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0" r:id="rId3"/>
    <p:sldMasterId id="2147483652" r:id="rId4"/>
  </p:sldMasterIdLst>
  <p:notesMasterIdLst>
    <p:notesMasterId r:id="rId6"/>
  </p:notesMasterIdLst>
  <p:handoutMasterIdLst>
    <p:handoutMasterId r:id="rId87"/>
  </p:handoutMasterIdLst>
  <p:sldIdLst>
    <p:sldId id="11088620" r:id="rId5"/>
    <p:sldId id="11089231" r:id="rId7"/>
    <p:sldId id="11088754" r:id="rId8"/>
    <p:sldId id="11088755" r:id="rId9"/>
    <p:sldId id="11088613" r:id="rId10"/>
    <p:sldId id="11088638" r:id="rId11"/>
    <p:sldId id="11088756" r:id="rId12"/>
    <p:sldId id="11088890" r:id="rId13"/>
    <p:sldId id="11088621" r:id="rId14"/>
    <p:sldId id="11088760" r:id="rId15"/>
    <p:sldId id="305" r:id="rId16"/>
    <p:sldId id="11089107" r:id="rId17"/>
    <p:sldId id="11088762" r:id="rId18"/>
    <p:sldId id="11088763" r:id="rId19"/>
    <p:sldId id="11089309" r:id="rId20"/>
    <p:sldId id="11089373" r:id="rId21"/>
    <p:sldId id="11089441" r:id="rId22"/>
    <p:sldId id="11089440" r:id="rId23"/>
    <p:sldId id="11088764" r:id="rId24"/>
    <p:sldId id="11088765" r:id="rId25"/>
    <p:sldId id="11088959" r:id="rId26"/>
    <p:sldId id="11089172" r:id="rId27"/>
    <p:sldId id="11088891" r:id="rId28"/>
    <p:sldId id="11088769" r:id="rId29"/>
    <p:sldId id="11088770" r:id="rId30"/>
    <p:sldId id="11089173" r:id="rId31"/>
    <p:sldId id="11089310" r:id="rId32"/>
    <p:sldId id="11088836" r:id="rId33"/>
    <p:sldId id="11088837" r:id="rId34"/>
    <p:sldId id="11088577" r:id="rId35"/>
    <p:sldId id="11088838" r:id="rId36"/>
    <p:sldId id="11088656" r:id="rId37"/>
    <p:sldId id="450" r:id="rId38"/>
    <p:sldId id="11089015" r:id="rId39"/>
    <p:sldId id="11088839" r:id="rId40"/>
    <p:sldId id="11088894" r:id="rId41"/>
    <p:sldId id="11089232" r:id="rId42"/>
    <p:sldId id="11088661" r:id="rId43"/>
    <p:sldId id="11088662" r:id="rId44"/>
    <p:sldId id="11088666" r:id="rId45"/>
    <p:sldId id="11088665" r:id="rId46"/>
    <p:sldId id="11088663" r:id="rId47"/>
    <p:sldId id="11088667" r:id="rId48"/>
    <p:sldId id="11088668" r:id="rId49"/>
    <p:sldId id="11088669" r:id="rId50"/>
    <p:sldId id="11088681" r:id="rId51"/>
    <p:sldId id="11088672" r:id="rId52"/>
    <p:sldId id="11088673" r:id="rId53"/>
    <p:sldId id="11088674" r:id="rId54"/>
    <p:sldId id="11088675" r:id="rId55"/>
    <p:sldId id="11088676" r:id="rId56"/>
    <p:sldId id="11088606" r:id="rId57"/>
    <p:sldId id="11088677" r:id="rId58"/>
    <p:sldId id="11088684" r:id="rId59"/>
    <p:sldId id="11088683" r:id="rId60"/>
    <p:sldId id="11088685" r:id="rId61"/>
    <p:sldId id="11088591" r:id="rId62"/>
    <p:sldId id="11088686" r:id="rId63"/>
    <p:sldId id="11088593" r:id="rId64"/>
    <p:sldId id="11088687" r:id="rId65"/>
    <p:sldId id="1325" r:id="rId66"/>
    <p:sldId id="1326" r:id="rId67"/>
    <p:sldId id="11088688" r:id="rId68"/>
    <p:sldId id="1327" r:id="rId69"/>
    <p:sldId id="11088690" r:id="rId70"/>
    <p:sldId id="1332" r:id="rId71"/>
    <p:sldId id="11088692" r:id="rId72"/>
    <p:sldId id="11088693" r:id="rId73"/>
    <p:sldId id="11088691" r:id="rId74"/>
    <p:sldId id="11088695" r:id="rId75"/>
    <p:sldId id="11088697" r:id="rId76"/>
    <p:sldId id="11088617" r:id="rId77"/>
    <p:sldId id="11088700" r:id="rId78"/>
    <p:sldId id="11088698" r:id="rId79"/>
    <p:sldId id="11088699" r:id="rId80"/>
    <p:sldId id="11088623" r:id="rId81"/>
    <p:sldId id="11088624" r:id="rId82"/>
    <p:sldId id="11088625" r:id="rId83"/>
    <p:sldId id="11088627" r:id="rId84"/>
    <p:sldId id="11088628" r:id="rId85"/>
    <p:sldId id="11088629" r:id="rId8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91"/>
      <p:bold r:id="rId92"/>
      <p:italic r:id="rId93"/>
      <p:boldItalic r:id="rId94"/>
    </p:embeddedFont>
    <p:embeddedFont>
      <p:font typeface="Calibri" panose="020F0502020204030204"/>
      <p:regular r:id="rId95"/>
      <p:bold r:id="rId96"/>
      <p:italic r:id="rId97"/>
      <p:boldItalic r:id="rId98"/>
    </p:embeddedFont>
    <p:embeddedFont>
      <p:font typeface="仿宋" panose="02010609060101010101" pitchFamily="49" charset="-122"/>
      <p:regular r:id="rId99"/>
    </p:embeddedFont>
    <p:embeddedFont>
      <p:font typeface="楷体" panose="02010609060101010101" pitchFamily="49" charset="-122"/>
      <p:regular r:id="rId100"/>
    </p:embeddedFont>
    <p:embeddedFont>
      <p:font typeface="黑体" panose="02010609060101010101" pitchFamily="49" charset="-122"/>
      <p:regular r:id="rId101"/>
    </p:embeddedFont>
    <p:embeddedFont>
      <p:font typeface="等线" panose="02010600030101010101" pitchFamily="2" charset="-122"/>
      <p:regular r:id="rId102"/>
    </p:embeddedFont>
    <p:embeddedFont>
      <p:font typeface="华文楷体" panose="02010600040101010101" charset="-122"/>
      <p:regular r:id="rId103"/>
    </p:embeddedFont>
    <p:embeddedFont>
      <p:font typeface="方正姚体" panose="02010601030101010101" pitchFamily="2" charset="-122"/>
      <p:regular r:id="rId104"/>
    </p:embeddedFont>
  </p:embeddedFontLst>
  <p:custDataLst>
    <p:tags r:id="rId10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FF"/>
    <a:srgbClr val="FEF9F1"/>
    <a:srgbClr val="0066FF"/>
    <a:srgbClr val="FEFCDE"/>
    <a:srgbClr val="A38302"/>
    <a:srgbClr val="00B050"/>
    <a:srgbClr val="FF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3" autoAdjust="0"/>
    <p:restoredTop sz="97856" autoAdjust="0"/>
  </p:normalViewPr>
  <p:slideViewPr>
    <p:cSldViewPr showGuides="1">
      <p:cViewPr varScale="1">
        <p:scale>
          <a:sx n="145" d="100"/>
          <a:sy n="145" d="100"/>
        </p:scale>
        <p:origin x="732" y="114"/>
      </p:cViewPr>
      <p:guideLst>
        <p:guide orient="horz" pos="1665"/>
        <p:guide pos="2836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4096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42"/>
        <p:guide pos="22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font" Target="fonts/font9.fntdata"/><Relationship Id="rId98" Type="http://schemas.openxmlformats.org/officeDocument/2006/relationships/font" Target="fonts/font8.fntdata"/><Relationship Id="rId97" Type="http://schemas.openxmlformats.org/officeDocument/2006/relationships/font" Target="fonts/font7.fntdata"/><Relationship Id="rId96" Type="http://schemas.openxmlformats.org/officeDocument/2006/relationships/font" Target="fonts/font6.fntdata"/><Relationship Id="rId95" Type="http://schemas.openxmlformats.org/officeDocument/2006/relationships/font" Target="fonts/font5.fntdata"/><Relationship Id="rId94" Type="http://schemas.openxmlformats.org/officeDocument/2006/relationships/font" Target="fonts/font4.fntdata"/><Relationship Id="rId93" Type="http://schemas.openxmlformats.org/officeDocument/2006/relationships/font" Target="fonts/font3.fntdata"/><Relationship Id="rId92" Type="http://schemas.openxmlformats.org/officeDocument/2006/relationships/font" Target="fonts/font2.fntdata"/><Relationship Id="rId91" Type="http://schemas.openxmlformats.org/officeDocument/2006/relationships/font" Target="fonts/font1.fntdata"/><Relationship Id="rId90" Type="http://schemas.openxmlformats.org/officeDocument/2006/relationships/tableStyles" Target="tableStyles.xml"/><Relationship Id="rId9" Type="http://schemas.openxmlformats.org/officeDocument/2006/relationships/slide" Target="slides/slide4.xml"/><Relationship Id="rId89" Type="http://schemas.openxmlformats.org/officeDocument/2006/relationships/viewProps" Target="viewProps.xml"/><Relationship Id="rId88" Type="http://schemas.openxmlformats.org/officeDocument/2006/relationships/presProps" Target="presProps.xml"/><Relationship Id="rId87" Type="http://schemas.openxmlformats.org/officeDocument/2006/relationships/handoutMaster" Target="handoutMasters/handoutMaster1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80" Type="http://schemas.openxmlformats.org/officeDocument/2006/relationships/slide" Target="slides/slide75.xml"/><Relationship Id="rId8" Type="http://schemas.openxmlformats.org/officeDocument/2006/relationships/slide" Target="slides/slide3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7" Type="http://schemas.openxmlformats.org/officeDocument/2006/relationships/slide" Target="slides/slide2.xml"/><Relationship Id="rId69" Type="http://schemas.openxmlformats.org/officeDocument/2006/relationships/slide" Target="slides/slide64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5" Type="http://schemas.openxmlformats.org/officeDocument/2006/relationships/tags" Target="tags/tag20.xml"/><Relationship Id="rId104" Type="http://schemas.openxmlformats.org/officeDocument/2006/relationships/font" Target="fonts/font14.fntdata"/><Relationship Id="rId103" Type="http://schemas.openxmlformats.org/officeDocument/2006/relationships/font" Target="fonts/font13.fntdata"/><Relationship Id="rId102" Type="http://schemas.openxmlformats.org/officeDocument/2006/relationships/font" Target="fonts/font12.fntdata"/><Relationship Id="rId101" Type="http://schemas.openxmlformats.org/officeDocument/2006/relationships/font" Target="fonts/font11.fntdata"/><Relationship Id="rId100" Type="http://schemas.openxmlformats.org/officeDocument/2006/relationships/font" Target="fonts/font10.fntdata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26B597-4BB2-4DBB-BB0F-A44E614F9604}" type="datetime1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A13A0-407A-4026-8452-D46209DF6E35}" type="datetime11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47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475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3B36770E-99AC-4B3C-A7FC-8AA0BE7C6148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680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680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54882E01-D89B-4CA5-9F08-98CA2ED2CF13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88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8851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B8293C8A-07AC-40F2-BECE-8B1C2D7045D5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294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294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9B347B0E-C8C7-420A-A819-75B5308E997D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49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4995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5494BF66-082B-4571-9BB0-2301224FCBAD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70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7043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E891C2B9-560A-4509-A4F0-457FD9AB5E92}" type="slidenum">
              <a:rPr lang="zh-CN" altLang="en-US">
                <a:latin typeface="Calibri" panose="020F0502020204030204" pitchFamily="34" charset="0"/>
              </a:rPr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image" Target="../media/image6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背景图案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包含 游戏机, 画&#10;&#10;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" t="1001" r="1476" b="8000"/>
          <a:stretch>
            <a:fillRect/>
          </a:stretch>
        </p:blipFill>
        <p:spPr>
          <a:xfrm>
            <a:off x="5679854" y="2891805"/>
            <a:ext cx="3464146" cy="2251695"/>
          </a:xfrm>
          <a:prstGeom prst="rect">
            <a:avLst/>
          </a:prstGeom>
        </p:spPr>
      </p:pic>
      <p:pic>
        <p:nvPicPr>
          <p:cNvPr id="14" name="图片 13" descr="图片包含 游戏机, 照片, 桌子&#10;&#10;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96"/>
          <a:stretch>
            <a:fillRect/>
          </a:stretch>
        </p:blipFill>
        <p:spPr>
          <a:xfrm flipH="1">
            <a:off x="0" y="11832"/>
            <a:ext cx="2795131" cy="141466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6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635" t="16921" r="10910" b="1962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8" descr="图片包含 游戏机, 桌子, 男人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3" t="6300" r="2449" b="6551"/>
          <a:stretch>
            <a:fillRect/>
          </a:stretch>
        </p:blipFill>
        <p:spPr>
          <a:xfrm>
            <a:off x="0" y="3003798"/>
            <a:ext cx="2784191" cy="2139702"/>
          </a:xfrm>
          <a:prstGeom prst="rect">
            <a:avLst/>
          </a:prstGeom>
          <a:effectLst>
            <a:softEdge rad="3556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10.png"/><Relationship Id="rId1" Type="http://schemas.openxmlformats.org/officeDocument/2006/relationships/tags" Target="../tags/tag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tags" Target="../tags/tag17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microsoft.com/office/2007/relationships/media" Target="../media/media3.mp3"/><Relationship Id="rId2" Type="http://schemas.openxmlformats.org/officeDocument/2006/relationships/audio" Target="NULL" TargetMode="External"/><Relationship Id="rId1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tags" Target="../tags/tag19.xml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microsoft.com/office/2007/relationships/media" Target="../media/media5.mp3"/><Relationship Id="rId1" Type="http://schemas.openxmlformats.org/officeDocument/2006/relationships/audio" Target="../media/media5.mp3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slide" Target="slide81.xml"/><Relationship Id="rId3" Type="http://schemas.openxmlformats.org/officeDocument/2006/relationships/slide" Target="slide80.xml"/><Relationship Id="rId2" Type="http://schemas.openxmlformats.org/officeDocument/2006/relationships/hyperlink" Target="&#36164;&#26009;&#38142;&#25509;/&#35270;&#39057;/&#38472;.mp4" TargetMode="External"/><Relationship Id="rId1" Type="http://schemas.openxmlformats.org/officeDocument/2006/relationships/slide" Target="slide7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7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slide" Target="slide1.xml"/><Relationship Id="rId1" Type="http://schemas.openxmlformats.org/officeDocument/2006/relationships/image" Target="../media/image34.png"/></Relationships>
</file>

<file path=ppt/slides/_rels/slide7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slide" Target="slide1.xml"/></Relationships>
</file>

<file path=ppt/slides/_rels/slide7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slide" Target="slide1.xml"/></Relationships>
</file>

<file path=ppt/slides/_rels/slide7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slide" Target="slide4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slide" Target="slide45.xml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slide" Target="slide4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/>
          <a:srcRect l="9118" t="3512" b="6295"/>
          <a:stretch>
            <a:fillRect/>
          </a:stretch>
        </p:blipFill>
        <p:spPr>
          <a:xfrm>
            <a:off x="0" y="-252"/>
            <a:ext cx="9144000" cy="5143752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 bwMode="auto">
          <a:xfrm>
            <a:off x="395536" y="3219822"/>
            <a:ext cx="7344816" cy="1375113"/>
          </a:xfrm>
          <a:prstGeom prst="round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8048308" y="50800"/>
            <a:ext cx="735330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439" tIns="45719" rIns="91439" bIns="4571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第七单元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468312" y="322263"/>
            <a:ext cx="5615855" cy="1209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39" tIns="45719" rIns="91439" bIns="45719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79400">
                    <a:schemeClr val="bg1">
                      <a:alpha val="40000"/>
                    </a:schemeClr>
                  </a:glow>
                </a:effectLst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一首歌，一幅画，一件小工艺品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79400">
                    <a:schemeClr val="bg1">
                      <a:alpha val="40000"/>
                    </a:schemeClr>
                  </a:glow>
                </a:effectLst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279400">
                    <a:schemeClr val="bg1">
                      <a:alpha val="40000"/>
                    </a:schemeClr>
                  </a:glow>
                </a:effectLst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cs typeface="+mn-cs"/>
              </a:rPr>
              <a:t>一段美好的艺术之旅。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279400">
                  <a:schemeClr val="bg1">
                    <a:alpha val="40000"/>
                  </a:schemeClr>
                </a:glow>
              </a:effectLst>
              <a:uLnTx/>
              <a:uFillTx/>
              <a:latin typeface="仿宋" panose="02010609060101010101" pitchFamily="49" charset="-122"/>
              <a:ea typeface="仿宋" panose="02010609060101010101" pitchFamily="49" charset="-122"/>
              <a:cs typeface="+mn-cs"/>
            </a:endParaRPr>
          </a:p>
        </p:txBody>
      </p:sp>
      <p:grpSp>
        <p:nvGrpSpPr>
          <p:cNvPr id="26" name="组合 10"/>
          <p:cNvGrpSpPr/>
          <p:nvPr/>
        </p:nvGrpSpPr>
        <p:grpSpPr bwMode="auto">
          <a:xfrm>
            <a:off x="611558" y="3284869"/>
            <a:ext cx="7459810" cy="523220"/>
            <a:chOff x="1000098" y="3439524"/>
            <a:chExt cx="4692028" cy="522644"/>
          </a:xfrm>
        </p:grpSpPr>
        <p:sp>
          <p:nvSpPr>
            <p:cNvPr id="27" name="同心圆 26"/>
            <p:cNvSpPr/>
            <p:nvPr/>
          </p:nvSpPr>
          <p:spPr>
            <a:xfrm>
              <a:off x="1000098" y="3572726"/>
              <a:ext cx="180728" cy="253720"/>
            </a:xfrm>
            <a:prstGeom prst="donut">
              <a:avLst/>
            </a:prstGeom>
            <a:noFill/>
            <a:ln w="25400" cmpd="sng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TextBox 9"/>
            <p:cNvSpPr txBox="1">
              <a:spLocks noChangeArrowheads="1"/>
            </p:cNvSpPr>
            <p:nvPr/>
          </p:nvSpPr>
          <p:spPr bwMode="auto">
            <a:xfrm>
              <a:off x="1188815" y="3439524"/>
              <a:ext cx="4503311" cy="52264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prstClr val="black"/>
                  </a:solidFill>
                  <a:latin typeface="Calibri" panose="020F0502020204030204" pitchFamily="34" charset="0"/>
                </a:rPr>
                <a:t>借助语言文字展开想象，体会艺术之美。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9" name="组合 11"/>
          <p:cNvGrpSpPr/>
          <p:nvPr/>
        </p:nvGrpSpPr>
        <p:grpSpPr bwMode="auto">
          <a:xfrm>
            <a:off x="625847" y="3992746"/>
            <a:ext cx="7265988" cy="523220"/>
            <a:chOff x="1021887" y="3491310"/>
            <a:chExt cx="4569198" cy="522645"/>
          </a:xfrm>
        </p:grpSpPr>
        <p:sp>
          <p:nvSpPr>
            <p:cNvPr id="30" name="同心圆 29"/>
            <p:cNvSpPr/>
            <p:nvPr/>
          </p:nvSpPr>
          <p:spPr>
            <a:xfrm>
              <a:off x="1021887" y="3610243"/>
              <a:ext cx="171706" cy="255306"/>
            </a:xfrm>
            <a:prstGeom prst="donut">
              <a:avLst/>
            </a:prstGeom>
            <a:noFill/>
            <a:ln w="25400" cmpd="sng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TextBox 13"/>
            <p:cNvSpPr txBox="1">
              <a:spLocks noChangeArrowheads="1"/>
            </p:cNvSpPr>
            <p:nvPr/>
          </p:nvSpPr>
          <p:spPr bwMode="auto">
            <a:xfrm>
              <a:off x="1223543" y="3491310"/>
              <a:ext cx="4367542" cy="52264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 kern="0" dirty="0">
                  <a:solidFill>
                    <a:prstClr val="black"/>
                  </a:solidFill>
                  <a:latin typeface="Calibri" panose="020F0502020204030204" pitchFamily="34" charset="0"/>
                </a:rPr>
                <a:t>写自己的拿手好戏，把重点部分写具体。</a:t>
              </a:r>
              <a:endParaRPr lang="zh-CN" altLang="en-US" sz="2800" b="1" kern="0" dirty="0">
                <a:solidFill>
                  <a:prstClr val="black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" y="133350"/>
            <a:ext cx="8997315" cy="4876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78940" y="771525"/>
            <a:ext cx="6584315" cy="37223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2800" b="1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伯牙鼓琴</a:t>
            </a:r>
            <a:endParaRPr lang="zh-CN" altLang="en-US" sz="3200" b="1" spc="85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200" b="1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伯牙鼓琴锺子期听之方鼓琴而志在太山锺子期曰善哉乎鼓琴</a:t>
            </a:r>
            <a:r>
              <a:rPr lang="zh-CN" altLang="en-US" sz="3200" b="1" spc="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巍巍乎若太山少选之间而志在流水</a:t>
            </a:r>
            <a:r>
              <a:rPr lang="zh-CN" altLang="en-US" sz="3200" b="1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锺子期又曰善哉乎鼓琴汤汤乎若流水锺子期死伯牙破琴绝弦终身</a:t>
            </a:r>
            <a:r>
              <a:rPr lang="zh-CN" altLang="en-US" sz="3200" b="1" spc="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不复鼓琴以为世无足复为鼓琴者</a:t>
            </a:r>
            <a:endParaRPr lang="zh-CN" altLang="en-US" sz="3200" b="1" spc="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107315" y="123190"/>
            <a:ext cx="4740275" cy="6248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1613570" y="1488554"/>
            <a:ext cx="5556250" cy="811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伯牙鼓琴，锺子期听之。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12298" name="Text Box 3"/>
          <p:cNvSpPr txBox="1">
            <a:spLocks noChangeArrowheads="1"/>
          </p:cNvSpPr>
          <p:nvPr/>
        </p:nvSpPr>
        <p:spPr bwMode="auto">
          <a:xfrm>
            <a:off x="179070" y="174625"/>
            <a:ext cx="45796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活动二：高山流水遇知音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: 圆角 6"/>
          <p:cNvSpPr/>
          <p:nvPr/>
        </p:nvSpPr>
        <p:spPr>
          <a:xfrm>
            <a:off x="6012258" y="1635043"/>
            <a:ext cx="504056" cy="580018"/>
          </a:xfrm>
          <a:prstGeom prst="roundRect">
            <a:avLst/>
          </a:prstGeom>
          <a:noFill/>
          <a:ln w="41275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80380" y="555640"/>
            <a:ext cx="3016885" cy="643890"/>
            <a:chOff x="6479605" y="-2980274"/>
            <a:chExt cx="2885433" cy="923946"/>
          </a:xfrm>
        </p:grpSpPr>
        <p:sp>
          <p:nvSpPr>
            <p:cNvPr id="17" name="圆角矩形标注 16"/>
            <p:cNvSpPr/>
            <p:nvPr/>
          </p:nvSpPr>
          <p:spPr>
            <a:xfrm>
              <a:off x="6479605" y="-2980274"/>
              <a:ext cx="2885433" cy="923946"/>
            </a:xfrm>
            <a:prstGeom prst="wedgeRoundRectCallout">
              <a:avLst>
                <a:gd name="adj1" fmla="val -31645"/>
                <a:gd name="adj2" fmla="val 122581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6548234" y="-2933803"/>
              <a:ext cx="2761537" cy="8373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代指伯牙</a:t>
              </a:r>
              <a:r>
                <a:rPr lang="zh-CN" altLang="en-US" sz="32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弹琴</a:t>
              </a: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088822" y="2664200"/>
            <a:ext cx="6048672" cy="8299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伯牙弹琴，锺子期听他弹琴。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 bldLvl="0" animBg="1"/>
      <p:bldP spid="16" grpId="1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1835820" y="195694"/>
            <a:ext cx="5556250" cy="811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伯牙鼓琴，锺子期听之。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51460" y="1203325"/>
            <a:ext cx="6958965" cy="23069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课文是如何描写他们这"一鼓一听"的，请你用</a:t>
            </a: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横线画出伯牙鼓琴的句子，用波浪线画出钟子期听琴的句子。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95605" y="1203325"/>
            <a:ext cx="82600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方鼓琴而志在太山，</a:t>
            </a:r>
            <a:r>
              <a:rPr lang="zh-CN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锺子期曰：</a:t>
            </a:r>
            <a:r>
              <a:rPr lang="en-US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</a:t>
            </a:r>
            <a:r>
              <a:rPr lang="zh-CN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善哉乎鼓琴！巍巍乎若太山。</a:t>
            </a:r>
            <a:r>
              <a:rPr lang="en-US" sz="3600" b="1" u="wavy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</a:t>
            </a:r>
            <a:endParaRPr lang="en-US" sz="3600" b="1" u="wavy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少选之间而志在流水。</a:t>
            </a:r>
            <a:r>
              <a:rPr lang="zh-CN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锺子期又曰：</a:t>
            </a:r>
            <a:r>
              <a:rPr lang="en-US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</a:t>
            </a:r>
            <a:r>
              <a:rPr lang="zh-CN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善哉乎鼓琴！汤汤乎若流水。</a:t>
            </a:r>
            <a:r>
              <a:rPr lang="en-US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</a:t>
            </a:r>
            <a:endParaRPr lang="en-US" altLang="en-US" sz="3600" b="1" u="wavy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TextBox 19"/>
          <p:cNvSpPr txBox="1">
            <a:spLocks noChangeArrowheads="1"/>
          </p:cNvSpPr>
          <p:nvPr/>
        </p:nvSpPr>
        <p:spPr bwMode="auto">
          <a:xfrm>
            <a:off x="323741" y="3651567"/>
            <a:ext cx="65754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志</a:t>
            </a:r>
            <a:r>
              <a:rPr lang="en-US" altLang="zh-CN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心志，情志。</a:t>
            </a:r>
            <a:endParaRPr lang="zh-CN" altLang="en-US" sz="28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850" y="4173220"/>
            <a:ext cx="590867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[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方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]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刚刚。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</a:t>
            </a:r>
            <a:r>
              <a:rPr lang="en-US" altLang="zh-CN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[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少选</a:t>
            </a:r>
            <a:r>
              <a:rPr lang="en-US" altLang="zh-CN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]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一会儿，不久。</a:t>
            </a:r>
            <a:endParaRPr lang="zh-CN" altLang="en-US" sz="28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6" name="矩形: 圆角 6"/>
          <p:cNvSpPr/>
          <p:nvPr/>
        </p:nvSpPr>
        <p:spPr>
          <a:xfrm>
            <a:off x="2339418" y="1203243"/>
            <a:ext cx="504056" cy="580018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sp>
        <p:nvSpPr>
          <p:cNvPr id="2" name="矩形: 圆角 6"/>
          <p:cNvSpPr/>
          <p:nvPr/>
        </p:nvSpPr>
        <p:spPr>
          <a:xfrm>
            <a:off x="2771853" y="2355133"/>
            <a:ext cx="504056" cy="580018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2" grpId="0" animBg="1"/>
      <p:bldP spid="16" grpId="3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1"/>
          <p:cNvSpPr txBox="1"/>
          <p:nvPr/>
        </p:nvSpPr>
        <p:spPr>
          <a:xfrm>
            <a:off x="899160" y="771525"/>
            <a:ext cx="4629150" cy="175323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方鼓琴而志在太山</a:t>
            </a:r>
            <a:endParaRPr 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/>
            <a:endParaRPr lang="zh-CN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/>
            <a:r>
              <a:rPr 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少选之间而志在流水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043305" y="2211070"/>
            <a:ext cx="593344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noAutofit/>
          </a:bodyPr>
          <a:p>
            <a:pPr algn="l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不一会儿，伯牙又想着流水弹琴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4425" y="1275080"/>
            <a:ext cx="53968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伯牙刚刚想着高山时弹琴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323850" y="4173220"/>
            <a:ext cx="590867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[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方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]</a:t>
            </a:r>
            <a:r>
              <a:rPr lang="zh-CN" altLang="en-US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刚刚。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</a:t>
            </a:r>
            <a:r>
              <a:rPr lang="en-US" altLang="zh-CN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[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少选</a:t>
            </a:r>
            <a:r>
              <a:rPr lang="en-US" altLang="zh-CN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]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一会儿，不久。</a:t>
            </a:r>
            <a:endParaRPr lang="zh-CN" altLang="en-US" sz="28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7" name="TextBox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3741" y="3651567"/>
            <a:ext cx="65754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志</a:t>
            </a:r>
            <a:r>
              <a:rPr lang="en-US" altLang="zh-CN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8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心志，情志。</a:t>
            </a:r>
            <a:endParaRPr lang="zh-CN" altLang="en-US" sz="28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/>
      <p:bldP spid="6" grpId="1"/>
      <p:bldP spid="3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1"/>
          <p:cNvSpPr txBox="1"/>
          <p:nvPr/>
        </p:nvSpPr>
        <p:spPr>
          <a:xfrm>
            <a:off x="216535" y="631190"/>
            <a:ext cx="8750935" cy="1076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方鼓琴而志在太山，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锺子期曰：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善哉乎鼓琴，巍巍乎若太山。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”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108184" y="1707759"/>
            <a:ext cx="79402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善哉</a:t>
            </a:r>
            <a:r>
              <a:rPr lang="en-US" altLang="zh-CN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好啊，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妙啊。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950" y="2427605"/>
            <a:ext cx="88976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[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巍巍乎若太山</a:t>
            </a:r>
            <a:r>
              <a:rPr lang="en-US" altLang="zh-CN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]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像大山一样高峻。巍巍，高大的样子。若，像。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16535" y="1887855"/>
            <a:ext cx="8698865" cy="46037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锺子期</a:t>
            </a:r>
            <a:r>
              <a:rPr lang="zh-CN" altLang="en-US" sz="24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</a:t>
            </a:r>
            <a:r>
              <a:rPr lang="en-US" altLang="zh-CN" sz="24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      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说：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你弹得真好啊，就像那大山一样高俊。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”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2051685" y="2787650"/>
            <a:ext cx="3552825" cy="58356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补全细节想象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4" name="文本框 1"/>
          <p:cNvSpPr txBox="1"/>
          <p:nvPr>
            <p:custDataLst>
              <p:tags r:id="rId2"/>
            </p:custDataLst>
          </p:nvPr>
        </p:nvSpPr>
        <p:spPr>
          <a:xfrm>
            <a:off x="216535" y="267335"/>
            <a:ext cx="5129530" cy="58356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想象人物说话的动作神态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16535" y="1059815"/>
            <a:ext cx="8698865" cy="46037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锺子期</a:t>
            </a:r>
            <a:r>
              <a:rPr 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曰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：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善哉乎鼓琴，巍巍乎若太山。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”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"/>
          <p:cNvSpPr txBox="1"/>
          <p:nvPr>
            <p:custDataLst>
              <p:tags r:id="rId1"/>
            </p:custDataLst>
          </p:nvPr>
        </p:nvSpPr>
        <p:spPr>
          <a:xfrm>
            <a:off x="1619250" y="1563370"/>
            <a:ext cx="4279265" cy="58356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巍巍乎若太山。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1"/>
          <p:cNvSpPr txBox="1"/>
          <p:nvPr>
            <p:custDataLst>
              <p:tags r:id="rId2"/>
            </p:custDataLst>
          </p:nvPr>
        </p:nvSpPr>
        <p:spPr>
          <a:xfrm>
            <a:off x="1619250" y="411480"/>
            <a:ext cx="4158615" cy="58356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调动感官想象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7450" y="1495425"/>
            <a:ext cx="4900295" cy="3267075"/>
          </a:xfrm>
          <a:prstGeom prst="rect">
            <a:avLst/>
          </a:prstGeom>
        </p:spPr>
      </p:pic>
      <p:sp>
        <p:nvSpPr>
          <p:cNvPr id="3" name="文本框 1"/>
          <p:cNvSpPr txBox="1"/>
          <p:nvPr>
            <p:custDataLst>
              <p:tags r:id="rId3"/>
            </p:custDataLst>
          </p:nvPr>
        </p:nvSpPr>
        <p:spPr>
          <a:xfrm>
            <a:off x="1403350" y="627380"/>
            <a:ext cx="4279265" cy="58356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巍巍乎若太山。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1"/>
          <p:cNvSpPr txBox="1"/>
          <p:nvPr>
            <p:custDataLst>
              <p:tags r:id="rId4"/>
            </p:custDataLst>
          </p:nvPr>
        </p:nvSpPr>
        <p:spPr>
          <a:xfrm>
            <a:off x="6875780" y="1495425"/>
            <a:ext cx="752475" cy="304609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联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象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1"/>
          <p:cNvSpPr txBox="1"/>
          <p:nvPr/>
        </p:nvSpPr>
        <p:spPr>
          <a:xfrm>
            <a:off x="35560" y="2211705"/>
            <a:ext cx="8902065" cy="1076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l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少选之间而志在流水，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锺子期又曰：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善哉乎鼓琴，汤汤乎若流水。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”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4" name="文本框 1"/>
          <p:cNvSpPr txBox="1"/>
          <p:nvPr>
            <p:custDataLst>
              <p:tags r:id="rId1"/>
            </p:custDataLst>
          </p:nvPr>
        </p:nvSpPr>
        <p:spPr>
          <a:xfrm>
            <a:off x="683260" y="267335"/>
            <a:ext cx="6616700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学法小结：读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260" y="1131570"/>
            <a:ext cx="3038475" cy="5835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小组合作学习：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633" y="1708150"/>
            <a:ext cx="932815" cy="1648460"/>
          </a:xfrm>
          <a:prstGeom prst="rect">
            <a:avLst/>
          </a:prstGeom>
          <a:solidFill>
            <a:schemeClr val="accent1">
              <a:alpha val="69000"/>
            </a:schemeClr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以想象为媒</a:t>
            </a:r>
            <a:endParaRPr lang="en-US" altLang="zh-CN" sz="2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2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悟艺术之美</a:t>
            </a:r>
            <a:endParaRPr lang="en-US" altLang="zh-CN" sz="2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2230" y="410845"/>
            <a:ext cx="2587625" cy="35052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任务一：高山流水觅知音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1332230" y="1347470"/>
            <a:ext cx="2586990" cy="54292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任务二：戴嵩画牛明道理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311910" y="2355215"/>
            <a:ext cx="2596515" cy="59118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任务三：旋律美中品内涵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311910" y="3290570"/>
            <a:ext cx="2597150" cy="54292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任务四：国粹京剧展风采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1332865" y="4154805"/>
            <a:ext cx="2586990" cy="54292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任务五：妙笔生花比绝招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4716145" y="139065"/>
            <a:ext cx="4180840" cy="86995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活动一：初读文言感知音</a:t>
            </a:r>
            <a:endParaRPr lang="en-US" altLang="zh-CN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活动二：高山流水觅知音</a:t>
            </a:r>
            <a:endParaRPr lang="en-US" altLang="zh-CN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活动三：破琴绝弦祭知音</a:t>
            </a:r>
            <a:endParaRPr lang="en-US" altLang="zh-CN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活动四：墓前短歌思知音</a:t>
            </a:r>
            <a:endParaRPr lang="en-US" altLang="zh-CN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5" name="文本框 15"/>
          <p:cNvSpPr txBox="1"/>
          <p:nvPr/>
        </p:nvSpPr>
        <p:spPr>
          <a:xfrm>
            <a:off x="4674870" y="1203325"/>
            <a:ext cx="4180840" cy="84137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活动一：借助语言文字，想象玉轴之美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活动二：借玉轴之美，明牧童之理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活动三：熟读课文明道理，联系生活谈感受</a:t>
            </a:r>
            <a:endParaRPr lang="en-US" altLang="zh-CN" sz="1600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4674870" y="2140585"/>
            <a:ext cx="4180840" cy="8483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活动一：莱茵河畔觅知音，按下琴键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活动二：清风明月月有情，佳曲天成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活动三：月光如水海面涌，经典流传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3" name="文本框 13"/>
          <p:cNvSpPr txBox="1"/>
          <p:nvPr/>
        </p:nvSpPr>
        <p:spPr>
          <a:xfrm>
            <a:off x="4674870" y="3199130"/>
            <a:ext cx="4181475" cy="79184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活动一：借助思维导图识京剧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活动二：展示思维导图悟京剧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活动三：透过思维导图品京剧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4870" y="4117975"/>
            <a:ext cx="4182110" cy="60642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活动一：品艺术写人生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活动二：评习作再修改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112520" y="554990"/>
            <a:ext cx="75565" cy="4032885"/>
          </a:xfrm>
          <a:prstGeom prst="leftBrace">
            <a:avLst>
              <a:gd name="adj1" fmla="val 0"/>
              <a:gd name="adj2" fmla="val 50000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3996055" y="554990"/>
            <a:ext cx="648335" cy="144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3991610" y="1567180"/>
            <a:ext cx="648335" cy="144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4009390" y="2578735"/>
            <a:ext cx="648335" cy="144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3994785" y="3507740"/>
            <a:ext cx="648335" cy="144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4011930" y="4349115"/>
            <a:ext cx="648335" cy="144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99845" y="339090"/>
            <a:ext cx="2696210" cy="5041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99795" y="1203325"/>
            <a:ext cx="76161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方鼓琴而志在太山，</a:t>
            </a:r>
            <a:r>
              <a:rPr lang="zh-CN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锺子期曰：</a:t>
            </a:r>
            <a:endParaRPr lang="zh-CN" sz="3600" b="1" u="wavy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</a:t>
            </a:r>
            <a:r>
              <a:rPr lang="zh-CN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善哉乎鼓琴！巍巍乎若太山。</a:t>
            </a:r>
            <a:r>
              <a:rPr lang="en-US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</a:t>
            </a:r>
            <a:endParaRPr lang="en-US" sz="3600" b="1" u="wavy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少选之间而志在流水。</a:t>
            </a:r>
            <a:r>
              <a:rPr lang="zh-CN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锺子期又曰：</a:t>
            </a:r>
            <a:endParaRPr lang="zh-CN" sz="3600" b="1" u="wavy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</a:t>
            </a:r>
            <a:r>
              <a:rPr lang="zh-CN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善哉乎鼓琴！汤汤乎若流水。</a:t>
            </a:r>
            <a:r>
              <a:rPr lang="en-US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</a:t>
            </a:r>
            <a:endParaRPr lang="en-US" altLang="en-US" sz="3600" b="1" u="wavy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 bwMode="auto">
          <a:xfrm>
            <a:off x="2123440" y="1491615"/>
            <a:ext cx="4667885" cy="15684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96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知  音</a:t>
            </a:r>
            <a:endParaRPr lang="zh-CN" altLang="en-US" sz="9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标注 1"/>
          <p:cNvSpPr/>
          <p:nvPr/>
        </p:nvSpPr>
        <p:spPr>
          <a:xfrm>
            <a:off x="1547495" y="1347470"/>
            <a:ext cx="6831965" cy="1080135"/>
          </a:xfrm>
          <a:prstGeom prst="wedgeRectCallout">
            <a:avLst>
              <a:gd name="adj1" fmla="val 42964"/>
              <a:gd name="adj2" fmla="val 133186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auto">
          <a:xfrm>
            <a:off x="1691640" y="1563370"/>
            <a:ext cx="6173470" cy="58356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defRPr/>
            </a:pPr>
            <a:r>
              <a:rPr lang="zh-CN" altLang="en-US" sz="3200" b="1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子期呀，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</a:t>
            </a:r>
            <a:r>
              <a:rPr lang="zh-CN" altLang="en-US" sz="3200" b="1" u="sng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3200" b="1" u="sng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99795" y="1203325"/>
            <a:ext cx="76161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方鼓琴而志在太山，</a:t>
            </a:r>
            <a:r>
              <a:rPr lang="zh-CN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锺子期曰：</a:t>
            </a:r>
            <a:endParaRPr lang="zh-CN" sz="3600" b="1" u="wavy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</a:t>
            </a:r>
            <a:r>
              <a:rPr lang="zh-CN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善哉乎鼓琴！巍巍乎若太山。</a:t>
            </a:r>
            <a:r>
              <a:rPr lang="en-US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</a:t>
            </a:r>
            <a:endParaRPr lang="en-US" sz="3600" b="1" u="wavy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少选之间而志在流水。</a:t>
            </a:r>
            <a:r>
              <a:rPr lang="zh-CN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锺子期又曰：</a:t>
            </a:r>
            <a:endParaRPr lang="zh-CN" sz="3600" b="1" u="wavy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</a:t>
            </a:r>
            <a:r>
              <a:rPr lang="zh-CN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善哉乎鼓琴！汤汤乎若流水。</a:t>
            </a:r>
            <a:r>
              <a:rPr lang="en-US" sz="3600" b="1" u="wavy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"</a:t>
            </a:r>
            <a:endParaRPr lang="en-US" altLang="en-US" sz="3600" b="1" u="wavy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8" name="矩形 1"/>
          <p:cNvSpPr>
            <a:spLocks noChangeArrowheads="1"/>
          </p:cNvSpPr>
          <p:nvPr/>
        </p:nvSpPr>
        <p:spPr bwMode="auto">
          <a:xfrm>
            <a:off x="179636" y="699026"/>
            <a:ext cx="8006531" cy="4161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90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 eaLnBrk="1" hangingPunct="1">
              <a:lnSpc>
                <a:spcPct val="130000"/>
              </a:lnSpc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伯牙鼓琴志在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，锺子期曰：“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善哉乎鼓琴，巍巍乎若太山。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伯牙鼓琴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志在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，锺子期又曰：“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善哉乎鼓琴，汤汤乎若流水。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伯牙鼓琴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志在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，锺子期又曰：“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善哉乎鼓琴， </a:t>
            </a:r>
            <a:r>
              <a:rPr lang="en-US" altLang="zh-CN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179894" y="123294"/>
            <a:ext cx="7550150" cy="6915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457200" indent="-457200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想象琴声，仿写</a:t>
            </a: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句子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8" name="矩形 1"/>
          <p:cNvSpPr>
            <a:spLocks noChangeArrowheads="1"/>
          </p:cNvSpPr>
          <p:nvPr/>
        </p:nvSpPr>
        <p:spPr bwMode="auto">
          <a:xfrm>
            <a:off x="606425" y="554990"/>
            <a:ext cx="8237855" cy="536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90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1" hangingPunct="1">
              <a:lnSpc>
                <a:spcPct val="130000"/>
              </a:lnSpc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伯牙鼓琴志在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，锺子期曰：“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善哉乎鼓琴，</a:t>
            </a:r>
            <a:r>
              <a:rPr lang="en-US" altLang="zh-CN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徐徐乎若清风。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伯牙鼓琴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志在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，锺子期曰：“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善哉乎鼓琴，</a:t>
            </a:r>
            <a:r>
              <a:rPr lang="en-US" altLang="zh-CN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皎皎乎若明月。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伯牙鼓琴志在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杨柳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，锺子期曰：“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善哉乎鼓琴，</a:t>
            </a:r>
            <a:r>
              <a:rPr lang="en-US" altLang="zh-CN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依依乎若杨柳。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伯牙鼓琴志在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，锺子期曰：“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善哉乎鼓琴，</a:t>
            </a:r>
            <a:r>
              <a:rPr lang="en-US" altLang="zh-CN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皑皑乎若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白雪。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179894" y="104"/>
            <a:ext cx="7550150" cy="6915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457200" indent="-457200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想象琴声，朗读句子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朗读配乐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356100" y="5143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304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椭圆形标注 2"/>
          <p:cNvSpPr/>
          <p:nvPr/>
        </p:nvSpPr>
        <p:spPr>
          <a:xfrm>
            <a:off x="2627630" y="1491615"/>
            <a:ext cx="3888740" cy="1624330"/>
          </a:xfrm>
          <a:prstGeom prst="wedgeEllipseCallout">
            <a:avLst>
              <a:gd name="adj1" fmla="val 78592"/>
              <a:gd name="adj2" fmla="val 55668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1"/>
            </p:custDataLst>
          </p:nvPr>
        </p:nvSpPr>
        <p:spPr bwMode="auto">
          <a:xfrm>
            <a:off x="2821305" y="1995805"/>
            <a:ext cx="3576320" cy="645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defRPr/>
            </a:pPr>
            <a:r>
              <a:rPr lang="zh-CN" sz="36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知我者，子期也！</a:t>
            </a:r>
            <a:r>
              <a:rPr lang="zh-CN" altLang="en-US" sz="3200" b="1" u="sng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u="sng" kern="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3200" b="1" u="sng" kern="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2" descr="https://gimg2.baidu.com/image_search/src=http%3A%2F%2Fpreview.21cnjy.com%2Ffiles%2Fc0%2Fdc%2Fc0dc686ce8fe135315969b3a25d30508.png&amp;refer=http%3A%2F%2Fpreview.21cnjy.com&amp;app=2002&amp;size=f9999,10000&amp;q=a80&amp;n=0&amp;g=0n&amp;fmt=auto?sec=1669091110&amp;t=c73615328c7f19b50b54cdcdc9ad7b78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0" r="50778" b="48200"/>
          <a:stretch>
            <a:fillRect/>
          </a:stretch>
        </p:blipFill>
        <p:spPr bwMode="auto">
          <a:xfrm flipH="1">
            <a:off x="50800" y="15875"/>
            <a:ext cx="9042400" cy="5111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小林俊太郎 - 言葉にできない想い (无法诉说的思念) (Cello Solo Ver_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215" y="408368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0" numSld="3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8" name="矩形 1"/>
          <p:cNvSpPr>
            <a:spLocks noChangeArrowheads="1"/>
          </p:cNvSpPr>
          <p:nvPr/>
        </p:nvSpPr>
        <p:spPr bwMode="auto">
          <a:xfrm>
            <a:off x="606425" y="554990"/>
            <a:ext cx="8237855" cy="233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90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1" hangingPunct="1">
              <a:lnSpc>
                <a:spcPct val="130000"/>
              </a:lnSpc>
              <a:spcAft>
                <a:spcPts val="180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伯牙鼓琴志在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会有人再称赞他：“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善哉乎鼓琴，巍巍乎若太山。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伯牙鼓琴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志在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，也不会有人再称赞他：“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善哉乎鼓琴，汤汤乎若流水。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99795" y="1203325"/>
            <a:ext cx="6828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摔碎瑶琴凤尾寒，子期不在对谁弹？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62" name="Picture 2" descr="https://gimg2.baidu.com/image_search/src=http%3A%2F%2Fpreview.21cnjy.com%2Ffiles%2Fc0%2Fdc%2Fc0dc686ce8fe135315969b3a25d30508.png&amp;refer=http%3A%2F%2Fpreview.21cnjy.com&amp;app=2002&amp;size=f9999,10000&amp;q=a80&amp;n=0&amp;g=0n&amp;fmt=auto?sec=1669091110&amp;t=c73615328c7f19b50b54cdcdc9ad7b78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0" r="50778" b="48200"/>
          <a:stretch>
            <a:fillRect/>
          </a:stretch>
        </p:blipFill>
        <p:spPr bwMode="auto">
          <a:xfrm flipH="1">
            <a:off x="1332230" y="1923415"/>
            <a:ext cx="5542280" cy="31330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7995" y="1707515"/>
            <a:ext cx="842391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春雨绵绵</a:t>
            </a:r>
            <a:r>
              <a:rPr 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杨柳依依</a:t>
            </a:r>
            <a:r>
              <a:rPr 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白雪皑皑</a:t>
            </a:r>
            <a:r>
              <a:rPr 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清风徐徐</a:t>
            </a:r>
            <a:r>
              <a:rPr 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明月皎皎</a:t>
            </a:r>
            <a:r>
              <a:rPr 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流水潺潺</a:t>
            </a:r>
            <a:r>
              <a:rPr 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荷叶田田</a:t>
            </a:r>
            <a:r>
              <a:rPr 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波光粼粼</a:t>
            </a:r>
            <a:r>
              <a:rPr lang="en-US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4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炊烟袅袅</a:t>
            </a:r>
            <a:endParaRPr lang="zh-CN" altLang="en-US" sz="4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827584" y="627534"/>
            <a:ext cx="7530032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   锺子期死，伯牙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破琴绝弦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，终身不复鼓琴，以为世无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复为鼓琴者。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95407" y="3364359"/>
            <a:ext cx="8352928" cy="1476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锺子期死后，伯牙摔琴断弦，终生不再弹琴，他认为世上再也没有值得他为之弹琴的人了。</a:t>
            </a:r>
            <a:endParaRPr lang="zh-CN" altLang="en-US" sz="3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5695" y="2579370"/>
            <a:ext cx="58369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足</a:t>
            </a: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</a:t>
            </a:r>
            <a:r>
              <a:rPr lang="en-US" altLang="zh-CN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无足</a:t>
            </a: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12298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9070" y="174625"/>
            <a:ext cx="45796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活动三：破琴绝弦祭知音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115695" y="1995805"/>
            <a:ext cx="58369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破</a:t>
            </a: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</a:t>
            </a:r>
            <a:r>
              <a:rPr lang="en-US" altLang="zh-CN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绝</a:t>
            </a: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：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5785" y="1995805"/>
            <a:ext cx="1135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摔破</a:t>
            </a:r>
            <a:endParaRPr lang="zh-CN" altLang="en-US" sz="3200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283710" y="1995805"/>
            <a:ext cx="23647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拉断，扯断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1835785" y="2579370"/>
            <a:ext cx="10350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值得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43755" y="2579370"/>
            <a:ext cx="19221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没有值得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" grpId="0"/>
      <p:bldP spid="3" grpId="0"/>
      <p:bldP spid="4" grpId="0"/>
      <p:bldP spid="5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圆角矩形 6"/>
          <p:cNvSpPr/>
          <p:nvPr/>
        </p:nvSpPr>
        <p:spPr>
          <a:xfrm>
            <a:off x="84455" y="218440"/>
            <a:ext cx="2333625" cy="681355"/>
          </a:xfrm>
          <a:prstGeom prst="roundRect">
            <a:avLst/>
          </a:prstGeom>
          <a:solidFill>
            <a:schemeClr val="bg1"/>
          </a:solidFill>
          <a:ln w="8572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7638" y="423017"/>
            <a:ext cx="500564" cy="437009"/>
          </a:xfrm>
          <a:prstGeom prst="ellips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7177" name="矩形 7"/>
          <p:cNvSpPr>
            <a:spLocks noChangeArrowheads="1"/>
          </p:cNvSpPr>
          <p:nvPr/>
        </p:nvSpPr>
        <p:spPr bwMode="auto">
          <a:xfrm>
            <a:off x="666115" y="263525"/>
            <a:ext cx="21901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链接资料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8" name="图片 9" descr="32313538353438393b32313538353437373bb5b5b0b8b4fc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8698">
            <a:off x="248114" y="281352"/>
            <a:ext cx="505708" cy="46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对话气泡: 圆角矩形 3"/>
          <p:cNvSpPr>
            <a:spLocks noChangeArrowheads="1"/>
          </p:cNvSpPr>
          <p:nvPr/>
        </p:nvSpPr>
        <p:spPr bwMode="auto">
          <a:xfrm>
            <a:off x="251460" y="987425"/>
            <a:ext cx="7930515" cy="3374875"/>
          </a:xfrm>
          <a:prstGeom prst="wedgeRoundRectCallout">
            <a:avLst>
              <a:gd name="adj1" fmla="val 54014"/>
              <a:gd name="adj2" fmla="val 3085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381000"/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</a:t>
            </a:r>
            <a:r>
              <a:rPr 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伯牙、锺子期相传为春秋时期人。关于他们二人成为知音的传说，《吕氏春秋》《列子》等古书均有记载，也流传于民间。由于这个传说，人们把真正了解自己的人叫作“知音”。用“高山流水”比喻知音难觅或乐曲高雅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291830"/>
            <a:ext cx="15668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4"/>
          <p:cNvGrpSpPr/>
          <p:nvPr/>
        </p:nvGrpSpPr>
        <p:grpSpPr bwMode="auto">
          <a:xfrm>
            <a:off x="252122" y="150069"/>
            <a:ext cx="8890000" cy="4756497"/>
            <a:chOff x="1475656" y="771550"/>
            <a:chExt cx="7272808" cy="3744416"/>
          </a:xfrm>
        </p:grpSpPr>
        <p:sp>
          <p:nvSpPr>
            <p:cNvPr id="3" name="圆角矩形 2"/>
            <p:cNvSpPr/>
            <p:nvPr/>
          </p:nvSpPr>
          <p:spPr>
            <a:xfrm>
              <a:off x="1475656" y="771550"/>
              <a:ext cx="7272808" cy="3744416"/>
            </a:xfrm>
            <a:prstGeom prst="roundRect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475656" y="873636"/>
              <a:ext cx="7200080" cy="3608300"/>
            </a:xfrm>
            <a:prstGeom prst="round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539552" y="486069"/>
            <a:ext cx="8770553" cy="401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锺期一见知，山水千秋闻。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孟浩然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示孟郊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锺期久已没，世上无知音。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月夜听卢子顺弹琴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故人舍我归黄壤，流水高山心自知。</a:t>
            </a:r>
            <a:endParaRPr lang="zh-CN" altLang="en-US" sz="2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王安石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伯牙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467544" y="1563638"/>
            <a:ext cx="792088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90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锺子期死，伯牙破琴绝弦，终身不复鼓琴，以为世无足复为鼓琴者。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62" name="Picture 2" descr="https://gimg2.baidu.com/image_search/src=http%3A%2F%2Fpreview.21cnjy.com%2Ffiles%2Fc0%2Fdc%2Fc0dc686ce8fe135315969b3a25d30508.png&amp;refer=http%3A%2F%2Fpreview.21cnjy.com&amp;app=2002&amp;size=f9999,10000&amp;q=a80&amp;n=0&amp;g=0n&amp;fmt=auto?sec=1669091110&amp;t=c73615328c7f19b50b54cdcdc9ad7b78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0" r="50778" b="48200"/>
          <a:stretch>
            <a:fillRect/>
          </a:stretch>
        </p:blipFill>
        <p:spPr bwMode="auto">
          <a:xfrm flipH="1">
            <a:off x="5724334" y="3217421"/>
            <a:ext cx="3405696" cy="19254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2" descr="https://gimg2.baidu.com/image_search/src=http%3A%2F%2Fpreview.21cnjy.com%2Ffiles%2Fc0%2Fdc%2Fc0dc686ce8fe135315969b3a25d30508.png&amp;refer=http%3A%2F%2Fpreview.21cnjy.com&amp;app=2002&amp;size=f9999,10000&amp;q=a80&amp;n=0&amp;g=0n&amp;fmt=auto?sec=1669091110&amp;t=c73615328c7f19b50b54cdcdc9ad7b7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0" r="50778" b="48200"/>
          <a:stretch>
            <a:fillRect/>
          </a:stretch>
        </p:blipFill>
        <p:spPr bwMode="auto">
          <a:xfrm flipH="1">
            <a:off x="3707765" y="1635760"/>
            <a:ext cx="5112385" cy="28905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05" y="699770"/>
            <a:ext cx="3096260" cy="4314825"/>
          </a:xfrm>
          <a:prstGeom prst="rect">
            <a:avLst/>
          </a:prstGeom>
        </p:spPr>
      </p:pic>
      <p:sp>
        <p:nvSpPr>
          <p:cNvPr id="12298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9070" y="174625"/>
            <a:ext cx="457962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活动四：墓前短歌思知音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79705" y="483235"/>
            <a:ext cx="8524240" cy="25279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0"/>
            <a:r>
              <a:rPr lang="en-US" altLang="zh-CN" sz="3200" b="1">
                <a:ea typeface="宋体" panose="02010600030101010101" pitchFamily="2" charset="-122"/>
              </a:rPr>
              <a:t>   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忆昔去年春，江边曾会君。今日重来访，不见知音人！但见一抔土，惨然伤我心！伤心伤心复伤心，不忍泪珠纷！来欢去何苦，江畔起愁云。子期子期兮，你我千金义，历尽天涯无足语，此曲终兮不复弹，三尺瑶琴为君死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0962" name="Picture 2" descr="https://gimg2.baidu.com/image_search/src=http%3A%2F%2Fpreview.21cnjy.com%2Ffiles%2Fc0%2Fdc%2Fc0dc686ce8fe135315969b3a25d30508.png&amp;refer=http%3A%2F%2Fpreview.21cnjy.com&amp;app=2002&amp;size=f9999,10000&amp;q=a80&amp;n=0&amp;g=0n&amp;fmt=auto?sec=1669091110&amp;t=c73615328c7f19b50b54cdcdc9ad7b78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00" r="50778" b="48200"/>
          <a:stretch>
            <a:fillRect/>
          </a:stretch>
        </p:blipFill>
        <p:spPr bwMode="auto">
          <a:xfrm flipH="1">
            <a:off x="5770245" y="3242945"/>
            <a:ext cx="3359785" cy="1899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韵姿有约 - 殇 (轻音乐+大提琴曲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0508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995" y="401129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cmd type="call" cmd="playFrom(0.0)">
                                      <p:cBhvr additive="base">
                                        <p:cTn id="6" dur="1565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1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" y="133350"/>
            <a:ext cx="8997315" cy="48768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96925" y="699770"/>
            <a:ext cx="7550785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</a:t>
            </a:r>
            <a:r>
              <a:rPr lang="zh-CN" altLang="en-US" sz="2800" b="1" u="sng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伯牙鼓琴</a:t>
            </a:r>
            <a:endParaRPr lang="zh-CN" altLang="en-US" sz="2800" b="1" u="sng" spc="85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en-US" altLang="zh-CN" sz="2800" b="1" u="sng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en-US" sz="2800" b="1" u="sng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伯牙鼓琴，锺子期听之。方鼓琴而志在太山，锺子期曰：</a:t>
            </a:r>
            <a:r>
              <a:rPr lang="en-US" altLang="zh-CN" sz="2800" b="1" u="sng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u="sng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善哉乎鼓琴，</a:t>
            </a:r>
            <a:r>
              <a:rPr lang="zh-CN" altLang="en-US" sz="2800" b="1" u="sng" spc="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巍巍乎若太山。</a:t>
            </a:r>
            <a:r>
              <a:rPr lang="en-US" altLang="zh-CN" sz="2800" b="1" u="sng" spc="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u="sng" spc="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少选之间而志在流水，</a:t>
            </a:r>
            <a:r>
              <a:rPr lang="zh-CN" altLang="en-US" sz="2800" b="1" u="sng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锺子期又曰：</a:t>
            </a:r>
            <a:r>
              <a:rPr lang="en-US" altLang="zh-CN" sz="2800" b="1" u="sng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800" b="1" u="sng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善哉乎鼓琴，汤汤乎若流水。</a:t>
            </a:r>
            <a:r>
              <a:rPr lang="en-US" altLang="zh-CN" sz="2800" b="1" u="sng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2800" b="1" u="sng" spc="85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锺子期死，伯牙破琴绝弦，终身</a:t>
            </a:r>
            <a:r>
              <a:rPr lang="zh-CN" altLang="en-US" sz="2800" b="1" u="sng" spc="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不复鼓琴，以为世无足复为鼓琴者。</a:t>
            </a:r>
            <a:endParaRPr lang="zh-CN" altLang="en-US" sz="2800" u="sng"/>
          </a:p>
        </p:txBody>
      </p:sp>
      <p:pic>
        <p:nvPicPr>
          <p:cNvPr id="4" name="高山流水 (古琴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95870" y="379603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1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8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633" y="1708150"/>
            <a:ext cx="932815" cy="1648460"/>
          </a:xfrm>
          <a:prstGeom prst="rect">
            <a:avLst/>
          </a:prstGeom>
          <a:solidFill>
            <a:schemeClr val="accent1">
              <a:alpha val="69000"/>
            </a:schemeClr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2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以想象为媒</a:t>
            </a:r>
            <a:endParaRPr lang="en-US" altLang="zh-CN" sz="2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22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悟艺术之美</a:t>
            </a:r>
            <a:endParaRPr lang="en-US" altLang="zh-CN" sz="22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2230" y="410845"/>
            <a:ext cx="2587625" cy="35052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任务一：高山流水觅知音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1332230" y="1419225"/>
            <a:ext cx="2586990" cy="42799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任务二：戴嵩画牛明道理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1311910" y="2426970"/>
            <a:ext cx="2596515" cy="42799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任务三：旋律美中品内涵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6" name="文本框 6"/>
          <p:cNvSpPr txBox="1"/>
          <p:nvPr/>
        </p:nvSpPr>
        <p:spPr>
          <a:xfrm>
            <a:off x="1311910" y="3362325"/>
            <a:ext cx="2597150" cy="43180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任务四：国粹京剧展风采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1332865" y="4154805"/>
            <a:ext cx="2586990" cy="54292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任务五：妙笔生花比绝招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5" name="文本框 3"/>
          <p:cNvSpPr txBox="1"/>
          <p:nvPr/>
        </p:nvSpPr>
        <p:spPr>
          <a:xfrm>
            <a:off x="4716145" y="139065"/>
            <a:ext cx="4180840" cy="86995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活动一：初读文言感知音</a:t>
            </a:r>
            <a:endParaRPr lang="en-US" altLang="zh-CN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活动二：高山流水觅知音</a:t>
            </a:r>
            <a:endParaRPr lang="en-US" altLang="zh-CN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活动三：破琴绝弦祭知音</a:t>
            </a:r>
            <a:endParaRPr lang="en-US" altLang="zh-CN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活动四：墓前短歌思知音</a:t>
            </a:r>
            <a:endParaRPr lang="en-US" altLang="zh-CN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5" name="文本框 15"/>
          <p:cNvSpPr txBox="1"/>
          <p:nvPr/>
        </p:nvSpPr>
        <p:spPr>
          <a:xfrm>
            <a:off x="4674870" y="1203325"/>
            <a:ext cx="4180840" cy="84137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活动一：借助语言文字，想象玉轴之美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活动二：借玉轴之美，明牧童之理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活动三：熟读课文明道理，联系生活谈感受</a:t>
            </a:r>
            <a:endParaRPr lang="en-US" altLang="zh-CN" sz="1600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2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4674870" y="2140585"/>
            <a:ext cx="4180840" cy="84836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活动一：莱茵河畔觅知音，按下琴键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活动二：清风明月月有情，佳曲天成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活动三：月光如水海面涌，经典流传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3" name="文本框 13"/>
          <p:cNvSpPr txBox="1"/>
          <p:nvPr/>
        </p:nvSpPr>
        <p:spPr>
          <a:xfrm>
            <a:off x="4674870" y="3199130"/>
            <a:ext cx="4181475" cy="79184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活动一：借助思维导图识京剧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活动二：展示思维导图悟京剧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0000FF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活动三：透过思维导图品京剧</a:t>
            </a:r>
            <a:endParaRPr lang="en-US" altLang="zh-CN" sz="1600" b="1" kern="100">
              <a:solidFill>
                <a:srgbClr val="0000FF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74870" y="4117975"/>
            <a:ext cx="4182110" cy="60642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活动一：品艺术写人生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algn="just"/>
            <a:r>
              <a:rPr lang="en-US" altLang="zh-CN" sz="1600" b="1" kern="10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活动二：评习作再修改</a:t>
            </a:r>
            <a:endParaRPr lang="en-US" altLang="zh-CN" sz="1600" b="1" kern="10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112520" y="554990"/>
            <a:ext cx="75565" cy="4032885"/>
          </a:xfrm>
          <a:prstGeom prst="leftBrace">
            <a:avLst>
              <a:gd name="adj1" fmla="val 0"/>
              <a:gd name="adj2" fmla="val 50000"/>
            </a:avLst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3996055" y="554990"/>
            <a:ext cx="648335" cy="144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3991610" y="1567180"/>
            <a:ext cx="648335" cy="144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4009390" y="2578735"/>
            <a:ext cx="648335" cy="144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3994785" y="3507740"/>
            <a:ext cx="648335" cy="144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4011930" y="4349115"/>
            <a:ext cx="648335" cy="1441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99845" y="1323340"/>
            <a:ext cx="2696210" cy="6242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4" name="文本框 16"/>
          <p:cNvSpPr txBox="1">
            <a:spLocks noChangeArrowheads="1"/>
          </p:cNvSpPr>
          <p:nvPr/>
        </p:nvSpPr>
        <p:spPr bwMode="auto">
          <a:xfrm>
            <a:off x="1043608" y="1707654"/>
            <a:ext cx="648072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书戴嵩画牛</a:t>
            </a:r>
            <a:r>
              <a:rPr lang="en-US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60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5"/>
          <p:cNvSpPr>
            <a:spLocks noChangeArrowheads="1"/>
          </p:cNvSpPr>
          <p:nvPr/>
        </p:nvSpPr>
        <p:spPr bwMode="auto">
          <a:xfrm>
            <a:off x="3671900" y="1067422"/>
            <a:ext cx="2016224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sōnɡ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04155" y="3415209"/>
            <a:ext cx="62071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endParaRPr lang="zh-CN" altLang="en-US" sz="32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935955" y="3435846"/>
            <a:ext cx="7704138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本文的作者是苏轼。戴嵩，唐代画家。</a:t>
            </a:r>
            <a:endParaRPr lang="zh-CN" altLang="en-US" sz="3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8" name="组合 17"/>
          <p:cNvGrpSpPr/>
          <p:nvPr/>
        </p:nvGrpSpPr>
        <p:grpSpPr bwMode="auto">
          <a:xfrm>
            <a:off x="524430" y="2797549"/>
            <a:ext cx="7251926" cy="666749"/>
            <a:chOff x="2886930" y="2415291"/>
            <a:chExt cx="7252722" cy="666525"/>
          </a:xfrm>
        </p:grpSpPr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2886930" y="2415291"/>
              <a:ext cx="2649829" cy="64589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+mn-ea"/>
                  <a:ea typeface="+mn-ea"/>
                </a:rPr>
                <a:t>注释</a:t>
              </a:r>
              <a:endPara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Line 3"/>
            <p:cNvSpPr>
              <a:spLocks noChangeShapeType="1"/>
            </p:cNvSpPr>
            <p:nvPr/>
          </p:nvSpPr>
          <p:spPr bwMode="auto">
            <a:xfrm>
              <a:off x="2996480" y="3040556"/>
              <a:ext cx="7143172" cy="4126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/>
            </a:p>
          </p:txBody>
        </p:sp>
      </p:grp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6404016" y="695474"/>
            <a:ext cx="62071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1295636" y="1012544"/>
            <a:ext cx="648072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书戴嵩画牛</a:t>
            </a:r>
            <a:r>
              <a:rPr lang="en-US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60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5"/>
          <p:cNvSpPr>
            <a:spLocks noChangeArrowheads="1"/>
          </p:cNvSpPr>
          <p:nvPr/>
        </p:nvSpPr>
        <p:spPr bwMode="auto">
          <a:xfrm>
            <a:off x="3923928" y="372312"/>
            <a:ext cx="2016224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sōnɡ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: 圆角 6"/>
          <p:cNvSpPr/>
          <p:nvPr/>
        </p:nvSpPr>
        <p:spPr>
          <a:xfrm>
            <a:off x="2444864" y="1147396"/>
            <a:ext cx="912180" cy="823206"/>
          </a:xfrm>
          <a:prstGeom prst="roundRect">
            <a:avLst/>
          </a:prstGeom>
          <a:noFill/>
          <a:ln w="41275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grpSp>
        <p:nvGrpSpPr>
          <p:cNvPr id="18" name="组合 9"/>
          <p:cNvGrpSpPr/>
          <p:nvPr/>
        </p:nvGrpSpPr>
        <p:grpSpPr bwMode="auto">
          <a:xfrm>
            <a:off x="395536" y="590224"/>
            <a:ext cx="1692108" cy="953799"/>
            <a:chOff x="5998068" y="689823"/>
            <a:chExt cx="1271322" cy="1037939"/>
          </a:xfrm>
        </p:grpSpPr>
        <p:sp>
          <p:nvSpPr>
            <p:cNvPr id="19" name="云形标注 18"/>
            <p:cNvSpPr/>
            <p:nvPr/>
          </p:nvSpPr>
          <p:spPr>
            <a:xfrm>
              <a:off x="5998068" y="689823"/>
              <a:ext cx="1271322" cy="1037939"/>
            </a:xfrm>
            <a:prstGeom prst="cloudCallout">
              <a:avLst>
                <a:gd name="adj1" fmla="val 70191"/>
                <a:gd name="adj2" fmla="val 45429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8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矩形 8"/>
            <p:cNvSpPr>
              <a:spLocks noChangeArrowheads="1"/>
            </p:cNvSpPr>
            <p:nvPr/>
          </p:nvSpPr>
          <p:spPr bwMode="auto">
            <a:xfrm>
              <a:off x="6476318" y="781341"/>
              <a:ext cx="675858" cy="7278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080000">
            <a:off x="3158490" y="-427990"/>
            <a:ext cx="2646680" cy="62522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1550" y="483235"/>
            <a:ext cx="130937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古琴</a:t>
            </a:r>
            <a:endParaRPr lang="zh-CN" altLang="en-US" sz="4400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87623" y="1422503"/>
            <a:ext cx="5616624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书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湖阴先生壁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》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回乡偶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书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》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夜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书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所见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》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07504" y="195486"/>
            <a:ext cx="8712968" cy="12109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457200" indent="-457200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联系以前学过的带“书”字的古诗题目，说说“书”的意思。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24128" y="2427734"/>
            <a:ext cx="2890139" cy="1072549"/>
            <a:chOff x="2131934" y="2599024"/>
            <a:chExt cx="1846478" cy="762837"/>
          </a:xfrm>
        </p:grpSpPr>
        <p:sp>
          <p:nvSpPr>
            <p:cNvPr id="8" name="圆角矩形标注 7"/>
            <p:cNvSpPr/>
            <p:nvPr/>
          </p:nvSpPr>
          <p:spPr>
            <a:xfrm>
              <a:off x="2136386" y="2599024"/>
              <a:ext cx="1656184" cy="762837"/>
            </a:xfrm>
            <a:prstGeom prst="wedgeRoundRectCallout">
              <a:avLst>
                <a:gd name="adj1" fmla="val -70388"/>
                <a:gd name="adj2" fmla="val 28796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131934" y="2750594"/>
              <a:ext cx="1846478" cy="459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书：书写。</a:t>
              </a:r>
              <a:endParaRPr lang="zh-CN" altLang="en-US" sz="3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1728196" y="1131590"/>
            <a:ext cx="648072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书戴嵩画牛</a:t>
            </a:r>
            <a:r>
              <a:rPr lang="en-US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60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: 圆角 6"/>
          <p:cNvSpPr/>
          <p:nvPr/>
        </p:nvSpPr>
        <p:spPr>
          <a:xfrm>
            <a:off x="2877424" y="1266442"/>
            <a:ext cx="912180" cy="823206"/>
          </a:xfrm>
          <a:prstGeom prst="roundRect">
            <a:avLst/>
          </a:prstGeom>
          <a:noFill/>
          <a:ln w="41275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0420" y="1076527"/>
            <a:ext cx="1569758" cy="639838"/>
            <a:chOff x="2113383" y="2599024"/>
            <a:chExt cx="1569758" cy="639838"/>
          </a:xfrm>
        </p:grpSpPr>
        <p:sp>
          <p:nvSpPr>
            <p:cNvPr id="16" name="圆角矩形标注 15"/>
            <p:cNvSpPr/>
            <p:nvPr/>
          </p:nvSpPr>
          <p:spPr>
            <a:xfrm>
              <a:off x="2113383" y="2599024"/>
              <a:ext cx="1247876" cy="639838"/>
            </a:xfrm>
            <a:prstGeom prst="wedgeRoundRectCallout">
              <a:avLst>
                <a:gd name="adj1" fmla="val 64766"/>
                <a:gd name="adj2" fmla="val 39011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113383" y="2626555"/>
              <a:ext cx="156975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书写。</a:t>
              </a: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380420" y="2931790"/>
            <a:ext cx="5832648" cy="899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5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写戴嵩画牛的故事。</a:t>
            </a:r>
            <a:r>
              <a:rPr lang="zh-CN" altLang="en-US" sz="35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35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 descr="C:\Documents and Settings\Administrator\桌面\42a98226cffc1e171138df1f4a90f603738de91d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80112" y="987574"/>
            <a:ext cx="3428896" cy="34219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79512" y="956268"/>
            <a:ext cx="5328592" cy="34499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indent="790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kumimoji="1" lang="zh-CN" altLang="en-US" sz="2800" b="1" spc="-100" dirty="0">
                <a:latin typeface="楷体" panose="02010609060101010101" pitchFamily="49" charset="-122"/>
                <a:ea typeface="楷体" panose="02010609060101010101" pitchFamily="49" charset="-122"/>
              </a:rPr>
              <a:t>唐代著名画家戴嵩画了一幅</a:t>
            </a:r>
            <a:r>
              <a:rPr kumimoji="1" lang="en-US" altLang="zh-CN" sz="2800" b="1" spc="-1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2800" b="1" spc="-100" dirty="0">
                <a:latin typeface="楷体" panose="02010609060101010101" pitchFamily="49" charset="-122"/>
                <a:ea typeface="楷体" panose="02010609060101010101" pitchFamily="49" charset="-122"/>
              </a:rPr>
              <a:t>斗牛图</a:t>
            </a:r>
            <a:r>
              <a:rPr kumimoji="1" lang="en-US" altLang="zh-CN" sz="2800" b="1" spc="-1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2800" b="1" spc="-100" dirty="0">
                <a:latin typeface="楷体" panose="02010609060101010101" pitchFamily="49" charset="-122"/>
                <a:ea typeface="楷体" panose="02010609060101010101" pitchFamily="49" charset="-122"/>
              </a:rPr>
              <a:t>。几百年后，</a:t>
            </a:r>
            <a:r>
              <a:rPr lang="zh-CN" altLang="en-US" sz="2800" b="1" spc="-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苏轼为这幅画</a:t>
            </a:r>
            <a:r>
              <a:rPr kumimoji="1" lang="zh-CN" altLang="en-US" sz="2800" b="1" spc="-100" dirty="0">
                <a:latin typeface="楷体" panose="02010609060101010101" pitchFamily="49" charset="-122"/>
                <a:ea typeface="楷体" panose="02010609060101010101" pitchFamily="49" charset="-122"/>
              </a:rPr>
              <a:t>写了一篇文章</a:t>
            </a:r>
            <a:r>
              <a:rPr kumimoji="1" lang="en-US" altLang="zh-CN" sz="2800" b="1" spc="-1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sz="2800" b="1" spc="-100" dirty="0">
                <a:latin typeface="楷体" panose="02010609060101010101" pitchFamily="49" charset="-122"/>
                <a:ea typeface="楷体" panose="02010609060101010101" pitchFamily="49" charset="-122"/>
              </a:rPr>
              <a:t>书戴嵩画牛</a:t>
            </a:r>
            <a:r>
              <a:rPr kumimoji="1" lang="en-US" altLang="zh-CN" sz="2800" b="1" spc="-1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kumimoji="1" lang="zh-CN" altLang="en-US" sz="2800" b="1" spc="-1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spc="-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像这样写在字画、书籍、碑帖前后有关品评、鉴赏、记事、考订的文字，称为“题跋”。</a:t>
            </a:r>
            <a:endParaRPr lang="zh-CN" altLang="en-US" sz="2800" b="1" spc="-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80112" y="998757"/>
            <a:ext cx="3428896" cy="5835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斗牛图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827584" y="1635646"/>
            <a:ext cx="648072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6000" b="1" spc="300" noProof="1">
                <a:latin typeface="楷体" panose="02010609060101010101" pitchFamily="49" charset="-122"/>
                <a:ea typeface="楷体" panose="02010609060101010101" pitchFamily="49" charset="-122"/>
              </a:rPr>
              <a:t>书戴嵩画牛</a:t>
            </a:r>
            <a:r>
              <a:rPr lang="en-US" altLang="zh-CN" sz="6000" b="1" spc="300" noProof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6000" b="1" spc="3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 rot="20826175">
            <a:off x="2543994" y="1652910"/>
            <a:ext cx="665163" cy="1106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66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431032" y="547556"/>
            <a:ext cx="8712968" cy="7308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457200" indent="-457200" eaLnBrk="1" hangingPunct="1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读好课题，注意停顿。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 descr="图片包含 人, 男人, 播放器, 女人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600" y="2414982"/>
            <a:ext cx="3240860" cy="27285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3"/>
          <p:cNvSpPr>
            <a:spLocks noChangeArrowheads="1"/>
          </p:cNvSpPr>
          <p:nvPr/>
        </p:nvSpPr>
        <p:spPr bwMode="auto">
          <a:xfrm>
            <a:off x="395536" y="724013"/>
            <a:ext cx="8366584" cy="4108503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570091" y="925027"/>
            <a:ext cx="8250382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90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蜀中有杜处士，好书画，所宝以百数。有戴嵩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一轴，尤所爱，锦囊玉轴，常以自随。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一日曝书画，有一牧童见之，拊掌大笑，曰：“此画斗牛也。牛斗，力在角，尾搐入两股间，今乃掉尾而斗，谬矣。”处士笑而然之。古语有云：“耕当问奴，织当问婢。”不可改也。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64692" y="574995"/>
            <a:ext cx="14351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shǔ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5"/>
          <p:cNvSpPr>
            <a:spLocks noChangeArrowheads="1"/>
          </p:cNvSpPr>
          <p:nvPr/>
        </p:nvSpPr>
        <p:spPr bwMode="auto">
          <a:xfrm>
            <a:off x="2725404" y="664013"/>
            <a:ext cx="132312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chǔ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51142" y="55844"/>
            <a:ext cx="8429625" cy="6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听课文朗读，听准字音。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5"/>
          <p:cNvSpPr>
            <a:spLocks noChangeArrowheads="1"/>
          </p:cNvSpPr>
          <p:nvPr/>
        </p:nvSpPr>
        <p:spPr bwMode="auto">
          <a:xfrm>
            <a:off x="3812030" y="634173"/>
            <a:ext cx="132312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hào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5"/>
          <p:cNvSpPr>
            <a:spLocks noChangeArrowheads="1"/>
          </p:cNvSpPr>
          <p:nvPr/>
        </p:nvSpPr>
        <p:spPr bwMode="auto">
          <a:xfrm>
            <a:off x="6569567" y="644101"/>
            <a:ext cx="132312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shǔ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5"/>
          <p:cNvSpPr>
            <a:spLocks noChangeArrowheads="1"/>
          </p:cNvSpPr>
          <p:nvPr/>
        </p:nvSpPr>
        <p:spPr bwMode="auto">
          <a:xfrm>
            <a:off x="1880722" y="1336186"/>
            <a:ext cx="132312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zhóu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2117628" y="1936464"/>
            <a:ext cx="849313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pù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5872956" y="2641523"/>
            <a:ext cx="1219200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chù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2677840" y="3244167"/>
            <a:ext cx="1182687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miù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2008067" y="3867894"/>
            <a:ext cx="850900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nú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3815897" y="3867894"/>
            <a:ext cx="900113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bì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6011862" y="1967724"/>
            <a:ext cx="941387" cy="5219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fǔ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567374" y="929832"/>
            <a:ext cx="8250382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90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中有杜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士，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书画，所宝以百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。有戴嵩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，尤所爱，锦囊玉轴，常以自随。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一日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书画，有一牧童见之，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掌大笑，曰：“此画斗牛也。牛斗，力在角，尾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入两股间，今乃掉尾而斗，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矣。”处士笑而然之。古语有云：“耕当问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，织当问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。”不可改也。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22 书戴嵩画牛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57869" y="419459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633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362" grpId="0"/>
      <p:bldP spid="20" grpId="0"/>
      <p:bldP spid="29" grpId="0"/>
      <p:bldP spid="23" grpId="0"/>
      <p:bldP spid="25" grpId="0"/>
      <p:bldP spid="28" grpId="0"/>
      <p:bldP spid="35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05"/>
          <p:cNvGrpSpPr/>
          <p:nvPr/>
        </p:nvGrpSpPr>
        <p:grpSpPr bwMode="auto">
          <a:xfrm>
            <a:off x="3267796" y="2024342"/>
            <a:ext cx="1117725" cy="1200329"/>
            <a:chOff x="1162050" y="1408649"/>
            <a:chExt cx="1117726" cy="1198884"/>
          </a:xfrm>
          <a:noFill/>
        </p:grpSpPr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1162050" y="1500824"/>
              <a:ext cx="1117726" cy="1106709"/>
            </a:xfrm>
            <a:prstGeom prst="rect">
              <a:avLst/>
            </a:prstGeom>
            <a:grpFill/>
            <a:ln w="19050">
              <a:solidFill>
                <a:srgbClr val="33CCFF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62191" y="1408649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锦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05"/>
          <p:cNvGrpSpPr/>
          <p:nvPr/>
        </p:nvGrpSpPr>
        <p:grpSpPr bwMode="auto">
          <a:xfrm>
            <a:off x="5195163" y="1969395"/>
            <a:ext cx="1118673" cy="1231468"/>
            <a:chOff x="1161102" y="1377547"/>
            <a:chExt cx="1118674" cy="1229986"/>
          </a:xfrm>
          <a:noFill/>
        </p:grpSpPr>
        <p:sp>
          <p:nvSpPr>
            <p:cNvPr id="22" name="矩形 1">
              <a:hlinkClick r:id="rId2" action="ppaction://hlinkfile"/>
            </p:cNvPr>
            <p:cNvSpPr>
              <a:spLocks noChangeArrowheads="1"/>
            </p:cNvSpPr>
            <p:nvPr/>
          </p:nvSpPr>
          <p:spPr bwMode="auto">
            <a:xfrm>
              <a:off x="1162050" y="1500824"/>
              <a:ext cx="1117726" cy="1106709"/>
            </a:xfrm>
            <a:prstGeom prst="rect">
              <a:avLst/>
            </a:prstGeom>
            <a:grpFill/>
            <a:ln w="19050">
              <a:solidFill>
                <a:srgbClr val="33CCFF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6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61102" y="1377547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曝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105"/>
          <p:cNvGrpSpPr/>
          <p:nvPr/>
        </p:nvGrpSpPr>
        <p:grpSpPr bwMode="auto">
          <a:xfrm>
            <a:off x="7208593" y="1969395"/>
            <a:ext cx="1141786" cy="1231470"/>
            <a:chOff x="1162050" y="1377546"/>
            <a:chExt cx="1141787" cy="1229987"/>
          </a:xfrm>
          <a:noFill/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162050" y="1500824"/>
              <a:ext cx="1117726" cy="1106709"/>
            </a:xfrm>
            <a:prstGeom prst="rect">
              <a:avLst/>
            </a:prstGeom>
            <a:grpFill/>
            <a:ln w="19050">
              <a:solidFill>
                <a:srgbClr val="33CCFF"/>
              </a:solidFill>
              <a:round/>
            </a:ln>
          </p:spPr>
          <p:txBody>
            <a:bodyPr/>
            <a:lstStyle/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6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86395" y="1377546"/>
              <a:ext cx="1117442" cy="119888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7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矣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AutoShape 3"/>
          <p:cNvSpPr>
            <a:spLocks noChangeArrowheads="1"/>
          </p:cNvSpPr>
          <p:nvPr/>
        </p:nvSpPr>
        <p:spPr bwMode="auto">
          <a:xfrm>
            <a:off x="892230" y="585098"/>
            <a:ext cx="1591002" cy="582613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38" name="TextBox 30"/>
          <p:cNvSpPr txBox="1">
            <a:spLocks noChangeArrowheads="1"/>
          </p:cNvSpPr>
          <p:nvPr/>
        </p:nvSpPr>
        <p:spPr bwMode="auto">
          <a:xfrm>
            <a:off x="907633" y="522551"/>
            <a:ext cx="1560195" cy="645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3297349" y="1328471"/>
            <a:ext cx="20983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charset="0"/>
              </a:rPr>
              <a:t>jǐn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charset="0"/>
            </a:endParaRPr>
          </a:p>
        </p:txBody>
      </p:sp>
      <p:sp>
        <p:nvSpPr>
          <p:cNvPr id="27" name="TextBox 31"/>
          <p:cNvSpPr txBox="1"/>
          <p:nvPr/>
        </p:nvSpPr>
        <p:spPr>
          <a:xfrm>
            <a:off x="5395724" y="1307253"/>
            <a:ext cx="165163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charset="0"/>
              </a:rPr>
              <a:t>pù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charset="0"/>
            </a:endParaRPr>
          </a:p>
        </p:txBody>
      </p:sp>
      <p:sp>
        <p:nvSpPr>
          <p:cNvPr id="30" name="TextBox 38"/>
          <p:cNvSpPr txBox="1"/>
          <p:nvPr/>
        </p:nvSpPr>
        <p:spPr>
          <a:xfrm>
            <a:off x="7454906" y="1305127"/>
            <a:ext cx="1393166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charset="0"/>
              </a:rPr>
              <a:t>yǐ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charset="0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51" y="1499568"/>
            <a:ext cx="2576453" cy="257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91630"/>
            <a:ext cx="2584391" cy="2584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矩形 40"/>
          <p:cNvSpPr/>
          <p:nvPr/>
        </p:nvSpPr>
        <p:spPr>
          <a:xfrm>
            <a:off x="3279291" y="3408264"/>
            <a:ext cx="19909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锦缎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73500" y="3397055"/>
            <a:ext cx="279858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曝晒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232938" y="3377984"/>
            <a:ext cx="17358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足矣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279291" y="4004248"/>
            <a:ext cx="199091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锦囊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37606" y="406983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一曝十寒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97199" y="4069831"/>
            <a:ext cx="171789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谬矣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30" grpId="0"/>
      <p:bldP spid="41" grpId="0"/>
      <p:bldP spid="42" grpId="0"/>
      <p:bldP spid="43" grpId="0"/>
      <p:bldP spid="44" grpId="0"/>
      <p:bldP spid="6" grpId="0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>
            <a:spLocks noChangeAspect="1"/>
          </p:cNvSpPr>
          <p:nvPr/>
        </p:nvSpPr>
        <p:spPr>
          <a:xfrm>
            <a:off x="1619672" y="1131590"/>
            <a:ext cx="2304000" cy="2304000"/>
          </a:xfrm>
          <a:prstGeom prst="rect">
            <a:avLst/>
          </a:prstGeom>
          <a:solidFill>
            <a:srgbClr val="FFFFFF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4" name="组合 73"/>
          <p:cNvGrpSpPr/>
          <p:nvPr/>
        </p:nvGrpSpPr>
        <p:grpSpPr>
          <a:xfrm>
            <a:off x="1929964" y="1456027"/>
            <a:ext cx="1697962" cy="1677794"/>
            <a:chOff x="2482851" y="496888"/>
            <a:chExt cx="781050" cy="949325"/>
          </a:xfrm>
        </p:grpSpPr>
        <p:sp>
          <p:nvSpPr>
            <p:cNvPr id="75" name="Freeform 277"/>
            <p:cNvSpPr/>
            <p:nvPr/>
          </p:nvSpPr>
          <p:spPr bwMode="auto">
            <a:xfrm>
              <a:off x="2482851" y="619125"/>
              <a:ext cx="50800" cy="581025"/>
            </a:xfrm>
            <a:custGeom>
              <a:avLst/>
              <a:gdLst>
                <a:gd name="T0" fmla="*/ 58 w 66"/>
                <a:gd name="T1" fmla="*/ 602 h 732"/>
                <a:gd name="T2" fmla="*/ 58 w 66"/>
                <a:gd name="T3" fmla="*/ 633 h 732"/>
                <a:gd name="T4" fmla="*/ 56 w 66"/>
                <a:gd name="T5" fmla="*/ 660 h 732"/>
                <a:gd name="T6" fmla="*/ 54 w 66"/>
                <a:gd name="T7" fmla="*/ 683 h 732"/>
                <a:gd name="T8" fmla="*/ 52 w 66"/>
                <a:gd name="T9" fmla="*/ 702 h 732"/>
                <a:gd name="T10" fmla="*/ 48 w 66"/>
                <a:gd name="T11" fmla="*/ 715 h 732"/>
                <a:gd name="T12" fmla="*/ 45 w 66"/>
                <a:gd name="T13" fmla="*/ 727 h 732"/>
                <a:gd name="T14" fmla="*/ 43 w 66"/>
                <a:gd name="T15" fmla="*/ 732 h 732"/>
                <a:gd name="T16" fmla="*/ 37 w 66"/>
                <a:gd name="T17" fmla="*/ 732 h 732"/>
                <a:gd name="T18" fmla="*/ 31 w 66"/>
                <a:gd name="T19" fmla="*/ 728 h 732"/>
                <a:gd name="T20" fmla="*/ 25 w 66"/>
                <a:gd name="T21" fmla="*/ 719 h 732"/>
                <a:gd name="T22" fmla="*/ 22 w 66"/>
                <a:gd name="T23" fmla="*/ 706 h 732"/>
                <a:gd name="T24" fmla="*/ 16 w 66"/>
                <a:gd name="T25" fmla="*/ 683 h 732"/>
                <a:gd name="T26" fmla="*/ 10 w 66"/>
                <a:gd name="T27" fmla="*/ 658 h 732"/>
                <a:gd name="T28" fmla="*/ 6 w 66"/>
                <a:gd name="T29" fmla="*/ 642 h 732"/>
                <a:gd name="T30" fmla="*/ 6 w 66"/>
                <a:gd name="T31" fmla="*/ 635 h 732"/>
                <a:gd name="T32" fmla="*/ 6 w 66"/>
                <a:gd name="T33" fmla="*/ 623 h 732"/>
                <a:gd name="T34" fmla="*/ 6 w 66"/>
                <a:gd name="T35" fmla="*/ 608 h 732"/>
                <a:gd name="T36" fmla="*/ 8 w 66"/>
                <a:gd name="T37" fmla="*/ 591 h 732"/>
                <a:gd name="T38" fmla="*/ 8 w 66"/>
                <a:gd name="T39" fmla="*/ 570 h 732"/>
                <a:gd name="T40" fmla="*/ 12 w 66"/>
                <a:gd name="T41" fmla="*/ 545 h 732"/>
                <a:gd name="T42" fmla="*/ 14 w 66"/>
                <a:gd name="T43" fmla="*/ 518 h 732"/>
                <a:gd name="T44" fmla="*/ 18 w 66"/>
                <a:gd name="T45" fmla="*/ 443 h 732"/>
                <a:gd name="T46" fmla="*/ 23 w 66"/>
                <a:gd name="T47" fmla="*/ 327 h 732"/>
                <a:gd name="T48" fmla="*/ 22 w 66"/>
                <a:gd name="T49" fmla="*/ 241 h 732"/>
                <a:gd name="T50" fmla="*/ 20 w 66"/>
                <a:gd name="T51" fmla="*/ 189 h 732"/>
                <a:gd name="T52" fmla="*/ 14 w 66"/>
                <a:gd name="T53" fmla="*/ 143 h 732"/>
                <a:gd name="T54" fmla="*/ 10 w 66"/>
                <a:gd name="T55" fmla="*/ 101 h 732"/>
                <a:gd name="T56" fmla="*/ 6 w 66"/>
                <a:gd name="T57" fmla="*/ 72 h 732"/>
                <a:gd name="T58" fmla="*/ 2 w 66"/>
                <a:gd name="T59" fmla="*/ 55 h 732"/>
                <a:gd name="T60" fmla="*/ 2 w 66"/>
                <a:gd name="T61" fmla="*/ 42 h 732"/>
                <a:gd name="T62" fmla="*/ 0 w 66"/>
                <a:gd name="T63" fmla="*/ 28 h 732"/>
                <a:gd name="T64" fmla="*/ 0 w 66"/>
                <a:gd name="T65" fmla="*/ 19 h 732"/>
                <a:gd name="T66" fmla="*/ 0 w 66"/>
                <a:gd name="T67" fmla="*/ 11 h 732"/>
                <a:gd name="T68" fmla="*/ 0 w 66"/>
                <a:gd name="T69" fmla="*/ 5 h 732"/>
                <a:gd name="T70" fmla="*/ 2 w 66"/>
                <a:gd name="T71" fmla="*/ 1 h 732"/>
                <a:gd name="T72" fmla="*/ 4 w 66"/>
                <a:gd name="T73" fmla="*/ 0 h 732"/>
                <a:gd name="T74" fmla="*/ 14 w 66"/>
                <a:gd name="T75" fmla="*/ 1 h 732"/>
                <a:gd name="T76" fmla="*/ 31 w 66"/>
                <a:gd name="T77" fmla="*/ 5 h 732"/>
                <a:gd name="T78" fmla="*/ 52 w 66"/>
                <a:gd name="T79" fmla="*/ 11 h 732"/>
                <a:gd name="T80" fmla="*/ 66 w 66"/>
                <a:gd name="T81" fmla="*/ 45 h 732"/>
                <a:gd name="T82" fmla="*/ 66 w 66"/>
                <a:gd name="T83" fmla="*/ 105 h 732"/>
                <a:gd name="T84" fmla="*/ 64 w 66"/>
                <a:gd name="T85" fmla="*/ 160 h 732"/>
                <a:gd name="T86" fmla="*/ 64 w 66"/>
                <a:gd name="T87" fmla="*/ 212 h 732"/>
                <a:gd name="T88" fmla="*/ 64 w 66"/>
                <a:gd name="T89" fmla="*/ 262 h 732"/>
                <a:gd name="T90" fmla="*/ 62 w 66"/>
                <a:gd name="T91" fmla="*/ 308 h 732"/>
                <a:gd name="T92" fmla="*/ 62 w 66"/>
                <a:gd name="T93" fmla="*/ 350 h 732"/>
                <a:gd name="T94" fmla="*/ 62 w 66"/>
                <a:gd name="T95" fmla="*/ 388 h 732"/>
                <a:gd name="T96" fmla="*/ 62 w 66"/>
                <a:gd name="T97" fmla="*/ 424 h 732"/>
                <a:gd name="T98" fmla="*/ 62 w 66"/>
                <a:gd name="T99" fmla="*/ 457 h 732"/>
                <a:gd name="T100" fmla="*/ 60 w 66"/>
                <a:gd name="T101" fmla="*/ 485 h 732"/>
                <a:gd name="T102" fmla="*/ 60 w 66"/>
                <a:gd name="T103" fmla="*/ 512 h 732"/>
                <a:gd name="T104" fmla="*/ 60 w 66"/>
                <a:gd name="T105" fmla="*/ 533 h 732"/>
                <a:gd name="T106" fmla="*/ 60 w 66"/>
                <a:gd name="T107" fmla="*/ 552 h 732"/>
                <a:gd name="T108" fmla="*/ 58 w 66"/>
                <a:gd name="T109" fmla="*/ 568 h 732"/>
                <a:gd name="T110" fmla="*/ 58 w 66"/>
                <a:gd name="T111" fmla="*/ 581 h 732"/>
                <a:gd name="T112" fmla="*/ 58 w 66"/>
                <a:gd name="T113" fmla="*/ 58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6" h="732">
                  <a:moveTo>
                    <a:pt x="58" y="585"/>
                  </a:moveTo>
                  <a:lnTo>
                    <a:pt x="58" y="602"/>
                  </a:lnTo>
                  <a:lnTo>
                    <a:pt x="58" y="617"/>
                  </a:lnTo>
                  <a:lnTo>
                    <a:pt x="58" y="633"/>
                  </a:lnTo>
                  <a:lnTo>
                    <a:pt x="56" y="646"/>
                  </a:lnTo>
                  <a:lnTo>
                    <a:pt x="56" y="660"/>
                  </a:lnTo>
                  <a:lnTo>
                    <a:pt x="56" y="671"/>
                  </a:lnTo>
                  <a:lnTo>
                    <a:pt x="54" y="683"/>
                  </a:lnTo>
                  <a:lnTo>
                    <a:pt x="52" y="692"/>
                  </a:lnTo>
                  <a:lnTo>
                    <a:pt x="52" y="702"/>
                  </a:lnTo>
                  <a:lnTo>
                    <a:pt x="50" y="709"/>
                  </a:lnTo>
                  <a:lnTo>
                    <a:pt x="48" y="715"/>
                  </a:lnTo>
                  <a:lnTo>
                    <a:pt x="46" y="721"/>
                  </a:lnTo>
                  <a:lnTo>
                    <a:pt x="45" y="727"/>
                  </a:lnTo>
                  <a:lnTo>
                    <a:pt x="45" y="730"/>
                  </a:lnTo>
                  <a:lnTo>
                    <a:pt x="43" y="732"/>
                  </a:lnTo>
                  <a:lnTo>
                    <a:pt x="41" y="732"/>
                  </a:lnTo>
                  <a:lnTo>
                    <a:pt x="37" y="732"/>
                  </a:lnTo>
                  <a:lnTo>
                    <a:pt x="35" y="730"/>
                  </a:lnTo>
                  <a:lnTo>
                    <a:pt x="31" y="728"/>
                  </a:lnTo>
                  <a:lnTo>
                    <a:pt x="29" y="725"/>
                  </a:lnTo>
                  <a:lnTo>
                    <a:pt x="25" y="719"/>
                  </a:lnTo>
                  <a:lnTo>
                    <a:pt x="23" y="713"/>
                  </a:lnTo>
                  <a:lnTo>
                    <a:pt x="22" y="706"/>
                  </a:lnTo>
                  <a:lnTo>
                    <a:pt x="20" y="696"/>
                  </a:lnTo>
                  <a:lnTo>
                    <a:pt x="16" y="683"/>
                  </a:lnTo>
                  <a:lnTo>
                    <a:pt x="14" y="669"/>
                  </a:lnTo>
                  <a:lnTo>
                    <a:pt x="10" y="658"/>
                  </a:lnTo>
                  <a:lnTo>
                    <a:pt x="6" y="646"/>
                  </a:lnTo>
                  <a:lnTo>
                    <a:pt x="6" y="642"/>
                  </a:lnTo>
                  <a:lnTo>
                    <a:pt x="6" y="639"/>
                  </a:lnTo>
                  <a:lnTo>
                    <a:pt x="6" y="635"/>
                  </a:lnTo>
                  <a:lnTo>
                    <a:pt x="6" y="629"/>
                  </a:lnTo>
                  <a:lnTo>
                    <a:pt x="6" y="623"/>
                  </a:lnTo>
                  <a:lnTo>
                    <a:pt x="6" y="616"/>
                  </a:lnTo>
                  <a:lnTo>
                    <a:pt x="6" y="608"/>
                  </a:lnTo>
                  <a:lnTo>
                    <a:pt x="6" y="600"/>
                  </a:lnTo>
                  <a:lnTo>
                    <a:pt x="8" y="591"/>
                  </a:lnTo>
                  <a:lnTo>
                    <a:pt x="8" y="581"/>
                  </a:lnTo>
                  <a:lnTo>
                    <a:pt x="8" y="570"/>
                  </a:lnTo>
                  <a:lnTo>
                    <a:pt x="10" y="558"/>
                  </a:lnTo>
                  <a:lnTo>
                    <a:pt x="12" y="545"/>
                  </a:lnTo>
                  <a:lnTo>
                    <a:pt x="12" y="531"/>
                  </a:lnTo>
                  <a:lnTo>
                    <a:pt x="14" y="518"/>
                  </a:lnTo>
                  <a:lnTo>
                    <a:pt x="16" y="503"/>
                  </a:lnTo>
                  <a:lnTo>
                    <a:pt x="18" y="443"/>
                  </a:lnTo>
                  <a:lnTo>
                    <a:pt x="22" y="384"/>
                  </a:lnTo>
                  <a:lnTo>
                    <a:pt x="23" y="327"/>
                  </a:lnTo>
                  <a:lnTo>
                    <a:pt x="23" y="269"/>
                  </a:lnTo>
                  <a:lnTo>
                    <a:pt x="22" y="241"/>
                  </a:lnTo>
                  <a:lnTo>
                    <a:pt x="20" y="216"/>
                  </a:lnTo>
                  <a:lnTo>
                    <a:pt x="20" y="189"/>
                  </a:lnTo>
                  <a:lnTo>
                    <a:pt x="18" y="166"/>
                  </a:lnTo>
                  <a:lnTo>
                    <a:pt x="14" y="143"/>
                  </a:lnTo>
                  <a:lnTo>
                    <a:pt x="12" y="122"/>
                  </a:lnTo>
                  <a:lnTo>
                    <a:pt x="10" y="101"/>
                  </a:lnTo>
                  <a:lnTo>
                    <a:pt x="6" y="82"/>
                  </a:lnTo>
                  <a:lnTo>
                    <a:pt x="6" y="72"/>
                  </a:lnTo>
                  <a:lnTo>
                    <a:pt x="4" y="63"/>
                  </a:lnTo>
                  <a:lnTo>
                    <a:pt x="2" y="55"/>
                  </a:lnTo>
                  <a:lnTo>
                    <a:pt x="2" y="47"/>
                  </a:lnTo>
                  <a:lnTo>
                    <a:pt x="2" y="42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8" y="1"/>
                  </a:lnTo>
                  <a:lnTo>
                    <a:pt x="14" y="1"/>
                  </a:lnTo>
                  <a:lnTo>
                    <a:pt x="22" y="3"/>
                  </a:lnTo>
                  <a:lnTo>
                    <a:pt x="31" y="5"/>
                  </a:lnTo>
                  <a:lnTo>
                    <a:pt x="41" y="9"/>
                  </a:lnTo>
                  <a:lnTo>
                    <a:pt x="52" y="11"/>
                  </a:lnTo>
                  <a:lnTo>
                    <a:pt x="66" y="15"/>
                  </a:lnTo>
                  <a:lnTo>
                    <a:pt x="66" y="45"/>
                  </a:lnTo>
                  <a:lnTo>
                    <a:pt x="66" y="76"/>
                  </a:lnTo>
                  <a:lnTo>
                    <a:pt x="66" y="105"/>
                  </a:lnTo>
                  <a:lnTo>
                    <a:pt x="64" y="133"/>
                  </a:lnTo>
                  <a:lnTo>
                    <a:pt x="64" y="160"/>
                  </a:lnTo>
                  <a:lnTo>
                    <a:pt x="64" y="187"/>
                  </a:lnTo>
                  <a:lnTo>
                    <a:pt x="64" y="212"/>
                  </a:lnTo>
                  <a:lnTo>
                    <a:pt x="64" y="237"/>
                  </a:lnTo>
                  <a:lnTo>
                    <a:pt x="64" y="262"/>
                  </a:lnTo>
                  <a:lnTo>
                    <a:pt x="64" y="285"/>
                  </a:lnTo>
                  <a:lnTo>
                    <a:pt x="62" y="308"/>
                  </a:lnTo>
                  <a:lnTo>
                    <a:pt x="62" y="329"/>
                  </a:lnTo>
                  <a:lnTo>
                    <a:pt x="62" y="350"/>
                  </a:lnTo>
                  <a:lnTo>
                    <a:pt x="62" y="369"/>
                  </a:lnTo>
                  <a:lnTo>
                    <a:pt x="62" y="388"/>
                  </a:lnTo>
                  <a:lnTo>
                    <a:pt x="62" y="407"/>
                  </a:lnTo>
                  <a:lnTo>
                    <a:pt x="62" y="424"/>
                  </a:lnTo>
                  <a:lnTo>
                    <a:pt x="62" y="441"/>
                  </a:lnTo>
                  <a:lnTo>
                    <a:pt x="62" y="457"/>
                  </a:lnTo>
                  <a:lnTo>
                    <a:pt x="60" y="472"/>
                  </a:lnTo>
                  <a:lnTo>
                    <a:pt x="60" y="485"/>
                  </a:lnTo>
                  <a:lnTo>
                    <a:pt x="60" y="499"/>
                  </a:lnTo>
                  <a:lnTo>
                    <a:pt x="60" y="512"/>
                  </a:lnTo>
                  <a:lnTo>
                    <a:pt x="60" y="524"/>
                  </a:lnTo>
                  <a:lnTo>
                    <a:pt x="60" y="533"/>
                  </a:lnTo>
                  <a:lnTo>
                    <a:pt x="60" y="543"/>
                  </a:lnTo>
                  <a:lnTo>
                    <a:pt x="60" y="552"/>
                  </a:lnTo>
                  <a:lnTo>
                    <a:pt x="58" y="560"/>
                  </a:lnTo>
                  <a:lnTo>
                    <a:pt x="58" y="568"/>
                  </a:lnTo>
                  <a:lnTo>
                    <a:pt x="58" y="575"/>
                  </a:lnTo>
                  <a:lnTo>
                    <a:pt x="58" y="581"/>
                  </a:lnTo>
                  <a:lnTo>
                    <a:pt x="58" y="585"/>
                  </a:lnTo>
                  <a:lnTo>
                    <a:pt x="58" y="58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78"/>
            <p:cNvSpPr/>
            <p:nvPr/>
          </p:nvSpPr>
          <p:spPr bwMode="auto">
            <a:xfrm>
              <a:off x="2500313" y="592138"/>
              <a:ext cx="190500" cy="615950"/>
            </a:xfrm>
            <a:custGeom>
              <a:avLst/>
              <a:gdLst>
                <a:gd name="T0" fmla="*/ 203 w 240"/>
                <a:gd name="T1" fmla="*/ 356 h 777"/>
                <a:gd name="T2" fmla="*/ 201 w 240"/>
                <a:gd name="T3" fmla="*/ 513 h 777"/>
                <a:gd name="T4" fmla="*/ 199 w 240"/>
                <a:gd name="T5" fmla="*/ 593 h 777"/>
                <a:gd name="T6" fmla="*/ 196 w 240"/>
                <a:gd name="T7" fmla="*/ 658 h 777"/>
                <a:gd name="T8" fmla="*/ 192 w 240"/>
                <a:gd name="T9" fmla="*/ 695 h 777"/>
                <a:gd name="T10" fmla="*/ 188 w 240"/>
                <a:gd name="T11" fmla="*/ 718 h 777"/>
                <a:gd name="T12" fmla="*/ 182 w 240"/>
                <a:gd name="T13" fmla="*/ 748 h 777"/>
                <a:gd name="T14" fmla="*/ 173 w 240"/>
                <a:gd name="T15" fmla="*/ 767 h 777"/>
                <a:gd name="T16" fmla="*/ 167 w 240"/>
                <a:gd name="T17" fmla="*/ 775 h 777"/>
                <a:gd name="T18" fmla="*/ 157 w 240"/>
                <a:gd name="T19" fmla="*/ 775 h 777"/>
                <a:gd name="T20" fmla="*/ 152 w 240"/>
                <a:gd name="T21" fmla="*/ 762 h 777"/>
                <a:gd name="T22" fmla="*/ 148 w 240"/>
                <a:gd name="T23" fmla="*/ 748 h 777"/>
                <a:gd name="T24" fmla="*/ 146 w 240"/>
                <a:gd name="T25" fmla="*/ 721 h 777"/>
                <a:gd name="T26" fmla="*/ 144 w 240"/>
                <a:gd name="T27" fmla="*/ 683 h 777"/>
                <a:gd name="T28" fmla="*/ 146 w 240"/>
                <a:gd name="T29" fmla="*/ 633 h 777"/>
                <a:gd name="T30" fmla="*/ 146 w 240"/>
                <a:gd name="T31" fmla="*/ 572 h 777"/>
                <a:gd name="T32" fmla="*/ 152 w 240"/>
                <a:gd name="T33" fmla="*/ 457 h 777"/>
                <a:gd name="T34" fmla="*/ 155 w 240"/>
                <a:gd name="T35" fmla="*/ 333 h 777"/>
                <a:gd name="T36" fmla="*/ 159 w 240"/>
                <a:gd name="T37" fmla="*/ 224 h 777"/>
                <a:gd name="T38" fmla="*/ 159 w 240"/>
                <a:gd name="T39" fmla="*/ 176 h 777"/>
                <a:gd name="T40" fmla="*/ 159 w 240"/>
                <a:gd name="T41" fmla="*/ 138 h 777"/>
                <a:gd name="T42" fmla="*/ 157 w 240"/>
                <a:gd name="T43" fmla="*/ 107 h 777"/>
                <a:gd name="T44" fmla="*/ 155 w 240"/>
                <a:gd name="T45" fmla="*/ 86 h 777"/>
                <a:gd name="T46" fmla="*/ 154 w 240"/>
                <a:gd name="T47" fmla="*/ 73 h 777"/>
                <a:gd name="T48" fmla="*/ 148 w 240"/>
                <a:gd name="T49" fmla="*/ 67 h 777"/>
                <a:gd name="T50" fmla="*/ 134 w 240"/>
                <a:gd name="T51" fmla="*/ 63 h 777"/>
                <a:gd name="T52" fmla="*/ 119 w 240"/>
                <a:gd name="T53" fmla="*/ 65 h 777"/>
                <a:gd name="T54" fmla="*/ 87 w 240"/>
                <a:gd name="T55" fmla="*/ 71 h 777"/>
                <a:gd name="T56" fmla="*/ 41 w 240"/>
                <a:gd name="T57" fmla="*/ 77 h 777"/>
                <a:gd name="T58" fmla="*/ 12 w 240"/>
                <a:gd name="T59" fmla="*/ 80 h 777"/>
                <a:gd name="T60" fmla="*/ 23 w 240"/>
                <a:gd name="T61" fmla="*/ 50 h 777"/>
                <a:gd name="T62" fmla="*/ 56 w 240"/>
                <a:gd name="T63" fmla="*/ 44 h 777"/>
                <a:gd name="T64" fmla="*/ 88 w 240"/>
                <a:gd name="T65" fmla="*/ 35 h 777"/>
                <a:gd name="T66" fmla="*/ 117 w 240"/>
                <a:gd name="T67" fmla="*/ 27 h 777"/>
                <a:gd name="T68" fmla="*/ 134 w 240"/>
                <a:gd name="T69" fmla="*/ 17 h 777"/>
                <a:gd name="T70" fmla="*/ 142 w 240"/>
                <a:gd name="T71" fmla="*/ 6 h 777"/>
                <a:gd name="T72" fmla="*/ 155 w 240"/>
                <a:gd name="T73" fmla="*/ 0 h 777"/>
                <a:gd name="T74" fmla="*/ 169 w 240"/>
                <a:gd name="T75" fmla="*/ 2 h 777"/>
                <a:gd name="T76" fmla="*/ 190 w 240"/>
                <a:gd name="T77" fmla="*/ 10 h 777"/>
                <a:gd name="T78" fmla="*/ 213 w 240"/>
                <a:gd name="T79" fmla="*/ 25 h 777"/>
                <a:gd name="T80" fmla="*/ 230 w 240"/>
                <a:gd name="T81" fmla="*/ 40 h 777"/>
                <a:gd name="T82" fmla="*/ 240 w 240"/>
                <a:gd name="T83" fmla="*/ 54 h 777"/>
                <a:gd name="T84" fmla="*/ 240 w 240"/>
                <a:gd name="T85" fmla="*/ 59 h 777"/>
                <a:gd name="T86" fmla="*/ 228 w 240"/>
                <a:gd name="T87" fmla="*/ 75 h 777"/>
                <a:gd name="T88" fmla="*/ 222 w 240"/>
                <a:gd name="T89" fmla="*/ 82 h 777"/>
                <a:gd name="T90" fmla="*/ 219 w 240"/>
                <a:gd name="T91" fmla="*/ 100 h 777"/>
                <a:gd name="T92" fmla="*/ 215 w 240"/>
                <a:gd name="T93" fmla="*/ 126 h 777"/>
                <a:gd name="T94" fmla="*/ 211 w 240"/>
                <a:gd name="T95" fmla="*/ 163 h 777"/>
                <a:gd name="T96" fmla="*/ 207 w 240"/>
                <a:gd name="T97" fmla="*/ 207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0" h="777">
                  <a:moveTo>
                    <a:pt x="207" y="224"/>
                  </a:moveTo>
                  <a:lnTo>
                    <a:pt x="203" y="291"/>
                  </a:lnTo>
                  <a:lnTo>
                    <a:pt x="203" y="356"/>
                  </a:lnTo>
                  <a:lnTo>
                    <a:pt x="201" y="421"/>
                  </a:lnTo>
                  <a:lnTo>
                    <a:pt x="201" y="482"/>
                  </a:lnTo>
                  <a:lnTo>
                    <a:pt x="201" y="513"/>
                  </a:lnTo>
                  <a:lnTo>
                    <a:pt x="201" y="542"/>
                  </a:lnTo>
                  <a:lnTo>
                    <a:pt x="201" y="568"/>
                  </a:lnTo>
                  <a:lnTo>
                    <a:pt x="199" y="593"/>
                  </a:lnTo>
                  <a:lnTo>
                    <a:pt x="198" y="616"/>
                  </a:lnTo>
                  <a:lnTo>
                    <a:pt x="198" y="637"/>
                  </a:lnTo>
                  <a:lnTo>
                    <a:pt x="196" y="658"/>
                  </a:lnTo>
                  <a:lnTo>
                    <a:pt x="194" y="675"/>
                  </a:lnTo>
                  <a:lnTo>
                    <a:pt x="194" y="685"/>
                  </a:lnTo>
                  <a:lnTo>
                    <a:pt x="192" y="695"/>
                  </a:lnTo>
                  <a:lnTo>
                    <a:pt x="192" y="702"/>
                  </a:lnTo>
                  <a:lnTo>
                    <a:pt x="190" y="710"/>
                  </a:lnTo>
                  <a:lnTo>
                    <a:pt x="188" y="718"/>
                  </a:lnTo>
                  <a:lnTo>
                    <a:pt x="188" y="725"/>
                  </a:lnTo>
                  <a:lnTo>
                    <a:pt x="184" y="737"/>
                  </a:lnTo>
                  <a:lnTo>
                    <a:pt x="182" y="748"/>
                  </a:lnTo>
                  <a:lnTo>
                    <a:pt x="178" y="756"/>
                  </a:lnTo>
                  <a:lnTo>
                    <a:pt x="177" y="763"/>
                  </a:lnTo>
                  <a:lnTo>
                    <a:pt x="173" y="767"/>
                  </a:lnTo>
                  <a:lnTo>
                    <a:pt x="171" y="769"/>
                  </a:lnTo>
                  <a:lnTo>
                    <a:pt x="169" y="773"/>
                  </a:lnTo>
                  <a:lnTo>
                    <a:pt x="167" y="775"/>
                  </a:lnTo>
                  <a:lnTo>
                    <a:pt x="163" y="777"/>
                  </a:lnTo>
                  <a:lnTo>
                    <a:pt x="161" y="777"/>
                  </a:lnTo>
                  <a:lnTo>
                    <a:pt x="157" y="775"/>
                  </a:lnTo>
                  <a:lnTo>
                    <a:pt x="155" y="771"/>
                  </a:lnTo>
                  <a:lnTo>
                    <a:pt x="154" y="767"/>
                  </a:lnTo>
                  <a:lnTo>
                    <a:pt x="152" y="762"/>
                  </a:lnTo>
                  <a:lnTo>
                    <a:pt x="150" y="760"/>
                  </a:lnTo>
                  <a:lnTo>
                    <a:pt x="150" y="754"/>
                  </a:lnTo>
                  <a:lnTo>
                    <a:pt x="148" y="748"/>
                  </a:lnTo>
                  <a:lnTo>
                    <a:pt x="148" y="741"/>
                  </a:lnTo>
                  <a:lnTo>
                    <a:pt x="146" y="731"/>
                  </a:lnTo>
                  <a:lnTo>
                    <a:pt x="146" y="721"/>
                  </a:lnTo>
                  <a:lnTo>
                    <a:pt x="146" y="710"/>
                  </a:lnTo>
                  <a:lnTo>
                    <a:pt x="146" y="698"/>
                  </a:lnTo>
                  <a:lnTo>
                    <a:pt x="144" y="683"/>
                  </a:lnTo>
                  <a:lnTo>
                    <a:pt x="144" y="668"/>
                  </a:lnTo>
                  <a:lnTo>
                    <a:pt x="146" y="651"/>
                  </a:lnTo>
                  <a:lnTo>
                    <a:pt x="146" y="633"/>
                  </a:lnTo>
                  <a:lnTo>
                    <a:pt x="146" y="614"/>
                  </a:lnTo>
                  <a:lnTo>
                    <a:pt x="146" y="593"/>
                  </a:lnTo>
                  <a:lnTo>
                    <a:pt x="146" y="572"/>
                  </a:lnTo>
                  <a:lnTo>
                    <a:pt x="148" y="549"/>
                  </a:lnTo>
                  <a:lnTo>
                    <a:pt x="150" y="501"/>
                  </a:lnTo>
                  <a:lnTo>
                    <a:pt x="152" y="457"/>
                  </a:lnTo>
                  <a:lnTo>
                    <a:pt x="152" y="413"/>
                  </a:lnTo>
                  <a:lnTo>
                    <a:pt x="154" y="373"/>
                  </a:lnTo>
                  <a:lnTo>
                    <a:pt x="155" y="333"/>
                  </a:lnTo>
                  <a:lnTo>
                    <a:pt x="157" y="295"/>
                  </a:lnTo>
                  <a:lnTo>
                    <a:pt x="159" y="258"/>
                  </a:lnTo>
                  <a:lnTo>
                    <a:pt x="159" y="224"/>
                  </a:lnTo>
                  <a:lnTo>
                    <a:pt x="159" y="207"/>
                  </a:lnTo>
                  <a:lnTo>
                    <a:pt x="159" y="191"/>
                  </a:lnTo>
                  <a:lnTo>
                    <a:pt x="159" y="176"/>
                  </a:lnTo>
                  <a:lnTo>
                    <a:pt x="159" y="163"/>
                  </a:lnTo>
                  <a:lnTo>
                    <a:pt x="159" y="149"/>
                  </a:lnTo>
                  <a:lnTo>
                    <a:pt x="159" y="138"/>
                  </a:lnTo>
                  <a:lnTo>
                    <a:pt x="157" y="126"/>
                  </a:lnTo>
                  <a:lnTo>
                    <a:pt x="157" y="117"/>
                  </a:lnTo>
                  <a:lnTo>
                    <a:pt x="157" y="107"/>
                  </a:lnTo>
                  <a:lnTo>
                    <a:pt x="155" y="100"/>
                  </a:lnTo>
                  <a:lnTo>
                    <a:pt x="155" y="92"/>
                  </a:lnTo>
                  <a:lnTo>
                    <a:pt x="155" y="86"/>
                  </a:lnTo>
                  <a:lnTo>
                    <a:pt x="154" y="80"/>
                  </a:lnTo>
                  <a:lnTo>
                    <a:pt x="154" y="77"/>
                  </a:lnTo>
                  <a:lnTo>
                    <a:pt x="154" y="73"/>
                  </a:lnTo>
                  <a:lnTo>
                    <a:pt x="152" y="71"/>
                  </a:lnTo>
                  <a:lnTo>
                    <a:pt x="150" y="69"/>
                  </a:lnTo>
                  <a:lnTo>
                    <a:pt x="148" y="67"/>
                  </a:lnTo>
                  <a:lnTo>
                    <a:pt x="144" y="65"/>
                  </a:lnTo>
                  <a:lnTo>
                    <a:pt x="140" y="63"/>
                  </a:lnTo>
                  <a:lnTo>
                    <a:pt x="134" y="63"/>
                  </a:lnTo>
                  <a:lnTo>
                    <a:pt x="131" y="63"/>
                  </a:lnTo>
                  <a:lnTo>
                    <a:pt x="125" y="63"/>
                  </a:lnTo>
                  <a:lnTo>
                    <a:pt x="119" y="65"/>
                  </a:lnTo>
                  <a:lnTo>
                    <a:pt x="110" y="67"/>
                  </a:lnTo>
                  <a:lnTo>
                    <a:pt x="100" y="69"/>
                  </a:lnTo>
                  <a:lnTo>
                    <a:pt x="87" y="71"/>
                  </a:lnTo>
                  <a:lnTo>
                    <a:pt x="73" y="73"/>
                  </a:lnTo>
                  <a:lnTo>
                    <a:pt x="58" y="75"/>
                  </a:lnTo>
                  <a:lnTo>
                    <a:pt x="41" y="77"/>
                  </a:lnTo>
                  <a:lnTo>
                    <a:pt x="31" y="79"/>
                  </a:lnTo>
                  <a:lnTo>
                    <a:pt x="22" y="79"/>
                  </a:lnTo>
                  <a:lnTo>
                    <a:pt x="12" y="80"/>
                  </a:lnTo>
                  <a:lnTo>
                    <a:pt x="0" y="80"/>
                  </a:lnTo>
                  <a:lnTo>
                    <a:pt x="0" y="50"/>
                  </a:lnTo>
                  <a:lnTo>
                    <a:pt x="23" y="50"/>
                  </a:lnTo>
                  <a:lnTo>
                    <a:pt x="33" y="48"/>
                  </a:lnTo>
                  <a:lnTo>
                    <a:pt x="44" y="46"/>
                  </a:lnTo>
                  <a:lnTo>
                    <a:pt x="56" y="44"/>
                  </a:lnTo>
                  <a:lnTo>
                    <a:pt x="67" y="42"/>
                  </a:lnTo>
                  <a:lnTo>
                    <a:pt x="77" y="38"/>
                  </a:lnTo>
                  <a:lnTo>
                    <a:pt x="88" y="35"/>
                  </a:lnTo>
                  <a:lnTo>
                    <a:pt x="100" y="33"/>
                  </a:lnTo>
                  <a:lnTo>
                    <a:pt x="108" y="31"/>
                  </a:lnTo>
                  <a:lnTo>
                    <a:pt x="117" y="27"/>
                  </a:lnTo>
                  <a:lnTo>
                    <a:pt x="123" y="23"/>
                  </a:lnTo>
                  <a:lnTo>
                    <a:pt x="129" y="21"/>
                  </a:lnTo>
                  <a:lnTo>
                    <a:pt x="134" y="17"/>
                  </a:lnTo>
                  <a:lnTo>
                    <a:pt x="136" y="13"/>
                  </a:lnTo>
                  <a:lnTo>
                    <a:pt x="140" y="10"/>
                  </a:lnTo>
                  <a:lnTo>
                    <a:pt x="142" y="6"/>
                  </a:lnTo>
                  <a:lnTo>
                    <a:pt x="146" y="2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9" y="2"/>
                  </a:lnTo>
                  <a:lnTo>
                    <a:pt x="175" y="4"/>
                  </a:lnTo>
                  <a:lnTo>
                    <a:pt x="182" y="6"/>
                  </a:lnTo>
                  <a:lnTo>
                    <a:pt x="190" y="10"/>
                  </a:lnTo>
                  <a:lnTo>
                    <a:pt x="198" y="13"/>
                  </a:lnTo>
                  <a:lnTo>
                    <a:pt x="207" y="19"/>
                  </a:lnTo>
                  <a:lnTo>
                    <a:pt x="213" y="25"/>
                  </a:lnTo>
                  <a:lnTo>
                    <a:pt x="221" y="31"/>
                  </a:lnTo>
                  <a:lnTo>
                    <a:pt x="226" y="36"/>
                  </a:lnTo>
                  <a:lnTo>
                    <a:pt x="230" y="40"/>
                  </a:lnTo>
                  <a:lnTo>
                    <a:pt x="234" y="46"/>
                  </a:lnTo>
                  <a:lnTo>
                    <a:pt x="238" y="50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40" y="57"/>
                  </a:lnTo>
                  <a:lnTo>
                    <a:pt x="240" y="59"/>
                  </a:lnTo>
                  <a:lnTo>
                    <a:pt x="236" y="65"/>
                  </a:lnTo>
                  <a:lnTo>
                    <a:pt x="232" y="71"/>
                  </a:lnTo>
                  <a:lnTo>
                    <a:pt x="228" y="75"/>
                  </a:lnTo>
                  <a:lnTo>
                    <a:pt x="226" y="77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1" y="88"/>
                  </a:lnTo>
                  <a:lnTo>
                    <a:pt x="221" y="94"/>
                  </a:lnTo>
                  <a:lnTo>
                    <a:pt x="219" y="100"/>
                  </a:lnTo>
                  <a:lnTo>
                    <a:pt x="217" y="107"/>
                  </a:lnTo>
                  <a:lnTo>
                    <a:pt x="215" y="117"/>
                  </a:lnTo>
                  <a:lnTo>
                    <a:pt x="215" y="126"/>
                  </a:lnTo>
                  <a:lnTo>
                    <a:pt x="213" y="138"/>
                  </a:lnTo>
                  <a:lnTo>
                    <a:pt x="211" y="149"/>
                  </a:lnTo>
                  <a:lnTo>
                    <a:pt x="211" y="163"/>
                  </a:lnTo>
                  <a:lnTo>
                    <a:pt x="209" y="176"/>
                  </a:lnTo>
                  <a:lnTo>
                    <a:pt x="209" y="191"/>
                  </a:lnTo>
                  <a:lnTo>
                    <a:pt x="207" y="207"/>
                  </a:lnTo>
                  <a:lnTo>
                    <a:pt x="207" y="224"/>
                  </a:lnTo>
                  <a:lnTo>
                    <a:pt x="207" y="22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79"/>
            <p:cNvSpPr/>
            <p:nvPr/>
          </p:nvSpPr>
          <p:spPr bwMode="auto">
            <a:xfrm>
              <a:off x="2517776" y="857250"/>
              <a:ext cx="88900" cy="44450"/>
            </a:xfrm>
            <a:custGeom>
              <a:avLst/>
              <a:gdLst>
                <a:gd name="T0" fmla="*/ 38 w 112"/>
                <a:gd name="T1" fmla="*/ 9 h 55"/>
                <a:gd name="T2" fmla="*/ 45 w 112"/>
                <a:gd name="T3" fmla="*/ 6 h 55"/>
                <a:gd name="T4" fmla="*/ 53 w 112"/>
                <a:gd name="T5" fmla="*/ 4 h 55"/>
                <a:gd name="T6" fmla="*/ 61 w 112"/>
                <a:gd name="T7" fmla="*/ 0 h 55"/>
                <a:gd name="T8" fmla="*/ 66 w 112"/>
                <a:gd name="T9" fmla="*/ 0 h 55"/>
                <a:gd name="T10" fmla="*/ 74 w 112"/>
                <a:gd name="T11" fmla="*/ 0 h 55"/>
                <a:gd name="T12" fmla="*/ 80 w 112"/>
                <a:gd name="T13" fmla="*/ 0 h 55"/>
                <a:gd name="T14" fmla="*/ 88 w 112"/>
                <a:gd name="T15" fmla="*/ 2 h 55"/>
                <a:gd name="T16" fmla="*/ 91 w 112"/>
                <a:gd name="T17" fmla="*/ 4 h 55"/>
                <a:gd name="T18" fmla="*/ 97 w 112"/>
                <a:gd name="T19" fmla="*/ 6 h 55"/>
                <a:gd name="T20" fmla="*/ 101 w 112"/>
                <a:gd name="T21" fmla="*/ 8 h 55"/>
                <a:gd name="T22" fmla="*/ 105 w 112"/>
                <a:gd name="T23" fmla="*/ 9 h 55"/>
                <a:gd name="T24" fmla="*/ 107 w 112"/>
                <a:gd name="T25" fmla="*/ 13 h 55"/>
                <a:gd name="T26" fmla="*/ 109 w 112"/>
                <a:gd name="T27" fmla="*/ 15 h 55"/>
                <a:gd name="T28" fmla="*/ 111 w 112"/>
                <a:gd name="T29" fmla="*/ 19 h 55"/>
                <a:gd name="T30" fmla="*/ 112 w 112"/>
                <a:gd name="T31" fmla="*/ 21 h 55"/>
                <a:gd name="T32" fmla="*/ 112 w 112"/>
                <a:gd name="T33" fmla="*/ 23 h 55"/>
                <a:gd name="T34" fmla="*/ 112 w 112"/>
                <a:gd name="T35" fmla="*/ 25 h 55"/>
                <a:gd name="T36" fmla="*/ 112 w 112"/>
                <a:gd name="T37" fmla="*/ 29 h 55"/>
                <a:gd name="T38" fmla="*/ 112 w 112"/>
                <a:gd name="T39" fmla="*/ 32 h 55"/>
                <a:gd name="T40" fmla="*/ 111 w 112"/>
                <a:gd name="T41" fmla="*/ 34 h 55"/>
                <a:gd name="T42" fmla="*/ 109 w 112"/>
                <a:gd name="T43" fmla="*/ 38 h 55"/>
                <a:gd name="T44" fmla="*/ 107 w 112"/>
                <a:gd name="T45" fmla="*/ 40 h 55"/>
                <a:gd name="T46" fmla="*/ 105 w 112"/>
                <a:gd name="T47" fmla="*/ 42 h 55"/>
                <a:gd name="T48" fmla="*/ 101 w 112"/>
                <a:gd name="T49" fmla="*/ 44 h 55"/>
                <a:gd name="T50" fmla="*/ 97 w 112"/>
                <a:gd name="T51" fmla="*/ 46 h 55"/>
                <a:gd name="T52" fmla="*/ 91 w 112"/>
                <a:gd name="T53" fmla="*/ 48 h 55"/>
                <a:gd name="T54" fmla="*/ 84 w 112"/>
                <a:gd name="T55" fmla="*/ 50 h 55"/>
                <a:gd name="T56" fmla="*/ 74 w 112"/>
                <a:gd name="T57" fmla="*/ 52 h 55"/>
                <a:gd name="T58" fmla="*/ 70 w 112"/>
                <a:gd name="T59" fmla="*/ 52 h 55"/>
                <a:gd name="T60" fmla="*/ 65 w 112"/>
                <a:gd name="T61" fmla="*/ 53 h 55"/>
                <a:gd name="T62" fmla="*/ 57 w 112"/>
                <a:gd name="T63" fmla="*/ 53 h 55"/>
                <a:gd name="T64" fmla="*/ 51 w 112"/>
                <a:gd name="T65" fmla="*/ 53 h 55"/>
                <a:gd name="T66" fmla="*/ 44 w 112"/>
                <a:gd name="T67" fmla="*/ 55 h 55"/>
                <a:gd name="T68" fmla="*/ 36 w 112"/>
                <a:gd name="T69" fmla="*/ 55 h 55"/>
                <a:gd name="T70" fmla="*/ 28 w 112"/>
                <a:gd name="T71" fmla="*/ 55 h 55"/>
                <a:gd name="T72" fmla="*/ 19 w 112"/>
                <a:gd name="T73" fmla="*/ 55 h 55"/>
                <a:gd name="T74" fmla="*/ 9 w 112"/>
                <a:gd name="T75" fmla="*/ 55 h 55"/>
                <a:gd name="T76" fmla="*/ 0 w 112"/>
                <a:gd name="T77" fmla="*/ 55 h 55"/>
                <a:gd name="T78" fmla="*/ 0 w 112"/>
                <a:gd name="T79" fmla="*/ 15 h 55"/>
                <a:gd name="T80" fmla="*/ 9 w 112"/>
                <a:gd name="T81" fmla="*/ 15 h 55"/>
                <a:gd name="T82" fmla="*/ 19 w 112"/>
                <a:gd name="T83" fmla="*/ 15 h 55"/>
                <a:gd name="T84" fmla="*/ 28 w 112"/>
                <a:gd name="T85" fmla="*/ 13 h 55"/>
                <a:gd name="T86" fmla="*/ 38 w 112"/>
                <a:gd name="T87" fmla="*/ 9 h 55"/>
                <a:gd name="T88" fmla="*/ 38 w 112"/>
                <a:gd name="T8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2" h="55">
                  <a:moveTo>
                    <a:pt x="38" y="9"/>
                  </a:moveTo>
                  <a:lnTo>
                    <a:pt x="45" y="6"/>
                  </a:lnTo>
                  <a:lnTo>
                    <a:pt x="53" y="4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0" y="0"/>
                  </a:lnTo>
                  <a:lnTo>
                    <a:pt x="88" y="2"/>
                  </a:lnTo>
                  <a:lnTo>
                    <a:pt x="91" y="4"/>
                  </a:lnTo>
                  <a:lnTo>
                    <a:pt x="97" y="6"/>
                  </a:lnTo>
                  <a:lnTo>
                    <a:pt x="101" y="8"/>
                  </a:lnTo>
                  <a:lnTo>
                    <a:pt x="105" y="9"/>
                  </a:lnTo>
                  <a:lnTo>
                    <a:pt x="107" y="13"/>
                  </a:lnTo>
                  <a:lnTo>
                    <a:pt x="109" y="15"/>
                  </a:lnTo>
                  <a:lnTo>
                    <a:pt x="111" y="19"/>
                  </a:lnTo>
                  <a:lnTo>
                    <a:pt x="112" y="21"/>
                  </a:lnTo>
                  <a:lnTo>
                    <a:pt x="112" y="23"/>
                  </a:lnTo>
                  <a:lnTo>
                    <a:pt x="112" y="25"/>
                  </a:lnTo>
                  <a:lnTo>
                    <a:pt x="112" y="29"/>
                  </a:lnTo>
                  <a:lnTo>
                    <a:pt x="112" y="32"/>
                  </a:lnTo>
                  <a:lnTo>
                    <a:pt x="111" y="34"/>
                  </a:lnTo>
                  <a:lnTo>
                    <a:pt x="109" y="38"/>
                  </a:lnTo>
                  <a:lnTo>
                    <a:pt x="107" y="40"/>
                  </a:lnTo>
                  <a:lnTo>
                    <a:pt x="105" y="42"/>
                  </a:lnTo>
                  <a:lnTo>
                    <a:pt x="101" y="44"/>
                  </a:lnTo>
                  <a:lnTo>
                    <a:pt x="97" y="46"/>
                  </a:lnTo>
                  <a:lnTo>
                    <a:pt x="91" y="48"/>
                  </a:lnTo>
                  <a:lnTo>
                    <a:pt x="84" y="50"/>
                  </a:lnTo>
                  <a:lnTo>
                    <a:pt x="74" y="52"/>
                  </a:lnTo>
                  <a:lnTo>
                    <a:pt x="70" y="52"/>
                  </a:lnTo>
                  <a:lnTo>
                    <a:pt x="65" y="53"/>
                  </a:lnTo>
                  <a:lnTo>
                    <a:pt x="57" y="53"/>
                  </a:lnTo>
                  <a:lnTo>
                    <a:pt x="51" y="53"/>
                  </a:lnTo>
                  <a:lnTo>
                    <a:pt x="44" y="55"/>
                  </a:lnTo>
                  <a:lnTo>
                    <a:pt x="36" y="55"/>
                  </a:lnTo>
                  <a:lnTo>
                    <a:pt x="28" y="55"/>
                  </a:lnTo>
                  <a:lnTo>
                    <a:pt x="19" y="55"/>
                  </a:lnTo>
                  <a:lnTo>
                    <a:pt x="9" y="55"/>
                  </a:lnTo>
                  <a:lnTo>
                    <a:pt x="0" y="55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19" y="15"/>
                  </a:lnTo>
                  <a:lnTo>
                    <a:pt x="28" y="13"/>
                  </a:lnTo>
                  <a:lnTo>
                    <a:pt x="38" y="9"/>
                  </a:lnTo>
                  <a:lnTo>
                    <a:pt x="38" y="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80"/>
            <p:cNvSpPr/>
            <p:nvPr/>
          </p:nvSpPr>
          <p:spPr bwMode="auto">
            <a:xfrm>
              <a:off x="2500313" y="1090613"/>
              <a:ext cx="133350" cy="46038"/>
            </a:xfrm>
            <a:custGeom>
              <a:avLst/>
              <a:gdLst>
                <a:gd name="T0" fmla="*/ 169 w 169"/>
                <a:gd name="T1" fmla="*/ 57 h 57"/>
                <a:gd name="T2" fmla="*/ 0 w 169"/>
                <a:gd name="T3" fmla="*/ 57 h 57"/>
                <a:gd name="T4" fmla="*/ 0 w 169"/>
                <a:gd name="T5" fmla="*/ 15 h 57"/>
                <a:gd name="T6" fmla="*/ 6 w 169"/>
                <a:gd name="T7" fmla="*/ 15 h 57"/>
                <a:gd name="T8" fmla="*/ 14 w 169"/>
                <a:gd name="T9" fmla="*/ 15 h 57"/>
                <a:gd name="T10" fmla="*/ 20 w 169"/>
                <a:gd name="T11" fmla="*/ 15 h 57"/>
                <a:gd name="T12" fmla="*/ 27 w 169"/>
                <a:gd name="T13" fmla="*/ 15 h 57"/>
                <a:gd name="T14" fmla="*/ 37 w 169"/>
                <a:gd name="T15" fmla="*/ 15 h 57"/>
                <a:gd name="T16" fmla="*/ 46 w 169"/>
                <a:gd name="T17" fmla="*/ 13 h 57"/>
                <a:gd name="T18" fmla="*/ 56 w 169"/>
                <a:gd name="T19" fmla="*/ 13 h 57"/>
                <a:gd name="T20" fmla="*/ 66 w 169"/>
                <a:gd name="T21" fmla="*/ 11 h 57"/>
                <a:gd name="T22" fmla="*/ 77 w 169"/>
                <a:gd name="T23" fmla="*/ 11 h 57"/>
                <a:gd name="T24" fmla="*/ 88 w 169"/>
                <a:gd name="T25" fmla="*/ 9 h 57"/>
                <a:gd name="T26" fmla="*/ 100 w 169"/>
                <a:gd name="T27" fmla="*/ 9 h 57"/>
                <a:gd name="T28" fmla="*/ 113 w 169"/>
                <a:gd name="T29" fmla="*/ 7 h 57"/>
                <a:gd name="T30" fmla="*/ 127 w 169"/>
                <a:gd name="T31" fmla="*/ 5 h 57"/>
                <a:gd name="T32" fmla="*/ 140 w 169"/>
                <a:gd name="T33" fmla="*/ 3 h 57"/>
                <a:gd name="T34" fmla="*/ 154 w 169"/>
                <a:gd name="T35" fmla="*/ 1 h 57"/>
                <a:gd name="T36" fmla="*/ 169 w 169"/>
                <a:gd name="T37" fmla="*/ 0 h 57"/>
                <a:gd name="T38" fmla="*/ 169 w 169"/>
                <a:gd name="T39" fmla="*/ 57 h 57"/>
                <a:gd name="T40" fmla="*/ 169 w 16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69" h="57">
                  <a:moveTo>
                    <a:pt x="169" y="57"/>
                  </a:moveTo>
                  <a:lnTo>
                    <a:pt x="0" y="57"/>
                  </a:lnTo>
                  <a:lnTo>
                    <a:pt x="0" y="15"/>
                  </a:lnTo>
                  <a:lnTo>
                    <a:pt x="6" y="15"/>
                  </a:lnTo>
                  <a:lnTo>
                    <a:pt x="14" y="15"/>
                  </a:lnTo>
                  <a:lnTo>
                    <a:pt x="20" y="15"/>
                  </a:lnTo>
                  <a:lnTo>
                    <a:pt x="27" y="15"/>
                  </a:lnTo>
                  <a:lnTo>
                    <a:pt x="37" y="15"/>
                  </a:lnTo>
                  <a:lnTo>
                    <a:pt x="46" y="13"/>
                  </a:lnTo>
                  <a:lnTo>
                    <a:pt x="56" y="13"/>
                  </a:lnTo>
                  <a:lnTo>
                    <a:pt x="66" y="11"/>
                  </a:lnTo>
                  <a:lnTo>
                    <a:pt x="77" y="11"/>
                  </a:lnTo>
                  <a:lnTo>
                    <a:pt x="88" y="9"/>
                  </a:lnTo>
                  <a:lnTo>
                    <a:pt x="100" y="9"/>
                  </a:lnTo>
                  <a:lnTo>
                    <a:pt x="113" y="7"/>
                  </a:lnTo>
                  <a:lnTo>
                    <a:pt x="127" y="5"/>
                  </a:lnTo>
                  <a:lnTo>
                    <a:pt x="140" y="3"/>
                  </a:lnTo>
                  <a:lnTo>
                    <a:pt x="154" y="1"/>
                  </a:lnTo>
                  <a:lnTo>
                    <a:pt x="169" y="0"/>
                  </a:lnTo>
                  <a:lnTo>
                    <a:pt x="169" y="57"/>
                  </a:lnTo>
                  <a:lnTo>
                    <a:pt x="169" y="5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81"/>
            <p:cNvSpPr/>
            <p:nvPr/>
          </p:nvSpPr>
          <p:spPr bwMode="auto">
            <a:xfrm>
              <a:off x="2768601" y="496888"/>
              <a:ext cx="328613" cy="231775"/>
            </a:xfrm>
            <a:custGeom>
              <a:avLst/>
              <a:gdLst>
                <a:gd name="T0" fmla="*/ 331 w 416"/>
                <a:gd name="T1" fmla="*/ 220 h 291"/>
                <a:gd name="T2" fmla="*/ 318 w 416"/>
                <a:gd name="T3" fmla="*/ 247 h 291"/>
                <a:gd name="T4" fmla="*/ 305 w 416"/>
                <a:gd name="T5" fmla="*/ 268 h 291"/>
                <a:gd name="T6" fmla="*/ 291 w 416"/>
                <a:gd name="T7" fmla="*/ 282 h 291"/>
                <a:gd name="T8" fmla="*/ 278 w 416"/>
                <a:gd name="T9" fmla="*/ 289 h 291"/>
                <a:gd name="T10" fmla="*/ 272 w 416"/>
                <a:gd name="T11" fmla="*/ 274 h 291"/>
                <a:gd name="T12" fmla="*/ 282 w 416"/>
                <a:gd name="T13" fmla="*/ 226 h 291"/>
                <a:gd name="T14" fmla="*/ 291 w 416"/>
                <a:gd name="T15" fmla="*/ 184 h 291"/>
                <a:gd name="T16" fmla="*/ 297 w 416"/>
                <a:gd name="T17" fmla="*/ 152 h 291"/>
                <a:gd name="T18" fmla="*/ 303 w 416"/>
                <a:gd name="T19" fmla="*/ 127 h 291"/>
                <a:gd name="T20" fmla="*/ 307 w 416"/>
                <a:gd name="T21" fmla="*/ 108 h 291"/>
                <a:gd name="T22" fmla="*/ 308 w 416"/>
                <a:gd name="T23" fmla="*/ 87 h 291"/>
                <a:gd name="T24" fmla="*/ 305 w 416"/>
                <a:gd name="T25" fmla="*/ 73 h 291"/>
                <a:gd name="T26" fmla="*/ 301 w 416"/>
                <a:gd name="T27" fmla="*/ 67 h 291"/>
                <a:gd name="T28" fmla="*/ 295 w 416"/>
                <a:gd name="T29" fmla="*/ 65 h 291"/>
                <a:gd name="T30" fmla="*/ 284 w 416"/>
                <a:gd name="T31" fmla="*/ 67 h 291"/>
                <a:gd name="T32" fmla="*/ 266 w 416"/>
                <a:gd name="T33" fmla="*/ 67 h 291"/>
                <a:gd name="T34" fmla="*/ 245 w 416"/>
                <a:gd name="T35" fmla="*/ 71 h 291"/>
                <a:gd name="T36" fmla="*/ 220 w 416"/>
                <a:gd name="T37" fmla="*/ 73 h 291"/>
                <a:gd name="T38" fmla="*/ 190 w 416"/>
                <a:gd name="T39" fmla="*/ 79 h 291"/>
                <a:gd name="T40" fmla="*/ 153 w 416"/>
                <a:gd name="T41" fmla="*/ 85 h 291"/>
                <a:gd name="T42" fmla="*/ 113 w 416"/>
                <a:gd name="T43" fmla="*/ 90 h 291"/>
                <a:gd name="T44" fmla="*/ 67 w 416"/>
                <a:gd name="T45" fmla="*/ 98 h 291"/>
                <a:gd name="T46" fmla="*/ 18 w 416"/>
                <a:gd name="T47" fmla="*/ 106 h 291"/>
                <a:gd name="T48" fmla="*/ 50 w 416"/>
                <a:gd name="T49" fmla="*/ 67 h 291"/>
                <a:gd name="T50" fmla="*/ 121 w 416"/>
                <a:gd name="T51" fmla="*/ 58 h 291"/>
                <a:gd name="T52" fmla="*/ 192 w 416"/>
                <a:gd name="T53" fmla="*/ 43 h 291"/>
                <a:gd name="T54" fmla="*/ 222 w 416"/>
                <a:gd name="T55" fmla="*/ 37 h 291"/>
                <a:gd name="T56" fmla="*/ 247 w 416"/>
                <a:gd name="T57" fmla="*/ 31 h 291"/>
                <a:gd name="T58" fmla="*/ 268 w 416"/>
                <a:gd name="T59" fmla="*/ 25 h 291"/>
                <a:gd name="T60" fmla="*/ 282 w 416"/>
                <a:gd name="T61" fmla="*/ 20 h 291"/>
                <a:gd name="T62" fmla="*/ 291 w 416"/>
                <a:gd name="T63" fmla="*/ 14 h 291"/>
                <a:gd name="T64" fmla="*/ 307 w 416"/>
                <a:gd name="T65" fmla="*/ 4 h 291"/>
                <a:gd name="T66" fmla="*/ 326 w 416"/>
                <a:gd name="T67" fmla="*/ 2 h 291"/>
                <a:gd name="T68" fmla="*/ 343 w 416"/>
                <a:gd name="T69" fmla="*/ 14 h 291"/>
                <a:gd name="T70" fmla="*/ 368 w 416"/>
                <a:gd name="T71" fmla="*/ 33 h 291"/>
                <a:gd name="T72" fmla="*/ 395 w 416"/>
                <a:gd name="T73" fmla="*/ 60 h 291"/>
                <a:gd name="T74" fmla="*/ 410 w 416"/>
                <a:gd name="T75" fmla="*/ 77 h 291"/>
                <a:gd name="T76" fmla="*/ 416 w 416"/>
                <a:gd name="T77" fmla="*/ 88 h 291"/>
                <a:gd name="T78" fmla="*/ 412 w 416"/>
                <a:gd name="T79" fmla="*/ 96 h 291"/>
                <a:gd name="T80" fmla="*/ 402 w 416"/>
                <a:gd name="T81" fmla="*/ 102 h 291"/>
                <a:gd name="T82" fmla="*/ 391 w 416"/>
                <a:gd name="T83" fmla="*/ 104 h 291"/>
                <a:gd name="T84" fmla="*/ 383 w 416"/>
                <a:gd name="T85" fmla="*/ 111 h 291"/>
                <a:gd name="T86" fmla="*/ 373 w 416"/>
                <a:gd name="T87" fmla="*/ 125 h 291"/>
                <a:gd name="T88" fmla="*/ 362 w 416"/>
                <a:gd name="T89" fmla="*/ 144 h 291"/>
                <a:gd name="T90" fmla="*/ 351 w 416"/>
                <a:gd name="T91" fmla="*/ 169 h 291"/>
                <a:gd name="T92" fmla="*/ 339 w 416"/>
                <a:gd name="T93" fmla="*/ 199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6" h="291">
                  <a:moveTo>
                    <a:pt x="339" y="199"/>
                  </a:moveTo>
                  <a:lnTo>
                    <a:pt x="335" y="211"/>
                  </a:lnTo>
                  <a:lnTo>
                    <a:pt x="331" y="220"/>
                  </a:lnTo>
                  <a:lnTo>
                    <a:pt x="328" y="230"/>
                  </a:lnTo>
                  <a:lnTo>
                    <a:pt x="324" y="240"/>
                  </a:lnTo>
                  <a:lnTo>
                    <a:pt x="318" y="247"/>
                  </a:lnTo>
                  <a:lnTo>
                    <a:pt x="314" y="255"/>
                  </a:lnTo>
                  <a:lnTo>
                    <a:pt x="310" y="263"/>
                  </a:lnTo>
                  <a:lnTo>
                    <a:pt x="305" y="268"/>
                  </a:lnTo>
                  <a:lnTo>
                    <a:pt x="301" y="274"/>
                  </a:lnTo>
                  <a:lnTo>
                    <a:pt x="297" y="278"/>
                  </a:lnTo>
                  <a:lnTo>
                    <a:pt x="291" y="282"/>
                  </a:lnTo>
                  <a:lnTo>
                    <a:pt x="287" y="286"/>
                  </a:lnTo>
                  <a:lnTo>
                    <a:pt x="282" y="287"/>
                  </a:lnTo>
                  <a:lnTo>
                    <a:pt x="278" y="289"/>
                  </a:lnTo>
                  <a:lnTo>
                    <a:pt x="272" y="291"/>
                  </a:lnTo>
                  <a:lnTo>
                    <a:pt x="268" y="291"/>
                  </a:lnTo>
                  <a:lnTo>
                    <a:pt x="272" y="274"/>
                  </a:lnTo>
                  <a:lnTo>
                    <a:pt x="276" y="257"/>
                  </a:lnTo>
                  <a:lnTo>
                    <a:pt x="280" y="240"/>
                  </a:lnTo>
                  <a:lnTo>
                    <a:pt x="282" y="226"/>
                  </a:lnTo>
                  <a:lnTo>
                    <a:pt x="285" y="211"/>
                  </a:lnTo>
                  <a:lnTo>
                    <a:pt x="287" y="198"/>
                  </a:lnTo>
                  <a:lnTo>
                    <a:pt x="291" y="184"/>
                  </a:lnTo>
                  <a:lnTo>
                    <a:pt x="293" y="173"/>
                  </a:lnTo>
                  <a:lnTo>
                    <a:pt x="295" y="161"/>
                  </a:lnTo>
                  <a:lnTo>
                    <a:pt x="297" y="152"/>
                  </a:lnTo>
                  <a:lnTo>
                    <a:pt x="299" y="142"/>
                  </a:lnTo>
                  <a:lnTo>
                    <a:pt x="301" y="134"/>
                  </a:lnTo>
                  <a:lnTo>
                    <a:pt x="303" y="127"/>
                  </a:lnTo>
                  <a:lnTo>
                    <a:pt x="305" y="119"/>
                  </a:lnTo>
                  <a:lnTo>
                    <a:pt x="305" y="113"/>
                  </a:lnTo>
                  <a:lnTo>
                    <a:pt x="307" y="108"/>
                  </a:lnTo>
                  <a:lnTo>
                    <a:pt x="307" y="100"/>
                  </a:lnTo>
                  <a:lnTo>
                    <a:pt x="308" y="94"/>
                  </a:lnTo>
                  <a:lnTo>
                    <a:pt x="308" y="87"/>
                  </a:lnTo>
                  <a:lnTo>
                    <a:pt x="307" y="83"/>
                  </a:lnTo>
                  <a:lnTo>
                    <a:pt x="307" y="77"/>
                  </a:lnTo>
                  <a:lnTo>
                    <a:pt x="305" y="73"/>
                  </a:lnTo>
                  <a:lnTo>
                    <a:pt x="303" y="69"/>
                  </a:lnTo>
                  <a:lnTo>
                    <a:pt x="301" y="67"/>
                  </a:lnTo>
                  <a:lnTo>
                    <a:pt x="301" y="67"/>
                  </a:lnTo>
                  <a:lnTo>
                    <a:pt x="299" y="67"/>
                  </a:lnTo>
                  <a:lnTo>
                    <a:pt x="297" y="65"/>
                  </a:lnTo>
                  <a:lnTo>
                    <a:pt x="295" y="65"/>
                  </a:lnTo>
                  <a:lnTo>
                    <a:pt x="291" y="65"/>
                  </a:lnTo>
                  <a:lnTo>
                    <a:pt x="287" y="65"/>
                  </a:lnTo>
                  <a:lnTo>
                    <a:pt x="284" y="67"/>
                  </a:lnTo>
                  <a:lnTo>
                    <a:pt x="278" y="67"/>
                  </a:lnTo>
                  <a:lnTo>
                    <a:pt x="272" y="67"/>
                  </a:lnTo>
                  <a:lnTo>
                    <a:pt x="266" y="67"/>
                  </a:lnTo>
                  <a:lnTo>
                    <a:pt x="261" y="69"/>
                  </a:lnTo>
                  <a:lnTo>
                    <a:pt x="253" y="69"/>
                  </a:lnTo>
                  <a:lnTo>
                    <a:pt x="245" y="71"/>
                  </a:lnTo>
                  <a:lnTo>
                    <a:pt x="238" y="71"/>
                  </a:lnTo>
                  <a:lnTo>
                    <a:pt x="228" y="73"/>
                  </a:lnTo>
                  <a:lnTo>
                    <a:pt x="220" y="73"/>
                  </a:lnTo>
                  <a:lnTo>
                    <a:pt x="211" y="75"/>
                  </a:lnTo>
                  <a:lnTo>
                    <a:pt x="199" y="77"/>
                  </a:lnTo>
                  <a:lnTo>
                    <a:pt x="190" y="79"/>
                  </a:lnTo>
                  <a:lnTo>
                    <a:pt x="178" y="81"/>
                  </a:lnTo>
                  <a:lnTo>
                    <a:pt x="165" y="83"/>
                  </a:lnTo>
                  <a:lnTo>
                    <a:pt x="153" y="85"/>
                  </a:lnTo>
                  <a:lnTo>
                    <a:pt x="140" y="87"/>
                  </a:lnTo>
                  <a:lnTo>
                    <a:pt x="127" y="88"/>
                  </a:lnTo>
                  <a:lnTo>
                    <a:pt x="113" y="90"/>
                  </a:lnTo>
                  <a:lnTo>
                    <a:pt x="98" y="92"/>
                  </a:lnTo>
                  <a:lnTo>
                    <a:pt x="83" y="94"/>
                  </a:lnTo>
                  <a:lnTo>
                    <a:pt x="67" y="98"/>
                  </a:lnTo>
                  <a:lnTo>
                    <a:pt x="52" y="100"/>
                  </a:lnTo>
                  <a:lnTo>
                    <a:pt x="35" y="102"/>
                  </a:lnTo>
                  <a:lnTo>
                    <a:pt x="18" y="106"/>
                  </a:lnTo>
                  <a:lnTo>
                    <a:pt x="0" y="108"/>
                  </a:lnTo>
                  <a:lnTo>
                    <a:pt x="0" y="73"/>
                  </a:lnTo>
                  <a:lnTo>
                    <a:pt x="50" y="67"/>
                  </a:lnTo>
                  <a:lnTo>
                    <a:pt x="73" y="64"/>
                  </a:lnTo>
                  <a:lnTo>
                    <a:pt x="98" y="62"/>
                  </a:lnTo>
                  <a:lnTo>
                    <a:pt x="121" y="58"/>
                  </a:lnTo>
                  <a:lnTo>
                    <a:pt x="146" y="52"/>
                  </a:lnTo>
                  <a:lnTo>
                    <a:pt x="169" y="48"/>
                  </a:lnTo>
                  <a:lnTo>
                    <a:pt x="192" y="43"/>
                  </a:lnTo>
                  <a:lnTo>
                    <a:pt x="203" y="41"/>
                  </a:lnTo>
                  <a:lnTo>
                    <a:pt x="213" y="39"/>
                  </a:lnTo>
                  <a:lnTo>
                    <a:pt x="222" y="37"/>
                  </a:lnTo>
                  <a:lnTo>
                    <a:pt x="232" y="35"/>
                  </a:lnTo>
                  <a:lnTo>
                    <a:pt x="240" y="33"/>
                  </a:lnTo>
                  <a:lnTo>
                    <a:pt x="247" y="31"/>
                  </a:lnTo>
                  <a:lnTo>
                    <a:pt x="255" y="29"/>
                  </a:lnTo>
                  <a:lnTo>
                    <a:pt x="262" y="27"/>
                  </a:lnTo>
                  <a:lnTo>
                    <a:pt x="268" y="25"/>
                  </a:lnTo>
                  <a:lnTo>
                    <a:pt x="274" y="23"/>
                  </a:lnTo>
                  <a:lnTo>
                    <a:pt x="278" y="21"/>
                  </a:lnTo>
                  <a:lnTo>
                    <a:pt x="282" y="20"/>
                  </a:lnTo>
                  <a:lnTo>
                    <a:pt x="285" y="18"/>
                  </a:lnTo>
                  <a:lnTo>
                    <a:pt x="289" y="16"/>
                  </a:lnTo>
                  <a:lnTo>
                    <a:pt x="291" y="14"/>
                  </a:lnTo>
                  <a:lnTo>
                    <a:pt x="293" y="12"/>
                  </a:lnTo>
                  <a:lnTo>
                    <a:pt x="299" y="8"/>
                  </a:lnTo>
                  <a:lnTo>
                    <a:pt x="307" y="4"/>
                  </a:lnTo>
                  <a:lnTo>
                    <a:pt x="314" y="2"/>
                  </a:lnTo>
                  <a:lnTo>
                    <a:pt x="322" y="0"/>
                  </a:lnTo>
                  <a:lnTo>
                    <a:pt x="326" y="2"/>
                  </a:lnTo>
                  <a:lnTo>
                    <a:pt x="331" y="6"/>
                  </a:lnTo>
                  <a:lnTo>
                    <a:pt x="335" y="10"/>
                  </a:lnTo>
                  <a:lnTo>
                    <a:pt x="343" y="14"/>
                  </a:lnTo>
                  <a:lnTo>
                    <a:pt x="349" y="20"/>
                  </a:lnTo>
                  <a:lnTo>
                    <a:pt x="358" y="25"/>
                  </a:lnTo>
                  <a:lnTo>
                    <a:pt x="368" y="33"/>
                  </a:lnTo>
                  <a:lnTo>
                    <a:pt x="377" y="43"/>
                  </a:lnTo>
                  <a:lnTo>
                    <a:pt x="387" y="50"/>
                  </a:lnTo>
                  <a:lnTo>
                    <a:pt x="395" y="60"/>
                  </a:lnTo>
                  <a:lnTo>
                    <a:pt x="400" y="65"/>
                  </a:lnTo>
                  <a:lnTo>
                    <a:pt x="406" y="73"/>
                  </a:lnTo>
                  <a:lnTo>
                    <a:pt x="410" y="77"/>
                  </a:lnTo>
                  <a:lnTo>
                    <a:pt x="412" y="83"/>
                  </a:lnTo>
                  <a:lnTo>
                    <a:pt x="414" y="85"/>
                  </a:lnTo>
                  <a:lnTo>
                    <a:pt x="416" y="88"/>
                  </a:lnTo>
                  <a:lnTo>
                    <a:pt x="414" y="90"/>
                  </a:lnTo>
                  <a:lnTo>
                    <a:pt x="414" y="94"/>
                  </a:lnTo>
                  <a:lnTo>
                    <a:pt x="412" y="96"/>
                  </a:lnTo>
                  <a:lnTo>
                    <a:pt x="410" y="100"/>
                  </a:lnTo>
                  <a:lnTo>
                    <a:pt x="406" y="100"/>
                  </a:lnTo>
                  <a:lnTo>
                    <a:pt x="402" y="102"/>
                  </a:lnTo>
                  <a:lnTo>
                    <a:pt x="398" y="102"/>
                  </a:lnTo>
                  <a:lnTo>
                    <a:pt x="395" y="104"/>
                  </a:lnTo>
                  <a:lnTo>
                    <a:pt x="391" y="104"/>
                  </a:lnTo>
                  <a:lnTo>
                    <a:pt x="389" y="106"/>
                  </a:lnTo>
                  <a:lnTo>
                    <a:pt x="387" y="108"/>
                  </a:lnTo>
                  <a:lnTo>
                    <a:pt x="383" y="111"/>
                  </a:lnTo>
                  <a:lnTo>
                    <a:pt x="379" y="115"/>
                  </a:lnTo>
                  <a:lnTo>
                    <a:pt x="377" y="119"/>
                  </a:lnTo>
                  <a:lnTo>
                    <a:pt x="373" y="125"/>
                  </a:lnTo>
                  <a:lnTo>
                    <a:pt x="370" y="131"/>
                  </a:lnTo>
                  <a:lnTo>
                    <a:pt x="366" y="136"/>
                  </a:lnTo>
                  <a:lnTo>
                    <a:pt x="362" y="144"/>
                  </a:lnTo>
                  <a:lnTo>
                    <a:pt x="358" y="152"/>
                  </a:lnTo>
                  <a:lnTo>
                    <a:pt x="354" y="159"/>
                  </a:lnTo>
                  <a:lnTo>
                    <a:pt x="351" y="169"/>
                  </a:lnTo>
                  <a:lnTo>
                    <a:pt x="347" y="178"/>
                  </a:lnTo>
                  <a:lnTo>
                    <a:pt x="343" y="188"/>
                  </a:lnTo>
                  <a:lnTo>
                    <a:pt x="339" y="199"/>
                  </a:lnTo>
                  <a:lnTo>
                    <a:pt x="339" y="19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282"/>
            <p:cNvSpPr/>
            <p:nvPr/>
          </p:nvSpPr>
          <p:spPr bwMode="auto">
            <a:xfrm>
              <a:off x="2794001" y="606425"/>
              <a:ext cx="176213" cy="53975"/>
            </a:xfrm>
            <a:custGeom>
              <a:avLst/>
              <a:gdLst>
                <a:gd name="T0" fmla="*/ 207 w 222"/>
                <a:gd name="T1" fmla="*/ 37 h 67"/>
                <a:gd name="T2" fmla="*/ 201 w 222"/>
                <a:gd name="T3" fmla="*/ 38 h 67"/>
                <a:gd name="T4" fmla="*/ 193 w 222"/>
                <a:gd name="T5" fmla="*/ 40 h 67"/>
                <a:gd name="T6" fmla="*/ 184 w 222"/>
                <a:gd name="T7" fmla="*/ 42 h 67"/>
                <a:gd name="T8" fmla="*/ 174 w 222"/>
                <a:gd name="T9" fmla="*/ 44 h 67"/>
                <a:gd name="T10" fmla="*/ 163 w 222"/>
                <a:gd name="T11" fmla="*/ 46 h 67"/>
                <a:gd name="T12" fmla="*/ 149 w 222"/>
                <a:gd name="T13" fmla="*/ 48 h 67"/>
                <a:gd name="T14" fmla="*/ 134 w 222"/>
                <a:gd name="T15" fmla="*/ 50 h 67"/>
                <a:gd name="T16" fmla="*/ 118 w 222"/>
                <a:gd name="T17" fmla="*/ 52 h 67"/>
                <a:gd name="T18" fmla="*/ 101 w 222"/>
                <a:gd name="T19" fmla="*/ 56 h 67"/>
                <a:gd name="T20" fmla="*/ 84 w 222"/>
                <a:gd name="T21" fmla="*/ 58 h 67"/>
                <a:gd name="T22" fmla="*/ 69 w 222"/>
                <a:gd name="T23" fmla="*/ 61 h 67"/>
                <a:gd name="T24" fmla="*/ 53 w 222"/>
                <a:gd name="T25" fmla="*/ 63 h 67"/>
                <a:gd name="T26" fmla="*/ 38 w 222"/>
                <a:gd name="T27" fmla="*/ 65 h 67"/>
                <a:gd name="T28" fmla="*/ 25 w 222"/>
                <a:gd name="T29" fmla="*/ 65 h 67"/>
                <a:gd name="T30" fmla="*/ 11 w 222"/>
                <a:gd name="T31" fmla="*/ 67 h 67"/>
                <a:gd name="T32" fmla="*/ 0 w 222"/>
                <a:gd name="T33" fmla="*/ 67 h 67"/>
                <a:gd name="T34" fmla="*/ 0 w 222"/>
                <a:gd name="T35" fmla="*/ 40 h 67"/>
                <a:gd name="T36" fmla="*/ 17 w 222"/>
                <a:gd name="T37" fmla="*/ 37 h 67"/>
                <a:gd name="T38" fmla="*/ 34 w 222"/>
                <a:gd name="T39" fmla="*/ 33 h 67"/>
                <a:gd name="T40" fmla="*/ 50 w 222"/>
                <a:gd name="T41" fmla="*/ 27 h 67"/>
                <a:gd name="T42" fmla="*/ 65 w 222"/>
                <a:gd name="T43" fmla="*/ 23 h 67"/>
                <a:gd name="T44" fmla="*/ 78 w 222"/>
                <a:gd name="T45" fmla="*/ 19 h 67"/>
                <a:gd name="T46" fmla="*/ 92 w 222"/>
                <a:gd name="T47" fmla="*/ 17 h 67"/>
                <a:gd name="T48" fmla="*/ 105 w 222"/>
                <a:gd name="T49" fmla="*/ 14 h 67"/>
                <a:gd name="T50" fmla="*/ 115 w 222"/>
                <a:gd name="T51" fmla="*/ 12 h 67"/>
                <a:gd name="T52" fmla="*/ 126 w 222"/>
                <a:gd name="T53" fmla="*/ 8 h 67"/>
                <a:gd name="T54" fmla="*/ 134 w 222"/>
                <a:gd name="T55" fmla="*/ 6 h 67"/>
                <a:gd name="T56" fmla="*/ 143 w 222"/>
                <a:gd name="T57" fmla="*/ 4 h 67"/>
                <a:gd name="T58" fmla="*/ 149 w 222"/>
                <a:gd name="T59" fmla="*/ 4 h 67"/>
                <a:gd name="T60" fmla="*/ 157 w 222"/>
                <a:gd name="T61" fmla="*/ 2 h 67"/>
                <a:gd name="T62" fmla="*/ 161 w 222"/>
                <a:gd name="T63" fmla="*/ 2 h 67"/>
                <a:gd name="T64" fmla="*/ 164 w 222"/>
                <a:gd name="T65" fmla="*/ 0 h 67"/>
                <a:gd name="T66" fmla="*/ 168 w 222"/>
                <a:gd name="T67" fmla="*/ 0 h 67"/>
                <a:gd name="T68" fmla="*/ 178 w 222"/>
                <a:gd name="T69" fmla="*/ 0 h 67"/>
                <a:gd name="T70" fmla="*/ 187 w 222"/>
                <a:gd name="T71" fmla="*/ 0 h 67"/>
                <a:gd name="T72" fmla="*/ 197 w 222"/>
                <a:gd name="T73" fmla="*/ 2 h 67"/>
                <a:gd name="T74" fmla="*/ 201 w 222"/>
                <a:gd name="T75" fmla="*/ 4 h 67"/>
                <a:gd name="T76" fmla="*/ 207 w 222"/>
                <a:gd name="T77" fmla="*/ 6 h 67"/>
                <a:gd name="T78" fmla="*/ 210 w 222"/>
                <a:gd name="T79" fmla="*/ 8 h 67"/>
                <a:gd name="T80" fmla="*/ 214 w 222"/>
                <a:gd name="T81" fmla="*/ 10 h 67"/>
                <a:gd name="T82" fmla="*/ 216 w 222"/>
                <a:gd name="T83" fmla="*/ 12 h 67"/>
                <a:gd name="T84" fmla="*/ 218 w 222"/>
                <a:gd name="T85" fmla="*/ 14 h 67"/>
                <a:gd name="T86" fmla="*/ 220 w 222"/>
                <a:gd name="T87" fmla="*/ 16 h 67"/>
                <a:gd name="T88" fmla="*/ 222 w 222"/>
                <a:gd name="T89" fmla="*/ 17 h 67"/>
                <a:gd name="T90" fmla="*/ 222 w 222"/>
                <a:gd name="T91" fmla="*/ 19 h 67"/>
                <a:gd name="T92" fmla="*/ 222 w 222"/>
                <a:gd name="T93" fmla="*/ 21 h 67"/>
                <a:gd name="T94" fmla="*/ 222 w 222"/>
                <a:gd name="T95" fmla="*/ 23 h 67"/>
                <a:gd name="T96" fmla="*/ 222 w 222"/>
                <a:gd name="T97" fmla="*/ 25 h 67"/>
                <a:gd name="T98" fmla="*/ 220 w 222"/>
                <a:gd name="T99" fmla="*/ 27 h 67"/>
                <a:gd name="T100" fmla="*/ 218 w 222"/>
                <a:gd name="T101" fmla="*/ 29 h 67"/>
                <a:gd name="T102" fmla="*/ 216 w 222"/>
                <a:gd name="T103" fmla="*/ 31 h 67"/>
                <a:gd name="T104" fmla="*/ 214 w 222"/>
                <a:gd name="T105" fmla="*/ 33 h 67"/>
                <a:gd name="T106" fmla="*/ 210 w 222"/>
                <a:gd name="T107" fmla="*/ 35 h 67"/>
                <a:gd name="T108" fmla="*/ 207 w 222"/>
                <a:gd name="T109" fmla="*/ 37 h 67"/>
                <a:gd name="T110" fmla="*/ 207 w 222"/>
                <a:gd name="T111" fmla="*/ 3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2" h="67">
                  <a:moveTo>
                    <a:pt x="207" y="37"/>
                  </a:moveTo>
                  <a:lnTo>
                    <a:pt x="201" y="38"/>
                  </a:lnTo>
                  <a:lnTo>
                    <a:pt x="193" y="40"/>
                  </a:lnTo>
                  <a:lnTo>
                    <a:pt x="184" y="42"/>
                  </a:lnTo>
                  <a:lnTo>
                    <a:pt x="174" y="44"/>
                  </a:lnTo>
                  <a:lnTo>
                    <a:pt x="163" y="46"/>
                  </a:lnTo>
                  <a:lnTo>
                    <a:pt x="149" y="48"/>
                  </a:lnTo>
                  <a:lnTo>
                    <a:pt x="134" y="50"/>
                  </a:lnTo>
                  <a:lnTo>
                    <a:pt x="118" y="52"/>
                  </a:lnTo>
                  <a:lnTo>
                    <a:pt x="101" y="56"/>
                  </a:lnTo>
                  <a:lnTo>
                    <a:pt x="84" y="58"/>
                  </a:lnTo>
                  <a:lnTo>
                    <a:pt x="69" y="61"/>
                  </a:lnTo>
                  <a:lnTo>
                    <a:pt x="53" y="63"/>
                  </a:lnTo>
                  <a:lnTo>
                    <a:pt x="38" y="65"/>
                  </a:lnTo>
                  <a:lnTo>
                    <a:pt x="25" y="65"/>
                  </a:lnTo>
                  <a:lnTo>
                    <a:pt x="11" y="67"/>
                  </a:lnTo>
                  <a:lnTo>
                    <a:pt x="0" y="67"/>
                  </a:lnTo>
                  <a:lnTo>
                    <a:pt x="0" y="40"/>
                  </a:lnTo>
                  <a:lnTo>
                    <a:pt x="17" y="37"/>
                  </a:lnTo>
                  <a:lnTo>
                    <a:pt x="34" y="33"/>
                  </a:lnTo>
                  <a:lnTo>
                    <a:pt x="50" y="27"/>
                  </a:lnTo>
                  <a:lnTo>
                    <a:pt x="65" y="23"/>
                  </a:lnTo>
                  <a:lnTo>
                    <a:pt x="78" y="19"/>
                  </a:lnTo>
                  <a:lnTo>
                    <a:pt x="92" y="17"/>
                  </a:lnTo>
                  <a:lnTo>
                    <a:pt x="105" y="14"/>
                  </a:lnTo>
                  <a:lnTo>
                    <a:pt x="115" y="12"/>
                  </a:lnTo>
                  <a:lnTo>
                    <a:pt x="126" y="8"/>
                  </a:lnTo>
                  <a:lnTo>
                    <a:pt x="134" y="6"/>
                  </a:lnTo>
                  <a:lnTo>
                    <a:pt x="143" y="4"/>
                  </a:lnTo>
                  <a:lnTo>
                    <a:pt x="149" y="4"/>
                  </a:lnTo>
                  <a:lnTo>
                    <a:pt x="157" y="2"/>
                  </a:lnTo>
                  <a:lnTo>
                    <a:pt x="161" y="2"/>
                  </a:lnTo>
                  <a:lnTo>
                    <a:pt x="164" y="0"/>
                  </a:lnTo>
                  <a:lnTo>
                    <a:pt x="168" y="0"/>
                  </a:lnTo>
                  <a:lnTo>
                    <a:pt x="178" y="0"/>
                  </a:lnTo>
                  <a:lnTo>
                    <a:pt x="187" y="0"/>
                  </a:lnTo>
                  <a:lnTo>
                    <a:pt x="197" y="2"/>
                  </a:lnTo>
                  <a:lnTo>
                    <a:pt x="201" y="4"/>
                  </a:lnTo>
                  <a:lnTo>
                    <a:pt x="207" y="6"/>
                  </a:lnTo>
                  <a:lnTo>
                    <a:pt x="210" y="8"/>
                  </a:lnTo>
                  <a:lnTo>
                    <a:pt x="214" y="10"/>
                  </a:lnTo>
                  <a:lnTo>
                    <a:pt x="216" y="12"/>
                  </a:lnTo>
                  <a:lnTo>
                    <a:pt x="218" y="14"/>
                  </a:lnTo>
                  <a:lnTo>
                    <a:pt x="220" y="16"/>
                  </a:lnTo>
                  <a:lnTo>
                    <a:pt x="222" y="17"/>
                  </a:lnTo>
                  <a:lnTo>
                    <a:pt x="222" y="19"/>
                  </a:lnTo>
                  <a:lnTo>
                    <a:pt x="222" y="21"/>
                  </a:lnTo>
                  <a:lnTo>
                    <a:pt x="222" y="23"/>
                  </a:lnTo>
                  <a:lnTo>
                    <a:pt x="222" y="25"/>
                  </a:lnTo>
                  <a:lnTo>
                    <a:pt x="220" y="27"/>
                  </a:lnTo>
                  <a:lnTo>
                    <a:pt x="218" y="29"/>
                  </a:lnTo>
                  <a:lnTo>
                    <a:pt x="216" y="31"/>
                  </a:lnTo>
                  <a:lnTo>
                    <a:pt x="214" y="33"/>
                  </a:lnTo>
                  <a:lnTo>
                    <a:pt x="210" y="35"/>
                  </a:lnTo>
                  <a:lnTo>
                    <a:pt x="207" y="37"/>
                  </a:lnTo>
                  <a:lnTo>
                    <a:pt x="207" y="3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283"/>
            <p:cNvSpPr/>
            <p:nvPr/>
          </p:nvSpPr>
          <p:spPr bwMode="auto">
            <a:xfrm>
              <a:off x="2820988" y="692150"/>
              <a:ext cx="176213" cy="52388"/>
            </a:xfrm>
            <a:custGeom>
              <a:avLst/>
              <a:gdLst>
                <a:gd name="T0" fmla="*/ 100 w 222"/>
                <a:gd name="T1" fmla="*/ 16 h 67"/>
                <a:gd name="T2" fmla="*/ 115 w 222"/>
                <a:gd name="T3" fmla="*/ 12 h 67"/>
                <a:gd name="T4" fmla="*/ 129 w 222"/>
                <a:gd name="T5" fmla="*/ 8 h 67"/>
                <a:gd name="T6" fmla="*/ 144 w 222"/>
                <a:gd name="T7" fmla="*/ 6 h 67"/>
                <a:gd name="T8" fmla="*/ 157 w 222"/>
                <a:gd name="T9" fmla="*/ 4 h 67"/>
                <a:gd name="T10" fmla="*/ 173 w 222"/>
                <a:gd name="T11" fmla="*/ 2 h 67"/>
                <a:gd name="T12" fmla="*/ 190 w 222"/>
                <a:gd name="T13" fmla="*/ 0 h 67"/>
                <a:gd name="T14" fmla="*/ 205 w 222"/>
                <a:gd name="T15" fmla="*/ 0 h 67"/>
                <a:gd name="T16" fmla="*/ 222 w 222"/>
                <a:gd name="T17" fmla="*/ 0 h 67"/>
                <a:gd name="T18" fmla="*/ 222 w 222"/>
                <a:gd name="T19" fmla="*/ 37 h 67"/>
                <a:gd name="T20" fmla="*/ 111 w 222"/>
                <a:gd name="T21" fmla="*/ 52 h 67"/>
                <a:gd name="T22" fmla="*/ 0 w 222"/>
                <a:gd name="T23" fmla="*/ 67 h 67"/>
                <a:gd name="T24" fmla="*/ 0 w 222"/>
                <a:gd name="T25" fmla="*/ 31 h 67"/>
                <a:gd name="T26" fmla="*/ 100 w 222"/>
                <a:gd name="T27" fmla="*/ 16 h 67"/>
                <a:gd name="T28" fmla="*/ 100 w 222"/>
                <a:gd name="T29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2" h="67">
                  <a:moveTo>
                    <a:pt x="100" y="16"/>
                  </a:moveTo>
                  <a:lnTo>
                    <a:pt x="115" y="12"/>
                  </a:lnTo>
                  <a:lnTo>
                    <a:pt x="129" y="8"/>
                  </a:lnTo>
                  <a:lnTo>
                    <a:pt x="144" y="6"/>
                  </a:lnTo>
                  <a:lnTo>
                    <a:pt x="157" y="4"/>
                  </a:lnTo>
                  <a:lnTo>
                    <a:pt x="173" y="2"/>
                  </a:lnTo>
                  <a:lnTo>
                    <a:pt x="190" y="0"/>
                  </a:lnTo>
                  <a:lnTo>
                    <a:pt x="205" y="0"/>
                  </a:lnTo>
                  <a:lnTo>
                    <a:pt x="222" y="0"/>
                  </a:lnTo>
                  <a:lnTo>
                    <a:pt x="222" y="37"/>
                  </a:lnTo>
                  <a:lnTo>
                    <a:pt x="111" y="52"/>
                  </a:lnTo>
                  <a:lnTo>
                    <a:pt x="0" y="67"/>
                  </a:lnTo>
                  <a:lnTo>
                    <a:pt x="0" y="31"/>
                  </a:lnTo>
                  <a:lnTo>
                    <a:pt x="100" y="16"/>
                  </a:lnTo>
                  <a:lnTo>
                    <a:pt x="100" y="1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84"/>
            <p:cNvSpPr/>
            <p:nvPr/>
          </p:nvSpPr>
          <p:spPr bwMode="auto">
            <a:xfrm>
              <a:off x="2789238" y="792163"/>
              <a:ext cx="57150" cy="174625"/>
            </a:xfrm>
            <a:custGeom>
              <a:avLst/>
              <a:gdLst>
                <a:gd name="T0" fmla="*/ 6 w 73"/>
                <a:gd name="T1" fmla="*/ 30 h 220"/>
                <a:gd name="T2" fmla="*/ 4 w 73"/>
                <a:gd name="T3" fmla="*/ 24 h 220"/>
                <a:gd name="T4" fmla="*/ 2 w 73"/>
                <a:gd name="T5" fmla="*/ 17 h 220"/>
                <a:gd name="T6" fmla="*/ 0 w 73"/>
                <a:gd name="T7" fmla="*/ 13 h 220"/>
                <a:gd name="T8" fmla="*/ 0 w 73"/>
                <a:gd name="T9" fmla="*/ 7 h 220"/>
                <a:gd name="T10" fmla="*/ 2 w 73"/>
                <a:gd name="T11" fmla="*/ 5 h 220"/>
                <a:gd name="T12" fmla="*/ 4 w 73"/>
                <a:gd name="T13" fmla="*/ 2 h 220"/>
                <a:gd name="T14" fmla="*/ 6 w 73"/>
                <a:gd name="T15" fmla="*/ 2 h 220"/>
                <a:gd name="T16" fmla="*/ 10 w 73"/>
                <a:gd name="T17" fmla="*/ 0 h 220"/>
                <a:gd name="T18" fmla="*/ 19 w 73"/>
                <a:gd name="T19" fmla="*/ 2 h 220"/>
                <a:gd name="T20" fmla="*/ 27 w 73"/>
                <a:gd name="T21" fmla="*/ 2 h 220"/>
                <a:gd name="T22" fmla="*/ 35 w 73"/>
                <a:gd name="T23" fmla="*/ 3 h 220"/>
                <a:gd name="T24" fmla="*/ 38 w 73"/>
                <a:gd name="T25" fmla="*/ 3 h 220"/>
                <a:gd name="T26" fmla="*/ 44 w 73"/>
                <a:gd name="T27" fmla="*/ 5 h 220"/>
                <a:gd name="T28" fmla="*/ 48 w 73"/>
                <a:gd name="T29" fmla="*/ 9 h 220"/>
                <a:gd name="T30" fmla="*/ 52 w 73"/>
                <a:gd name="T31" fmla="*/ 13 h 220"/>
                <a:gd name="T32" fmla="*/ 56 w 73"/>
                <a:gd name="T33" fmla="*/ 17 h 220"/>
                <a:gd name="T34" fmla="*/ 59 w 73"/>
                <a:gd name="T35" fmla="*/ 24 h 220"/>
                <a:gd name="T36" fmla="*/ 63 w 73"/>
                <a:gd name="T37" fmla="*/ 32 h 220"/>
                <a:gd name="T38" fmla="*/ 65 w 73"/>
                <a:gd name="T39" fmla="*/ 40 h 220"/>
                <a:gd name="T40" fmla="*/ 67 w 73"/>
                <a:gd name="T41" fmla="*/ 51 h 220"/>
                <a:gd name="T42" fmla="*/ 69 w 73"/>
                <a:gd name="T43" fmla="*/ 61 h 220"/>
                <a:gd name="T44" fmla="*/ 69 w 73"/>
                <a:gd name="T45" fmla="*/ 68 h 220"/>
                <a:gd name="T46" fmla="*/ 71 w 73"/>
                <a:gd name="T47" fmla="*/ 74 h 220"/>
                <a:gd name="T48" fmla="*/ 71 w 73"/>
                <a:gd name="T49" fmla="*/ 82 h 220"/>
                <a:gd name="T50" fmla="*/ 71 w 73"/>
                <a:gd name="T51" fmla="*/ 88 h 220"/>
                <a:gd name="T52" fmla="*/ 73 w 73"/>
                <a:gd name="T53" fmla="*/ 97 h 220"/>
                <a:gd name="T54" fmla="*/ 73 w 73"/>
                <a:gd name="T55" fmla="*/ 105 h 220"/>
                <a:gd name="T56" fmla="*/ 73 w 73"/>
                <a:gd name="T57" fmla="*/ 114 h 220"/>
                <a:gd name="T58" fmla="*/ 73 w 73"/>
                <a:gd name="T59" fmla="*/ 124 h 220"/>
                <a:gd name="T60" fmla="*/ 73 w 73"/>
                <a:gd name="T61" fmla="*/ 134 h 220"/>
                <a:gd name="T62" fmla="*/ 73 w 73"/>
                <a:gd name="T63" fmla="*/ 143 h 220"/>
                <a:gd name="T64" fmla="*/ 73 w 73"/>
                <a:gd name="T65" fmla="*/ 155 h 220"/>
                <a:gd name="T66" fmla="*/ 73 w 73"/>
                <a:gd name="T67" fmla="*/ 166 h 220"/>
                <a:gd name="T68" fmla="*/ 73 w 73"/>
                <a:gd name="T69" fmla="*/ 179 h 220"/>
                <a:gd name="T70" fmla="*/ 73 w 73"/>
                <a:gd name="T71" fmla="*/ 191 h 220"/>
                <a:gd name="T72" fmla="*/ 73 w 73"/>
                <a:gd name="T73" fmla="*/ 206 h 220"/>
                <a:gd name="T74" fmla="*/ 73 w 73"/>
                <a:gd name="T75" fmla="*/ 220 h 220"/>
                <a:gd name="T76" fmla="*/ 40 w 73"/>
                <a:gd name="T77" fmla="*/ 220 h 220"/>
                <a:gd name="T78" fmla="*/ 36 w 73"/>
                <a:gd name="T79" fmla="*/ 201 h 220"/>
                <a:gd name="T80" fmla="*/ 35 w 73"/>
                <a:gd name="T81" fmla="*/ 181 h 220"/>
                <a:gd name="T82" fmla="*/ 33 w 73"/>
                <a:gd name="T83" fmla="*/ 164 h 220"/>
                <a:gd name="T84" fmla="*/ 31 w 73"/>
                <a:gd name="T85" fmla="*/ 147 h 220"/>
                <a:gd name="T86" fmla="*/ 29 w 73"/>
                <a:gd name="T87" fmla="*/ 132 h 220"/>
                <a:gd name="T88" fmla="*/ 25 w 73"/>
                <a:gd name="T89" fmla="*/ 118 h 220"/>
                <a:gd name="T90" fmla="*/ 23 w 73"/>
                <a:gd name="T91" fmla="*/ 105 h 220"/>
                <a:gd name="T92" fmla="*/ 21 w 73"/>
                <a:gd name="T93" fmla="*/ 93 h 220"/>
                <a:gd name="T94" fmla="*/ 19 w 73"/>
                <a:gd name="T95" fmla="*/ 82 h 220"/>
                <a:gd name="T96" fmla="*/ 17 w 73"/>
                <a:gd name="T97" fmla="*/ 72 h 220"/>
                <a:gd name="T98" fmla="*/ 15 w 73"/>
                <a:gd name="T99" fmla="*/ 63 h 220"/>
                <a:gd name="T100" fmla="*/ 13 w 73"/>
                <a:gd name="T101" fmla="*/ 53 h 220"/>
                <a:gd name="T102" fmla="*/ 12 w 73"/>
                <a:gd name="T103" fmla="*/ 47 h 220"/>
                <a:gd name="T104" fmla="*/ 10 w 73"/>
                <a:gd name="T105" fmla="*/ 40 h 220"/>
                <a:gd name="T106" fmla="*/ 8 w 73"/>
                <a:gd name="T107" fmla="*/ 36 h 220"/>
                <a:gd name="T108" fmla="*/ 6 w 73"/>
                <a:gd name="T109" fmla="*/ 30 h 220"/>
                <a:gd name="T110" fmla="*/ 6 w 73"/>
                <a:gd name="T111" fmla="*/ 3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" h="220">
                  <a:moveTo>
                    <a:pt x="6" y="30"/>
                  </a:moveTo>
                  <a:lnTo>
                    <a:pt x="4" y="24"/>
                  </a:lnTo>
                  <a:lnTo>
                    <a:pt x="2" y="17"/>
                  </a:lnTo>
                  <a:lnTo>
                    <a:pt x="0" y="13"/>
                  </a:lnTo>
                  <a:lnTo>
                    <a:pt x="0" y="7"/>
                  </a:lnTo>
                  <a:lnTo>
                    <a:pt x="2" y="5"/>
                  </a:lnTo>
                  <a:lnTo>
                    <a:pt x="4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9" y="2"/>
                  </a:lnTo>
                  <a:lnTo>
                    <a:pt x="27" y="2"/>
                  </a:lnTo>
                  <a:lnTo>
                    <a:pt x="35" y="3"/>
                  </a:lnTo>
                  <a:lnTo>
                    <a:pt x="38" y="3"/>
                  </a:lnTo>
                  <a:lnTo>
                    <a:pt x="44" y="5"/>
                  </a:lnTo>
                  <a:lnTo>
                    <a:pt x="48" y="9"/>
                  </a:lnTo>
                  <a:lnTo>
                    <a:pt x="52" y="13"/>
                  </a:lnTo>
                  <a:lnTo>
                    <a:pt x="56" y="17"/>
                  </a:lnTo>
                  <a:lnTo>
                    <a:pt x="59" y="24"/>
                  </a:lnTo>
                  <a:lnTo>
                    <a:pt x="63" y="32"/>
                  </a:lnTo>
                  <a:lnTo>
                    <a:pt x="65" y="40"/>
                  </a:lnTo>
                  <a:lnTo>
                    <a:pt x="67" y="51"/>
                  </a:lnTo>
                  <a:lnTo>
                    <a:pt x="69" y="61"/>
                  </a:lnTo>
                  <a:lnTo>
                    <a:pt x="69" y="68"/>
                  </a:lnTo>
                  <a:lnTo>
                    <a:pt x="71" y="74"/>
                  </a:lnTo>
                  <a:lnTo>
                    <a:pt x="71" y="82"/>
                  </a:lnTo>
                  <a:lnTo>
                    <a:pt x="71" y="88"/>
                  </a:lnTo>
                  <a:lnTo>
                    <a:pt x="73" y="97"/>
                  </a:lnTo>
                  <a:lnTo>
                    <a:pt x="73" y="105"/>
                  </a:lnTo>
                  <a:lnTo>
                    <a:pt x="73" y="114"/>
                  </a:lnTo>
                  <a:lnTo>
                    <a:pt x="73" y="124"/>
                  </a:lnTo>
                  <a:lnTo>
                    <a:pt x="73" y="134"/>
                  </a:lnTo>
                  <a:lnTo>
                    <a:pt x="73" y="143"/>
                  </a:lnTo>
                  <a:lnTo>
                    <a:pt x="73" y="155"/>
                  </a:lnTo>
                  <a:lnTo>
                    <a:pt x="73" y="166"/>
                  </a:lnTo>
                  <a:lnTo>
                    <a:pt x="73" y="179"/>
                  </a:lnTo>
                  <a:lnTo>
                    <a:pt x="73" y="191"/>
                  </a:lnTo>
                  <a:lnTo>
                    <a:pt x="73" y="206"/>
                  </a:lnTo>
                  <a:lnTo>
                    <a:pt x="73" y="220"/>
                  </a:lnTo>
                  <a:lnTo>
                    <a:pt x="40" y="220"/>
                  </a:lnTo>
                  <a:lnTo>
                    <a:pt x="36" y="201"/>
                  </a:lnTo>
                  <a:lnTo>
                    <a:pt x="35" y="181"/>
                  </a:lnTo>
                  <a:lnTo>
                    <a:pt x="33" y="164"/>
                  </a:lnTo>
                  <a:lnTo>
                    <a:pt x="31" y="147"/>
                  </a:lnTo>
                  <a:lnTo>
                    <a:pt x="29" y="132"/>
                  </a:lnTo>
                  <a:lnTo>
                    <a:pt x="25" y="118"/>
                  </a:lnTo>
                  <a:lnTo>
                    <a:pt x="23" y="105"/>
                  </a:lnTo>
                  <a:lnTo>
                    <a:pt x="21" y="93"/>
                  </a:lnTo>
                  <a:lnTo>
                    <a:pt x="19" y="82"/>
                  </a:lnTo>
                  <a:lnTo>
                    <a:pt x="17" y="72"/>
                  </a:lnTo>
                  <a:lnTo>
                    <a:pt x="15" y="63"/>
                  </a:lnTo>
                  <a:lnTo>
                    <a:pt x="13" y="53"/>
                  </a:lnTo>
                  <a:lnTo>
                    <a:pt x="12" y="47"/>
                  </a:lnTo>
                  <a:lnTo>
                    <a:pt x="10" y="40"/>
                  </a:lnTo>
                  <a:lnTo>
                    <a:pt x="8" y="36"/>
                  </a:lnTo>
                  <a:lnTo>
                    <a:pt x="6" y="30"/>
                  </a:lnTo>
                  <a:lnTo>
                    <a:pt x="6" y="3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85"/>
            <p:cNvSpPr/>
            <p:nvPr/>
          </p:nvSpPr>
          <p:spPr bwMode="auto">
            <a:xfrm>
              <a:off x="2740026" y="792163"/>
              <a:ext cx="357188" cy="93663"/>
            </a:xfrm>
            <a:custGeom>
              <a:avLst/>
              <a:gdLst>
                <a:gd name="T0" fmla="*/ 390 w 450"/>
                <a:gd name="T1" fmla="*/ 47 h 118"/>
                <a:gd name="T2" fmla="*/ 363 w 450"/>
                <a:gd name="T3" fmla="*/ 53 h 118"/>
                <a:gd name="T4" fmla="*/ 329 w 450"/>
                <a:gd name="T5" fmla="*/ 57 h 118"/>
                <a:gd name="T6" fmla="*/ 291 w 450"/>
                <a:gd name="T7" fmla="*/ 63 h 118"/>
                <a:gd name="T8" fmla="*/ 247 w 450"/>
                <a:gd name="T9" fmla="*/ 72 h 118"/>
                <a:gd name="T10" fmla="*/ 207 w 450"/>
                <a:gd name="T11" fmla="*/ 82 h 118"/>
                <a:gd name="T12" fmla="*/ 168 w 450"/>
                <a:gd name="T13" fmla="*/ 91 h 118"/>
                <a:gd name="T14" fmla="*/ 134 w 450"/>
                <a:gd name="T15" fmla="*/ 99 h 118"/>
                <a:gd name="T16" fmla="*/ 103 w 450"/>
                <a:gd name="T17" fmla="*/ 107 h 118"/>
                <a:gd name="T18" fmla="*/ 78 w 450"/>
                <a:gd name="T19" fmla="*/ 113 h 118"/>
                <a:gd name="T20" fmla="*/ 59 w 450"/>
                <a:gd name="T21" fmla="*/ 116 h 118"/>
                <a:gd name="T22" fmla="*/ 52 w 450"/>
                <a:gd name="T23" fmla="*/ 116 h 118"/>
                <a:gd name="T24" fmla="*/ 48 w 450"/>
                <a:gd name="T25" fmla="*/ 118 h 118"/>
                <a:gd name="T26" fmla="*/ 40 w 450"/>
                <a:gd name="T27" fmla="*/ 116 h 118"/>
                <a:gd name="T28" fmla="*/ 25 w 450"/>
                <a:gd name="T29" fmla="*/ 111 h 118"/>
                <a:gd name="T30" fmla="*/ 13 w 450"/>
                <a:gd name="T31" fmla="*/ 105 h 118"/>
                <a:gd name="T32" fmla="*/ 6 w 450"/>
                <a:gd name="T33" fmla="*/ 99 h 118"/>
                <a:gd name="T34" fmla="*/ 2 w 450"/>
                <a:gd name="T35" fmla="*/ 95 h 118"/>
                <a:gd name="T36" fmla="*/ 0 w 450"/>
                <a:gd name="T37" fmla="*/ 90 h 118"/>
                <a:gd name="T38" fmla="*/ 0 w 450"/>
                <a:gd name="T39" fmla="*/ 86 h 118"/>
                <a:gd name="T40" fmla="*/ 4 w 450"/>
                <a:gd name="T41" fmla="*/ 84 h 118"/>
                <a:gd name="T42" fmla="*/ 9 w 450"/>
                <a:gd name="T43" fmla="*/ 82 h 118"/>
                <a:gd name="T44" fmla="*/ 17 w 450"/>
                <a:gd name="T45" fmla="*/ 78 h 118"/>
                <a:gd name="T46" fmla="*/ 25 w 450"/>
                <a:gd name="T47" fmla="*/ 76 h 118"/>
                <a:gd name="T48" fmla="*/ 32 w 450"/>
                <a:gd name="T49" fmla="*/ 76 h 118"/>
                <a:gd name="T50" fmla="*/ 46 w 450"/>
                <a:gd name="T51" fmla="*/ 72 h 118"/>
                <a:gd name="T52" fmla="*/ 63 w 450"/>
                <a:gd name="T53" fmla="*/ 68 h 118"/>
                <a:gd name="T54" fmla="*/ 84 w 450"/>
                <a:gd name="T55" fmla="*/ 63 h 118"/>
                <a:gd name="T56" fmla="*/ 109 w 450"/>
                <a:gd name="T57" fmla="*/ 57 h 118"/>
                <a:gd name="T58" fmla="*/ 138 w 450"/>
                <a:gd name="T59" fmla="*/ 49 h 118"/>
                <a:gd name="T60" fmla="*/ 172 w 450"/>
                <a:gd name="T61" fmla="*/ 42 h 118"/>
                <a:gd name="T62" fmla="*/ 207 w 450"/>
                <a:gd name="T63" fmla="*/ 32 h 118"/>
                <a:gd name="T64" fmla="*/ 239 w 450"/>
                <a:gd name="T65" fmla="*/ 23 h 118"/>
                <a:gd name="T66" fmla="*/ 270 w 450"/>
                <a:gd name="T67" fmla="*/ 17 h 118"/>
                <a:gd name="T68" fmla="*/ 296 w 450"/>
                <a:gd name="T69" fmla="*/ 11 h 118"/>
                <a:gd name="T70" fmla="*/ 319 w 450"/>
                <a:gd name="T71" fmla="*/ 7 h 118"/>
                <a:gd name="T72" fmla="*/ 341 w 450"/>
                <a:gd name="T73" fmla="*/ 3 h 118"/>
                <a:gd name="T74" fmla="*/ 358 w 450"/>
                <a:gd name="T75" fmla="*/ 2 h 118"/>
                <a:gd name="T76" fmla="*/ 371 w 450"/>
                <a:gd name="T77" fmla="*/ 2 h 118"/>
                <a:gd name="T78" fmla="*/ 386 w 450"/>
                <a:gd name="T79" fmla="*/ 0 h 118"/>
                <a:gd name="T80" fmla="*/ 402 w 450"/>
                <a:gd name="T81" fmla="*/ 2 h 118"/>
                <a:gd name="T82" fmla="*/ 415 w 450"/>
                <a:gd name="T83" fmla="*/ 2 h 118"/>
                <a:gd name="T84" fmla="*/ 427 w 450"/>
                <a:gd name="T85" fmla="*/ 3 h 118"/>
                <a:gd name="T86" fmla="*/ 436 w 450"/>
                <a:gd name="T87" fmla="*/ 7 h 118"/>
                <a:gd name="T88" fmla="*/ 444 w 450"/>
                <a:gd name="T89" fmla="*/ 13 h 118"/>
                <a:gd name="T90" fmla="*/ 448 w 450"/>
                <a:gd name="T91" fmla="*/ 19 h 118"/>
                <a:gd name="T92" fmla="*/ 450 w 450"/>
                <a:gd name="T93" fmla="*/ 24 h 118"/>
                <a:gd name="T94" fmla="*/ 448 w 450"/>
                <a:gd name="T95" fmla="*/ 28 h 118"/>
                <a:gd name="T96" fmla="*/ 442 w 450"/>
                <a:gd name="T97" fmla="*/ 34 h 118"/>
                <a:gd name="T98" fmla="*/ 430 w 450"/>
                <a:gd name="T99" fmla="*/ 40 h 118"/>
                <a:gd name="T100" fmla="*/ 413 w 450"/>
                <a:gd name="T101" fmla="*/ 44 h 118"/>
                <a:gd name="T102" fmla="*/ 404 w 450"/>
                <a:gd name="T103" fmla="*/ 4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50" h="118">
                  <a:moveTo>
                    <a:pt x="404" y="46"/>
                  </a:moveTo>
                  <a:lnTo>
                    <a:pt x="390" y="47"/>
                  </a:lnTo>
                  <a:lnTo>
                    <a:pt x="377" y="49"/>
                  </a:lnTo>
                  <a:lnTo>
                    <a:pt x="363" y="53"/>
                  </a:lnTo>
                  <a:lnTo>
                    <a:pt x="346" y="55"/>
                  </a:lnTo>
                  <a:lnTo>
                    <a:pt x="329" y="57"/>
                  </a:lnTo>
                  <a:lnTo>
                    <a:pt x="310" y="59"/>
                  </a:lnTo>
                  <a:lnTo>
                    <a:pt x="291" y="63"/>
                  </a:lnTo>
                  <a:lnTo>
                    <a:pt x="268" y="67"/>
                  </a:lnTo>
                  <a:lnTo>
                    <a:pt x="247" y="72"/>
                  </a:lnTo>
                  <a:lnTo>
                    <a:pt x="226" y="78"/>
                  </a:lnTo>
                  <a:lnTo>
                    <a:pt x="207" y="82"/>
                  </a:lnTo>
                  <a:lnTo>
                    <a:pt x="187" y="86"/>
                  </a:lnTo>
                  <a:lnTo>
                    <a:pt x="168" y="91"/>
                  </a:lnTo>
                  <a:lnTo>
                    <a:pt x="151" y="95"/>
                  </a:lnTo>
                  <a:lnTo>
                    <a:pt x="134" y="99"/>
                  </a:lnTo>
                  <a:lnTo>
                    <a:pt x="117" y="103"/>
                  </a:lnTo>
                  <a:lnTo>
                    <a:pt x="103" y="107"/>
                  </a:lnTo>
                  <a:lnTo>
                    <a:pt x="90" y="109"/>
                  </a:lnTo>
                  <a:lnTo>
                    <a:pt x="78" y="113"/>
                  </a:lnTo>
                  <a:lnTo>
                    <a:pt x="67" y="114"/>
                  </a:lnTo>
                  <a:lnTo>
                    <a:pt x="59" y="116"/>
                  </a:lnTo>
                  <a:lnTo>
                    <a:pt x="53" y="116"/>
                  </a:lnTo>
                  <a:lnTo>
                    <a:pt x="52" y="116"/>
                  </a:lnTo>
                  <a:lnTo>
                    <a:pt x="48" y="118"/>
                  </a:lnTo>
                  <a:lnTo>
                    <a:pt x="48" y="118"/>
                  </a:lnTo>
                  <a:lnTo>
                    <a:pt x="46" y="118"/>
                  </a:lnTo>
                  <a:lnTo>
                    <a:pt x="40" y="116"/>
                  </a:lnTo>
                  <a:lnTo>
                    <a:pt x="32" y="114"/>
                  </a:lnTo>
                  <a:lnTo>
                    <a:pt x="25" y="111"/>
                  </a:lnTo>
                  <a:lnTo>
                    <a:pt x="17" y="107"/>
                  </a:lnTo>
                  <a:lnTo>
                    <a:pt x="13" y="105"/>
                  </a:lnTo>
                  <a:lnTo>
                    <a:pt x="9" y="103"/>
                  </a:lnTo>
                  <a:lnTo>
                    <a:pt x="6" y="99"/>
                  </a:lnTo>
                  <a:lnTo>
                    <a:pt x="4" y="97"/>
                  </a:lnTo>
                  <a:lnTo>
                    <a:pt x="2" y="95"/>
                  </a:lnTo>
                  <a:lnTo>
                    <a:pt x="0" y="91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0" y="86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2"/>
                  </a:lnTo>
                  <a:lnTo>
                    <a:pt x="9" y="82"/>
                  </a:lnTo>
                  <a:lnTo>
                    <a:pt x="11" y="80"/>
                  </a:lnTo>
                  <a:lnTo>
                    <a:pt x="17" y="78"/>
                  </a:lnTo>
                  <a:lnTo>
                    <a:pt x="21" y="76"/>
                  </a:lnTo>
                  <a:lnTo>
                    <a:pt x="25" y="76"/>
                  </a:lnTo>
                  <a:lnTo>
                    <a:pt x="29" y="76"/>
                  </a:lnTo>
                  <a:lnTo>
                    <a:pt x="32" y="76"/>
                  </a:lnTo>
                  <a:lnTo>
                    <a:pt x="38" y="74"/>
                  </a:lnTo>
                  <a:lnTo>
                    <a:pt x="46" y="72"/>
                  </a:lnTo>
                  <a:lnTo>
                    <a:pt x="53" y="70"/>
                  </a:lnTo>
                  <a:lnTo>
                    <a:pt x="63" y="68"/>
                  </a:lnTo>
                  <a:lnTo>
                    <a:pt x="73" y="67"/>
                  </a:lnTo>
                  <a:lnTo>
                    <a:pt x="84" y="63"/>
                  </a:lnTo>
                  <a:lnTo>
                    <a:pt x="97" y="61"/>
                  </a:lnTo>
                  <a:lnTo>
                    <a:pt x="109" y="57"/>
                  </a:lnTo>
                  <a:lnTo>
                    <a:pt x="124" y="53"/>
                  </a:lnTo>
                  <a:lnTo>
                    <a:pt x="138" y="49"/>
                  </a:lnTo>
                  <a:lnTo>
                    <a:pt x="155" y="46"/>
                  </a:lnTo>
                  <a:lnTo>
                    <a:pt x="172" y="42"/>
                  </a:lnTo>
                  <a:lnTo>
                    <a:pt x="189" y="36"/>
                  </a:lnTo>
                  <a:lnTo>
                    <a:pt x="207" y="32"/>
                  </a:lnTo>
                  <a:lnTo>
                    <a:pt x="224" y="26"/>
                  </a:lnTo>
                  <a:lnTo>
                    <a:pt x="239" y="23"/>
                  </a:lnTo>
                  <a:lnTo>
                    <a:pt x="254" y="19"/>
                  </a:lnTo>
                  <a:lnTo>
                    <a:pt x="270" y="17"/>
                  </a:lnTo>
                  <a:lnTo>
                    <a:pt x="283" y="13"/>
                  </a:lnTo>
                  <a:lnTo>
                    <a:pt x="296" y="11"/>
                  </a:lnTo>
                  <a:lnTo>
                    <a:pt x="308" y="9"/>
                  </a:lnTo>
                  <a:lnTo>
                    <a:pt x="319" y="7"/>
                  </a:lnTo>
                  <a:lnTo>
                    <a:pt x="331" y="5"/>
                  </a:lnTo>
                  <a:lnTo>
                    <a:pt x="341" y="3"/>
                  </a:lnTo>
                  <a:lnTo>
                    <a:pt x="350" y="2"/>
                  </a:lnTo>
                  <a:lnTo>
                    <a:pt x="358" y="2"/>
                  </a:lnTo>
                  <a:lnTo>
                    <a:pt x="365" y="2"/>
                  </a:lnTo>
                  <a:lnTo>
                    <a:pt x="371" y="2"/>
                  </a:lnTo>
                  <a:lnTo>
                    <a:pt x="377" y="0"/>
                  </a:lnTo>
                  <a:lnTo>
                    <a:pt x="386" y="0"/>
                  </a:lnTo>
                  <a:lnTo>
                    <a:pt x="394" y="2"/>
                  </a:lnTo>
                  <a:lnTo>
                    <a:pt x="402" y="2"/>
                  </a:lnTo>
                  <a:lnTo>
                    <a:pt x="409" y="2"/>
                  </a:lnTo>
                  <a:lnTo>
                    <a:pt x="415" y="2"/>
                  </a:lnTo>
                  <a:lnTo>
                    <a:pt x="423" y="3"/>
                  </a:lnTo>
                  <a:lnTo>
                    <a:pt x="427" y="3"/>
                  </a:lnTo>
                  <a:lnTo>
                    <a:pt x="432" y="5"/>
                  </a:lnTo>
                  <a:lnTo>
                    <a:pt x="436" y="7"/>
                  </a:lnTo>
                  <a:lnTo>
                    <a:pt x="440" y="11"/>
                  </a:lnTo>
                  <a:lnTo>
                    <a:pt x="444" y="13"/>
                  </a:lnTo>
                  <a:lnTo>
                    <a:pt x="446" y="15"/>
                  </a:lnTo>
                  <a:lnTo>
                    <a:pt x="448" y="19"/>
                  </a:lnTo>
                  <a:lnTo>
                    <a:pt x="448" y="21"/>
                  </a:lnTo>
                  <a:lnTo>
                    <a:pt x="450" y="24"/>
                  </a:lnTo>
                  <a:lnTo>
                    <a:pt x="450" y="26"/>
                  </a:lnTo>
                  <a:lnTo>
                    <a:pt x="448" y="28"/>
                  </a:lnTo>
                  <a:lnTo>
                    <a:pt x="446" y="30"/>
                  </a:lnTo>
                  <a:lnTo>
                    <a:pt x="442" y="34"/>
                  </a:lnTo>
                  <a:lnTo>
                    <a:pt x="436" y="36"/>
                  </a:lnTo>
                  <a:lnTo>
                    <a:pt x="430" y="40"/>
                  </a:lnTo>
                  <a:lnTo>
                    <a:pt x="423" y="42"/>
                  </a:lnTo>
                  <a:lnTo>
                    <a:pt x="413" y="44"/>
                  </a:lnTo>
                  <a:lnTo>
                    <a:pt x="404" y="46"/>
                  </a:lnTo>
                  <a:lnTo>
                    <a:pt x="404" y="4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286"/>
            <p:cNvSpPr/>
            <p:nvPr/>
          </p:nvSpPr>
          <p:spPr bwMode="auto">
            <a:xfrm>
              <a:off x="2581276" y="969963"/>
              <a:ext cx="261938" cy="333375"/>
            </a:xfrm>
            <a:custGeom>
              <a:avLst/>
              <a:gdLst>
                <a:gd name="T0" fmla="*/ 111 w 331"/>
                <a:gd name="T1" fmla="*/ 299 h 421"/>
                <a:gd name="T2" fmla="*/ 151 w 331"/>
                <a:gd name="T3" fmla="*/ 253 h 421"/>
                <a:gd name="T4" fmla="*/ 186 w 331"/>
                <a:gd name="T5" fmla="*/ 209 h 421"/>
                <a:gd name="T6" fmla="*/ 214 w 331"/>
                <a:gd name="T7" fmla="*/ 165 h 421"/>
                <a:gd name="T8" fmla="*/ 237 w 331"/>
                <a:gd name="T9" fmla="*/ 123 h 421"/>
                <a:gd name="T10" fmla="*/ 254 w 331"/>
                <a:gd name="T11" fmla="*/ 83 h 421"/>
                <a:gd name="T12" fmla="*/ 268 w 331"/>
                <a:gd name="T13" fmla="*/ 46 h 421"/>
                <a:gd name="T14" fmla="*/ 277 w 331"/>
                <a:gd name="T15" fmla="*/ 16 h 421"/>
                <a:gd name="T16" fmla="*/ 291 w 331"/>
                <a:gd name="T17" fmla="*/ 10 h 421"/>
                <a:gd name="T18" fmla="*/ 308 w 331"/>
                <a:gd name="T19" fmla="*/ 25 h 421"/>
                <a:gd name="T20" fmla="*/ 321 w 331"/>
                <a:gd name="T21" fmla="*/ 37 h 421"/>
                <a:gd name="T22" fmla="*/ 329 w 331"/>
                <a:gd name="T23" fmla="*/ 44 h 421"/>
                <a:gd name="T24" fmla="*/ 331 w 331"/>
                <a:gd name="T25" fmla="*/ 50 h 421"/>
                <a:gd name="T26" fmla="*/ 329 w 331"/>
                <a:gd name="T27" fmla="*/ 56 h 421"/>
                <a:gd name="T28" fmla="*/ 325 w 331"/>
                <a:gd name="T29" fmla="*/ 64 h 421"/>
                <a:gd name="T30" fmla="*/ 321 w 331"/>
                <a:gd name="T31" fmla="*/ 75 h 421"/>
                <a:gd name="T32" fmla="*/ 314 w 331"/>
                <a:gd name="T33" fmla="*/ 88 h 421"/>
                <a:gd name="T34" fmla="*/ 306 w 331"/>
                <a:gd name="T35" fmla="*/ 104 h 421"/>
                <a:gd name="T36" fmla="*/ 295 w 331"/>
                <a:gd name="T37" fmla="*/ 123 h 421"/>
                <a:gd name="T38" fmla="*/ 283 w 331"/>
                <a:gd name="T39" fmla="*/ 142 h 421"/>
                <a:gd name="T40" fmla="*/ 262 w 331"/>
                <a:gd name="T41" fmla="*/ 178 h 421"/>
                <a:gd name="T42" fmla="*/ 233 w 331"/>
                <a:gd name="T43" fmla="*/ 222 h 421"/>
                <a:gd name="T44" fmla="*/ 203 w 331"/>
                <a:gd name="T45" fmla="*/ 261 h 421"/>
                <a:gd name="T46" fmla="*/ 174 w 331"/>
                <a:gd name="T47" fmla="*/ 293 h 421"/>
                <a:gd name="T48" fmla="*/ 143 w 331"/>
                <a:gd name="T49" fmla="*/ 322 h 421"/>
                <a:gd name="T50" fmla="*/ 115 w 331"/>
                <a:gd name="T51" fmla="*/ 349 h 421"/>
                <a:gd name="T52" fmla="*/ 86 w 331"/>
                <a:gd name="T53" fmla="*/ 372 h 421"/>
                <a:gd name="T54" fmla="*/ 61 w 331"/>
                <a:gd name="T55" fmla="*/ 391 h 421"/>
                <a:gd name="T56" fmla="*/ 38 w 331"/>
                <a:gd name="T57" fmla="*/ 406 h 421"/>
                <a:gd name="T58" fmla="*/ 19 w 331"/>
                <a:gd name="T59" fmla="*/ 416 h 421"/>
                <a:gd name="T60" fmla="*/ 6 w 331"/>
                <a:gd name="T61" fmla="*/ 419 h 421"/>
                <a:gd name="T62" fmla="*/ 0 w 331"/>
                <a:gd name="T63" fmla="*/ 419 h 421"/>
                <a:gd name="T64" fmla="*/ 0 w 331"/>
                <a:gd name="T65" fmla="*/ 418 h 421"/>
                <a:gd name="T66" fmla="*/ 0 w 331"/>
                <a:gd name="T67" fmla="*/ 414 h 421"/>
                <a:gd name="T68" fmla="*/ 6 w 331"/>
                <a:gd name="T69" fmla="*/ 406 h 421"/>
                <a:gd name="T70" fmla="*/ 13 w 331"/>
                <a:gd name="T71" fmla="*/ 397 h 421"/>
                <a:gd name="T72" fmla="*/ 25 w 331"/>
                <a:gd name="T73" fmla="*/ 385 h 421"/>
                <a:gd name="T74" fmla="*/ 38 w 331"/>
                <a:gd name="T75" fmla="*/ 370 h 421"/>
                <a:gd name="T76" fmla="*/ 55 w 331"/>
                <a:gd name="T77" fmla="*/ 353 h 421"/>
                <a:gd name="T78" fmla="*/ 76 w 331"/>
                <a:gd name="T79" fmla="*/ 333 h 421"/>
                <a:gd name="T80" fmla="*/ 88 w 331"/>
                <a:gd name="T81" fmla="*/ 322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1" h="421">
                  <a:moveTo>
                    <a:pt x="88" y="322"/>
                  </a:moveTo>
                  <a:lnTo>
                    <a:pt x="111" y="299"/>
                  </a:lnTo>
                  <a:lnTo>
                    <a:pt x="132" y="276"/>
                  </a:lnTo>
                  <a:lnTo>
                    <a:pt x="151" y="253"/>
                  </a:lnTo>
                  <a:lnTo>
                    <a:pt x="170" y="230"/>
                  </a:lnTo>
                  <a:lnTo>
                    <a:pt x="186" y="209"/>
                  </a:lnTo>
                  <a:lnTo>
                    <a:pt x="201" y="186"/>
                  </a:lnTo>
                  <a:lnTo>
                    <a:pt x="214" y="165"/>
                  </a:lnTo>
                  <a:lnTo>
                    <a:pt x="226" y="144"/>
                  </a:lnTo>
                  <a:lnTo>
                    <a:pt x="237" y="123"/>
                  </a:lnTo>
                  <a:lnTo>
                    <a:pt x="245" y="104"/>
                  </a:lnTo>
                  <a:lnTo>
                    <a:pt x="254" y="83"/>
                  </a:lnTo>
                  <a:lnTo>
                    <a:pt x="260" y="66"/>
                  </a:lnTo>
                  <a:lnTo>
                    <a:pt x="268" y="46"/>
                  </a:lnTo>
                  <a:lnTo>
                    <a:pt x="274" y="31"/>
                  </a:lnTo>
                  <a:lnTo>
                    <a:pt x="277" y="16"/>
                  </a:lnTo>
                  <a:lnTo>
                    <a:pt x="281" y="0"/>
                  </a:lnTo>
                  <a:lnTo>
                    <a:pt x="291" y="10"/>
                  </a:lnTo>
                  <a:lnTo>
                    <a:pt x="300" y="20"/>
                  </a:lnTo>
                  <a:lnTo>
                    <a:pt x="308" y="25"/>
                  </a:lnTo>
                  <a:lnTo>
                    <a:pt x="316" y="33"/>
                  </a:lnTo>
                  <a:lnTo>
                    <a:pt x="321" y="37"/>
                  </a:lnTo>
                  <a:lnTo>
                    <a:pt x="325" y="41"/>
                  </a:lnTo>
                  <a:lnTo>
                    <a:pt x="329" y="44"/>
                  </a:lnTo>
                  <a:lnTo>
                    <a:pt x="331" y="46"/>
                  </a:lnTo>
                  <a:lnTo>
                    <a:pt x="331" y="50"/>
                  </a:lnTo>
                  <a:lnTo>
                    <a:pt x="331" y="52"/>
                  </a:lnTo>
                  <a:lnTo>
                    <a:pt x="329" y="56"/>
                  </a:lnTo>
                  <a:lnTo>
                    <a:pt x="327" y="60"/>
                  </a:lnTo>
                  <a:lnTo>
                    <a:pt x="325" y="64"/>
                  </a:lnTo>
                  <a:lnTo>
                    <a:pt x="323" y="69"/>
                  </a:lnTo>
                  <a:lnTo>
                    <a:pt x="321" y="75"/>
                  </a:lnTo>
                  <a:lnTo>
                    <a:pt x="318" y="81"/>
                  </a:lnTo>
                  <a:lnTo>
                    <a:pt x="314" y="88"/>
                  </a:lnTo>
                  <a:lnTo>
                    <a:pt x="310" y="96"/>
                  </a:lnTo>
                  <a:lnTo>
                    <a:pt x="306" y="104"/>
                  </a:lnTo>
                  <a:lnTo>
                    <a:pt x="300" y="113"/>
                  </a:lnTo>
                  <a:lnTo>
                    <a:pt x="295" y="123"/>
                  </a:lnTo>
                  <a:lnTo>
                    <a:pt x="289" y="132"/>
                  </a:lnTo>
                  <a:lnTo>
                    <a:pt x="283" y="142"/>
                  </a:lnTo>
                  <a:lnTo>
                    <a:pt x="277" y="154"/>
                  </a:lnTo>
                  <a:lnTo>
                    <a:pt x="262" y="178"/>
                  </a:lnTo>
                  <a:lnTo>
                    <a:pt x="247" y="201"/>
                  </a:lnTo>
                  <a:lnTo>
                    <a:pt x="233" y="222"/>
                  </a:lnTo>
                  <a:lnTo>
                    <a:pt x="218" y="242"/>
                  </a:lnTo>
                  <a:lnTo>
                    <a:pt x="203" y="261"/>
                  </a:lnTo>
                  <a:lnTo>
                    <a:pt x="187" y="278"/>
                  </a:lnTo>
                  <a:lnTo>
                    <a:pt x="174" y="293"/>
                  </a:lnTo>
                  <a:lnTo>
                    <a:pt x="159" y="307"/>
                  </a:lnTo>
                  <a:lnTo>
                    <a:pt x="143" y="322"/>
                  </a:lnTo>
                  <a:lnTo>
                    <a:pt x="128" y="335"/>
                  </a:lnTo>
                  <a:lnTo>
                    <a:pt x="115" y="349"/>
                  </a:lnTo>
                  <a:lnTo>
                    <a:pt x="99" y="360"/>
                  </a:lnTo>
                  <a:lnTo>
                    <a:pt x="86" y="372"/>
                  </a:lnTo>
                  <a:lnTo>
                    <a:pt x="73" y="381"/>
                  </a:lnTo>
                  <a:lnTo>
                    <a:pt x="61" y="391"/>
                  </a:lnTo>
                  <a:lnTo>
                    <a:pt x="50" y="398"/>
                  </a:lnTo>
                  <a:lnTo>
                    <a:pt x="38" y="406"/>
                  </a:lnTo>
                  <a:lnTo>
                    <a:pt x="29" y="412"/>
                  </a:lnTo>
                  <a:lnTo>
                    <a:pt x="19" y="416"/>
                  </a:lnTo>
                  <a:lnTo>
                    <a:pt x="11" y="418"/>
                  </a:lnTo>
                  <a:lnTo>
                    <a:pt x="6" y="419"/>
                  </a:lnTo>
                  <a:lnTo>
                    <a:pt x="2" y="421"/>
                  </a:lnTo>
                  <a:lnTo>
                    <a:pt x="0" y="419"/>
                  </a:lnTo>
                  <a:lnTo>
                    <a:pt x="0" y="419"/>
                  </a:lnTo>
                  <a:lnTo>
                    <a:pt x="0" y="418"/>
                  </a:lnTo>
                  <a:lnTo>
                    <a:pt x="0" y="416"/>
                  </a:lnTo>
                  <a:lnTo>
                    <a:pt x="0" y="414"/>
                  </a:lnTo>
                  <a:lnTo>
                    <a:pt x="2" y="410"/>
                  </a:lnTo>
                  <a:lnTo>
                    <a:pt x="6" y="406"/>
                  </a:lnTo>
                  <a:lnTo>
                    <a:pt x="9" y="402"/>
                  </a:lnTo>
                  <a:lnTo>
                    <a:pt x="13" y="397"/>
                  </a:lnTo>
                  <a:lnTo>
                    <a:pt x="19" y="391"/>
                  </a:lnTo>
                  <a:lnTo>
                    <a:pt x="25" y="385"/>
                  </a:lnTo>
                  <a:lnTo>
                    <a:pt x="31" y="377"/>
                  </a:lnTo>
                  <a:lnTo>
                    <a:pt x="38" y="370"/>
                  </a:lnTo>
                  <a:lnTo>
                    <a:pt x="48" y="362"/>
                  </a:lnTo>
                  <a:lnTo>
                    <a:pt x="55" y="353"/>
                  </a:lnTo>
                  <a:lnTo>
                    <a:pt x="65" y="343"/>
                  </a:lnTo>
                  <a:lnTo>
                    <a:pt x="76" y="333"/>
                  </a:lnTo>
                  <a:lnTo>
                    <a:pt x="88" y="322"/>
                  </a:lnTo>
                  <a:lnTo>
                    <a:pt x="88" y="32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87"/>
            <p:cNvSpPr/>
            <p:nvPr/>
          </p:nvSpPr>
          <p:spPr bwMode="auto">
            <a:xfrm>
              <a:off x="2816226" y="1028700"/>
              <a:ext cx="115888" cy="417513"/>
            </a:xfrm>
            <a:custGeom>
              <a:avLst/>
              <a:gdLst>
                <a:gd name="T0" fmla="*/ 84 w 145"/>
                <a:gd name="T1" fmla="*/ 524 h 526"/>
                <a:gd name="T2" fmla="*/ 76 w 145"/>
                <a:gd name="T3" fmla="*/ 515 h 526"/>
                <a:gd name="T4" fmla="*/ 72 w 145"/>
                <a:gd name="T5" fmla="*/ 496 h 526"/>
                <a:gd name="T6" fmla="*/ 63 w 145"/>
                <a:gd name="T7" fmla="*/ 473 h 526"/>
                <a:gd name="T8" fmla="*/ 45 w 145"/>
                <a:gd name="T9" fmla="*/ 448 h 526"/>
                <a:gd name="T10" fmla="*/ 21 w 145"/>
                <a:gd name="T11" fmla="*/ 421 h 526"/>
                <a:gd name="T12" fmla="*/ 3 w 145"/>
                <a:gd name="T13" fmla="*/ 400 h 526"/>
                <a:gd name="T14" fmla="*/ 0 w 145"/>
                <a:gd name="T15" fmla="*/ 387 h 526"/>
                <a:gd name="T16" fmla="*/ 5 w 145"/>
                <a:gd name="T17" fmla="*/ 383 h 526"/>
                <a:gd name="T18" fmla="*/ 19 w 145"/>
                <a:gd name="T19" fmla="*/ 385 h 526"/>
                <a:gd name="T20" fmla="*/ 38 w 145"/>
                <a:gd name="T21" fmla="*/ 390 h 526"/>
                <a:gd name="T22" fmla="*/ 55 w 145"/>
                <a:gd name="T23" fmla="*/ 398 h 526"/>
                <a:gd name="T24" fmla="*/ 70 w 145"/>
                <a:gd name="T25" fmla="*/ 404 h 526"/>
                <a:gd name="T26" fmla="*/ 84 w 145"/>
                <a:gd name="T27" fmla="*/ 402 h 526"/>
                <a:gd name="T28" fmla="*/ 88 w 145"/>
                <a:gd name="T29" fmla="*/ 390 h 526"/>
                <a:gd name="T30" fmla="*/ 89 w 145"/>
                <a:gd name="T31" fmla="*/ 369 h 526"/>
                <a:gd name="T32" fmla="*/ 91 w 145"/>
                <a:gd name="T33" fmla="*/ 339 h 526"/>
                <a:gd name="T34" fmla="*/ 93 w 145"/>
                <a:gd name="T35" fmla="*/ 297 h 526"/>
                <a:gd name="T36" fmla="*/ 93 w 145"/>
                <a:gd name="T37" fmla="*/ 245 h 526"/>
                <a:gd name="T38" fmla="*/ 93 w 145"/>
                <a:gd name="T39" fmla="*/ 197 h 526"/>
                <a:gd name="T40" fmla="*/ 93 w 145"/>
                <a:gd name="T41" fmla="*/ 155 h 526"/>
                <a:gd name="T42" fmla="*/ 91 w 145"/>
                <a:gd name="T43" fmla="*/ 123 h 526"/>
                <a:gd name="T44" fmla="*/ 91 w 145"/>
                <a:gd name="T45" fmla="*/ 98 h 526"/>
                <a:gd name="T46" fmla="*/ 89 w 145"/>
                <a:gd name="T47" fmla="*/ 79 h 526"/>
                <a:gd name="T48" fmla="*/ 82 w 145"/>
                <a:gd name="T49" fmla="*/ 54 h 526"/>
                <a:gd name="T50" fmla="*/ 68 w 145"/>
                <a:gd name="T51" fmla="*/ 23 h 526"/>
                <a:gd name="T52" fmla="*/ 63 w 145"/>
                <a:gd name="T53" fmla="*/ 13 h 526"/>
                <a:gd name="T54" fmla="*/ 65 w 145"/>
                <a:gd name="T55" fmla="*/ 6 h 526"/>
                <a:gd name="T56" fmla="*/ 76 w 145"/>
                <a:gd name="T57" fmla="*/ 2 h 526"/>
                <a:gd name="T58" fmla="*/ 88 w 145"/>
                <a:gd name="T59" fmla="*/ 2 h 526"/>
                <a:gd name="T60" fmla="*/ 107 w 145"/>
                <a:gd name="T61" fmla="*/ 13 h 526"/>
                <a:gd name="T62" fmla="*/ 124 w 145"/>
                <a:gd name="T63" fmla="*/ 29 h 526"/>
                <a:gd name="T64" fmla="*/ 137 w 145"/>
                <a:gd name="T65" fmla="*/ 40 h 526"/>
                <a:gd name="T66" fmla="*/ 143 w 145"/>
                <a:gd name="T67" fmla="*/ 48 h 526"/>
                <a:gd name="T68" fmla="*/ 145 w 145"/>
                <a:gd name="T69" fmla="*/ 56 h 526"/>
                <a:gd name="T70" fmla="*/ 139 w 145"/>
                <a:gd name="T71" fmla="*/ 75 h 526"/>
                <a:gd name="T72" fmla="*/ 134 w 145"/>
                <a:gd name="T73" fmla="*/ 88 h 526"/>
                <a:gd name="T74" fmla="*/ 132 w 145"/>
                <a:gd name="T75" fmla="*/ 107 h 526"/>
                <a:gd name="T76" fmla="*/ 130 w 145"/>
                <a:gd name="T77" fmla="*/ 130 h 526"/>
                <a:gd name="T78" fmla="*/ 132 w 145"/>
                <a:gd name="T79" fmla="*/ 149 h 526"/>
                <a:gd name="T80" fmla="*/ 132 w 145"/>
                <a:gd name="T81" fmla="*/ 176 h 526"/>
                <a:gd name="T82" fmla="*/ 132 w 145"/>
                <a:gd name="T83" fmla="*/ 211 h 526"/>
                <a:gd name="T84" fmla="*/ 134 w 145"/>
                <a:gd name="T85" fmla="*/ 253 h 526"/>
                <a:gd name="T86" fmla="*/ 135 w 145"/>
                <a:gd name="T87" fmla="*/ 302 h 526"/>
                <a:gd name="T88" fmla="*/ 135 w 145"/>
                <a:gd name="T89" fmla="*/ 356 h 526"/>
                <a:gd name="T90" fmla="*/ 135 w 145"/>
                <a:gd name="T91" fmla="*/ 400 h 526"/>
                <a:gd name="T92" fmla="*/ 134 w 145"/>
                <a:gd name="T93" fmla="*/ 436 h 526"/>
                <a:gd name="T94" fmla="*/ 130 w 145"/>
                <a:gd name="T95" fmla="*/ 465 h 526"/>
                <a:gd name="T96" fmla="*/ 124 w 145"/>
                <a:gd name="T97" fmla="*/ 486 h 526"/>
                <a:gd name="T98" fmla="*/ 112 w 145"/>
                <a:gd name="T99" fmla="*/ 507 h 526"/>
                <a:gd name="T100" fmla="*/ 99 w 145"/>
                <a:gd name="T101" fmla="*/ 522 h 526"/>
                <a:gd name="T102" fmla="*/ 89 w 145"/>
                <a:gd name="T103" fmla="*/ 52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5" h="526">
                  <a:moveTo>
                    <a:pt x="89" y="526"/>
                  </a:moveTo>
                  <a:lnTo>
                    <a:pt x="86" y="526"/>
                  </a:lnTo>
                  <a:lnTo>
                    <a:pt x="84" y="524"/>
                  </a:lnTo>
                  <a:lnTo>
                    <a:pt x="80" y="522"/>
                  </a:lnTo>
                  <a:lnTo>
                    <a:pt x="78" y="519"/>
                  </a:lnTo>
                  <a:lnTo>
                    <a:pt x="76" y="515"/>
                  </a:lnTo>
                  <a:lnTo>
                    <a:pt x="74" y="509"/>
                  </a:lnTo>
                  <a:lnTo>
                    <a:pt x="74" y="503"/>
                  </a:lnTo>
                  <a:lnTo>
                    <a:pt x="72" y="496"/>
                  </a:lnTo>
                  <a:lnTo>
                    <a:pt x="70" y="488"/>
                  </a:lnTo>
                  <a:lnTo>
                    <a:pt x="67" y="480"/>
                  </a:lnTo>
                  <a:lnTo>
                    <a:pt x="63" y="473"/>
                  </a:lnTo>
                  <a:lnTo>
                    <a:pt x="59" y="465"/>
                  </a:lnTo>
                  <a:lnTo>
                    <a:pt x="53" y="457"/>
                  </a:lnTo>
                  <a:lnTo>
                    <a:pt x="45" y="448"/>
                  </a:lnTo>
                  <a:lnTo>
                    <a:pt x="38" y="440"/>
                  </a:lnTo>
                  <a:lnTo>
                    <a:pt x="30" y="431"/>
                  </a:lnTo>
                  <a:lnTo>
                    <a:pt x="21" y="421"/>
                  </a:lnTo>
                  <a:lnTo>
                    <a:pt x="15" y="413"/>
                  </a:lnTo>
                  <a:lnTo>
                    <a:pt x="9" y="406"/>
                  </a:lnTo>
                  <a:lnTo>
                    <a:pt x="3" y="400"/>
                  </a:lnTo>
                  <a:lnTo>
                    <a:pt x="1" y="394"/>
                  </a:lnTo>
                  <a:lnTo>
                    <a:pt x="0" y="390"/>
                  </a:lnTo>
                  <a:lnTo>
                    <a:pt x="0" y="387"/>
                  </a:lnTo>
                  <a:lnTo>
                    <a:pt x="0" y="385"/>
                  </a:lnTo>
                  <a:lnTo>
                    <a:pt x="3" y="383"/>
                  </a:lnTo>
                  <a:lnTo>
                    <a:pt x="5" y="383"/>
                  </a:lnTo>
                  <a:lnTo>
                    <a:pt x="9" y="383"/>
                  </a:lnTo>
                  <a:lnTo>
                    <a:pt x="13" y="383"/>
                  </a:lnTo>
                  <a:lnTo>
                    <a:pt x="19" y="385"/>
                  </a:lnTo>
                  <a:lnTo>
                    <a:pt x="24" y="387"/>
                  </a:lnTo>
                  <a:lnTo>
                    <a:pt x="30" y="388"/>
                  </a:lnTo>
                  <a:lnTo>
                    <a:pt x="38" y="390"/>
                  </a:lnTo>
                  <a:lnTo>
                    <a:pt x="44" y="392"/>
                  </a:lnTo>
                  <a:lnTo>
                    <a:pt x="49" y="396"/>
                  </a:lnTo>
                  <a:lnTo>
                    <a:pt x="55" y="398"/>
                  </a:lnTo>
                  <a:lnTo>
                    <a:pt x="61" y="402"/>
                  </a:lnTo>
                  <a:lnTo>
                    <a:pt x="67" y="402"/>
                  </a:lnTo>
                  <a:lnTo>
                    <a:pt x="70" y="404"/>
                  </a:lnTo>
                  <a:lnTo>
                    <a:pt x="80" y="404"/>
                  </a:lnTo>
                  <a:lnTo>
                    <a:pt x="82" y="404"/>
                  </a:lnTo>
                  <a:lnTo>
                    <a:pt x="84" y="402"/>
                  </a:lnTo>
                  <a:lnTo>
                    <a:pt x="84" y="400"/>
                  </a:lnTo>
                  <a:lnTo>
                    <a:pt x="86" y="396"/>
                  </a:lnTo>
                  <a:lnTo>
                    <a:pt x="88" y="390"/>
                  </a:lnTo>
                  <a:lnTo>
                    <a:pt x="88" y="385"/>
                  </a:lnTo>
                  <a:lnTo>
                    <a:pt x="89" y="379"/>
                  </a:lnTo>
                  <a:lnTo>
                    <a:pt x="89" y="369"/>
                  </a:lnTo>
                  <a:lnTo>
                    <a:pt x="89" y="360"/>
                  </a:lnTo>
                  <a:lnTo>
                    <a:pt x="91" y="350"/>
                  </a:lnTo>
                  <a:lnTo>
                    <a:pt x="91" y="339"/>
                  </a:lnTo>
                  <a:lnTo>
                    <a:pt x="91" y="325"/>
                  </a:lnTo>
                  <a:lnTo>
                    <a:pt x="91" y="312"/>
                  </a:lnTo>
                  <a:lnTo>
                    <a:pt x="93" y="297"/>
                  </a:lnTo>
                  <a:lnTo>
                    <a:pt x="93" y="279"/>
                  </a:lnTo>
                  <a:lnTo>
                    <a:pt x="93" y="262"/>
                  </a:lnTo>
                  <a:lnTo>
                    <a:pt x="93" y="245"/>
                  </a:lnTo>
                  <a:lnTo>
                    <a:pt x="93" y="228"/>
                  </a:lnTo>
                  <a:lnTo>
                    <a:pt x="93" y="212"/>
                  </a:lnTo>
                  <a:lnTo>
                    <a:pt x="93" y="197"/>
                  </a:lnTo>
                  <a:lnTo>
                    <a:pt x="93" y="182"/>
                  </a:lnTo>
                  <a:lnTo>
                    <a:pt x="93" y="168"/>
                  </a:lnTo>
                  <a:lnTo>
                    <a:pt x="93" y="155"/>
                  </a:lnTo>
                  <a:lnTo>
                    <a:pt x="91" y="144"/>
                  </a:lnTo>
                  <a:lnTo>
                    <a:pt x="91" y="132"/>
                  </a:lnTo>
                  <a:lnTo>
                    <a:pt x="91" y="123"/>
                  </a:lnTo>
                  <a:lnTo>
                    <a:pt x="91" y="113"/>
                  </a:lnTo>
                  <a:lnTo>
                    <a:pt x="91" y="105"/>
                  </a:lnTo>
                  <a:lnTo>
                    <a:pt x="91" y="98"/>
                  </a:lnTo>
                  <a:lnTo>
                    <a:pt x="89" y="90"/>
                  </a:lnTo>
                  <a:lnTo>
                    <a:pt x="89" y="84"/>
                  </a:lnTo>
                  <a:lnTo>
                    <a:pt x="89" y="79"/>
                  </a:lnTo>
                  <a:lnTo>
                    <a:pt x="88" y="71"/>
                  </a:lnTo>
                  <a:lnTo>
                    <a:pt x="84" y="61"/>
                  </a:lnTo>
                  <a:lnTo>
                    <a:pt x="82" y="54"/>
                  </a:lnTo>
                  <a:lnTo>
                    <a:pt x="80" y="48"/>
                  </a:lnTo>
                  <a:lnTo>
                    <a:pt x="74" y="35"/>
                  </a:lnTo>
                  <a:lnTo>
                    <a:pt x="68" y="23"/>
                  </a:lnTo>
                  <a:lnTo>
                    <a:pt x="65" y="19"/>
                  </a:lnTo>
                  <a:lnTo>
                    <a:pt x="63" y="15"/>
                  </a:lnTo>
                  <a:lnTo>
                    <a:pt x="63" y="13"/>
                  </a:lnTo>
                  <a:lnTo>
                    <a:pt x="63" y="12"/>
                  </a:lnTo>
                  <a:lnTo>
                    <a:pt x="63" y="10"/>
                  </a:lnTo>
                  <a:lnTo>
                    <a:pt x="65" y="6"/>
                  </a:lnTo>
                  <a:lnTo>
                    <a:pt x="68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0"/>
                  </a:lnTo>
                  <a:lnTo>
                    <a:pt x="84" y="2"/>
                  </a:lnTo>
                  <a:lnTo>
                    <a:pt x="88" y="2"/>
                  </a:lnTo>
                  <a:lnTo>
                    <a:pt x="93" y="6"/>
                  </a:lnTo>
                  <a:lnTo>
                    <a:pt x="99" y="8"/>
                  </a:lnTo>
                  <a:lnTo>
                    <a:pt x="107" y="13"/>
                  </a:lnTo>
                  <a:lnTo>
                    <a:pt x="114" y="17"/>
                  </a:lnTo>
                  <a:lnTo>
                    <a:pt x="120" y="23"/>
                  </a:lnTo>
                  <a:lnTo>
                    <a:pt x="124" y="29"/>
                  </a:lnTo>
                  <a:lnTo>
                    <a:pt x="130" y="33"/>
                  </a:lnTo>
                  <a:lnTo>
                    <a:pt x="134" y="36"/>
                  </a:lnTo>
                  <a:lnTo>
                    <a:pt x="137" y="40"/>
                  </a:lnTo>
                  <a:lnTo>
                    <a:pt x="139" y="44"/>
                  </a:lnTo>
                  <a:lnTo>
                    <a:pt x="141" y="46"/>
                  </a:lnTo>
                  <a:lnTo>
                    <a:pt x="143" y="48"/>
                  </a:lnTo>
                  <a:lnTo>
                    <a:pt x="145" y="50"/>
                  </a:lnTo>
                  <a:lnTo>
                    <a:pt x="145" y="54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1" y="67"/>
                  </a:lnTo>
                  <a:lnTo>
                    <a:pt x="139" y="75"/>
                  </a:lnTo>
                  <a:lnTo>
                    <a:pt x="137" y="79"/>
                  </a:lnTo>
                  <a:lnTo>
                    <a:pt x="135" y="82"/>
                  </a:lnTo>
                  <a:lnTo>
                    <a:pt x="134" y="88"/>
                  </a:lnTo>
                  <a:lnTo>
                    <a:pt x="134" y="94"/>
                  </a:lnTo>
                  <a:lnTo>
                    <a:pt x="132" y="100"/>
                  </a:lnTo>
                  <a:lnTo>
                    <a:pt x="132" y="107"/>
                  </a:lnTo>
                  <a:lnTo>
                    <a:pt x="132" y="115"/>
                  </a:lnTo>
                  <a:lnTo>
                    <a:pt x="130" y="124"/>
                  </a:lnTo>
                  <a:lnTo>
                    <a:pt x="130" y="130"/>
                  </a:lnTo>
                  <a:lnTo>
                    <a:pt x="130" y="136"/>
                  </a:lnTo>
                  <a:lnTo>
                    <a:pt x="130" y="142"/>
                  </a:lnTo>
                  <a:lnTo>
                    <a:pt x="132" y="149"/>
                  </a:lnTo>
                  <a:lnTo>
                    <a:pt x="132" y="159"/>
                  </a:lnTo>
                  <a:lnTo>
                    <a:pt x="132" y="167"/>
                  </a:lnTo>
                  <a:lnTo>
                    <a:pt x="132" y="176"/>
                  </a:lnTo>
                  <a:lnTo>
                    <a:pt x="132" y="188"/>
                  </a:lnTo>
                  <a:lnTo>
                    <a:pt x="132" y="199"/>
                  </a:lnTo>
                  <a:lnTo>
                    <a:pt x="132" y="211"/>
                  </a:lnTo>
                  <a:lnTo>
                    <a:pt x="132" y="224"/>
                  </a:lnTo>
                  <a:lnTo>
                    <a:pt x="132" y="237"/>
                  </a:lnTo>
                  <a:lnTo>
                    <a:pt x="134" y="253"/>
                  </a:lnTo>
                  <a:lnTo>
                    <a:pt x="134" y="268"/>
                  </a:lnTo>
                  <a:lnTo>
                    <a:pt x="134" y="285"/>
                  </a:lnTo>
                  <a:lnTo>
                    <a:pt x="135" y="302"/>
                  </a:lnTo>
                  <a:lnTo>
                    <a:pt x="135" y="322"/>
                  </a:lnTo>
                  <a:lnTo>
                    <a:pt x="135" y="339"/>
                  </a:lnTo>
                  <a:lnTo>
                    <a:pt x="135" y="356"/>
                  </a:lnTo>
                  <a:lnTo>
                    <a:pt x="135" y="371"/>
                  </a:lnTo>
                  <a:lnTo>
                    <a:pt x="135" y="387"/>
                  </a:lnTo>
                  <a:lnTo>
                    <a:pt x="135" y="400"/>
                  </a:lnTo>
                  <a:lnTo>
                    <a:pt x="135" y="413"/>
                  </a:lnTo>
                  <a:lnTo>
                    <a:pt x="135" y="425"/>
                  </a:lnTo>
                  <a:lnTo>
                    <a:pt x="134" y="436"/>
                  </a:lnTo>
                  <a:lnTo>
                    <a:pt x="134" y="448"/>
                  </a:lnTo>
                  <a:lnTo>
                    <a:pt x="132" y="457"/>
                  </a:lnTo>
                  <a:lnTo>
                    <a:pt x="130" y="465"/>
                  </a:lnTo>
                  <a:lnTo>
                    <a:pt x="128" y="473"/>
                  </a:lnTo>
                  <a:lnTo>
                    <a:pt x="126" y="480"/>
                  </a:lnTo>
                  <a:lnTo>
                    <a:pt x="124" y="486"/>
                  </a:lnTo>
                  <a:lnTo>
                    <a:pt x="122" y="492"/>
                  </a:lnTo>
                  <a:lnTo>
                    <a:pt x="118" y="499"/>
                  </a:lnTo>
                  <a:lnTo>
                    <a:pt x="112" y="507"/>
                  </a:lnTo>
                  <a:lnTo>
                    <a:pt x="109" y="513"/>
                  </a:lnTo>
                  <a:lnTo>
                    <a:pt x="105" y="519"/>
                  </a:lnTo>
                  <a:lnTo>
                    <a:pt x="99" y="522"/>
                  </a:lnTo>
                  <a:lnTo>
                    <a:pt x="95" y="524"/>
                  </a:lnTo>
                  <a:lnTo>
                    <a:pt x="91" y="526"/>
                  </a:lnTo>
                  <a:lnTo>
                    <a:pt x="89" y="526"/>
                  </a:lnTo>
                  <a:lnTo>
                    <a:pt x="89" y="52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88"/>
            <p:cNvSpPr/>
            <p:nvPr/>
          </p:nvSpPr>
          <p:spPr bwMode="auto">
            <a:xfrm>
              <a:off x="2705101" y="1216025"/>
              <a:ext cx="158750" cy="122238"/>
            </a:xfrm>
            <a:custGeom>
              <a:avLst/>
              <a:gdLst>
                <a:gd name="T0" fmla="*/ 9 w 199"/>
                <a:gd name="T1" fmla="*/ 129 h 155"/>
                <a:gd name="T2" fmla="*/ 4 w 199"/>
                <a:gd name="T3" fmla="*/ 117 h 155"/>
                <a:gd name="T4" fmla="*/ 2 w 199"/>
                <a:gd name="T5" fmla="*/ 108 h 155"/>
                <a:gd name="T6" fmla="*/ 2 w 199"/>
                <a:gd name="T7" fmla="*/ 98 h 155"/>
                <a:gd name="T8" fmla="*/ 2 w 199"/>
                <a:gd name="T9" fmla="*/ 90 h 155"/>
                <a:gd name="T10" fmla="*/ 4 w 199"/>
                <a:gd name="T11" fmla="*/ 85 h 155"/>
                <a:gd name="T12" fmla="*/ 7 w 199"/>
                <a:gd name="T13" fmla="*/ 81 h 155"/>
                <a:gd name="T14" fmla="*/ 15 w 199"/>
                <a:gd name="T15" fmla="*/ 83 h 155"/>
                <a:gd name="T16" fmla="*/ 27 w 199"/>
                <a:gd name="T17" fmla="*/ 87 h 155"/>
                <a:gd name="T18" fmla="*/ 34 w 199"/>
                <a:gd name="T19" fmla="*/ 90 h 155"/>
                <a:gd name="T20" fmla="*/ 40 w 199"/>
                <a:gd name="T21" fmla="*/ 90 h 155"/>
                <a:gd name="T22" fmla="*/ 44 w 199"/>
                <a:gd name="T23" fmla="*/ 88 h 155"/>
                <a:gd name="T24" fmla="*/ 46 w 199"/>
                <a:gd name="T25" fmla="*/ 87 h 155"/>
                <a:gd name="T26" fmla="*/ 51 w 199"/>
                <a:gd name="T27" fmla="*/ 83 h 155"/>
                <a:gd name="T28" fmla="*/ 57 w 199"/>
                <a:gd name="T29" fmla="*/ 79 h 155"/>
                <a:gd name="T30" fmla="*/ 67 w 199"/>
                <a:gd name="T31" fmla="*/ 73 h 155"/>
                <a:gd name="T32" fmla="*/ 78 w 199"/>
                <a:gd name="T33" fmla="*/ 65 h 155"/>
                <a:gd name="T34" fmla="*/ 90 w 199"/>
                <a:gd name="T35" fmla="*/ 58 h 155"/>
                <a:gd name="T36" fmla="*/ 107 w 199"/>
                <a:gd name="T37" fmla="*/ 48 h 155"/>
                <a:gd name="T38" fmla="*/ 124 w 199"/>
                <a:gd name="T39" fmla="*/ 37 h 155"/>
                <a:gd name="T40" fmla="*/ 140 w 199"/>
                <a:gd name="T41" fmla="*/ 29 h 155"/>
                <a:gd name="T42" fmla="*/ 155 w 199"/>
                <a:gd name="T43" fmla="*/ 20 h 155"/>
                <a:gd name="T44" fmla="*/ 166 w 199"/>
                <a:gd name="T45" fmla="*/ 14 h 155"/>
                <a:gd name="T46" fmla="*/ 178 w 199"/>
                <a:gd name="T47" fmla="*/ 8 h 155"/>
                <a:gd name="T48" fmla="*/ 185 w 199"/>
                <a:gd name="T49" fmla="*/ 4 h 155"/>
                <a:gd name="T50" fmla="*/ 191 w 199"/>
                <a:gd name="T51" fmla="*/ 2 h 155"/>
                <a:gd name="T52" fmla="*/ 197 w 199"/>
                <a:gd name="T53" fmla="*/ 0 h 155"/>
                <a:gd name="T54" fmla="*/ 199 w 199"/>
                <a:gd name="T55" fmla="*/ 2 h 155"/>
                <a:gd name="T56" fmla="*/ 199 w 199"/>
                <a:gd name="T57" fmla="*/ 4 h 155"/>
                <a:gd name="T58" fmla="*/ 195 w 199"/>
                <a:gd name="T59" fmla="*/ 10 h 155"/>
                <a:gd name="T60" fmla="*/ 189 w 199"/>
                <a:gd name="T61" fmla="*/ 18 h 155"/>
                <a:gd name="T62" fmla="*/ 184 w 199"/>
                <a:gd name="T63" fmla="*/ 27 h 155"/>
                <a:gd name="T64" fmla="*/ 174 w 199"/>
                <a:gd name="T65" fmla="*/ 39 h 155"/>
                <a:gd name="T66" fmla="*/ 162 w 199"/>
                <a:gd name="T67" fmla="*/ 52 h 155"/>
                <a:gd name="T68" fmla="*/ 147 w 199"/>
                <a:gd name="T69" fmla="*/ 67 h 155"/>
                <a:gd name="T70" fmla="*/ 132 w 199"/>
                <a:gd name="T71" fmla="*/ 83 h 155"/>
                <a:gd name="T72" fmla="*/ 117 w 199"/>
                <a:gd name="T73" fmla="*/ 100 h 155"/>
                <a:gd name="T74" fmla="*/ 101 w 199"/>
                <a:gd name="T75" fmla="*/ 113 h 155"/>
                <a:gd name="T76" fmla="*/ 88 w 199"/>
                <a:gd name="T77" fmla="*/ 127 h 155"/>
                <a:gd name="T78" fmla="*/ 78 w 199"/>
                <a:gd name="T79" fmla="*/ 136 h 155"/>
                <a:gd name="T80" fmla="*/ 69 w 199"/>
                <a:gd name="T81" fmla="*/ 144 h 155"/>
                <a:gd name="T82" fmla="*/ 59 w 199"/>
                <a:gd name="T83" fmla="*/ 150 h 155"/>
                <a:gd name="T84" fmla="*/ 53 w 199"/>
                <a:gd name="T85" fmla="*/ 153 h 155"/>
                <a:gd name="T86" fmla="*/ 48 w 199"/>
                <a:gd name="T87" fmla="*/ 155 h 155"/>
                <a:gd name="T88" fmla="*/ 40 w 199"/>
                <a:gd name="T89" fmla="*/ 153 h 155"/>
                <a:gd name="T90" fmla="*/ 30 w 199"/>
                <a:gd name="T91" fmla="*/ 150 h 155"/>
                <a:gd name="T92" fmla="*/ 23 w 199"/>
                <a:gd name="T93" fmla="*/ 144 h 155"/>
                <a:gd name="T94" fmla="*/ 15 w 199"/>
                <a:gd name="T95" fmla="*/ 13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155">
                  <a:moveTo>
                    <a:pt x="15" y="134"/>
                  </a:moveTo>
                  <a:lnTo>
                    <a:pt x="9" y="129"/>
                  </a:lnTo>
                  <a:lnTo>
                    <a:pt x="7" y="123"/>
                  </a:lnTo>
                  <a:lnTo>
                    <a:pt x="4" y="117"/>
                  </a:lnTo>
                  <a:lnTo>
                    <a:pt x="2" y="111"/>
                  </a:lnTo>
                  <a:lnTo>
                    <a:pt x="2" y="108"/>
                  </a:lnTo>
                  <a:lnTo>
                    <a:pt x="0" y="102"/>
                  </a:lnTo>
                  <a:lnTo>
                    <a:pt x="2" y="98"/>
                  </a:lnTo>
                  <a:lnTo>
                    <a:pt x="2" y="94"/>
                  </a:lnTo>
                  <a:lnTo>
                    <a:pt x="2" y="90"/>
                  </a:lnTo>
                  <a:lnTo>
                    <a:pt x="4" y="87"/>
                  </a:lnTo>
                  <a:lnTo>
                    <a:pt x="4" y="85"/>
                  </a:lnTo>
                  <a:lnTo>
                    <a:pt x="6" y="83"/>
                  </a:lnTo>
                  <a:lnTo>
                    <a:pt x="7" y="81"/>
                  </a:lnTo>
                  <a:lnTo>
                    <a:pt x="11" y="81"/>
                  </a:lnTo>
                  <a:lnTo>
                    <a:pt x="15" y="83"/>
                  </a:lnTo>
                  <a:lnTo>
                    <a:pt x="19" y="83"/>
                  </a:lnTo>
                  <a:lnTo>
                    <a:pt x="27" y="87"/>
                  </a:lnTo>
                  <a:lnTo>
                    <a:pt x="30" y="88"/>
                  </a:lnTo>
                  <a:lnTo>
                    <a:pt x="34" y="90"/>
                  </a:lnTo>
                  <a:lnTo>
                    <a:pt x="38" y="90"/>
                  </a:lnTo>
                  <a:lnTo>
                    <a:pt x="40" y="90"/>
                  </a:lnTo>
                  <a:lnTo>
                    <a:pt x="42" y="90"/>
                  </a:lnTo>
                  <a:lnTo>
                    <a:pt x="44" y="88"/>
                  </a:lnTo>
                  <a:lnTo>
                    <a:pt x="46" y="87"/>
                  </a:lnTo>
                  <a:lnTo>
                    <a:pt x="46" y="87"/>
                  </a:lnTo>
                  <a:lnTo>
                    <a:pt x="48" y="85"/>
                  </a:lnTo>
                  <a:lnTo>
                    <a:pt x="51" y="83"/>
                  </a:lnTo>
                  <a:lnTo>
                    <a:pt x="53" y="81"/>
                  </a:lnTo>
                  <a:lnTo>
                    <a:pt x="57" y="79"/>
                  </a:lnTo>
                  <a:lnTo>
                    <a:pt x="61" y="75"/>
                  </a:lnTo>
                  <a:lnTo>
                    <a:pt x="67" y="73"/>
                  </a:lnTo>
                  <a:lnTo>
                    <a:pt x="73" y="69"/>
                  </a:lnTo>
                  <a:lnTo>
                    <a:pt x="78" y="65"/>
                  </a:lnTo>
                  <a:lnTo>
                    <a:pt x="84" y="62"/>
                  </a:lnTo>
                  <a:lnTo>
                    <a:pt x="90" y="58"/>
                  </a:lnTo>
                  <a:lnTo>
                    <a:pt x="97" y="54"/>
                  </a:lnTo>
                  <a:lnTo>
                    <a:pt x="107" y="48"/>
                  </a:lnTo>
                  <a:lnTo>
                    <a:pt x="115" y="43"/>
                  </a:lnTo>
                  <a:lnTo>
                    <a:pt x="124" y="37"/>
                  </a:lnTo>
                  <a:lnTo>
                    <a:pt x="132" y="33"/>
                  </a:lnTo>
                  <a:lnTo>
                    <a:pt x="140" y="29"/>
                  </a:lnTo>
                  <a:lnTo>
                    <a:pt x="147" y="23"/>
                  </a:lnTo>
                  <a:lnTo>
                    <a:pt x="155" y="20"/>
                  </a:lnTo>
                  <a:lnTo>
                    <a:pt x="161" y="18"/>
                  </a:lnTo>
                  <a:lnTo>
                    <a:pt x="166" y="14"/>
                  </a:lnTo>
                  <a:lnTo>
                    <a:pt x="172" y="10"/>
                  </a:lnTo>
                  <a:lnTo>
                    <a:pt x="178" y="8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89" y="2"/>
                  </a:lnTo>
                  <a:lnTo>
                    <a:pt x="191" y="2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199" y="0"/>
                  </a:lnTo>
                  <a:lnTo>
                    <a:pt x="199" y="2"/>
                  </a:lnTo>
                  <a:lnTo>
                    <a:pt x="199" y="2"/>
                  </a:lnTo>
                  <a:lnTo>
                    <a:pt x="199" y="4"/>
                  </a:lnTo>
                  <a:lnTo>
                    <a:pt x="197" y="8"/>
                  </a:lnTo>
                  <a:lnTo>
                    <a:pt x="195" y="10"/>
                  </a:lnTo>
                  <a:lnTo>
                    <a:pt x="193" y="14"/>
                  </a:lnTo>
                  <a:lnTo>
                    <a:pt x="189" y="18"/>
                  </a:lnTo>
                  <a:lnTo>
                    <a:pt x="187" y="21"/>
                  </a:lnTo>
                  <a:lnTo>
                    <a:pt x="184" y="27"/>
                  </a:lnTo>
                  <a:lnTo>
                    <a:pt x="178" y="33"/>
                  </a:lnTo>
                  <a:lnTo>
                    <a:pt x="174" y="39"/>
                  </a:lnTo>
                  <a:lnTo>
                    <a:pt x="168" y="44"/>
                  </a:lnTo>
                  <a:lnTo>
                    <a:pt x="162" y="52"/>
                  </a:lnTo>
                  <a:lnTo>
                    <a:pt x="155" y="60"/>
                  </a:lnTo>
                  <a:lnTo>
                    <a:pt x="147" y="67"/>
                  </a:lnTo>
                  <a:lnTo>
                    <a:pt x="140" y="75"/>
                  </a:lnTo>
                  <a:lnTo>
                    <a:pt x="132" y="83"/>
                  </a:lnTo>
                  <a:lnTo>
                    <a:pt x="124" y="92"/>
                  </a:lnTo>
                  <a:lnTo>
                    <a:pt x="117" y="100"/>
                  </a:lnTo>
                  <a:lnTo>
                    <a:pt x="109" y="108"/>
                  </a:lnTo>
                  <a:lnTo>
                    <a:pt x="101" y="113"/>
                  </a:lnTo>
                  <a:lnTo>
                    <a:pt x="96" y="121"/>
                  </a:lnTo>
                  <a:lnTo>
                    <a:pt x="88" y="127"/>
                  </a:lnTo>
                  <a:lnTo>
                    <a:pt x="82" y="131"/>
                  </a:lnTo>
                  <a:lnTo>
                    <a:pt x="78" y="136"/>
                  </a:lnTo>
                  <a:lnTo>
                    <a:pt x="73" y="140"/>
                  </a:lnTo>
                  <a:lnTo>
                    <a:pt x="69" y="144"/>
                  </a:lnTo>
                  <a:lnTo>
                    <a:pt x="63" y="148"/>
                  </a:lnTo>
                  <a:lnTo>
                    <a:pt x="59" y="150"/>
                  </a:lnTo>
                  <a:lnTo>
                    <a:pt x="57" y="152"/>
                  </a:lnTo>
                  <a:lnTo>
                    <a:pt x="53" y="153"/>
                  </a:lnTo>
                  <a:lnTo>
                    <a:pt x="51" y="153"/>
                  </a:lnTo>
                  <a:lnTo>
                    <a:pt x="48" y="155"/>
                  </a:lnTo>
                  <a:lnTo>
                    <a:pt x="44" y="153"/>
                  </a:lnTo>
                  <a:lnTo>
                    <a:pt x="40" y="153"/>
                  </a:lnTo>
                  <a:lnTo>
                    <a:pt x="34" y="152"/>
                  </a:lnTo>
                  <a:lnTo>
                    <a:pt x="30" y="150"/>
                  </a:lnTo>
                  <a:lnTo>
                    <a:pt x="27" y="148"/>
                  </a:lnTo>
                  <a:lnTo>
                    <a:pt x="23" y="144"/>
                  </a:lnTo>
                  <a:lnTo>
                    <a:pt x="19" y="140"/>
                  </a:lnTo>
                  <a:lnTo>
                    <a:pt x="15" y="134"/>
                  </a:lnTo>
                  <a:lnTo>
                    <a:pt x="15" y="13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289"/>
            <p:cNvSpPr/>
            <p:nvPr/>
          </p:nvSpPr>
          <p:spPr bwMode="auto">
            <a:xfrm>
              <a:off x="2943226" y="1074738"/>
              <a:ext cx="101600" cy="98425"/>
            </a:xfrm>
            <a:custGeom>
              <a:avLst/>
              <a:gdLst>
                <a:gd name="T0" fmla="*/ 65 w 129"/>
                <a:gd name="T1" fmla="*/ 22 h 125"/>
                <a:gd name="T2" fmla="*/ 62 w 129"/>
                <a:gd name="T3" fmla="*/ 16 h 125"/>
                <a:gd name="T4" fmla="*/ 62 w 129"/>
                <a:gd name="T5" fmla="*/ 10 h 125"/>
                <a:gd name="T6" fmla="*/ 62 w 129"/>
                <a:gd name="T7" fmla="*/ 6 h 125"/>
                <a:gd name="T8" fmla="*/ 65 w 129"/>
                <a:gd name="T9" fmla="*/ 2 h 125"/>
                <a:gd name="T10" fmla="*/ 67 w 129"/>
                <a:gd name="T11" fmla="*/ 0 h 125"/>
                <a:gd name="T12" fmla="*/ 69 w 129"/>
                <a:gd name="T13" fmla="*/ 0 h 125"/>
                <a:gd name="T14" fmla="*/ 73 w 129"/>
                <a:gd name="T15" fmla="*/ 0 h 125"/>
                <a:gd name="T16" fmla="*/ 77 w 129"/>
                <a:gd name="T17" fmla="*/ 0 h 125"/>
                <a:gd name="T18" fmla="*/ 81 w 129"/>
                <a:gd name="T19" fmla="*/ 2 h 125"/>
                <a:gd name="T20" fmla="*/ 87 w 129"/>
                <a:gd name="T21" fmla="*/ 4 h 125"/>
                <a:gd name="T22" fmla="*/ 92 w 129"/>
                <a:gd name="T23" fmla="*/ 8 h 125"/>
                <a:gd name="T24" fmla="*/ 98 w 129"/>
                <a:gd name="T25" fmla="*/ 12 h 125"/>
                <a:gd name="T26" fmla="*/ 104 w 129"/>
                <a:gd name="T27" fmla="*/ 16 h 125"/>
                <a:gd name="T28" fmla="*/ 109 w 129"/>
                <a:gd name="T29" fmla="*/ 20 h 125"/>
                <a:gd name="T30" fmla="*/ 113 w 129"/>
                <a:gd name="T31" fmla="*/ 23 h 125"/>
                <a:gd name="T32" fmla="*/ 117 w 129"/>
                <a:gd name="T33" fmla="*/ 27 h 125"/>
                <a:gd name="T34" fmla="*/ 121 w 129"/>
                <a:gd name="T35" fmla="*/ 33 h 125"/>
                <a:gd name="T36" fmla="*/ 125 w 129"/>
                <a:gd name="T37" fmla="*/ 37 h 125"/>
                <a:gd name="T38" fmla="*/ 127 w 129"/>
                <a:gd name="T39" fmla="*/ 43 h 125"/>
                <a:gd name="T40" fmla="*/ 129 w 129"/>
                <a:gd name="T41" fmla="*/ 48 h 125"/>
                <a:gd name="T42" fmla="*/ 127 w 129"/>
                <a:gd name="T43" fmla="*/ 50 h 125"/>
                <a:gd name="T44" fmla="*/ 127 w 129"/>
                <a:gd name="T45" fmla="*/ 54 h 125"/>
                <a:gd name="T46" fmla="*/ 125 w 129"/>
                <a:gd name="T47" fmla="*/ 56 h 125"/>
                <a:gd name="T48" fmla="*/ 125 w 129"/>
                <a:gd name="T49" fmla="*/ 60 h 125"/>
                <a:gd name="T50" fmla="*/ 119 w 129"/>
                <a:gd name="T51" fmla="*/ 66 h 125"/>
                <a:gd name="T52" fmla="*/ 113 w 129"/>
                <a:gd name="T53" fmla="*/ 71 h 125"/>
                <a:gd name="T54" fmla="*/ 104 w 129"/>
                <a:gd name="T55" fmla="*/ 77 h 125"/>
                <a:gd name="T56" fmla="*/ 94 w 129"/>
                <a:gd name="T57" fmla="*/ 85 h 125"/>
                <a:gd name="T58" fmla="*/ 83 w 129"/>
                <a:gd name="T59" fmla="*/ 90 h 125"/>
                <a:gd name="T60" fmla="*/ 69 w 129"/>
                <a:gd name="T61" fmla="*/ 98 h 125"/>
                <a:gd name="T62" fmla="*/ 56 w 129"/>
                <a:gd name="T63" fmla="*/ 106 h 125"/>
                <a:gd name="T64" fmla="*/ 42 w 129"/>
                <a:gd name="T65" fmla="*/ 111 h 125"/>
                <a:gd name="T66" fmla="*/ 33 w 129"/>
                <a:gd name="T67" fmla="*/ 117 h 125"/>
                <a:gd name="T68" fmla="*/ 23 w 129"/>
                <a:gd name="T69" fmla="*/ 121 h 125"/>
                <a:gd name="T70" fmla="*/ 16 w 129"/>
                <a:gd name="T71" fmla="*/ 123 h 125"/>
                <a:gd name="T72" fmla="*/ 8 w 129"/>
                <a:gd name="T73" fmla="*/ 125 h 125"/>
                <a:gd name="T74" fmla="*/ 4 w 129"/>
                <a:gd name="T75" fmla="*/ 125 h 125"/>
                <a:gd name="T76" fmla="*/ 2 w 129"/>
                <a:gd name="T77" fmla="*/ 125 h 125"/>
                <a:gd name="T78" fmla="*/ 2 w 129"/>
                <a:gd name="T79" fmla="*/ 123 h 125"/>
                <a:gd name="T80" fmla="*/ 0 w 129"/>
                <a:gd name="T81" fmla="*/ 121 h 125"/>
                <a:gd name="T82" fmla="*/ 0 w 129"/>
                <a:gd name="T83" fmla="*/ 119 h 125"/>
                <a:gd name="T84" fmla="*/ 2 w 129"/>
                <a:gd name="T85" fmla="*/ 113 h 125"/>
                <a:gd name="T86" fmla="*/ 6 w 129"/>
                <a:gd name="T87" fmla="*/ 110 h 125"/>
                <a:gd name="T88" fmla="*/ 12 w 129"/>
                <a:gd name="T89" fmla="*/ 102 h 125"/>
                <a:gd name="T90" fmla="*/ 18 w 129"/>
                <a:gd name="T91" fmla="*/ 96 h 125"/>
                <a:gd name="T92" fmla="*/ 25 w 129"/>
                <a:gd name="T93" fmla="*/ 87 h 125"/>
                <a:gd name="T94" fmla="*/ 35 w 129"/>
                <a:gd name="T95" fmla="*/ 79 h 125"/>
                <a:gd name="T96" fmla="*/ 44 w 129"/>
                <a:gd name="T97" fmla="*/ 69 h 125"/>
                <a:gd name="T98" fmla="*/ 52 w 129"/>
                <a:gd name="T99" fmla="*/ 60 h 125"/>
                <a:gd name="T100" fmla="*/ 58 w 129"/>
                <a:gd name="T101" fmla="*/ 52 h 125"/>
                <a:gd name="T102" fmla="*/ 62 w 129"/>
                <a:gd name="T103" fmla="*/ 44 h 125"/>
                <a:gd name="T104" fmla="*/ 64 w 129"/>
                <a:gd name="T105" fmla="*/ 37 h 125"/>
                <a:gd name="T106" fmla="*/ 65 w 129"/>
                <a:gd name="T107" fmla="*/ 31 h 125"/>
                <a:gd name="T108" fmla="*/ 65 w 129"/>
                <a:gd name="T109" fmla="*/ 27 h 125"/>
                <a:gd name="T110" fmla="*/ 65 w 129"/>
                <a:gd name="T111" fmla="*/ 22 h 125"/>
                <a:gd name="T112" fmla="*/ 65 w 129"/>
                <a:gd name="T113" fmla="*/ 2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" h="125">
                  <a:moveTo>
                    <a:pt x="65" y="22"/>
                  </a:moveTo>
                  <a:lnTo>
                    <a:pt x="62" y="16"/>
                  </a:lnTo>
                  <a:lnTo>
                    <a:pt x="62" y="10"/>
                  </a:lnTo>
                  <a:lnTo>
                    <a:pt x="62" y="6"/>
                  </a:lnTo>
                  <a:lnTo>
                    <a:pt x="65" y="2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2"/>
                  </a:lnTo>
                  <a:lnTo>
                    <a:pt x="87" y="4"/>
                  </a:lnTo>
                  <a:lnTo>
                    <a:pt x="92" y="8"/>
                  </a:lnTo>
                  <a:lnTo>
                    <a:pt x="98" y="12"/>
                  </a:lnTo>
                  <a:lnTo>
                    <a:pt x="104" y="16"/>
                  </a:lnTo>
                  <a:lnTo>
                    <a:pt x="109" y="20"/>
                  </a:lnTo>
                  <a:lnTo>
                    <a:pt x="113" y="23"/>
                  </a:lnTo>
                  <a:lnTo>
                    <a:pt x="117" y="27"/>
                  </a:lnTo>
                  <a:lnTo>
                    <a:pt x="121" y="33"/>
                  </a:lnTo>
                  <a:lnTo>
                    <a:pt x="125" y="37"/>
                  </a:lnTo>
                  <a:lnTo>
                    <a:pt x="127" y="43"/>
                  </a:lnTo>
                  <a:lnTo>
                    <a:pt x="129" y="48"/>
                  </a:lnTo>
                  <a:lnTo>
                    <a:pt x="127" y="50"/>
                  </a:lnTo>
                  <a:lnTo>
                    <a:pt x="127" y="54"/>
                  </a:lnTo>
                  <a:lnTo>
                    <a:pt x="125" y="56"/>
                  </a:lnTo>
                  <a:lnTo>
                    <a:pt x="125" y="60"/>
                  </a:lnTo>
                  <a:lnTo>
                    <a:pt x="119" y="66"/>
                  </a:lnTo>
                  <a:lnTo>
                    <a:pt x="113" y="71"/>
                  </a:lnTo>
                  <a:lnTo>
                    <a:pt x="104" y="77"/>
                  </a:lnTo>
                  <a:lnTo>
                    <a:pt x="94" y="85"/>
                  </a:lnTo>
                  <a:lnTo>
                    <a:pt x="83" y="90"/>
                  </a:lnTo>
                  <a:lnTo>
                    <a:pt x="69" y="98"/>
                  </a:lnTo>
                  <a:lnTo>
                    <a:pt x="56" y="106"/>
                  </a:lnTo>
                  <a:lnTo>
                    <a:pt x="42" y="111"/>
                  </a:lnTo>
                  <a:lnTo>
                    <a:pt x="33" y="117"/>
                  </a:lnTo>
                  <a:lnTo>
                    <a:pt x="23" y="121"/>
                  </a:lnTo>
                  <a:lnTo>
                    <a:pt x="16" y="123"/>
                  </a:lnTo>
                  <a:lnTo>
                    <a:pt x="8" y="125"/>
                  </a:lnTo>
                  <a:lnTo>
                    <a:pt x="4" y="125"/>
                  </a:lnTo>
                  <a:lnTo>
                    <a:pt x="2" y="125"/>
                  </a:lnTo>
                  <a:lnTo>
                    <a:pt x="2" y="123"/>
                  </a:lnTo>
                  <a:lnTo>
                    <a:pt x="0" y="121"/>
                  </a:lnTo>
                  <a:lnTo>
                    <a:pt x="0" y="119"/>
                  </a:lnTo>
                  <a:lnTo>
                    <a:pt x="2" y="113"/>
                  </a:lnTo>
                  <a:lnTo>
                    <a:pt x="6" y="110"/>
                  </a:lnTo>
                  <a:lnTo>
                    <a:pt x="12" y="102"/>
                  </a:lnTo>
                  <a:lnTo>
                    <a:pt x="18" y="96"/>
                  </a:lnTo>
                  <a:lnTo>
                    <a:pt x="25" y="87"/>
                  </a:lnTo>
                  <a:lnTo>
                    <a:pt x="35" y="79"/>
                  </a:lnTo>
                  <a:lnTo>
                    <a:pt x="44" y="69"/>
                  </a:lnTo>
                  <a:lnTo>
                    <a:pt x="52" y="60"/>
                  </a:lnTo>
                  <a:lnTo>
                    <a:pt x="58" y="52"/>
                  </a:lnTo>
                  <a:lnTo>
                    <a:pt x="62" y="44"/>
                  </a:lnTo>
                  <a:lnTo>
                    <a:pt x="64" y="37"/>
                  </a:lnTo>
                  <a:lnTo>
                    <a:pt x="65" y="31"/>
                  </a:lnTo>
                  <a:lnTo>
                    <a:pt x="65" y="27"/>
                  </a:lnTo>
                  <a:lnTo>
                    <a:pt x="65" y="22"/>
                  </a:lnTo>
                  <a:lnTo>
                    <a:pt x="65" y="2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90"/>
            <p:cNvSpPr/>
            <p:nvPr/>
          </p:nvSpPr>
          <p:spPr bwMode="auto">
            <a:xfrm>
              <a:off x="2941638" y="1212850"/>
              <a:ext cx="146050" cy="115888"/>
            </a:xfrm>
            <a:custGeom>
              <a:avLst/>
              <a:gdLst>
                <a:gd name="T0" fmla="*/ 2 w 184"/>
                <a:gd name="T1" fmla="*/ 3 h 147"/>
                <a:gd name="T2" fmla="*/ 10 w 184"/>
                <a:gd name="T3" fmla="*/ 2 h 147"/>
                <a:gd name="T4" fmla="*/ 22 w 184"/>
                <a:gd name="T5" fmla="*/ 0 h 147"/>
                <a:gd name="T6" fmla="*/ 39 w 184"/>
                <a:gd name="T7" fmla="*/ 0 h 147"/>
                <a:gd name="T8" fmla="*/ 62 w 184"/>
                <a:gd name="T9" fmla="*/ 0 h 147"/>
                <a:gd name="T10" fmla="*/ 83 w 184"/>
                <a:gd name="T11" fmla="*/ 3 h 147"/>
                <a:gd name="T12" fmla="*/ 106 w 184"/>
                <a:gd name="T13" fmla="*/ 11 h 147"/>
                <a:gd name="T14" fmla="*/ 127 w 184"/>
                <a:gd name="T15" fmla="*/ 23 h 147"/>
                <a:gd name="T16" fmla="*/ 148 w 184"/>
                <a:gd name="T17" fmla="*/ 40 h 147"/>
                <a:gd name="T18" fmla="*/ 165 w 184"/>
                <a:gd name="T19" fmla="*/ 59 h 147"/>
                <a:gd name="T20" fmla="*/ 177 w 184"/>
                <a:gd name="T21" fmla="*/ 78 h 147"/>
                <a:gd name="T22" fmla="*/ 184 w 184"/>
                <a:gd name="T23" fmla="*/ 97 h 147"/>
                <a:gd name="T24" fmla="*/ 184 w 184"/>
                <a:gd name="T25" fmla="*/ 116 h 147"/>
                <a:gd name="T26" fmla="*/ 182 w 184"/>
                <a:gd name="T27" fmla="*/ 132 h 147"/>
                <a:gd name="T28" fmla="*/ 178 w 184"/>
                <a:gd name="T29" fmla="*/ 141 h 147"/>
                <a:gd name="T30" fmla="*/ 173 w 184"/>
                <a:gd name="T31" fmla="*/ 147 h 147"/>
                <a:gd name="T32" fmla="*/ 165 w 184"/>
                <a:gd name="T33" fmla="*/ 147 h 147"/>
                <a:gd name="T34" fmla="*/ 159 w 184"/>
                <a:gd name="T35" fmla="*/ 145 h 147"/>
                <a:gd name="T36" fmla="*/ 150 w 184"/>
                <a:gd name="T37" fmla="*/ 139 h 147"/>
                <a:gd name="T38" fmla="*/ 140 w 184"/>
                <a:gd name="T39" fmla="*/ 134 h 147"/>
                <a:gd name="T40" fmla="*/ 129 w 184"/>
                <a:gd name="T41" fmla="*/ 124 h 147"/>
                <a:gd name="T42" fmla="*/ 117 w 184"/>
                <a:gd name="T43" fmla="*/ 112 h 147"/>
                <a:gd name="T44" fmla="*/ 102 w 184"/>
                <a:gd name="T45" fmla="*/ 99 h 147"/>
                <a:gd name="T46" fmla="*/ 85 w 184"/>
                <a:gd name="T47" fmla="*/ 84 h 147"/>
                <a:gd name="T48" fmla="*/ 66 w 184"/>
                <a:gd name="T49" fmla="*/ 68 h 147"/>
                <a:gd name="T50" fmla="*/ 50 w 184"/>
                <a:gd name="T51" fmla="*/ 53 h 147"/>
                <a:gd name="T52" fmla="*/ 35 w 184"/>
                <a:gd name="T53" fmla="*/ 40 h 147"/>
                <a:gd name="T54" fmla="*/ 23 w 184"/>
                <a:gd name="T55" fmla="*/ 30 h 147"/>
                <a:gd name="T56" fmla="*/ 14 w 184"/>
                <a:gd name="T57" fmla="*/ 21 h 147"/>
                <a:gd name="T58" fmla="*/ 8 w 184"/>
                <a:gd name="T59" fmla="*/ 15 h 147"/>
                <a:gd name="T60" fmla="*/ 2 w 184"/>
                <a:gd name="T61" fmla="*/ 9 h 147"/>
                <a:gd name="T62" fmla="*/ 0 w 184"/>
                <a:gd name="T63" fmla="*/ 5 h 147"/>
                <a:gd name="T64" fmla="*/ 0 w 184"/>
                <a:gd name="T65" fmla="*/ 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4" h="147">
                  <a:moveTo>
                    <a:pt x="0" y="5"/>
                  </a:moveTo>
                  <a:lnTo>
                    <a:pt x="2" y="3"/>
                  </a:lnTo>
                  <a:lnTo>
                    <a:pt x="4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62" y="0"/>
                  </a:lnTo>
                  <a:lnTo>
                    <a:pt x="71" y="2"/>
                  </a:lnTo>
                  <a:lnTo>
                    <a:pt x="83" y="3"/>
                  </a:lnTo>
                  <a:lnTo>
                    <a:pt x="94" y="7"/>
                  </a:lnTo>
                  <a:lnTo>
                    <a:pt x="106" y="11"/>
                  </a:lnTo>
                  <a:lnTo>
                    <a:pt x="117" y="17"/>
                  </a:lnTo>
                  <a:lnTo>
                    <a:pt x="127" y="23"/>
                  </a:lnTo>
                  <a:lnTo>
                    <a:pt x="138" y="30"/>
                  </a:lnTo>
                  <a:lnTo>
                    <a:pt x="148" y="40"/>
                  </a:lnTo>
                  <a:lnTo>
                    <a:pt x="157" y="49"/>
                  </a:lnTo>
                  <a:lnTo>
                    <a:pt x="165" y="59"/>
                  </a:lnTo>
                  <a:lnTo>
                    <a:pt x="173" y="68"/>
                  </a:lnTo>
                  <a:lnTo>
                    <a:pt x="177" y="78"/>
                  </a:lnTo>
                  <a:lnTo>
                    <a:pt x="180" y="88"/>
                  </a:lnTo>
                  <a:lnTo>
                    <a:pt x="184" y="97"/>
                  </a:lnTo>
                  <a:lnTo>
                    <a:pt x="184" y="107"/>
                  </a:lnTo>
                  <a:lnTo>
                    <a:pt x="184" y="116"/>
                  </a:lnTo>
                  <a:lnTo>
                    <a:pt x="184" y="124"/>
                  </a:lnTo>
                  <a:lnTo>
                    <a:pt x="182" y="132"/>
                  </a:lnTo>
                  <a:lnTo>
                    <a:pt x="180" y="137"/>
                  </a:lnTo>
                  <a:lnTo>
                    <a:pt x="178" y="141"/>
                  </a:lnTo>
                  <a:lnTo>
                    <a:pt x="175" y="145"/>
                  </a:lnTo>
                  <a:lnTo>
                    <a:pt x="173" y="147"/>
                  </a:lnTo>
                  <a:lnTo>
                    <a:pt x="167" y="147"/>
                  </a:lnTo>
                  <a:lnTo>
                    <a:pt x="165" y="147"/>
                  </a:lnTo>
                  <a:lnTo>
                    <a:pt x="161" y="147"/>
                  </a:lnTo>
                  <a:lnTo>
                    <a:pt x="159" y="145"/>
                  </a:lnTo>
                  <a:lnTo>
                    <a:pt x="155" y="143"/>
                  </a:lnTo>
                  <a:lnTo>
                    <a:pt x="150" y="139"/>
                  </a:lnTo>
                  <a:lnTo>
                    <a:pt x="146" y="137"/>
                  </a:lnTo>
                  <a:lnTo>
                    <a:pt x="140" y="134"/>
                  </a:lnTo>
                  <a:lnTo>
                    <a:pt x="136" y="130"/>
                  </a:lnTo>
                  <a:lnTo>
                    <a:pt x="129" y="124"/>
                  </a:lnTo>
                  <a:lnTo>
                    <a:pt x="123" y="118"/>
                  </a:lnTo>
                  <a:lnTo>
                    <a:pt x="117" y="112"/>
                  </a:lnTo>
                  <a:lnTo>
                    <a:pt x="110" y="107"/>
                  </a:lnTo>
                  <a:lnTo>
                    <a:pt x="102" y="99"/>
                  </a:lnTo>
                  <a:lnTo>
                    <a:pt x="92" y="93"/>
                  </a:lnTo>
                  <a:lnTo>
                    <a:pt x="85" y="84"/>
                  </a:lnTo>
                  <a:lnTo>
                    <a:pt x="75" y="76"/>
                  </a:lnTo>
                  <a:lnTo>
                    <a:pt x="66" y="68"/>
                  </a:lnTo>
                  <a:lnTo>
                    <a:pt x="58" y="61"/>
                  </a:lnTo>
                  <a:lnTo>
                    <a:pt x="50" y="53"/>
                  </a:lnTo>
                  <a:lnTo>
                    <a:pt x="43" y="46"/>
                  </a:lnTo>
                  <a:lnTo>
                    <a:pt x="35" y="40"/>
                  </a:lnTo>
                  <a:lnTo>
                    <a:pt x="29" y="34"/>
                  </a:lnTo>
                  <a:lnTo>
                    <a:pt x="23" y="30"/>
                  </a:lnTo>
                  <a:lnTo>
                    <a:pt x="20" y="24"/>
                  </a:lnTo>
                  <a:lnTo>
                    <a:pt x="14" y="21"/>
                  </a:lnTo>
                  <a:lnTo>
                    <a:pt x="10" y="17"/>
                  </a:lnTo>
                  <a:lnTo>
                    <a:pt x="8" y="15"/>
                  </a:lnTo>
                  <a:lnTo>
                    <a:pt x="4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91"/>
            <p:cNvSpPr/>
            <p:nvPr/>
          </p:nvSpPr>
          <p:spPr bwMode="auto">
            <a:xfrm>
              <a:off x="2757488" y="1123950"/>
              <a:ext cx="77788" cy="80963"/>
            </a:xfrm>
            <a:custGeom>
              <a:avLst/>
              <a:gdLst>
                <a:gd name="T0" fmla="*/ 0 w 97"/>
                <a:gd name="T1" fmla="*/ 0 h 101"/>
                <a:gd name="T2" fmla="*/ 13 w 97"/>
                <a:gd name="T3" fmla="*/ 0 h 101"/>
                <a:gd name="T4" fmla="*/ 27 w 97"/>
                <a:gd name="T5" fmla="*/ 0 h 101"/>
                <a:gd name="T6" fmla="*/ 38 w 97"/>
                <a:gd name="T7" fmla="*/ 2 h 101"/>
                <a:gd name="T8" fmla="*/ 48 w 97"/>
                <a:gd name="T9" fmla="*/ 3 h 101"/>
                <a:gd name="T10" fmla="*/ 57 w 97"/>
                <a:gd name="T11" fmla="*/ 5 h 101"/>
                <a:gd name="T12" fmla="*/ 65 w 97"/>
                <a:gd name="T13" fmla="*/ 7 h 101"/>
                <a:gd name="T14" fmla="*/ 73 w 97"/>
                <a:gd name="T15" fmla="*/ 11 h 101"/>
                <a:gd name="T16" fmla="*/ 80 w 97"/>
                <a:gd name="T17" fmla="*/ 15 h 101"/>
                <a:gd name="T18" fmla="*/ 84 w 97"/>
                <a:gd name="T19" fmla="*/ 21 h 101"/>
                <a:gd name="T20" fmla="*/ 88 w 97"/>
                <a:gd name="T21" fmla="*/ 26 h 101"/>
                <a:gd name="T22" fmla="*/ 92 w 97"/>
                <a:gd name="T23" fmla="*/ 32 h 101"/>
                <a:gd name="T24" fmla="*/ 94 w 97"/>
                <a:gd name="T25" fmla="*/ 38 h 101"/>
                <a:gd name="T26" fmla="*/ 96 w 97"/>
                <a:gd name="T27" fmla="*/ 44 h 101"/>
                <a:gd name="T28" fmla="*/ 97 w 97"/>
                <a:gd name="T29" fmla="*/ 51 h 101"/>
                <a:gd name="T30" fmla="*/ 97 w 97"/>
                <a:gd name="T31" fmla="*/ 57 h 101"/>
                <a:gd name="T32" fmla="*/ 96 w 97"/>
                <a:gd name="T33" fmla="*/ 65 h 101"/>
                <a:gd name="T34" fmla="*/ 96 w 97"/>
                <a:gd name="T35" fmla="*/ 74 h 101"/>
                <a:gd name="T36" fmla="*/ 94 w 97"/>
                <a:gd name="T37" fmla="*/ 82 h 101"/>
                <a:gd name="T38" fmla="*/ 94 w 97"/>
                <a:gd name="T39" fmla="*/ 88 h 101"/>
                <a:gd name="T40" fmla="*/ 92 w 97"/>
                <a:gd name="T41" fmla="*/ 91 h 101"/>
                <a:gd name="T42" fmla="*/ 92 w 97"/>
                <a:gd name="T43" fmla="*/ 95 h 101"/>
                <a:gd name="T44" fmla="*/ 90 w 97"/>
                <a:gd name="T45" fmla="*/ 99 h 101"/>
                <a:gd name="T46" fmla="*/ 90 w 97"/>
                <a:gd name="T47" fmla="*/ 99 h 101"/>
                <a:gd name="T48" fmla="*/ 88 w 97"/>
                <a:gd name="T49" fmla="*/ 101 h 101"/>
                <a:gd name="T50" fmla="*/ 86 w 97"/>
                <a:gd name="T51" fmla="*/ 101 h 101"/>
                <a:gd name="T52" fmla="*/ 84 w 97"/>
                <a:gd name="T53" fmla="*/ 101 h 101"/>
                <a:gd name="T54" fmla="*/ 80 w 97"/>
                <a:gd name="T55" fmla="*/ 101 h 101"/>
                <a:gd name="T56" fmla="*/ 76 w 97"/>
                <a:gd name="T57" fmla="*/ 97 h 101"/>
                <a:gd name="T58" fmla="*/ 71 w 97"/>
                <a:gd name="T59" fmla="*/ 95 h 101"/>
                <a:gd name="T60" fmla="*/ 67 w 97"/>
                <a:gd name="T61" fmla="*/ 91 h 101"/>
                <a:gd name="T62" fmla="*/ 61 w 97"/>
                <a:gd name="T63" fmla="*/ 86 h 101"/>
                <a:gd name="T64" fmla="*/ 55 w 97"/>
                <a:gd name="T65" fmla="*/ 80 h 101"/>
                <a:gd name="T66" fmla="*/ 48 w 97"/>
                <a:gd name="T67" fmla="*/ 74 h 101"/>
                <a:gd name="T68" fmla="*/ 40 w 97"/>
                <a:gd name="T69" fmla="*/ 67 h 101"/>
                <a:gd name="T70" fmla="*/ 32 w 97"/>
                <a:gd name="T71" fmla="*/ 57 h 101"/>
                <a:gd name="T72" fmla="*/ 25 w 97"/>
                <a:gd name="T73" fmla="*/ 47 h 101"/>
                <a:gd name="T74" fmla="*/ 19 w 97"/>
                <a:gd name="T75" fmla="*/ 36 h 101"/>
                <a:gd name="T76" fmla="*/ 13 w 97"/>
                <a:gd name="T77" fmla="*/ 25 h 101"/>
                <a:gd name="T78" fmla="*/ 6 w 97"/>
                <a:gd name="T79" fmla="*/ 11 h 101"/>
                <a:gd name="T80" fmla="*/ 0 w 97"/>
                <a:gd name="T81" fmla="*/ 0 h 101"/>
                <a:gd name="T82" fmla="*/ 0 w 97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" h="101">
                  <a:moveTo>
                    <a:pt x="0" y="0"/>
                  </a:moveTo>
                  <a:lnTo>
                    <a:pt x="13" y="0"/>
                  </a:lnTo>
                  <a:lnTo>
                    <a:pt x="27" y="0"/>
                  </a:lnTo>
                  <a:lnTo>
                    <a:pt x="38" y="2"/>
                  </a:lnTo>
                  <a:lnTo>
                    <a:pt x="48" y="3"/>
                  </a:lnTo>
                  <a:lnTo>
                    <a:pt x="57" y="5"/>
                  </a:lnTo>
                  <a:lnTo>
                    <a:pt x="65" y="7"/>
                  </a:lnTo>
                  <a:lnTo>
                    <a:pt x="73" y="11"/>
                  </a:lnTo>
                  <a:lnTo>
                    <a:pt x="80" y="15"/>
                  </a:lnTo>
                  <a:lnTo>
                    <a:pt x="84" y="21"/>
                  </a:lnTo>
                  <a:lnTo>
                    <a:pt x="88" y="26"/>
                  </a:lnTo>
                  <a:lnTo>
                    <a:pt x="92" y="32"/>
                  </a:lnTo>
                  <a:lnTo>
                    <a:pt x="94" y="38"/>
                  </a:lnTo>
                  <a:lnTo>
                    <a:pt x="96" y="44"/>
                  </a:lnTo>
                  <a:lnTo>
                    <a:pt x="97" y="51"/>
                  </a:lnTo>
                  <a:lnTo>
                    <a:pt x="97" y="57"/>
                  </a:lnTo>
                  <a:lnTo>
                    <a:pt x="96" y="65"/>
                  </a:lnTo>
                  <a:lnTo>
                    <a:pt x="96" y="74"/>
                  </a:lnTo>
                  <a:lnTo>
                    <a:pt x="94" y="82"/>
                  </a:lnTo>
                  <a:lnTo>
                    <a:pt x="94" y="88"/>
                  </a:lnTo>
                  <a:lnTo>
                    <a:pt x="92" y="91"/>
                  </a:lnTo>
                  <a:lnTo>
                    <a:pt x="92" y="95"/>
                  </a:lnTo>
                  <a:lnTo>
                    <a:pt x="90" y="99"/>
                  </a:lnTo>
                  <a:lnTo>
                    <a:pt x="90" y="99"/>
                  </a:lnTo>
                  <a:lnTo>
                    <a:pt x="88" y="101"/>
                  </a:lnTo>
                  <a:lnTo>
                    <a:pt x="86" y="101"/>
                  </a:lnTo>
                  <a:lnTo>
                    <a:pt x="84" y="101"/>
                  </a:lnTo>
                  <a:lnTo>
                    <a:pt x="80" y="101"/>
                  </a:lnTo>
                  <a:lnTo>
                    <a:pt x="76" y="97"/>
                  </a:lnTo>
                  <a:lnTo>
                    <a:pt x="71" y="95"/>
                  </a:lnTo>
                  <a:lnTo>
                    <a:pt x="67" y="91"/>
                  </a:lnTo>
                  <a:lnTo>
                    <a:pt x="61" y="86"/>
                  </a:lnTo>
                  <a:lnTo>
                    <a:pt x="55" y="80"/>
                  </a:lnTo>
                  <a:lnTo>
                    <a:pt x="48" y="74"/>
                  </a:lnTo>
                  <a:lnTo>
                    <a:pt x="40" y="67"/>
                  </a:lnTo>
                  <a:lnTo>
                    <a:pt x="32" y="57"/>
                  </a:lnTo>
                  <a:lnTo>
                    <a:pt x="25" y="47"/>
                  </a:lnTo>
                  <a:lnTo>
                    <a:pt x="19" y="36"/>
                  </a:lnTo>
                  <a:lnTo>
                    <a:pt x="13" y="25"/>
                  </a:lnTo>
                  <a:lnTo>
                    <a:pt x="6" y="1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92"/>
            <p:cNvSpPr/>
            <p:nvPr/>
          </p:nvSpPr>
          <p:spPr bwMode="auto">
            <a:xfrm>
              <a:off x="2936876" y="942975"/>
              <a:ext cx="327025" cy="269875"/>
            </a:xfrm>
            <a:custGeom>
              <a:avLst/>
              <a:gdLst>
                <a:gd name="T0" fmla="*/ 275 w 411"/>
                <a:gd name="T1" fmla="*/ 339 h 341"/>
                <a:gd name="T2" fmla="*/ 264 w 411"/>
                <a:gd name="T3" fmla="*/ 333 h 341"/>
                <a:gd name="T4" fmla="*/ 250 w 411"/>
                <a:gd name="T5" fmla="*/ 323 h 341"/>
                <a:gd name="T6" fmla="*/ 241 w 411"/>
                <a:gd name="T7" fmla="*/ 312 h 341"/>
                <a:gd name="T8" fmla="*/ 229 w 411"/>
                <a:gd name="T9" fmla="*/ 297 h 341"/>
                <a:gd name="T10" fmla="*/ 216 w 411"/>
                <a:gd name="T11" fmla="*/ 276 h 341"/>
                <a:gd name="T12" fmla="*/ 197 w 411"/>
                <a:gd name="T13" fmla="*/ 251 h 341"/>
                <a:gd name="T14" fmla="*/ 174 w 411"/>
                <a:gd name="T15" fmla="*/ 220 h 341"/>
                <a:gd name="T16" fmla="*/ 145 w 411"/>
                <a:gd name="T17" fmla="*/ 186 h 341"/>
                <a:gd name="T18" fmla="*/ 111 w 411"/>
                <a:gd name="T19" fmla="*/ 145 h 341"/>
                <a:gd name="T20" fmla="*/ 71 w 411"/>
                <a:gd name="T21" fmla="*/ 98 h 341"/>
                <a:gd name="T22" fmla="*/ 36 w 411"/>
                <a:gd name="T23" fmla="*/ 59 h 341"/>
                <a:gd name="T24" fmla="*/ 13 w 411"/>
                <a:gd name="T25" fmla="*/ 31 h 341"/>
                <a:gd name="T26" fmla="*/ 34 w 411"/>
                <a:gd name="T27" fmla="*/ 0 h 341"/>
                <a:gd name="T28" fmla="*/ 49 w 411"/>
                <a:gd name="T29" fmla="*/ 21 h 341"/>
                <a:gd name="T30" fmla="*/ 72 w 411"/>
                <a:gd name="T31" fmla="*/ 46 h 341"/>
                <a:gd name="T32" fmla="*/ 103 w 411"/>
                <a:gd name="T33" fmla="*/ 77 h 341"/>
                <a:gd name="T34" fmla="*/ 139 w 411"/>
                <a:gd name="T35" fmla="*/ 111 h 341"/>
                <a:gd name="T36" fmla="*/ 159 w 411"/>
                <a:gd name="T37" fmla="*/ 132 h 341"/>
                <a:gd name="T38" fmla="*/ 178 w 411"/>
                <a:gd name="T39" fmla="*/ 149 h 341"/>
                <a:gd name="T40" fmla="*/ 214 w 411"/>
                <a:gd name="T41" fmla="*/ 182 h 341"/>
                <a:gd name="T42" fmla="*/ 249 w 411"/>
                <a:gd name="T43" fmla="*/ 205 h 341"/>
                <a:gd name="T44" fmla="*/ 277 w 411"/>
                <a:gd name="T45" fmla="*/ 224 h 341"/>
                <a:gd name="T46" fmla="*/ 304 w 411"/>
                <a:gd name="T47" fmla="*/ 241 h 341"/>
                <a:gd name="T48" fmla="*/ 329 w 411"/>
                <a:gd name="T49" fmla="*/ 255 h 341"/>
                <a:gd name="T50" fmla="*/ 352 w 411"/>
                <a:gd name="T51" fmla="*/ 266 h 341"/>
                <a:gd name="T52" fmla="*/ 375 w 411"/>
                <a:gd name="T53" fmla="*/ 274 h 341"/>
                <a:gd name="T54" fmla="*/ 390 w 411"/>
                <a:gd name="T55" fmla="*/ 281 h 341"/>
                <a:gd name="T56" fmla="*/ 402 w 411"/>
                <a:gd name="T57" fmla="*/ 289 h 341"/>
                <a:gd name="T58" fmla="*/ 409 w 411"/>
                <a:gd name="T59" fmla="*/ 295 h 341"/>
                <a:gd name="T60" fmla="*/ 411 w 411"/>
                <a:gd name="T61" fmla="*/ 300 h 341"/>
                <a:gd name="T62" fmla="*/ 409 w 411"/>
                <a:gd name="T63" fmla="*/ 304 h 341"/>
                <a:gd name="T64" fmla="*/ 400 w 411"/>
                <a:gd name="T65" fmla="*/ 310 h 341"/>
                <a:gd name="T66" fmla="*/ 384 w 411"/>
                <a:gd name="T67" fmla="*/ 318 h 341"/>
                <a:gd name="T68" fmla="*/ 361 w 411"/>
                <a:gd name="T69" fmla="*/ 325 h 341"/>
                <a:gd name="T70" fmla="*/ 335 w 411"/>
                <a:gd name="T71" fmla="*/ 333 h 341"/>
                <a:gd name="T72" fmla="*/ 314 w 411"/>
                <a:gd name="T73" fmla="*/ 337 h 341"/>
                <a:gd name="T74" fmla="*/ 296 w 411"/>
                <a:gd name="T75" fmla="*/ 341 h 341"/>
                <a:gd name="T76" fmla="*/ 281 w 411"/>
                <a:gd name="T77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1" h="341">
                  <a:moveTo>
                    <a:pt x="281" y="341"/>
                  </a:moveTo>
                  <a:lnTo>
                    <a:pt x="275" y="339"/>
                  </a:lnTo>
                  <a:lnTo>
                    <a:pt x="270" y="337"/>
                  </a:lnTo>
                  <a:lnTo>
                    <a:pt x="264" y="333"/>
                  </a:lnTo>
                  <a:lnTo>
                    <a:pt x="256" y="329"/>
                  </a:lnTo>
                  <a:lnTo>
                    <a:pt x="250" y="323"/>
                  </a:lnTo>
                  <a:lnTo>
                    <a:pt x="247" y="320"/>
                  </a:lnTo>
                  <a:lnTo>
                    <a:pt x="241" y="312"/>
                  </a:lnTo>
                  <a:lnTo>
                    <a:pt x="235" y="304"/>
                  </a:lnTo>
                  <a:lnTo>
                    <a:pt x="229" y="297"/>
                  </a:lnTo>
                  <a:lnTo>
                    <a:pt x="224" y="287"/>
                  </a:lnTo>
                  <a:lnTo>
                    <a:pt x="216" y="276"/>
                  </a:lnTo>
                  <a:lnTo>
                    <a:pt x="206" y="264"/>
                  </a:lnTo>
                  <a:lnTo>
                    <a:pt x="197" y="251"/>
                  </a:lnTo>
                  <a:lnTo>
                    <a:pt x="185" y="235"/>
                  </a:lnTo>
                  <a:lnTo>
                    <a:pt x="174" y="220"/>
                  </a:lnTo>
                  <a:lnTo>
                    <a:pt x="160" y="203"/>
                  </a:lnTo>
                  <a:lnTo>
                    <a:pt x="145" y="186"/>
                  </a:lnTo>
                  <a:lnTo>
                    <a:pt x="128" y="166"/>
                  </a:lnTo>
                  <a:lnTo>
                    <a:pt x="111" y="145"/>
                  </a:lnTo>
                  <a:lnTo>
                    <a:pt x="92" y="122"/>
                  </a:lnTo>
                  <a:lnTo>
                    <a:pt x="71" y="98"/>
                  </a:lnTo>
                  <a:lnTo>
                    <a:pt x="48" y="73"/>
                  </a:lnTo>
                  <a:lnTo>
                    <a:pt x="36" y="59"/>
                  </a:lnTo>
                  <a:lnTo>
                    <a:pt x="25" y="44"/>
                  </a:lnTo>
                  <a:lnTo>
                    <a:pt x="13" y="31"/>
                  </a:lnTo>
                  <a:lnTo>
                    <a:pt x="0" y="15"/>
                  </a:lnTo>
                  <a:lnTo>
                    <a:pt x="34" y="0"/>
                  </a:lnTo>
                  <a:lnTo>
                    <a:pt x="42" y="10"/>
                  </a:lnTo>
                  <a:lnTo>
                    <a:pt x="49" y="21"/>
                  </a:lnTo>
                  <a:lnTo>
                    <a:pt x="61" y="33"/>
                  </a:lnTo>
                  <a:lnTo>
                    <a:pt x="72" y="46"/>
                  </a:lnTo>
                  <a:lnTo>
                    <a:pt x="86" y="61"/>
                  </a:lnTo>
                  <a:lnTo>
                    <a:pt x="103" y="77"/>
                  </a:lnTo>
                  <a:lnTo>
                    <a:pt x="120" y="94"/>
                  </a:lnTo>
                  <a:lnTo>
                    <a:pt x="139" y="111"/>
                  </a:lnTo>
                  <a:lnTo>
                    <a:pt x="149" y="122"/>
                  </a:lnTo>
                  <a:lnTo>
                    <a:pt x="159" y="132"/>
                  </a:lnTo>
                  <a:lnTo>
                    <a:pt x="168" y="142"/>
                  </a:lnTo>
                  <a:lnTo>
                    <a:pt x="178" y="149"/>
                  </a:lnTo>
                  <a:lnTo>
                    <a:pt x="197" y="166"/>
                  </a:lnTo>
                  <a:lnTo>
                    <a:pt x="214" y="182"/>
                  </a:lnTo>
                  <a:lnTo>
                    <a:pt x="231" y="193"/>
                  </a:lnTo>
                  <a:lnTo>
                    <a:pt x="249" y="205"/>
                  </a:lnTo>
                  <a:lnTo>
                    <a:pt x="264" y="214"/>
                  </a:lnTo>
                  <a:lnTo>
                    <a:pt x="277" y="224"/>
                  </a:lnTo>
                  <a:lnTo>
                    <a:pt x="291" y="233"/>
                  </a:lnTo>
                  <a:lnTo>
                    <a:pt x="304" y="241"/>
                  </a:lnTo>
                  <a:lnTo>
                    <a:pt x="317" y="249"/>
                  </a:lnTo>
                  <a:lnTo>
                    <a:pt x="329" y="255"/>
                  </a:lnTo>
                  <a:lnTo>
                    <a:pt x="340" y="260"/>
                  </a:lnTo>
                  <a:lnTo>
                    <a:pt x="352" y="266"/>
                  </a:lnTo>
                  <a:lnTo>
                    <a:pt x="363" y="270"/>
                  </a:lnTo>
                  <a:lnTo>
                    <a:pt x="375" y="274"/>
                  </a:lnTo>
                  <a:lnTo>
                    <a:pt x="383" y="277"/>
                  </a:lnTo>
                  <a:lnTo>
                    <a:pt x="390" y="281"/>
                  </a:lnTo>
                  <a:lnTo>
                    <a:pt x="398" y="285"/>
                  </a:lnTo>
                  <a:lnTo>
                    <a:pt x="402" y="289"/>
                  </a:lnTo>
                  <a:lnTo>
                    <a:pt x="407" y="293"/>
                  </a:lnTo>
                  <a:lnTo>
                    <a:pt x="409" y="295"/>
                  </a:lnTo>
                  <a:lnTo>
                    <a:pt x="411" y="299"/>
                  </a:lnTo>
                  <a:lnTo>
                    <a:pt x="411" y="300"/>
                  </a:lnTo>
                  <a:lnTo>
                    <a:pt x="411" y="302"/>
                  </a:lnTo>
                  <a:lnTo>
                    <a:pt x="409" y="304"/>
                  </a:lnTo>
                  <a:lnTo>
                    <a:pt x="405" y="308"/>
                  </a:lnTo>
                  <a:lnTo>
                    <a:pt x="400" y="310"/>
                  </a:lnTo>
                  <a:lnTo>
                    <a:pt x="392" y="314"/>
                  </a:lnTo>
                  <a:lnTo>
                    <a:pt x="384" y="318"/>
                  </a:lnTo>
                  <a:lnTo>
                    <a:pt x="373" y="321"/>
                  </a:lnTo>
                  <a:lnTo>
                    <a:pt x="361" y="325"/>
                  </a:lnTo>
                  <a:lnTo>
                    <a:pt x="348" y="329"/>
                  </a:lnTo>
                  <a:lnTo>
                    <a:pt x="335" y="333"/>
                  </a:lnTo>
                  <a:lnTo>
                    <a:pt x="323" y="335"/>
                  </a:lnTo>
                  <a:lnTo>
                    <a:pt x="314" y="337"/>
                  </a:lnTo>
                  <a:lnTo>
                    <a:pt x="304" y="339"/>
                  </a:lnTo>
                  <a:lnTo>
                    <a:pt x="296" y="341"/>
                  </a:lnTo>
                  <a:lnTo>
                    <a:pt x="289" y="341"/>
                  </a:lnTo>
                  <a:lnTo>
                    <a:pt x="281" y="341"/>
                  </a:lnTo>
                  <a:lnTo>
                    <a:pt x="281" y="34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93"/>
            <p:cNvSpPr/>
            <p:nvPr/>
          </p:nvSpPr>
          <p:spPr bwMode="auto">
            <a:xfrm>
              <a:off x="2949576" y="738188"/>
              <a:ext cx="55563" cy="196850"/>
            </a:xfrm>
            <a:custGeom>
              <a:avLst/>
              <a:gdLst>
                <a:gd name="T0" fmla="*/ 6 w 71"/>
                <a:gd name="T1" fmla="*/ 246 h 246"/>
                <a:gd name="T2" fmla="*/ 6 w 71"/>
                <a:gd name="T3" fmla="*/ 241 h 246"/>
                <a:gd name="T4" fmla="*/ 6 w 71"/>
                <a:gd name="T5" fmla="*/ 233 h 246"/>
                <a:gd name="T6" fmla="*/ 6 w 71"/>
                <a:gd name="T7" fmla="*/ 224 h 246"/>
                <a:gd name="T8" fmla="*/ 6 w 71"/>
                <a:gd name="T9" fmla="*/ 212 h 246"/>
                <a:gd name="T10" fmla="*/ 6 w 71"/>
                <a:gd name="T11" fmla="*/ 199 h 246"/>
                <a:gd name="T12" fmla="*/ 8 w 71"/>
                <a:gd name="T13" fmla="*/ 181 h 246"/>
                <a:gd name="T14" fmla="*/ 10 w 71"/>
                <a:gd name="T15" fmla="*/ 164 h 246"/>
                <a:gd name="T16" fmla="*/ 12 w 71"/>
                <a:gd name="T17" fmla="*/ 143 h 246"/>
                <a:gd name="T18" fmla="*/ 12 w 71"/>
                <a:gd name="T19" fmla="*/ 105 h 246"/>
                <a:gd name="T20" fmla="*/ 12 w 71"/>
                <a:gd name="T21" fmla="*/ 74 h 246"/>
                <a:gd name="T22" fmla="*/ 10 w 71"/>
                <a:gd name="T23" fmla="*/ 53 h 246"/>
                <a:gd name="T24" fmla="*/ 6 w 71"/>
                <a:gd name="T25" fmla="*/ 38 h 246"/>
                <a:gd name="T26" fmla="*/ 4 w 71"/>
                <a:gd name="T27" fmla="*/ 26 h 246"/>
                <a:gd name="T28" fmla="*/ 2 w 71"/>
                <a:gd name="T29" fmla="*/ 19 h 246"/>
                <a:gd name="T30" fmla="*/ 0 w 71"/>
                <a:gd name="T31" fmla="*/ 11 h 246"/>
                <a:gd name="T32" fmla="*/ 2 w 71"/>
                <a:gd name="T33" fmla="*/ 7 h 246"/>
                <a:gd name="T34" fmla="*/ 10 w 71"/>
                <a:gd name="T35" fmla="*/ 2 h 246"/>
                <a:gd name="T36" fmla="*/ 15 w 71"/>
                <a:gd name="T37" fmla="*/ 0 h 246"/>
                <a:gd name="T38" fmla="*/ 23 w 71"/>
                <a:gd name="T39" fmla="*/ 0 h 246"/>
                <a:gd name="T40" fmla="*/ 33 w 71"/>
                <a:gd name="T41" fmla="*/ 3 h 246"/>
                <a:gd name="T42" fmla="*/ 46 w 71"/>
                <a:gd name="T43" fmla="*/ 7 h 246"/>
                <a:gd name="T44" fmla="*/ 57 w 71"/>
                <a:gd name="T45" fmla="*/ 9 h 246"/>
                <a:gd name="T46" fmla="*/ 63 w 71"/>
                <a:gd name="T47" fmla="*/ 13 h 246"/>
                <a:gd name="T48" fmla="*/ 69 w 71"/>
                <a:gd name="T49" fmla="*/ 21 h 246"/>
                <a:gd name="T50" fmla="*/ 71 w 71"/>
                <a:gd name="T51" fmla="*/ 32 h 246"/>
                <a:gd name="T52" fmla="*/ 71 w 71"/>
                <a:gd name="T53" fmla="*/ 46 h 246"/>
                <a:gd name="T54" fmla="*/ 69 w 71"/>
                <a:gd name="T55" fmla="*/ 57 h 246"/>
                <a:gd name="T56" fmla="*/ 67 w 71"/>
                <a:gd name="T57" fmla="*/ 70 h 246"/>
                <a:gd name="T58" fmla="*/ 63 w 71"/>
                <a:gd name="T59" fmla="*/ 88 h 246"/>
                <a:gd name="T60" fmla="*/ 59 w 71"/>
                <a:gd name="T61" fmla="*/ 107 h 246"/>
                <a:gd name="T62" fmla="*/ 56 w 71"/>
                <a:gd name="T63" fmla="*/ 132 h 246"/>
                <a:gd name="T64" fmla="*/ 50 w 71"/>
                <a:gd name="T65" fmla="*/ 158 h 246"/>
                <a:gd name="T66" fmla="*/ 44 w 71"/>
                <a:gd name="T67" fmla="*/ 191 h 246"/>
                <a:gd name="T68" fmla="*/ 38 w 71"/>
                <a:gd name="T69" fmla="*/ 225 h 246"/>
                <a:gd name="T70" fmla="*/ 36 w 71"/>
                <a:gd name="T71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1" h="246">
                  <a:moveTo>
                    <a:pt x="36" y="246"/>
                  </a:moveTo>
                  <a:lnTo>
                    <a:pt x="6" y="246"/>
                  </a:lnTo>
                  <a:lnTo>
                    <a:pt x="6" y="243"/>
                  </a:lnTo>
                  <a:lnTo>
                    <a:pt x="6" y="241"/>
                  </a:lnTo>
                  <a:lnTo>
                    <a:pt x="6" y="237"/>
                  </a:lnTo>
                  <a:lnTo>
                    <a:pt x="6" y="233"/>
                  </a:lnTo>
                  <a:lnTo>
                    <a:pt x="6" y="229"/>
                  </a:lnTo>
                  <a:lnTo>
                    <a:pt x="6" y="224"/>
                  </a:lnTo>
                  <a:lnTo>
                    <a:pt x="6" y="218"/>
                  </a:lnTo>
                  <a:lnTo>
                    <a:pt x="6" y="212"/>
                  </a:lnTo>
                  <a:lnTo>
                    <a:pt x="6" y="204"/>
                  </a:lnTo>
                  <a:lnTo>
                    <a:pt x="6" y="199"/>
                  </a:lnTo>
                  <a:lnTo>
                    <a:pt x="8" y="191"/>
                  </a:lnTo>
                  <a:lnTo>
                    <a:pt x="8" y="181"/>
                  </a:lnTo>
                  <a:lnTo>
                    <a:pt x="8" y="174"/>
                  </a:lnTo>
                  <a:lnTo>
                    <a:pt x="10" y="164"/>
                  </a:lnTo>
                  <a:lnTo>
                    <a:pt x="10" y="155"/>
                  </a:lnTo>
                  <a:lnTo>
                    <a:pt x="12" y="143"/>
                  </a:lnTo>
                  <a:lnTo>
                    <a:pt x="12" y="124"/>
                  </a:lnTo>
                  <a:lnTo>
                    <a:pt x="12" y="105"/>
                  </a:lnTo>
                  <a:lnTo>
                    <a:pt x="12" y="90"/>
                  </a:lnTo>
                  <a:lnTo>
                    <a:pt x="12" y="74"/>
                  </a:lnTo>
                  <a:lnTo>
                    <a:pt x="12" y="63"/>
                  </a:lnTo>
                  <a:lnTo>
                    <a:pt x="10" y="53"/>
                  </a:lnTo>
                  <a:lnTo>
                    <a:pt x="8" y="44"/>
                  </a:lnTo>
                  <a:lnTo>
                    <a:pt x="6" y="38"/>
                  </a:lnTo>
                  <a:lnTo>
                    <a:pt x="6" y="32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2" y="9"/>
                  </a:lnTo>
                  <a:lnTo>
                    <a:pt x="2" y="7"/>
                  </a:lnTo>
                  <a:lnTo>
                    <a:pt x="6" y="3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7" y="2"/>
                  </a:lnTo>
                  <a:lnTo>
                    <a:pt x="33" y="3"/>
                  </a:lnTo>
                  <a:lnTo>
                    <a:pt x="36" y="3"/>
                  </a:lnTo>
                  <a:lnTo>
                    <a:pt x="46" y="7"/>
                  </a:lnTo>
                  <a:lnTo>
                    <a:pt x="54" y="9"/>
                  </a:lnTo>
                  <a:lnTo>
                    <a:pt x="57" y="9"/>
                  </a:lnTo>
                  <a:lnTo>
                    <a:pt x="61" y="11"/>
                  </a:lnTo>
                  <a:lnTo>
                    <a:pt x="63" y="13"/>
                  </a:lnTo>
                  <a:lnTo>
                    <a:pt x="67" y="17"/>
                  </a:lnTo>
                  <a:lnTo>
                    <a:pt x="69" y="21"/>
                  </a:lnTo>
                  <a:lnTo>
                    <a:pt x="71" y="26"/>
                  </a:lnTo>
                  <a:lnTo>
                    <a:pt x="71" y="32"/>
                  </a:lnTo>
                  <a:lnTo>
                    <a:pt x="71" y="38"/>
                  </a:lnTo>
                  <a:lnTo>
                    <a:pt x="71" y="46"/>
                  </a:lnTo>
                  <a:lnTo>
                    <a:pt x="69" y="51"/>
                  </a:lnTo>
                  <a:lnTo>
                    <a:pt x="69" y="57"/>
                  </a:lnTo>
                  <a:lnTo>
                    <a:pt x="67" y="63"/>
                  </a:lnTo>
                  <a:lnTo>
                    <a:pt x="67" y="70"/>
                  </a:lnTo>
                  <a:lnTo>
                    <a:pt x="65" y="78"/>
                  </a:lnTo>
                  <a:lnTo>
                    <a:pt x="63" y="88"/>
                  </a:lnTo>
                  <a:lnTo>
                    <a:pt x="61" y="97"/>
                  </a:lnTo>
                  <a:lnTo>
                    <a:pt x="59" y="107"/>
                  </a:lnTo>
                  <a:lnTo>
                    <a:pt x="57" y="118"/>
                  </a:lnTo>
                  <a:lnTo>
                    <a:pt x="56" y="132"/>
                  </a:lnTo>
                  <a:lnTo>
                    <a:pt x="54" y="145"/>
                  </a:lnTo>
                  <a:lnTo>
                    <a:pt x="50" y="158"/>
                  </a:lnTo>
                  <a:lnTo>
                    <a:pt x="48" y="174"/>
                  </a:lnTo>
                  <a:lnTo>
                    <a:pt x="44" y="191"/>
                  </a:lnTo>
                  <a:lnTo>
                    <a:pt x="42" y="208"/>
                  </a:lnTo>
                  <a:lnTo>
                    <a:pt x="38" y="225"/>
                  </a:lnTo>
                  <a:lnTo>
                    <a:pt x="36" y="246"/>
                  </a:lnTo>
                  <a:lnTo>
                    <a:pt x="36" y="24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94"/>
            <p:cNvSpPr/>
            <p:nvPr/>
          </p:nvSpPr>
          <p:spPr bwMode="auto">
            <a:xfrm>
              <a:off x="2698751" y="889000"/>
              <a:ext cx="452438" cy="119063"/>
            </a:xfrm>
            <a:custGeom>
              <a:avLst/>
              <a:gdLst>
                <a:gd name="T0" fmla="*/ 337 w 571"/>
                <a:gd name="T1" fmla="*/ 36 h 149"/>
                <a:gd name="T2" fmla="*/ 395 w 571"/>
                <a:gd name="T3" fmla="*/ 21 h 149"/>
                <a:gd name="T4" fmla="*/ 439 w 571"/>
                <a:gd name="T5" fmla="*/ 12 h 149"/>
                <a:gd name="T6" fmla="*/ 469 w 571"/>
                <a:gd name="T7" fmla="*/ 6 h 149"/>
                <a:gd name="T8" fmla="*/ 488 w 571"/>
                <a:gd name="T9" fmla="*/ 2 h 149"/>
                <a:gd name="T10" fmla="*/ 496 w 571"/>
                <a:gd name="T11" fmla="*/ 0 h 149"/>
                <a:gd name="T12" fmla="*/ 509 w 571"/>
                <a:gd name="T13" fmla="*/ 4 h 149"/>
                <a:gd name="T14" fmla="*/ 528 w 571"/>
                <a:gd name="T15" fmla="*/ 10 h 149"/>
                <a:gd name="T16" fmla="*/ 551 w 571"/>
                <a:gd name="T17" fmla="*/ 17 h 149"/>
                <a:gd name="T18" fmla="*/ 565 w 571"/>
                <a:gd name="T19" fmla="*/ 25 h 149"/>
                <a:gd name="T20" fmla="*/ 571 w 571"/>
                <a:gd name="T21" fmla="*/ 31 h 149"/>
                <a:gd name="T22" fmla="*/ 569 w 571"/>
                <a:gd name="T23" fmla="*/ 36 h 149"/>
                <a:gd name="T24" fmla="*/ 561 w 571"/>
                <a:gd name="T25" fmla="*/ 42 h 149"/>
                <a:gd name="T26" fmla="*/ 550 w 571"/>
                <a:gd name="T27" fmla="*/ 48 h 149"/>
                <a:gd name="T28" fmla="*/ 534 w 571"/>
                <a:gd name="T29" fmla="*/ 52 h 149"/>
                <a:gd name="T30" fmla="*/ 509 w 571"/>
                <a:gd name="T31" fmla="*/ 57 h 149"/>
                <a:gd name="T32" fmla="*/ 473 w 571"/>
                <a:gd name="T33" fmla="*/ 65 h 149"/>
                <a:gd name="T34" fmla="*/ 427 w 571"/>
                <a:gd name="T35" fmla="*/ 73 h 149"/>
                <a:gd name="T36" fmla="*/ 370 w 571"/>
                <a:gd name="T37" fmla="*/ 82 h 149"/>
                <a:gd name="T38" fmla="*/ 308 w 571"/>
                <a:gd name="T39" fmla="*/ 90 h 149"/>
                <a:gd name="T40" fmla="*/ 255 w 571"/>
                <a:gd name="T41" fmla="*/ 100 h 149"/>
                <a:gd name="T42" fmla="*/ 209 w 571"/>
                <a:gd name="T43" fmla="*/ 107 h 149"/>
                <a:gd name="T44" fmla="*/ 169 w 571"/>
                <a:gd name="T45" fmla="*/ 117 h 149"/>
                <a:gd name="T46" fmla="*/ 134 w 571"/>
                <a:gd name="T47" fmla="*/ 124 h 149"/>
                <a:gd name="T48" fmla="*/ 107 w 571"/>
                <a:gd name="T49" fmla="*/ 134 h 149"/>
                <a:gd name="T50" fmla="*/ 84 w 571"/>
                <a:gd name="T51" fmla="*/ 140 h 149"/>
                <a:gd name="T52" fmla="*/ 65 w 571"/>
                <a:gd name="T53" fmla="*/ 145 h 149"/>
                <a:gd name="T54" fmla="*/ 52 w 571"/>
                <a:gd name="T55" fmla="*/ 149 h 149"/>
                <a:gd name="T56" fmla="*/ 44 w 571"/>
                <a:gd name="T57" fmla="*/ 149 h 149"/>
                <a:gd name="T58" fmla="*/ 39 w 571"/>
                <a:gd name="T59" fmla="*/ 147 h 149"/>
                <a:gd name="T60" fmla="*/ 29 w 571"/>
                <a:gd name="T61" fmla="*/ 144 h 149"/>
                <a:gd name="T62" fmla="*/ 16 w 571"/>
                <a:gd name="T63" fmla="*/ 134 h 149"/>
                <a:gd name="T64" fmla="*/ 4 w 571"/>
                <a:gd name="T65" fmla="*/ 121 h 149"/>
                <a:gd name="T66" fmla="*/ 0 w 571"/>
                <a:gd name="T67" fmla="*/ 113 h 149"/>
                <a:gd name="T68" fmla="*/ 4 w 571"/>
                <a:gd name="T69" fmla="*/ 107 h 149"/>
                <a:gd name="T70" fmla="*/ 16 w 571"/>
                <a:gd name="T71" fmla="*/ 101 h 149"/>
                <a:gd name="T72" fmla="*/ 40 w 571"/>
                <a:gd name="T73" fmla="*/ 96 h 149"/>
                <a:gd name="T74" fmla="*/ 69 w 571"/>
                <a:gd name="T75" fmla="*/ 92 h 149"/>
                <a:gd name="T76" fmla="*/ 94 w 571"/>
                <a:gd name="T77" fmla="*/ 86 h 149"/>
                <a:gd name="T78" fmla="*/ 128 w 571"/>
                <a:gd name="T79" fmla="*/ 80 h 149"/>
                <a:gd name="T80" fmla="*/ 174 w 571"/>
                <a:gd name="T81" fmla="*/ 71 h 149"/>
                <a:gd name="T82" fmla="*/ 230 w 571"/>
                <a:gd name="T83" fmla="*/ 59 h 149"/>
                <a:gd name="T84" fmla="*/ 293 w 571"/>
                <a:gd name="T85" fmla="*/ 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71" h="149">
                  <a:moveTo>
                    <a:pt x="293" y="46"/>
                  </a:moveTo>
                  <a:lnTo>
                    <a:pt x="316" y="40"/>
                  </a:lnTo>
                  <a:lnTo>
                    <a:pt x="337" y="36"/>
                  </a:lnTo>
                  <a:lnTo>
                    <a:pt x="358" y="31"/>
                  </a:lnTo>
                  <a:lnTo>
                    <a:pt x="377" y="27"/>
                  </a:lnTo>
                  <a:lnTo>
                    <a:pt x="395" y="21"/>
                  </a:lnTo>
                  <a:lnTo>
                    <a:pt x="410" y="19"/>
                  </a:lnTo>
                  <a:lnTo>
                    <a:pt x="425" y="15"/>
                  </a:lnTo>
                  <a:lnTo>
                    <a:pt x="439" y="12"/>
                  </a:lnTo>
                  <a:lnTo>
                    <a:pt x="450" y="10"/>
                  </a:lnTo>
                  <a:lnTo>
                    <a:pt x="460" y="8"/>
                  </a:lnTo>
                  <a:lnTo>
                    <a:pt x="469" y="6"/>
                  </a:lnTo>
                  <a:lnTo>
                    <a:pt x="477" y="4"/>
                  </a:lnTo>
                  <a:lnTo>
                    <a:pt x="484" y="2"/>
                  </a:lnTo>
                  <a:lnTo>
                    <a:pt x="488" y="2"/>
                  </a:lnTo>
                  <a:lnTo>
                    <a:pt x="492" y="0"/>
                  </a:lnTo>
                  <a:lnTo>
                    <a:pt x="494" y="0"/>
                  </a:lnTo>
                  <a:lnTo>
                    <a:pt x="496" y="0"/>
                  </a:lnTo>
                  <a:lnTo>
                    <a:pt x="500" y="2"/>
                  </a:lnTo>
                  <a:lnTo>
                    <a:pt x="504" y="2"/>
                  </a:lnTo>
                  <a:lnTo>
                    <a:pt x="509" y="4"/>
                  </a:lnTo>
                  <a:lnTo>
                    <a:pt x="515" y="6"/>
                  </a:lnTo>
                  <a:lnTo>
                    <a:pt x="521" y="8"/>
                  </a:lnTo>
                  <a:lnTo>
                    <a:pt x="528" y="10"/>
                  </a:lnTo>
                  <a:lnTo>
                    <a:pt x="536" y="12"/>
                  </a:lnTo>
                  <a:lnTo>
                    <a:pt x="544" y="15"/>
                  </a:lnTo>
                  <a:lnTo>
                    <a:pt x="551" y="17"/>
                  </a:lnTo>
                  <a:lnTo>
                    <a:pt x="557" y="21"/>
                  </a:lnTo>
                  <a:lnTo>
                    <a:pt x="561" y="23"/>
                  </a:lnTo>
                  <a:lnTo>
                    <a:pt x="565" y="25"/>
                  </a:lnTo>
                  <a:lnTo>
                    <a:pt x="569" y="27"/>
                  </a:lnTo>
                  <a:lnTo>
                    <a:pt x="569" y="29"/>
                  </a:lnTo>
                  <a:lnTo>
                    <a:pt x="571" y="31"/>
                  </a:lnTo>
                  <a:lnTo>
                    <a:pt x="571" y="33"/>
                  </a:lnTo>
                  <a:lnTo>
                    <a:pt x="569" y="35"/>
                  </a:lnTo>
                  <a:lnTo>
                    <a:pt x="569" y="36"/>
                  </a:lnTo>
                  <a:lnTo>
                    <a:pt x="567" y="38"/>
                  </a:lnTo>
                  <a:lnTo>
                    <a:pt x="565" y="40"/>
                  </a:lnTo>
                  <a:lnTo>
                    <a:pt x="561" y="42"/>
                  </a:lnTo>
                  <a:lnTo>
                    <a:pt x="557" y="44"/>
                  </a:lnTo>
                  <a:lnTo>
                    <a:pt x="553" y="46"/>
                  </a:lnTo>
                  <a:lnTo>
                    <a:pt x="550" y="48"/>
                  </a:lnTo>
                  <a:lnTo>
                    <a:pt x="546" y="48"/>
                  </a:lnTo>
                  <a:lnTo>
                    <a:pt x="542" y="50"/>
                  </a:lnTo>
                  <a:lnTo>
                    <a:pt x="534" y="52"/>
                  </a:lnTo>
                  <a:lnTo>
                    <a:pt x="528" y="54"/>
                  </a:lnTo>
                  <a:lnTo>
                    <a:pt x="519" y="56"/>
                  </a:lnTo>
                  <a:lnTo>
                    <a:pt x="509" y="57"/>
                  </a:lnTo>
                  <a:lnTo>
                    <a:pt x="498" y="61"/>
                  </a:lnTo>
                  <a:lnTo>
                    <a:pt x="486" y="63"/>
                  </a:lnTo>
                  <a:lnTo>
                    <a:pt x="473" y="65"/>
                  </a:lnTo>
                  <a:lnTo>
                    <a:pt x="460" y="67"/>
                  </a:lnTo>
                  <a:lnTo>
                    <a:pt x="444" y="71"/>
                  </a:lnTo>
                  <a:lnTo>
                    <a:pt x="427" y="73"/>
                  </a:lnTo>
                  <a:lnTo>
                    <a:pt x="408" y="77"/>
                  </a:lnTo>
                  <a:lnTo>
                    <a:pt x="389" y="79"/>
                  </a:lnTo>
                  <a:lnTo>
                    <a:pt x="370" y="82"/>
                  </a:lnTo>
                  <a:lnTo>
                    <a:pt x="349" y="84"/>
                  </a:lnTo>
                  <a:lnTo>
                    <a:pt x="328" y="88"/>
                  </a:lnTo>
                  <a:lnTo>
                    <a:pt x="308" y="90"/>
                  </a:lnTo>
                  <a:lnTo>
                    <a:pt x="289" y="94"/>
                  </a:lnTo>
                  <a:lnTo>
                    <a:pt x="272" y="96"/>
                  </a:lnTo>
                  <a:lnTo>
                    <a:pt x="255" y="100"/>
                  </a:lnTo>
                  <a:lnTo>
                    <a:pt x="239" y="101"/>
                  </a:lnTo>
                  <a:lnTo>
                    <a:pt x="224" y="105"/>
                  </a:lnTo>
                  <a:lnTo>
                    <a:pt x="209" y="107"/>
                  </a:lnTo>
                  <a:lnTo>
                    <a:pt x="195" y="111"/>
                  </a:lnTo>
                  <a:lnTo>
                    <a:pt x="182" y="113"/>
                  </a:lnTo>
                  <a:lnTo>
                    <a:pt x="169" y="117"/>
                  </a:lnTo>
                  <a:lnTo>
                    <a:pt x="157" y="119"/>
                  </a:lnTo>
                  <a:lnTo>
                    <a:pt x="146" y="123"/>
                  </a:lnTo>
                  <a:lnTo>
                    <a:pt x="134" y="124"/>
                  </a:lnTo>
                  <a:lnTo>
                    <a:pt x="125" y="128"/>
                  </a:lnTo>
                  <a:lnTo>
                    <a:pt x="117" y="130"/>
                  </a:lnTo>
                  <a:lnTo>
                    <a:pt x="107" y="134"/>
                  </a:lnTo>
                  <a:lnTo>
                    <a:pt x="100" y="136"/>
                  </a:lnTo>
                  <a:lnTo>
                    <a:pt x="92" y="138"/>
                  </a:lnTo>
                  <a:lnTo>
                    <a:pt x="84" y="140"/>
                  </a:lnTo>
                  <a:lnTo>
                    <a:pt x="77" y="142"/>
                  </a:lnTo>
                  <a:lnTo>
                    <a:pt x="71" y="144"/>
                  </a:lnTo>
                  <a:lnTo>
                    <a:pt x="65" y="145"/>
                  </a:lnTo>
                  <a:lnTo>
                    <a:pt x="61" y="147"/>
                  </a:lnTo>
                  <a:lnTo>
                    <a:pt x="56" y="147"/>
                  </a:lnTo>
                  <a:lnTo>
                    <a:pt x="52" y="149"/>
                  </a:lnTo>
                  <a:lnTo>
                    <a:pt x="50" y="149"/>
                  </a:lnTo>
                  <a:lnTo>
                    <a:pt x="46" y="149"/>
                  </a:lnTo>
                  <a:lnTo>
                    <a:pt x="44" y="149"/>
                  </a:lnTo>
                  <a:lnTo>
                    <a:pt x="42" y="149"/>
                  </a:lnTo>
                  <a:lnTo>
                    <a:pt x="40" y="147"/>
                  </a:lnTo>
                  <a:lnTo>
                    <a:pt x="39" y="147"/>
                  </a:lnTo>
                  <a:lnTo>
                    <a:pt x="35" y="147"/>
                  </a:lnTo>
                  <a:lnTo>
                    <a:pt x="31" y="145"/>
                  </a:lnTo>
                  <a:lnTo>
                    <a:pt x="29" y="144"/>
                  </a:lnTo>
                  <a:lnTo>
                    <a:pt x="25" y="142"/>
                  </a:lnTo>
                  <a:lnTo>
                    <a:pt x="21" y="138"/>
                  </a:lnTo>
                  <a:lnTo>
                    <a:pt x="16" y="134"/>
                  </a:lnTo>
                  <a:lnTo>
                    <a:pt x="12" y="128"/>
                  </a:lnTo>
                  <a:lnTo>
                    <a:pt x="8" y="124"/>
                  </a:lnTo>
                  <a:lnTo>
                    <a:pt x="4" y="121"/>
                  </a:lnTo>
                  <a:lnTo>
                    <a:pt x="2" y="119"/>
                  </a:lnTo>
                  <a:lnTo>
                    <a:pt x="2" y="115"/>
                  </a:lnTo>
                  <a:lnTo>
                    <a:pt x="0" y="113"/>
                  </a:lnTo>
                  <a:lnTo>
                    <a:pt x="2" y="111"/>
                  </a:lnTo>
                  <a:lnTo>
                    <a:pt x="2" y="109"/>
                  </a:lnTo>
                  <a:lnTo>
                    <a:pt x="4" y="107"/>
                  </a:lnTo>
                  <a:lnTo>
                    <a:pt x="6" y="105"/>
                  </a:lnTo>
                  <a:lnTo>
                    <a:pt x="10" y="103"/>
                  </a:lnTo>
                  <a:lnTo>
                    <a:pt x="16" y="101"/>
                  </a:lnTo>
                  <a:lnTo>
                    <a:pt x="21" y="100"/>
                  </a:lnTo>
                  <a:lnTo>
                    <a:pt x="31" y="98"/>
                  </a:lnTo>
                  <a:lnTo>
                    <a:pt x="40" y="96"/>
                  </a:lnTo>
                  <a:lnTo>
                    <a:pt x="50" y="94"/>
                  </a:lnTo>
                  <a:lnTo>
                    <a:pt x="61" y="92"/>
                  </a:lnTo>
                  <a:lnTo>
                    <a:pt x="69" y="92"/>
                  </a:lnTo>
                  <a:lnTo>
                    <a:pt x="75" y="90"/>
                  </a:lnTo>
                  <a:lnTo>
                    <a:pt x="84" y="88"/>
                  </a:lnTo>
                  <a:lnTo>
                    <a:pt x="94" y="86"/>
                  </a:lnTo>
                  <a:lnTo>
                    <a:pt x="104" y="84"/>
                  </a:lnTo>
                  <a:lnTo>
                    <a:pt x="117" y="82"/>
                  </a:lnTo>
                  <a:lnTo>
                    <a:pt x="128" y="80"/>
                  </a:lnTo>
                  <a:lnTo>
                    <a:pt x="144" y="77"/>
                  </a:lnTo>
                  <a:lnTo>
                    <a:pt x="159" y="75"/>
                  </a:lnTo>
                  <a:lnTo>
                    <a:pt x="174" y="71"/>
                  </a:lnTo>
                  <a:lnTo>
                    <a:pt x="192" y="67"/>
                  </a:lnTo>
                  <a:lnTo>
                    <a:pt x="211" y="63"/>
                  </a:lnTo>
                  <a:lnTo>
                    <a:pt x="230" y="59"/>
                  </a:lnTo>
                  <a:lnTo>
                    <a:pt x="249" y="56"/>
                  </a:lnTo>
                  <a:lnTo>
                    <a:pt x="270" y="52"/>
                  </a:lnTo>
                  <a:lnTo>
                    <a:pt x="293" y="46"/>
                  </a:lnTo>
                  <a:lnTo>
                    <a:pt x="293" y="4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95"/>
            <p:cNvSpPr/>
            <p:nvPr/>
          </p:nvSpPr>
          <p:spPr bwMode="auto">
            <a:xfrm>
              <a:off x="2740026" y="542925"/>
              <a:ext cx="95250" cy="220663"/>
            </a:xfrm>
            <a:custGeom>
              <a:avLst/>
              <a:gdLst>
                <a:gd name="T0" fmla="*/ 52 w 118"/>
                <a:gd name="T1" fmla="*/ 155 h 277"/>
                <a:gd name="T2" fmla="*/ 46 w 118"/>
                <a:gd name="T3" fmla="*/ 132 h 277"/>
                <a:gd name="T4" fmla="*/ 40 w 118"/>
                <a:gd name="T5" fmla="*/ 113 h 277"/>
                <a:gd name="T6" fmla="*/ 34 w 118"/>
                <a:gd name="T7" fmla="*/ 96 h 277"/>
                <a:gd name="T8" fmla="*/ 30 w 118"/>
                <a:gd name="T9" fmla="*/ 80 h 277"/>
                <a:gd name="T10" fmla="*/ 27 w 118"/>
                <a:gd name="T11" fmla="*/ 67 h 277"/>
                <a:gd name="T12" fmla="*/ 21 w 118"/>
                <a:gd name="T13" fmla="*/ 55 h 277"/>
                <a:gd name="T14" fmla="*/ 19 w 118"/>
                <a:gd name="T15" fmla="*/ 48 h 277"/>
                <a:gd name="T16" fmla="*/ 13 w 118"/>
                <a:gd name="T17" fmla="*/ 40 h 277"/>
                <a:gd name="T18" fmla="*/ 6 w 118"/>
                <a:gd name="T19" fmla="*/ 30 h 277"/>
                <a:gd name="T20" fmla="*/ 2 w 118"/>
                <a:gd name="T21" fmla="*/ 21 h 277"/>
                <a:gd name="T22" fmla="*/ 0 w 118"/>
                <a:gd name="T23" fmla="*/ 13 h 277"/>
                <a:gd name="T24" fmla="*/ 0 w 118"/>
                <a:gd name="T25" fmla="*/ 7 h 277"/>
                <a:gd name="T26" fmla="*/ 2 w 118"/>
                <a:gd name="T27" fmla="*/ 4 h 277"/>
                <a:gd name="T28" fmla="*/ 6 w 118"/>
                <a:gd name="T29" fmla="*/ 2 h 277"/>
                <a:gd name="T30" fmla="*/ 13 w 118"/>
                <a:gd name="T31" fmla="*/ 0 h 277"/>
                <a:gd name="T32" fmla="*/ 27 w 118"/>
                <a:gd name="T33" fmla="*/ 0 h 277"/>
                <a:gd name="T34" fmla="*/ 38 w 118"/>
                <a:gd name="T35" fmla="*/ 4 h 277"/>
                <a:gd name="T36" fmla="*/ 52 w 118"/>
                <a:gd name="T37" fmla="*/ 7 h 277"/>
                <a:gd name="T38" fmla="*/ 67 w 118"/>
                <a:gd name="T39" fmla="*/ 15 h 277"/>
                <a:gd name="T40" fmla="*/ 74 w 118"/>
                <a:gd name="T41" fmla="*/ 44 h 277"/>
                <a:gd name="T42" fmla="*/ 80 w 118"/>
                <a:gd name="T43" fmla="*/ 73 h 277"/>
                <a:gd name="T44" fmla="*/ 86 w 118"/>
                <a:gd name="T45" fmla="*/ 99 h 277"/>
                <a:gd name="T46" fmla="*/ 92 w 118"/>
                <a:gd name="T47" fmla="*/ 124 h 277"/>
                <a:gd name="T48" fmla="*/ 101 w 118"/>
                <a:gd name="T49" fmla="*/ 168 h 277"/>
                <a:gd name="T50" fmla="*/ 107 w 118"/>
                <a:gd name="T51" fmla="*/ 205 h 277"/>
                <a:gd name="T52" fmla="*/ 113 w 118"/>
                <a:gd name="T53" fmla="*/ 233 h 277"/>
                <a:gd name="T54" fmla="*/ 117 w 118"/>
                <a:gd name="T55" fmla="*/ 254 h 277"/>
                <a:gd name="T56" fmla="*/ 118 w 118"/>
                <a:gd name="T57" fmla="*/ 268 h 277"/>
                <a:gd name="T58" fmla="*/ 117 w 118"/>
                <a:gd name="T59" fmla="*/ 273 h 277"/>
                <a:gd name="T60" fmla="*/ 113 w 118"/>
                <a:gd name="T61" fmla="*/ 277 h 277"/>
                <a:gd name="T62" fmla="*/ 109 w 118"/>
                <a:gd name="T63" fmla="*/ 277 h 277"/>
                <a:gd name="T64" fmla="*/ 103 w 118"/>
                <a:gd name="T65" fmla="*/ 275 h 277"/>
                <a:gd name="T66" fmla="*/ 96 w 118"/>
                <a:gd name="T67" fmla="*/ 270 h 277"/>
                <a:gd name="T68" fmla="*/ 94 w 118"/>
                <a:gd name="T69" fmla="*/ 266 h 277"/>
                <a:gd name="T70" fmla="*/ 90 w 118"/>
                <a:gd name="T71" fmla="*/ 260 h 277"/>
                <a:gd name="T72" fmla="*/ 84 w 118"/>
                <a:gd name="T73" fmla="*/ 250 h 277"/>
                <a:gd name="T74" fmla="*/ 80 w 118"/>
                <a:gd name="T75" fmla="*/ 239 h 277"/>
                <a:gd name="T76" fmla="*/ 74 w 118"/>
                <a:gd name="T77" fmla="*/ 226 h 277"/>
                <a:gd name="T78" fmla="*/ 69 w 118"/>
                <a:gd name="T79" fmla="*/ 208 h 277"/>
                <a:gd name="T80" fmla="*/ 61 w 118"/>
                <a:gd name="T81" fmla="*/ 189 h 277"/>
                <a:gd name="T82" fmla="*/ 55 w 118"/>
                <a:gd name="T83" fmla="*/ 16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8" h="277">
                  <a:moveTo>
                    <a:pt x="55" y="166"/>
                  </a:moveTo>
                  <a:lnTo>
                    <a:pt x="52" y="155"/>
                  </a:lnTo>
                  <a:lnTo>
                    <a:pt x="48" y="143"/>
                  </a:lnTo>
                  <a:lnTo>
                    <a:pt x="46" y="132"/>
                  </a:lnTo>
                  <a:lnTo>
                    <a:pt x="42" y="122"/>
                  </a:lnTo>
                  <a:lnTo>
                    <a:pt x="40" y="113"/>
                  </a:lnTo>
                  <a:lnTo>
                    <a:pt x="38" y="103"/>
                  </a:lnTo>
                  <a:lnTo>
                    <a:pt x="34" y="96"/>
                  </a:lnTo>
                  <a:lnTo>
                    <a:pt x="32" y="86"/>
                  </a:lnTo>
                  <a:lnTo>
                    <a:pt x="30" y="80"/>
                  </a:lnTo>
                  <a:lnTo>
                    <a:pt x="29" y="73"/>
                  </a:lnTo>
                  <a:lnTo>
                    <a:pt x="27" y="67"/>
                  </a:lnTo>
                  <a:lnTo>
                    <a:pt x="23" y="61"/>
                  </a:lnTo>
                  <a:lnTo>
                    <a:pt x="21" y="55"/>
                  </a:lnTo>
                  <a:lnTo>
                    <a:pt x="21" y="51"/>
                  </a:lnTo>
                  <a:lnTo>
                    <a:pt x="19" y="48"/>
                  </a:lnTo>
                  <a:lnTo>
                    <a:pt x="17" y="46"/>
                  </a:lnTo>
                  <a:lnTo>
                    <a:pt x="13" y="40"/>
                  </a:lnTo>
                  <a:lnTo>
                    <a:pt x="9" y="34"/>
                  </a:lnTo>
                  <a:lnTo>
                    <a:pt x="6" y="30"/>
                  </a:lnTo>
                  <a:lnTo>
                    <a:pt x="4" y="25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7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6" y="6"/>
                  </a:lnTo>
                  <a:lnTo>
                    <a:pt x="52" y="7"/>
                  </a:lnTo>
                  <a:lnTo>
                    <a:pt x="59" y="11"/>
                  </a:lnTo>
                  <a:lnTo>
                    <a:pt x="67" y="15"/>
                  </a:lnTo>
                  <a:lnTo>
                    <a:pt x="71" y="30"/>
                  </a:lnTo>
                  <a:lnTo>
                    <a:pt x="74" y="44"/>
                  </a:lnTo>
                  <a:lnTo>
                    <a:pt x="76" y="59"/>
                  </a:lnTo>
                  <a:lnTo>
                    <a:pt x="80" y="73"/>
                  </a:lnTo>
                  <a:lnTo>
                    <a:pt x="82" y="88"/>
                  </a:lnTo>
                  <a:lnTo>
                    <a:pt x="86" y="99"/>
                  </a:lnTo>
                  <a:lnTo>
                    <a:pt x="88" y="113"/>
                  </a:lnTo>
                  <a:lnTo>
                    <a:pt x="92" y="124"/>
                  </a:lnTo>
                  <a:lnTo>
                    <a:pt x="96" y="147"/>
                  </a:lnTo>
                  <a:lnTo>
                    <a:pt x="101" y="168"/>
                  </a:lnTo>
                  <a:lnTo>
                    <a:pt x="105" y="187"/>
                  </a:lnTo>
                  <a:lnTo>
                    <a:pt x="107" y="205"/>
                  </a:lnTo>
                  <a:lnTo>
                    <a:pt x="111" y="220"/>
                  </a:lnTo>
                  <a:lnTo>
                    <a:pt x="113" y="233"/>
                  </a:lnTo>
                  <a:lnTo>
                    <a:pt x="115" y="245"/>
                  </a:lnTo>
                  <a:lnTo>
                    <a:pt x="117" y="254"/>
                  </a:lnTo>
                  <a:lnTo>
                    <a:pt x="117" y="262"/>
                  </a:lnTo>
                  <a:lnTo>
                    <a:pt x="118" y="268"/>
                  </a:lnTo>
                  <a:lnTo>
                    <a:pt x="118" y="272"/>
                  </a:lnTo>
                  <a:lnTo>
                    <a:pt x="117" y="273"/>
                  </a:lnTo>
                  <a:lnTo>
                    <a:pt x="115" y="275"/>
                  </a:lnTo>
                  <a:lnTo>
                    <a:pt x="113" y="277"/>
                  </a:lnTo>
                  <a:lnTo>
                    <a:pt x="111" y="277"/>
                  </a:lnTo>
                  <a:lnTo>
                    <a:pt x="109" y="277"/>
                  </a:lnTo>
                  <a:lnTo>
                    <a:pt x="105" y="275"/>
                  </a:lnTo>
                  <a:lnTo>
                    <a:pt x="103" y="275"/>
                  </a:lnTo>
                  <a:lnTo>
                    <a:pt x="99" y="272"/>
                  </a:lnTo>
                  <a:lnTo>
                    <a:pt x="96" y="270"/>
                  </a:lnTo>
                  <a:lnTo>
                    <a:pt x="96" y="268"/>
                  </a:lnTo>
                  <a:lnTo>
                    <a:pt x="94" y="266"/>
                  </a:lnTo>
                  <a:lnTo>
                    <a:pt x="92" y="262"/>
                  </a:lnTo>
                  <a:lnTo>
                    <a:pt x="90" y="260"/>
                  </a:lnTo>
                  <a:lnTo>
                    <a:pt x="88" y="254"/>
                  </a:lnTo>
                  <a:lnTo>
                    <a:pt x="84" y="250"/>
                  </a:lnTo>
                  <a:lnTo>
                    <a:pt x="82" y="245"/>
                  </a:lnTo>
                  <a:lnTo>
                    <a:pt x="80" y="239"/>
                  </a:lnTo>
                  <a:lnTo>
                    <a:pt x="78" y="231"/>
                  </a:lnTo>
                  <a:lnTo>
                    <a:pt x="74" y="226"/>
                  </a:lnTo>
                  <a:lnTo>
                    <a:pt x="71" y="216"/>
                  </a:lnTo>
                  <a:lnTo>
                    <a:pt x="69" y="208"/>
                  </a:lnTo>
                  <a:lnTo>
                    <a:pt x="65" y="199"/>
                  </a:lnTo>
                  <a:lnTo>
                    <a:pt x="61" y="189"/>
                  </a:lnTo>
                  <a:lnTo>
                    <a:pt x="57" y="178"/>
                  </a:lnTo>
                  <a:lnTo>
                    <a:pt x="55" y="166"/>
                  </a:lnTo>
                  <a:lnTo>
                    <a:pt x="55" y="16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4" name="Freeform 287"/>
          <p:cNvSpPr/>
          <p:nvPr/>
        </p:nvSpPr>
        <p:spPr bwMode="auto">
          <a:xfrm>
            <a:off x="2654704" y="2395927"/>
            <a:ext cx="251934" cy="737894"/>
          </a:xfrm>
          <a:custGeom>
            <a:avLst/>
            <a:gdLst>
              <a:gd name="T0" fmla="*/ 84 w 145"/>
              <a:gd name="T1" fmla="*/ 524 h 526"/>
              <a:gd name="T2" fmla="*/ 76 w 145"/>
              <a:gd name="T3" fmla="*/ 515 h 526"/>
              <a:gd name="T4" fmla="*/ 72 w 145"/>
              <a:gd name="T5" fmla="*/ 496 h 526"/>
              <a:gd name="T6" fmla="*/ 63 w 145"/>
              <a:gd name="T7" fmla="*/ 473 h 526"/>
              <a:gd name="T8" fmla="*/ 45 w 145"/>
              <a:gd name="T9" fmla="*/ 448 h 526"/>
              <a:gd name="T10" fmla="*/ 21 w 145"/>
              <a:gd name="T11" fmla="*/ 421 h 526"/>
              <a:gd name="T12" fmla="*/ 3 w 145"/>
              <a:gd name="T13" fmla="*/ 400 h 526"/>
              <a:gd name="T14" fmla="*/ 0 w 145"/>
              <a:gd name="T15" fmla="*/ 387 h 526"/>
              <a:gd name="T16" fmla="*/ 5 w 145"/>
              <a:gd name="T17" fmla="*/ 383 h 526"/>
              <a:gd name="T18" fmla="*/ 19 w 145"/>
              <a:gd name="T19" fmla="*/ 385 h 526"/>
              <a:gd name="T20" fmla="*/ 38 w 145"/>
              <a:gd name="T21" fmla="*/ 390 h 526"/>
              <a:gd name="T22" fmla="*/ 55 w 145"/>
              <a:gd name="T23" fmla="*/ 398 h 526"/>
              <a:gd name="T24" fmla="*/ 70 w 145"/>
              <a:gd name="T25" fmla="*/ 404 h 526"/>
              <a:gd name="T26" fmla="*/ 84 w 145"/>
              <a:gd name="T27" fmla="*/ 402 h 526"/>
              <a:gd name="T28" fmla="*/ 88 w 145"/>
              <a:gd name="T29" fmla="*/ 390 h 526"/>
              <a:gd name="T30" fmla="*/ 89 w 145"/>
              <a:gd name="T31" fmla="*/ 369 h 526"/>
              <a:gd name="T32" fmla="*/ 91 w 145"/>
              <a:gd name="T33" fmla="*/ 339 h 526"/>
              <a:gd name="T34" fmla="*/ 93 w 145"/>
              <a:gd name="T35" fmla="*/ 297 h 526"/>
              <a:gd name="T36" fmla="*/ 93 w 145"/>
              <a:gd name="T37" fmla="*/ 245 h 526"/>
              <a:gd name="T38" fmla="*/ 93 w 145"/>
              <a:gd name="T39" fmla="*/ 197 h 526"/>
              <a:gd name="T40" fmla="*/ 93 w 145"/>
              <a:gd name="T41" fmla="*/ 155 h 526"/>
              <a:gd name="T42" fmla="*/ 91 w 145"/>
              <a:gd name="T43" fmla="*/ 123 h 526"/>
              <a:gd name="T44" fmla="*/ 91 w 145"/>
              <a:gd name="T45" fmla="*/ 98 h 526"/>
              <a:gd name="T46" fmla="*/ 89 w 145"/>
              <a:gd name="T47" fmla="*/ 79 h 526"/>
              <a:gd name="T48" fmla="*/ 82 w 145"/>
              <a:gd name="T49" fmla="*/ 54 h 526"/>
              <a:gd name="T50" fmla="*/ 68 w 145"/>
              <a:gd name="T51" fmla="*/ 23 h 526"/>
              <a:gd name="T52" fmla="*/ 63 w 145"/>
              <a:gd name="T53" fmla="*/ 13 h 526"/>
              <a:gd name="T54" fmla="*/ 65 w 145"/>
              <a:gd name="T55" fmla="*/ 6 h 526"/>
              <a:gd name="T56" fmla="*/ 76 w 145"/>
              <a:gd name="T57" fmla="*/ 2 h 526"/>
              <a:gd name="T58" fmla="*/ 88 w 145"/>
              <a:gd name="T59" fmla="*/ 2 h 526"/>
              <a:gd name="T60" fmla="*/ 107 w 145"/>
              <a:gd name="T61" fmla="*/ 13 h 526"/>
              <a:gd name="T62" fmla="*/ 124 w 145"/>
              <a:gd name="T63" fmla="*/ 29 h 526"/>
              <a:gd name="T64" fmla="*/ 137 w 145"/>
              <a:gd name="T65" fmla="*/ 40 h 526"/>
              <a:gd name="T66" fmla="*/ 143 w 145"/>
              <a:gd name="T67" fmla="*/ 48 h 526"/>
              <a:gd name="T68" fmla="*/ 145 w 145"/>
              <a:gd name="T69" fmla="*/ 56 h 526"/>
              <a:gd name="T70" fmla="*/ 139 w 145"/>
              <a:gd name="T71" fmla="*/ 75 h 526"/>
              <a:gd name="T72" fmla="*/ 134 w 145"/>
              <a:gd name="T73" fmla="*/ 88 h 526"/>
              <a:gd name="T74" fmla="*/ 132 w 145"/>
              <a:gd name="T75" fmla="*/ 107 h 526"/>
              <a:gd name="T76" fmla="*/ 130 w 145"/>
              <a:gd name="T77" fmla="*/ 130 h 526"/>
              <a:gd name="T78" fmla="*/ 132 w 145"/>
              <a:gd name="T79" fmla="*/ 149 h 526"/>
              <a:gd name="T80" fmla="*/ 132 w 145"/>
              <a:gd name="T81" fmla="*/ 176 h 526"/>
              <a:gd name="T82" fmla="*/ 132 w 145"/>
              <a:gd name="T83" fmla="*/ 211 h 526"/>
              <a:gd name="T84" fmla="*/ 134 w 145"/>
              <a:gd name="T85" fmla="*/ 253 h 526"/>
              <a:gd name="T86" fmla="*/ 135 w 145"/>
              <a:gd name="T87" fmla="*/ 302 h 526"/>
              <a:gd name="T88" fmla="*/ 135 w 145"/>
              <a:gd name="T89" fmla="*/ 356 h 526"/>
              <a:gd name="T90" fmla="*/ 135 w 145"/>
              <a:gd name="T91" fmla="*/ 400 h 526"/>
              <a:gd name="T92" fmla="*/ 134 w 145"/>
              <a:gd name="T93" fmla="*/ 436 h 526"/>
              <a:gd name="T94" fmla="*/ 130 w 145"/>
              <a:gd name="T95" fmla="*/ 465 h 526"/>
              <a:gd name="T96" fmla="*/ 124 w 145"/>
              <a:gd name="T97" fmla="*/ 486 h 526"/>
              <a:gd name="T98" fmla="*/ 112 w 145"/>
              <a:gd name="T99" fmla="*/ 507 h 526"/>
              <a:gd name="T100" fmla="*/ 99 w 145"/>
              <a:gd name="T101" fmla="*/ 522 h 526"/>
              <a:gd name="T102" fmla="*/ 89 w 145"/>
              <a:gd name="T103" fmla="*/ 526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5" h="526">
                <a:moveTo>
                  <a:pt x="89" y="526"/>
                </a:moveTo>
                <a:lnTo>
                  <a:pt x="86" y="526"/>
                </a:lnTo>
                <a:lnTo>
                  <a:pt x="84" y="524"/>
                </a:lnTo>
                <a:lnTo>
                  <a:pt x="80" y="522"/>
                </a:lnTo>
                <a:lnTo>
                  <a:pt x="78" y="519"/>
                </a:lnTo>
                <a:lnTo>
                  <a:pt x="76" y="515"/>
                </a:lnTo>
                <a:lnTo>
                  <a:pt x="74" y="509"/>
                </a:lnTo>
                <a:lnTo>
                  <a:pt x="74" y="503"/>
                </a:lnTo>
                <a:lnTo>
                  <a:pt x="72" y="496"/>
                </a:lnTo>
                <a:lnTo>
                  <a:pt x="70" y="488"/>
                </a:lnTo>
                <a:lnTo>
                  <a:pt x="67" y="480"/>
                </a:lnTo>
                <a:lnTo>
                  <a:pt x="63" y="473"/>
                </a:lnTo>
                <a:lnTo>
                  <a:pt x="59" y="465"/>
                </a:lnTo>
                <a:lnTo>
                  <a:pt x="53" y="457"/>
                </a:lnTo>
                <a:lnTo>
                  <a:pt x="45" y="448"/>
                </a:lnTo>
                <a:lnTo>
                  <a:pt x="38" y="440"/>
                </a:lnTo>
                <a:lnTo>
                  <a:pt x="30" y="431"/>
                </a:lnTo>
                <a:lnTo>
                  <a:pt x="21" y="421"/>
                </a:lnTo>
                <a:lnTo>
                  <a:pt x="15" y="413"/>
                </a:lnTo>
                <a:lnTo>
                  <a:pt x="9" y="406"/>
                </a:lnTo>
                <a:lnTo>
                  <a:pt x="3" y="400"/>
                </a:lnTo>
                <a:lnTo>
                  <a:pt x="1" y="394"/>
                </a:lnTo>
                <a:lnTo>
                  <a:pt x="0" y="390"/>
                </a:lnTo>
                <a:lnTo>
                  <a:pt x="0" y="387"/>
                </a:lnTo>
                <a:lnTo>
                  <a:pt x="0" y="385"/>
                </a:lnTo>
                <a:lnTo>
                  <a:pt x="3" y="383"/>
                </a:lnTo>
                <a:lnTo>
                  <a:pt x="5" y="383"/>
                </a:lnTo>
                <a:lnTo>
                  <a:pt x="9" y="383"/>
                </a:lnTo>
                <a:lnTo>
                  <a:pt x="13" y="383"/>
                </a:lnTo>
                <a:lnTo>
                  <a:pt x="19" y="385"/>
                </a:lnTo>
                <a:lnTo>
                  <a:pt x="24" y="387"/>
                </a:lnTo>
                <a:lnTo>
                  <a:pt x="30" y="388"/>
                </a:lnTo>
                <a:lnTo>
                  <a:pt x="38" y="390"/>
                </a:lnTo>
                <a:lnTo>
                  <a:pt x="44" y="392"/>
                </a:lnTo>
                <a:lnTo>
                  <a:pt x="49" y="396"/>
                </a:lnTo>
                <a:lnTo>
                  <a:pt x="55" y="398"/>
                </a:lnTo>
                <a:lnTo>
                  <a:pt x="61" y="402"/>
                </a:lnTo>
                <a:lnTo>
                  <a:pt x="67" y="402"/>
                </a:lnTo>
                <a:lnTo>
                  <a:pt x="70" y="404"/>
                </a:lnTo>
                <a:lnTo>
                  <a:pt x="80" y="404"/>
                </a:lnTo>
                <a:lnTo>
                  <a:pt x="82" y="404"/>
                </a:lnTo>
                <a:lnTo>
                  <a:pt x="84" y="402"/>
                </a:lnTo>
                <a:lnTo>
                  <a:pt x="84" y="400"/>
                </a:lnTo>
                <a:lnTo>
                  <a:pt x="86" y="396"/>
                </a:lnTo>
                <a:lnTo>
                  <a:pt x="88" y="390"/>
                </a:lnTo>
                <a:lnTo>
                  <a:pt x="88" y="385"/>
                </a:lnTo>
                <a:lnTo>
                  <a:pt x="89" y="379"/>
                </a:lnTo>
                <a:lnTo>
                  <a:pt x="89" y="369"/>
                </a:lnTo>
                <a:lnTo>
                  <a:pt x="89" y="360"/>
                </a:lnTo>
                <a:lnTo>
                  <a:pt x="91" y="350"/>
                </a:lnTo>
                <a:lnTo>
                  <a:pt x="91" y="339"/>
                </a:lnTo>
                <a:lnTo>
                  <a:pt x="91" y="325"/>
                </a:lnTo>
                <a:lnTo>
                  <a:pt x="91" y="312"/>
                </a:lnTo>
                <a:lnTo>
                  <a:pt x="93" y="297"/>
                </a:lnTo>
                <a:lnTo>
                  <a:pt x="93" y="279"/>
                </a:lnTo>
                <a:lnTo>
                  <a:pt x="93" y="262"/>
                </a:lnTo>
                <a:lnTo>
                  <a:pt x="93" y="245"/>
                </a:lnTo>
                <a:lnTo>
                  <a:pt x="93" y="228"/>
                </a:lnTo>
                <a:lnTo>
                  <a:pt x="93" y="212"/>
                </a:lnTo>
                <a:lnTo>
                  <a:pt x="93" y="197"/>
                </a:lnTo>
                <a:lnTo>
                  <a:pt x="93" y="182"/>
                </a:lnTo>
                <a:lnTo>
                  <a:pt x="93" y="168"/>
                </a:lnTo>
                <a:lnTo>
                  <a:pt x="93" y="155"/>
                </a:lnTo>
                <a:lnTo>
                  <a:pt x="91" y="144"/>
                </a:lnTo>
                <a:lnTo>
                  <a:pt x="91" y="132"/>
                </a:lnTo>
                <a:lnTo>
                  <a:pt x="91" y="123"/>
                </a:lnTo>
                <a:lnTo>
                  <a:pt x="91" y="113"/>
                </a:lnTo>
                <a:lnTo>
                  <a:pt x="91" y="105"/>
                </a:lnTo>
                <a:lnTo>
                  <a:pt x="91" y="98"/>
                </a:lnTo>
                <a:lnTo>
                  <a:pt x="89" y="90"/>
                </a:lnTo>
                <a:lnTo>
                  <a:pt x="89" y="84"/>
                </a:lnTo>
                <a:lnTo>
                  <a:pt x="89" y="79"/>
                </a:lnTo>
                <a:lnTo>
                  <a:pt x="88" y="71"/>
                </a:lnTo>
                <a:lnTo>
                  <a:pt x="84" y="61"/>
                </a:lnTo>
                <a:lnTo>
                  <a:pt x="82" y="54"/>
                </a:lnTo>
                <a:lnTo>
                  <a:pt x="80" y="48"/>
                </a:lnTo>
                <a:lnTo>
                  <a:pt x="74" y="35"/>
                </a:lnTo>
                <a:lnTo>
                  <a:pt x="68" y="23"/>
                </a:lnTo>
                <a:lnTo>
                  <a:pt x="65" y="19"/>
                </a:lnTo>
                <a:lnTo>
                  <a:pt x="63" y="15"/>
                </a:lnTo>
                <a:lnTo>
                  <a:pt x="63" y="13"/>
                </a:lnTo>
                <a:lnTo>
                  <a:pt x="63" y="12"/>
                </a:lnTo>
                <a:lnTo>
                  <a:pt x="63" y="10"/>
                </a:lnTo>
                <a:lnTo>
                  <a:pt x="65" y="6"/>
                </a:lnTo>
                <a:lnTo>
                  <a:pt x="68" y="4"/>
                </a:lnTo>
                <a:lnTo>
                  <a:pt x="72" y="2"/>
                </a:lnTo>
                <a:lnTo>
                  <a:pt x="76" y="2"/>
                </a:lnTo>
                <a:lnTo>
                  <a:pt x="80" y="0"/>
                </a:lnTo>
                <a:lnTo>
                  <a:pt x="84" y="2"/>
                </a:lnTo>
                <a:lnTo>
                  <a:pt x="88" y="2"/>
                </a:lnTo>
                <a:lnTo>
                  <a:pt x="93" y="6"/>
                </a:lnTo>
                <a:lnTo>
                  <a:pt x="99" y="8"/>
                </a:lnTo>
                <a:lnTo>
                  <a:pt x="107" y="13"/>
                </a:lnTo>
                <a:lnTo>
                  <a:pt x="114" y="17"/>
                </a:lnTo>
                <a:lnTo>
                  <a:pt x="120" y="23"/>
                </a:lnTo>
                <a:lnTo>
                  <a:pt x="124" y="29"/>
                </a:lnTo>
                <a:lnTo>
                  <a:pt x="130" y="33"/>
                </a:lnTo>
                <a:lnTo>
                  <a:pt x="134" y="36"/>
                </a:lnTo>
                <a:lnTo>
                  <a:pt x="137" y="40"/>
                </a:lnTo>
                <a:lnTo>
                  <a:pt x="139" y="44"/>
                </a:lnTo>
                <a:lnTo>
                  <a:pt x="141" y="46"/>
                </a:lnTo>
                <a:lnTo>
                  <a:pt x="143" y="48"/>
                </a:lnTo>
                <a:lnTo>
                  <a:pt x="145" y="50"/>
                </a:lnTo>
                <a:lnTo>
                  <a:pt x="145" y="54"/>
                </a:lnTo>
                <a:lnTo>
                  <a:pt x="145" y="56"/>
                </a:lnTo>
                <a:lnTo>
                  <a:pt x="145" y="59"/>
                </a:lnTo>
                <a:lnTo>
                  <a:pt x="141" y="67"/>
                </a:lnTo>
                <a:lnTo>
                  <a:pt x="139" y="75"/>
                </a:lnTo>
                <a:lnTo>
                  <a:pt x="137" y="79"/>
                </a:lnTo>
                <a:lnTo>
                  <a:pt x="135" y="82"/>
                </a:lnTo>
                <a:lnTo>
                  <a:pt x="134" y="88"/>
                </a:lnTo>
                <a:lnTo>
                  <a:pt x="134" y="94"/>
                </a:lnTo>
                <a:lnTo>
                  <a:pt x="132" y="100"/>
                </a:lnTo>
                <a:lnTo>
                  <a:pt x="132" y="107"/>
                </a:lnTo>
                <a:lnTo>
                  <a:pt x="132" y="115"/>
                </a:lnTo>
                <a:lnTo>
                  <a:pt x="130" y="124"/>
                </a:lnTo>
                <a:lnTo>
                  <a:pt x="130" y="130"/>
                </a:lnTo>
                <a:lnTo>
                  <a:pt x="130" y="136"/>
                </a:lnTo>
                <a:lnTo>
                  <a:pt x="130" y="142"/>
                </a:lnTo>
                <a:lnTo>
                  <a:pt x="132" y="149"/>
                </a:lnTo>
                <a:lnTo>
                  <a:pt x="132" y="159"/>
                </a:lnTo>
                <a:lnTo>
                  <a:pt x="132" y="167"/>
                </a:lnTo>
                <a:lnTo>
                  <a:pt x="132" y="176"/>
                </a:lnTo>
                <a:lnTo>
                  <a:pt x="132" y="188"/>
                </a:lnTo>
                <a:lnTo>
                  <a:pt x="132" y="199"/>
                </a:lnTo>
                <a:lnTo>
                  <a:pt x="132" y="211"/>
                </a:lnTo>
                <a:lnTo>
                  <a:pt x="132" y="224"/>
                </a:lnTo>
                <a:lnTo>
                  <a:pt x="132" y="237"/>
                </a:lnTo>
                <a:lnTo>
                  <a:pt x="134" y="253"/>
                </a:lnTo>
                <a:lnTo>
                  <a:pt x="134" y="268"/>
                </a:lnTo>
                <a:lnTo>
                  <a:pt x="134" y="285"/>
                </a:lnTo>
                <a:lnTo>
                  <a:pt x="135" y="302"/>
                </a:lnTo>
                <a:lnTo>
                  <a:pt x="135" y="322"/>
                </a:lnTo>
                <a:lnTo>
                  <a:pt x="135" y="339"/>
                </a:lnTo>
                <a:lnTo>
                  <a:pt x="135" y="356"/>
                </a:lnTo>
                <a:lnTo>
                  <a:pt x="135" y="371"/>
                </a:lnTo>
                <a:lnTo>
                  <a:pt x="135" y="387"/>
                </a:lnTo>
                <a:lnTo>
                  <a:pt x="135" y="400"/>
                </a:lnTo>
                <a:lnTo>
                  <a:pt x="135" y="413"/>
                </a:lnTo>
                <a:lnTo>
                  <a:pt x="135" y="425"/>
                </a:lnTo>
                <a:lnTo>
                  <a:pt x="134" y="436"/>
                </a:lnTo>
                <a:lnTo>
                  <a:pt x="134" y="448"/>
                </a:lnTo>
                <a:lnTo>
                  <a:pt x="132" y="457"/>
                </a:lnTo>
                <a:lnTo>
                  <a:pt x="130" y="465"/>
                </a:lnTo>
                <a:lnTo>
                  <a:pt x="128" y="473"/>
                </a:lnTo>
                <a:lnTo>
                  <a:pt x="126" y="480"/>
                </a:lnTo>
                <a:lnTo>
                  <a:pt x="124" y="486"/>
                </a:lnTo>
                <a:lnTo>
                  <a:pt x="122" y="492"/>
                </a:lnTo>
                <a:lnTo>
                  <a:pt x="118" y="499"/>
                </a:lnTo>
                <a:lnTo>
                  <a:pt x="112" y="507"/>
                </a:lnTo>
                <a:lnTo>
                  <a:pt x="109" y="513"/>
                </a:lnTo>
                <a:lnTo>
                  <a:pt x="105" y="519"/>
                </a:lnTo>
                <a:lnTo>
                  <a:pt x="99" y="522"/>
                </a:lnTo>
                <a:lnTo>
                  <a:pt x="95" y="524"/>
                </a:lnTo>
                <a:lnTo>
                  <a:pt x="91" y="526"/>
                </a:lnTo>
                <a:lnTo>
                  <a:pt x="89" y="526"/>
                </a:lnTo>
                <a:lnTo>
                  <a:pt x="89" y="52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288"/>
          <p:cNvSpPr/>
          <p:nvPr/>
        </p:nvSpPr>
        <p:spPr bwMode="auto">
          <a:xfrm>
            <a:off x="2413124" y="2726997"/>
            <a:ext cx="345114" cy="216038"/>
          </a:xfrm>
          <a:custGeom>
            <a:avLst/>
            <a:gdLst>
              <a:gd name="T0" fmla="*/ 9 w 199"/>
              <a:gd name="T1" fmla="*/ 129 h 155"/>
              <a:gd name="T2" fmla="*/ 4 w 199"/>
              <a:gd name="T3" fmla="*/ 117 h 155"/>
              <a:gd name="T4" fmla="*/ 2 w 199"/>
              <a:gd name="T5" fmla="*/ 108 h 155"/>
              <a:gd name="T6" fmla="*/ 2 w 199"/>
              <a:gd name="T7" fmla="*/ 98 h 155"/>
              <a:gd name="T8" fmla="*/ 2 w 199"/>
              <a:gd name="T9" fmla="*/ 90 h 155"/>
              <a:gd name="T10" fmla="*/ 4 w 199"/>
              <a:gd name="T11" fmla="*/ 85 h 155"/>
              <a:gd name="T12" fmla="*/ 7 w 199"/>
              <a:gd name="T13" fmla="*/ 81 h 155"/>
              <a:gd name="T14" fmla="*/ 15 w 199"/>
              <a:gd name="T15" fmla="*/ 83 h 155"/>
              <a:gd name="T16" fmla="*/ 27 w 199"/>
              <a:gd name="T17" fmla="*/ 87 h 155"/>
              <a:gd name="T18" fmla="*/ 34 w 199"/>
              <a:gd name="T19" fmla="*/ 90 h 155"/>
              <a:gd name="T20" fmla="*/ 40 w 199"/>
              <a:gd name="T21" fmla="*/ 90 h 155"/>
              <a:gd name="T22" fmla="*/ 44 w 199"/>
              <a:gd name="T23" fmla="*/ 88 h 155"/>
              <a:gd name="T24" fmla="*/ 46 w 199"/>
              <a:gd name="T25" fmla="*/ 87 h 155"/>
              <a:gd name="T26" fmla="*/ 51 w 199"/>
              <a:gd name="T27" fmla="*/ 83 h 155"/>
              <a:gd name="T28" fmla="*/ 57 w 199"/>
              <a:gd name="T29" fmla="*/ 79 h 155"/>
              <a:gd name="T30" fmla="*/ 67 w 199"/>
              <a:gd name="T31" fmla="*/ 73 h 155"/>
              <a:gd name="T32" fmla="*/ 78 w 199"/>
              <a:gd name="T33" fmla="*/ 65 h 155"/>
              <a:gd name="T34" fmla="*/ 90 w 199"/>
              <a:gd name="T35" fmla="*/ 58 h 155"/>
              <a:gd name="T36" fmla="*/ 107 w 199"/>
              <a:gd name="T37" fmla="*/ 48 h 155"/>
              <a:gd name="T38" fmla="*/ 124 w 199"/>
              <a:gd name="T39" fmla="*/ 37 h 155"/>
              <a:gd name="T40" fmla="*/ 140 w 199"/>
              <a:gd name="T41" fmla="*/ 29 h 155"/>
              <a:gd name="T42" fmla="*/ 155 w 199"/>
              <a:gd name="T43" fmla="*/ 20 h 155"/>
              <a:gd name="T44" fmla="*/ 166 w 199"/>
              <a:gd name="T45" fmla="*/ 14 h 155"/>
              <a:gd name="T46" fmla="*/ 178 w 199"/>
              <a:gd name="T47" fmla="*/ 8 h 155"/>
              <a:gd name="T48" fmla="*/ 185 w 199"/>
              <a:gd name="T49" fmla="*/ 4 h 155"/>
              <a:gd name="T50" fmla="*/ 191 w 199"/>
              <a:gd name="T51" fmla="*/ 2 h 155"/>
              <a:gd name="T52" fmla="*/ 197 w 199"/>
              <a:gd name="T53" fmla="*/ 0 h 155"/>
              <a:gd name="T54" fmla="*/ 199 w 199"/>
              <a:gd name="T55" fmla="*/ 2 h 155"/>
              <a:gd name="T56" fmla="*/ 199 w 199"/>
              <a:gd name="T57" fmla="*/ 4 h 155"/>
              <a:gd name="T58" fmla="*/ 195 w 199"/>
              <a:gd name="T59" fmla="*/ 10 h 155"/>
              <a:gd name="T60" fmla="*/ 189 w 199"/>
              <a:gd name="T61" fmla="*/ 18 h 155"/>
              <a:gd name="T62" fmla="*/ 184 w 199"/>
              <a:gd name="T63" fmla="*/ 27 h 155"/>
              <a:gd name="T64" fmla="*/ 174 w 199"/>
              <a:gd name="T65" fmla="*/ 39 h 155"/>
              <a:gd name="T66" fmla="*/ 162 w 199"/>
              <a:gd name="T67" fmla="*/ 52 h 155"/>
              <a:gd name="T68" fmla="*/ 147 w 199"/>
              <a:gd name="T69" fmla="*/ 67 h 155"/>
              <a:gd name="T70" fmla="*/ 132 w 199"/>
              <a:gd name="T71" fmla="*/ 83 h 155"/>
              <a:gd name="T72" fmla="*/ 117 w 199"/>
              <a:gd name="T73" fmla="*/ 100 h 155"/>
              <a:gd name="T74" fmla="*/ 101 w 199"/>
              <a:gd name="T75" fmla="*/ 113 h 155"/>
              <a:gd name="T76" fmla="*/ 88 w 199"/>
              <a:gd name="T77" fmla="*/ 127 h 155"/>
              <a:gd name="T78" fmla="*/ 78 w 199"/>
              <a:gd name="T79" fmla="*/ 136 h 155"/>
              <a:gd name="T80" fmla="*/ 69 w 199"/>
              <a:gd name="T81" fmla="*/ 144 h 155"/>
              <a:gd name="T82" fmla="*/ 59 w 199"/>
              <a:gd name="T83" fmla="*/ 150 h 155"/>
              <a:gd name="T84" fmla="*/ 53 w 199"/>
              <a:gd name="T85" fmla="*/ 153 h 155"/>
              <a:gd name="T86" fmla="*/ 48 w 199"/>
              <a:gd name="T87" fmla="*/ 155 h 155"/>
              <a:gd name="T88" fmla="*/ 40 w 199"/>
              <a:gd name="T89" fmla="*/ 153 h 155"/>
              <a:gd name="T90" fmla="*/ 30 w 199"/>
              <a:gd name="T91" fmla="*/ 150 h 155"/>
              <a:gd name="T92" fmla="*/ 23 w 199"/>
              <a:gd name="T93" fmla="*/ 144 h 155"/>
              <a:gd name="T94" fmla="*/ 15 w 199"/>
              <a:gd name="T95" fmla="*/ 134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9" h="155">
                <a:moveTo>
                  <a:pt x="15" y="134"/>
                </a:moveTo>
                <a:lnTo>
                  <a:pt x="9" y="129"/>
                </a:lnTo>
                <a:lnTo>
                  <a:pt x="7" y="123"/>
                </a:lnTo>
                <a:lnTo>
                  <a:pt x="4" y="117"/>
                </a:lnTo>
                <a:lnTo>
                  <a:pt x="2" y="111"/>
                </a:lnTo>
                <a:lnTo>
                  <a:pt x="2" y="108"/>
                </a:lnTo>
                <a:lnTo>
                  <a:pt x="0" y="102"/>
                </a:lnTo>
                <a:lnTo>
                  <a:pt x="2" y="98"/>
                </a:lnTo>
                <a:lnTo>
                  <a:pt x="2" y="94"/>
                </a:lnTo>
                <a:lnTo>
                  <a:pt x="2" y="90"/>
                </a:lnTo>
                <a:lnTo>
                  <a:pt x="4" y="87"/>
                </a:lnTo>
                <a:lnTo>
                  <a:pt x="4" y="85"/>
                </a:lnTo>
                <a:lnTo>
                  <a:pt x="6" y="83"/>
                </a:lnTo>
                <a:lnTo>
                  <a:pt x="7" y="81"/>
                </a:lnTo>
                <a:lnTo>
                  <a:pt x="11" y="81"/>
                </a:lnTo>
                <a:lnTo>
                  <a:pt x="15" y="83"/>
                </a:lnTo>
                <a:lnTo>
                  <a:pt x="19" y="83"/>
                </a:lnTo>
                <a:lnTo>
                  <a:pt x="27" y="87"/>
                </a:lnTo>
                <a:lnTo>
                  <a:pt x="30" y="88"/>
                </a:lnTo>
                <a:lnTo>
                  <a:pt x="34" y="90"/>
                </a:lnTo>
                <a:lnTo>
                  <a:pt x="38" y="90"/>
                </a:lnTo>
                <a:lnTo>
                  <a:pt x="40" y="90"/>
                </a:lnTo>
                <a:lnTo>
                  <a:pt x="42" y="90"/>
                </a:lnTo>
                <a:lnTo>
                  <a:pt x="44" y="88"/>
                </a:lnTo>
                <a:lnTo>
                  <a:pt x="46" y="87"/>
                </a:lnTo>
                <a:lnTo>
                  <a:pt x="46" y="87"/>
                </a:lnTo>
                <a:lnTo>
                  <a:pt x="48" y="85"/>
                </a:lnTo>
                <a:lnTo>
                  <a:pt x="51" y="83"/>
                </a:lnTo>
                <a:lnTo>
                  <a:pt x="53" y="81"/>
                </a:lnTo>
                <a:lnTo>
                  <a:pt x="57" y="79"/>
                </a:lnTo>
                <a:lnTo>
                  <a:pt x="61" y="75"/>
                </a:lnTo>
                <a:lnTo>
                  <a:pt x="67" y="73"/>
                </a:lnTo>
                <a:lnTo>
                  <a:pt x="73" y="69"/>
                </a:lnTo>
                <a:lnTo>
                  <a:pt x="78" y="65"/>
                </a:lnTo>
                <a:lnTo>
                  <a:pt x="84" y="62"/>
                </a:lnTo>
                <a:lnTo>
                  <a:pt x="90" y="58"/>
                </a:lnTo>
                <a:lnTo>
                  <a:pt x="97" y="54"/>
                </a:lnTo>
                <a:lnTo>
                  <a:pt x="107" y="48"/>
                </a:lnTo>
                <a:lnTo>
                  <a:pt x="115" y="43"/>
                </a:lnTo>
                <a:lnTo>
                  <a:pt x="124" y="37"/>
                </a:lnTo>
                <a:lnTo>
                  <a:pt x="132" y="33"/>
                </a:lnTo>
                <a:lnTo>
                  <a:pt x="140" y="29"/>
                </a:lnTo>
                <a:lnTo>
                  <a:pt x="147" y="23"/>
                </a:lnTo>
                <a:lnTo>
                  <a:pt x="155" y="20"/>
                </a:lnTo>
                <a:lnTo>
                  <a:pt x="161" y="18"/>
                </a:lnTo>
                <a:lnTo>
                  <a:pt x="166" y="14"/>
                </a:lnTo>
                <a:lnTo>
                  <a:pt x="172" y="10"/>
                </a:lnTo>
                <a:lnTo>
                  <a:pt x="178" y="8"/>
                </a:lnTo>
                <a:lnTo>
                  <a:pt x="182" y="6"/>
                </a:lnTo>
                <a:lnTo>
                  <a:pt x="185" y="4"/>
                </a:lnTo>
                <a:lnTo>
                  <a:pt x="189" y="2"/>
                </a:lnTo>
                <a:lnTo>
                  <a:pt x="191" y="2"/>
                </a:lnTo>
                <a:lnTo>
                  <a:pt x="195" y="0"/>
                </a:lnTo>
                <a:lnTo>
                  <a:pt x="197" y="0"/>
                </a:lnTo>
                <a:lnTo>
                  <a:pt x="199" y="0"/>
                </a:lnTo>
                <a:lnTo>
                  <a:pt x="199" y="2"/>
                </a:lnTo>
                <a:lnTo>
                  <a:pt x="199" y="2"/>
                </a:lnTo>
                <a:lnTo>
                  <a:pt x="199" y="4"/>
                </a:lnTo>
                <a:lnTo>
                  <a:pt x="197" y="8"/>
                </a:lnTo>
                <a:lnTo>
                  <a:pt x="195" y="10"/>
                </a:lnTo>
                <a:lnTo>
                  <a:pt x="193" y="14"/>
                </a:lnTo>
                <a:lnTo>
                  <a:pt x="189" y="18"/>
                </a:lnTo>
                <a:lnTo>
                  <a:pt x="187" y="21"/>
                </a:lnTo>
                <a:lnTo>
                  <a:pt x="184" y="27"/>
                </a:lnTo>
                <a:lnTo>
                  <a:pt x="178" y="33"/>
                </a:lnTo>
                <a:lnTo>
                  <a:pt x="174" y="39"/>
                </a:lnTo>
                <a:lnTo>
                  <a:pt x="168" y="44"/>
                </a:lnTo>
                <a:lnTo>
                  <a:pt x="162" y="52"/>
                </a:lnTo>
                <a:lnTo>
                  <a:pt x="155" y="60"/>
                </a:lnTo>
                <a:lnTo>
                  <a:pt x="147" y="67"/>
                </a:lnTo>
                <a:lnTo>
                  <a:pt x="140" y="75"/>
                </a:lnTo>
                <a:lnTo>
                  <a:pt x="132" y="83"/>
                </a:lnTo>
                <a:lnTo>
                  <a:pt x="124" y="92"/>
                </a:lnTo>
                <a:lnTo>
                  <a:pt x="117" y="100"/>
                </a:lnTo>
                <a:lnTo>
                  <a:pt x="109" y="108"/>
                </a:lnTo>
                <a:lnTo>
                  <a:pt x="101" y="113"/>
                </a:lnTo>
                <a:lnTo>
                  <a:pt x="96" y="121"/>
                </a:lnTo>
                <a:lnTo>
                  <a:pt x="88" y="127"/>
                </a:lnTo>
                <a:lnTo>
                  <a:pt x="82" y="131"/>
                </a:lnTo>
                <a:lnTo>
                  <a:pt x="78" y="136"/>
                </a:lnTo>
                <a:lnTo>
                  <a:pt x="73" y="140"/>
                </a:lnTo>
                <a:lnTo>
                  <a:pt x="69" y="144"/>
                </a:lnTo>
                <a:lnTo>
                  <a:pt x="63" y="148"/>
                </a:lnTo>
                <a:lnTo>
                  <a:pt x="59" y="150"/>
                </a:lnTo>
                <a:lnTo>
                  <a:pt x="57" y="152"/>
                </a:lnTo>
                <a:lnTo>
                  <a:pt x="53" y="153"/>
                </a:lnTo>
                <a:lnTo>
                  <a:pt x="51" y="153"/>
                </a:lnTo>
                <a:lnTo>
                  <a:pt x="48" y="155"/>
                </a:lnTo>
                <a:lnTo>
                  <a:pt x="44" y="153"/>
                </a:lnTo>
                <a:lnTo>
                  <a:pt x="40" y="153"/>
                </a:lnTo>
                <a:lnTo>
                  <a:pt x="34" y="152"/>
                </a:lnTo>
                <a:lnTo>
                  <a:pt x="30" y="150"/>
                </a:lnTo>
                <a:lnTo>
                  <a:pt x="27" y="148"/>
                </a:lnTo>
                <a:lnTo>
                  <a:pt x="23" y="144"/>
                </a:lnTo>
                <a:lnTo>
                  <a:pt x="19" y="140"/>
                </a:lnTo>
                <a:lnTo>
                  <a:pt x="15" y="134"/>
                </a:lnTo>
                <a:lnTo>
                  <a:pt x="15" y="13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289"/>
          <p:cNvSpPr/>
          <p:nvPr/>
        </p:nvSpPr>
        <p:spPr bwMode="auto">
          <a:xfrm>
            <a:off x="2930795" y="2477293"/>
            <a:ext cx="220873" cy="173952"/>
          </a:xfrm>
          <a:custGeom>
            <a:avLst/>
            <a:gdLst>
              <a:gd name="T0" fmla="*/ 65 w 129"/>
              <a:gd name="T1" fmla="*/ 22 h 125"/>
              <a:gd name="T2" fmla="*/ 62 w 129"/>
              <a:gd name="T3" fmla="*/ 16 h 125"/>
              <a:gd name="T4" fmla="*/ 62 w 129"/>
              <a:gd name="T5" fmla="*/ 10 h 125"/>
              <a:gd name="T6" fmla="*/ 62 w 129"/>
              <a:gd name="T7" fmla="*/ 6 h 125"/>
              <a:gd name="T8" fmla="*/ 65 w 129"/>
              <a:gd name="T9" fmla="*/ 2 h 125"/>
              <a:gd name="T10" fmla="*/ 67 w 129"/>
              <a:gd name="T11" fmla="*/ 0 h 125"/>
              <a:gd name="T12" fmla="*/ 69 w 129"/>
              <a:gd name="T13" fmla="*/ 0 h 125"/>
              <a:gd name="T14" fmla="*/ 73 w 129"/>
              <a:gd name="T15" fmla="*/ 0 h 125"/>
              <a:gd name="T16" fmla="*/ 77 w 129"/>
              <a:gd name="T17" fmla="*/ 0 h 125"/>
              <a:gd name="T18" fmla="*/ 81 w 129"/>
              <a:gd name="T19" fmla="*/ 2 h 125"/>
              <a:gd name="T20" fmla="*/ 87 w 129"/>
              <a:gd name="T21" fmla="*/ 4 h 125"/>
              <a:gd name="T22" fmla="*/ 92 w 129"/>
              <a:gd name="T23" fmla="*/ 8 h 125"/>
              <a:gd name="T24" fmla="*/ 98 w 129"/>
              <a:gd name="T25" fmla="*/ 12 h 125"/>
              <a:gd name="T26" fmla="*/ 104 w 129"/>
              <a:gd name="T27" fmla="*/ 16 h 125"/>
              <a:gd name="T28" fmla="*/ 109 w 129"/>
              <a:gd name="T29" fmla="*/ 20 h 125"/>
              <a:gd name="T30" fmla="*/ 113 w 129"/>
              <a:gd name="T31" fmla="*/ 23 h 125"/>
              <a:gd name="T32" fmla="*/ 117 w 129"/>
              <a:gd name="T33" fmla="*/ 27 h 125"/>
              <a:gd name="T34" fmla="*/ 121 w 129"/>
              <a:gd name="T35" fmla="*/ 33 h 125"/>
              <a:gd name="T36" fmla="*/ 125 w 129"/>
              <a:gd name="T37" fmla="*/ 37 h 125"/>
              <a:gd name="T38" fmla="*/ 127 w 129"/>
              <a:gd name="T39" fmla="*/ 43 h 125"/>
              <a:gd name="T40" fmla="*/ 129 w 129"/>
              <a:gd name="T41" fmla="*/ 48 h 125"/>
              <a:gd name="T42" fmla="*/ 127 w 129"/>
              <a:gd name="T43" fmla="*/ 50 h 125"/>
              <a:gd name="T44" fmla="*/ 127 w 129"/>
              <a:gd name="T45" fmla="*/ 54 h 125"/>
              <a:gd name="T46" fmla="*/ 125 w 129"/>
              <a:gd name="T47" fmla="*/ 56 h 125"/>
              <a:gd name="T48" fmla="*/ 125 w 129"/>
              <a:gd name="T49" fmla="*/ 60 h 125"/>
              <a:gd name="T50" fmla="*/ 119 w 129"/>
              <a:gd name="T51" fmla="*/ 66 h 125"/>
              <a:gd name="T52" fmla="*/ 113 w 129"/>
              <a:gd name="T53" fmla="*/ 71 h 125"/>
              <a:gd name="T54" fmla="*/ 104 w 129"/>
              <a:gd name="T55" fmla="*/ 77 h 125"/>
              <a:gd name="T56" fmla="*/ 94 w 129"/>
              <a:gd name="T57" fmla="*/ 85 h 125"/>
              <a:gd name="T58" fmla="*/ 83 w 129"/>
              <a:gd name="T59" fmla="*/ 90 h 125"/>
              <a:gd name="T60" fmla="*/ 69 w 129"/>
              <a:gd name="T61" fmla="*/ 98 h 125"/>
              <a:gd name="T62" fmla="*/ 56 w 129"/>
              <a:gd name="T63" fmla="*/ 106 h 125"/>
              <a:gd name="T64" fmla="*/ 42 w 129"/>
              <a:gd name="T65" fmla="*/ 111 h 125"/>
              <a:gd name="T66" fmla="*/ 33 w 129"/>
              <a:gd name="T67" fmla="*/ 117 h 125"/>
              <a:gd name="T68" fmla="*/ 23 w 129"/>
              <a:gd name="T69" fmla="*/ 121 h 125"/>
              <a:gd name="T70" fmla="*/ 16 w 129"/>
              <a:gd name="T71" fmla="*/ 123 h 125"/>
              <a:gd name="T72" fmla="*/ 8 w 129"/>
              <a:gd name="T73" fmla="*/ 125 h 125"/>
              <a:gd name="T74" fmla="*/ 4 w 129"/>
              <a:gd name="T75" fmla="*/ 125 h 125"/>
              <a:gd name="T76" fmla="*/ 2 w 129"/>
              <a:gd name="T77" fmla="*/ 125 h 125"/>
              <a:gd name="T78" fmla="*/ 2 w 129"/>
              <a:gd name="T79" fmla="*/ 123 h 125"/>
              <a:gd name="T80" fmla="*/ 0 w 129"/>
              <a:gd name="T81" fmla="*/ 121 h 125"/>
              <a:gd name="T82" fmla="*/ 0 w 129"/>
              <a:gd name="T83" fmla="*/ 119 h 125"/>
              <a:gd name="T84" fmla="*/ 2 w 129"/>
              <a:gd name="T85" fmla="*/ 113 h 125"/>
              <a:gd name="T86" fmla="*/ 6 w 129"/>
              <a:gd name="T87" fmla="*/ 110 h 125"/>
              <a:gd name="T88" fmla="*/ 12 w 129"/>
              <a:gd name="T89" fmla="*/ 102 h 125"/>
              <a:gd name="T90" fmla="*/ 18 w 129"/>
              <a:gd name="T91" fmla="*/ 96 h 125"/>
              <a:gd name="T92" fmla="*/ 25 w 129"/>
              <a:gd name="T93" fmla="*/ 87 h 125"/>
              <a:gd name="T94" fmla="*/ 35 w 129"/>
              <a:gd name="T95" fmla="*/ 79 h 125"/>
              <a:gd name="T96" fmla="*/ 44 w 129"/>
              <a:gd name="T97" fmla="*/ 69 h 125"/>
              <a:gd name="T98" fmla="*/ 52 w 129"/>
              <a:gd name="T99" fmla="*/ 60 h 125"/>
              <a:gd name="T100" fmla="*/ 58 w 129"/>
              <a:gd name="T101" fmla="*/ 52 h 125"/>
              <a:gd name="T102" fmla="*/ 62 w 129"/>
              <a:gd name="T103" fmla="*/ 44 h 125"/>
              <a:gd name="T104" fmla="*/ 64 w 129"/>
              <a:gd name="T105" fmla="*/ 37 h 125"/>
              <a:gd name="T106" fmla="*/ 65 w 129"/>
              <a:gd name="T107" fmla="*/ 31 h 125"/>
              <a:gd name="T108" fmla="*/ 65 w 129"/>
              <a:gd name="T109" fmla="*/ 27 h 125"/>
              <a:gd name="T110" fmla="*/ 65 w 129"/>
              <a:gd name="T111" fmla="*/ 22 h 125"/>
              <a:gd name="T112" fmla="*/ 65 w 129"/>
              <a:gd name="T113" fmla="*/ 22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9" h="125">
                <a:moveTo>
                  <a:pt x="65" y="22"/>
                </a:moveTo>
                <a:lnTo>
                  <a:pt x="62" y="16"/>
                </a:lnTo>
                <a:lnTo>
                  <a:pt x="62" y="10"/>
                </a:lnTo>
                <a:lnTo>
                  <a:pt x="62" y="6"/>
                </a:lnTo>
                <a:lnTo>
                  <a:pt x="65" y="2"/>
                </a:lnTo>
                <a:lnTo>
                  <a:pt x="67" y="0"/>
                </a:lnTo>
                <a:lnTo>
                  <a:pt x="69" y="0"/>
                </a:lnTo>
                <a:lnTo>
                  <a:pt x="73" y="0"/>
                </a:lnTo>
                <a:lnTo>
                  <a:pt x="77" y="0"/>
                </a:lnTo>
                <a:lnTo>
                  <a:pt x="81" y="2"/>
                </a:lnTo>
                <a:lnTo>
                  <a:pt x="87" y="4"/>
                </a:lnTo>
                <a:lnTo>
                  <a:pt x="92" y="8"/>
                </a:lnTo>
                <a:lnTo>
                  <a:pt x="98" y="12"/>
                </a:lnTo>
                <a:lnTo>
                  <a:pt x="104" y="16"/>
                </a:lnTo>
                <a:lnTo>
                  <a:pt x="109" y="20"/>
                </a:lnTo>
                <a:lnTo>
                  <a:pt x="113" y="23"/>
                </a:lnTo>
                <a:lnTo>
                  <a:pt x="117" y="27"/>
                </a:lnTo>
                <a:lnTo>
                  <a:pt x="121" y="33"/>
                </a:lnTo>
                <a:lnTo>
                  <a:pt x="125" y="37"/>
                </a:lnTo>
                <a:lnTo>
                  <a:pt x="127" y="43"/>
                </a:lnTo>
                <a:lnTo>
                  <a:pt x="129" y="48"/>
                </a:lnTo>
                <a:lnTo>
                  <a:pt x="127" y="50"/>
                </a:lnTo>
                <a:lnTo>
                  <a:pt x="127" y="54"/>
                </a:lnTo>
                <a:lnTo>
                  <a:pt x="125" y="56"/>
                </a:lnTo>
                <a:lnTo>
                  <a:pt x="125" y="60"/>
                </a:lnTo>
                <a:lnTo>
                  <a:pt x="119" y="66"/>
                </a:lnTo>
                <a:lnTo>
                  <a:pt x="113" y="71"/>
                </a:lnTo>
                <a:lnTo>
                  <a:pt x="104" y="77"/>
                </a:lnTo>
                <a:lnTo>
                  <a:pt x="94" y="85"/>
                </a:lnTo>
                <a:lnTo>
                  <a:pt x="83" y="90"/>
                </a:lnTo>
                <a:lnTo>
                  <a:pt x="69" y="98"/>
                </a:lnTo>
                <a:lnTo>
                  <a:pt x="56" y="106"/>
                </a:lnTo>
                <a:lnTo>
                  <a:pt x="42" y="111"/>
                </a:lnTo>
                <a:lnTo>
                  <a:pt x="33" y="117"/>
                </a:lnTo>
                <a:lnTo>
                  <a:pt x="23" y="121"/>
                </a:lnTo>
                <a:lnTo>
                  <a:pt x="16" y="123"/>
                </a:lnTo>
                <a:lnTo>
                  <a:pt x="8" y="125"/>
                </a:lnTo>
                <a:lnTo>
                  <a:pt x="4" y="125"/>
                </a:lnTo>
                <a:lnTo>
                  <a:pt x="2" y="125"/>
                </a:lnTo>
                <a:lnTo>
                  <a:pt x="2" y="123"/>
                </a:lnTo>
                <a:lnTo>
                  <a:pt x="0" y="121"/>
                </a:lnTo>
                <a:lnTo>
                  <a:pt x="0" y="119"/>
                </a:lnTo>
                <a:lnTo>
                  <a:pt x="2" y="113"/>
                </a:lnTo>
                <a:lnTo>
                  <a:pt x="6" y="110"/>
                </a:lnTo>
                <a:lnTo>
                  <a:pt x="12" y="102"/>
                </a:lnTo>
                <a:lnTo>
                  <a:pt x="18" y="96"/>
                </a:lnTo>
                <a:lnTo>
                  <a:pt x="25" y="87"/>
                </a:lnTo>
                <a:lnTo>
                  <a:pt x="35" y="79"/>
                </a:lnTo>
                <a:lnTo>
                  <a:pt x="44" y="69"/>
                </a:lnTo>
                <a:lnTo>
                  <a:pt x="52" y="60"/>
                </a:lnTo>
                <a:lnTo>
                  <a:pt x="58" y="52"/>
                </a:lnTo>
                <a:lnTo>
                  <a:pt x="62" y="44"/>
                </a:lnTo>
                <a:lnTo>
                  <a:pt x="64" y="37"/>
                </a:lnTo>
                <a:lnTo>
                  <a:pt x="65" y="31"/>
                </a:lnTo>
                <a:lnTo>
                  <a:pt x="65" y="27"/>
                </a:lnTo>
                <a:lnTo>
                  <a:pt x="65" y="22"/>
                </a:lnTo>
                <a:lnTo>
                  <a:pt x="65" y="22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290"/>
          <p:cNvSpPr/>
          <p:nvPr/>
        </p:nvSpPr>
        <p:spPr bwMode="auto">
          <a:xfrm>
            <a:off x="2927343" y="2721386"/>
            <a:ext cx="317505" cy="204815"/>
          </a:xfrm>
          <a:custGeom>
            <a:avLst/>
            <a:gdLst>
              <a:gd name="T0" fmla="*/ 2 w 184"/>
              <a:gd name="T1" fmla="*/ 3 h 147"/>
              <a:gd name="T2" fmla="*/ 10 w 184"/>
              <a:gd name="T3" fmla="*/ 2 h 147"/>
              <a:gd name="T4" fmla="*/ 22 w 184"/>
              <a:gd name="T5" fmla="*/ 0 h 147"/>
              <a:gd name="T6" fmla="*/ 39 w 184"/>
              <a:gd name="T7" fmla="*/ 0 h 147"/>
              <a:gd name="T8" fmla="*/ 62 w 184"/>
              <a:gd name="T9" fmla="*/ 0 h 147"/>
              <a:gd name="T10" fmla="*/ 83 w 184"/>
              <a:gd name="T11" fmla="*/ 3 h 147"/>
              <a:gd name="T12" fmla="*/ 106 w 184"/>
              <a:gd name="T13" fmla="*/ 11 h 147"/>
              <a:gd name="T14" fmla="*/ 127 w 184"/>
              <a:gd name="T15" fmla="*/ 23 h 147"/>
              <a:gd name="T16" fmla="*/ 148 w 184"/>
              <a:gd name="T17" fmla="*/ 40 h 147"/>
              <a:gd name="T18" fmla="*/ 165 w 184"/>
              <a:gd name="T19" fmla="*/ 59 h 147"/>
              <a:gd name="T20" fmla="*/ 177 w 184"/>
              <a:gd name="T21" fmla="*/ 78 h 147"/>
              <a:gd name="T22" fmla="*/ 184 w 184"/>
              <a:gd name="T23" fmla="*/ 97 h 147"/>
              <a:gd name="T24" fmla="*/ 184 w 184"/>
              <a:gd name="T25" fmla="*/ 116 h 147"/>
              <a:gd name="T26" fmla="*/ 182 w 184"/>
              <a:gd name="T27" fmla="*/ 132 h 147"/>
              <a:gd name="T28" fmla="*/ 178 w 184"/>
              <a:gd name="T29" fmla="*/ 141 h 147"/>
              <a:gd name="T30" fmla="*/ 173 w 184"/>
              <a:gd name="T31" fmla="*/ 147 h 147"/>
              <a:gd name="T32" fmla="*/ 165 w 184"/>
              <a:gd name="T33" fmla="*/ 147 h 147"/>
              <a:gd name="T34" fmla="*/ 159 w 184"/>
              <a:gd name="T35" fmla="*/ 145 h 147"/>
              <a:gd name="T36" fmla="*/ 150 w 184"/>
              <a:gd name="T37" fmla="*/ 139 h 147"/>
              <a:gd name="T38" fmla="*/ 140 w 184"/>
              <a:gd name="T39" fmla="*/ 134 h 147"/>
              <a:gd name="T40" fmla="*/ 129 w 184"/>
              <a:gd name="T41" fmla="*/ 124 h 147"/>
              <a:gd name="T42" fmla="*/ 117 w 184"/>
              <a:gd name="T43" fmla="*/ 112 h 147"/>
              <a:gd name="T44" fmla="*/ 102 w 184"/>
              <a:gd name="T45" fmla="*/ 99 h 147"/>
              <a:gd name="T46" fmla="*/ 85 w 184"/>
              <a:gd name="T47" fmla="*/ 84 h 147"/>
              <a:gd name="T48" fmla="*/ 66 w 184"/>
              <a:gd name="T49" fmla="*/ 68 h 147"/>
              <a:gd name="T50" fmla="*/ 50 w 184"/>
              <a:gd name="T51" fmla="*/ 53 h 147"/>
              <a:gd name="T52" fmla="*/ 35 w 184"/>
              <a:gd name="T53" fmla="*/ 40 h 147"/>
              <a:gd name="T54" fmla="*/ 23 w 184"/>
              <a:gd name="T55" fmla="*/ 30 h 147"/>
              <a:gd name="T56" fmla="*/ 14 w 184"/>
              <a:gd name="T57" fmla="*/ 21 h 147"/>
              <a:gd name="T58" fmla="*/ 8 w 184"/>
              <a:gd name="T59" fmla="*/ 15 h 147"/>
              <a:gd name="T60" fmla="*/ 2 w 184"/>
              <a:gd name="T61" fmla="*/ 9 h 147"/>
              <a:gd name="T62" fmla="*/ 0 w 184"/>
              <a:gd name="T63" fmla="*/ 5 h 147"/>
              <a:gd name="T64" fmla="*/ 0 w 184"/>
              <a:gd name="T65" fmla="*/ 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4" h="147">
                <a:moveTo>
                  <a:pt x="0" y="5"/>
                </a:moveTo>
                <a:lnTo>
                  <a:pt x="2" y="3"/>
                </a:lnTo>
                <a:lnTo>
                  <a:pt x="4" y="2"/>
                </a:lnTo>
                <a:lnTo>
                  <a:pt x="10" y="2"/>
                </a:lnTo>
                <a:lnTo>
                  <a:pt x="16" y="0"/>
                </a:lnTo>
                <a:lnTo>
                  <a:pt x="22" y="0"/>
                </a:lnTo>
                <a:lnTo>
                  <a:pt x="31" y="0"/>
                </a:lnTo>
                <a:lnTo>
                  <a:pt x="39" y="0"/>
                </a:lnTo>
                <a:lnTo>
                  <a:pt x="50" y="0"/>
                </a:lnTo>
                <a:lnTo>
                  <a:pt x="62" y="0"/>
                </a:lnTo>
                <a:lnTo>
                  <a:pt x="71" y="2"/>
                </a:lnTo>
                <a:lnTo>
                  <a:pt x="83" y="3"/>
                </a:lnTo>
                <a:lnTo>
                  <a:pt x="94" y="7"/>
                </a:lnTo>
                <a:lnTo>
                  <a:pt x="106" y="11"/>
                </a:lnTo>
                <a:lnTo>
                  <a:pt x="117" y="17"/>
                </a:lnTo>
                <a:lnTo>
                  <a:pt x="127" y="23"/>
                </a:lnTo>
                <a:lnTo>
                  <a:pt x="138" y="30"/>
                </a:lnTo>
                <a:lnTo>
                  <a:pt x="148" y="40"/>
                </a:lnTo>
                <a:lnTo>
                  <a:pt x="157" y="49"/>
                </a:lnTo>
                <a:lnTo>
                  <a:pt x="165" y="59"/>
                </a:lnTo>
                <a:lnTo>
                  <a:pt x="173" y="68"/>
                </a:lnTo>
                <a:lnTo>
                  <a:pt x="177" y="78"/>
                </a:lnTo>
                <a:lnTo>
                  <a:pt x="180" y="88"/>
                </a:lnTo>
                <a:lnTo>
                  <a:pt x="184" y="97"/>
                </a:lnTo>
                <a:lnTo>
                  <a:pt x="184" y="107"/>
                </a:lnTo>
                <a:lnTo>
                  <a:pt x="184" y="116"/>
                </a:lnTo>
                <a:lnTo>
                  <a:pt x="184" y="124"/>
                </a:lnTo>
                <a:lnTo>
                  <a:pt x="182" y="132"/>
                </a:lnTo>
                <a:lnTo>
                  <a:pt x="180" y="137"/>
                </a:lnTo>
                <a:lnTo>
                  <a:pt x="178" y="141"/>
                </a:lnTo>
                <a:lnTo>
                  <a:pt x="175" y="145"/>
                </a:lnTo>
                <a:lnTo>
                  <a:pt x="173" y="147"/>
                </a:lnTo>
                <a:lnTo>
                  <a:pt x="167" y="147"/>
                </a:lnTo>
                <a:lnTo>
                  <a:pt x="165" y="147"/>
                </a:lnTo>
                <a:lnTo>
                  <a:pt x="161" y="147"/>
                </a:lnTo>
                <a:lnTo>
                  <a:pt x="159" y="145"/>
                </a:lnTo>
                <a:lnTo>
                  <a:pt x="155" y="143"/>
                </a:lnTo>
                <a:lnTo>
                  <a:pt x="150" y="139"/>
                </a:lnTo>
                <a:lnTo>
                  <a:pt x="146" y="137"/>
                </a:lnTo>
                <a:lnTo>
                  <a:pt x="140" y="134"/>
                </a:lnTo>
                <a:lnTo>
                  <a:pt x="136" y="130"/>
                </a:lnTo>
                <a:lnTo>
                  <a:pt x="129" y="124"/>
                </a:lnTo>
                <a:lnTo>
                  <a:pt x="123" y="118"/>
                </a:lnTo>
                <a:lnTo>
                  <a:pt x="117" y="112"/>
                </a:lnTo>
                <a:lnTo>
                  <a:pt x="110" y="107"/>
                </a:lnTo>
                <a:lnTo>
                  <a:pt x="102" y="99"/>
                </a:lnTo>
                <a:lnTo>
                  <a:pt x="92" y="93"/>
                </a:lnTo>
                <a:lnTo>
                  <a:pt x="85" y="84"/>
                </a:lnTo>
                <a:lnTo>
                  <a:pt x="75" y="76"/>
                </a:lnTo>
                <a:lnTo>
                  <a:pt x="66" y="68"/>
                </a:lnTo>
                <a:lnTo>
                  <a:pt x="58" y="61"/>
                </a:lnTo>
                <a:lnTo>
                  <a:pt x="50" y="53"/>
                </a:lnTo>
                <a:lnTo>
                  <a:pt x="43" y="46"/>
                </a:lnTo>
                <a:lnTo>
                  <a:pt x="35" y="40"/>
                </a:lnTo>
                <a:lnTo>
                  <a:pt x="29" y="34"/>
                </a:lnTo>
                <a:lnTo>
                  <a:pt x="23" y="30"/>
                </a:lnTo>
                <a:lnTo>
                  <a:pt x="20" y="24"/>
                </a:lnTo>
                <a:lnTo>
                  <a:pt x="14" y="21"/>
                </a:lnTo>
                <a:lnTo>
                  <a:pt x="10" y="17"/>
                </a:lnTo>
                <a:lnTo>
                  <a:pt x="8" y="15"/>
                </a:lnTo>
                <a:lnTo>
                  <a:pt x="4" y="11"/>
                </a:lnTo>
                <a:lnTo>
                  <a:pt x="2" y="9"/>
                </a:lnTo>
                <a:lnTo>
                  <a:pt x="0" y="7"/>
                </a:lnTo>
                <a:lnTo>
                  <a:pt x="0" y="5"/>
                </a:lnTo>
                <a:lnTo>
                  <a:pt x="0" y="5"/>
                </a:lnTo>
                <a:lnTo>
                  <a:pt x="0" y="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291"/>
          <p:cNvSpPr/>
          <p:nvPr/>
        </p:nvSpPr>
        <p:spPr bwMode="auto">
          <a:xfrm>
            <a:off x="2527011" y="2564268"/>
            <a:ext cx="169107" cy="143090"/>
          </a:xfrm>
          <a:custGeom>
            <a:avLst/>
            <a:gdLst>
              <a:gd name="T0" fmla="*/ 0 w 97"/>
              <a:gd name="T1" fmla="*/ 0 h 101"/>
              <a:gd name="T2" fmla="*/ 13 w 97"/>
              <a:gd name="T3" fmla="*/ 0 h 101"/>
              <a:gd name="T4" fmla="*/ 27 w 97"/>
              <a:gd name="T5" fmla="*/ 0 h 101"/>
              <a:gd name="T6" fmla="*/ 38 w 97"/>
              <a:gd name="T7" fmla="*/ 2 h 101"/>
              <a:gd name="T8" fmla="*/ 48 w 97"/>
              <a:gd name="T9" fmla="*/ 3 h 101"/>
              <a:gd name="T10" fmla="*/ 57 w 97"/>
              <a:gd name="T11" fmla="*/ 5 h 101"/>
              <a:gd name="T12" fmla="*/ 65 w 97"/>
              <a:gd name="T13" fmla="*/ 7 h 101"/>
              <a:gd name="T14" fmla="*/ 73 w 97"/>
              <a:gd name="T15" fmla="*/ 11 h 101"/>
              <a:gd name="T16" fmla="*/ 80 w 97"/>
              <a:gd name="T17" fmla="*/ 15 h 101"/>
              <a:gd name="T18" fmla="*/ 84 w 97"/>
              <a:gd name="T19" fmla="*/ 21 h 101"/>
              <a:gd name="T20" fmla="*/ 88 w 97"/>
              <a:gd name="T21" fmla="*/ 26 h 101"/>
              <a:gd name="T22" fmla="*/ 92 w 97"/>
              <a:gd name="T23" fmla="*/ 32 h 101"/>
              <a:gd name="T24" fmla="*/ 94 w 97"/>
              <a:gd name="T25" fmla="*/ 38 h 101"/>
              <a:gd name="T26" fmla="*/ 96 w 97"/>
              <a:gd name="T27" fmla="*/ 44 h 101"/>
              <a:gd name="T28" fmla="*/ 97 w 97"/>
              <a:gd name="T29" fmla="*/ 51 h 101"/>
              <a:gd name="T30" fmla="*/ 97 w 97"/>
              <a:gd name="T31" fmla="*/ 57 h 101"/>
              <a:gd name="T32" fmla="*/ 96 w 97"/>
              <a:gd name="T33" fmla="*/ 65 h 101"/>
              <a:gd name="T34" fmla="*/ 96 w 97"/>
              <a:gd name="T35" fmla="*/ 74 h 101"/>
              <a:gd name="T36" fmla="*/ 94 w 97"/>
              <a:gd name="T37" fmla="*/ 82 h 101"/>
              <a:gd name="T38" fmla="*/ 94 w 97"/>
              <a:gd name="T39" fmla="*/ 88 h 101"/>
              <a:gd name="T40" fmla="*/ 92 w 97"/>
              <a:gd name="T41" fmla="*/ 91 h 101"/>
              <a:gd name="T42" fmla="*/ 92 w 97"/>
              <a:gd name="T43" fmla="*/ 95 h 101"/>
              <a:gd name="T44" fmla="*/ 90 w 97"/>
              <a:gd name="T45" fmla="*/ 99 h 101"/>
              <a:gd name="T46" fmla="*/ 90 w 97"/>
              <a:gd name="T47" fmla="*/ 99 h 101"/>
              <a:gd name="T48" fmla="*/ 88 w 97"/>
              <a:gd name="T49" fmla="*/ 101 h 101"/>
              <a:gd name="T50" fmla="*/ 86 w 97"/>
              <a:gd name="T51" fmla="*/ 101 h 101"/>
              <a:gd name="T52" fmla="*/ 84 w 97"/>
              <a:gd name="T53" fmla="*/ 101 h 101"/>
              <a:gd name="T54" fmla="*/ 80 w 97"/>
              <a:gd name="T55" fmla="*/ 101 h 101"/>
              <a:gd name="T56" fmla="*/ 76 w 97"/>
              <a:gd name="T57" fmla="*/ 97 h 101"/>
              <a:gd name="T58" fmla="*/ 71 w 97"/>
              <a:gd name="T59" fmla="*/ 95 h 101"/>
              <a:gd name="T60" fmla="*/ 67 w 97"/>
              <a:gd name="T61" fmla="*/ 91 h 101"/>
              <a:gd name="T62" fmla="*/ 61 w 97"/>
              <a:gd name="T63" fmla="*/ 86 h 101"/>
              <a:gd name="T64" fmla="*/ 55 w 97"/>
              <a:gd name="T65" fmla="*/ 80 h 101"/>
              <a:gd name="T66" fmla="*/ 48 w 97"/>
              <a:gd name="T67" fmla="*/ 74 h 101"/>
              <a:gd name="T68" fmla="*/ 40 w 97"/>
              <a:gd name="T69" fmla="*/ 67 h 101"/>
              <a:gd name="T70" fmla="*/ 32 w 97"/>
              <a:gd name="T71" fmla="*/ 57 h 101"/>
              <a:gd name="T72" fmla="*/ 25 w 97"/>
              <a:gd name="T73" fmla="*/ 47 h 101"/>
              <a:gd name="T74" fmla="*/ 19 w 97"/>
              <a:gd name="T75" fmla="*/ 36 h 101"/>
              <a:gd name="T76" fmla="*/ 13 w 97"/>
              <a:gd name="T77" fmla="*/ 25 h 101"/>
              <a:gd name="T78" fmla="*/ 6 w 97"/>
              <a:gd name="T79" fmla="*/ 11 h 101"/>
              <a:gd name="T80" fmla="*/ 0 w 97"/>
              <a:gd name="T81" fmla="*/ 0 h 101"/>
              <a:gd name="T82" fmla="*/ 0 w 97"/>
              <a:gd name="T8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" h="101">
                <a:moveTo>
                  <a:pt x="0" y="0"/>
                </a:moveTo>
                <a:lnTo>
                  <a:pt x="13" y="0"/>
                </a:lnTo>
                <a:lnTo>
                  <a:pt x="27" y="0"/>
                </a:lnTo>
                <a:lnTo>
                  <a:pt x="38" y="2"/>
                </a:lnTo>
                <a:lnTo>
                  <a:pt x="48" y="3"/>
                </a:lnTo>
                <a:lnTo>
                  <a:pt x="57" y="5"/>
                </a:lnTo>
                <a:lnTo>
                  <a:pt x="65" y="7"/>
                </a:lnTo>
                <a:lnTo>
                  <a:pt x="73" y="11"/>
                </a:lnTo>
                <a:lnTo>
                  <a:pt x="80" y="15"/>
                </a:lnTo>
                <a:lnTo>
                  <a:pt x="84" y="21"/>
                </a:lnTo>
                <a:lnTo>
                  <a:pt x="88" y="26"/>
                </a:lnTo>
                <a:lnTo>
                  <a:pt x="92" y="32"/>
                </a:lnTo>
                <a:lnTo>
                  <a:pt x="94" y="38"/>
                </a:lnTo>
                <a:lnTo>
                  <a:pt x="96" y="44"/>
                </a:lnTo>
                <a:lnTo>
                  <a:pt x="97" y="51"/>
                </a:lnTo>
                <a:lnTo>
                  <a:pt x="97" y="57"/>
                </a:lnTo>
                <a:lnTo>
                  <a:pt x="96" y="65"/>
                </a:lnTo>
                <a:lnTo>
                  <a:pt x="96" y="74"/>
                </a:lnTo>
                <a:lnTo>
                  <a:pt x="94" y="82"/>
                </a:lnTo>
                <a:lnTo>
                  <a:pt x="94" y="88"/>
                </a:lnTo>
                <a:lnTo>
                  <a:pt x="92" y="91"/>
                </a:lnTo>
                <a:lnTo>
                  <a:pt x="92" y="95"/>
                </a:lnTo>
                <a:lnTo>
                  <a:pt x="90" y="99"/>
                </a:lnTo>
                <a:lnTo>
                  <a:pt x="90" y="99"/>
                </a:lnTo>
                <a:lnTo>
                  <a:pt x="88" y="101"/>
                </a:lnTo>
                <a:lnTo>
                  <a:pt x="86" y="101"/>
                </a:lnTo>
                <a:lnTo>
                  <a:pt x="84" y="101"/>
                </a:lnTo>
                <a:lnTo>
                  <a:pt x="80" y="101"/>
                </a:lnTo>
                <a:lnTo>
                  <a:pt x="76" y="97"/>
                </a:lnTo>
                <a:lnTo>
                  <a:pt x="71" y="95"/>
                </a:lnTo>
                <a:lnTo>
                  <a:pt x="67" y="91"/>
                </a:lnTo>
                <a:lnTo>
                  <a:pt x="61" y="86"/>
                </a:lnTo>
                <a:lnTo>
                  <a:pt x="55" y="80"/>
                </a:lnTo>
                <a:lnTo>
                  <a:pt x="48" y="74"/>
                </a:lnTo>
                <a:lnTo>
                  <a:pt x="40" y="67"/>
                </a:lnTo>
                <a:lnTo>
                  <a:pt x="32" y="57"/>
                </a:lnTo>
                <a:lnTo>
                  <a:pt x="25" y="47"/>
                </a:lnTo>
                <a:lnTo>
                  <a:pt x="19" y="36"/>
                </a:lnTo>
                <a:lnTo>
                  <a:pt x="13" y="25"/>
                </a:lnTo>
                <a:lnTo>
                  <a:pt x="6" y="11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 bwMode="auto">
          <a:xfrm>
            <a:off x="4675277" y="1613568"/>
            <a:ext cx="3627103" cy="1643701"/>
            <a:chOff x="2739487" y="559184"/>
            <a:chExt cx="1798447" cy="407123"/>
          </a:xfrm>
        </p:grpSpPr>
        <p:sp>
          <p:nvSpPr>
            <p:cNvPr id="97" name="对话气泡: 圆角矩形 3"/>
            <p:cNvSpPr/>
            <p:nvPr/>
          </p:nvSpPr>
          <p:spPr>
            <a:xfrm>
              <a:off x="2739487" y="559184"/>
              <a:ext cx="1798447" cy="407123"/>
            </a:xfrm>
            <a:prstGeom prst="wedgeRoundRectCallout">
              <a:avLst>
                <a:gd name="adj1" fmla="val -67473"/>
                <a:gd name="adj2" fmla="val 18793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98" name="矩形 2"/>
            <p:cNvSpPr>
              <a:spLocks noChangeArrowheads="1"/>
            </p:cNvSpPr>
            <p:nvPr/>
          </p:nvSpPr>
          <p:spPr bwMode="auto">
            <a:xfrm>
              <a:off x="2862640" y="587468"/>
              <a:ext cx="1612028" cy="375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   左窄右宽，要注意避让，右下的部件不要写成“水”。</a:t>
              </a:r>
              <a:endPara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 animBg="1"/>
      <p:bldP spid="107" grpId="0" animBg="1"/>
      <p:bldP spid="10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339333" y="956045"/>
            <a:ext cx="8387656" cy="3581412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27941" y="1055827"/>
            <a:ext cx="8108950" cy="565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spc="85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2800" b="1" spc="8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0" name="Text Box 3"/>
          <p:cNvSpPr txBox="1">
            <a:spLocks noChangeArrowheads="1"/>
          </p:cNvSpPr>
          <p:nvPr/>
        </p:nvSpPr>
        <p:spPr bwMode="auto">
          <a:xfrm>
            <a:off x="179512" y="181281"/>
            <a:ext cx="6012251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朗读课文，读准节奏。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5"/>
          <p:cNvSpPr txBox="1">
            <a:spLocks noChangeArrowheads="1"/>
          </p:cNvSpPr>
          <p:nvPr/>
        </p:nvSpPr>
        <p:spPr bwMode="auto">
          <a:xfrm>
            <a:off x="467544" y="1059582"/>
            <a:ext cx="8387287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90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蜀中 有杜处士，好书画，所宝 以百数。有戴嵩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一轴，尤所爱，锦囊玉轴，常以自随。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ts val="12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一日 曝书画，有一牧童见之，拊掌大笑，曰：“此画 斗牛也。牛斗，力在角，尾 搐入两股间，今乃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掉尾而斗，谬矣。”处士 笑而然之。古语有云：“耕当问奴，织当问婢。”不可改也。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968101" y="1093437"/>
            <a:ext cx="4016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6092897" y="1055827"/>
            <a:ext cx="5286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864534" y="1575573"/>
            <a:ext cx="403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958306" y="2284127"/>
            <a:ext cx="4016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5259946" y="3344272"/>
            <a:ext cx="403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572369" y="2807681"/>
            <a:ext cx="403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6028005" y="2817464"/>
            <a:ext cx="403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1131421" y="3345859"/>
            <a:ext cx="5286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1259632" y="915566"/>
            <a:ext cx="6804756" cy="165606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1259632" y="945114"/>
            <a:ext cx="6696744" cy="150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把课文读给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同桌听，互相纠正读得不准的字音和不恰当的停顿。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3" name="图片 7" descr="C:\Users\Administrator\Pictures\1w.png1w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19872" y="3006179"/>
            <a:ext cx="1855788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1259632" y="987574"/>
            <a:ext cx="6804756" cy="165606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1259631" y="1017122"/>
            <a:ext cx="6657353" cy="158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　　推荐同桌把课文读给全班同同学听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3" name="图片 7" descr="C:\Users\Administrator\Pictures\1w.png1w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75856" y="2862163"/>
            <a:ext cx="1855788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3"/>
          <p:cNvSpPr>
            <a:spLocks noChangeArrowheads="1"/>
          </p:cNvSpPr>
          <p:nvPr/>
        </p:nvSpPr>
        <p:spPr bwMode="auto">
          <a:xfrm>
            <a:off x="2303389" y="627534"/>
            <a:ext cx="5184576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伯</a:t>
            </a:r>
            <a:r>
              <a:rPr lang="en-US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牙</a:t>
            </a:r>
            <a:r>
              <a:rPr lang="en-US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鼓</a:t>
            </a:r>
            <a:r>
              <a:rPr lang="en-US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6000" b="1" noProof="1">
                <a:latin typeface="楷体" panose="02010609060101010101" pitchFamily="49" charset="-122"/>
                <a:ea typeface="楷体" panose="02010609060101010101" pitchFamily="49" charset="-122"/>
              </a:rPr>
              <a:t>琴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27832" y="2695129"/>
            <a:ext cx="62071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endParaRPr lang="zh-CN" altLang="en-US" sz="3200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1259632" y="2715766"/>
            <a:ext cx="7704138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本文选自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吕氏春秋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本味</a:t>
            </a:r>
            <a:r>
              <a:rPr lang="en-US" altLang="zh-CN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sz="3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鼓，弹。</a:t>
            </a:r>
            <a:endParaRPr lang="zh-CN" altLang="en-US" sz="3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8" name="组合 17"/>
          <p:cNvGrpSpPr/>
          <p:nvPr/>
        </p:nvGrpSpPr>
        <p:grpSpPr bwMode="auto">
          <a:xfrm>
            <a:off x="848107" y="2077469"/>
            <a:ext cx="6094015" cy="646112"/>
            <a:chOff x="2886930" y="2415291"/>
            <a:chExt cx="6094684" cy="645895"/>
          </a:xfrm>
        </p:grpSpPr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2886930" y="2415291"/>
              <a:ext cx="2649829" cy="64589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3600" b="1" dirty="0">
                  <a:solidFill>
                    <a:srgbClr val="0000FF"/>
                  </a:solidFill>
                  <a:latin typeface="+mn-ea"/>
                  <a:ea typeface="+mn-ea"/>
                </a:rPr>
                <a:t>注释</a:t>
              </a:r>
              <a:endPara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Line 3"/>
            <p:cNvSpPr>
              <a:spLocks noChangeShapeType="1"/>
            </p:cNvSpPr>
            <p:nvPr/>
          </p:nvSpPr>
          <p:spPr bwMode="auto">
            <a:xfrm flipV="1">
              <a:off x="2996480" y="3040556"/>
              <a:ext cx="5985134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/>
            </a:p>
          </p:txBody>
        </p:sp>
      </p:grp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6511669" y="335434"/>
            <a:ext cx="62071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0" name="Text Box 3"/>
          <p:cNvSpPr txBox="1">
            <a:spLocks noChangeArrowheads="1"/>
          </p:cNvSpPr>
          <p:nvPr/>
        </p:nvSpPr>
        <p:spPr bwMode="auto">
          <a:xfrm>
            <a:off x="179512" y="269386"/>
            <a:ext cx="6012251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齐读课文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注意节奏。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339333" y="1028053"/>
            <a:ext cx="8387656" cy="3581412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27941" y="1127835"/>
            <a:ext cx="8108950" cy="5651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spc="85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2800" b="1" spc="8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5"/>
          <p:cNvSpPr txBox="1">
            <a:spLocks noChangeArrowheads="1"/>
          </p:cNvSpPr>
          <p:nvPr/>
        </p:nvSpPr>
        <p:spPr bwMode="auto">
          <a:xfrm>
            <a:off x="467544" y="1131590"/>
            <a:ext cx="8387287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90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蜀中 有杜处士，好书画，所宝 以百数。有戴嵩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一轴，尤所爱，锦囊玉轴，常以自随。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ts val="12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一日 曝书画，有一牧童见之，拊掌大笑，曰：“此画 斗牛也。牛斗，力在角，尾 搐入两股间，今 乃掉尾而斗，谬矣。”处士 笑而然之。古语有云：“耕 当问奴，织 当问婢。”不可改也。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968101" y="1165445"/>
            <a:ext cx="4016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6092897" y="1127835"/>
            <a:ext cx="5286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844796" y="1672179"/>
            <a:ext cx="403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958306" y="2356135"/>
            <a:ext cx="40163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5259946" y="3416280"/>
            <a:ext cx="403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572369" y="2879689"/>
            <a:ext cx="403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6028005" y="2889472"/>
            <a:ext cx="403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834526" y="3421090"/>
            <a:ext cx="5286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030435" y="1672179"/>
            <a:ext cx="403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3850342" y="4002067"/>
            <a:ext cx="403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1877397" y="3987350"/>
            <a:ext cx="5286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331912" y="958851"/>
            <a:ext cx="6840487" cy="190093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26626" name="TextBox 11"/>
          <p:cNvSpPr txBox="1">
            <a:spLocks noChangeArrowheads="1"/>
          </p:cNvSpPr>
          <p:nvPr/>
        </p:nvSpPr>
        <p:spPr bwMode="auto">
          <a:xfrm>
            <a:off x="1403648" y="1136029"/>
            <a:ext cx="6837091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借助注释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和插图，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联系上下文，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自主理解课文内容，和同桌交流。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069" y="2854585"/>
            <a:ext cx="2232248" cy="1746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15945" y="1267670"/>
            <a:ext cx="8356922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   蜀中有杜处士，好书画，所宝以百数。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251520" y="195486"/>
            <a:ext cx="639887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理解句子。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: 圆角 6"/>
          <p:cNvSpPr/>
          <p:nvPr/>
        </p:nvSpPr>
        <p:spPr>
          <a:xfrm>
            <a:off x="3739681" y="1326736"/>
            <a:ext cx="504056" cy="580018"/>
          </a:xfrm>
          <a:prstGeom prst="roundRect">
            <a:avLst/>
          </a:prstGeom>
          <a:noFill/>
          <a:ln w="41275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147544" y="2183962"/>
            <a:ext cx="1430951" cy="620336"/>
            <a:chOff x="2113383" y="2599024"/>
            <a:chExt cx="1253015" cy="484813"/>
          </a:xfrm>
        </p:grpSpPr>
        <p:sp>
          <p:nvSpPr>
            <p:cNvPr id="12" name="圆角矩形标注 11"/>
            <p:cNvSpPr/>
            <p:nvPr/>
          </p:nvSpPr>
          <p:spPr>
            <a:xfrm>
              <a:off x="2113383" y="2599024"/>
              <a:ext cx="1184275" cy="484813"/>
            </a:xfrm>
            <a:prstGeom prst="wedgeRoundRectCallout">
              <a:avLst>
                <a:gd name="adj1" fmla="val 29693"/>
                <a:gd name="adj2" fmla="val -91686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8110" y="2608498"/>
              <a:ext cx="1038288" cy="4570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喜爱。</a:t>
              </a: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14" name="矩形: 圆角 6"/>
          <p:cNvSpPr/>
          <p:nvPr/>
        </p:nvSpPr>
        <p:spPr>
          <a:xfrm>
            <a:off x="6995671" y="1326736"/>
            <a:ext cx="504056" cy="580018"/>
          </a:xfrm>
          <a:prstGeom prst="roundRect">
            <a:avLst/>
          </a:prstGeom>
          <a:noFill/>
          <a:ln w="41275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356643" y="2168140"/>
            <a:ext cx="1360045" cy="636158"/>
            <a:chOff x="2113383" y="2599024"/>
            <a:chExt cx="1360045" cy="636158"/>
          </a:xfrm>
        </p:grpSpPr>
        <p:sp>
          <p:nvSpPr>
            <p:cNvPr id="17" name="圆角矩形标注 16"/>
            <p:cNvSpPr/>
            <p:nvPr/>
          </p:nvSpPr>
          <p:spPr>
            <a:xfrm>
              <a:off x="2113383" y="2599024"/>
              <a:ext cx="1311701" cy="636158"/>
            </a:xfrm>
            <a:prstGeom prst="wedgeRoundRectCallout">
              <a:avLst>
                <a:gd name="adj1" fmla="val 29693"/>
                <a:gd name="adj2" fmla="val -91686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289806" y="2615188"/>
              <a:ext cx="118362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计算。</a:t>
              </a: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203756" y="3147814"/>
            <a:ext cx="7169112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处士</a:t>
            </a:r>
            <a:r>
              <a:rPr lang="en-US" altLang="zh-CN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本指有才德而不愿做官的人。后来也指未做官的士人。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" name="矩形 15"/>
          <p:cNvSpPr>
            <a:spLocks noChangeArrowheads="1"/>
          </p:cNvSpPr>
          <p:nvPr/>
        </p:nvSpPr>
        <p:spPr bwMode="auto">
          <a:xfrm>
            <a:off x="3105369" y="1004683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2" name="矩形 15"/>
          <p:cNvSpPr>
            <a:spLocks noChangeArrowheads="1"/>
          </p:cNvSpPr>
          <p:nvPr/>
        </p:nvSpPr>
        <p:spPr bwMode="auto">
          <a:xfrm>
            <a:off x="783551" y="3155414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1203755" y="4156581"/>
            <a:ext cx="7112661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[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所宝</a:t>
            </a:r>
            <a:r>
              <a:rPr lang="en-US" altLang="zh-CN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]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所珍藏的（书画）。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4" name="矩形 15"/>
          <p:cNvSpPr>
            <a:spLocks noChangeArrowheads="1"/>
          </p:cNvSpPr>
          <p:nvPr/>
        </p:nvSpPr>
        <p:spPr bwMode="auto">
          <a:xfrm>
            <a:off x="5985644" y="1004683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5" name="矩形 15"/>
          <p:cNvSpPr>
            <a:spLocks noChangeArrowheads="1"/>
          </p:cNvSpPr>
          <p:nvPr/>
        </p:nvSpPr>
        <p:spPr bwMode="auto">
          <a:xfrm>
            <a:off x="767193" y="4155926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③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4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043608" y="2211710"/>
            <a:ext cx="6912768" cy="15684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四川有个杜处士，喜爱书画，他所珍藏的书画数以百计。</a:t>
            </a:r>
            <a:endParaRPr lang="zh-CN" altLang="en-US" sz="32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1043608" y="915566"/>
            <a:ext cx="7488832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蜀中有杜处士，好书画，所宝以百数。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29126" y="699542"/>
            <a:ext cx="8282629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   有戴嵩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一轴，尤所爱，锦囊玉轴，常以自随。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14" name="矩形: 圆角 6"/>
          <p:cNvSpPr/>
          <p:nvPr/>
        </p:nvSpPr>
        <p:spPr>
          <a:xfrm>
            <a:off x="7740352" y="779973"/>
            <a:ext cx="502444" cy="580018"/>
          </a:xfrm>
          <a:prstGeom prst="roundRect">
            <a:avLst/>
          </a:prstGeom>
          <a:noFill/>
          <a:ln w="41275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99592" y="3425617"/>
            <a:ext cx="6012815" cy="607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④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[《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牛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》]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指戴嵩画的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斗牛图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spc="5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矩形 15"/>
          <p:cNvSpPr>
            <a:spLocks noChangeArrowheads="1"/>
          </p:cNvSpPr>
          <p:nvPr/>
        </p:nvSpPr>
        <p:spPr bwMode="auto">
          <a:xfrm>
            <a:off x="3433707" y="488049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④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99592" y="4011910"/>
            <a:ext cx="7078980" cy="607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⑤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锦囊玉轴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用锦缎做画囊，用玉做画轴。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8" name="矩形 15"/>
          <p:cNvSpPr>
            <a:spLocks noChangeArrowheads="1"/>
          </p:cNvSpPr>
          <p:nvPr/>
        </p:nvSpPr>
        <p:spPr bwMode="auto">
          <a:xfrm>
            <a:off x="8175523" y="555088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⑤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 rot="9142894">
            <a:off x="7192370" y="1426158"/>
            <a:ext cx="642534" cy="344118"/>
          </a:xfrm>
          <a:prstGeom prst="rightArrow">
            <a:avLst>
              <a:gd name="adj1" fmla="val 47018"/>
              <a:gd name="adj2" fmla="val 50000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552" y="1598217"/>
            <a:ext cx="1483826" cy="159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右箭头 16"/>
          <p:cNvSpPr/>
          <p:nvPr/>
        </p:nvSpPr>
        <p:spPr>
          <a:xfrm rot="9142894">
            <a:off x="3730110" y="1476939"/>
            <a:ext cx="642534" cy="344118"/>
          </a:xfrm>
          <a:prstGeom prst="rightArrow">
            <a:avLst>
              <a:gd name="adj1" fmla="val 47018"/>
              <a:gd name="adj2" fmla="val 50000"/>
            </a:avLst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784911" y="1614172"/>
            <a:ext cx="1640448" cy="1763193"/>
            <a:chOff x="5793614" y="1619133"/>
            <a:chExt cx="1640448" cy="1763193"/>
          </a:xfrm>
        </p:grpSpPr>
        <p:pic>
          <p:nvPicPr>
            <p:cNvPr id="9" name="Picture 2" descr="https://gimg2.baidu.com/image_search/src=http%3A%2F%2Fhbimg.huabanimg.com%2Fc1debf395849369f95145ebb45077f12adb51df8924163-n3hP13_fw658&amp;refer=http%3A%2F%2Fhbimg.huabanimg.com&amp;app=2002&amp;size=f9999,10000&amp;q=a80&amp;n=0&amp;g=0n&amp;fmt=auto?sec=1669108122&amp;t=7f60dc29937b9e49dda449084b9b58e6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878"/>
            <a:stretch>
              <a:fillRect/>
            </a:stretch>
          </p:blipFill>
          <p:spPr bwMode="auto">
            <a:xfrm rot="5400000">
              <a:off x="6177738" y="2123473"/>
              <a:ext cx="1760663" cy="7519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https://gimg2.baidu.com/image_search/src=http%3A%2F%2Fhbimg.huabanimg.com%2Fc1debf395849369f95145ebb45077f12adb51df8924163-n3hP13_fw658&amp;refer=http%3A%2F%2Fhbimg.huabanimg.com&amp;app=2002&amp;size=f9999,10000&amp;q=a80&amp;n=0&amp;g=0n&amp;fmt=auto?sec=1669108122&amp;t=7f60dc29937b9e49dda449084b9b58e6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528"/>
            <a:stretch>
              <a:fillRect/>
            </a:stretch>
          </p:blipFill>
          <p:spPr bwMode="auto">
            <a:xfrm rot="5400000">
              <a:off x="5357070" y="2058207"/>
              <a:ext cx="1760663" cy="887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  <p:bldP spid="26" grpId="0"/>
      <p:bldP spid="27" grpId="0"/>
      <p:bldP spid="28" grpId="0"/>
      <p:bldP spid="11" grpId="0" animBg="1"/>
      <p:bldP spid="1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05840" y="1507026"/>
            <a:ext cx="8282629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   有戴嵩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一轴，尤所爱，锦囊玉轴，常以自随。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10" name="矩形: 圆角 6"/>
          <p:cNvSpPr/>
          <p:nvPr/>
        </p:nvSpPr>
        <p:spPr>
          <a:xfrm>
            <a:off x="4038876" y="1650177"/>
            <a:ext cx="504056" cy="580018"/>
          </a:xfrm>
          <a:prstGeom prst="roundRect">
            <a:avLst/>
          </a:prstGeom>
          <a:noFill/>
          <a:ln w="41275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sp>
        <p:nvSpPr>
          <p:cNvPr id="14" name="矩形: 圆角 6"/>
          <p:cNvSpPr/>
          <p:nvPr/>
        </p:nvSpPr>
        <p:spPr>
          <a:xfrm>
            <a:off x="7715454" y="1649977"/>
            <a:ext cx="504056" cy="580018"/>
          </a:xfrm>
          <a:prstGeom prst="roundRect">
            <a:avLst/>
          </a:prstGeom>
          <a:noFill/>
          <a:ln w="41275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660232" y="2643758"/>
            <a:ext cx="1584176" cy="729133"/>
            <a:chOff x="2112470" y="2556729"/>
            <a:chExt cx="1184275" cy="484813"/>
          </a:xfrm>
        </p:grpSpPr>
        <p:sp>
          <p:nvSpPr>
            <p:cNvPr id="32" name="圆角矩形标注 31"/>
            <p:cNvSpPr/>
            <p:nvPr/>
          </p:nvSpPr>
          <p:spPr>
            <a:xfrm>
              <a:off x="2112470" y="2556729"/>
              <a:ext cx="1184275" cy="484813"/>
            </a:xfrm>
            <a:prstGeom prst="wedgeRoundRectCallout">
              <a:avLst>
                <a:gd name="adj1" fmla="val 25513"/>
                <a:gd name="adj2" fmla="val -85330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233904" y="2607046"/>
              <a:ext cx="1038288" cy="388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画轴。</a:t>
              </a: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683568" y="335335"/>
            <a:ext cx="6398876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两个“轴”的意思一样吗？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251317" y="2647254"/>
            <a:ext cx="1575118" cy="729133"/>
            <a:chOff x="2112470" y="2556729"/>
            <a:chExt cx="1184275" cy="484813"/>
          </a:xfrm>
        </p:grpSpPr>
        <p:sp>
          <p:nvSpPr>
            <p:cNvPr id="37" name="圆角矩形标注 36"/>
            <p:cNvSpPr/>
            <p:nvPr/>
          </p:nvSpPr>
          <p:spPr>
            <a:xfrm>
              <a:off x="2112470" y="2556729"/>
              <a:ext cx="1184275" cy="484813"/>
            </a:xfrm>
            <a:prstGeom prst="wedgeRoundRectCallout">
              <a:avLst>
                <a:gd name="adj1" fmla="val 13046"/>
                <a:gd name="adj2" fmla="val -85330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258457" y="2602398"/>
              <a:ext cx="1038288" cy="388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量词。</a:t>
              </a: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pic>
        <p:nvPicPr>
          <p:cNvPr id="39" name="图片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6788"/>
            <a:ext cx="1096303" cy="857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3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55576" y="627534"/>
            <a:ext cx="763284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   有戴嵩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一轴，尤所爱，锦囊玉轴，常以自随。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63588" y="2499742"/>
            <a:ext cx="7416824" cy="17532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其中有一幅是戴嵩画的牛，杜处士尤其珍爱。他用玉做了画轴，用锦囊装起来，经常随身带着。</a:t>
            </a:r>
            <a:endParaRPr lang="zh-CN" altLang="en-US" sz="3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7544" y="915566"/>
            <a:ext cx="828092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   一日曝书画，有一牧童见之，拊掌大笑，曰：“此画斗牛也。牛斗，力在角，尾搐入两股间，今乃掉尾而斗，谬矣。”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9" name="矩形: 圆角 6"/>
          <p:cNvSpPr/>
          <p:nvPr/>
        </p:nvSpPr>
        <p:spPr>
          <a:xfrm>
            <a:off x="2123728" y="1059581"/>
            <a:ext cx="576064" cy="459367"/>
          </a:xfrm>
          <a:prstGeom prst="roundRect">
            <a:avLst/>
          </a:prstGeom>
          <a:noFill/>
          <a:ln w="41275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35696" y="298564"/>
            <a:ext cx="1380952" cy="612034"/>
            <a:chOff x="2185463" y="2680032"/>
            <a:chExt cx="1038288" cy="406951"/>
          </a:xfrm>
        </p:grpSpPr>
        <p:sp>
          <p:nvSpPr>
            <p:cNvPr id="11" name="圆角矩形标注 10"/>
            <p:cNvSpPr/>
            <p:nvPr/>
          </p:nvSpPr>
          <p:spPr>
            <a:xfrm>
              <a:off x="2185463" y="2703948"/>
              <a:ext cx="898124" cy="383035"/>
            </a:xfrm>
            <a:prstGeom prst="wedgeRoundRectCallout">
              <a:avLst>
                <a:gd name="adj1" fmla="val -1668"/>
                <a:gd name="adj2" fmla="val 73402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185463" y="2680032"/>
              <a:ext cx="1038288" cy="388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晒。</a:t>
              </a: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15" name="矩形: 圆角 6"/>
          <p:cNvSpPr/>
          <p:nvPr/>
        </p:nvSpPr>
        <p:spPr>
          <a:xfrm>
            <a:off x="2143863" y="2238394"/>
            <a:ext cx="516854" cy="483668"/>
          </a:xfrm>
          <a:prstGeom prst="roundRect">
            <a:avLst/>
          </a:prstGeom>
          <a:noFill/>
          <a:ln w="41275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35652" y="2854558"/>
            <a:ext cx="1380952" cy="612034"/>
            <a:chOff x="2185463" y="2680032"/>
            <a:chExt cx="1038288" cy="406951"/>
          </a:xfrm>
        </p:grpSpPr>
        <p:sp>
          <p:nvSpPr>
            <p:cNvPr id="19" name="圆角矩形标注 18"/>
            <p:cNvSpPr/>
            <p:nvPr/>
          </p:nvSpPr>
          <p:spPr>
            <a:xfrm>
              <a:off x="2185463" y="2703948"/>
              <a:ext cx="898124" cy="383035"/>
            </a:xfrm>
            <a:prstGeom prst="wedgeRoundRectCallout">
              <a:avLst>
                <a:gd name="adj1" fmla="val -5594"/>
                <a:gd name="adj2" fmla="val -71763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185463" y="2680032"/>
              <a:ext cx="1038288" cy="388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现在。</a:t>
              </a: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21" name="矩形: 圆角 6"/>
          <p:cNvSpPr/>
          <p:nvPr/>
        </p:nvSpPr>
        <p:spPr>
          <a:xfrm>
            <a:off x="4967334" y="2238394"/>
            <a:ext cx="516854" cy="483668"/>
          </a:xfrm>
          <a:prstGeom prst="roundRect">
            <a:avLst/>
          </a:prstGeom>
          <a:noFill/>
          <a:ln w="41275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759123" y="2854558"/>
            <a:ext cx="1380952" cy="612034"/>
            <a:chOff x="2185463" y="2680032"/>
            <a:chExt cx="1038288" cy="406951"/>
          </a:xfrm>
        </p:grpSpPr>
        <p:sp>
          <p:nvSpPr>
            <p:cNvPr id="23" name="圆角矩形标注 22"/>
            <p:cNvSpPr/>
            <p:nvPr/>
          </p:nvSpPr>
          <p:spPr>
            <a:xfrm>
              <a:off x="2185463" y="2703948"/>
              <a:ext cx="898124" cy="383035"/>
            </a:xfrm>
            <a:prstGeom prst="wedgeRoundRectCallout">
              <a:avLst>
                <a:gd name="adj1" fmla="val -5594"/>
                <a:gd name="adj2" fmla="val -71763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185463" y="2680032"/>
              <a:ext cx="1038288" cy="388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错误。</a:t>
              </a: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755576" y="3641641"/>
            <a:ext cx="2924175" cy="607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⑥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拊掌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拍手。 </a:t>
            </a:r>
            <a:endParaRPr lang="en-US" altLang="zh-CN" sz="2800" b="1" spc="5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矩形 15"/>
          <p:cNvSpPr>
            <a:spLocks noChangeArrowheads="1"/>
          </p:cNvSpPr>
          <p:nvPr/>
        </p:nvSpPr>
        <p:spPr bwMode="auto">
          <a:xfrm>
            <a:off x="7276563" y="622565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⑥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70702" y="3641641"/>
            <a:ext cx="2746375" cy="607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 ⑦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搐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抽缩。 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8" name="矩形 15"/>
          <p:cNvSpPr>
            <a:spLocks noChangeArrowheads="1"/>
          </p:cNvSpPr>
          <p:nvPr/>
        </p:nvSpPr>
        <p:spPr bwMode="auto">
          <a:xfrm>
            <a:off x="7668344" y="1309252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⑦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9" name="矩形 15"/>
          <p:cNvSpPr>
            <a:spLocks noChangeArrowheads="1"/>
          </p:cNvSpPr>
          <p:nvPr/>
        </p:nvSpPr>
        <p:spPr bwMode="auto">
          <a:xfrm>
            <a:off x="1082346" y="1899815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⑧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0" name="矩形 15"/>
          <p:cNvSpPr>
            <a:spLocks noChangeArrowheads="1"/>
          </p:cNvSpPr>
          <p:nvPr/>
        </p:nvSpPr>
        <p:spPr bwMode="auto">
          <a:xfrm>
            <a:off x="2699792" y="1900736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⑨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1" name="矩形 15"/>
          <p:cNvSpPr>
            <a:spLocks noChangeArrowheads="1"/>
          </p:cNvSpPr>
          <p:nvPr/>
        </p:nvSpPr>
        <p:spPr bwMode="auto">
          <a:xfrm>
            <a:off x="3217175" y="1899196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⑩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01448" y="3636661"/>
            <a:ext cx="2560320" cy="607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⑧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股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大腿。 </a:t>
            </a:r>
            <a:endParaRPr lang="en-US" altLang="zh-CN" sz="2800" b="1" spc="5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5578" y="4253675"/>
            <a:ext cx="2196465" cy="607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 ⑨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乃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却。</a:t>
            </a:r>
            <a:endParaRPr lang="zh-CN" altLang="en-US" sz="2800" b="1" spc="5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402642" y="4261103"/>
            <a:ext cx="3101975" cy="607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⑩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掉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摆动，摇。</a:t>
            </a:r>
            <a:endParaRPr lang="zh-CN" altLang="en-US" sz="2800" b="1" spc="5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21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9" grpId="0"/>
      <p:bldP spid="40" grpId="0"/>
      <p:bldP spid="4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552" y="267494"/>
            <a:ext cx="8208912" cy="1783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一日曝书画，有一牧童见之，拊掌大笑，曰：“此画斗牛也。牛斗，力在角，尾搐入两股间，今乃掉尾而斗，谬矣。”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27862" y="2427734"/>
            <a:ext cx="8432292" cy="21958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800" b="1" spc="-2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有一天，他摊开了书画晒太阳，有个牧童看见了戴嵩画的牛，拍手大笑着说：“这张画画的是斗牛啊！牛打斗的时候，力气用在角上，尾巴紧紧地夹在两腿中间，现在这幅画上的牛却是翘着尾巴在斗，错了！”</a:t>
            </a:r>
            <a:endParaRPr lang="zh-CN" altLang="en-US" sz="2800" b="1" spc="-20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88273" y="669925"/>
            <a:ext cx="7844168" cy="13709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spc="300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  处士笑而然之。古语有云：“耕当问奴，织当问婢。”不可改也。</a:t>
            </a:r>
            <a:endParaRPr lang="zh-CN" altLang="en-US" sz="3200" b="1" spc="300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17" name="矩形: 圆角 6"/>
          <p:cNvSpPr/>
          <p:nvPr/>
        </p:nvSpPr>
        <p:spPr>
          <a:xfrm>
            <a:off x="1158780" y="1419406"/>
            <a:ext cx="532900" cy="459367"/>
          </a:xfrm>
          <a:prstGeom prst="roundRect">
            <a:avLst/>
          </a:prstGeom>
          <a:noFill/>
          <a:ln w="41275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49546" y="2117732"/>
            <a:ext cx="1664173" cy="584775"/>
            <a:chOff x="2185463" y="2698157"/>
            <a:chExt cx="1251232" cy="388826"/>
          </a:xfrm>
        </p:grpSpPr>
        <p:sp>
          <p:nvSpPr>
            <p:cNvPr id="21" name="圆角矩形标注 20"/>
            <p:cNvSpPr/>
            <p:nvPr/>
          </p:nvSpPr>
          <p:spPr>
            <a:xfrm>
              <a:off x="2185463" y="2703948"/>
              <a:ext cx="898124" cy="383035"/>
            </a:xfrm>
            <a:prstGeom prst="wedgeRoundRectCallout">
              <a:avLst>
                <a:gd name="adj1" fmla="val -2977"/>
                <a:gd name="adj2" fmla="val -82617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200571" y="2698157"/>
              <a:ext cx="1236124" cy="388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农民。</a:t>
              </a: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23" name="矩形: 圆角 6"/>
          <p:cNvSpPr/>
          <p:nvPr/>
        </p:nvSpPr>
        <p:spPr>
          <a:xfrm>
            <a:off x="3415735" y="1413216"/>
            <a:ext cx="516854" cy="483668"/>
          </a:xfrm>
          <a:prstGeom prst="roundRect">
            <a:avLst/>
          </a:prstGeom>
          <a:noFill/>
          <a:ln w="41275" cmpd="thinThick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FF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207524" y="2029380"/>
            <a:ext cx="1380952" cy="612034"/>
            <a:chOff x="2185463" y="2680032"/>
            <a:chExt cx="1038288" cy="406951"/>
          </a:xfrm>
        </p:grpSpPr>
        <p:sp>
          <p:nvSpPr>
            <p:cNvPr id="25" name="圆角矩形标注 24"/>
            <p:cNvSpPr/>
            <p:nvPr/>
          </p:nvSpPr>
          <p:spPr>
            <a:xfrm>
              <a:off x="2185463" y="2703948"/>
              <a:ext cx="898124" cy="383035"/>
            </a:xfrm>
            <a:prstGeom prst="wedgeRoundRectCallout">
              <a:avLst>
                <a:gd name="adj1" fmla="val -5594"/>
                <a:gd name="adj2" fmla="val -71763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185463" y="2680032"/>
              <a:ext cx="1038288" cy="388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32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女佣。</a:t>
              </a: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433804" y="3507854"/>
            <a:ext cx="6018515" cy="607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⑪ 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[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然之</a:t>
            </a:r>
            <a:r>
              <a:rPr lang="en-US" altLang="zh-CN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]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认为他说得对。</a:t>
            </a:r>
            <a:endParaRPr lang="zh-CN" altLang="en-US" sz="2800" b="1" spc="5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8" name="矩形 15"/>
          <p:cNvSpPr>
            <a:spLocks noChangeArrowheads="1"/>
          </p:cNvSpPr>
          <p:nvPr/>
        </p:nvSpPr>
        <p:spPr bwMode="auto">
          <a:xfrm>
            <a:off x="4016212" y="430851"/>
            <a:ext cx="6207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⑪</a:t>
            </a:r>
            <a:endParaRPr lang="zh-CN" altLang="en-US" sz="28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420778" y="2953427"/>
            <a:ext cx="8432292" cy="17532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000" b="1" spc="1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等线" panose="02010600030101010101" pitchFamily="2" charset="-122"/>
              </a:rPr>
              <a:t>    杜处士笑笑，觉得他说得很有道理。古人有句话说：“耕种的事应该去问农民，织布</a:t>
            </a:r>
            <a:r>
              <a:rPr lang="zh-CN" altLang="en-US" sz="3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sym typeface="等线" panose="02010600030101010101" pitchFamily="2" charset="-122"/>
              </a:rPr>
              <a:t>的事应该去问女佣。”这个道理是不会改变的。</a:t>
            </a:r>
            <a:endParaRPr lang="en-US" altLang="zh-CN" sz="3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sym typeface="等线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3" grpId="0" animBg="1"/>
      <p:bldP spid="27" grpId="0"/>
      <p:bldP spid="28" grpId="0"/>
      <p:bldP spid="2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3"/>
          <p:cNvSpPr>
            <a:spLocks noChangeArrowheads="1"/>
          </p:cNvSpPr>
          <p:nvPr/>
        </p:nvSpPr>
        <p:spPr bwMode="auto">
          <a:xfrm>
            <a:off x="323528" y="749908"/>
            <a:ext cx="8366584" cy="4108503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570091" y="925027"/>
            <a:ext cx="755015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90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伯牙鼓琴，锺子期听之。方鼓琴而志在太山，锺子期曰：“善哉乎鼓琴，巍巍乎若太山。”少选之间而志在流水，锺子期又曰：“善哉乎鼓琴，汤汤乎若流水。”锺子期死，伯牙破琴绝弦，终身不复鼓琴，以为世</a:t>
            </a:r>
            <a:r>
              <a:rPr lang="zh-CN" altLang="en-US" sz="3200" b="1" spc="300" dirty="0">
                <a:latin typeface="楷体" panose="02010609060101010101" pitchFamily="49" charset="-122"/>
                <a:ea typeface="楷体" panose="02010609060101010101" pitchFamily="49" charset="-122"/>
              </a:rPr>
              <a:t>无足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复为鼓琴者。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8" name="矩形 7"/>
          <p:cNvSpPr>
            <a:spLocks noChangeArrowheads="1"/>
          </p:cNvSpPr>
          <p:nvPr/>
        </p:nvSpPr>
        <p:spPr bwMode="auto">
          <a:xfrm>
            <a:off x="2995815" y="2492416"/>
            <a:ext cx="628650" cy="6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2903570" y="1898952"/>
            <a:ext cx="14351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shǎo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80" name="矩形 7"/>
          <p:cNvSpPr>
            <a:spLocks noChangeArrowheads="1"/>
          </p:cNvSpPr>
          <p:nvPr/>
        </p:nvSpPr>
        <p:spPr bwMode="auto">
          <a:xfrm>
            <a:off x="5065246" y="3094492"/>
            <a:ext cx="628650" cy="6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819448" y="2521449"/>
            <a:ext cx="1508125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shānɡ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82" name="矩形 7"/>
          <p:cNvSpPr>
            <a:spLocks noChangeArrowheads="1"/>
          </p:cNvSpPr>
          <p:nvPr/>
        </p:nvSpPr>
        <p:spPr bwMode="auto">
          <a:xfrm>
            <a:off x="949080" y="4377277"/>
            <a:ext cx="628650" cy="6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960790" y="3757187"/>
            <a:ext cx="1138238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wéi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84" name="矩形 7"/>
          <p:cNvSpPr>
            <a:spLocks noChangeArrowheads="1"/>
          </p:cNvSpPr>
          <p:nvPr/>
        </p:nvSpPr>
        <p:spPr bwMode="auto">
          <a:xfrm>
            <a:off x="3086606" y="4395923"/>
            <a:ext cx="628650" cy="6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055346" y="3801002"/>
            <a:ext cx="1138238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wèi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7"/>
          <p:cNvSpPr>
            <a:spLocks noChangeArrowheads="1"/>
          </p:cNvSpPr>
          <p:nvPr/>
        </p:nvSpPr>
        <p:spPr bwMode="auto">
          <a:xfrm>
            <a:off x="3435355" y="1213812"/>
            <a:ext cx="628650" cy="6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3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0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5"/>
          <p:cNvSpPr>
            <a:spLocks noChangeArrowheads="1"/>
          </p:cNvSpPr>
          <p:nvPr/>
        </p:nvSpPr>
        <p:spPr bwMode="auto">
          <a:xfrm>
            <a:off x="3235272" y="671945"/>
            <a:ext cx="132312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zhōnɡ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51142" y="55844"/>
            <a:ext cx="8429625" cy="6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活动一：初读文言感知音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8" grpId="0"/>
      <p:bldP spid="20" grpId="0"/>
      <p:bldP spid="15380" grpId="0"/>
      <p:bldP spid="22" grpId="0"/>
      <p:bldP spid="15382" grpId="0"/>
      <p:bldP spid="24" grpId="0"/>
      <p:bldP spid="15384" grpId="0"/>
      <p:bldP spid="26" grpId="0"/>
      <p:bldP spid="27" grpId="0"/>
      <p:bldP spid="2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55576" y="411508"/>
            <a:ext cx="7960880" cy="272851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971600" y="497752"/>
            <a:ext cx="7592848" cy="2399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7905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indent="0">
              <a:lnSpc>
                <a:spcPct val="125000"/>
              </a:lnSpc>
              <a:spcBef>
                <a:spcPct val="0"/>
              </a:spcBef>
              <a:buNone/>
              <a:defRPr/>
            </a:pPr>
            <a:r>
              <a:rPr lang="zh-CN" altLang="en-US" sz="3600" b="1" dirty="0"/>
              <a:t>   </a:t>
            </a:r>
            <a:r>
              <a:rPr lang="zh-CN" altLang="en-US" b="1" dirty="0"/>
              <a:t>对于戴嵩的</a:t>
            </a:r>
            <a:r>
              <a:rPr lang="en-US" altLang="zh-CN" b="1" dirty="0"/>
              <a:t>《</a:t>
            </a:r>
            <a:r>
              <a:rPr lang="zh-CN" altLang="en-US" b="1" dirty="0"/>
              <a:t>斗牛图</a:t>
            </a:r>
            <a:r>
              <a:rPr lang="en-US" altLang="zh-CN" b="1" dirty="0"/>
              <a:t>》</a:t>
            </a:r>
            <a:r>
              <a:rPr lang="zh-CN" altLang="en-US" b="1" dirty="0"/>
              <a:t>，杜处士和牧童表现出了不同的态度。自读课文，用“</a:t>
            </a:r>
            <a:r>
              <a:rPr lang="zh-CN" altLang="en-US" b="1" u="sng" dirty="0"/>
              <a:t>    </a:t>
            </a:r>
            <a:r>
              <a:rPr lang="zh-CN" altLang="en-US" b="1" dirty="0"/>
              <a:t>”和“</a:t>
            </a:r>
            <a:r>
              <a:rPr lang="zh-CN" altLang="en-US" b="1" u="wavyHeavy" dirty="0"/>
              <a:t>    </a:t>
            </a:r>
            <a:r>
              <a:rPr lang="zh-CN" altLang="en-US" b="1" dirty="0"/>
              <a:t>”分别画出描写杜处士和牧童态度的句子，并用词语概括。</a:t>
            </a:r>
            <a:endParaRPr lang="zh-CN" altLang="en-US" b="1" dirty="0"/>
          </a:p>
        </p:txBody>
      </p:sp>
      <p:pic>
        <p:nvPicPr>
          <p:cNvPr id="6" name="图片 5" descr="图片包含 人, 男人, 播放器, 女人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600" y="2414982"/>
            <a:ext cx="3240860" cy="27285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可选过程 10"/>
          <p:cNvSpPr/>
          <p:nvPr/>
        </p:nvSpPr>
        <p:spPr>
          <a:xfrm>
            <a:off x="251520" y="205666"/>
            <a:ext cx="4464497" cy="864096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83582" y="271460"/>
            <a:ext cx="4594487" cy="7308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非常喜爱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9552" y="1411375"/>
            <a:ext cx="8064896" cy="1518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   有戴嵩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一轴，尤所爱，锦囊玉轴，常以自随。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803851" y="2131455"/>
            <a:ext cx="1440160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83567" y="2851535"/>
            <a:ext cx="1553242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323528" y="271460"/>
            <a:ext cx="3816424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杜处士： 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120745" y="2131455"/>
            <a:ext cx="1440160" cy="0"/>
          </a:xfrm>
          <a:prstGeom prst="line">
            <a:avLst/>
          </a:prstGeom>
          <a:ln w="444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37"/>
          <p:cNvGrpSpPr/>
          <p:nvPr/>
        </p:nvGrpSpPr>
        <p:grpSpPr bwMode="auto">
          <a:xfrm>
            <a:off x="2168416" y="2879587"/>
            <a:ext cx="4392489" cy="1584176"/>
            <a:chOff x="5274511" y="-134397"/>
            <a:chExt cx="2984859" cy="1450397"/>
          </a:xfrm>
        </p:grpSpPr>
        <p:sp>
          <p:nvSpPr>
            <p:cNvPr id="15" name="云形标注 14"/>
            <p:cNvSpPr/>
            <p:nvPr/>
          </p:nvSpPr>
          <p:spPr>
            <a:xfrm>
              <a:off x="5274511" y="-134397"/>
              <a:ext cx="2984859" cy="1450397"/>
            </a:xfrm>
            <a:prstGeom prst="cloudCallout">
              <a:avLst>
                <a:gd name="adj1" fmla="val 67744"/>
                <a:gd name="adj2" fmla="val 1280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31"/>
            <p:cNvSpPr>
              <a:spLocks noChangeArrowheads="1"/>
            </p:cNvSpPr>
            <p:nvPr/>
          </p:nvSpPr>
          <p:spPr bwMode="auto">
            <a:xfrm>
              <a:off x="5394615" y="106570"/>
              <a:ext cx="2811736" cy="96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杜处士可能在什么时候带着</a:t>
              </a:r>
              <a:r>
                <a:rPr lang="en-US" altLang="zh-CN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斗牛图</a:t>
              </a:r>
              <a:r>
                <a:rPr lang="en-US" altLang="zh-CN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呢？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956916"/>
            <a:ext cx="1029971" cy="150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827584" y="555526"/>
            <a:ext cx="7797044" cy="11988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说一说：</a:t>
            </a:r>
            <a:endParaRPr lang="en-US" altLang="zh-CN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杜处士可能在什么时候带着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斗牛图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827584" y="2283718"/>
            <a:ext cx="7622758" cy="2376264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杜处士可能外出游玩时会随身带着</a:t>
            </a:r>
            <a:r>
              <a:rPr lang="en-US" altLang="zh-CN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斗牛图</a:t>
            </a:r>
            <a:r>
              <a:rPr lang="en-US" altLang="zh-CN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，常常拿出来与朋友一起欣赏；有可能睡觉时将</a:t>
            </a:r>
            <a:r>
              <a:rPr lang="en-US" altLang="zh-CN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斗牛图</a:t>
            </a:r>
            <a:r>
              <a:rPr lang="en-US" altLang="zh-CN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放在枕边，睡前打开欣赏一番；他还可能</a:t>
            </a:r>
            <a:r>
              <a:rPr lang="en-US" altLang="zh-CN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……</a:t>
            </a:r>
            <a:endParaRPr lang="zh-CN" altLang="en-US" sz="2800" b="1" spc="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43608" y="987574"/>
            <a:ext cx="7344816" cy="18002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115616" y="987574"/>
            <a:ext cx="7200800" cy="16605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7905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indent="0">
              <a:lnSpc>
                <a:spcPct val="150000"/>
              </a:lnSpc>
              <a:spcBef>
                <a:spcPct val="0"/>
              </a:spcBef>
              <a:buNone/>
              <a:defRPr/>
            </a:pPr>
            <a:r>
              <a:rPr lang="zh-CN" altLang="en-US" sz="3600" b="1" dirty="0"/>
              <a:t>     </a:t>
            </a:r>
            <a:r>
              <a:rPr lang="zh-CN" altLang="en-US" sz="3200" b="1" dirty="0"/>
              <a:t>朗读第一自然段，读出杜处士对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斗牛图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的喜爱。</a:t>
            </a:r>
            <a:endParaRPr lang="zh-CN" altLang="en-US" sz="3200" b="1" dirty="0"/>
          </a:p>
        </p:txBody>
      </p:sp>
      <p:pic>
        <p:nvPicPr>
          <p:cNvPr id="6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763074"/>
            <a:ext cx="1817291" cy="1821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89764" y="1500296"/>
            <a:ext cx="8136904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一日曝书画，有一牧童见之，拊掌大笑，曰：“此画斗牛也。牛斗，力在角，尾搐入两股间，今乃掉尾而斗，谬矣。”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251520" y="271460"/>
            <a:ext cx="4464497" cy="732508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23528" y="271460"/>
            <a:ext cx="3816424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牧童： 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83582" y="271460"/>
            <a:ext cx="5352514" cy="7308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觉得非常可笑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1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50" t="59341" r="9645" b="20481"/>
          <a:stretch>
            <a:fillRect/>
          </a:stretch>
        </p:blipFill>
        <p:spPr bwMode="auto">
          <a:xfrm>
            <a:off x="6482452" y="2004352"/>
            <a:ext cx="1558033" cy="21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37"/>
          <p:cNvGrpSpPr/>
          <p:nvPr/>
        </p:nvGrpSpPr>
        <p:grpSpPr bwMode="auto">
          <a:xfrm>
            <a:off x="5270221" y="244335"/>
            <a:ext cx="3156447" cy="1255961"/>
            <a:chOff x="5137883" y="-13913"/>
            <a:chExt cx="2112801" cy="1025847"/>
          </a:xfrm>
        </p:grpSpPr>
        <p:sp>
          <p:nvSpPr>
            <p:cNvPr id="9" name="云形标注 8"/>
            <p:cNvSpPr/>
            <p:nvPr/>
          </p:nvSpPr>
          <p:spPr>
            <a:xfrm>
              <a:off x="5137883" y="-13913"/>
              <a:ext cx="2112801" cy="1025847"/>
            </a:xfrm>
            <a:prstGeom prst="cloudCallout">
              <a:avLst>
                <a:gd name="adj1" fmla="val 47386"/>
                <a:gd name="adj2" fmla="val 5760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31"/>
            <p:cNvSpPr>
              <a:spLocks noChangeArrowheads="1"/>
            </p:cNvSpPr>
            <p:nvPr/>
          </p:nvSpPr>
          <p:spPr bwMode="auto">
            <a:xfrm>
              <a:off x="5394301" y="63791"/>
              <a:ext cx="1682645" cy="849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牧童为何觉得可笑？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" name="图片 1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8" t="49252" r="9646" b="20481"/>
          <a:stretch>
            <a:fillRect/>
          </a:stretch>
        </p:blipFill>
        <p:spPr bwMode="auto">
          <a:xfrm>
            <a:off x="455024" y="2445065"/>
            <a:ext cx="7610722" cy="32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8" t="49252" r="42625" b="17880"/>
          <a:stretch>
            <a:fillRect/>
          </a:stretch>
        </p:blipFill>
        <p:spPr bwMode="auto">
          <a:xfrm>
            <a:off x="429763" y="3092634"/>
            <a:ext cx="4684537" cy="35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圆角矩形标注 14"/>
          <p:cNvSpPr/>
          <p:nvPr/>
        </p:nvSpPr>
        <p:spPr>
          <a:xfrm>
            <a:off x="683568" y="3588513"/>
            <a:ext cx="7848872" cy="1172666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75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en-US" altLang="zh-CN" sz="2800" b="1" spc="5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800" b="1" spc="5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牧童认为画家画错了，杜处士这么有文化的人居然把一幅错画当宝贝，便忍不住大笑。</a:t>
            </a:r>
            <a:endParaRPr lang="zh-CN" altLang="en-US" sz="3200" b="1" spc="5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bldLvl="0" animBg="1"/>
      <p:bldP spid="1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1520" y="221759"/>
            <a:ext cx="8568952" cy="11684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7905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252095" indent="-288290">
              <a:lnSpc>
                <a:spcPct val="125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牧童“拊掌大笑”是什么样子的？试着演一演，边读边表现出牧童的神态和动作。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39552" y="2067694"/>
            <a:ext cx="8136904" cy="182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      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一日曝书画，有一牧童见之，拊掌大笑，曰：“此画斗牛也。牛斗，力在角，尾搐入两股间，今乃掉尾而斗，谬矣。”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pic>
        <p:nvPicPr>
          <p:cNvPr id="8" name="图片 1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50" t="59341" r="9645" b="20481"/>
          <a:stretch>
            <a:fillRect/>
          </a:stretch>
        </p:blipFill>
        <p:spPr bwMode="auto">
          <a:xfrm>
            <a:off x="6732240" y="2571750"/>
            <a:ext cx="1558033" cy="21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95064"/>
            <a:ext cx="8568952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95" indent="-288290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面对牧童的质疑，杜处士也笑了。你觉得杜处士会怎样笑、怎样说、怎样做呢？和同桌说一说。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411760" y="1375261"/>
            <a:ext cx="4536504" cy="111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5000"/>
              </a:lnSpc>
            </a:pPr>
            <a:r>
              <a:rPr lang="zh-CN" altLang="en-US" sz="3600" b="1" spc="300" dirty="0"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处士笑而然之。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3563888" y="2289546"/>
            <a:ext cx="216024" cy="191161"/>
          </a:xfrm>
          <a:prstGeom prst="triangl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395536" y="2800016"/>
            <a:ext cx="7128792" cy="15798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杜处士笑着点点头，说：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你说得对，你真是一个善于观察的孩子！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他说完就把画收了起来，打算不再拿出来给别人看。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7" descr="C:\Users\Administrator\Pictures\1w.png1w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80312" y="2994111"/>
            <a:ext cx="1528811" cy="1385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8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899592" y="691872"/>
            <a:ext cx="7632848" cy="216790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42697" y="791963"/>
            <a:ext cx="7740860" cy="189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7905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indent="0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3000" b="1" dirty="0"/>
              <a:t>    牧童天真烂漫，笑得不假思索，杜处士淡然处之，虚心接受错误。你能通过朗读把他们表现出来吗？有感情朗读第二自然段。</a:t>
            </a:r>
            <a:endParaRPr lang="zh-CN" altLang="en-US" sz="3000" b="1" dirty="0"/>
          </a:p>
        </p:txBody>
      </p:sp>
      <p:pic>
        <p:nvPicPr>
          <p:cNvPr id="6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699792"/>
            <a:ext cx="2016224" cy="2021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3568" y="1419619"/>
            <a:ext cx="7488832" cy="32403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43051" y="79052"/>
            <a:ext cx="2844773" cy="69249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55576" y="1419619"/>
            <a:ext cx="7272808" cy="30880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7905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indent="0">
              <a:lnSpc>
                <a:spcPct val="130000"/>
              </a:lnSpc>
              <a:spcBef>
                <a:spcPct val="0"/>
              </a:spcBef>
              <a:spcAft>
                <a:spcPts val="1200"/>
              </a:spcAft>
              <a:buNone/>
              <a:defRPr/>
            </a:pPr>
            <a:r>
              <a:rPr lang="zh-CN" altLang="en-US" sz="3200" b="1" dirty="0"/>
              <a:t>  选择一个角色，练习说故事。</a:t>
            </a:r>
            <a:endParaRPr lang="en-US" altLang="zh-CN" sz="3200" b="1" dirty="0"/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Blip>
                <a:blip r:embed="rId1"/>
              </a:buBlip>
            </a:pPr>
            <a:r>
              <a:rPr lang="zh-CN" altLang="en-US" b="1" dirty="0">
                <a:solidFill>
                  <a:srgbClr val="0000FF"/>
                </a:solidFill>
              </a:rPr>
              <a:t>我是一个小牧童，</a:t>
            </a:r>
            <a:r>
              <a:rPr lang="zh-CN" altLang="en-US" b="1" dirty="0"/>
              <a:t>今天，我赶着牛儿去山上吃草</a:t>
            </a:r>
            <a:r>
              <a:rPr lang="en-US" altLang="zh-CN" b="1" dirty="0"/>
              <a:t>……</a:t>
            </a:r>
            <a:endParaRPr lang="en-US" altLang="zh-CN" b="1" dirty="0"/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Blip>
                <a:blip r:embed="rId1"/>
              </a:buBlip>
            </a:pPr>
            <a:r>
              <a:rPr lang="zh-CN" altLang="en-US" b="1" dirty="0">
                <a:solidFill>
                  <a:srgbClr val="0000FF"/>
                </a:solidFill>
              </a:rPr>
              <a:t>我乃杜处士，</a:t>
            </a:r>
            <a:r>
              <a:rPr lang="zh-CN" altLang="en-US" b="1" dirty="0"/>
              <a:t>非常喜欢书画</a:t>
            </a:r>
            <a:r>
              <a:rPr lang="en-US" altLang="zh-CN" b="1" dirty="0"/>
              <a:t>……</a:t>
            </a:r>
            <a:endParaRPr lang="en-US" altLang="zh-CN" b="1" dirty="0"/>
          </a:p>
          <a:p>
            <a:pPr marL="514350" indent="-5143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Blip>
                <a:blip r:embed="rId1"/>
              </a:buBlip>
            </a:pPr>
            <a:r>
              <a:rPr lang="zh-CN" altLang="en-US" b="1" dirty="0">
                <a:solidFill>
                  <a:srgbClr val="0000FF"/>
                </a:solidFill>
              </a:rPr>
              <a:t>我乃苏东坡，</a:t>
            </a:r>
            <a:r>
              <a:rPr lang="zh-CN" altLang="en-US" b="1" dirty="0"/>
              <a:t>听说四川有个杜处士</a:t>
            </a:r>
            <a:r>
              <a:rPr lang="en-US" altLang="zh-CN" b="1" dirty="0"/>
              <a:t>……</a:t>
            </a:r>
            <a:endParaRPr lang="zh-CN" altLang="en-US" sz="3000" b="1" dirty="0"/>
          </a:p>
        </p:txBody>
      </p:sp>
      <p:sp>
        <p:nvSpPr>
          <p:cNvPr id="5" name="矩形 4"/>
          <p:cNvSpPr/>
          <p:nvPr/>
        </p:nvSpPr>
        <p:spPr>
          <a:xfrm>
            <a:off x="237189" y="79052"/>
            <a:ext cx="2632710" cy="730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  <a:spcBef>
                <a:spcPct val="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选角色讲故事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37"/>
          <p:cNvGrpSpPr/>
          <p:nvPr/>
        </p:nvGrpSpPr>
        <p:grpSpPr bwMode="auto">
          <a:xfrm>
            <a:off x="4644008" y="143568"/>
            <a:ext cx="4104456" cy="1276053"/>
            <a:chOff x="5137883" y="-13914"/>
            <a:chExt cx="2112801" cy="1156353"/>
          </a:xfrm>
        </p:grpSpPr>
        <p:sp>
          <p:nvSpPr>
            <p:cNvPr id="8" name="云形标注 7"/>
            <p:cNvSpPr/>
            <p:nvPr/>
          </p:nvSpPr>
          <p:spPr>
            <a:xfrm>
              <a:off x="5137883" y="-13914"/>
              <a:ext cx="2112801" cy="1156353"/>
            </a:xfrm>
            <a:prstGeom prst="cloudCallout">
              <a:avLst>
                <a:gd name="adj1" fmla="val 47386"/>
                <a:gd name="adj2" fmla="val 57603"/>
              </a:avLst>
            </a:prstGeom>
            <a:solidFill>
              <a:schemeClr val="accent6">
                <a:lumMod val="20000"/>
                <a:lumOff val="80000"/>
                <a:alpha val="76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31"/>
            <p:cNvSpPr>
              <a:spLocks noChangeArrowheads="1"/>
            </p:cNvSpPr>
            <p:nvPr/>
          </p:nvSpPr>
          <p:spPr bwMode="auto">
            <a:xfrm>
              <a:off x="5310300" y="92911"/>
              <a:ext cx="1856383" cy="942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讲故事时可以增加适当的想象哦</a:t>
              </a:r>
              <a:r>
                <a:rPr lang="en-US" altLang="zh-CN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!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4002" y="3435846"/>
            <a:ext cx="1029971" cy="1506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3"/>
          <p:cNvGraphicFramePr>
            <a:graphicFrameLocks noGrp="1"/>
          </p:cNvGraphicFramePr>
          <p:nvPr/>
        </p:nvGraphicFramePr>
        <p:xfrm>
          <a:off x="827584" y="1347614"/>
          <a:ext cx="7632848" cy="302433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6562559"/>
                <a:gridCol w="1070289"/>
              </a:tblGrid>
              <a:tr h="717199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3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讲故事评价单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83713" marR="83713" marT="41487" marB="41487" anchor="ctr"/>
                </a:tc>
                <a:tc hMerge="1">
                  <a:tcPr/>
                </a:tc>
              </a:tr>
              <a:tr h="779378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故事内容符合课文原意，不要遗漏情节。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713" marR="83713" marT="41487" marB="41487" anchor="ctr"/>
                </a:tc>
                <a:tc>
                  <a:txBody>
                    <a:bodyPr/>
                    <a:lstStyle/>
                    <a:p>
                      <a:r>
                        <a:rPr lang="zh-CN" altLang="en-US" sz="2900" dirty="0">
                          <a:solidFill>
                            <a:srgbClr val="FF0000"/>
                          </a:solidFill>
                        </a:rPr>
                        <a:t>★</a:t>
                      </a:r>
                      <a:endParaRPr lang="zh-CN" altLang="en-US" sz="2900" dirty="0">
                        <a:solidFill>
                          <a:srgbClr val="FF0000"/>
                        </a:solidFill>
                        <a:ea typeface="楷体" panose="02010609060101010101" pitchFamily="49" charset="-122"/>
                      </a:endParaRPr>
                    </a:p>
                  </a:txBody>
                  <a:tcPr marL="83713" marR="83713" marT="41487" marB="41487" anchor="ctr"/>
                </a:tc>
              </a:tr>
              <a:tr h="754216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加入自己的想象和动作、神情。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713" marR="83713" marT="41487" marB="41487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endParaRPr lang="zh-CN" altLang="en-US" sz="2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marL="83713" marR="83713" marT="41487" marB="41487" anchor="ctr"/>
                </a:tc>
              </a:tr>
              <a:tr h="773543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语言表达清楚、流畅，表演大方。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3713" marR="83713" marT="41487" marB="41487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★</a:t>
                      </a:r>
                      <a:endParaRPr lang="zh-CN" altLang="en-US" sz="2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marL="83713" marR="83713" marT="41487" marB="41487" anchor="ctr"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79512" y="195486"/>
            <a:ext cx="6458591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lnSpc>
                <a:spcPct val="13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小组内讲故事，点评。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899795" y="1059180"/>
            <a:ext cx="6680835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善哉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乎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巍巍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乎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汤汤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乎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5000"/>
              </a:lnSpc>
            </a:pP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5000"/>
              </a:lnSpc>
            </a:pP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5000"/>
              </a:lnSpc>
            </a:pP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0" name="矩形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142" y="55844"/>
            <a:ext cx="8429625" cy="69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读好语气词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7" y="243737"/>
            <a:ext cx="8568952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95" indent="-28829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文中苏轼在讲完故事后，还引用一句古语，发表了自己的观点。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11560" y="1563638"/>
            <a:ext cx="8136904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ts val="12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古语有云：“耕当问奴，织当问婢。”不可改也。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9592" y="3250717"/>
            <a:ext cx="6408712" cy="12915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791845">
              <a:lnSpc>
                <a:spcPct val="130000"/>
              </a:lnSpc>
              <a:defRPr/>
            </a:pPr>
            <a:r>
              <a:rPr lang="zh-CN" altLang="en-US" sz="3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术业有专攻，凡事要多向行家请教，向有实践经验的人虚心学习。</a:t>
            </a:r>
            <a:endParaRPr lang="zh-CN" altLang="en-US" sz="3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5" name="组合 37"/>
          <p:cNvGrpSpPr/>
          <p:nvPr/>
        </p:nvGrpSpPr>
        <p:grpSpPr bwMode="auto">
          <a:xfrm>
            <a:off x="3923927" y="139926"/>
            <a:ext cx="4824538" cy="1157959"/>
            <a:chOff x="4767216" y="-17214"/>
            <a:chExt cx="2483469" cy="1049337"/>
          </a:xfrm>
        </p:grpSpPr>
        <p:sp>
          <p:nvSpPr>
            <p:cNvPr id="16" name="云形标注 15"/>
            <p:cNvSpPr/>
            <p:nvPr/>
          </p:nvSpPr>
          <p:spPr>
            <a:xfrm>
              <a:off x="4767216" y="-17214"/>
              <a:ext cx="2372268" cy="1049337"/>
            </a:xfrm>
            <a:prstGeom prst="cloudCallout">
              <a:avLst>
                <a:gd name="adj1" fmla="val 47386"/>
                <a:gd name="adj2" fmla="val 57603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31"/>
            <p:cNvSpPr>
              <a:spLocks noChangeArrowheads="1"/>
            </p:cNvSpPr>
            <p:nvPr/>
          </p:nvSpPr>
          <p:spPr bwMode="auto">
            <a:xfrm>
              <a:off x="4934016" y="220181"/>
              <a:ext cx="2316669" cy="574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苏轼的观点是什么呢？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7452320" y="2571750"/>
            <a:ext cx="1080119" cy="24199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4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83568" y="1851670"/>
            <a:ext cx="8136904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ts val="1200"/>
              </a:spcBef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古语有云：“耕当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奴，织当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婢。”不可改也。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37"/>
          <p:cNvGrpSpPr/>
          <p:nvPr/>
        </p:nvGrpSpPr>
        <p:grpSpPr bwMode="auto">
          <a:xfrm>
            <a:off x="2069722" y="363711"/>
            <a:ext cx="5040565" cy="1152128"/>
            <a:chOff x="4693082" y="-47196"/>
            <a:chExt cx="2594670" cy="1044053"/>
          </a:xfrm>
        </p:grpSpPr>
        <p:sp>
          <p:nvSpPr>
            <p:cNvPr id="4" name="云形标注 3"/>
            <p:cNvSpPr/>
            <p:nvPr/>
          </p:nvSpPr>
          <p:spPr>
            <a:xfrm>
              <a:off x="4693082" y="-47196"/>
              <a:ext cx="2483467" cy="1044053"/>
            </a:xfrm>
            <a:prstGeom prst="cloudCallout">
              <a:avLst>
                <a:gd name="adj1" fmla="val 44968"/>
                <a:gd name="adj2" fmla="val 7662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 31"/>
            <p:cNvSpPr>
              <a:spLocks noChangeArrowheads="1"/>
            </p:cNvSpPr>
            <p:nvPr/>
          </p:nvSpPr>
          <p:spPr bwMode="auto">
            <a:xfrm>
              <a:off x="4971083" y="217540"/>
              <a:ext cx="2316669" cy="514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会“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问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”就够了吗？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039308"/>
            <a:ext cx="1044117" cy="152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6004" y="183422"/>
            <a:ext cx="9144000" cy="11245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marL="457200" indent="-457200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到生活中去观察，斗牛时究竟是“</a:t>
            </a:r>
            <a:r>
              <a:rPr lang="zh-CN" altLang="en-US" b="1" dirty="0">
                <a:solidFill>
                  <a:srgbClr val="FF0000"/>
                </a:solidFill>
                <a:sym typeface="等线" panose="02010600030101010101" pitchFamily="2" charset="-122"/>
              </a:rPr>
              <a:t>尾搐入两股间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”还是“</a:t>
            </a:r>
            <a:r>
              <a:rPr lang="zh-CN" altLang="en-US" b="1" dirty="0">
                <a:solidFill>
                  <a:srgbClr val="FF0000"/>
                </a:solidFill>
                <a:sym typeface="等线" panose="02010600030101010101" pitchFamily="2" charset="-122"/>
              </a:rPr>
              <a:t>掉尾而斗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”？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211710"/>
            <a:ext cx="23762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71079"/>
            <a:ext cx="4824536" cy="321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 bwMode="auto">
          <a:xfrm>
            <a:off x="5996855" y="3079258"/>
            <a:ext cx="2046833" cy="701358"/>
            <a:chOff x="2739487" y="559184"/>
            <a:chExt cx="1014893" cy="173717"/>
          </a:xfrm>
        </p:grpSpPr>
        <p:sp>
          <p:nvSpPr>
            <p:cNvPr id="6" name="对话气泡: 圆角矩形 3"/>
            <p:cNvSpPr/>
            <p:nvPr/>
          </p:nvSpPr>
          <p:spPr>
            <a:xfrm>
              <a:off x="2739487" y="559184"/>
              <a:ext cx="928307" cy="173717"/>
            </a:xfrm>
            <a:prstGeom prst="wedgeRoundRectCallout">
              <a:avLst>
                <a:gd name="adj1" fmla="val -40756"/>
                <a:gd name="adj2" fmla="val -180670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7" name="矩形 2"/>
            <p:cNvSpPr>
              <a:spLocks noChangeArrowheads="1"/>
            </p:cNvSpPr>
            <p:nvPr/>
          </p:nvSpPr>
          <p:spPr bwMode="auto">
            <a:xfrm>
              <a:off x="2795718" y="575718"/>
              <a:ext cx="958662" cy="140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掉尾而斗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179512" y="3146012"/>
            <a:ext cx="2808311" cy="717738"/>
            <a:chOff x="2397623" y="597754"/>
            <a:chExt cx="1392461" cy="177774"/>
          </a:xfrm>
        </p:grpSpPr>
        <p:sp>
          <p:nvSpPr>
            <p:cNvPr id="9" name="对话气泡: 圆角矩形 3"/>
            <p:cNvSpPr/>
            <p:nvPr/>
          </p:nvSpPr>
          <p:spPr>
            <a:xfrm>
              <a:off x="2397623" y="597754"/>
              <a:ext cx="1270173" cy="177774"/>
            </a:xfrm>
            <a:prstGeom prst="wedgeRoundRectCallout">
              <a:avLst>
                <a:gd name="adj1" fmla="val 46214"/>
                <a:gd name="adj2" fmla="val -90752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32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10" name="矩形 2"/>
            <p:cNvSpPr>
              <a:spLocks noChangeArrowheads="1"/>
            </p:cNvSpPr>
            <p:nvPr/>
          </p:nvSpPr>
          <p:spPr bwMode="auto">
            <a:xfrm>
              <a:off x="2397623" y="608122"/>
              <a:ext cx="1392461" cy="15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尾搐入两股间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540462" y="153121"/>
            <a:ext cx="8063986" cy="119304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95536" y="95362"/>
            <a:ext cx="8136904" cy="12915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indent="7905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9pPr>
          </a:lstStyle>
          <a:p>
            <a:pPr indent="0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3000" b="1" dirty="0"/>
              <a:t>     两牛相斗时，尾巴可能有两种情形，既有“尾</a:t>
            </a:r>
            <a:r>
              <a:rPr lang="zh-CN" altLang="en-US" sz="3000" b="1" dirty="0">
                <a:sym typeface="等线" panose="02010600030101010101" pitchFamily="2" charset="-122"/>
              </a:rPr>
              <a:t>搐入两股间</a:t>
            </a:r>
            <a:r>
              <a:rPr lang="zh-CN" altLang="en-US" sz="3000" b="1" dirty="0"/>
              <a:t>”，也有“</a:t>
            </a:r>
            <a:r>
              <a:rPr lang="zh-CN" altLang="en-US" sz="3000" b="1" dirty="0">
                <a:sym typeface="等线" panose="02010600030101010101" pitchFamily="2" charset="-122"/>
              </a:rPr>
              <a:t>掉尾而斗</a:t>
            </a:r>
            <a:r>
              <a:rPr lang="zh-CN" altLang="en-US" sz="3000" b="1" dirty="0"/>
              <a:t>”。</a:t>
            </a:r>
            <a:endParaRPr lang="zh-CN" altLang="en-US" sz="3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378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2501227" y="3781010"/>
            <a:ext cx="3888432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耕当问奴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织当问婢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5"/>
          <p:cNvSpPr txBox="1">
            <a:spLocks noChangeArrowheads="1"/>
          </p:cNvSpPr>
          <p:nvPr/>
        </p:nvSpPr>
        <p:spPr bwMode="auto">
          <a:xfrm>
            <a:off x="1187624" y="2393062"/>
            <a:ext cx="3599483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杜处士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尤所爱 笑而然之 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4860032" y="2393062"/>
            <a:ext cx="4072309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牧童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拊掌大笑  “谬矣！”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2487121" y="891119"/>
            <a:ext cx="345638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书戴嵩画牛</a:t>
            </a:r>
            <a:endParaRPr lang="zh-CN" altLang="en-US" sz="36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箭头: 右 1"/>
          <p:cNvSpPr/>
          <p:nvPr/>
        </p:nvSpPr>
        <p:spPr>
          <a:xfrm rot="7945767">
            <a:off x="2750876" y="2034143"/>
            <a:ext cx="1187359" cy="11871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楷体" panose="02010609060101010101" pitchFamily="49" charset="-122"/>
            </a:endParaRPr>
          </a:p>
        </p:txBody>
      </p:sp>
      <p:sp>
        <p:nvSpPr>
          <p:cNvPr id="9" name="箭头: 右 25"/>
          <p:cNvSpPr/>
          <p:nvPr/>
        </p:nvSpPr>
        <p:spPr>
          <a:xfrm rot="3089153">
            <a:off x="4768497" y="1992449"/>
            <a:ext cx="1020173" cy="10421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ea typeface="楷体" panose="02010609060101010101" pitchFamily="49" charset="-122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251520" y="267494"/>
            <a:ext cx="2251075" cy="584200"/>
            <a:chOff x="251073" y="195486"/>
            <a:chExt cx="2249488" cy="585926"/>
          </a:xfrm>
        </p:grpSpPr>
        <p:sp>
          <p:nvSpPr>
            <p:cNvPr id="11" name="文本框 13"/>
            <p:cNvSpPr txBox="1">
              <a:spLocks noChangeArrowheads="1"/>
            </p:cNvSpPr>
            <p:nvPr/>
          </p:nvSpPr>
          <p:spPr bwMode="auto">
            <a:xfrm>
              <a:off x="253093" y="195486"/>
              <a:ext cx="1943462" cy="585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3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51073" y="771859"/>
              <a:ext cx="201629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13" name="Group 4"/>
            <p:cNvGrpSpPr>
              <a:grpSpLocks noChangeAspect="1"/>
            </p:cNvGrpSpPr>
            <p:nvPr/>
          </p:nvGrpSpPr>
          <p:grpSpPr bwMode="auto">
            <a:xfrm>
              <a:off x="2051298" y="411386"/>
              <a:ext cx="449263" cy="292100"/>
              <a:chOff x="2432" y="1329"/>
              <a:chExt cx="657" cy="426"/>
            </a:xfrm>
          </p:grpSpPr>
          <p:sp>
            <p:nvSpPr>
              <p:cNvPr id="14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35" y="1330"/>
                <a:ext cx="652" cy="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5" name="Freeform 5"/>
              <p:cNvSpPr/>
              <p:nvPr/>
            </p:nvSpPr>
            <p:spPr bwMode="auto">
              <a:xfrm>
                <a:off x="2479" y="1330"/>
                <a:ext cx="610" cy="423"/>
              </a:xfrm>
              <a:custGeom>
                <a:avLst/>
                <a:gdLst>
                  <a:gd name="T0" fmla="*/ 315 w 351"/>
                  <a:gd name="T1" fmla="*/ 0 h 242"/>
                  <a:gd name="T2" fmla="*/ 292 w 351"/>
                  <a:gd name="T3" fmla="*/ 9 h 242"/>
                  <a:gd name="T4" fmla="*/ 291 w 351"/>
                  <a:gd name="T5" fmla="*/ 10 h 242"/>
                  <a:gd name="T6" fmla="*/ 309 w 351"/>
                  <a:gd name="T7" fmla="*/ 3 h 242"/>
                  <a:gd name="T8" fmla="*/ 310 w 351"/>
                  <a:gd name="T9" fmla="*/ 4 h 242"/>
                  <a:gd name="T10" fmla="*/ 317 w 351"/>
                  <a:gd name="T11" fmla="*/ 10 h 242"/>
                  <a:gd name="T12" fmla="*/ 325 w 351"/>
                  <a:gd name="T13" fmla="*/ 27 h 242"/>
                  <a:gd name="T14" fmla="*/ 336 w 351"/>
                  <a:gd name="T15" fmla="*/ 59 h 242"/>
                  <a:gd name="T16" fmla="*/ 268 w 351"/>
                  <a:gd name="T17" fmla="*/ 95 h 242"/>
                  <a:gd name="T18" fmla="*/ 267 w 351"/>
                  <a:gd name="T19" fmla="*/ 95 h 242"/>
                  <a:gd name="T20" fmla="*/ 267 w 351"/>
                  <a:gd name="T21" fmla="*/ 95 h 242"/>
                  <a:gd name="T22" fmla="*/ 24 w 351"/>
                  <a:gd name="T23" fmla="*/ 219 h 242"/>
                  <a:gd name="T24" fmla="*/ 2 w 351"/>
                  <a:gd name="T25" fmla="*/ 229 h 242"/>
                  <a:gd name="T26" fmla="*/ 0 w 351"/>
                  <a:gd name="T27" fmla="*/ 229 h 242"/>
                  <a:gd name="T28" fmla="*/ 6 w 351"/>
                  <a:gd name="T29" fmla="*/ 240 h 242"/>
                  <a:gd name="T30" fmla="*/ 12 w 351"/>
                  <a:gd name="T31" fmla="*/ 242 h 242"/>
                  <a:gd name="T32" fmla="*/ 34 w 351"/>
                  <a:gd name="T33" fmla="*/ 232 h 242"/>
                  <a:gd name="T34" fmla="*/ 350 w 351"/>
                  <a:gd name="T35" fmla="*/ 68 h 242"/>
                  <a:gd name="T36" fmla="*/ 335 w 351"/>
                  <a:gd name="T37" fmla="*/ 29 h 242"/>
                  <a:gd name="T38" fmla="*/ 324 w 351"/>
                  <a:gd name="T39" fmla="*/ 8 h 242"/>
                  <a:gd name="T40" fmla="*/ 317 w 351"/>
                  <a:gd name="T41" fmla="*/ 1 h 242"/>
                  <a:gd name="T42" fmla="*/ 315 w 351"/>
                  <a:gd name="T4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1" h="242">
                    <a:moveTo>
                      <a:pt x="315" y="0"/>
                    </a:moveTo>
                    <a:cubicBezTo>
                      <a:pt x="311" y="0"/>
                      <a:pt x="299" y="6"/>
                      <a:pt x="292" y="9"/>
                    </a:cubicBezTo>
                    <a:cubicBezTo>
                      <a:pt x="292" y="9"/>
                      <a:pt x="292" y="9"/>
                      <a:pt x="291" y="10"/>
                    </a:cubicBezTo>
                    <a:cubicBezTo>
                      <a:pt x="298" y="7"/>
                      <a:pt x="306" y="3"/>
                      <a:pt x="309" y="3"/>
                    </a:cubicBezTo>
                    <a:cubicBezTo>
                      <a:pt x="309" y="3"/>
                      <a:pt x="310" y="3"/>
                      <a:pt x="310" y="4"/>
                    </a:cubicBezTo>
                    <a:cubicBezTo>
                      <a:pt x="312" y="6"/>
                      <a:pt x="317" y="10"/>
                      <a:pt x="317" y="10"/>
                    </a:cubicBezTo>
                    <a:cubicBezTo>
                      <a:pt x="317" y="10"/>
                      <a:pt x="321" y="15"/>
                      <a:pt x="325" y="27"/>
                    </a:cubicBezTo>
                    <a:cubicBezTo>
                      <a:pt x="330" y="39"/>
                      <a:pt x="338" y="56"/>
                      <a:pt x="336" y="59"/>
                    </a:cubicBezTo>
                    <a:cubicBezTo>
                      <a:pt x="336" y="60"/>
                      <a:pt x="308" y="75"/>
                      <a:pt x="268" y="95"/>
                    </a:cubicBezTo>
                    <a:cubicBezTo>
                      <a:pt x="268" y="95"/>
                      <a:pt x="268" y="95"/>
                      <a:pt x="267" y="95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179" y="140"/>
                      <a:pt x="38" y="211"/>
                      <a:pt x="24" y="219"/>
                    </a:cubicBezTo>
                    <a:cubicBezTo>
                      <a:pt x="11" y="227"/>
                      <a:pt x="5" y="229"/>
                      <a:pt x="2" y="229"/>
                    </a:cubicBezTo>
                    <a:cubicBezTo>
                      <a:pt x="1" y="229"/>
                      <a:pt x="0" y="229"/>
                      <a:pt x="0" y="229"/>
                    </a:cubicBezTo>
                    <a:cubicBezTo>
                      <a:pt x="3" y="235"/>
                      <a:pt x="5" y="239"/>
                      <a:pt x="6" y="240"/>
                    </a:cubicBezTo>
                    <a:cubicBezTo>
                      <a:pt x="8" y="241"/>
                      <a:pt x="9" y="242"/>
                      <a:pt x="12" y="242"/>
                    </a:cubicBezTo>
                    <a:cubicBezTo>
                      <a:pt x="16" y="242"/>
                      <a:pt x="22" y="240"/>
                      <a:pt x="34" y="232"/>
                    </a:cubicBezTo>
                    <a:cubicBezTo>
                      <a:pt x="54" y="220"/>
                      <a:pt x="348" y="72"/>
                      <a:pt x="350" y="68"/>
                    </a:cubicBezTo>
                    <a:cubicBezTo>
                      <a:pt x="351" y="65"/>
                      <a:pt x="341" y="44"/>
                      <a:pt x="335" y="29"/>
                    </a:cubicBezTo>
                    <a:cubicBezTo>
                      <a:pt x="329" y="15"/>
                      <a:pt x="324" y="8"/>
                      <a:pt x="324" y="8"/>
                    </a:cubicBezTo>
                    <a:cubicBezTo>
                      <a:pt x="324" y="8"/>
                      <a:pt x="319" y="3"/>
                      <a:pt x="317" y="1"/>
                    </a:cubicBezTo>
                    <a:cubicBezTo>
                      <a:pt x="316" y="0"/>
                      <a:pt x="316" y="0"/>
                      <a:pt x="315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6" name="Freeform 6"/>
              <p:cNvSpPr/>
              <p:nvPr/>
            </p:nvSpPr>
            <p:spPr bwMode="auto">
              <a:xfrm>
                <a:off x="2432" y="1337"/>
                <a:ext cx="633" cy="397"/>
              </a:xfrm>
              <a:custGeom>
                <a:avLst/>
                <a:gdLst>
                  <a:gd name="T0" fmla="*/ 3 w 364"/>
                  <a:gd name="T1" fmla="*/ 171 h 229"/>
                  <a:gd name="T2" fmla="*/ 3 w 364"/>
                  <a:gd name="T3" fmla="*/ 182 h 229"/>
                  <a:gd name="T4" fmla="*/ 23 w 364"/>
                  <a:gd name="T5" fmla="*/ 225 h 229"/>
                  <a:gd name="T6" fmla="*/ 50 w 364"/>
                  <a:gd name="T7" fmla="*/ 217 h 229"/>
                  <a:gd name="T8" fmla="*/ 362 w 364"/>
                  <a:gd name="T9" fmla="*/ 57 h 229"/>
                  <a:gd name="T10" fmla="*/ 351 w 364"/>
                  <a:gd name="T11" fmla="*/ 25 h 229"/>
                  <a:gd name="T12" fmla="*/ 343 w 364"/>
                  <a:gd name="T13" fmla="*/ 8 h 229"/>
                  <a:gd name="T14" fmla="*/ 336 w 364"/>
                  <a:gd name="T15" fmla="*/ 2 h 229"/>
                  <a:gd name="T16" fmla="*/ 312 w 364"/>
                  <a:gd name="T17" fmla="*/ 10 h 229"/>
                  <a:gd name="T18" fmla="*/ 10 w 364"/>
                  <a:gd name="T19" fmla="*/ 166 h 229"/>
                  <a:gd name="T20" fmla="*/ 3 w 364"/>
                  <a:gd name="T21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29">
                    <a:moveTo>
                      <a:pt x="3" y="171"/>
                    </a:moveTo>
                    <a:cubicBezTo>
                      <a:pt x="3" y="171"/>
                      <a:pt x="0" y="174"/>
                      <a:pt x="3" y="182"/>
                    </a:cubicBezTo>
                    <a:cubicBezTo>
                      <a:pt x="6" y="191"/>
                      <a:pt x="20" y="223"/>
                      <a:pt x="23" y="225"/>
                    </a:cubicBezTo>
                    <a:cubicBezTo>
                      <a:pt x="26" y="227"/>
                      <a:pt x="30" y="229"/>
                      <a:pt x="50" y="217"/>
                    </a:cubicBezTo>
                    <a:cubicBezTo>
                      <a:pt x="70" y="206"/>
                      <a:pt x="361" y="60"/>
                      <a:pt x="362" y="57"/>
                    </a:cubicBezTo>
                    <a:cubicBezTo>
                      <a:pt x="364" y="54"/>
                      <a:pt x="356" y="37"/>
                      <a:pt x="351" y="25"/>
                    </a:cubicBezTo>
                    <a:cubicBezTo>
                      <a:pt x="347" y="13"/>
                      <a:pt x="343" y="8"/>
                      <a:pt x="343" y="8"/>
                    </a:cubicBezTo>
                    <a:cubicBezTo>
                      <a:pt x="343" y="8"/>
                      <a:pt x="338" y="4"/>
                      <a:pt x="336" y="2"/>
                    </a:cubicBezTo>
                    <a:cubicBezTo>
                      <a:pt x="334" y="0"/>
                      <a:pt x="320" y="6"/>
                      <a:pt x="312" y="10"/>
                    </a:cubicBezTo>
                    <a:cubicBezTo>
                      <a:pt x="305" y="14"/>
                      <a:pt x="15" y="163"/>
                      <a:pt x="10" y="166"/>
                    </a:cubicBezTo>
                    <a:cubicBezTo>
                      <a:pt x="5" y="168"/>
                      <a:pt x="3" y="171"/>
                      <a:pt x="3" y="171"/>
                    </a:cubicBezTo>
                  </a:path>
                </a:pathLst>
              </a:cu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1350"/>
              </a:p>
            </p:txBody>
          </p:sp>
          <p:sp>
            <p:nvSpPr>
              <p:cNvPr id="17" name="Freeform 7"/>
              <p:cNvSpPr/>
              <p:nvPr/>
            </p:nvSpPr>
            <p:spPr bwMode="auto">
              <a:xfrm>
                <a:off x="2432" y="1606"/>
                <a:ext cx="100" cy="125"/>
              </a:xfrm>
              <a:custGeom>
                <a:avLst/>
                <a:gdLst>
                  <a:gd name="T0" fmla="*/ 57 w 57"/>
                  <a:gd name="T1" fmla="*/ 59 h 73"/>
                  <a:gd name="T2" fmla="*/ 51 w 57"/>
                  <a:gd name="T3" fmla="*/ 50 h 73"/>
                  <a:gd name="T4" fmla="*/ 46 w 57"/>
                  <a:gd name="T5" fmla="*/ 41 h 73"/>
                  <a:gd name="T6" fmla="*/ 44 w 57"/>
                  <a:gd name="T7" fmla="*/ 34 h 73"/>
                  <a:gd name="T8" fmla="*/ 43 w 57"/>
                  <a:gd name="T9" fmla="*/ 22 h 73"/>
                  <a:gd name="T10" fmla="*/ 41 w 57"/>
                  <a:gd name="T11" fmla="*/ 12 h 73"/>
                  <a:gd name="T12" fmla="*/ 39 w 57"/>
                  <a:gd name="T13" fmla="*/ 0 h 73"/>
                  <a:gd name="T14" fmla="*/ 33 w 57"/>
                  <a:gd name="T15" fmla="*/ 0 h 73"/>
                  <a:gd name="T16" fmla="*/ 28 w 57"/>
                  <a:gd name="T17" fmla="*/ 1 h 73"/>
                  <a:gd name="T18" fmla="*/ 10 w 57"/>
                  <a:gd name="T19" fmla="*/ 11 h 73"/>
                  <a:gd name="T20" fmla="*/ 3 w 57"/>
                  <a:gd name="T21" fmla="*/ 16 h 73"/>
                  <a:gd name="T22" fmla="*/ 3 w 57"/>
                  <a:gd name="T23" fmla="*/ 27 h 73"/>
                  <a:gd name="T24" fmla="*/ 19 w 57"/>
                  <a:gd name="T25" fmla="*/ 63 h 73"/>
                  <a:gd name="T26" fmla="*/ 23 w 57"/>
                  <a:gd name="T27" fmla="*/ 70 h 73"/>
                  <a:gd name="T28" fmla="*/ 38 w 57"/>
                  <a:gd name="T29" fmla="*/ 69 h 73"/>
                  <a:gd name="T30" fmla="*/ 47 w 57"/>
                  <a:gd name="T31" fmla="*/ 64 h 73"/>
                  <a:gd name="T32" fmla="*/ 50 w 57"/>
                  <a:gd name="T33" fmla="*/ 62 h 73"/>
                  <a:gd name="T34" fmla="*/ 57 w 57"/>
                  <a:gd name="T3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3">
                    <a:moveTo>
                      <a:pt x="57" y="59"/>
                    </a:moveTo>
                    <a:cubicBezTo>
                      <a:pt x="55" y="55"/>
                      <a:pt x="51" y="50"/>
                      <a:pt x="51" y="50"/>
                    </a:cubicBezTo>
                    <a:cubicBezTo>
                      <a:pt x="51" y="50"/>
                      <a:pt x="48" y="44"/>
                      <a:pt x="46" y="41"/>
                    </a:cubicBezTo>
                    <a:cubicBezTo>
                      <a:pt x="45" y="39"/>
                      <a:pt x="44" y="34"/>
                      <a:pt x="44" y="34"/>
                    </a:cubicBezTo>
                    <a:cubicBezTo>
                      <a:pt x="44" y="34"/>
                      <a:pt x="43" y="26"/>
                      <a:pt x="43" y="22"/>
                    </a:cubicBezTo>
                    <a:cubicBezTo>
                      <a:pt x="42" y="19"/>
                      <a:pt x="41" y="14"/>
                      <a:pt x="41" y="12"/>
                    </a:cubicBezTo>
                    <a:cubicBezTo>
                      <a:pt x="40" y="10"/>
                      <a:pt x="40" y="4"/>
                      <a:pt x="39" y="0"/>
                    </a:cubicBezTo>
                    <a:cubicBezTo>
                      <a:pt x="36" y="0"/>
                      <a:pt x="33" y="0"/>
                      <a:pt x="33" y="0"/>
                    </a:cubicBezTo>
                    <a:cubicBezTo>
                      <a:pt x="33" y="0"/>
                      <a:pt x="31" y="0"/>
                      <a:pt x="28" y="1"/>
                    </a:cubicBezTo>
                    <a:cubicBezTo>
                      <a:pt x="17" y="7"/>
                      <a:pt x="11" y="10"/>
                      <a:pt x="10" y="11"/>
                    </a:cubicBezTo>
                    <a:cubicBezTo>
                      <a:pt x="5" y="13"/>
                      <a:pt x="3" y="16"/>
                      <a:pt x="3" y="16"/>
                    </a:cubicBezTo>
                    <a:cubicBezTo>
                      <a:pt x="3" y="16"/>
                      <a:pt x="0" y="19"/>
                      <a:pt x="3" y="27"/>
                    </a:cubicBezTo>
                    <a:cubicBezTo>
                      <a:pt x="5" y="33"/>
                      <a:pt x="13" y="52"/>
                      <a:pt x="19" y="63"/>
                    </a:cubicBezTo>
                    <a:cubicBezTo>
                      <a:pt x="20" y="67"/>
                      <a:pt x="22" y="69"/>
                      <a:pt x="23" y="70"/>
                    </a:cubicBezTo>
                    <a:cubicBezTo>
                      <a:pt x="25" y="72"/>
                      <a:pt x="28" y="73"/>
                      <a:pt x="38" y="69"/>
                    </a:cubicBezTo>
                    <a:cubicBezTo>
                      <a:pt x="41" y="67"/>
                      <a:pt x="44" y="66"/>
                      <a:pt x="47" y="64"/>
                    </a:cubicBezTo>
                    <a:cubicBezTo>
                      <a:pt x="48" y="63"/>
                      <a:pt x="49" y="63"/>
                      <a:pt x="50" y="62"/>
                    </a:cubicBezTo>
                    <a:cubicBezTo>
                      <a:pt x="51" y="62"/>
                      <a:pt x="54" y="60"/>
                      <a:pt x="57" y="5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1350"/>
              </a:p>
            </p:txBody>
          </p:sp>
          <p:sp>
            <p:nvSpPr>
              <p:cNvPr id="18" name="Freeform 8"/>
              <p:cNvSpPr/>
              <p:nvPr/>
            </p:nvSpPr>
            <p:spPr bwMode="auto">
              <a:xfrm>
                <a:off x="2954" y="1362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9" name="Freeform 9"/>
              <p:cNvSpPr/>
              <p:nvPr/>
            </p:nvSpPr>
            <p:spPr bwMode="auto">
              <a:xfrm>
                <a:off x="2943" y="149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0" name="Freeform 10"/>
              <p:cNvSpPr>
                <a:spLocks noEditPoints="1"/>
              </p:cNvSpPr>
              <p:nvPr/>
            </p:nvSpPr>
            <p:spPr bwMode="auto">
              <a:xfrm>
                <a:off x="2511" y="1362"/>
                <a:ext cx="538" cy="323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 animBg="1"/>
      <p:bldP spid="9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14"/>
          <p:cNvSpPr txBox="1">
            <a:spLocks noChangeArrowheads="1"/>
          </p:cNvSpPr>
          <p:nvPr/>
        </p:nvSpPr>
        <p:spPr bwMode="auto">
          <a:xfrm>
            <a:off x="402010" y="1099280"/>
            <a:ext cx="6791325" cy="61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400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一、给加色字注音。</a:t>
            </a:r>
            <a:endParaRPr lang="zh-CN" altLang="zh-CN" sz="3400" b="1" dirty="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44035" name="TextBox 4"/>
          <p:cNvSpPr txBox="1">
            <a:spLocks noChangeArrowheads="1"/>
          </p:cNvSpPr>
          <p:nvPr/>
        </p:nvSpPr>
        <p:spPr bwMode="auto">
          <a:xfrm>
            <a:off x="611560" y="1694592"/>
            <a:ext cx="765175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伯牙鼓</a:t>
            </a:r>
            <a:r>
              <a:rPr lang="zh-CN" altLang="en-US" sz="3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琴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（      ）</a:t>
            </a:r>
            <a:endParaRPr lang="en-US" altLang="zh-CN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善</a:t>
            </a:r>
            <a:r>
              <a:rPr lang="zh-CN" altLang="en-US" sz="3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哉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（      ）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汤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汤乎若流水         （      ）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尾</a:t>
            </a:r>
            <a:r>
              <a:rPr lang="zh-CN" altLang="en-US" sz="3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搐</a:t>
            </a:r>
            <a:r>
              <a:rPr lang="zh-CN" altLang="en-US" sz="3400" b="1" dirty="0">
                <a:latin typeface="楷体" panose="02010609060101010101" pitchFamily="49" charset="-122"/>
                <a:ea typeface="楷体" panose="02010609060101010101" pitchFamily="49" charset="-122"/>
              </a:rPr>
              <a:t>入两股之间       </a:t>
            </a:r>
            <a:r>
              <a:rPr lang="zh-CN" altLang="en-US" sz="3400" b="1" dirty="0">
                <a:latin typeface="宋体" panose="02010600030101010101" pitchFamily="2" charset="-122"/>
              </a:rPr>
              <a:t>（      ）</a:t>
            </a:r>
            <a:endParaRPr lang="zh-CN" altLang="en-US" sz="3400" b="1" dirty="0">
              <a:latin typeface="宋体" panose="02010600030101010101" pitchFamily="2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6207027" y="2340705"/>
            <a:ext cx="1681236" cy="61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4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zāi</a:t>
            </a:r>
            <a:endParaRPr lang="en-US" altLang="zh-CN" sz="3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6295927" y="1697767"/>
            <a:ext cx="1466084" cy="61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qín</a:t>
            </a:r>
            <a:endParaRPr lang="en-US" altLang="zh-CN" sz="3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6116538" y="3036030"/>
            <a:ext cx="1896389" cy="61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shānɡ</a:t>
            </a:r>
            <a:endParaRPr lang="en-US" altLang="zh-CN" sz="3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6278463" y="3710717"/>
            <a:ext cx="1509877" cy="61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chù</a:t>
            </a:r>
            <a:endParaRPr lang="en-US" altLang="zh-CN" sz="3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"/>
          <p:cNvGrpSpPr/>
          <p:nvPr/>
        </p:nvGrpSpPr>
        <p:grpSpPr bwMode="auto">
          <a:xfrm>
            <a:off x="251520" y="195486"/>
            <a:ext cx="2249488" cy="584200"/>
            <a:chOff x="251073" y="195486"/>
            <a:chExt cx="2249488" cy="585350"/>
          </a:xfrm>
        </p:grpSpPr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253093" y="195486"/>
              <a:ext cx="1943462" cy="58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b="1">
                  <a:solidFill>
                    <a:srgbClr val="00B05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32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51073" y="771292"/>
              <a:ext cx="2016125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grpSp>
          <p:nvGrpSpPr>
            <p:cNvPr id="16" name="Group 4"/>
            <p:cNvGrpSpPr>
              <a:grpSpLocks noChangeAspect="1"/>
            </p:cNvGrpSpPr>
            <p:nvPr/>
          </p:nvGrpSpPr>
          <p:grpSpPr bwMode="auto">
            <a:xfrm>
              <a:off x="2051298" y="411386"/>
              <a:ext cx="449263" cy="292100"/>
              <a:chOff x="2432" y="1329"/>
              <a:chExt cx="657" cy="426"/>
            </a:xfrm>
          </p:grpSpPr>
          <p:sp>
            <p:nvSpPr>
              <p:cNvPr id="1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2434" y="1330"/>
                <a:ext cx="652" cy="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8" name="Freeform 5"/>
              <p:cNvSpPr/>
              <p:nvPr/>
            </p:nvSpPr>
            <p:spPr bwMode="auto">
              <a:xfrm>
                <a:off x="2478" y="1330"/>
                <a:ext cx="611" cy="422"/>
              </a:xfrm>
              <a:custGeom>
                <a:avLst/>
                <a:gdLst>
                  <a:gd name="T0" fmla="*/ 315 w 351"/>
                  <a:gd name="T1" fmla="*/ 0 h 242"/>
                  <a:gd name="T2" fmla="*/ 292 w 351"/>
                  <a:gd name="T3" fmla="*/ 9 h 242"/>
                  <a:gd name="T4" fmla="*/ 291 w 351"/>
                  <a:gd name="T5" fmla="*/ 10 h 242"/>
                  <a:gd name="T6" fmla="*/ 309 w 351"/>
                  <a:gd name="T7" fmla="*/ 3 h 242"/>
                  <a:gd name="T8" fmla="*/ 310 w 351"/>
                  <a:gd name="T9" fmla="*/ 4 h 242"/>
                  <a:gd name="T10" fmla="*/ 317 w 351"/>
                  <a:gd name="T11" fmla="*/ 10 h 242"/>
                  <a:gd name="T12" fmla="*/ 325 w 351"/>
                  <a:gd name="T13" fmla="*/ 27 h 242"/>
                  <a:gd name="T14" fmla="*/ 336 w 351"/>
                  <a:gd name="T15" fmla="*/ 59 h 242"/>
                  <a:gd name="T16" fmla="*/ 268 w 351"/>
                  <a:gd name="T17" fmla="*/ 95 h 242"/>
                  <a:gd name="T18" fmla="*/ 267 w 351"/>
                  <a:gd name="T19" fmla="*/ 95 h 242"/>
                  <a:gd name="T20" fmla="*/ 267 w 351"/>
                  <a:gd name="T21" fmla="*/ 95 h 242"/>
                  <a:gd name="T22" fmla="*/ 24 w 351"/>
                  <a:gd name="T23" fmla="*/ 219 h 242"/>
                  <a:gd name="T24" fmla="*/ 2 w 351"/>
                  <a:gd name="T25" fmla="*/ 229 h 242"/>
                  <a:gd name="T26" fmla="*/ 0 w 351"/>
                  <a:gd name="T27" fmla="*/ 229 h 242"/>
                  <a:gd name="T28" fmla="*/ 6 w 351"/>
                  <a:gd name="T29" fmla="*/ 240 h 242"/>
                  <a:gd name="T30" fmla="*/ 12 w 351"/>
                  <a:gd name="T31" fmla="*/ 242 h 242"/>
                  <a:gd name="T32" fmla="*/ 34 w 351"/>
                  <a:gd name="T33" fmla="*/ 232 h 242"/>
                  <a:gd name="T34" fmla="*/ 350 w 351"/>
                  <a:gd name="T35" fmla="*/ 68 h 242"/>
                  <a:gd name="T36" fmla="*/ 335 w 351"/>
                  <a:gd name="T37" fmla="*/ 29 h 242"/>
                  <a:gd name="T38" fmla="*/ 324 w 351"/>
                  <a:gd name="T39" fmla="*/ 8 h 242"/>
                  <a:gd name="T40" fmla="*/ 317 w 351"/>
                  <a:gd name="T41" fmla="*/ 1 h 242"/>
                  <a:gd name="T42" fmla="*/ 315 w 351"/>
                  <a:gd name="T43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1" h="242">
                    <a:moveTo>
                      <a:pt x="315" y="0"/>
                    </a:moveTo>
                    <a:cubicBezTo>
                      <a:pt x="311" y="0"/>
                      <a:pt x="299" y="6"/>
                      <a:pt x="292" y="9"/>
                    </a:cubicBezTo>
                    <a:cubicBezTo>
                      <a:pt x="292" y="9"/>
                      <a:pt x="292" y="9"/>
                      <a:pt x="291" y="10"/>
                    </a:cubicBezTo>
                    <a:cubicBezTo>
                      <a:pt x="298" y="7"/>
                      <a:pt x="306" y="3"/>
                      <a:pt x="309" y="3"/>
                    </a:cubicBezTo>
                    <a:cubicBezTo>
                      <a:pt x="309" y="3"/>
                      <a:pt x="310" y="3"/>
                      <a:pt x="310" y="4"/>
                    </a:cubicBezTo>
                    <a:cubicBezTo>
                      <a:pt x="312" y="6"/>
                      <a:pt x="317" y="10"/>
                      <a:pt x="317" y="10"/>
                    </a:cubicBezTo>
                    <a:cubicBezTo>
                      <a:pt x="317" y="10"/>
                      <a:pt x="321" y="15"/>
                      <a:pt x="325" y="27"/>
                    </a:cubicBezTo>
                    <a:cubicBezTo>
                      <a:pt x="330" y="39"/>
                      <a:pt x="338" y="56"/>
                      <a:pt x="336" y="59"/>
                    </a:cubicBezTo>
                    <a:cubicBezTo>
                      <a:pt x="336" y="60"/>
                      <a:pt x="308" y="75"/>
                      <a:pt x="268" y="95"/>
                    </a:cubicBezTo>
                    <a:cubicBezTo>
                      <a:pt x="268" y="95"/>
                      <a:pt x="268" y="95"/>
                      <a:pt x="267" y="95"/>
                    </a:cubicBezTo>
                    <a:cubicBezTo>
                      <a:pt x="267" y="95"/>
                      <a:pt x="267" y="95"/>
                      <a:pt x="267" y="95"/>
                    </a:cubicBezTo>
                    <a:cubicBezTo>
                      <a:pt x="179" y="140"/>
                      <a:pt x="38" y="211"/>
                      <a:pt x="24" y="219"/>
                    </a:cubicBezTo>
                    <a:cubicBezTo>
                      <a:pt x="11" y="227"/>
                      <a:pt x="5" y="229"/>
                      <a:pt x="2" y="229"/>
                    </a:cubicBezTo>
                    <a:cubicBezTo>
                      <a:pt x="1" y="229"/>
                      <a:pt x="0" y="229"/>
                      <a:pt x="0" y="229"/>
                    </a:cubicBezTo>
                    <a:cubicBezTo>
                      <a:pt x="3" y="235"/>
                      <a:pt x="5" y="239"/>
                      <a:pt x="6" y="240"/>
                    </a:cubicBezTo>
                    <a:cubicBezTo>
                      <a:pt x="8" y="241"/>
                      <a:pt x="9" y="242"/>
                      <a:pt x="12" y="242"/>
                    </a:cubicBezTo>
                    <a:cubicBezTo>
                      <a:pt x="16" y="242"/>
                      <a:pt x="22" y="240"/>
                      <a:pt x="34" y="232"/>
                    </a:cubicBezTo>
                    <a:cubicBezTo>
                      <a:pt x="54" y="220"/>
                      <a:pt x="348" y="72"/>
                      <a:pt x="350" y="68"/>
                    </a:cubicBezTo>
                    <a:cubicBezTo>
                      <a:pt x="351" y="65"/>
                      <a:pt x="341" y="44"/>
                      <a:pt x="335" y="29"/>
                    </a:cubicBezTo>
                    <a:cubicBezTo>
                      <a:pt x="329" y="15"/>
                      <a:pt x="324" y="8"/>
                      <a:pt x="324" y="8"/>
                    </a:cubicBezTo>
                    <a:cubicBezTo>
                      <a:pt x="324" y="8"/>
                      <a:pt x="319" y="3"/>
                      <a:pt x="317" y="1"/>
                    </a:cubicBezTo>
                    <a:cubicBezTo>
                      <a:pt x="316" y="0"/>
                      <a:pt x="316" y="0"/>
                      <a:pt x="315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9" name="Freeform 6"/>
              <p:cNvSpPr/>
              <p:nvPr/>
            </p:nvSpPr>
            <p:spPr bwMode="auto">
              <a:xfrm>
                <a:off x="2432" y="1334"/>
                <a:ext cx="634" cy="399"/>
              </a:xfrm>
              <a:custGeom>
                <a:avLst/>
                <a:gdLst>
                  <a:gd name="T0" fmla="*/ 3 w 364"/>
                  <a:gd name="T1" fmla="*/ 171 h 229"/>
                  <a:gd name="T2" fmla="*/ 3 w 364"/>
                  <a:gd name="T3" fmla="*/ 182 h 229"/>
                  <a:gd name="T4" fmla="*/ 23 w 364"/>
                  <a:gd name="T5" fmla="*/ 225 h 229"/>
                  <a:gd name="T6" fmla="*/ 50 w 364"/>
                  <a:gd name="T7" fmla="*/ 217 h 229"/>
                  <a:gd name="T8" fmla="*/ 362 w 364"/>
                  <a:gd name="T9" fmla="*/ 57 h 229"/>
                  <a:gd name="T10" fmla="*/ 351 w 364"/>
                  <a:gd name="T11" fmla="*/ 25 h 229"/>
                  <a:gd name="T12" fmla="*/ 343 w 364"/>
                  <a:gd name="T13" fmla="*/ 8 h 229"/>
                  <a:gd name="T14" fmla="*/ 336 w 364"/>
                  <a:gd name="T15" fmla="*/ 2 h 229"/>
                  <a:gd name="T16" fmla="*/ 312 w 364"/>
                  <a:gd name="T17" fmla="*/ 10 h 229"/>
                  <a:gd name="T18" fmla="*/ 10 w 364"/>
                  <a:gd name="T19" fmla="*/ 166 h 229"/>
                  <a:gd name="T20" fmla="*/ 3 w 364"/>
                  <a:gd name="T21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4" h="229">
                    <a:moveTo>
                      <a:pt x="3" y="171"/>
                    </a:moveTo>
                    <a:cubicBezTo>
                      <a:pt x="3" y="171"/>
                      <a:pt x="0" y="174"/>
                      <a:pt x="3" y="182"/>
                    </a:cubicBezTo>
                    <a:cubicBezTo>
                      <a:pt x="6" y="191"/>
                      <a:pt x="20" y="223"/>
                      <a:pt x="23" y="225"/>
                    </a:cubicBezTo>
                    <a:cubicBezTo>
                      <a:pt x="26" y="227"/>
                      <a:pt x="30" y="229"/>
                      <a:pt x="50" y="217"/>
                    </a:cubicBezTo>
                    <a:cubicBezTo>
                      <a:pt x="70" y="206"/>
                      <a:pt x="361" y="60"/>
                      <a:pt x="362" y="57"/>
                    </a:cubicBezTo>
                    <a:cubicBezTo>
                      <a:pt x="364" y="54"/>
                      <a:pt x="356" y="37"/>
                      <a:pt x="351" y="25"/>
                    </a:cubicBezTo>
                    <a:cubicBezTo>
                      <a:pt x="347" y="13"/>
                      <a:pt x="343" y="8"/>
                      <a:pt x="343" y="8"/>
                    </a:cubicBezTo>
                    <a:cubicBezTo>
                      <a:pt x="343" y="8"/>
                      <a:pt x="338" y="4"/>
                      <a:pt x="336" y="2"/>
                    </a:cubicBezTo>
                    <a:cubicBezTo>
                      <a:pt x="334" y="0"/>
                      <a:pt x="320" y="6"/>
                      <a:pt x="312" y="10"/>
                    </a:cubicBezTo>
                    <a:cubicBezTo>
                      <a:pt x="305" y="14"/>
                      <a:pt x="15" y="163"/>
                      <a:pt x="10" y="166"/>
                    </a:cubicBezTo>
                    <a:cubicBezTo>
                      <a:pt x="5" y="168"/>
                      <a:pt x="3" y="171"/>
                      <a:pt x="3" y="171"/>
                    </a:cubicBezTo>
                  </a:path>
                </a:pathLst>
              </a:cu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0">
                <a:schemeClr val="accent3"/>
              </a:fillRef>
              <a:effectRef idx="1">
                <a:schemeClr val="accent3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0" name="Freeform 7"/>
              <p:cNvSpPr/>
              <p:nvPr/>
            </p:nvSpPr>
            <p:spPr bwMode="auto">
              <a:xfrm>
                <a:off x="2432" y="1606"/>
                <a:ext cx="100" cy="125"/>
              </a:xfrm>
              <a:custGeom>
                <a:avLst/>
                <a:gdLst>
                  <a:gd name="T0" fmla="*/ 57 w 57"/>
                  <a:gd name="T1" fmla="*/ 59 h 73"/>
                  <a:gd name="T2" fmla="*/ 51 w 57"/>
                  <a:gd name="T3" fmla="*/ 50 h 73"/>
                  <a:gd name="T4" fmla="*/ 46 w 57"/>
                  <a:gd name="T5" fmla="*/ 41 h 73"/>
                  <a:gd name="T6" fmla="*/ 44 w 57"/>
                  <a:gd name="T7" fmla="*/ 34 h 73"/>
                  <a:gd name="T8" fmla="*/ 43 w 57"/>
                  <a:gd name="T9" fmla="*/ 22 h 73"/>
                  <a:gd name="T10" fmla="*/ 41 w 57"/>
                  <a:gd name="T11" fmla="*/ 12 h 73"/>
                  <a:gd name="T12" fmla="*/ 39 w 57"/>
                  <a:gd name="T13" fmla="*/ 0 h 73"/>
                  <a:gd name="T14" fmla="*/ 33 w 57"/>
                  <a:gd name="T15" fmla="*/ 0 h 73"/>
                  <a:gd name="T16" fmla="*/ 28 w 57"/>
                  <a:gd name="T17" fmla="*/ 1 h 73"/>
                  <a:gd name="T18" fmla="*/ 10 w 57"/>
                  <a:gd name="T19" fmla="*/ 11 h 73"/>
                  <a:gd name="T20" fmla="*/ 3 w 57"/>
                  <a:gd name="T21" fmla="*/ 16 h 73"/>
                  <a:gd name="T22" fmla="*/ 3 w 57"/>
                  <a:gd name="T23" fmla="*/ 27 h 73"/>
                  <a:gd name="T24" fmla="*/ 19 w 57"/>
                  <a:gd name="T25" fmla="*/ 63 h 73"/>
                  <a:gd name="T26" fmla="*/ 23 w 57"/>
                  <a:gd name="T27" fmla="*/ 70 h 73"/>
                  <a:gd name="T28" fmla="*/ 38 w 57"/>
                  <a:gd name="T29" fmla="*/ 69 h 73"/>
                  <a:gd name="T30" fmla="*/ 47 w 57"/>
                  <a:gd name="T31" fmla="*/ 64 h 73"/>
                  <a:gd name="T32" fmla="*/ 50 w 57"/>
                  <a:gd name="T33" fmla="*/ 62 h 73"/>
                  <a:gd name="T34" fmla="*/ 57 w 57"/>
                  <a:gd name="T3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73">
                    <a:moveTo>
                      <a:pt x="57" y="59"/>
                    </a:moveTo>
                    <a:cubicBezTo>
                      <a:pt x="55" y="55"/>
                      <a:pt x="51" y="50"/>
                      <a:pt x="51" y="50"/>
                    </a:cubicBezTo>
                    <a:cubicBezTo>
                      <a:pt x="51" y="50"/>
                      <a:pt x="48" y="44"/>
                      <a:pt x="46" y="41"/>
                    </a:cubicBezTo>
                    <a:cubicBezTo>
                      <a:pt x="45" y="39"/>
                      <a:pt x="44" y="34"/>
                      <a:pt x="44" y="34"/>
                    </a:cubicBezTo>
                    <a:cubicBezTo>
                      <a:pt x="44" y="34"/>
                      <a:pt x="43" y="26"/>
                      <a:pt x="43" y="22"/>
                    </a:cubicBezTo>
                    <a:cubicBezTo>
                      <a:pt x="42" y="19"/>
                      <a:pt x="41" y="14"/>
                      <a:pt x="41" y="12"/>
                    </a:cubicBezTo>
                    <a:cubicBezTo>
                      <a:pt x="40" y="10"/>
                      <a:pt x="40" y="4"/>
                      <a:pt x="39" y="0"/>
                    </a:cubicBezTo>
                    <a:cubicBezTo>
                      <a:pt x="36" y="0"/>
                      <a:pt x="33" y="0"/>
                      <a:pt x="33" y="0"/>
                    </a:cubicBezTo>
                    <a:cubicBezTo>
                      <a:pt x="33" y="0"/>
                      <a:pt x="31" y="0"/>
                      <a:pt x="28" y="1"/>
                    </a:cubicBezTo>
                    <a:cubicBezTo>
                      <a:pt x="17" y="7"/>
                      <a:pt x="11" y="10"/>
                      <a:pt x="10" y="11"/>
                    </a:cubicBezTo>
                    <a:cubicBezTo>
                      <a:pt x="5" y="13"/>
                      <a:pt x="3" y="16"/>
                      <a:pt x="3" y="16"/>
                    </a:cubicBezTo>
                    <a:cubicBezTo>
                      <a:pt x="3" y="16"/>
                      <a:pt x="0" y="19"/>
                      <a:pt x="3" y="27"/>
                    </a:cubicBezTo>
                    <a:cubicBezTo>
                      <a:pt x="5" y="33"/>
                      <a:pt x="13" y="52"/>
                      <a:pt x="19" y="63"/>
                    </a:cubicBezTo>
                    <a:cubicBezTo>
                      <a:pt x="20" y="67"/>
                      <a:pt x="22" y="69"/>
                      <a:pt x="23" y="70"/>
                    </a:cubicBezTo>
                    <a:cubicBezTo>
                      <a:pt x="25" y="72"/>
                      <a:pt x="28" y="73"/>
                      <a:pt x="38" y="69"/>
                    </a:cubicBezTo>
                    <a:cubicBezTo>
                      <a:pt x="41" y="67"/>
                      <a:pt x="44" y="66"/>
                      <a:pt x="47" y="64"/>
                    </a:cubicBezTo>
                    <a:cubicBezTo>
                      <a:pt x="48" y="63"/>
                      <a:pt x="49" y="63"/>
                      <a:pt x="50" y="62"/>
                    </a:cubicBezTo>
                    <a:cubicBezTo>
                      <a:pt x="51" y="62"/>
                      <a:pt x="54" y="60"/>
                      <a:pt x="57" y="59"/>
                    </a:cubicBezTo>
                    <a:close/>
                  </a:path>
                </a:pathLst>
              </a:cu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1" name="Freeform 8"/>
              <p:cNvSpPr/>
              <p:nvPr/>
            </p:nvSpPr>
            <p:spPr bwMode="auto">
              <a:xfrm>
                <a:off x="2954" y="1362"/>
                <a:ext cx="5" cy="0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EEBEA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2" name="Freeform 9"/>
              <p:cNvSpPr/>
              <p:nvPr/>
            </p:nvSpPr>
            <p:spPr bwMode="auto">
              <a:xfrm>
                <a:off x="2943" y="149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78C94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23" name="Freeform 10"/>
              <p:cNvSpPr>
                <a:spLocks noEditPoints="1"/>
              </p:cNvSpPr>
              <p:nvPr/>
            </p:nvSpPr>
            <p:spPr bwMode="auto">
              <a:xfrm>
                <a:off x="2511" y="1362"/>
                <a:ext cx="539" cy="322"/>
              </a:xfrm>
              <a:custGeom>
                <a:avLst/>
                <a:gdLst>
                  <a:gd name="T0" fmla="*/ 7 w 309"/>
                  <a:gd name="T1" fmla="*/ 184 h 184"/>
                  <a:gd name="T2" fmla="*/ 9 w 309"/>
                  <a:gd name="T3" fmla="*/ 184 h 184"/>
                  <a:gd name="T4" fmla="*/ 9 w 309"/>
                  <a:gd name="T5" fmla="*/ 178 h 184"/>
                  <a:gd name="T6" fmla="*/ 8 w 309"/>
                  <a:gd name="T7" fmla="*/ 180 h 184"/>
                  <a:gd name="T8" fmla="*/ 9 w 309"/>
                  <a:gd name="T9" fmla="*/ 178 h 184"/>
                  <a:gd name="T10" fmla="*/ 34 w 309"/>
                  <a:gd name="T11" fmla="*/ 174 h 184"/>
                  <a:gd name="T12" fmla="*/ 34 w 309"/>
                  <a:gd name="T13" fmla="*/ 179 h 184"/>
                  <a:gd name="T14" fmla="*/ 36 w 309"/>
                  <a:gd name="T15" fmla="*/ 176 h 184"/>
                  <a:gd name="T16" fmla="*/ 38 w 309"/>
                  <a:gd name="T17" fmla="*/ 176 h 184"/>
                  <a:gd name="T18" fmla="*/ 84 w 309"/>
                  <a:gd name="T19" fmla="*/ 144 h 184"/>
                  <a:gd name="T20" fmla="*/ 85 w 309"/>
                  <a:gd name="T21" fmla="*/ 145 h 184"/>
                  <a:gd name="T22" fmla="*/ 84 w 309"/>
                  <a:gd name="T23" fmla="*/ 144 h 184"/>
                  <a:gd name="T24" fmla="*/ 0 w 309"/>
                  <a:gd name="T25" fmla="*/ 135 h 184"/>
                  <a:gd name="T26" fmla="*/ 1 w 309"/>
                  <a:gd name="T27" fmla="*/ 135 h 184"/>
                  <a:gd name="T28" fmla="*/ 138 w 309"/>
                  <a:gd name="T29" fmla="*/ 123 h 184"/>
                  <a:gd name="T30" fmla="*/ 139 w 309"/>
                  <a:gd name="T31" fmla="*/ 123 h 184"/>
                  <a:gd name="T32" fmla="*/ 154 w 309"/>
                  <a:gd name="T33" fmla="*/ 115 h 184"/>
                  <a:gd name="T34" fmla="*/ 154 w 309"/>
                  <a:gd name="T35" fmla="*/ 116 h 184"/>
                  <a:gd name="T36" fmla="*/ 154 w 309"/>
                  <a:gd name="T37" fmla="*/ 115 h 184"/>
                  <a:gd name="T38" fmla="*/ 50 w 309"/>
                  <a:gd name="T39" fmla="*/ 113 h 184"/>
                  <a:gd name="T40" fmla="*/ 53 w 309"/>
                  <a:gd name="T41" fmla="*/ 115 h 184"/>
                  <a:gd name="T42" fmla="*/ 146 w 309"/>
                  <a:gd name="T43" fmla="*/ 113 h 184"/>
                  <a:gd name="T44" fmla="*/ 147 w 309"/>
                  <a:gd name="T45" fmla="*/ 114 h 184"/>
                  <a:gd name="T46" fmla="*/ 146 w 309"/>
                  <a:gd name="T47" fmla="*/ 113 h 184"/>
                  <a:gd name="T48" fmla="*/ 149 w 309"/>
                  <a:gd name="T49" fmla="*/ 111 h 184"/>
                  <a:gd name="T50" fmla="*/ 151 w 309"/>
                  <a:gd name="T51" fmla="*/ 111 h 184"/>
                  <a:gd name="T52" fmla="*/ 165 w 309"/>
                  <a:gd name="T53" fmla="*/ 109 h 184"/>
                  <a:gd name="T54" fmla="*/ 162 w 309"/>
                  <a:gd name="T55" fmla="*/ 113 h 184"/>
                  <a:gd name="T56" fmla="*/ 166 w 309"/>
                  <a:gd name="T57" fmla="*/ 111 h 184"/>
                  <a:gd name="T58" fmla="*/ 184 w 309"/>
                  <a:gd name="T59" fmla="*/ 107 h 184"/>
                  <a:gd name="T60" fmla="*/ 184 w 309"/>
                  <a:gd name="T61" fmla="*/ 109 h 184"/>
                  <a:gd name="T62" fmla="*/ 184 w 309"/>
                  <a:gd name="T63" fmla="*/ 107 h 184"/>
                  <a:gd name="T64" fmla="*/ 50 w 309"/>
                  <a:gd name="T65" fmla="*/ 109 h 184"/>
                  <a:gd name="T66" fmla="*/ 53 w 309"/>
                  <a:gd name="T67" fmla="*/ 111 h 184"/>
                  <a:gd name="T68" fmla="*/ 53 w 309"/>
                  <a:gd name="T69" fmla="*/ 107 h 184"/>
                  <a:gd name="T70" fmla="*/ 248 w 309"/>
                  <a:gd name="T71" fmla="*/ 77 h 184"/>
                  <a:gd name="T72" fmla="*/ 249 w 309"/>
                  <a:gd name="T73" fmla="*/ 77 h 184"/>
                  <a:gd name="T74" fmla="*/ 249 w 309"/>
                  <a:gd name="T75" fmla="*/ 75 h 184"/>
                  <a:gd name="T76" fmla="*/ 252 w 309"/>
                  <a:gd name="T77" fmla="*/ 67 h 184"/>
                  <a:gd name="T78" fmla="*/ 252 w 309"/>
                  <a:gd name="T79" fmla="*/ 70 h 184"/>
                  <a:gd name="T80" fmla="*/ 268 w 309"/>
                  <a:gd name="T81" fmla="*/ 64 h 184"/>
                  <a:gd name="T82" fmla="*/ 266 w 309"/>
                  <a:gd name="T83" fmla="*/ 66 h 184"/>
                  <a:gd name="T84" fmla="*/ 268 w 309"/>
                  <a:gd name="T85" fmla="*/ 66 h 184"/>
                  <a:gd name="T86" fmla="*/ 276 w 309"/>
                  <a:gd name="T87" fmla="*/ 54 h 184"/>
                  <a:gd name="T88" fmla="*/ 276 w 309"/>
                  <a:gd name="T89" fmla="*/ 55 h 184"/>
                  <a:gd name="T90" fmla="*/ 276 w 309"/>
                  <a:gd name="T91" fmla="*/ 54 h 184"/>
                  <a:gd name="T92" fmla="*/ 307 w 309"/>
                  <a:gd name="T93" fmla="*/ 17 h 184"/>
                  <a:gd name="T94" fmla="*/ 309 w 309"/>
                  <a:gd name="T95" fmla="*/ 17 h 184"/>
                  <a:gd name="T96" fmla="*/ 254 w 309"/>
                  <a:gd name="T97" fmla="*/ 11 h 184"/>
                  <a:gd name="T98" fmla="*/ 254 w 309"/>
                  <a:gd name="T99" fmla="*/ 12 h 184"/>
                  <a:gd name="T100" fmla="*/ 254 w 309"/>
                  <a:gd name="T101" fmla="*/ 11 h 184"/>
                  <a:gd name="T102" fmla="*/ 304 w 309"/>
                  <a:gd name="T103" fmla="*/ 12 h 184"/>
                  <a:gd name="T104" fmla="*/ 308 w 309"/>
                  <a:gd name="T105" fmla="*/ 14 h 184"/>
                  <a:gd name="T106" fmla="*/ 307 w 309"/>
                  <a:gd name="T107" fmla="*/ 11 h 184"/>
                  <a:gd name="T108" fmla="*/ 305 w 309"/>
                  <a:gd name="T109" fmla="*/ 10 h 184"/>
                  <a:gd name="T110" fmla="*/ 245 w 309"/>
                  <a:gd name="T111" fmla="*/ 12 h 184"/>
                  <a:gd name="T112" fmla="*/ 245 w 309"/>
                  <a:gd name="T113" fmla="*/ 10 h 184"/>
                  <a:gd name="T114" fmla="*/ 257 w 309"/>
                  <a:gd name="T115" fmla="*/ 0 h 184"/>
                  <a:gd name="T116" fmla="*/ 254 w 309"/>
                  <a:gd name="T117" fmla="*/ 1 h 184"/>
                  <a:gd name="T118" fmla="*/ 255 w 309"/>
                  <a:gd name="T119" fmla="*/ 3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09" h="184">
                    <a:moveTo>
                      <a:pt x="8" y="183"/>
                    </a:moveTo>
                    <a:cubicBezTo>
                      <a:pt x="7" y="183"/>
                      <a:pt x="7" y="183"/>
                      <a:pt x="7" y="184"/>
                    </a:cubicBezTo>
                    <a:cubicBezTo>
                      <a:pt x="7" y="184"/>
                      <a:pt x="8" y="184"/>
                      <a:pt x="8" y="184"/>
                    </a:cubicBezTo>
                    <a:cubicBezTo>
                      <a:pt x="8" y="184"/>
                      <a:pt x="9" y="184"/>
                      <a:pt x="9" y="184"/>
                    </a:cubicBezTo>
                    <a:cubicBezTo>
                      <a:pt x="9" y="183"/>
                      <a:pt x="8" y="183"/>
                      <a:pt x="8" y="183"/>
                    </a:cubicBezTo>
                    <a:moveTo>
                      <a:pt x="9" y="178"/>
                    </a:moveTo>
                    <a:cubicBezTo>
                      <a:pt x="8" y="178"/>
                      <a:pt x="7" y="180"/>
                      <a:pt x="8" y="180"/>
                    </a:cubicBezTo>
                    <a:cubicBezTo>
                      <a:pt x="8" y="180"/>
                      <a:pt x="8" y="180"/>
                      <a:pt x="8" y="180"/>
                    </a:cubicBezTo>
                    <a:cubicBezTo>
                      <a:pt x="9" y="180"/>
                      <a:pt x="10" y="178"/>
                      <a:pt x="9" y="178"/>
                    </a:cubicBezTo>
                    <a:cubicBezTo>
                      <a:pt x="9" y="178"/>
                      <a:pt x="9" y="178"/>
                      <a:pt x="9" y="178"/>
                    </a:cubicBezTo>
                    <a:moveTo>
                      <a:pt x="35" y="171"/>
                    </a:moveTo>
                    <a:cubicBezTo>
                      <a:pt x="35" y="171"/>
                      <a:pt x="34" y="172"/>
                      <a:pt x="34" y="174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33" y="175"/>
                      <a:pt x="32" y="179"/>
                      <a:pt x="34" y="179"/>
                    </a:cubicBezTo>
                    <a:cubicBezTo>
                      <a:pt x="34" y="179"/>
                      <a:pt x="34" y="179"/>
                      <a:pt x="35" y="179"/>
                    </a:cubicBezTo>
                    <a:cubicBezTo>
                      <a:pt x="35" y="178"/>
                      <a:pt x="36" y="177"/>
                      <a:pt x="36" y="176"/>
                    </a:cubicBezTo>
                    <a:cubicBezTo>
                      <a:pt x="37" y="176"/>
                      <a:pt x="37" y="176"/>
                      <a:pt x="38" y="176"/>
                    </a:cubicBezTo>
                    <a:cubicBezTo>
                      <a:pt x="38" y="176"/>
                      <a:pt x="38" y="176"/>
                      <a:pt x="38" y="176"/>
                    </a:cubicBezTo>
                    <a:cubicBezTo>
                      <a:pt x="39" y="176"/>
                      <a:pt x="37" y="171"/>
                      <a:pt x="35" y="171"/>
                    </a:cubicBezTo>
                    <a:moveTo>
                      <a:pt x="84" y="144"/>
                    </a:moveTo>
                    <a:cubicBezTo>
                      <a:pt x="84" y="144"/>
                      <a:pt x="84" y="144"/>
                      <a:pt x="84" y="145"/>
                    </a:cubicBezTo>
                    <a:cubicBezTo>
                      <a:pt x="84" y="145"/>
                      <a:pt x="84" y="145"/>
                      <a:pt x="85" y="145"/>
                    </a:cubicBezTo>
                    <a:cubicBezTo>
                      <a:pt x="85" y="145"/>
                      <a:pt x="85" y="145"/>
                      <a:pt x="86" y="145"/>
                    </a:cubicBezTo>
                    <a:cubicBezTo>
                      <a:pt x="86" y="145"/>
                      <a:pt x="85" y="144"/>
                      <a:pt x="84" y="144"/>
                    </a:cubicBezTo>
                    <a:moveTo>
                      <a:pt x="1" y="134"/>
                    </a:move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5"/>
                      <a:pt x="0" y="135"/>
                      <a:pt x="1" y="135"/>
                    </a:cubicBezTo>
                    <a:cubicBezTo>
                      <a:pt x="1" y="135"/>
                      <a:pt x="1" y="135"/>
                      <a:pt x="1" y="135"/>
                    </a:cubicBezTo>
                    <a:cubicBezTo>
                      <a:pt x="1" y="134"/>
                      <a:pt x="1" y="134"/>
                      <a:pt x="1" y="134"/>
                    </a:cubicBezTo>
                    <a:moveTo>
                      <a:pt x="138" y="123"/>
                    </a:moveTo>
                    <a:cubicBezTo>
                      <a:pt x="137" y="123"/>
                      <a:pt x="136" y="124"/>
                      <a:pt x="137" y="125"/>
                    </a:cubicBezTo>
                    <a:cubicBezTo>
                      <a:pt x="138" y="124"/>
                      <a:pt x="139" y="125"/>
                      <a:pt x="139" y="123"/>
                    </a:cubicBezTo>
                    <a:cubicBezTo>
                      <a:pt x="139" y="123"/>
                      <a:pt x="138" y="123"/>
                      <a:pt x="138" y="123"/>
                    </a:cubicBezTo>
                    <a:moveTo>
                      <a:pt x="154" y="115"/>
                    </a:moveTo>
                    <a:cubicBezTo>
                      <a:pt x="154" y="115"/>
                      <a:pt x="153" y="115"/>
                      <a:pt x="153" y="115"/>
                    </a:cubicBezTo>
                    <a:cubicBezTo>
                      <a:pt x="153" y="116"/>
                      <a:pt x="154" y="116"/>
                      <a:pt x="154" y="116"/>
                    </a:cubicBezTo>
                    <a:cubicBezTo>
                      <a:pt x="155" y="116"/>
                      <a:pt x="155" y="116"/>
                      <a:pt x="155" y="116"/>
                    </a:cubicBezTo>
                    <a:cubicBezTo>
                      <a:pt x="155" y="115"/>
                      <a:pt x="155" y="115"/>
                      <a:pt x="154" y="115"/>
                    </a:cubicBezTo>
                    <a:moveTo>
                      <a:pt x="50" y="113"/>
                    </a:moveTo>
                    <a:cubicBezTo>
                      <a:pt x="50" y="113"/>
                      <a:pt x="50" y="113"/>
                      <a:pt x="50" y="113"/>
                    </a:cubicBezTo>
                    <a:cubicBezTo>
                      <a:pt x="50" y="114"/>
                      <a:pt x="52" y="115"/>
                      <a:pt x="52" y="115"/>
                    </a:cubicBezTo>
                    <a:cubicBezTo>
                      <a:pt x="53" y="115"/>
                      <a:pt x="53" y="115"/>
                      <a:pt x="53" y="115"/>
                    </a:cubicBezTo>
                    <a:cubicBezTo>
                      <a:pt x="53" y="114"/>
                      <a:pt x="51" y="113"/>
                      <a:pt x="50" y="113"/>
                    </a:cubicBezTo>
                    <a:moveTo>
                      <a:pt x="146" y="113"/>
                    </a:moveTo>
                    <a:cubicBezTo>
                      <a:pt x="146" y="113"/>
                      <a:pt x="146" y="113"/>
                      <a:pt x="146" y="113"/>
                    </a:cubicBezTo>
                    <a:cubicBezTo>
                      <a:pt x="145" y="114"/>
                      <a:pt x="146" y="114"/>
                      <a:pt x="147" y="114"/>
                    </a:cubicBezTo>
                    <a:cubicBezTo>
                      <a:pt x="147" y="114"/>
                      <a:pt x="147" y="114"/>
                      <a:pt x="147" y="113"/>
                    </a:cubicBezTo>
                    <a:cubicBezTo>
                      <a:pt x="148" y="113"/>
                      <a:pt x="147" y="113"/>
                      <a:pt x="146" y="113"/>
                    </a:cubicBezTo>
                    <a:moveTo>
                      <a:pt x="150" y="110"/>
                    </a:moveTo>
                    <a:cubicBezTo>
                      <a:pt x="149" y="110"/>
                      <a:pt x="149" y="110"/>
                      <a:pt x="149" y="111"/>
                    </a:cubicBezTo>
                    <a:cubicBezTo>
                      <a:pt x="149" y="111"/>
                      <a:pt x="150" y="111"/>
                      <a:pt x="150" y="111"/>
                    </a:cubicBezTo>
                    <a:cubicBezTo>
                      <a:pt x="151" y="111"/>
                      <a:pt x="151" y="111"/>
                      <a:pt x="151" y="111"/>
                    </a:cubicBezTo>
                    <a:cubicBezTo>
                      <a:pt x="151" y="111"/>
                      <a:pt x="150" y="110"/>
                      <a:pt x="150" y="110"/>
                    </a:cubicBezTo>
                    <a:moveTo>
                      <a:pt x="165" y="109"/>
                    </a:moveTo>
                    <a:cubicBezTo>
                      <a:pt x="165" y="109"/>
                      <a:pt x="163" y="110"/>
                      <a:pt x="162" y="111"/>
                    </a:cubicBezTo>
                    <a:cubicBezTo>
                      <a:pt x="161" y="112"/>
                      <a:pt x="161" y="113"/>
                      <a:pt x="162" y="113"/>
                    </a:cubicBezTo>
                    <a:cubicBezTo>
                      <a:pt x="162" y="113"/>
                      <a:pt x="163" y="113"/>
                      <a:pt x="164" y="113"/>
                    </a:cubicBezTo>
                    <a:cubicBezTo>
                      <a:pt x="166" y="111"/>
                      <a:pt x="166" y="111"/>
                      <a:pt x="166" y="111"/>
                    </a:cubicBezTo>
                    <a:cubicBezTo>
                      <a:pt x="166" y="110"/>
                      <a:pt x="166" y="109"/>
                      <a:pt x="165" y="109"/>
                    </a:cubicBezTo>
                    <a:moveTo>
                      <a:pt x="184" y="107"/>
                    </a:moveTo>
                    <a:cubicBezTo>
                      <a:pt x="184" y="107"/>
                      <a:pt x="183" y="109"/>
                      <a:pt x="184" y="109"/>
                    </a:cubicBezTo>
                    <a:cubicBezTo>
                      <a:pt x="184" y="109"/>
                      <a:pt x="184" y="109"/>
                      <a:pt x="184" y="109"/>
                    </a:cubicBezTo>
                    <a:cubicBezTo>
                      <a:pt x="184" y="109"/>
                      <a:pt x="185" y="107"/>
                      <a:pt x="184" y="107"/>
                    </a:cubicBezTo>
                    <a:cubicBezTo>
                      <a:pt x="184" y="107"/>
                      <a:pt x="184" y="107"/>
                      <a:pt x="184" y="107"/>
                    </a:cubicBezTo>
                    <a:moveTo>
                      <a:pt x="53" y="107"/>
                    </a:moveTo>
                    <a:cubicBezTo>
                      <a:pt x="51" y="107"/>
                      <a:pt x="50" y="108"/>
                      <a:pt x="50" y="109"/>
                    </a:cubicBezTo>
                    <a:cubicBezTo>
                      <a:pt x="50" y="110"/>
                      <a:pt x="50" y="111"/>
                      <a:pt x="51" y="111"/>
                    </a:cubicBezTo>
                    <a:cubicBezTo>
                      <a:pt x="52" y="111"/>
                      <a:pt x="52" y="111"/>
                      <a:pt x="53" y="111"/>
                    </a:cubicBezTo>
                    <a:cubicBezTo>
                      <a:pt x="54" y="111"/>
                      <a:pt x="54" y="108"/>
                      <a:pt x="54" y="107"/>
                    </a:cubicBezTo>
                    <a:cubicBezTo>
                      <a:pt x="53" y="107"/>
                      <a:pt x="53" y="107"/>
                      <a:pt x="53" y="107"/>
                    </a:cubicBezTo>
                    <a:moveTo>
                      <a:pt x="249" y="75"/>
                    </a:moveTo>
                    <a:cubicBezTo>
                      <a:pt x="249" y="75"/>
                      <a:pt x="249" y="76"/>
                      <a:pt x="248" y="77"/>
                    </a:cubicBezTo>
                    <a:cubicBezTo>
                      <a:pt x="248" y="77"/>
                      <a:pt x="248" y="77"/>
                      <a:pt x="248" y="77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50" y="77"/>
                      <a:pt x="250" y="76"/>
                      <a:pt x="251" y="76"/>
                    </a:cubicBezTo>
                    <a:cubicBezTo>
                      <a:pt x="250" y="76"/>
                      <a:pt x="250" y="75"/>
                      <a:pt x="249" y="75"/>
                    </a:cubicBezTo>
                    <a:moveTo>
                      <a:pt x="253" y="66"/>
                    </a:moveTo>
                    <a:cubicBezTo>
                      <a:pt x="252" y="67"/>
                      <a:pt x="252" y="67"/>
                      <a:pt x="252" y="67"/>
                    </a:cubicBezTo>
                    <a:cubicBezTo>
                      <a:pt x="250" y="67"/>
                      <a:pt x="250" y="67"/>
                      <a:pt x="250" y="67"/>
                    </a:cubicBezTo>
                    <a:cubicBezTo>
                      <a:pt x="250" y="70"/>
                      <a:pt x="251" y="70"/>
                      <a:pt x="252" y="70"/>
                    </a:cubicBezTo>
                    <a:cubicBezTo>
                      <a:pt x="254" y="70"/>
                      <a:pt x="258" y="66"/>
                      <a:pt x="253" y="66"/>
                    </a:cubicBezTo>
                    <a:moveTo>
                      <a:pt x="268" y="64"/>
                    </a:moveTo>
                    <a:cubicBezTo>
                      <a:pt x="268" y="64"/>
                      <a:pt x="268" y="65"/>
                      <a:pt x="268" y="65"/>
                    </a:cubicBezTo>
                    <a:cubicBezTo>
                      <a:pt x="266" y="66"/>
                      <a:pt x="266" y="66"/>
                      <a:pt x="266" y="66"/>
                    </a:cubicBezTo>
                    <a:cubicBezTo>
                      <a:pt x="266" y="67"/>
                      <a:pt x="266" y="67"/>
                      <a:pt x="267" y="67"/>
                    </a:cubicBezTo>
                    <a:cubicBezTo>
                      <a:pt x="267" y="67"/>
                      <a:pt x="268" y="67"/>
                      <a:pt x="268" y="66"/>
                    </a:cubicBezTo>
                    <a:cubicBezTo>
                      <a:pt x="269" y="66"/>
                      <a:pt x="269" y="64"/>
                      <a:pt x="268" y="64"/>
                    </a:cubicBezTo>
                    <a:moveTo>
                      <a:pt x="276" y="54"/>
                    </a:moveTo>
                    <a:cubicBezTo>
                      <a:pt x="276" y="54"/>
                      <a:pt x="275" y="55"/>
                      <a:pt x="276" y="55"/>
                    </a:cubicBezTo>
                    <a:cubicBezTo>
                      <a:pt x="276" y="55"/>
                      <a:pt x="276" y="55"/>
                      <a:pt x="276" y="55"/>
                    </a:cubicBezTo>
                    <a:cubicBezTo>
                      <a:pt x="276" y="55"/>
                      <a:pt x="277" y="54"/>
                      <a:pt x="276" y="54"/>
                    </a:cubicBezTo>
                    <a:cubicBezTo>
                      <a:pt x="276" y="54"/>
                      <a:pt x="276" y="54"/>
                      <a:pt x="276" y="54"/>
                    </a:cubicBezTo>
                    <a:moveTo>
                      <a:pt x="308" y="17"/>
                    </a:moveTo>
                    <a:cubicBezTo>
                      <a:pt x="308" y="17"/>
                      <a:pt x="307" y="17"/>
                      <a:pt x="307" y="17"/>
                    </a:cubicBezTo>
                    <a:cubicBezTo>
                      <a:pt x="307" y="18"/>
                      <a:pt x="308" y="18"/>
                      <a:pt x="308" y="18"/>
                    </a:cubicBezTo>
                    <a:cubicBezTo>
                      <a:pt x="309" y="18"/>
                      <a:pt x="309" y="18"/>
                      <a:pt x="309" y="17"/>
                    </a:cubicBezTo>
                    <a:cubicBezTo>
                      <a:pt x="309" y="17"/>
                      <a:pt x="308" y="17"/>
                      <a:pt x="308" y="17"/>
                    </a:cubicBezTo>
                    <a:moveTo>
                      <a:pt x="254" y="11"/>
                    </a:moveTo>
                    <a:cubicBezTo>
                      <a:pt x="253" y="11"/>
                      <a:pt x="253" y="11"/>
                      <a:pt x="253" y="11"/>
                    </a:cubicBezTo>
                    <a:cubicBezTo>
                      <a:pt x="253" y="11"/>
                      <a:pt x="254" y="12"/>
                      <a:pt x="254" y="12"/>
                    </a:cubicBezTo>
                    <a:cubicBezTo>
                      <a:pt x="254" y="12"/>
                      <a:pt x="255" y="12"/>
                      <a:pt x="255" y="11"/>
                    </a:cubicBezTo>
                    <a:cubicBezTo>
                      <a:pt x="255" y="11"/>
                      <a:pt x="254" y="11"/>
                      <a:pt x="254" y="11"/>
                    </a:cubicBezTo>
                    <a:moveTo>
                      <a:pt x="305" y="10"/>
                    </a:moveTo>
                    <a:cubicBezTo>
                      <a:pt x="304" y="10"/>
                      <a:pt x="304" y="11"/>
                      <a:pt x="304" y="12"/>
                    </a:cubicBezTo>
                    <a:cubicBezTo>
                      <a:pt x="305" y="13"/>
                      <a:pt x="306" y="14"/>
                      <a:pt x="307" y="14"/>
                    </a:cubicBezTo>
                    <a:cubicBezTo>
                      <a:pt x="307" y="14"/>
                      <a:pt x="308" y="14"/>
                      <a:pt x="308" y="14"/>
                    </a:cubicBezTo>
                    <a:cubicBezTo>
                      <a:pt x="308" y="14"/>
                      <a:pt x="308" y="14"/>
                      <a:pt x="308" y="14"/>
                    </a:cubicBezTo>
                    <a:cubicBezTo>
                      <a:pt x="308" y="13"/>
                      <a:pt x="308" y="12"/>
                      <a:pt x="307" y="11"/>
                    </a:cubicBezTo>
                    <a:cubicBezTo>
                      <a:pt x="307" y="11"/>
                      <a:pt x="306" y="10"/>
                      <a:pt x="306" y="10"/>
                    </a:cubicBezTo>
                    <a:cubicBezTo>
                      <a:pt x="306" y="10"/>
                      <a:pt x="306" y="10"/>
                      <a:pt x="305" y="10"/>
                    </a:cubicBezTo>
                    <a:moveTo>
                      <a:pt x="245" y="10"/>
                    </a:moveTo>
                    <a:cubicBezTo>
                      <a:pt x="244" y="10"/>
                      <a:pt x="243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6" y="12"/>
                      <a:pt x="247" y="10"/>
                      <a:pt x="245" y="10"/>
                    </a:cubicBezTo>
                    <a:cubicBezTo>
                      <a:pt x="245" y="10"/>
                      <a:pt x="245" y="10"/>
                      <a:pt x="245" y="10"/>
                    </a:cubicBezTo>
                    <a:moveTo>
                      <a:pt x="257" y="0"/>
                    </a:moveTo>
                    <a:cubicBezTo>
                      <a:pt x="256" y="0"/>
                      <a:pt x="255" y="0"/>
                      <a:pt x="255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1"/>
                      <a:pt x="254" y="1"/>
                      <a:pt x="254" y="1"/>
                    </a:cubicBezTo>
                    <a:cubicBezTo>
                      <a:pt x="254" y="2"/>
                      <a:pt x="254" y="3"/>
                      <a:pt x="255" y="3"/>
                    </a:cubicBezTo>
                    <a:cubicBezTo>
                      <a:pt x="256" y="3"/>
                      <a:pt x="258" y="1"/>
                      <a:pt x="257" y="0"/>
                    </a:cubicBezTo>
                  </a:path>
                </a:pathLst>
              </a:custGeom>
              <a:solidFill>
                <a:srgbClr val="66FFFF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6"/>
          <p:cNvSpPr txBox="1">
            <a:spLocks noChangeArrowheads="1"/>
          </p:cNvSpPr>
          <p:nvPr/>
        </p:nvSpPr>
        <p:spPr bwMode="auto">
          <a:xfrm>
            <a:off x="23156" y="915566"/>
            <a:ext cx="8335963" cy="3891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善哉乎鼓琴，汤汤乎若流水。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    鼓：</a:t>
            </a:r>
            <a:r>
              <a:rPr lang="en-US" altLang="zh-CN" sz="3200" b="1" dirty="0">
                <a:latin typeface="宋体" panose="02010600030101010101" pitchFamily="2" charset="-122"/>
              </a:rPr>
              <a:t>________        </a:t>
            </a:r>
            <a:r>
              <a:rPr lang="zh-CN" altLang="en-US" sz="3200" b="1" dirty="0">
                <a:latin typeface="宋体" panose="02010600030101010101" pitchFamily="2" charset="-122"/>
              </a:rPr>
              <a:t>若：</a:t>
            </a:r>
            <a:r>
              <a:rPr lang="en-US" altLang="zh-CN" sz="3200" b="1" dirty="0">
                <a:latin typeface="宋体" panose="02010600030101010101" pitchFamily="2" charset="-122"/>
              </a:rPr>
              <a:t>________ 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  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2.今乃掉尾而斗。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</a:rPr>
              <a:t>    乃：</a:t>
            </a:r>
            <a:r>
              <a:rPr lang="en-US" altLang="zh-CN" sz="3200" b="1" dirty="0">
                <a:latin typeface="宋体" panose="02010600030101010101" pitchFamily="2" charset="-122"/>
              </a:rPr>
              <a:t>________        </a:t>
            </a:r>
            <a:r>
              <a:rPr lang="zh-CN" altLang="en-US" sz="3200" b="1" dirty="0">
                <a:latin typeface="宋体" panose="02010600030101010101" pitchFamily="2" charset="-122"/>
              </a:rPr>
              <a:t>掉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________ 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4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08484" y="2149053"/>
            <a:ext cx="752157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弹得好呀，就像那浩浩荡荡的流水。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35944" y="4085803"/>
            <a:ext cx="7521575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现在这幅画上的牛却是翘着尾巴在斗。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102781" y="1512466"/>
            <a:ext cx="1363663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998506" y="1506116"/>
            <a:ext cx="1363663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828144" y="3444453"/>
            <a:ext cx="1363662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等线" panose="02010600030101010101" pitchFamily="2" charset="-122"/>
              </a:rPr>
              <a:t>现在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554006" y="3422228"/>
            <a:ext cx="271145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摆动，摇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65" name="文本框 14"/>
          <p:cNvSpPr txBox="1">
            <a:spLocks noChangeArrowheads="1"/>
          </p:cNvSpPr>
          <p:nvPr/>
        </p:nvSpPr>
        <p:spPr bwMode="auto">
          <a:xfrm>
            <a:off x="315306" y="298028"/>
            <a:ext cx="907415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  <a:sym typeface="等线" panose="02010600030101010101" pitchFamily="2" charset="-122"/>
              </a:rPr>
              <a:t>二、先解释加点字的意思，再翻译句子。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  <a:sym typeface="等线" panose="02010600030101010101" pitchFamily="2" charset="-122"/>
            </a:endParaRPr>
          </a:p>
        </p:txBody>
      </p:sp>
      <p:sp>
        <p:nvSpPr>
          <p:cNvPr id="45066" name="文本框 7"/>
          <p:cNvSpPr txBox="1">
            <a:spLocks noChangeArrowheads="1"/>
          </p:cNvSpPr>
          <p:nvPr/>
        </p:nvSpPr>
        <p:spPr bwMode="auto">
          <a:xfrm>
            <a:off x="2059919" y="1212428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·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45067" name="文本框 8"/>
          <p:cNvSpPr txBox="1">
            <a:spLocks noChangeArrowheads="1"/>
          </p:cNvSpPr>
          <p:nvPr/>
        </p:nvSpPr>
        <p:spPr bwMode="auto">
          <a:xfrm>
            <a:off x="4526894" y="1212428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·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45068" name="文本框 9"/>
          <p:cNvSpPr txBox="1">
            <a:spLocks noChangeArrowheads="1"/>
          </p:cNvSpPr>
          <p:nvPr/>
        </p:nvSpPr>
        <p:spPr bwMode="auto">
          <a:xfrm>
            <a:off x="1466194" y="3163466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·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45069" name="文本框 10"/>
          <p:cNvSpPr txBox="1">
            <a:spLocks noChangeArrowheads="1"/>
          </p:cNvSpPr>
          <p:nvPr/>
        </p:nvSpPr>
        <p:spPr bwMode="auto">
          <a:xfrm>
            <a:off x="1905931" y="3165053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FF"/>
                </a:solidFill>
                <a:latin typeface="宋体" panose="02010600030101010101" pitchFamily="2" charset="-122"/>
              </a:rPr>
              <a:t>·</a:t>
            </a:r>
            <a:endParaRPr lang="zh-CN" altLang="en-US" sz="3200" b="1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01044" y="2752303"/>
            <a:ext cx="71247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32781" y="4679528"/>
            <a:ext cx="6781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064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434" name="任意多边形 12433"/>
          <p:cNvSpPr>
            <a:spLocks noChangeArrowheads="1"/>
          </p:cNvSpPr>
          <p:nvPr/>
        </p:nvSpPr>
        <p:spPr bwMode="auto">
          <a:xfrm>
            <a:off x="7131050" y="1425575"/>
            <a:ext cx="241300" cy="185738"/>
          </a:xfrm>
          <a:custGeom>
            <a:avLst/>
            <a:gdLst>
              <a:gd name="T0" fmla="*/ 130 w 380"/>
              <a:gd name="T1" fmla="*/ 22 h 294"/>
              <a:gd name="T2" fmla="*/ 185 w 380"/>
              <a:gd name="T3" fmla="*/ 33 h 294"/>
              <a:gd name="T4" fmla="*/ 228 w 380"/>
              <a:gd name="T5" fmla="*/ 44 h 294"/>
              <a:gd name="T6" fmla="*/ 283 w 380"/>
              <a:gd name="T7" fmla="*/ 65 h 294"/>
              <a:gd name="T8" fmla="*/ 326 w 380"/>
              <a:gd name="T9" fmla="*/ 87 h 294"/>
              <a:gd name="T10" fmla="*/ 348 w 380"/>
              <a:gd name="T11" fmla="*/ 109 h 294"/>
              <a:gd name="T12" fmla="*/ 359 w 380"/>
              <a:gd name="T13" fmla="*/ 131 h 294"/>
              <a:gd name="T14" fmla="*/ 369 w 380"/>
              <a:gd name="T15" fmla="*/ 142 h 294"/>
              <a:gd name="T16" fmla="*/ 369 w 380"/>
              <a:gd name="T17" fmla="*/ 152 h 294"/>
              <a:gd name="T18" fmla="*/ 380 w 380"/>
              <a:gd name="T19" fmla="*/ 174 h 294"/>
              <a:gd name="T20" fmla="*/ 380 w 380"/>
              <a:gd name="T21" fmla="*/ 196 h 294"/>
              <a:gd name="T22" fmla="*/ 380 w 380"/>
              <a:gd name="T23" fmla="*/ 207 h 294"/>
              <a:gd name="T24" fmla="*/ 369 w 380"/>
              <a:gd name="T25" fmla="*/ 229 h 294"/>
              <a:gd name="T26" fmla="*/ 369 w 380"/>
              <a:gd name="T27" fmla="*/ 250 h 294"/>
              <a:gd name="T28" fmla="*/ 359 w 380"/>
              <a:gd name="T29" fmla="*/ 261 h 294"/>
              <a:gd name="T30" fmla="*/ 359 w 380"/>
              <a:gd name="T31" fmla="*/ 272 h 294"/>
              <a:gd name="T32" fmla="*/ 348 w 380"/>
              <a:gd name="T33" fmla="*/ 283 h 294"/>
              <a:gd name="T34" fmla="*/ 348 w 380"/>
              <a:gd name="T35" fmla="*/ 294 h 294"/>
              <a:gd name="T36" fmla="*/ 337 w 380"/>
              <a:gd name="T37" fmla="*/ 294 h 294"/>
              <a:gd name="T38" fmla="*/ 326 w 380"/>
              <a:gd name="T39" fmla="*/ 283 h 294"/>
              <a:gd name="T40" fmla="*/ 304 w 380"/>
              <a:gd name="T41" fmla="*/ 283 h 294"/>
              <a:gd name="T42" fmla="*/ 293 w 380"/>
              <a:gd name="T43" fmla="*/ 272 h 294"/>
              <a:gd name="T44" fmla="*/ 272 w 380"/>
              <a:gd name="T45" fmla="*/ 261 h 294"/>
              <a:gd name="T46" fmla="*/ 239 w 380"/>
              <a:gd name="T47" fmla="*/ 240 h 294"/>
              <a:gd name="T48" fmla="*/ 217 w 380"/>
              <a:gd name="T49" fmla="*/ 218 h 294"/>
              <a:gd name="T50" fmla="*/ 185 w 380"/>
              <a:gd name="T51" fmla="*/ 196 h 294"/>
              <a:gd name="T52" fmla="*/ 152 w 380"/>
              <a:gd name="T53" fmla="*/ 163 h 294"/>
              <a:gd name="T54" fmla="*/ 109 w 380"/>
              <a:gd name="T55" fmla="*/ 142 h 294"/>
              <a:gd name="T56" fmla="*/ 76 w 380"/>
              <a:gd name="T57" fmla="*/ 109 h 294"/>
              <a:gd name="T58" fmla="*/ 54 w 380"/>
              <a:gd name="T59" fmla="*/ 87 h 294"/>
              <a:gd name="T60" fmla="*/ 32 w 380"/>
              <a:gd name="T61" fmla="*/ 65 h 294"/>
              <a:gd name="T62" fmla="*/ 22 w 380"/>
              <a:gd name="T63" fmla="*/ 44 h 294"/>
              <a:gd name="T64" fmla="*/ 11 w 380"/>
              <a:gd name="T65" fmla="*/ 33 h 294"/>
              <a:gd name="T66" fmla="*/ 0 w 380"/>
              <a:gd name="T67" fmla="*/ 22 h 294"/>
              <a:gd name="T68" fmla="*/ 0 w 380"/>
              <a:gd name="T69" fmla="*/ 11 h 294"/>
              <a:gd name="T70" fmla="*/ 11 w 380"/>
              <a:gd name="T71" fmla="*/ 11 h 294"/>
              <a:gd name="T72" fmla="*/ 22 w 380"/>
              <a:gd name="T73" fmla="*/ 0 h 294"/>
              <a:gd name="T74" fmla="*/ 32 w 380"/>
              <a:gd name="T75" fmla="*/ 0 h 294"/>
              <a:gd name="T76" fmla="*/ 43 w 380"/>
              <a:gd name="T77" fmla="*/ 0 h 294"/>
              <a:gd name="T78" fmla="*/ 54 w 380"/>
              <a:gd name="T79" fmla="*/ 0 h 294"/>
              <a:gd name="T80" fmla="*/ 76 w 380"/>
              <a:gd name="T81" fmla="*/ 11 h 294"/>
              <a:gd name="T82" fmla="*/ 98 w 380"/>
              <a:gd name="T83" fmla="*/ 11 h 294"/>
              <a:gd name="T84" fmla="*/ 130 w 380"/>
              <a:gd name="T85" fmla="*/ 22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80" h="294">
                <a:moveTo>
                  <a:pt x="130" y="22"/>
                </a:moveTo>
                <a:lnTo>
                  <a:pt x="185" y="33"/>
                </a:lnTo>
                <a:lnTo>
                  <a:pt x="228" y="44"/>
                </a:lnTo>
                <a:lnTo>
                  <a:pt x="283" y="65"/>
                </a:lnTo>
                <a:lnTo>
                  <a:pt x="326" y="87"/>
                </a:lnTo>
                <a:lnTo>
                  <a:pt x="348" y="109"/>
                </a:lnTo>
                <a:lnTo>
                  <a:pt x="359" y="131"/>
                </a:lnTo>
                <a:lnTo>
                  <a:pt x="369" y="142"/>
                </a:lnTo>
                <a:lnTo>
                  <a:pt x="369" y="152"/>
                </a:lnTo>
                <a:lnTo>
                  <a:pt x="380" y="174"/>
                </a:lnTo>
                <a:lnTo>
                  <a:pt x="380" y="196"/>
                </a:lnTo>
                <a:lnTo>
                  <a:pt x="380" y="207"/>
                </a:lnTo>
                <a:lnTo>
                  <a:pt x="369" y="229"/>
                </a:lnTo>
                <a:lnTo>
                  <a:pt x="369" y="250"/>
                </a:lnTo>
                <a:lnTo>
                  <a:pt x="359" y="261"/>
                </a:lnTo>
                <a:lnTo>
                  <a:pt x="359" y="272"/>
                </a:lnTo>
                <a:lnTo>
                  <a:pt x="348" y="283"/>
                </a:lnTo>
                <a:lnTo>
                  <a:pt x="348" y="294"/>
                </a:lnTo>
                <a:lnTo>
                  <a:pt x="337" y="294"/>
                </a:lnTo>
                <a:lnTo>
                  <a:pt x="326" y="283"/>
                </a:lnTo>
                <a:lnTo>
                  <a:pt x="304" y="283"/>
                </a:lnTo>
                <a:lnTo>
                  <a:pt x="293" y="272"/>
                </a:lnTo>
                <a:lnTo>
                  <a:pt x="272" y="261"/>
                </a:lnTo>
                <a:lnTo>
                  <a:pt x="239" y="240"/>
                </a:lnTo>
                <a:lnTo>
                  <a:pt x="217" y="218"/>
                </a:lnTo>
                <a:lnTo>
                  <a:pt x="185" y="196"/>
                </a:lnTo>
                <a:lnTo>
                  <a:pt x="152" y="163"/>
                </a:lnTo>
                <a:lnTo>
                  <a:pt x="109" y="142"/>
                </a:lnTo>
                <a:lnTo>
                  <a:pt x="76" y="109"/>
                </a:lnTo>
                <a:lnTo>
                  <a:pt x="54" y="87"/>
                </a:lnTo>
                <a:lnTo>
                  <a:pt x="32" y="65"/>
                </a:lnTo>
                <a:lnTo>
                  <a:pt x="22" y="44"/>
                </a:lnTo>
                <a:lnTo>
                  <a:pt x="11" y="33"/>
                </a:lnTo>
                <a:lnTo>
                  <a:pt x="0" y="22"/>
                </a:lnTo>
                <a:lnTo>
                  <a:pt x="0" y="11"/>
                </a:lnTo>
                <a:lnTo>
                  <a:pt x="11" y="11"/>
                </a:lnTo>
                <a:lnTo>
                  <a:pt x="22" y="0"/>
                </a:lnTo>
                <a:lnTo>
                  <a:pt x="32" y="0"/>
                </a:lnTo>
                <a:lnTo>
                  <a:pt x="43" y="0"/>
                </a:lnTo>
                <a:lnTo>
                  <a:pt x="54" y="0"/>
                </a:lnTo>
                <a:lnTo>
                  <a:pt x="76" y="11"/>
                </a:lnTo>
                <a:lnTo>
                  <a:pt x="98" y="11"/>
                </a:lnTo>
                <a:lnTo>
                  <a:pt x="130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5" name="任意多边形 12434"/>
          <p:cNvSpPr>
            <a:spLocks noChangeArrowheads="1"/>
          </p:cNvSpPr>
          <p:nvPr/>
        </p:nvSpPr>
        <p:spPr bwMode="auto">
          <a:xfrm>
            <a:off x="6199188" y="2219325"/>
            <a:ext cx="179387" cy="428625"/>
          </a:xfrm>
          <a:custGeom>
            <a:avLst/>
            <a:gdLst>
              <a:gd name="T0" fmla="*/ 33 w 283"/>
              <a:gd name="T1" fmla="*/ 65 h 674"/>
              <a:gd name="T2" fmla="*/ 22 w 283"/>
              <a:gd name="T3" fmla="*/ 54 h 674"/>
              <a:gd name="T4" fmla="*/ 11 w 283"/>
              <a:gd name="T5" fmla="*/ 43 h 674"/>
              <a:gd name="T6" fmla="*/ 11 w 283"/>
              <a:gd name="T7" fmla="*/ 32 h 674"/>
              <a:gd name="T8" fmla="*/ 0 w 283"/>
              <a:gd name="T9" fmla="*/ 21 h 674"/>
              <a:gd name="T10" fmla="*/ 0 w 283"/>
              <a:gd name="T11" fmla="*/ 10 h 674"/>
              <a:gd name="T12" fmla="*/ 11 w 283"/>
              <a:gd name="T13" fmla="*/ 0 h 674"/>
              <a:gd name="T14" fmla="*/ 22 w 283"/>
              <a:gd name="T15" fmla="*/ 0 h 674"/>
              <a:gd name="T16" fmla="*/ 44 w 283"/>
              <a:gd name="T17" fmla="*/ 0 h 674"/>
              <a:gd name="T18" fmla="*/ 65 w 283"/>
              <a:gd name="T19" fmla="*/ 0 h 674"/>
              <a:gd name="T20" fmla="*/ 87 w 283"/>
              <a:gd name="T21" fmla="*/ 0 h 674"/>
              <a:gd name="T22" fmla="*/ 120 w 283"/>
              <a:gd name="T23" fmla="*/ 10 h 674"/>
              <a:gd name="T24" fmla="*/ 152 w 283"/>
              <a:gd name="T25" fmla="*/ 10 h 674"/>
              <a:gd name="T26" fmla="*/ 196 w 283"/>
              <a:gd name="T27" fmla="*/ 21 h 674"/>
              <a:gd name="T28" fmla="*/ 207 w 283"/>
              <a:gd name="T29" fmla="*/ 76 h 674"/>
              <a:gd name="T30" fmla="*/ 218 w 283"/>
              <a:gd name="T31" fmla="*/ 119 h 674"/>
              <a:gd name="T32" fmla="*/ 229 w 283"/>
              <a:gd name="T33" fmla="*/ 174 h 674"/>
              <a:gd name="T34" fmla="*/ 229 w 283"/>
              <a:gd name="T35" fmla="*/ 217 h 674"/>
              <a:gd name="T36" fmla="*/ 239 w 283"/>
              <a:gd name="T37" fmla="*/ 250 h 674"/>
              <a:gd name="T38" fmla="*/ 250 w 283"/>
              <a:gd name="T39" fmla="*/ 293 h 674"/>
              <a:gd name="T40" fmla="*/ 250 w 283"/>
              <a:gd name="T41" fmla="*/ 326 h 674"/>
              <a:gd name="T42" fmla="*/ 261 w 283"/>
              <a:gd name="T43" fmla="*/ 359 h 674"/>
              <a:gd name="T44" fmla="*/ 261 w 283"/>
              <a:gd name="T45" fmla="*/ 391 h 674"/>
              <a:gd name="T46" fmla="*/ 272 w 283"/>
              <a:gd name="T47" fmla="*/ 424 h 674"/>
              <a:gd name="T48" fmla="*/ 272 w 283"/>
              <a:gd name="T49" fmla="*/ 446 h 674"/>
              <a:gd name="T50" fmla="*/ 272 w 283"/>
              <a:gd name="T51" fmla="*/ 468 h 674"/>
              <a:gd name="T52" fmla="*/ 283 w 283"/>
              <a:gd name="T53" fmla="*/ 489 h 674"/>
              <a:gd name="T54" fmla="*/ 283 w 283"/>
              <a:gd name="T55" fmla="*/ 511 h 674"/>
              <a:gd name="T56" fmla="*/ 283 w 283"/>
              <a:gd name="T57" fmla="*/ 522 h 674"/>
              <a:gd name="T58" fmla="*/ 283 w 283"/>
              <a:gd name="T59" fmla="*/ 533 h 674"/>
              <a:gd name="T60" fmla="*/ 283 w 283"/>
              <a:gd name="T61" fmla="*/ 565 h 674"/>
              <a:gd name="T62" fmla="*/ 283 w 283"/>
              <a:gd name="T63" fmla="*/ 587 h 674"/>
              <a:gd name="T64" fmla="*/ 283 w 283"/>
              <a:gd name="T65" fmla="*/ 609 h 674"/>
              <a:gd name="T66" fmla="*/ 283 w 283"/>
              <a:gd name="T67" fmla="*/ 620 h 674"/>
              <a:gd name="T68" fmla="*/ 283 w 283"/>
              <a:gd name="T69" fmla="*/ 642 h 674"/>
              <a:gd name="T70" fmla="*/ 283 w 283"/>
              <a:gd name="T71" fmla="*/ 653 h 674"/>
              <a:gd name="T72" fmla="*/ 272 w 283"/>
              <a:gd name="T73" fmla="*/ 653 h 674"/>
              <a:gd name="T74" fmla="*/ 272 w 283"/>
              <a:gd name="T75" fmla="*/ 663 h 674"/>
              <a:gd name="T76" fmla="*/ 261 w 283"/>
              <a:gd name="T77" fmla="*/ 663 h 674"/>
              <a:gd name="T78" fmla="*/ 261 w 283"/>
              <a:gd name="T79" fmla="*/ 674 h 674"/>
              <a:gd name="T80" fmla="*/ 239 w 283"/>
              <a:gd name="T81" fmla="*/ 674 h 674"/>
              <a:gd name="T82" fmla="*/ 229 w 283"/>
              <a:gd name="T83" fmla="*/ 674 h 674"/>
              <a:gd name="T84" fmla="*/ 218 w 283"/>
              <a:gd name="T85" fmla="*/ 663 h 674"/>
              <a:gd name="T86" fmla="*/ 207 w 283"/>
              <a:gd name="T87" fmla="*/ 653 h 674"/>
              <a:gd name="T88" fmla="*/ 207 w 283"/>
              <a:gd name="T89" fmla="*/ 642 h 674"/>
              <a:gd name="T90" fmla="*/ 196 w 283"/>
              <a:gd name="T91" fmla="*/ 620 h 674"/>
              <a:gd name="T92" fmla="*/ 185 w 283"/>
              <a:gd name="T93" fmla="*/ 587 h 674"/>
              <a:gd name="T94" fmla="*/ 185 w 283"/>
              <a:gd name="T95" fmla="*/ 555 h 674"/>
              <a:gd name="T96" fmla="*/ 174 w 283"/>
              <a:gd name="T97" fmla="*/ 522 h 674"/>
              <a:gd name="T98" fmla="*/ 163 w 283"/>
              <a:gd name="T99" fmla="*/ 468 h 674"/>
              <a:gd name="T100" fmla="*/ 152 w 283"/>
              <a:gd name="T101" fmla="*/ 424 h 674"/>
              <a:gd name="T102" fmla="*/ 142 w 283"/>
              <a:gd name="T103" fmla="*/ 359 h 674"/>
              <a:gd name="T104" fmla="*/ 131 w 283"/>
              <a:gd name="T105" fmla="*/ 304 h 674"/>
              <a:gd name="T106" fmla="*/ 109 w 283"/>
              <a:gd name="T107" fmla="*/ 250 h 674"/>
              <a:gd name="T108" fmla="*/ 98 w 283"/>
              <a:gd name="T109" fmla="*/ 206 h 674"/>
              <a:gd name="T110" fmla="*/ 87 w 283"/>
              <a:gd name="T111" fmla="*/ 163 h 674"/>
              <a:gd name="T112" fmla="*/ 65 w 283"/>
              <a:gd name="T113" fmla="*/ 130 h 674"/>
              <a:gd name="T114" fmla="*/ 55 w 283"/>
              <a:gd name="T115" fmla="*/ 108 h 674"/>
              <a:gd name="T116" fmla="*/ 44 w 283"/>
              <a:gd name="T117" fmla="*/ 87 h 674"/>
              <a:gd name="T118" fmla="*/ 33 w 283"/>
              <a:gd name="T119" fmla="*/ 65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3" h="674">
                <a:moveTo>
                  <a:pt x="33" y="65"/>
                </a:moveTo>
                <a:lnTo>
                  <a:pt x="22" y="54"/>
                </a:lnTo>
                <a:lnTo>
                  <a:pt x="11" y="43"/>
                </a:lnTo>
                <a:lnTo>
                  <a:pt x="11" y="32"/>
                </a:lnTo>
                <a:lnTo>
                  <a:pt x="0" y="21"/>
                </a:lnTo>
                <a:lnTo>
                  <a:pt x="0" y="10"/>
                </a:lnTo>
                <a:lnTo>
                  <a:pt x="11" y="0"/>
                </a:lnTo>
                <a:lnTo>
                  <a:pt x="22" y="0"/>
                </a:lnTo>
                <a:lnTo>
                  <a:pt x="44" y="0"/>
                </a:lnTo>
                <a:lnTo>
                  <a:pt x="65" y="0"/>
                </a:lnTo>
                <a:lnTo>
                  <a:pt x="87" y="0"/>
                </a:lnTo>
                <a:lnTo>
                  <a:pt x="120" y="10"/>
                </a:lnTo>
                <a:lnTo>
                  <a:pt x="152" y="10"/>
                </a:lnTo>
                <a:lnTo>
                  <a:pt x="196" y="21"/>
                </a:lnTo>
                <a:lnTo>
                  <a:pt x="207" y="76"/>
                </a:lnTo>
                <a:lnTo>
                  <a:pt x="218" y="119"/>
                </a:lnTo>
                <a:lnTo>
                  <a:pt x="229" y="174"/>
                </a:lnTo>
                <a:lnTo>
                  <a:pt x="229" y="217"/>
                </a:lnTo>
                <a:lnTo>
                  <a:pt x="239" y="250"/>
                </a:lnTo>
                <a:lnTo>
                  <a:pt x="250" y="293"/>
                </a:lnTo>
                <a:lnTo>
                  <a:pt x="250" y="326"/>
                </a:lnTo>
                <a:lnTo>
                  <a:pt x="261" y="359"/>
                </a:lnTo>
                <a:lnTo>
                  <a:pt x="261" y="391"/>
                </a:lnTo>
                <a:lnTo>
                  <a:pt x="272" y="424"/>
                </a:lnTo>
                <a:lnTo>
                  <a:pt x="272" y="446"/>
                </a:lnTo>
                <a:lnTo>
                  <a:pt x="272" y="468"/>
                </a:lnTo>
                <a:lnTo>
                  <a:pt x="283" y="489"/>
                </a:lnTo>
                <a:lnTo>
                  <a:pt x="283" y="511"/>
                </a:lnTo>
                <a:lnTo>
                  <a:pt x="283" y="522"/>
                </a:lnTo>
                <a:lnTo>
                  <a:pt x="283" y="533"/>
                </a:lnTo>
                <a:lnTo>
                  <a:pt x="283" y="565"/>
                </a:lnTo>
                <a:lnTo>
                  <a:pt x="283" y="587"/>
                </a:lnTo>
                <a:lnTo>
                  <a:pt x="283" y="609"/>
                </a:lnTo>
                <a:lnTo>
                  <a:pt x="283" y="620"/>
                </a:lnTo>
                <a:lnTo>
                  <a:pt x="283" y="642"/>
                </a:lnTo>
                <a:lnTo>
                  <a:pt x="283" y="653"/>
                </a:lnTo>
                <a:lnTo>
                  <a:pt x="272" y="653"/>
                </a:lnTo>
                <a:lnTo>
                  <a:pt x="272" y="663"/>
                </a:lnTo>
                <a:lnTo>
                  <a:pt x="261" y="663"/>
                </a:lnTo>
                <a:lnTo>
                  <a:pt x="261" y="674"/>
                </a:lnTo>
                <a:lnTo>
                  <a:pt x="239" y="674"/>
                </a:lnTo>
                <a:lnTo>
                  <a:pt x="229" y="674"/>
                </a:lnTo>
                <a:lnTo>
                  <a:pt x="218" y="663"/>
                </a:lnTo>
                <a:lnTo>
                  <a:pt x="207" y="653"/>
                </a:lnTo>
                <a:lnTo>
                  <a:pt x="207" y="642"/>
                </a:lnTo>
                <a:lnTo>
                  <a:pt x="196" y="620"/>
                </a:lnTo>
                <a:lnTo>
                  <a:pt x="185" y="587"/>
                </a:lnTo>
                <a:lnTo>
                  <a:pt x="185" y="555"/>
                </a:lnTo>
                <a:lnTo>
                  <a:pt x="174" y="522"/>
                </a:lnTo>
                <a:lnTo>
                  <a:pt x="163" y="468"/>
                </a:lnTo>
                <a:lnTo>
                  <a:pt x="152" y="424"/>
                </a:lnTo>
                <a:lnTo>
                  <a:pt x="142" y="359"/>
                </a:lnTo>
                <a:lnTo>
                  <a:pt x="131" y="304"/>
                </a:lnTo>
                <a:lnTo>
                  <a:pt x="109" y="250"/>
                </a:lnTo>
                <a:lnTo>
                  <a:pt x="98" y="206"/>
                </a:lnTo>
                <a:lnTo>
                  <a:pt x="87" y="163"/>
                </a:lnTo>
                <a:lnTo>
                  <a:pt x="65" y="130"/>
                </a:lnTo>
                <a:lnTo>
                  <a:pt x="55" y="108"/>
                </a:lnTo>
                <a:lnTo>
                  <a:pt x="44" y="87"/>
                </a:lnTo>
                <a:lnTo>
                  <a:pt x="33" y="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6" name="任意多边形 12435"/>
          <p:cNvSpPr>
            <a:spLocks noChangeArrowheads="1"/>
          </p:cNvSpPr>
          <p:nvPr/>
        </p:nvSpPr>
        <p:spPr bwMode="auto">
          <a:xfrm>
            <a:off x="6269038" y="2136775"/>
            <a:ext cx="530225" cy="317500"/>
          </a:xfrm>
          <a:custGeom>
            <a:avLst/>
            <a:gdLst>
              <a:gd name="T0" fmla="*/ 554 w 837"/>
              <a:gd name="T1" fmla="*/ 0 h 501"/>
              <a:gd name="T2" fmla="*/ 598 w 837"/>
              <a:gd name="T3" fmla="*/ 0 h 501"/>
              <a:gd name="T4" fmla="*/ 663 w 837"/>
              <a:gd name="T5" fmla="*/ 11 h 501"/>
              <a:gd name="T6" fmla="*/ 739 w 837"/>
              <a:gd name="T7" fmla="*/ 54 h 501"/>
              <a:gd name="T8" fmla="*/ 783 w 837"/>
              <a:gd name="T9" fmla="*/ 87 h 501"/>
              <a:gd name="T10" fmla="*/ 815 w 837"/>
              <a:gd name="T11" fmla="*/ 109 h 501"/>
              <a:gd name="T12" fmla="*/ 837 w 837"/>
              <a:gd name="T13" fmla="*/ 131 h 501"/>
              <a:gd name="T14" fmla="*/ 837 w 837"/>
              <a:gd name="T15" fmla="*/ 163 h 501"/>
              <a:gd name="T16" fmla="*/ 815 w 837"/>
              <a:gd name="T17" fmla="*/ 185 h 501"/>
              <a:gd name="T18" fmla="*/ 783 w 837"/>
              <a:gd name="T19" fmla="*/ 207 h 501"/>
              <a:gd name="T20" fmla="*/ 750 w 837"/>
              <a:gd name="T21" fmla="*/ 250 h 501"/>
              <a:gd name="T22" fmla="*/ 707 w 837"/>
              <a:gd name="T23" fmla="*/ 326 h 501"/>
              <a:gd name="T24" fmla="*/ 663 w 837"/>
              <a:gd name="T25" fmla="*/ 435 h 501"/>
              <a:gd name="T26" fmla="*/ 554 w 837"/>
              <a:gd name="T27" fmla="*/ 501 h 501"/>
              <a:gd name="T28" fmla="*/ 554 w 837"/>
              <a:gd name="T29" fmla="*/ 392 h 501"/>
              <a:gd name="T30" fmla="*/ 565 w 837"/>
              <a:gd name="T31" fmla="*/ 272 h 501"/>
              <a:gd name="T32" fmla="*/ 576 w 837"/>
              <a:gd name="T33" fmla="*/ 229 h 501"/>
              <a:gd name="T34" fmla="*/ 576 w 837"/>
              <a:gd name="T35" fmla="*/ 196 h 501"/>
              <a:gd name="T36" fmla="*/ 576 w 837"/>
              <a:gd name="T37" fmla="*/ 174 h 501"/>
              <a:gd name="T38" fmla="*/ 565 w 837"/>
              <a:gd name="T39" fmla="*/ 152 h 501"/>
              <a:gd name="T40" fmla="*/ 543 w 837"/>
              <a:gd name="T41" fmla="*/ 141 h 501"/>
              <a:gd name="T42" fmla="*/ 500 w 837"/>
              <a:gd name="T43" fmla="*/ 141 h 501"/>
              <a:gd name="T44" fmla="*/ 467 w 837"/>
              <a:gd name="T45" fmla="*/ 152 h 501"/>
              <a:gd name="T46" fmla="*/ 424 w 837"/>
              <a:gd name="T47" fmla="*/ 152 h 501"/>
              <a:gd name="T48" fmla="*/ 370 w 837"/>
              <a:gd name="T49" fmla="*/ 174 h 501"/>
              <a:gd name="T50" fmla="*/ 261 w 837"/>
              <a:gd name="T51" fmla="*/ 196 h 501"/>
              <a:gd name="T52" fmla="*/ 98 w 837"/>
              <a:gd name="T53" fmla="*/ 229 h 501"/>
              <a:gd name="T54" fmla="*/ 0 w 837"/>
              <a:gd name="T55" fmla="*/ 141 h 501"/>
              <a:gd name="T56" fmla="*/ 65 w 837"/>
              <a:gd name="T57" fmla="*/ 141 h 501"/>
              <a:gd name="T58" fmla="*/ 141 w 837"/>
              <a:gd name="T59" fmla="*/ 131 h 501"/>
              <a:gd name="T60" fmla="*/ 217 w 837"/>
              <a:gd name="T61" fmla="*/ 109 h 501"/>
              <a:gd name="T62" fmla="*/ 359 w 837"/>
              <a:gd name="T63" fmla="*/ 76 h 501"/>
              <a:gd name="T64" fmla="*/ 435 w 837"/>
              <a:gd name="T65" fmla="*/ 54 h 501"/>
              <a:gd name="T66" fmla="*/ 489 w 837"/>
              <a:gd name="T67" fmla="*/ 33 h 501"/>
              <a:gd name="T68" fmla="*/ 511 w 837"/>
              <a:gd name="T69" fmla="*/ 22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37" h="501">
                <a:moveTo>
                  <a:pt x="522" y="22"/>
                </a:moveTo>
                <a:lnTo>
                  <a:pt x="554" y="0"/>
                </a:lnTo>
                <a:lnTo>
                  <a:pt x="576" y="0"/>
                </a:lnTo>
                <a:lnTo>
                  <a:pt x="598" y="0"/>
                </a:lnTo>
                <a:lnTo>
                  <a:pt x="630" y="0"/>
                </a:lnTo>
                <a:lnTo>
                  <a:pt x="663" y="11"/>
                </a:lnTo>
                <a:lnTo>
                  <a:pt x="696" y="33"/>
                </a:lnTo>
                <a:lnTo>
                  <a:pt x="739" y="54"/>
                </a:lnTo>
                <a:lnTo>
                  <a:pt x="761" y="65"/>
                </a:lnTo>
                <a:lnTo>
                  <a:pt x="783" y="87"/>
                </a:lnTo>
                <a:lnTo>
                  <a:pt x="804" y="98"/>
                </a:lnTo>
                <a:lnTo>
                  <a:pt x="815" y="109"/>
                </a:lnTo>
                <a:lnTo>
                  <a:pt x="826" y="120"/>
                </a:lnTo>
                <a:lnTo>
                  <a:pt x="837" y="131"/>
                </a:lnTo>
                <a:lnTo>
                  <a:pt x="837" y="141"/>
                </a:lnTo>
                <a:lnTo>
                  <a:pt x="837" y="163"/>
                </a:lnTo>
                <a:lnTo>
                  <a:pt x="826" y="174"/>
                </a:lnTo>
                <a:lnTo>
                  <a:pt x="815" y="185"/>
                </a:lnTo>
                <a:lnTo>
                  <a:pt x="794" y="196"/>
                </a:lnTo>
                <a:lnTo>
                  <a:pt x="783" y="207"/>
                </a:lnTo>
                <a:lnTo>
                  <a:pt x="772" y="229"/>
                </a:lnTo>
                <a:lnTo>
                  <a:pt x="750" y="250"/>
                </a:lnTo>
                <a:lnTo>
                  <a:pt x="728" y="283"/>
                </a:lnTo>
                <a:lnTo>
                  <a:pt x="707" y="326"/>
                </a:lnTo>
                <a:lnTo>
                  <a:pt x="685" y="370"/>
                </a:lnTo>
                <a:lnTo>
                  <a:pt x="663" y="435"/>
                </a:lnTo>
                <a:lnTo>
                  <a:pt x="641" y="501"/>
                </a:lnTo>
                <a:lnTo>
                  <a:pt x="554" y="501"/>
                </a:lnTo>
                <a:lnTo>
                  <a:pt x="554" y="446"/>
                </a:lnTo>
                <a:lnTo>
                  <a:pt x="554" y="392"/>
                </a:lnTo>
                <a:lnTo>
                  <a:pt x="565" y="337"/>
                </a:lnTo>
                <a:lnTo>
                  <a:pt x="565" y="272"/>
                </a:lnTo>
                <a:lnTo>
                  <a:pt x="565" y="250"/>
                </a:lnTo>
                <a:lnTo>
                  <a:pt x="576" y="229"/>
                </a:lnTo>
                <a:lnTo>
                  <a:pt x="576" y="207"/>
                </a:lnTo>
                <a:lnTo>
                  <a:pt x="576" y="196"/>
                </a:lnTo>
                <a:lnTo>
                  <a:pt x="576" y="185"/>
                </a:lnTo>
                <a:lnTo>
                  <a:pt x="576" y="174"/>
                </a:lnTo>
                <a:lnTo>
                  <a:pt x="565" y="163"/>
                </a:lnTo>
                <a:lnTo>
                  <a:pt x="565" y="152"/>
                </a:lnTo>
                <a:lnTo>
                  <a:pt x="554" y="152"/>
                </a:lnTo>
                <a:lnTo>
                  <a:pt x="543" y="141"/>
                </a:lnTo>
                <a:lnTo>
                  <a:pt x="511" y="141"/>
                </a:lnTo>
                <a:lnTo>
                  <a:pt x="500" y="141"/>
                </a:lnTo>
                <a:lnTo>
                  <a:pt x="478" y="141"/>
                </a:lnTo>
                <a:lnTo>
                  <a:pt x="467" y="152"/>
                </a:lnTo>
                <a:lnTo>
                  <a:pt x="446" y="152"/>
                </a:lnTo>
                <a:lnTo>
                  <a:pt x="424" y="152"/>
                </a:lnTo>
                <a:lnTo>
                  <a:pt x="402" y="163"/>
                </a:lnTo>
                <a:lnTo>
                  <a:pt x="370" y="174"/>
                </a:lnTo>
                <a:lnTo>
                  <a:pt x="337" y="174"/>
                </a:lnTo>
                <a:lnTo>
                  <a:pt x="261" y="196"/>
                </a:lnTo>
                <a:lnTo>
                  <a:pt x="185" y="218"/>
                </a:lnTo>
                <a:lnTo>
                  <a:pt x="98" y="229"/>
                </a:lnTo>
                <a:lnTo>
                  <a:pt x="0" y="239"/>
                </a:lnTo>
                <a:lnTo>
                  <a:pt x="0" y="141"/>
                </a:lnTo>
                <a:lnTo>
                  <a:pt x="33" y="141"/>
                </a:lnTo>
                <a:lnTo>
                  <a:pt x="65" y="141"/>
                </a:lnTo>
                <a:lnTo>
                  <a:pt x="98" y="131"/>
                </a:lnTo>
                <a:lnTo>
                  <a:pt x="141" y="131"/>
                </a:lnTo>
                <a:lnTo>
                  <a:pt x="174" y="120"/>
                </a:lnTo>
                <a:lnTo>
                  <a:pt x="217" y="109"/>
                </a:lnTo>
                <a:lnTo>
                  <a:pt x="315" y="87"/>
                </a:lnTo>
                <a:lnTo>
                  <a:pt x="359" y="76"/>
                </a:lnTo>
                <a:lnTo>
                  <a:pt x="402" y="65"/>
                </a:lnTo>
                <a:lnTo>
                  <a:pt x="435" y="54"/>
                </a:lnTo>
                <a:lnTo>
                  <a:pt x="457" y="44"/>
                </a:lnTo>
                <a:lnTo>
                  <a:pt x="489" y="33"/>
                </a:lnTo>
                <a:lnTo>
                  <a:pt x="500" y="33"/>
                </a:lnTo>
                <a:lnTo>
                  <a:pt x="511" y="22"/>
                </a:lnTo>
                <a:lnTo>
                  <a:pt x="522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7" name="任意多边形 12436"/>
          <p:cNvSpPr>
            <a:spLocks noChangeArrowheads="1"/>
          </p:cNvSpPr>
          <p:nvPr/>
        </p:nvSpPr>
        <p:spPr bwMode="auto">
          <a:xfrm>
            <a:off x="6246813" y="1590675"/>
            <a:ext cx="546100" cy="158750"/>
          </a:xfrm>
          <a:custGeom>
            <a:avLst/>
            <a:gdLst>
              <a:gd name="T0" fmla="*/ 479 w 859"/>
              <a:gd name="T1" fmla="*/ 196 h 251"/>
              <a:gd name="T2" fmla="*/ 413 w 859"/>
              <a:gd name="T3" fmla="*/ 207 h 251"/>
              <a:gd name="T4" fmla="*/ 359 w 859"/>
              <a:gd name="T5" fmla="*/ 218 h 251"/>
              <a:gd name="T6" fmla="*/ 305 w 859"/>
              <a:gd name="T7" fmla="*/ 229 h 251"/>
              <a:gd name="T8" fmla="*/ 261 w 859"/>
              <a:gd name="T9" fmla="*/ 240 h 251"/>
              <a:gd name="T10" fmla="*/ 218 w 859"/>
              <a:gd name="T11" fmla="*/ 240 h 251"/>
              <a:gd name="T12" fmla="*/ 196 w 859"/>
              <a:gd name="T13" fmla="*/ 251 h 251"/>
              <a:gd name="T14" fmla="*/ 163 w 859"/>
              <a:gd name="T15" fmla="*/ 251 h 251"/>
              <a:gd name="T16" fmla="*/ 153 w 859"/>
              <a:gd name="T17" fmla="*/ 251 h 251"/>
              <a:gd name="T18" fmla="*/ 120 w 859"/>
              <a:gd name="T19" fmla="*/ 251 h 251"/>
              <a:gd name="T20" fmla="*/ 98 w 859"/>
              <a:gd name="T21" fmla="*/ 251 h 251"/>
              <a:gd name="T22" fmla="*/ 44 w 859"/>
              <a:gd name="T23" fmla="*/ 229 h 251"/>
              <a:gd name="T24" fmla="*/ 22 w 859"/>
              <a:gd name="T25" fmla="*/ 218 h 251"/>
              <a:gd name="T26" fmla="*/ 11 w 859"/>
              <a:gd name="T27" fmla="*/ 207 h 251"/>
              <a:gd name="T28" fmla="*/ 0 w 859"/>
              <a:gd name="T29" fmla="*/ 196 h 251"/>
              <a:gd name="T30" fmla="*/ 0 w 859"/>
              <a:gd name="T31" fmla="*/ 185 h 251"/>
              <a:gd name="T32" fmla="*/ 11 w 859"/>
              <a:gd name="T33" fmla="*/ 174 h 251"/>
              <a:gd name="T34" fmla="*/ 22 w 859"/>
              <a:gd name="T35" fmla="*/ 174 h 251"/>
              <a:gd name="T36" fmla="*/ 33 w 859"/>
              <a:gd name="T37" fmla="*/ 164 h 251"/>
              <a:gd name="T38" fmla="*/ 55 w 859"/>
              <a:gd name="T39" fmla="*/ 164 h 251"/>
              <a:gd name="T40" fmla="*/ 66 w 859"/>
              <a:gd name="T41" fmla="*/ 153 h 251"/>
              <a:gd name="T42" fmla="*/ 87 w 859"/>
              <a:gd name="T43" fmla="*/ 153 h 251"/>
              <a:gd name="T44" fmla="*/ 109 w 859"/>
              <a:gd name="T45" fmla="*/ 142 h 251"/>
              <a:gd name="T46" fmla="*/ 142 w 859"/>
              <a:gd name="T47" fmla="*/ 142 h 251"/>
              <a:gd name="T48" fmla="*/ 163 w 859"/>
              <a:gd name="T49" fmla="*/ 131 h 251"/>
              <a:gd name="T50" fmla="*/ 196 w 859"/>
              <a:gd name="T51" fmla="*/ 120 h 251"/>
              <a:gd name="T52" fmla="*/ 229 w 859"/>
              <a:gd name="T53" fmla="*/ 109 h 251"/>
              <a:gd name="T54" fmla="*/ 272 w 859"/>
              <a:gd name="T55" fmla="*/ 98 h 251"/>
              <a:gd name="T56" fmla="*/ 305 w 859"/>
              <a:gd name="T57" fmla="*/ 87 h 251"/>
              <a:gd name="T58" fmla="*/ 348 w 859"/>
              <a:gd name="T59" fmla="*/ 76 h 251"/>
              <a:gd name="T60" fmla="*/ 435 w 859"/>
              <a:gd name="T61" fmla="*/ 55 h 251"/>
              <a:gd name="T62" fmla="*/ 511 w 859"/>
              <a:gd name="T63" fmla="*/ 33 h 251"/>
              <a:gd name="T64" fmla="*/ 576 w 859"/>
              <a:gd name="T65" fmla="*/ 22 h 251"/>
              <a:gd name="T66" fmla="*/ 631 w 859"/>
              <a:gd name="T67" fmla="*/ 11 h 251"/>
              <a:gd name="T68" fmla="*/ 685 w 859"/>
              <a:gd name="T69" fmla="*/ 11 h 251"/>
              <a:gd name="T70" fmla="*/ 729 w 859"/>
              <a:gd name="T71" fmla="*/ 0 h 251"/>
              <a:gd name="T72" fmla="*/ 761 w 859"/>
              <a:gd name="T73" fmla="*/ 0 h 251"/>
              <a:gd name="T74" fmla="*/ 772 w 859"/>
              <a:gd name="T75" fmla="*/ 0 h 251"/>
              <a:gd name="T76" fmla="*/ 783 w 859"/>
              <a:gd name="T77" fmla="*/ 11 h 251"/>
              <a:gd name="T78" fmla="*/ 805 w 859"/>
              <a:gd name="T79" fmla="*/ 11 h 251"/>
              <a:gd name="T80" fmla="*/ 827 w 859"/>
              <a:gd name="T81" fmla="*/ 22 h 251"/>
              <a:gd name="T82" fmla="*/ 837 w 859"/>
              <a:gd name="T83" fmla="*/ 33 h 251"/>
              <a:gd name="T84" fmla="*/ 848 w 859"/>
              <a:gd name="T85" fmla="*/ 44 h 251"/>
              <a:gd name="T86" fmla="*/ 859 w 859"/>
              <a:gd name="T87" fmla="*/ 44 h 251"/>
              <a:gd name="T88" fmla="*/ 859 w 859"/>
              <a:gd name="T89" fmla="*/ 55 h 251"/>
              <a:gd name="T90" fmla="*/ 859 w 859"/>
              <a:gd name="T91" fmla="*/ 66 h 251"/>
              <a:gd name="T92" fmla="*/ 859 w 859"/>
              <a:gd name="T93" fmla="*/ 76 h 251"/>
              <a:gd name="T94" fmla="*/ 848 w 859"/>
              <a:gd name="T95" fmla="*/ 87 h 251"/>
              <a:gd name="T96" fmla="*/ 837 w 859"/>
              <a:gd name="T97" fmla="*/ 98 h 251"/>
              <a:gd name="T98" fmla="*/ 816 w 859"/>
              <a:gd name="T99" fmla="*/ 109 h 251"/>
              <a:gd name="T100" fmla="*/ 794 w 859"/>
              <a:gd name="T101" fmla="*/ 120 h 251"/>
              <a:gd name="T102" fmla="*/ 783 w 859"/>
              <a:gd name="T103" fmla="*/ 120 h 251"/>
              <a:gd name="T104" fmla="*/ 761 w 859"/>
              <a:gd name="T105" fmla="*/ 131 h 251"/>
              <a:gd name="T106" fmla="*/ 729 w 859"/>
              <a:gd name="T107" fmla="*/ 142 h 251"/>
              <a:gd name="T108" fmla="*/ 696 w 859"/>
              <a:gd name="T109" fmla="*/ 142 h 251"/>
              <a:gd name="T110" fmla="*/ 653 w 859"/>
              <a:gd name="T111" fmla="*/ 153 h 251"/>
              <a:gd name="T112" fmla="*/ 598 w 859"/>
              <a:gd name="T113" fmla="*/ 164 h 251"/>
              <a:gd name="T114" fmla="*/ 544 w 859"/>
              <a:gd name="T115" fmla="*/ 185 h 251"/>
              <a:gd name="T116" fmla="*/ 479 w 859"/>
              <a:gd name="T117" fmla="*/ 196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59" h="251">
                <a:moveTo>
                  <a:pt x="479" y="196"/>
                </a:moveTo>
                <a:lnTo>
                  <a:pt x="413" y="207"/>
                </a:lnTo>
                <a:lnTo>
                  <a:pt x="359" y="218"/>
                </a:lnTo>
                <a:lnTo>
                  <a:pt x="305" y="229"/>
                </a:lnTo>
                <a:lnTo>
                  <a:pt x="261" y="240"/>
                </a:lnTo>
                <a:lnTo>
                  <a:pt x="218" y="240"/>
                </a:lnTo>
                <a:lnTo>
                  <a:pt x="196" y="251"/>
                </a:lnTo>
                <a:lnTo>
                  <a:pt x="163" y="251"/>
                </a:lnTo>
                <a:lnTo>
                  <a:pt x="153" y="251"/>
                </a:lnTo>
                <a:lnTo>
                  <a:pt x="120" y="251"/>
                </a:lnTo>
                <a:lnTo>
                  <a:pt x="98" y="251"/>
                </a:lnTo>
                <a:lnTo>
                  <a:pt x="44" y="229"/>
                </a:lnTo>
                <a:lnTo>
                  <a:pt x="22" y="218"/>
                </a:lnTo>
                <a:lnTo>
                  <a:pt x="11" y="207"/>
                </a:lnTo>
                <a:lnTo>
                  <a:pt x="0" y="196"/>
                </a:lnTo>
                <a:lnTo>
                  <a:pt x="0" y="185"/>
                </a:lnTo>
                <a:lnTo>
                  <a:pt x="11" y="174"/>
                </a:lnTo>
                <a:lnTo>
                  <a:pt x="22" y="174"/>
                </a:lnTo>
                <a:lnTo>
                  <a:pt x="33" y="164"/>
                </a:lnTo>
                <a:lnTo>
                  <a:pt x="55" y="164"/>
                </a:lnTo>
                <a:lnTo>
                  <a:pt x="66" y="153"/>
                </a:lnTo>
                <a:lnTo>
                  <a:pt x="87" y="153"/>
                </a:lnTo>
                <a:lnTo>
                  <a:pt x="109" y="142"/>
                </a:lnTo>
                <a:lnTo>
                  <a:pt x="142" y="142"/>
                </a:lnTo>
                <a:lnTo>
                  <a:pt x="163" y="131"/>
                </a:lnTo>
                <a:lnTo>
                  <a:pt x="196" y="120"/>
                </a:lnTo>
                <a:lnTo>
                  <a:pt x="229" y="109"/>
                </a:lnTo>
                <a:lnTo>
                  <a:pt x="272" y="98"/>
                </a:lnTo>
                <a:lnTo>
                  <a:pt x="305" y="87"/>
                </a:lnTo>
                <a:lnTo>
                  <a:pt x="348" y="76"/>
                </a:lnTo>
                <a:lnTo>
                  <a:pt x="435" y="55"/>
                </a:lnTo>
                <a:lnTo>
                  <a:pt x="511" y="33"/>
                </a:lnTo>
                <a:lnTo>
                  <a:pt x="576" y="22"/>
                </a:lnTo>
                <a:lnTo>
                  <a:pt x="631" y="11"/>
                </a:lnTo>
                <a:lnTo>
                  <a:pt x="685" y="11"/>
                </a:lnTo>
                <a:lnTo>
                  <a:pt x="729" y="0"/>
                </a:lnTo>
                <a:lnTo>
                  <a:pt x="761" y="0"/>
                </a:lnTo>
                <a:lnTo>
                  <a:pt x="772" y="0"/>
                </a:lnTo>
                <a:lnTo>
                  <a:pt x="783" y="11"/>
                </a:lnTo>
                <a:lnTo>
                  <a:pt x="805" y="11"/>
                </a:lnTo>
                <a:lnTo>
                  <a:pt x="827" y="22"/>
                </a:lnTo>
                <a:lnTo>
                  <a:pt x="837" y="33"/>
                </a:lnTo>
                <a:lnTo>
                  <a:pt x="848" y="44"/>
                </a:lnTo>
                <a:lnTo>
                  <a:pt x="859" y="44"/>
                </a:lnTo>
                <a:lnTo>
                  <a:pt x="859" y="55"/>
                </a:lnTo>
                <a:lnTo>
                  <a:pt x="859" y="66"/>
                </a:lnTo>
                <a:lnTo>
                  <a:pt x="859" y="76"/>
                </a:lnTo>
                <a:lnTo>
                  <a:pt x="848" y="87"/>
                </a:lnTo>
                <a:lnTo>
                  <a:pt x="837" y="98"/>
                </a:lnTo>
                <a:lnTo>
                  <a:pt x="816" y="109"/>
                </a:lnTo>
                <a:lnTo>
                  <a:pt x="794" y="120"/>
                </a:lnTo>
                <a:lnTo>
                  <a:pt x="783" y="120"/>
                </a:lnTo>
                <a:lnTo>
                  <a:pt x="761" y="131"/>
                </a:lnTo>
                <a:lnTo>
                  <a:pt x="729" y="142"/>
                </a:lnTo>
                <a:lnTo>
                  <a:pt x="696" y="142"/>
                </a:lnTo>
                <a:lnTo>
                  <a:pt x="653" y="153"/>
                </a:lnTo>
                <a:lnTo>
                  <a:pt x="598" y="164"/>
                </a:lnTo>
                <a:lnTo>
                  <a:pt x="544" y="185"/>
                </a:lnTo>
                <a:lnTo>
                  <a:pt x="479" y="19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9" name="任意多边形 12438"/>
          <p:cNvSpPr>
            <a:spLocks noChangeArrowheads="1"/>
          </p:cNvSpPr>
          <p:nvPr/>
        </p:nvSpPr>
        <p:spPr bwMode="auto">
          <a:xfrm>
            <a:off x="6343650" y="2413000"/>
            <a:ext cx="387350" cy="131763"/>
          </a:xfrm>
          <a:custGeom>
            <a:avLst/>
            <a:gdLst>
              <a:gd name="T0" fmla="*/ 0 w 608"/>
              <a:gd name="T1" fmla="*/ 109 h 207"/>
              <a:gd name="T2" fmla="*/ 86 w 608"/>
              <a:gd name="T3" fmla="*/ 98 h 207"/>
              <a:gd name="T4" fmla="*/ 163 w 608"/>
              <a:gd name="T5" fmla="*/ 76 h 207"/>
              <a:gd name="T6" fmla="*/ 239 w 608"/>
              <a:gd name="T7" fmla="*/ 55 h 207"/>
              <a:gd name="T8" fmla="*/ 304 w 608"/>
              <a:gd name="T9" fmla="*/ 33 h 207"/>
              <a:gd name="T10" fmla="*/ 337 w 608"/>
              <a:gd name="T11" fmla="*/ 22 h 207"/>
              <a:gd name="T12" fmla="*/ 369 w 608"/>
              <a:gd name="T13" fmla="*/ 22 h 207"/>
              <a:gd name="T14" fmla="*/ 391 w 608"/>
              <a:gd name="T15" fmla="*/ 11 h 207"/>
              <a:gd name="T16" fmla="*/ 413 w 608"/>
              <a:gd name="T17" fmla="*/ 11 h 207"/>
              <a:gd name="T18" fmla="*/ 434 w 608"/>
              <a:gd name="T19" fmla="*/ 0 h 207"/>
              <a:gd name="T20" fmla="*/ 456 w 608"/>
              <a:gd name="T21" fmla="*/ 0 h 207"/>
              <a:gd name="T22" fmla="*/ 467 w 608"/>
              <a:gd name="T23" fmla="*/ 0 h 207"/>
              <a:gd name="T24" fmla="*/ 478 w 608"/>
              <a:gd name="T25" fmla="*/ 0 h 207"/>
              <a:gd name="T26" fmla="*/ 500 w 608"/>
              <a:gd name="T27" fmla="*/ 0 h 207"/>
              <a:gd name="T28" fmla="*/ 521 w 608"/>
              <a:gd name="T29" fmla="*/ 11 h 207"/>
              <a:gd name="T30" fmla="*/ 543 w 608"/>
              <a:gd name="T31" fmla="*/ 11 h 207"/>
              <a:gd name="T32" fmla="*/ 565 w 608"/>
              <a:gd name="T33" fmla="*/ 22 h 207"/>
              <a:gd name="T34" fmla="*/ 587 w 608"/>
              <a:gd name="T35" fmla="*/ 33 h 207"/>
              <a:gd name="T36" fmla="*/ 597 w 608"/>
              <a:gd name="T37" fmla="*/ 44 h 207"/>
              <a:gd name="T38" fmla="*/ 608 w 608"/>
              <a:gd name="T39" fmla="*/ 55 h 207"/>
              <a:gd name="T40" fmla="*/ 608 w 608"/>
              <a:gd name="T41" fmla="*/ 66 h 207"/>
              <a:gd name="T42" fmla="*/ 608 w 608"/>
              <a:gd name="T43" fmla="*/ 76 h 207"/>
              <a:gd name="T44" fmla="*/ 597 w 608"/>
              <a:gd name="T45" fmla="*/ 87 h 207"/>
              <a:gd name="T46" fmla="*/ 576 w 608"/>
              <a:gd name="T47" fmla="*/ 98 h 207"/>
              <a:gd name="T48" fmla="*/ 543 w 608"/>
              <a:gd name="T49" fmla="*/ 109 h 207"/>
              <a:gd name="T50" fmla="*/ 510 w 608"/>
              <a:gd name="T51" fmla="*/ 120 h 207"/>
              <a:gd name="T52" fmla="*/ 467 w 608"/>
              <a:gd name="T53" fmla="*/ 131 h 207"/>
              <a:gd name="T54" fmla="*/ 413 w 608"/>
              <a:gd name="T55" fmla="*/ 142 h 207"/>
              <a:gd name="T56" fmla="*/ 347 w 608"/>
              <a:gd name="T57" fmla="*/ 153 h 207"/>
              <a:gd name="T58" fmla="*/ 282 w 608"/>
              <a:gd name="T59" fmla="*/ 164 h 207"/>
              <a:gd name="T60" fmla="*/ 228 w 608"/>
              <a:gd name="T61" fmla="*/ 174 h 207"/>
              <a:gd name="T62" fmla="*/ 173 w 608"/>
              <a:gd name="T63" fmla="*/ 185 h 207"/>
              <a:gd name="T64" fmla="*/ 130 w 608"/>
              <a:gd name="T65" fmla="*/ 196 h 207"/>
              <a:gd name="T66" fmla="*/ 86 w 608"/>
              <a:gd name="T67" fmla="*/ 207 h 207"/>
              <a:gd name="T68" fmla="*/ 54 w 608"/>
              <a:gd name="T69" fmla="*/ 207 h 207"/>
              <a:gd name="T70" fmla="*/ 21 w 608"/>
              <a:gd name="T71" fmla="*/ 207 h 207"/>
              <a:gd name="T72" fmla="*/ 0 w 608"/>
              <a:gd name="T73" fmla="*/ 207 h 207"/>
              <a:gd name="T74" fmla="*/ 0 w 608"/>
              <a:gd name="T75" fmla="*/ 10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08" h="207">
                <a:moveTo>
                  <a:pt x="0" y="109"/>
                </a:moveTo>
                <a:lnTo>
                  <a:pt x="86" y="98"/>
                </a:lnTo>
                <a:lnTo>
                  <a:pt x="163" y="76"/>
                </a:lnTo>
                <a:lnTo>
                  <a:pt x="239" y="55"/>
                </a:lnTo>
                <a:lnTo>
                  <a:pt x="304" y="33"/>
                </a:lnTo>
                <a:lnTo>
                  <a:pt x="337" y="22"/>
                </a:lnTo>
                <a:lnTo>
                  <a:pt x="369" y="22"/>
                </a:lnTo>
                <a:lnTo>
                  <a:pt x="391" y="11"/>
                </a:lnTo>
                <a:lnTo>
                  <a:pt x="413" y="11"/>
                </a:lnTo>
                <a:lnTo>
                  <a:pt x="434" y="0"/>
                </a:lnTo>
                <a:lnTo>
                  <a:pt x="456" y="0"/>
                </a:lnTo>
                <a:lnTo>
                  <a:pt x="467" y="0"/>
                </a:lnTo>
                <a:lnTo>
                  <a:pt x="478" y="0"/>
                </a:lnTo>
                <a:lnTo>
                  <a:pt x="500" y="0"/>
                </a:lnTo>
                <a:lnTo>
                  <a:pt x="521" y="11"/>
                </a:lnTo>
                <a:lnTo>
                  <a:pt x="543" y="11"/>
                </a:lnTo>
                <a:lnTo>
                  <a:pt x="565" y="22"/>
                </a:lnTo>
                <a:lnTo>
                  <a:pt x="587" y="33"/>
                </a:lnTo>
                <a:lnTo>
                  <a:pt x="597" y="44"/>
                </a:lnTo>
                <a:lnTo>
                  <a:pt x="608" y="55"/>
                </a:lnTo>
                <a:lnTo>
                  <a:pt x="608" y="66"/>
                </a:lnTo>
                <a:lnTo>
                  <a:pt x="608" y="76"/>
                </a:lnTo>
                <a:lnTo>
                  <a:pt x="597" y="87"/>
                </a:lnTo>
                <a:lnTo>
                  <a:pt x="576" y="98"/>
                </a:lnTo>
                <a:lnTo>
                  <a:pt x="543" y="109"/>
                </a:lnTo>
                <a:lnTo>
                  <a:pt x="510" y="120"/>
                </a:lnTo>
                <a:lnTo>
                  <a:pt x="467" y="131"/>
                </a:lnTo>
                <a:lnTo>
                  <a:pt x="413" y="142"/>
                </a:lnTo>
                <a:lnTo>
                  <a:pt x="347" y="153"/>
                </a:lnTo>
                <a:lnTo>
                  <a:pt x="282" y="164"/>
                </a:lnTo>
                <a:lnTo>
                  <a:pt x="228" y="174"/>
                </a:lnTo>
                <a:lnTo>
                  <a:pt x="173" y="185"/>
                </a:lnTo>
                <a:lnTo>
                  <a:pt x="130" y="196"/>
                </a:lnTo>
                <a:lnTo>
                  <a:pt x="86" y="207"/>
                </a:lnTo>
                <a:lnTo>
                  <a:pt x="54" y="207"/>
                </a:lnTo>
                <a:lnTo>
                  <a:pt x="21" y="207"/>
                </a:lnTo>
                <a:lnTo>
                  <a:pt x="0" y="207"/>
                </a:lnTo>
                <a:lnTo>
                  <a:pt x="0" y="10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1" name="任意多边形 12430"/>
          <p:cNvSpPr>
            <a:spLocks noChangeArrowheads="1"/>
          </p:cNvSpPr>
          <p:nvPr/>
        </p:nvSpPr>
        <p:spPr bwMode="auto">
          <a:xfrm>
            <a:off x="6440488" y="1231900"/>
            <a:ext cx="173037" cy="752475"/>
          </a:xfrm>
          <a:custGeom>
            <a:avLst/>
            <a:gdLst>
              <a:gd name="T0" fmla="*/ 261 w 271"/>
              <a:gd name="T1" fmla="*/ 109 h 1187"/>
              <a:gd name="T2" fmla="*/ 271 w 271"/>
              <a:gd name="T3" fmla="*/ 142 h 1187"/>
              <a:gd name="T4" fmla="*/ 271 w 271"/>
              <a:gd name="T5" fmla="*/ 153 h 1187"/>
              <a:gd name="T6" fmla="*/ 271 w 271"/>
              <a:gd name="T7" fmla="*/ 175 h 1187"/>
              <a:gd name="T8" fmla="*/ 261 w 271"/>
              <a:gd name="T9" fmla="*/ 196 h 1187"/>
              <a:gd name="T10" fmla="*/ 250 w 271"/>
              <a:gd name="T11" fmla="*/ 218 h 1187"/>
              <a:gd name="T12" fmla="*/ 250 w 271"/>
              <a:gd name="T13" fmla="*/ 240 h 1187"/>
              <a:gd name="T14" fmla="*/ 250 w 271"/>
              <a:gd name="T15" fmla="*/ 262 h 1187"/>
              <a:gd name="T16" fmla="*/ 239 w 271"/>
              <a:gd name="T17" fmla="*/ 305 h 1187"/>
              <a:gd name="T18" fmla="*/ 239 w 271"/>
              <a:gd name="T19" fmla="*/ 349 h 1187"/>
              <a:gd name="T20" fmla="*/ 228 w 271"/>
              <a:gd name="T21" fmla="*/ 392 h 1187"/>
              <a:gd name="T22" fmla="*/ 228 w 271"/>
              <a:gd name="T23" fmla="*/ 457 h 1187"/>
              <a:gd name="T24" fmla="*/ 228 w 271"/>
              <a:gd name="T25" fmla="*/ 512 h 1187"/>
              <a:gd name="T26" fmla="*/ 217 w 271"/>
              <a:gd name="T27" fmla="*/ 588 h 1187"/>
              <a:gd name="T28" fmla="*/ 217 w 271"/>
              <a:gd name="T29" fmla="*/ 664 h 1187"/>
              <a:gd name="T30" fmla="*/ 217 w 271"/>
              <a:gd name="T31" fmla="*/ 751 h 1187"/>
              <a:gd name="T32" fmla="*/ 206 w 271"/>
              <a:gd name="T33" fmla="*/ 849 h 1187"/>
              <a:gd name="T34" fmla="*/ 206 w 271"/>
              <a:gd name="T35" fmla="*/ 947 h 1187"/>
              <a:gd name="T36" fmla="*/ 195 w 271"/>
              <a:gd name="T37" fmla="*/ 1056 h 1187"/>
              <a:gd name="T38" fmla="*/ 195 w 271"/>
              <a:gd name="T39" fmla="*/ 1165 h 1187"/>
              <a:gd name="T40" fmla="*/ 65 w 271"/>
              <a:gd name="T41" fmla="*/ 1187 h 1187"/>
              <a:gd name="T42" fmla="*/ 65 w 271"/>
              <a:gd name="T43" fmla="*/ 1056 h 1187"/>
              <a:gd name="T44" fmla="*/ 65 w 271"/>
              <a:gd name="T45" fmla="*/ 936 h 1187"/>
              <a:gd name="T46" fmla="*/ 65 w 271"/>
              <a:gd name="T47" fmla="*/ 817 h 1187"/>
              <a:gd name="T48" fmla="*/ 65 w 271"/>
              <a:gd name="T49" fmla="*/ 719 h 1187"/>
              <a:gd name="T50" fmla="*/ 65 w 271"/>
              <a:gd name="T51" fmla="*/ 621 h 1187"/>
              <a:gd name="T52" fmla="*/ 65 w 271"/>
              <a:gd name="T53" fmla="*/ 534 h 1187"/>
              <a:gd name="T54" fmla="*/ 54 w 271"/>
              <a:gd name="T55" fmla="*/ 447 h 1187"/>
              <a:gd name="T56" fmla="*/ 54 w 271"/>
              <a:gd name="T57" fmla="*/ 370 h 1187"/>
              <a:gd name="T58" fmla="*/ 54 w 271"/>
              <a:gd name="T59" fmla="*/ 305 h 1187"/>
              <a:gd name="T60" fmla="*/ 54 w 271"/>
              <a:gd name="T61" fmla="*/ 251 h 1187"/>
              <a:gd name="T62" fmla="*/ 43 w 271"/>
              <a:gd name="T63" fmla="*/ 207 h 1187"/>
              <a:gd name="T64" fmla="*/ 43 w 271"/>
              <a:gd name="T65" fmla="*/ 164 h 1187"/>
              <a:gd name="T66" fmla="*/ 43 w 271"/>
              <a:gd name="T67" fmla="*/ 131 h 1187"/>
              <a:gd name="T68" fmla="*/ 32 w 271"/>
              <a:gd name="T69" fmla="*/ 109 h 1187"/>
              <a:gd name="T70" fmla="*/ 32 w 271"/>
              <a:gd name="T71" fmla="*/ 87 h 1187"/>
              <a:gd name="T72" fmla="*/ 21 w 271"/>
              <a:gd name="T73" fmla="*/ 77 h 1187"/>
              <a:gd name="T74" fmla="*/ 11 w 271"/>
              <a:gd name="T75" fmla="*/ 77 h 1187"/>
              <a:gd name="T76" fmla="*/ 0 w 271"/>
              <a:gd name="T77" fmla="*/ 66 h 1187"/>
              <a:gd name="T78" fmla="*/ 0 w 271"/>
              <a:gd name="T79" fmla="*/ 55 h 1187"/>
              <a:gd name="T80" fmla="*/ 0 w 271"/>
              <a:gd name="T81" fmla="*/ 44 h 1187"/>
              <a:gd name="T82" fmla="*/ 0 w 271"/>
              <a:gd name="T83" fmla="*/ 33 h 1187"/>
              <a:gd name="T84" fmla="*/ 0 w 271"/>
              <a:gd name="T85" fmla="*/ 11 h 1187"/>
              <a:gd name="T86" fmla="*/ 11 w 271"/>
              <a:gd name="T87" fmla="*/ 11 h 1187"/>
              <a:gd name="T88" fmla="*/ 21 w 271"/>
              <a:gd name="T89" fmla="*/ 0 h 1187"/>
              <a:gd name="T90" fmla="*/ 43 w 271"/>
              <a:gd name="T91" fmla="*/ 0 h 1187"/>
              <a:gd name="T92" fmla="*/ 54 w 271"/>
              <a:gd name="T93" fmla="*/ 11 h 1187"/>
              <a:gd name="T94" fmla="*/ 76 w 271"/>
              <a:gd name="T95" fmla="*/ 11 h 1187"/>
              <a:gd name="T96" fmla="*/ 108 w 271"/>
              <a:gd name="T97" fmla="*/ 11 h 1187"/>
              <a:gd name="T98" fmla="*/ 130 w 271"/>
              <a:gd name="T99" fmla="*/ 22 h 1187"/>
              <a:gd name="T100" fmla="*/ 163 w 271"/>
              <a:gd name="T101" fmla="*/ 33 h 1187"/>
              <a:gd name="T102" fmla="*/ 185 w 271"/>
              <a:gd name="T103" fmla="*/ 44 h 1187"/>
              <a:gd name="T104" fmla="*/ 206 w 271"/>
              <a:gd name="T105" fmla="*/ 55 h 1187"/>
              <a:gd name="T106" fmla="*/ 217 w 271"/>
              <a:gd name="T107" fmla="*/ 66 h 1187"/>
              <a:gd name="T108" fmla="*/ 239 w 271"/>
              <a:gd name="T109" fmla="*/ 77 h 1187"/>
              <a:gd name="T110" fmla="*/ 250 w 271"/>
              <a:gd name="T111" fmla="*/ 87 h 1187"/>
              <a:gd name="T112" fmla="*/ 261 w 271"/>
              <a:gd name="T113" fmla="*/ 98 h 1187"/>
              <a:gd name="T114" fmla="*/ 261 w 271"/>
              <a:gd name="T115" fmla="*/ 109 h 1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" h="1187">
                <a:moveTo>
                  <a:pt x="261" y="109"/>
                </a:moveTo>
                <a:lnTo>
                  <a:pt x="271" y="142"/>
                </a:lnTo>
                <a:lnTo>
                  <a:pt x="271" y="153"/>
                </a:lnTo>
                <a:lnTo>
                  <a:pt x="271" y="175"/>
                </a:lnTo>
                <a:lnTo>
                  <a:pt x="261" y="196"/>
                </a:lnTo>
                <a:lnTo>
                  <a:pt x="250" y="218"/>
                </a:lnTo>
                <a:lnTo>
                  <a:pt x="250" y="240"/>
                </a:lnTo>
                <a:lnTo>
                  <a:pt x="250" y="262"/>
                </a:lnTo>
                <a:lnTo>
                  <a:pt x="239" y="305"/>
                </a:lnTo>
                <a:lnTo>
                  <a:pt x="239" y="349"/>
                </a:lnTo>
                <a:lnTo>
                  <a:pt x="228" y="392"/>
                </a:lnTo>
                <a:lnTo>
                  <a:pt x="228" y="457"/>
                </a:lnTo>
                <a:lnTo>
                  <a:pt x="228" y="512"/>
                </a:lnTo>
                <a:lnTo>
                  <a:pt x="217" y="588"/>
                </a:lnTo>
                <a:lnTo>
                  <a:pt x="217" y="664"/>
                </a:lnTo>
                <a:lnTo>
                  <a:pt x="217" y="751"/>
                </a:lnTo>
                <a:lnTo>
                  <a:pt x="206" y="849"/>
                </a:lnTo>
                <a:lnTo>
                  <a:pt x="206" y="947"/>
                </a:lnTo>
                <a:lnTo>
                  <a:pt x="195" y="1056"/>
                </a:lnTo>
                <a:lnTo>
                  <a:pt x="195" y="1165"/>
                </a:lnTo>
                <a:lnTo>
                  <a:pt x="65" y="1187"/>
                </a:lnTo>
                <a:lnTo>
                  <a:pt x="65" y="1056"/>
                </a:lnTo>
                <a:lnTo>
                  <a:pt x="65" y="936"/>
                </a:lnTo>
                <a:lnTo>
                  <a:pt x="65" y="817"/>
                </a:lnTo>
                <a:lnTo>
                  <a:pt x="65" y="719"/>
                </a:lnTo>
                <a:lnTo>
                  <a:pt x="65" y="621"/>
                </a:lnTo>
                <a:lnTo>
                  <a:pt x="65" y="534"/>
                </a:lnTo>
                <a:lnTo>
                  <a:pt x="54" y="447"/>
                </a:lnTo>
                <a:lnTo>
                  <a:pt x="54" y="370"/>
                </a:lnTo>
                <a:lnTo>
                  <a:pt x="54" y="305"/>
                </a:lnTo>
                <a:lnTo>
                  <a:pt x="54" y="251"/>
                </a:lnTo>
                <a:lnTo>
                  <a:pt x="43" y="207"/>
                </a:lnTo>
                <a:lnTo>
                  <a:pt x="43" y="164"/>
                </a:lnTo>
                <a:lnTo>
                  <a:pt x="43" y="131"/>
                </a:lnTo>
                <a:lnTo>
                  <a:pt x="32" y="109"/>
                </a:lnTo>
                <a:lnTo>
                  <a:pt x="32" y="87"/>
                </a:lnTo>
                <a:lnTo>
                  <a:pt x="21" y="77"/>
                </a:lnTo>
                <a:lnTo>
                  <a:pt x="11" y="77"/>
                </a:lnTo>
                <a:lnTo>
                  <a:pt x="0" y="66"/>
                </a:lnTo>
                <a:lnTo>
                  <a:pt x="0" y="55"/>
                </a:lnTo>
                <a:lnTo>
                  <a:pt x="0" y="44"/>
                </a:lnTo>
                <a:lnTo>
                  <a:pt x="0" y="33"/>
                </a:lnTo>
                <a:lnTo>
                  <a:pt x="0" y="11"/>
                </a:lnTo>
                <a:lnTo>
                  <a:pt x="11" y="11"/>
                </a:lnTo>
                <a:lnTo>
                  <a:pt x="21" y="0"/>
                </a:lnTo>
                <a:lnTo>
                  <a:pt x="43" y="0"/>
                </a:lnTo>
                <a:lnTo>
                  <a:pt x="54" y="11"/>
                </a:lnTo>
                <a:lnTo>
                  <a:pt x="76" y="11"/>
                </a:lnTo>
                <a:lnTo>
                  <a:pt x="108" y="11"/>
                </a:lnTo>
                <a:lnTo>
                  <a:pt x="130" y="22"/>
                </a:lnTo>
                <a:lnTo>
                  <a:pt x="163" y="33"/>
                </a:lnTo>
                <a:lnTo>
                  <a:pt x="185" y="44"/>
                </a:lnTo>
                <a:lnTo>
                  <a:pt x="206" y="55"/>
                </a:lnTo>
                <a:lnTo>
                  <a:pt x="217" y="66"/>
                </a:lnTo>
                <a:lnTo>
                  <a:pt x="239" y="77"/>
                </a:lnTo>
                <a:lnTo>
                  <a:pt x="250" y="87"/>
                </a:lnTo>
                <a:lnTo>
                  <a:pt x="261" y="98"/>
                </a:lnTo>
                <a:lnTo>
                  <a:pt x="261" y="10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8" name="任意多边形 12437"/>
          <p:cNvSpPr>
            <a:spLocks noChangeArrowheads="1"/>
          </p:cNvSpPr>
          <p:nvPr/>
        </p:nvSpPr>
        <p:spPr bwMode="auto">
          <a:xfrm>
            <a:off x="5937250" y="1790700"/>
            <a:ext cx="1352550" cy="331788"/>
          </a:xfrm>
          <a:custGeom>
            <a:avLst/>
            <a:gdLst>
              <a:gd name="T0" fmla="*/ 1261 w 2131"/>
              <a:gd name="T1" fmla="*/ 283 h 522"/>
              <a:gd name="T2" fmla="*/ 1087 w 2131"/>
              <a:gd name="T3" fmla="*/ 315 h 522"/>
              <a:gd name="T4" fmla="*/ 924 w 2131"/>
              <a:gd name="T5" fmla="*/ 348 h 522"/>
              <a:gd name="T6" fmla="*/ 783 w 2131"/>
              <a:gd name="T7" fmla="*/ 381 h 522"/>
              <a:gd name="T8" fmla="*/ 663 w 2131"/>
              <a:gd name="T9" fmla="*/ 403 h 522"/>
              <a:gd name="T10" fmla="*/ 565 w 2131"/>
              <a:gd name="T11" fmla="*/ 435 h 522"/>
              <a:gd name="T12" fmla="*/ 478 w 2131"/>
              <a:gd name="T13" fmla="*/ 446 h 522"/>
              <a:gd name="T14" fmla="*/ 413 w 2131"/>
              <a:gd name="T15" fmla="*/ 468 h 522"/>
              <a:gd name="T16" fmla="*/ 348 w 2131"/>
              <a:gd name="T17" fmla="*/ 490 h 522"/>
              <a:gd name="T18" fmla="*/ 272 w 2131"/>
              <a:gd name="T19" fmla="*/ 511 h 522"/>
              <a:gd name="T20" fmla="*/ 218 w 2131"/>
              <a:gd name="T21" fmla="*/ 522 h 522"/>
              <a:gd name="T22" fmla="*/ 174 w 2131"/>
              <a:gd name="T23" fmla="*/ 522 h 522"/>
              <a:gd name="T24" fmla="*/ 131 w 2131"/>
              <a:gd name="T25" fmla="*/ 511 h 522"/>
              <a:gd name="T26" fmla="*/ 76 w 2131"/>
              <a:gd name="T27" fmla="*/ 490 h 522"/>
              <a:gd name="T28" fmla="*/ 33 w 2131"/>
              <a:gd name="T29" fmla="*/ 446 h 522"/>
              <a:gd name="T30" fmla="*/ 0 w 2131"/>
              <a:gd name="T31" fmla="*/ 413 h 522"/>
              <a:gd name="T32" fmla="*/ 11 w 2131"/>
              <a:gd name="T33" fmla="*/ 392 h 522"/>
              <a:gd name="T34" fmla="*/ 44 w 2131"/>
              <a:gd name="T35" fmla="*/ 381 h 522"/>
              <a:gd name="T36" fmla="*/ 76 w 2131"/>
              <a:gd name="T37" fmla="*/ 370 h 522"/>
              <a:gd name="T38" fmla="*/ 131 w 2131"/>
              <a:gd name="T39" fmla="*/ 359 h 522"/>
              <a:gd name="T40" fmla="*/ 196 w 2131"/>
              <a:gd name="T41" fmla="*/ 359 h 522"/>
              <a:gd name="T42" fmla="*/ 250 w 2131"/>
              <a:gd name="T43" fmla="*/ 348 h 522"/>
              <a:gd name="T44" fmla="*/ 337 w 2131"/>
              <a:gd name="T45" fmla="*/ 337 h 522"/>
              <a:gd name="T46" fmla="*/ 457 w 2131"/>
              <a:gd name="T47" fmla="*/ 315 h 522"/>
              <a:gd name="T48" fmla="*/ 533 w 2131"/>
              <a:gd name="T49" fmla="*/ 294 h 522"/>
              <a:gd name="T50" fmla="*/ 696 w 2131"/>
              <a:gd name="T51" fmla="*/ 261 h 522"/>
              <a:gd name="T52" fmla="*/ 892 w 2131"/>
              <a:gd name="T53" fmla="*/ 218 h 522"/>
              <a:gd name="T54" fmla="*/ 1098 w 2131"/>
              <a:gd name="T55" fmla="*/ 174 h 522"/>
              <a:gd name="T56" fmla="*/ 1337 w 2131"/>
              <a:gd name="T57" fmla="*/ 120 h 522"/>
              <a:gd name="T58" fmla="*/ 1457 w 2131"/>
              <a:gd name="T59" fmla="*/ 87 h 522"/>
              <a:gd name="T60" fmla="*/ 1566 w 2131"/>
              <a:gd name="T61" fmla="*/ 65 h 522"/>
              <a:gd name="T62" fmla="*/ 1653 w 2131"/>
              <a:gd name="T63" fmla="*/ 43 h 522"/>
              <a:gd name="T64" fmla="*/ 1740 w 2131"/>
              <a:gd name="T65" fmla="*/ 33 h 522"/>
              <a:gd name="T66" fmla="*/ 1805 w 2131"/>
              <a:gd name="T67" fmla="*/ 22 h 522"/>
              <a:gd name="T68" fmla="*/ 1859 w 2131"/>
              <a:gd name="T69" fmla="*/ 11 h 522"/>
              <a:gd name="T70" fmla="*/ 1903 w 2131"/>
              <a:gd name="T71" fmla="*/ 11 h 522"/>
              <a:gd name="T72" fmla="*/ 1935 w 2131"/>
              <a:gd name="T73" fmla="*/ 0 h 522"/>
              <a:gd name="T74" fmla="*/ 2022 w 2131"/>
              <a:gd name="T75" fmla="*/ 11 h 522"/>
              <a:gd name="T76" fmla="*/ 2087 w 2131"/>
              <a:gd name="T77" fmla="*/ 22 h 522"/>
              <a:gd name="T78" fmla="*/ 2120 w 2131"/>
              <a:gd name="T79" fmla="*/ 54 h 522"/>
              <a:gd name="T80" fmla="*/ 2131 w 2131"/>
              <a:gd name="T81" fmla="*/ 76 h 522"/>
              <a:gd name="T82" fmla="*/ 2109 w 2131"/>
              <a:gd name="T83" fmla="*/ 87 h 522"/>
              <a:gd name="T84" fmla="*/ 2077 w 2131"/>
              <a:gd name="T85" fmla="*/ 98 h 522"/>
              <a:gd name="T86" fmla="*/ 2011 w 2131"/>
              <a:gd name="T87" fmla="*/ 109 h 522"/>
              <a:gd name="T88" fmla="*/ 1935 w 2131"/>
              <a:gd name="T89" fmla="*/ 141 h 522"/>
              <a:gd name="T90" fmla="*/ 1827 w 2131"/>
              <a:gd name="T91" fmla="*/ 163 h 522"/>
              <a:gd name="T92" fmla="*/ 1685 w 2131"/>
              <a:gd name="T93" fmla="*/ 196 h 522"/>
              <a:gd name="T94" fmla="*/ 1533 w 2131"/>
              <a:gd name="T95" fmla="*/ 228 h 522"/>
              <a:gd name="T96" fmla="*/ 1348 w 2131"/>
              <a:gd name="T97" fmla="*/ 261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31" h="522">
                <a:moveTo>
                  <a:pt x="1348" y="261"/>
                </a:moveTo>
                <a:lnTo>
                  <a:pt x="1261" y="283"/>
                </a:lnTo>
                <a:lnTo>
                  <a:pt x="1163" y="294"/>
                </a:lnTo>
                <a:lnTo>
                  <a:pt x="1087" y="315"/>
                </a:lnTo>
                <a:lnTo>
                  <a:pt x="1000" y="337"/>
                </a:lnTo>
                <a:lnTo>
                  <a:pt x="924" y="348"/>
                </a:lnTo>
                <a:lnTo>
                  <a:pt x="848" y="370"/>
                </a:lnTo>
                <a:lnTo>
                  <a:pt x="783" y="381"/>
                </a:lnTo>
                <a:lnTo>
                  <a:pt x="728" y="392"/>
                </a:lnTo>
                <a:lnTo>
                  <a:pt x="663" y="403"/>
                </a:lnTo>
                <a:lnTo>
                  <a:pt x="609" y="424"/>
                </a:lnTo>
                <a:lnTo>
                  <a:pt x="565" y="435"/>
                </a:lnTo>
                <a:lnTo>
                  <a:pt x="522" y="446"/>
                </a:lnTo>
                <a:lnTo>
                  <a:pt x="478" y="446"/>
                </a:lnTo>
                <a:lnTo>
                  <a:pt x="446" y="457"/>
                </a:lnTo>
                <a:lnTo>
                  <a:pt x="413" y="468"/>
                </a:lnTo>
                <a:lnTo>
                  <a:pt x="391" y="479"/>
                </a:lnTo>
                <a:lnTo>
                  <a:pt x="348" y="490"/>
                </a:lnTo>
                <a:lnTo>
                  <a:pt x="304" y="500"/>
                </a:lnTo>
                <a:lnTo>
                  <a:pt x="272" y="511"/>
                </a:lnTo>
                <a:lnTo>
                  <a:pt x="239" y="511"/>
                </a:lnTo>
                <a:lnTo>
                  <a:pt x="218" y="522"/>
                </a:lnTo>
                <a:lnTo>
                  <a:pt x="196" y="522"/>
                </a:lnTo>
                <a:lnTo>
                  <a:pt x="174" y="522"/>
                </a:lnTo>
                <a:lnTo>
                  <a:pt x="163" y="522"/>
                </a:lnTo>
                <a:lnTo>
                  <a:pt x="131" y="511"/>
                </a:lnTo>
                <a:lnTo>
                  <a:pt x="109" y="500"/>
                </a:lnTo>
                <a:lnTo>
                  <a:pt x="76" y="490"/>
                </a:lnTo>
                <a:lnTo>
                  <a:pt x="54" y="468"/>
                </a:lnTo>
                <a:lnTo>
                  <a:pt x="33" y="446"/>
                </a:lnTo>
                <a:lnTo>
                  <a:pt x="11" y="435"/>
                </a:lnTo>
                <a:lnTo>
                  <a:pt x="0" y="413"/>
                </a:lnTo>
                <a:lnTo>
                  <a:pt x="0" y="403"/>
                </a:lnTo>
                <a:lnTo>
                  <a:pt x="11" y="392"/>
                </a:lnTo>
                <a:lnTo>
                  <a:pt x="22" y="392"/>
                </a:lnTo>
                <a:lnTo>
                  <a:pt x="44" y="381"/>
                </a:lnTo>
                <a:lnTo>
                  <a:pt x="54" y="381"/>
                </a:lnTo>
                <a:lnTo>
                  <a:pt x="76" y="370"/>
                </a:lnTo>
                <a:lnTo>
                  <a:pt x="109" y="370"/>
                </a:lnTo>
                <a:lnTo>
                  <a:pt x="131" y="359"/>
                </a:lnTo>
                <a:lnTo>
                  <a:pt x="185" y="359"/>
                </a:lnTo>
                <a:lnTo>
                  <a:pt x="196" y="359"/>
                </a:lnTo>
                <a:lnTo>
                  <a:pt x="218" y="359"/>
                </a:lnTo>
                <a:lnTo>
                  <a:pt x="250" y="348"/>
                </a:lnTo>
                <a:lnTo>
                  <a:pt x="294" y="348"/>
                </a:lnTo>
                <a:lnTo>
                  <a:pt x="337" y="337"/>
                </a:lnTo>
                <a:lnTo>
                  <a:pt x="391" y="326"/>
                </a:lnTo>
                <a:lnTo>
                  <a:pt x="457" y="315"/>
                </a:lnTo>
                <a:lnTo>
                  <a:pt x="489" y="305"/>
                </a:lnTo>
                <a:lnTo>
                  <a:pt x="533" y="294"/>
                </a:lnTo>
                <a:lnTo>
                  <a:pt x="609" y="283"/>
                </a:lnTo>
                <a:lnTo>
                  <a:pt x="696" y="261"/>
                </a:lnTo>
                <a:lnTo>
                  <a:pt x="794" y="239"/>
                </a:lnTo>
                <a:lnTo>
                  <a:pt x="892" y="218"/>
                </a:lnTo>
                <a:lnTo>
                  <a:pt x="989" y="196"/>
                </a:lnTo>
                <a:lnTo>
                  <a:pt x="1098" y="174"/>
                </a:lnTo>
                <a:lnTo>
                  <a:pt x="1218" y="141"/>
                </a:lnTo>
                <a:lnTo>
                  <a:pt x="1337" y="120"/>
                </a:lnTo>
                <a:lnTo>
                  <a:pt x="1403" y="98"/>
                </a:lnTo>
                <a:lnTo>
                  <a:pt x="1457" y="87"/>
                </a:lnTo>
                <a:lnTo>
                  <a:pt x="1511" y="76"/>
                </a:lnTo>
                <a:lnTo>
                  <a:pt x="1566" y="65"/>
                </a:lnTo>
                <a:lnTo>
                  <a:pt x="1609" y="54"/>
                </a:lnTo>
                <a:lnTo>
                  <a:pt x="1653" y="43"/>
                </a:lnTo>
                <a:lnTo>
                  <a:pt x="1696" y="33"/>
                </a:lnTo>
                <a:lnTo>
                  <a:pt x="1740" y="33"/>
                </a:lnTo>
                <a:lnTo>
                  <a:pt x="1772" y="22"/>
                </a:lnTo>
                <a:lnTo>
                  <a:pt x="1805" y="22"/>
                </a:lnTo>
                <a:lnTo>
                  <a:pt x="1837" y="11"/>
                </a:lnTo>
                <a:lnTo>
                  <a:pt x="1859" y="11"/>
                </a:lnTo>
                <a:lnTo>
                  <a:pt x="1881" y="11"/>
                </a:lnTo>
                <a:lnTo>
                  <a:pt x="1903" y="11"/>
                </a:lnTo>
                <a:lnTo>
                  <a:pt x="1924" y="0"/>
                </a:lnTo>
                <a:lnTo>
                  <a:pt x="1935" y="0"/>
                </a:lnTo>
                <a:lnTo>
                  <a:pt x="1990" y="11"/>
                </a:lnTo>
                <a:lnTo>
                  <a:pt x="2022" y="11"/>
                </a:lnTo>
                <a:lnTo>
                  <a:pt x="2055" y="22"/>
                </a:lnTo>
                <a:lnTo>
                  <a:pt x="2087" y="22"/>
                </a:lnTo>
                <a:lnTo>
                  <a:pt x="2098" y="33"/>
                </a:lnTo>
                <a:lnTo>
                  <a:pt x="2120" y="54"/>
                </a:lnTo>
                <a:lnTo>
                  <a:pt x="2120" y="65"/>
                </a:lnTo>
                <a:lnTo>
                  <a:pt x="2131" y="76"/>
                </a:lnTo>
                <a:lnTo>
                  <a:pt x="2120" y="76"/>
                </a:lnTo>
                <a:lnTo>
                  <a:pt x="2109" y="87"/>
                </a:lnTo>
                <a:lnTo>
                  <a:pt x="2098" y="87"/>
                </a:lnTo>
                <a:lnTo>
                  <a:pt x="2077" y="98"/>
                </a:lnTo>
                <a:lnTo>
                  <a:pt x="2055" y="109"/>
                </a:lnTo>
                <a:lnTo>
                  <a:pt x="2011" y="109"/>
                </a:lnTo>
                <a:lnTo>
                  <a:pt x="1979" y="120"/>
                </a:lnTo>
                <a:lnTo>
                  <a:pt x="1935" y="141"/>
                </a:lnTo>
                <a:lnTo>
                  <a:pt x="1881" y="152"/>
                </a:lnTo>
                <a:lnTo>
                  <a:pt x="1827" y="163"/>
                </a:lnTo>
                <a:lnTo>
                  <a:pt x="1761" y="174"/>
                </a:lnTo>
                <a:lnTo>
                  <a:pt x="1685" y="196"/>
                </a:lnTo>
                <a:lnTo>
                  <a:pt x="1609" y="207"/>
                </a:lnTo>
                <a:lnTo>
                  <a:pt x="1533" y="228"/>
                </a:lnTo>
                <a:lnTo>
                  <a:pt x="1446" y="239"/>
                </a:lnTo>
                <a:lnTo>
                  <a:pt x="1348" y="26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2" name="任意多边形 12431"/>
          <p:cNvSpPr>
            <a:spLocks noChangeArrowheads="1"/>
          </p:cNvSpPr>
          <p:nvPr/>
        </p:nvSpPr>
        <p:spPr bwMode="auto">
          <a:xfrm>
            <a:off x="6861175" y="1085850"/>
            <a:ext cx="719138" cy="1735138"/>
          </a:xfrm>
          <a:custGeom>
            <a:avLst/>
            <a:gdLst>
              <a:gd name="T0" fmla="*/ 1087 w 1131"/>
              <a:gd name="T1" fmla="*/ 2416 h 2731"/>
              <a:gd name="T2" fmla="*/ 1098 w 1131"/>
              <a:gd name="T3" fmla="*/ 2525 h 2731"/>
              <a:gd name="T4" fmla="*/ 1120 w 1131"/>
              <a:gd name="T5" fmla="*/ 2601 h 2731"/>
              <a:gd name="T6" fmla="*/ 1131 w 1131"/>
              <a:gd name="T7" fmla="*/ 2677 h 2731"/>
              <a:gd name="T8" fmla="*/ 1120 w 1131"/>
              <a:gd name="T9" fmla="*/ 2710 h 2731"/>
              <a:gd name="T10" fmla="*/ 1076 w 1131"/>
              <a:gd name="T11" fmla="*/ 2731 h 2731"/>
              <a:gd name="T12" fmla="*/ 1000 w 1131"/>
              <a:gd name="T13" fmla="*/ 2720 h 2731"/>
              <a:gd name="T14" fmla="*/ 902 w 1131"/>
              <a:gd name="T15" fmla="*/ 2655 h 2731"/>
              <a:gd name="T16" fmla="*/ 652 w 1131"/>
              <a:gd name="T17" fmla="*/ 2448 h 2731"/>
              <a:gd name="T18" fmla="*/ 511 w 1131"/>
              <a:gd name="T19" fmla="*/ 2263 h 2731"/>
              <a:gd name="T20" fmla="*/ 391 w 1131"/>
              <a:gd name="T21" fmla="*/ 2057 h 2731"/>
              <a:gd name="T22" fmla="*/ 261 w 1131"/>
              <a:gd name="T23" fmla="*/ 1730 h 2731"/>
              <a:gd name="T24" fmla="*/ 174 w 1131"/>
              <a:gd name="T25" fmla="*/ 1447 h 2731"/>
              <a:gd name="T26" fmla="*/ 119 w 1131"/>
              <a:gd name="T27" fmla="*/ 1251 h 2731"/>
              <a:gd name="T28" fmla="*/ 87 w 1131"/>
              <a:gd name="T29" fmla="*/ 1001 h 2731"/>
              <a:gd name="T30" fmla="*/ 54 w 1131"/>
              <a:gd name="T31" fmla="*/ 740 h 2731"/>
              <a:gd name="T32" fmla="*/ 43 w 1131"/>
              <a:gd name="T33" fmla="*/ 511 h 2731"/>
              <a:gd name="T34" fmla="*/ 43 w 1131"/>
              <a:gd name="T35" fmla="*/ 326 h 2731"/>
              <a:gd name="T36" fmla="*/ 43 w 1131"/>
              <a:gd name="T37" fmla="*/ 196 h 2731"/>
              <a:gd name="T38" fmla="*/ 32 w 1131"/>
              <a:gd name="T39" fmla="*/ 109 h 2731"/>
              <a:gd name="T40" fmla="*/ 0 w 1131"/>
              <a:gd name="T41" fmla="*/ 54 h 2731"/>
              <a:gd name="T42" fmla="*/ 11 w 1131"/>
              <a:gd name="T43" fmla="*/ 11 h 2731"/>
              <a:gd name="T44" fmla="*/ 98 w 1131"/>
              <a:gd name="T45" fmla="*/ 22 h 2731"/>
              <a:gd name="T46" fmla="*/ 206 w 1131"/>
              <a:gd name="T47" fmla="*/ 87 h 2731"/>
              <a:gd name="T48" fmla="*/ 239 w 1131"/>
              <a:gd name="T49" fmla="*/ 141 h 2731"/>
              <a:gd name="T50" fmla="*/ 217 w 1131"/>
              <a:gd name="T51" fmla="*/ 218 h 2731"/>
              <a:gd name="T52" fmla="*/ 206 w 1131"/>
              <a:gd name="T53" fmla="*/ 305 h 2731"/>
              <a:gd name="T54" fmla="*/ 196 w 1131"/>
              <a:gd name="T55" fmla="*/ 424 h 2731"/>
              <a:gd name="T56" fmla="*/ 206 w 1131"/>
              <a:gd name="T57" fmla="*/ 577 h 2731"/>
              <a:gd name="T58" fmla="*/ 206 w 1131"/>
              <a:gd name="T59" fmla="*/ 718 h 2731"/>
              <a:gd name="T60" fmla="*/ 217 w 1131"/>
              <a:gd name="T61" fmla="*/ 838 h 2731"/>
              <a:gd name="T62" fmla="*/ 261 w 1131"/>
              <a:gd name="T63" fmla="*/ 1143 h 2731"/>
              <a:gd name="T64" fmla="*/ 293 w 1131"/>
              <a:gd name="T65" fmla="*/ 1295 h 2731"/>
              <a:gd name="T66" fmla="*/ 359 w 1131"/>
              <a:gd name="T67" fmla="*/ 1502 h 2731"/>
              <a:gd name="T68" fmla="*/ 435 w 1131"/>
              <a:gd name="T69" fmla="*/ 1752 h 2731"/>
              <a:gd name="T70" fmla="*/ 533 w 1131"/>
              <a:gd name="T71" fmla="*/ 1970 h 2731"/>
              <a:gd name="T72" fmla="*/ 663 w 1131"/>
              <a:gd name="T73" fmla="*/ 2155 h 2731"/>
              <a:gd name="T74" fmla="*/ 783 w 1131"/>
              <a:gd name="T75" fmla="*/ 2307 h 2731"/>
              <a:gd name="T76" fmla="*/ 870 w 1131"/>
              <a:gd name="T77" fmla="*/ 2394 h 2731"/>
              <a:gd name="T78" fmla="*/ 913 w 1131"/>
              <a:gd name="T79" fmla="*/ 2438 h 2731"/>
              <a:gd name="T80" fmla="*/ 946 w 1131"/>
              <a:gd name="T81" fmla="*/ 2405 h 2731"/>
              <a:gd name="T82" fmla="*/ 978 w 1131"/>
              <a:gd name="T83" fmla="*/ 2329 h 2731"/>
              <a:gd name="T84" fmla="*/ 1011 w 1131"/>
              <a:gd name="T85" fmla="*/ 2220 h 2731"/>
              <a:gd name="T86" fmla="*/ 1033 w 1131"/>
              <a:gd name="T87" fmla="*/ 2155 h 2731"/>
              <a:gd name="T88" fmla="*/ 1065 w 1131"/>
              <a:gd name="T89" fmla="*/ 2133 h 2731"/>
              <a:gd name="T90" fmla="*/ 1076 w 1131"/>
              <a:gd name="T91" fmla="*/ 2187 h 2731"/>
              <a:gd name="T92" fmla="*/ 1087 w 1131"/>
              <a:gd name="T93" fmla="*/ 2274 h 2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131" h="2731">
                <a:moveTo>
                  <a:pt x="1087" y="2318"/>
                </a:moveTo>
                <a:lnTo>
                  <a:pt x="1087" y="2372"/>
                </a:lnTo>
                <a:lnTo>
                  <a:pt x="1087" y="2416"/>
                </a:lnTo>
                <a:lnTo>
                  <a:pt x="1087" y="2448"/>
                </a:lnTo>
                <a:lnTo>
                  <a:pt x="1087" y="2492"/>
                </a:lnTo>
                <a:lnTo>
                  <a:pt x="1098" y="2525"/>
                </a:lnTo>
                <a:lnTo>
                  <a:pt x="1098" y="2557"/>
                </a:lnTo>
                <a:lnTo>
                  <a:pt x="1109" y="2579"/>
                </a:lnTo>
                <a:lnTo>
                  <a:pt x="1120" y="2601"/>
                </a:lnTo>
                <a:lnTo>
                  <a:pt x="1131" y="2644"/>
                </a:lnTo>
                <a:lnTo>
                  <a:pt x="1131" y="2655"/>
                </a:lnTo>
                <a:lnTo>
                  <a:pt x="1131" y="2677"/>
                </a:lnTo>
                <a:lnTo>
                  <a:pt x="1131" y="2688"/>
                </a:lnTo>
                <a:lnTo>
                  <a:pt x="1120" y="2699"/>
                </a:lnTo>
                <a:lnTo>
                  <a:pt x="1120" y="2710"/>
                </a:lnTo>
                <a:lnTo>
                  <a:pt x="1109" y="2731"/>
                </a:lnTo>
                <a:lnTo>
                  <a:pt x="1087" y="2731"/>
                </a:lnTo>
                <a:lnTo>
                  <a:pt x="1076" y="2731"/>
                </a:lnTo>
                <a:lnTo>
                  <a:pt x="1054" y="2731"/>
                </a:lnTo>
                <a:lnTo>
                  <a:pt x="1033" y="2731"/>
                </a:lnTo>
                <a:lnTo>
                  <a:pt x="1000" y="2720"/>
                </a:lnTo>
                <a:lnTo>
                  <a:pt x="967" y="2699"/>
                </a:lnTo>
                <a:lnTo>
                  <a:pt x="935" y="2688"/>
                </a:lnTo>
                <a:lnTo>
                  <a:pt x="902" y="2655"/>
                </a:lnTo>
                <a:lnTo>
                  <a:pt x="815" y="2601"/>
                </a:lnTo>
                <a:lnTo>
                  <a:pt x="728" y="2525"/>
                </a:lnTo>
                <a:lnTo>
                  <a:pt x="652" y="2448"/>
                </a:lnTo>
                <a:lnTo>
                  <a:pt x="620" y="2405"/>
                </a:lnTo>
                <a:lnTo>
                  <a:pt x="587" y="2361"/>
                </a:lnTo>
                <a:lnTo>
                  <a:pt x="511" y="2263"/>
                </a:lnTo>
                <a:lnTo>
                  <a:pt x="446" y="2165"/>
                </a:lnTo>
                <a:lnTo>
                  <a:pt x="413" y="2111"/>
                </a:lnTo>
                <a:lnTo>
                  <a:pt x="391" y="2057"/>
                </a:lnTo>
                <a:lnTo>
                  <a:pt x="359" y="2013"/>
                </a:lnTo>
                <a:lnTo>
                  <a:pt x="337" y="1959"/>
                </a:lnTo>
                <a:lnTo>
                  <a:pt x="261" y="1730"/>
                </a:lnTo>
                <a:lnTo>
                  <a:pt x="228" y="1621"/>
                </a:lnTo>
                <a:lnTo>
                  <a:pt x="185" y="1502"/>
                </a:lnTo>
                <a:lnTo>
                  <a:pt x="174" y="1447"/>
                </a:lnTo>
                <a:lnTo>
                  <a:pt x="152" y="1382"/>
                </a:lnTo>
                <a:lnTo>
                  <a:pt x="141" y="1317"/>
                </a:lnTo>
                <a:lnTo>
                  <a:pt x="119" y="1251"/>
                </a:lnTo>
                <a:lnTo>
                  <a:pt x="109" y="1175"/>
                </a:lnTo>
                <a:lnTo>
                  <a:pt x="98" y="1088"/>
                </a:lnTo>
                <a:lnTo>
                  <a:pt x="87" y="1001"/>
                </a:lnTo>
                <a:lnTo>
                  <a:pt x="76" y="914"/>
                </a:lnTo>
                <a:lnTo>
                  <a:pt x="65" y="827"/>
                </a:lnTo>
                <a:lnTo>
                  <a:pt x="54" y="740"/>
                </a:lnTo>
                <a:lnTo>
                  <a:pt x="54" y="664"/>
                </a:lnTo>
                <a:lnTo>
                  <a:pt x="43" y="588"/>
                </a:lnTo>
                <a:lnTo>
                  <a:pt x="43" y="511"/>
                </a:lnTo>
                <a:lnTo>
                  <a:pt x="43" y="446"/>
                </a:lnTo>
                <a:lnTo>
                  <a:pt x="43" y="392"/>
                </a:lnTo>
                <a:lnTo>
                  <a:pt x="43" y="326"/>
                </a:lnTo>
                <a:lnTo>
                  <a:pt x="43" y="283"/>
                </a:lnTo>
                <a:lnTo>
                  <a:pt x="43" y="228"/>
                </a:lnTo>
                <a:lnTo>
                  <a:pt x="43" y="196"/>
                </a:lnTo>
                <a:lnTo>
                  <a:pt x="43" y="163"/>
                </a:lnTo>
                <a:lnTo>
                  <a:pt x="32" y="130"/>
                </a:lnTo>
                <a:lnTo>
                  <a:pt x="32" y="109"/>
                </a:lnTo>
                <a:lnTo>
                  <a:pt x="22" y="87"/>
                </a:lnTo>
                <a:lnTo>
                  <a:pt x="11" y="76"/>
                </a:lnTo>
                <a:lnTo>
                  <a:pt x="0" y="54"/>
                </a:lnTo>
                <a:lnTo>
                  <a:pt x="0" y="33"/>
                </a:lnTo>
                <a:lnTo>
                  <a:pt x="0" y="22"/>
                </a:lnTo>
                <a:lnTo>
                  <a:pt x="11" y="11"/>
                </a:lnTo>
                <a:lnTo>
                  <a:pt x="32" y="0"/>
                </a:lnTo>
                <a:lnTo>
                  <a:pt x="65" y="11"/>
                </a:lnTo>
                <a:lnTo>
                  <a:pt x="98" y="22"/>
                </a:lnTo>
                <a:lnTo>
                  <a:pt x="141" y="43"/>
                </a:lnTo>
                <a:lnTo>
                  <a:pt x="185" y="65"/>
                </a:lnTo>
                <a:lnTo>
                  <a:pt x="206" y="87"/>
                </a:lnTo>
                <a:lnTo>
                  <a:pt x="228" y="109"/>
                </a:lnTo>
                <a:lnTo>
                  <a:pt x="239" y="120"/>
                </a:lnTo>
                <a:lnTo>
                  <a:pt x="239" y="141"/>
                </a:lnTo>
                <a:lnTo>
                  <a:pt x="239" y="163"/>
                </a:lnTo>
                <a:lnTo>
                  <a:pt x="217" y="207"/>
                </a:lnTo>
                <a:lnTo>
                  <a:pt x="217" y="218"/>
                </a:lnTo>
                <a:lnTo>
                  <a:pt x="217" y="239"/>
                </a:lnTo>
                <a:lnTo>
                  <a:pt x="206" y="272"/>
                </a:lnTo>
                <a:lnTo>
                  <a:pt x="206" y="305"/>
                </a:lnTo>
                <a:lnTo>
                  <a:pt x="206" y="337"/>
                </a:lnTo>
                <a:lnTo>
                  <a:pt x="206" y="381"/>
                </a:lnTo>
                <a:lnTo>
                  <a:pt x="196" y="424"/>
                </a:lnTo>
                <a:lnTo>
                  <a:pt x="196" y="479"/>
                </a:lnTo>
                <a:lnTo>
                  <a:pt x="196" y="533"/>
                </a:lnTo>
                <a:lnTo>
                  <a:pt x="206" y="577"/>
                </a:lnTo>
                <a:lnTo>
                  <a:pt x="206" y="631"/>
                </a:lnTo>
                <a:lnTo>
                  <a:pt x="206" y="675"/>
                </a:lnTo>
                <a:lnTo>
                  <a:pt x="206" y="718"/>
                </a:lnTo>
                <a:lnTo>
                  <a:pt x="217" y="762"/>
                </a:lnTo>
                <a:lnTo>
                  <a:pt x="217" y="794"/>
                </a:lnTo>
                <a:lnTo>
                  <a:pt x="217" y="838"/>
                </a:lnTo>
                <a:lnTo>
                  <a:pt x="239" y="990"/>
                </a:lnTo>
                <a:lnTo>
                  <a:pt x="250" y="1066"/>
                </a:lnTo>
                <a:lnTo>
                  <a:pt x="261" y="1143"/>
                </a:lnTo>
                <a:lnTo>
                  <a:pt x="272" y="1197"/>
                </a:lnTo>
                <a:lnTo>
                  <a:pt x="283" y="1240"/>
                </a:lnTo>
                <a:lnTo>
                  <a:pt x="293" y="1295"/>
                </a:lnTo>
                <a:lnTo>
                  <a:pt x="315" y="1360"/>
                </a:lnTo>
                <a:lnTo>
                  <a:pt x="337" y="1425"/>
                </a:lnTo>
                <a:lnTo>
                  <a:pt x="359" y="1502"/>
                </a:lnTo>
                <a:lnTo>
                  <a:pt x="380" y="1578"/>
                </a:lnTo>
                <a:lnTo>
                  <a:pt x="402" y="1665"/>
                </a:lnTo>
                <a:lnTo>
                  <a:pt x="435" y="1752"/>
                </a:lnTo>
                <a:lnTo>
                  <a:pt x="467" y="1828"/>
                </a:lnTo>
                <a:lnTo>
                  <a:pt x="500" y="1904"/>
                </a:lnTo>
                <a:lnTo>
                  <a:pt x="533" y="1970"/>
                </a:lnTo>
                <a:lnTo>
                  <a:pt x="576" y="2035"/>
                </a:lnTo>
                <a:lnTo>
                  <a:pt x="620" y="2100"/>
                </a:lnTo>
                <a:lnTo>
                  <a:pt x="663" y="2155"/>
                </a:lnTo>
                <a:lnTo>
                  <a:pt x="707" y="2209"/>
                </a:lnTo>
                <a:lnTo>
                  <a:pt x="739" y="2263"/>
                </a:lnTo>
                <a:lnTo>
                  <a:pt x="783" y="2307"/>
                </a:lnTo>
                <a:lnTo>
                  <a:pt x="815" y="2340"/>
                </a:lnTo>
                <a:lnTo>
                  <a:pt x="837" y="2372"/>
                </a:lnTo>
                <a:lnTo>
                  <a:pt x="870" y="2394"/>
                </a:lnTo>
                <a:lnTo>
                  <a:pt x="880" y="2416"/>
                </a:lnTo>
                <a:lnTo>
                  <a:pt x="902" y="2427"/>
                </a:lnTo>
                <a:lnTo>
                  <a:pt x="913" y="2438"/>
                </a:lnTo>
                <a:lnTo>
                  <a:pt x="924" y="2427"/>
                </a:lnTo>
                <a:lnTo>
                  <a:pt x="935" y="2416"/>
                </a:lnTo>
                <a:lnTo>
                  <a:pt x="946" y="2405"/>
                </a:lnTo>
                <a:lnTo>
                  <a:pt x="957" y="2383"/>
                </a:lnTo>
                <a:lnTo>
                  <a:pt x="967" y="2361"/>
                </a:lnTo>
                <a:lnTo>
                  <a:pt x="978" y="2329"/>
                </a:lnTo>
                <a:lnTo>
                  <a:pt x="989" y="2285"/>
                </a:lnTo>
                <a:lnTo>
                  <a:pt x="1000" y="2253"/>
                </a:lnTo>
                <a:lnTo>
                  <a:pt x="1011" y="2220"/>
                </a:lnTo>
                <a:lnTo>
                  <a:pt x="1022" y="2198"/>
                </a:lnTo>
                <a:lnTo>
                  <a:pt x="1033" y="2176"/>
                </a:lnTo>
                <a:lnTo>
                  <a:pt x="1033" y="2155"/>
                </a:lnTo>
                <a:lnTo>
                  <a:pt x="1044" y="2144"/>
                </a:lnTo>
                <a:lnTo>
                  <a:pt x="1054" y="2133"/>
                </a:lnTo>
                <a:lnTo>
                  <a:pt x="1065" y="2133"/>
                </a:lnTo>
                <a:lnTo>
                  <a:pt x="1065" y="2144"/>
                </a:lnTo>
                <a:lnTo>
                  <a:pt x="1076" y="2165"/>
                </a:lnTo>
                <a:lnTo>
                  <a:pt x="1076" y="2187"/>
                </a:lnTo>
                <a:lnTo>
                  <a:pt x="1076" y="2209"/>
                </a:lnTo>
                <a:lnTo>
                  <a:pt x="1087" y="2242"/>
                </a:lnTo>
                <a:lnTo>
                  <a:pt x="1087" y="2274"/>
                </a:lnTo>
                <a:lnTo>
                  <a:pt x="1087" y="231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3" name="任意多边形 12432"/>
          <p:cNvSpPr>
            <a:spLocks noChangeArrowheads="1"/>
          </p:cNvSpPr>
          <p:nvPr/>
        </p:nvSpPr>
        <p:spPr bwMode="auto">
          <a:xfrm>
            <a:off x="6743700" y="1943100"/>
            <a:ext cx="649288" cy="608013"/>
          </a:xfrm>
          <a:custGeom>
            <a:avLst/>
            <a:gdLst>
              <a:gd name="T0" fmla="*/ 1011 w 1022"/>
              <a:gd name="T1" fmla="*/ 142 h 958"/>
              <a:gd name="T2" fmla="*/ 1000 w 1022"/>
              <a:gd name="T3" fmla="*/ 185 h 958"/>
              <a:gd name="T4" fmla="*/ 968 w 1022"/>
              <a:gd name="T5" fmla="*/ 240 h 958"/>
              <a:gd name="T6" fmla="*/ 913 w 1022"/>
              <a:gd name="T7" fmla="*/ 316 h 958"/>
              <a:gd name="T8" fmla="*/ 848 w 1022"/>
              <a:gd name="T9" fmla="*/ 403 h 958"/>
              <a:gd name="T10" fmla="*/ 783 w 1022"/>
              <a:gd name="T11" fmla="*/ 501 h 958"/>
              <a:gd name="T12" fmla="*/ 696 w 1022"/>
              <a:gd name="T13" fmla="*/ 588 h 958"/>
              <a:gd name="T14" fmla="*/ 598 w 1022"/>
              <a:gd name="T15" fmla="*/ 664 h 958"/>
              <a:gd name="T16" fmla="*/ 500 w 1022"/>
              <a:gd name="T17" fmla="*/ 740 h 958"/>
              <a:gd name="T18" fmla="*/ 391 w 1022"/>
              <a:gd name="T19" fmla="*/ 806 h 958"/>
              <a:gd name="T20" fmla="*/ 304 w 1022"/>
              <a:gd name="T21" fmla="*/ 860 h 958"/>
              <a:gd name="T22" fmla="*/ 217 w 1022"/>
              <a:gd name="T23" fmla="*/ 904 h 958"/>
              <a:gd name="T24" fmla="*/ 141 w 1022"/>
              <a:gd name="T25" fmla="*/ 925 h 958"/>
              <a:gd name="T26" fmla="*/ 76 w 1022"/>
              <a:gd name="T27" fmla="*/ 947 h 958"/>
              <a:gd name="T28" fmla="*/ 33 w 1022"/>
              <a:gd name="T29" fmla="*/ 958 h 958"/>
              <a:gd name="T30" fmla="*/ 11 w 1022"/>
              <a:gd name="T31" fmla="*/ 958 h 958"/>
              <a:gd name="T32" fmla="*/ 0 w 1022"/>
              <a:gd name="T33" fmla="*/ 936 h 958"/>
              <a:gd name="T34" fmla="*/ 33 w 1022"/>
              <a:gd name="T35" fmla="*/ 914 h 958"/>
              <a:gd name="T36" fmla="*/ 65 w 1022"/>
              <a:gd name="T37" fmla="*/ 893 h 958"/>
              <a:gd name="T38" fmla="*/ 131 w 1022"/>
              <a:gd name="T39" fmla="*/ 849 h 958"/>
              <a:gd name="T40" fmla="*/ 283 w 1022"/>
              <a:gd name="T41" fmla="*/ 751 h 958"/>
              <a:gd name="T42" fmla="*/ 413 w 1022"/>
              <a:gd name="T43" fmla="*/ 653 h 958"/>
              <a:gd name="T44" fmla="*/ 489 w 1022"/>
              <a:gd name="T45" fmla="*/ 577 h 958"/>
              <a:gd name="T46" fmla="*/ 555 w 1022"/>
              <a:gd name="T47" fmla="*/ 512 h 958"/>
              <a:gd name="T48" fmla="*/ 609 w 1022"/>
              <a:gd name="T49" fmla="*/ 457 h 958"/>
              <a:gd name="T50" fmla="*/ 652 w 1022"/>
              <a:gd name="T51" fmla="*/ 414 h 958"/>
              <a:gd name="T52" fmla="*/ 685 w 1022"/>
              <a:gd name="T53" fmla="*/ 381 h 958"/>
              <a:gd name="T54" fmla="*/ 707 w 1022"/>
              <a:gd name="T55" fmla="*/ 338 h 958"/>
              <a:gd name="T56" fmla="*/ 750 w 1022"/>
              <a:gd name="T57" fmla="*/ 272 h 958"/>
              <a:gd name="T58" fmla="*/ 794 w 1022"/>
              <a:gd name="T59" fmla="*/ 185 h 958"/>
              <a:gd name="T60" fmla="*/ 815 w 1022"/>
              <a:gd name="T61" fmla="*/ 131 h 958"/>
              <a:gd name="T62" fmla="*/ 826 w 1022"/>
              <a:gd name="T63" fmla="*/ 87 h 958"/>
              <a:gd name="T64" fmla="*/ 826 w 1022"/>
              <a:gd name="T65" fmla="*/ 55 h 958"/>
              <a:gd name="T66" fmla="*/ 815 w 1022"/>
              <a:gd name="T67" fmla="*/ 22 h 958"/>
              <a:gd name="T68" fmla="*/ 837 w 1022"/>
              <a:gd name="T69" fmla="*/ 0 h 958"/>
              <a:gd name="T70" fmla="*/ 881 w 1022"/>
              <a:gd name="T71" fmla="*/ 0 h 958"/>
              <a:gd name="T72" fmla="*/ 935 w 1022"/>
              <a:gd name="T73" fmla="*/ 22 h 958"/>
              <a:gd name="T74" fmla="*/ 989 w 1022"/>
              <a:gd name="T75" fmla="*/ 66 h 958"/>
              <a:gd name="T76" fmla="*/ 1011 w 1022"/>
              <a:gd name="T77" fmla="*/ 109 h 9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2" h="958">
                <a:moveTo>
                  <a:pt x="1022" y="131"/>
                </a:moveTo>
                <a:lnTo>
                  <a:pt x="1011" y="142"/>
                </a:lnTo>
                <a:lnTo>
                  <a:pt x="1011" y="164"/>
                </a:lnTo>
                <a:lnTo>
                  <a:pt x="1000" y="185"/>
                </a:lnTo>
                <a:lnTo>
                  <a:pt x="989" y="207"/>
                </a:lnTo>
                <a:lnTo>
                  <a:pt x="968" y="240"/>
                </a:lnTo>
                <a:lnTo>
                  <a:pt x="946" y="272"/>
                </a:lnTo>
                <a:lnTo>
                  <a:pt x="913" y="316"/>
                </a:lnTo>
                <a:lnTo>
                  <a:pt x="892" y="359"/>
                </a:lnTo>
                <a:lnTo>
                  <a:pt x="848" y="403"/>
                </a:lnTo>
                <a:lnTo>
                  <a:pt x="815" y="446"/>
                </a:lnTo>
                <a:lnTo>
                  <a:pt x="783" y="501"/>
                </a:lnTo>
                <a:lnTo>
                  <a:pt x="739" y="544"/>
                </a:lnTo>
                <a:lnTo>
                  <a:pt x="696" y="588"/>
                </a:lnTo>
                <a:lnTo>
                  <a:pt x="652" y="621"/>
                </a:lnTo>
                <a:lnTo>
                  <a:pt x="598" y="664"/>
                </a:lnTo>
                <a:lnTo>
                  <a:pt x="544" y="708"/>
                </a:lnTo>
                <a:lnTo>
                  <a:pt x="500" y="740"/>
                </a:lnTo>
                <a:lnTo>
                  <a:pt x="446" y="773"/>
                </a:lnTo>
                <a:lnTo>
                  <a:pt x="391" y="806"/>
                </a:lnTo>
                <a:lnTo>
                  <a:pt x="348" y="838"/>
                </a:lnTo>
                <a:lnTo>
                  <a:pt x="304" y="860"/>
                </a:lnTo>
                <a:lnTo>
                  <a:pt x="261" y="882"/>
                </a:lnTo>
                <a:lnTo>
                  <a:pt x="217" y="904"/>
                </a:lnTo>
                <a:lnTo>
                  <a:pt x="174" y="914"/>
                </a:lnTo>
                <a:lnTo>
                  <a:pt x="141" y="925"/>
                </a:lnTo>
                <a:lnTo>
                  <a:pt x="109" y="936"/>
                </a:lnTo>
                <a:lnTo>
                  <a:pt x="76" y="947"/>
                </a:lnTo>
                <a:lnTo>
                  <a:pt x="54" y="947"/>
                </a:lnTo>
                <a:lnTo>
                  <a:pt x="33" y="958"/>
                </a:lnTo>
                <a:lnTo>
                  <a:pt x="22" y="958"/>
                </a:lnTo>
                <a:lnTo>
                  <a:pt x="11" y="958"/>
                </a:lnTo>
                <a:lnTo>
                  <a:pt x="0" y="947"/>
                </a:lnTo>
                <a:lnTo>
                  <a:pt x="0" y="936"/>
                </a:lnTo>
                <a:lnTo>
                  <a:pt x="11" y="925"/>
                </a:lnTo>
                <a:lnTo>
                  <a:pt x="33" y="914"/>
                </a:lnTo>
                <a:lnTo>
                  <a:pt x="44" y="904"/>
                </a:lnTo>
                <a:lnTo>
                  <a:pt x="65" y="893"/>
                </a:lnTo>
                <a:lnTo>
                  <a:pt x="98" y="871"/>
                </a:lnTo>
                <a:lnTo>
                  <a:pt x="131" y="849"/>
                </a:lnTo>
                <a:lnTo>
                  <a:pt x="207" y="806"/>
                </a:lnTo>
                <a:lnTo>
                  <a:pt x="283" y="751"/>
                </a:lnTo>
                <a:lnTo>
                  <a:pt x="370" y="686"/>
                </a:lnTo>
                <a:lnTo>
                  <a:pt x="413" y="653"/>
                </a:lnTo>
                <a:lnTo>
                  <a:pt x="446" y="621"/>
                </a:lnTo>
                <a:lnTo>
                  <a:pt x="489" y="577"/>
                </a:lnTo>
                <a:lnTo>
                  <a:pt x="522" y="544"/>
                </a:lnTo>
                <a:lnTo>
                  <a:pt x="555" y="512"/>
                </a:lnTo>
                <a:lnTo>
                  <a:pt x="587" y="479"/>
                </a:lnTo>
                <a:lnTo>
                  <a:pt x="609" y="457"/>
                </a:lnTo>
                <a:lnTo>
                  <a:pt x="641" y="436"/>
                </a:lnTo>
                <a:lnTo>
                  <a:pt x="652" y="414"/>
                </a:lnTo>
                <a:lnTo>
                  <a:pt x="663" y="392"/>
                </a:lnTo>
                <a:lnTo>
                  <a:pt x="685" y="381"/>
                </a:lnTo>
                <a:lnTo>
                  <a:pt x="696" y="359"/>
                </a:lnTo>
                <a:lnTo>
                  <a:pt x="707" y="338"/>
                </a:lnTo>
                <a:lnTo>
                  <a:pt x="718" y="316"/>
                </a:lnTo>
                <a:lnTo>
                  <a:pt x="750" y="272"/>
                </a:lnTo>
                <a:lnTo>
                  <a:pt x="783" y="218"/>
                </a:lnTo>
                <a:lnTo>
                  <a:pt x="794" y="185"/>
                </a:lnTo>
                <a:lnTo>
                  <a:pt x="805" y="153"/>
                </a:lnTo>
                <a:lnTo>
                  <a:pt x="815" y="131"/>
                </a:lnTo>
                <a:lnTo>
                  <a:pt x="815" y="109"/>
                </a:lnTo>
                <a:lnTo>
                  <a:pt x="826" y="87"/>
                </a:lnTo>
                <a:lnTo>
                  <a:pt x="826" y="76"/>
                </a:lnTo>
                <a:lnTo>
                  <a:pt x="826" y="55"/>
                </a:lnTo>
                <a:lnTo>
                  <a:pt x="826" y="44"/>
                </a:lnTo>
                <a:lnTo>
                  <a:pt x="815" y="22"/>
                </a:lnTo>
                <a:lnTo>
                  <a:pt x="826" y="11"/>
                </a:lnTo>
                <a:lnTo>
                  <a:pt x="837" y="0"/>
                </a:lnTo>
                <a:lnTo>
                  <a:pt x="859" y="0"/>
                </a:lnTo>
                <a:lnTo>
                  <a:pt x="881" y="0"/>
                </a:lnTo>
                <a:lnTo>
                  <a:pt x="913" y="11"/>
                </a:lnTo>
                <a:lnTo>
                  <a:pt x="935" y="22"/>
                </a:lnTo>
                <a:lnTo>
                  <a:pt x="968" y="44"/>
                </a:lnTo>
                <a:lnTo>
                  <a:pt x="989" y="66"/>
                </a:lnTo>
                <a:lnTo>
                  <a:pt x="1000" y="87"/>
                </a:lnTo>
                <a:lnTo>
                  <a:pt x="1011" y="109"/>
                </a:lnTo>
                <a:lnTo>
                  <a:pt x="1022" y="13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2689225" y="1574800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哉</a:t>
            </a:r>
            <a:endParaRPr lang="zh-CN" altLang="en-US" sz="8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459038" y="919163"/>
            <a:ext cx="22320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zāi</a:t>
            </a:r>
            <a:endParaRPr lang="en-US" altLang="zh-CN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738188" y="3275013"/>
            <a:ext cx="725646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美哉   壮哉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38188" y="3883025"/>
            <a:ext cx="864711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美哉，我大中国！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753" name="组合 2"/>
          <p:cNvGrpSpPr/>
          <p:nvPr/>
        </p:nvGrpSpPr>
        <p:grpSpPr bwMode="auto">
          <a:xfrm>
            <a:off x="107504" y="120751"/>
            <a:ext cx="2749550" cy="792163"/>
            <a:chOff x="730521" y="1200116"/>
            <a:chExt cx="2694806" cy="666750"/>
          </a:xfrm>
        </p:grpSpPr>
        <p:sp>
          <p:nvSpPr>
            <p:cNvPr id="17" name="圆角矩形 22"/>
            <p:cNvSpPr/>
            <p:nvPr/>
          </p:nvSpPr>
          <p:spPr>
            <a:xfrm>
              <a:off x="1547365" y="1337742"/>
              <a:ext cx="1877962" cy="44895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600"/>
            </a:p>
          </p:txBody>
        </p:sp>
        <p:pic>
          <p:nvPicPr>
            <p:cNvPr id="73755" name="图片 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521" y="1200116"/>
              <a:ext cx="1087277" cy="66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756" name="文本框 16"/>
            <p:cNvSpPr txBox="1">
              <a:spLocks noChangeArrowheads="1"/>
            </p:cNvSpPr>
            <p:nvPr/>
          </p:nvSpPr>
          <p:spPr bwMode="auto">
            <a:xfrm>
              <a:off x="1805799" y="1314062"/>
              <a:ext cx="1549511" cy="492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200" b="1">
                  <a:latin typeface="黑体" panose="02010609060101010101" pitchFamily="49" charset="-122"/>
                  <a:ea typeface="黑体" panose="02010609060101010101" pitchFamily="49" charset="-122"/>
                </a:rPr>
                <a:t>我会写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Picture 3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8813" y="126842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0" grpId="0"/>
      <p:bldP spid="31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58838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5788" name="矩形 87063"/>
          <p:cNvSpPr>
            <a:spLocks noChangeArrowheads="1"/>
          </p:cNvSpPr>
          <p:nvPr/>
        </p:nvSpPr>
        <p:spPr bwMode="auto">
          <a:xfrm>
            <a:off x="5892800" y="1189038"/>
            <a:ext cx="31750" cy="153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87069" name="任意多边形 87068"/>
          <p:cNvSpPr>
            <a:spLocks noChangeArrowheads="1"/>
          </p:cNvSpPr>
          <p:nvPr/>
        </p:nvSpPr>
        <p:spPr bwMode="auto">
          <a:xfrm>
            <a:off x="6638925" y="1166813"/>
            <a:ext cx="138113" cy="339725"/>
          </a:xfrm>
          <a:custGeom>
            <a:avLst/>
            <a:gdLst>
              <a:gd name="T0" fmla="*/ 0 w 218"/>
              <a:gd name="T1" fmla="*/ 22 h 533"/>
              <a:gd name="T2" fmla="*/ 0 w 218"/>
              <a:gd name="T3" fmla="*/ 11 h 533"/>
              <a:gd name="T4" fmla="*/ 11 w 218"/>
              <a:gd name="T5" fmla="*/ 0 h 533"/>
              <a:gd name="T6" fmla="*/ 22 w 218"/>
              <a:gd name="T7" fmla="*/ 0 h 533"/>
              <a:gd name="T8" fmla="*/ 33 w 218"/>
              <a:gd name="T9" fmla="*/ 0 h 533"/>
              <a:gd name="T10" fmla="*/ 55 w 218"/>
              <a:gd name="T11" fmla="*/ 0 h 533"/>
              <a:gd name="T12" fmla="*/ 65 w 218"/>
              <a:gd name="T13" fmla="*/ 0 h 533"/>
              <a:gd name="T14" fmla="*/ 87 w 218"/>
              <a:gd name="T15" fmla="*/ 11 h 533"/>
              <a:gd name="T16" fmla="*/ 131 w 218"/>
              <a:gd name="T17" fmla="*/ 22 h 533"/>
              <a:gd name="T18" fmla="*/ 163 w 218"/>
              <a:gd name="T19" fmla="*/ 43 h 533"/>
              <a:gd name="T20" fmla="*/ 174 w 218"/>
              <a:gd name="T21" fmla="*/ 43 h 533"/>
              <a:gd name="T22" fmla="*/ 185 w 218"/>
              <a:gd name="T23" fmla="*/ 54 h 533"/>
              <a:gd name="T24" fmla="*/ 196 w 218"/>
              <a:gd name="T25" fmla="*/ 54 h 533"/>
              <a:gd name="T26" fmla="*/ 196 w 218"/>
              <a:gd name="T27" fmla="*/ 65 h 533"/>
              <a:gd name="T28" fmla="*/ 207 w 218"/>
              <a:gd name="T29" fmla="*/ 87 h 533"/>
              <a:gd name="T30" fmla="*/ 218 w 218"/>
              <a:gd name="T31" fmla="*/ 98 h 533"/>
              <a:gd name="T32" fmla="*/ 218 w 218"/>
              <a:gd name="T33" fmla="*/ 120 h 533"/>
              <a:gd name="T34" fmla="*/ 207 w 218"/>
              <a:gd name="T35" fmla="*/ 130 h 533"/>
              <a:gd name="T36" fmla="*/ 207 w 218"/>
              <a:gd name="T37" fmla="*/ 141 h 533"/>
              <a:gd name="T38" fmla="*/ 207 w 218"/>
              <a:gd name="T39" fmla="*/ 152 h 533"/>
              <a:gd name="T40" fmla="*/ 207 w 218"/>
              <a:gd name="T41" fmla="*/ 163 h 533"/>
              <a:gd name="T42" fmla="*/ 207 w 218"/>
              <a:gd name="T43" fmla="*/ 174 h 533"/>
              <a:gd name="T44" fmla="*/ 196 w 218"/>
              <a:gd name="T45" fmla="*/ 185 h 533"/>
              <a:gd name="T46" fmla="*/ 196 w 218"/>
              <a:gd name="T47" fmla="*/ 207 h 533"/>
              <a:gd name="T48" fmla="*/ 196 w 218"/>
              <a:gd name="T49" fmla="*/ 228 h 533"/>
              <a:gd name="T50" fmla="*/ 196 w 218"/>
              <a:gd name="T51" fmla="*/ 250 h 533"/>
              <a:gd name="T52" fmla="*/ 196 w 218"/>
              <a:gd name="T53" fmla="*/ 272 h 533"/>
              <a:gd name="T54" fmla="*/ 185 w 218"/>
              <a:gd name="T55" fmla="*/ 305 h 533"/>
              <a:gd name="T56" fmla="*/ 185 w 218"/>
              <a:gd name="T57" fmla="*/ 337 h 533"/>
              <a:gd name="T58" fmla="*/ 185 w 218"/>
              <a:gd name="T59" fmla="*/ 370 h 533"/>
              <a:gd name="T60" fmla="*/ 185 w 218"/>
              <a:gd name="T61" fmla="*/ 403 h 533"/>
              <a:gd name="T62" fmla="*/ 185 w 218"/>
              <a:gd name="T63" fmla="*/ 446 h 533"/>
              <a:gd name="T64" fmla="*/ 174 w 218"/>
              <a:gd name="T65" fmla="*/ 490 h 533"/>
              <a:gd name="T66" fmla="*/ 174 w 218"/>
              <a:gd name="T67" fmla="*/ 533 h 533"/>
              <a:gd name="T68" fmla="*/ 76 w 218"/>
              <a:gd name="T69" fmla="*/ 533 h 533"/>
              <a:gd name="T70" fmla="*/ 76 w 218"/>
              <a:gd name="T71" fmla="*/ 479 h 533"/>
              <a:gd name="T72" fmla="*/ 76 w 218"/>
              <a:gd name="T73" fmla="*/ 435 h 533"/>
              <a:gd name="T74" fmla="*/ 76 w 218"/>
              <a:gd name="T75" fmla="*/ 381 h 533"/>
              <a:gd name="T76" fmla="*/ 76 w 218"/>
              <a:gd name="T77" fmla="*/ 337 h 533"/>
              <a:gd name="T78" fmla="*/ 76 w 218"/>
              <a:gd name="T79" fmla="*/ 305 h 533"/>
              <a:gd name="T80" fmla="*/ 76 w 218"/>
              <a:gd name="T81" fmla="*/ 261 h 533"/>
              <a:gd name="T82" fmla="*/ 76 w 218"/>
              <a:gd name="T83" fmla="*/ 228 h 533"/>
              <a:gd name="T84" fmla="*/ 65 w 218"/>
              <a:gd name="T85" fmla="*/ 196 h 533"/>
              <a:gd name="T86" fmla="*/ 65 w 218"/>
              <a:gd name="T87" fmla="*/ 174 h 533"/>
              <a:gd name="T88" fmla="*/ 65 w 218"/>
              <a:gd name="T89" fmla="*/ 152 h 533"/>
              <a:gd name="T90" fmla="*/ 65 w 218"/>
              <a:gd name="T91" fmla="*/ 130 h 533"/>
              <a:gd name="T92" fmla="*/ 65 w 218"/>
              <a:gd name="T93" fmla="*/ 109 h 533"/>
              <a:gd name="T94" fmla="*/ 55 w 218"/>
              <a:gd name="T95" fmla="*/ 98 h 533"/>
              <a:gd name="T96" fmla="*/ 55 w 218"/>
              <a:gd name="T97" fmla="*/ 87 h 533"/>
              <a:gd name="T98" fmla="*/ 55 w 218"/>
              <a:gd name="T99" fmla="*/ 76 h 533"/>
              <a:gd name="T100" fmla="*/ 44 w 218"/>
              <a:gd name="T101" fmla="*/ 76 h 533"/>
              <a:gd name="T102" fmla="*/ 22 w 218"/>
              <a:gd name="T103" fmla="*/ 65 h 533"/>
              <a:gd name="T104" fmla="*/ 11 w 218"/>
              <a:gd name="T105" fmla="*/ 54 h 533"/>
              <a:gd name="T106" fmla="*/ 0 w 218"/>
              <a:gd name="T107" fmla="*/ 33 h 533"/>
              <a:gd name="T108" fmla="*/ 0 w 218"/>
              <a:gd name="T109" fmla="*/ 22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533">
                <a:moveTo>
                  <a:pt x="0" y="22"/>
                </a:moveTo>
                <a:lnTo>
                  <a:pt x="0" y="11"/>
                </a:lnTo>
                <a:lnTo>
                  <a:pt x="11" y="0"/>
                </a:lnTo>
                <a:lnTo>
                  <a:pt x="22" y="0"/>
                </a:lnTo>
                <a:lnTo>
                  <a:pt x="33" y="0"/>
                </a:lnTo>
                <a:lnTo>
                  <a:pt x="55" y="0"/>
                </a:lnTo>
                <a:lnTo>
                  <a:pt x="65" y="0"/>
                </a:lnTo>
                <a:lnTo>
                  <a:pt x="87" y="11"/>
                </a:lnTo>
                <a:lnTo>
                  <a:pt x="131" y="22"/>
                </a:lnTo>
                <a:lnTo>
                  <a:pt x="163" y="43"/>
                </a:lnTo>
                <a:lnTo>
                  <a:pt x="174" y="43"/>
                </a:lnTo>
                <a:lnTo>
                  <a:pt x="185" y="54"/>
                </a:lnTo>
                <a:lnTo>
                  <a:pt x="196" y="54"/>
                </a:lnTo>
                <a:lnTo>
                  <a:pt x="196" y="65"/>
                </a:lnTo>
                <a:lnTo>
                  <a:pt x="207" y="87"/>
                </a:lnTo>
                <a:lnTo>
                  <a:pt x="218" y="98"/>
                </a:lnTo>
                <a:lnTo>
                  <a:pt x="218" y="120"/>
                </a:lnTo>
                <a:lnTo>
                  <a:pt x="207" y="130"/>
                </a:lnTo>
                <a:lnTo>
                  <a:pt x="207" y="141"/>
                </a:lnTo>
                <a:lnTo>
                  <a:pt x="207" y="152"/>
                </a:lnTo>
                <a:lnTo>
                  <a:pt x="207" y="163"/>
                </a:lnTo>
                <a:lnTo>
                  <a:pt x="207" y="174"/>
                </a:lnTo>
                <a:lnTo>
                  <a:pt x="196" y="185"/>
                </a:lnTo>
                <a:lnTo>
                  <a:pt x="196" y="207"/>
                </a:lnTo>
                <a:lnTo>
                  <a:pt x="196" y="228"/>
                </a:lnTo>
                <a:lnTo>
                  <a:pt x="196" y="250"/>
                </a:lnTo>
                <a:lnTo>
                  <a:pt x="196" y="272"/>
                </a:lnTo>
                <a:lnTo>
                  <a:pt x="185" y="305"/>
                </a:lnTo>
                <a:lnTo>
                  <a:pt x="185" y="337"/>
                </a:lnTo>
                <a:lnTo>
                  <a:pt x="185" y="370"/>
                </a:lnTo>
                <a:lnTo>
                  <a:pt x="185" y="403"/>
                </a:lnTo>
                <a:lnTo>
                  <a:pt x="185" y="446"/>
                </a:lnTo>
                <a:lnTo>
                  <a:pt x="174" y="490"/>
                </a:lnTo>
                <a:lnTo>
                  <a:pt x="174" y="533"/>
                </a:lnTo>
                <a:lnTo>
                  <a:pt x="76" y="533"/>
                </a:lnTo>
                <a:lnTo>
                  <a:pt x="76" y="479"/>
                </a:lnTo>
                <a:lnTo>
                  <a:pt x="76" y="435"/>
                </a:lnTo>
                <a:lnTo>
                  <a:pt x="76" y="381"/>
                </a:lnTo>
                <a:lnTo>
                  <a:pt x="76" y="337"/>
                </a:lnTo>
                <a:lnTo>
                  <a:pt x="76" y="305"/>
                </a:lnTo>
                <a:lnTo>
                  <a:pt x="76" y="261"/>
                </a:lnTo>
                <a:lnTo>
                  <a:pt x="76" y="228"/>
                </a:lnTo>
                <a:lnTo>
                  <a:pt x="65" y="196"/>
                </a:lnTo>
                <a:lnTo>
                  <a:pt x="65" y="174"/>
                </a:lnTo>
                <a:lnTo>
                  <a:pt x="65" y="152"/>
                </a:lnTo>
                <a:lnTo>
                  <a:pt x="65" y="130"/>
                </a:lnTo>
                <a:lnTo>
                  <a:pt x="65" y="109"/>
                </a:lnTo>
                <a:lnTo>
                  <a:pt x="55" y="98"/>
                </a:lnTo>
                <a:lnTo>
                  <a:pt x="55" y="87"/>
                </a:lnTo>
                <a:lnTo>
                  <a:pt x="55" y="76"/>
                </a:lnTo>
                <a:lnTo>
                  <a:pt x="44" y="76"/>
                </a:lnTo>
                <a:lnTo>
                  <a:pt x="22" y="65"/>
                </a:lnTo>
                <a:lnTo>
                  <a:pt x="11" y="54"/>
                </a:lnTo>
                <a:lnTo>
                  <a:pt x="0" y="33"/>
                </a:lnTo>
                <a:lnTo>
                  <a:pt x="0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71" name="任意多边形 87070"/>
          <p:cNvSpPr>
            <a:spLocks noChangeArrowheads="1"/>
          </p:cNvSpPr>
          <p:nvPr/>
        </p:nvSpPr>
        <p:spPr bwMode="auto">
          <a:xfrm>
            <a:off x="6748463" y="1595438"/>
            <a:ext cx="200025" cy="255587"/>
          </a:xfrm>
          <a:custGeom>
            <a:avLst/>
            <a:gdLst>
              <a:gd name="T0" fmla="*/ 0 w 315"/>
              <a:gd name="T1" fmla="*/ 402 h 402"/>
              <a:gd name="T2" fmla="*/ 44 w 315"/>
              <a:gd name="T3" fmla="*/ 326 h 402"/>
              <a:gd name="T4" fmla="*/ 76 w 315"/>
              <a:gd name="T5" fmla="*/ 261 h 402"/>
              <a:gd name="T6" fmla="*/ 109 w 315"/>
              <a:gd name="T7" fmla="*/ 195 h 402"/>
              <a:gd name="T8" fmla="*/ 131 w 315"/>
              <a:gd name="T9" fmla="*/ 152 h 402"/>
              <a:gd name="T10" fmla="*/ 142 w 315"/>
              <a:gd name="T11" fmla="*/ 108 h 402"/>
              <a:gd name="T12" fmla="*/ 152 w 315"/>
              <a:gd name="T13" fmla="*/ 76 h 402"/>
              <a:gd name="T14" fmla="*/ 152 w 315"/>
              <a:gd name="T15" fmla="*/ 54 h 402"/>
              <a:gd name="T16" fmla="*/ 152 w 315"/>
              <a:gd name="T17" fmla="*/ 32 h 402"/>
              <a:gd name="T18" fmla="*/ 152 w 315"/>
              <a:gd name="T19" fmla="*/ 21 h 402"/>
              <a:gd name="T20" fmla="*/ 142 w 315"/>
              <a:gd name="T21" fmla="*/ 21 h 402"/>
              <a:gd name="T22" fmla="*/ 142 w 315"/>
              <a:gd name="T23" fmla="*/ 10 h 402"/>
              <a:gd name="T24" fmla="*/ 152 w 315"/>
              <a:gd name="T25" fmla="*/ 0 h 402"/>
              <a:gd name="T26" fmla="*/ 163 w 315"/>
              <a:gd name="T27" fmla="*/ 0 h 402"/>
              <a:gd name="T28" fmla="*/ 174 w 315"/>
              <a:gd name="T29" fmla="*/ 0 h 402"/>
              <a:gd name="T30" fmla="*/ 207 w 315"/>
              <a:gd name="T31" fmla="*/ 10 h 402"/>
              <a:gd name="T32" fmla="*/ 229 w 315"/>
              <a:gd name="T33" fmla="*/ 21 h 402"/>
              <a:gd name="T34" fmla="*/ 250 w 315"/>
              <a:gd name="T35" fmla="*/ 32 h 402"/>
              <a:gd name="T36" fmla="*/ 272 w 315"/>
              <a:gd name="T37" fmla="*/ 54 h 402"/>
              <a:gd name="T38" fmla="*/ 294 w 315"/>
              <a:gd name="T39" fmla="*/ 87 h 402"/>
              <a:gd name="T40" fmla="*/ 305 w 315"/>
              <a:gd name="T41" fmla="*/ 98 h 402"/>
              <a:gd name="T42" fmla="*/ 315 w 315"/>
              <a:gd name="T43" fmla="*/ 119 h 402"/>
              <a:gd name="T44" fmla="*/ 305 w 315"/>
              <a:gd name="T45" fmla="*/ 130 h 402"/>
              <a:gd name="T46" fmla="*/ 305 w 315"/>
              <a:gd name="T47" fmla="*/ 141 h 402"/>
              <a:gd name="T48" fmla="*/ 294 w 315"/>
              <a:gd name="T49" fmla="*/ 152 h 402"/>
              <a:gd name="T50" fmla="*/ 272 w 315"/>
              <a:gd name="T51" fmla="*/ 174 h 402"/>
              <a:gd name="T52" fmla="*/ 239 w 315"/>
              <a:gd name="T53" fmla="*/ 206 h 402"/>
              <a:gd name="T54" fmla="*/ 207 w 315"/>
              <a:gd name="T55" fmla="*/ 239 h 402"/>
              <a:gd name="T56" fmla="*/ 174 w 315"/>
              <a:gd name="T57" fmla="*/ 283 h 402"/>
              <a:gd name="T58" fmla="*/ 131 w 315"/>
              <a:gd name="T59" fmla="*/ 326 h 402"/>
              <a:gd name="T60" fmla="*/ 76 w 315"/>
              <a:gd name="T61" fmla="*/ 380 h 402"/>
              <a:gd name="T62" fmla="*/ 0 w 315"/>
              <a:gd name="T63" fmla="*/ 402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5" h="402">
                <a:moveTo>
                  <a:pt x="0" y="402"/>
                </a:moveTo>
                <a:lnTo>
                  <a:pt x="44" y="326"/>
                </a:lnTo>
                <a:lnTo>
                  <a:pt x="76" y="261"/>
                </a:lnTo>
                <a:lnTo>
                  <a:pt x="109" y="195"/>
                </a:lnTo>
                <a:lnTo>
                  <a:pt x="131" y="152"/>
                </a:lnTo>
                <a:lnTo>
                  <a:pt x="142" y="108"/>
                </a:lnTo>
                <a:lnTo>
                  <a:pt x="152" y="76"/>
                </a:lnTo>
                <a:lnTo>
                  <a:pt x="152" y="54"/>
                </a:lnTo>
                <a:lnTo>
                  <a:pt x="152" y="32"/>
                </a:lnTo>
                <a:lnTo>
                  <a:pt x="152" y="21"/>
                </a:lnTo>
                <a:lnTo>
                  <a:pt x="142" y="21"/>
                </a:lnTo>
                <a:lnTo>
                  <a:pt x="142" y="10"/>
                </a:lnTo>
                <a:lnTo>
                  <a:pt x="152" y="0"/>
                </a:lnTo>
                <a:lnTo>
                  <a:pt x="163" y="0"/>
                </a:lnTo>
                <a:lnTo>
                  <a:pt x="174" y="0"/>
                </a:lnTo>
                <a:lnTo>
                  <a:pt x="207" y="10"/>
                </a:lnTo>
                <a:lnTo>
                  <a:pt x="229" y="21"/>
                </a:lnTo>
                <a:lnTo>
                  <a:pt x="250" y="32"/>
                </a:lnTo>
                <a:lnTo>
                  <a:pt x="272" y="54"/>
                </a:lnTo>
                <a:lnTo>
                  <a:pt x="294" y="87"/>
                </a:lnTo>
                <a:lnTo>
                  <a:pt x="305" y="98"/>
                </a:lnTo>
                <a:lnTo>
                  <a:pt x="315" y="119"/>
                </a:lnTo>
                <a:lnTo>
                  <a:pt x="305" y="130"/>
                </a:lnTo>
                <a:lnTo>
                  <a:pt x="305" y="141"/>
                </a:lnTo>
                <a:lnTo>
                  <a:pt x="294" y="152"/>
                </a:lnTo>
                <a:lnTo>
                  <a:pt x="272" y="174"/>
                </a:lnTo>
                <a:lnTo>
                  <a:pt x="239" y="206"/>
                </a:lnTo>
                <a:lnTo>
                  <a:pt x="207" y="239"/>
                </a:lnTo>
                <a:lnTo>
                  <a:pt x="174" y="283"/>
                </a:lnTo>
                <a:lnTo>
                  <a:pt x="131" y="326"/>
                </a:lnTo>
                <a:lnTo>
                  <a:pt x="76" y="380"/>
                </a:lnTo>
                <a:lnTo>
                  <a:pt x="0" y="40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74" name="任意多边形 87073"/>
          <p:cNvSpPr>
            <a:spLocks noChangeArrowheads="1"/>
          </p:cNvSpPr>
          <p:nvPr/>
        </p:nvSpPr>
        <p:spPr bwMode="auto">
          <a:xfrm>
            <a:off x="6797675" y="1947863"/>
            <a:ext cx="261938" cy="69850"/>
          </a:xfrm>
          <a:custGeom>
            <a:avLst/>
            <a:gdLst>
              <a:gd name="T0" fmla="*/ 131 w 413"/>
              <a:gd name="T1" fmla="*/ 32 h 108"/>
              <a:gd name="T2" fmla="*/ 185 w 413"/>
              <a:gd name="T3" fmla="*/ 10 h 108"/>
              <a:gd name="T4" fmla="*/ 239 w 413"/>
              <a:gd name="T5" fmla="*/ 0 h 108"/>
              <a:gd name="T6" fmla="*/ 283 w 413"/>
              <a:gd name="T7" fmla="*/ 0 h 108"/>
              <a:gd name="T8" fmla="*/ 326 w 413"/>
              <a:gd name="T9" fmla="*/ 0 h 108"/>
              <a:gd name="T10" fmla="*/ 348 w 413"/>
              <a:gd name="T11" fmla="*/ 0 h 108"/>
              <a:gd name="T12" fmla="*/ 370 w 413"/>
              <a:gd name="T13" fmla="*/ 0 h 108"/>
              <a:gd name="T14" fmla="*/ 381 w 413"/>
              <a:gd name="T15" fmla="*/ 0 h 108"/>
              <a:gd name="T16" fmla="*/ 392 w 413"/>
              <a:gd name="T17" fmla="*/ 0 h 108"/>
              <a:gd name="T18" fmla="*/ 403 w 413"/>
              <a:gd name="T19" fmla="*/ 0 h 108"/>
              <a:gd name="T20" fmla="*/ 413 w 413"/>
              <a:gd name="T21" fmla="*/ 0 h 108"/>
              <a:gd name="T22" fmla="*/ 413 w 413"/>
              <a:gd name="T23" fmla="*/ 10 h 108"/>
              <a:gd name="T24" fmla="*/ 413 w 413"/>
              <a:gd name="T25" fmla="*/ 21 h 108"/>
              <a:gd name="T26" fmla="*/ 392 w 413"/>
              <a:gd name="T27" fmla="*/ 32 h 108"/>
              <a:gd name="T28" fmla="*/ 370 w 413"/>
              <a:gd name="T29" fmla="*/ 43 h 108"/>
              <a:gd name="T30" fmla="*/ 359 w 413"/>
              <a:gd name="T31" fmla="*/ 43 h 108"/>
              <a:gd name="T32" fmla="*/ 348 w 413"/>
              <a:gd name="T33" fmla="*/ 54 h 108"/>
              <a:gd name="T34" fmla="*/ 326 w 413"/>
              <a:gd name="T35" fmla="*/ 54 h 108"/>
              <a:gd name="T36" fmla="*/ 305 w 413"/>
              <a:gd name="T37" fmla="*/ 65 h 108"/>
              <a:gd name="T38" fmla="*/ 283 w 413"/>
              <a:gd name="T39" fmla="*/ 65 h 108"/>
              <a:gd name="T40" fmla="*/ 261 w 413"/>
              <a:gd name="T41" fmla="*/ 76 h 108"/>
              <a:gd name="T42" fmla="*/ 229 w 413"/>
              <a:gd name="T43" fmla="*/ 76 h 108"/>
              <a:gd name="T44" fmla="*/ 196 w 413"/>
              <a:gd name="T45" fmla="*/ 87 h 108"/>
              <a:gd name="T46" fmla="*/ 174 w 413"/>
              <a:gd name="T47" fmla="*/ 98 h 108"/>
              <a:gd name="T48" fmla="*/ 142 w 413"/>
              <a:gd name="T49" fmla="*/ 98 h 108"/>
              <a:gd name="T50" fmla="*/ 120 w 413"/>
              <a:gd name="T51" fmla="*/ 108 h 108"/>
              <a:gd name="T52" fmla="*/ 87 w 413"/>
              <a:gd name="T53" fmla="*/ 108 h 108"/>
              <a:gd name="T54" fmla="*/ 76 w 413"/>
              <a:gd name="T55" fmla="*/ 108 h 108"/>
              <a:gd name="T56" fmla="*/ 55 w 413"/>
              <a:gd name="T57" fmla="*/ 98 h 108"/>
              <a:gd name="T58" fmla="*/ 44 w 413"/>
              <a:gd name="T59" fmla="*/ 98 h 108"/>
              <a:gd name="T60" fmla="*/ 22 w 413"/>
              <a:gd name="T61" fmla="*/ 87 h 108"/>
              <a:gd name="T62" fmla="*/ 11 w 413"/>
              <a:gd name="T63" fmla="*/ 76 h 108"/>
              <a:gd name="T64" fmla="*/ 0 w 413"/>
              <a:gd name="T65" fmla="*/ 65 h 108"/>
              <a:gd name="T66" fmla="*/ 0 w 413"/>
              <a:gd name="T67" fmla="*/ 54 h 108"/>
              <a:gd name="T68" fmla="*/ 11 w 413"/>
              <a:gd name="T69" fmla="*/ 54 h 108"/>
              <a:gd name="T70" fmla="*/ 22 w 413"/>
              <a:gd name="T71" fmla="*/ 54 h 108"/>
              <a:gd name="T72" fmla="*/ 33 w 413"/>
              <a:gd name="T73" fmla="*/ 54 h 108"/>
              <a:gd name="T74" fmla="*/ 44 w 413"/>
              <a:gd name="T75" fmla="*/ 54 h 108"/>
              <a:gd name="T76" fmla="*/ 55 w 413"/>
              <a:gd name="T77" fmla="*/ 43 h 108"/>
              <a:gd name="T78" fmla="*/ 66 w 413"/>
              <a:gd name="T79" fmla="*/ 43 h 108"/>
              <a:gd name="T80" fmla="*/ 87 w 413"/>
              <a:gd name="T81" fmla="*/ 43 h 108"/>
              <a:gd name="T82" fmla="*/ 131 w 413"/>
              <a:gd name="T83" fmla="*/ 32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13" h="108">
                <a:moveTo>
                  <a:pt x="131" y="32"/>
                </a:moveTo>
                <a:lnTo>
                  <a:pt x="185" y="10"/>
                </a:lnTo>
                <a:lnTo>
                  <a:pt x="239" y="0"/>
                </a:lnTo>
                <a:lnTo>
                  <a:pt x="283" y="0"/>
                </a:lnTo>
                <a:lnTo>
                  <a:pt x="326" y="0"/>
                </a:lnTo>
                <a:lnTo>
                  <a:pt x="348" y="0"/>
                </a:lnTo>
                <a:lnTo>
                  <a:pt x="370" y="0"/>
                </a:lnTo>
                <a:lnTo>
                  <a:pt x="381" y="0"/>
                </a:lnTo>
                <a:lnTo>
                  <a:pt x="392" y="0"/>
                </a:lnTo>
                <a:lnTo>
                  <a:pt x="403" y="0"/>
                </a:lnTo>
                <a:lnTo>
                  <a:pt x="413" y="0"/>
                </a:lnTo>
                <a:lnTo>
                  <a:pt x="413" y="10"/>
                </a:lnTo>
                <a:lnTo>
                  <a:pt x="413" y="21"/>
                </a:lnTo>
                <a:lnTo>
                  <a:pt x="392" y="32"/>
                </a:lnTo>
                <a:lnTo>
                  <a:pt x="370" y="43"/>
                </a:lnTo>
                <a:lnTo>
                  <a:pt x="359" y="43"/>
                </a:lnTo>
                <a:lnTo>
                  <a:pt x="348" y="54"/>
                </a:lnTo>
                <a:lnTo>
                  <a:pt x="326" y="54"/>
                </a:lnTo>
                <a:lnTo>
                  <a:pt x="305" y="65"/>
                </a:lnTo>
                <a:lnTo>
                  <a:pt x="283" y="65"/>
                </a:lnTo>
                <a:lnTo>
                  <a:pt x="261" y="76"/>
                </a:lnTo>
                <a:lnTo>
                  <a:pt x="229" y="76"/>
                </a:lnTo>
                <a:lnTo>
                  <a:pt x="196" y="87"/>
                </a:lnTo>
                <a:lnTo>
                  <a:pt x="174" y="98"/>
                </a:lnTo>
                <a:lnTo>
                  <a:pt x="142" y="98"/>
                </a:lnTo>
                <a:lnTo>
                  <a:pt x="120" y="108"/>
                </a:lnTo>
                <a:lnTo>
                  <a:pt x="87" y="108"/>
                </a:lnTo>
                <a:lnTo>
                  <a:pt x="76" y="108"/>
                </a:lnTo>
                <a:lnTo>
                  <a:pt x="55" y="98"/>
                </a:lnTo>
                <a:lnTo>
                  <a:pt x="44" y="98"/>
                </a:lnTo>
                <a:lnTo>
                  <a:pt x="22" y="87"/>
                </a:lnTo>
                <a:lnTo>
                  <a:pt x="11" y="76"/>
                </a:lnTo>
                <a:lnTo>
                  <a:pt x="0" y="65"/>
                </a:lnTo>
                <a:lnTo>
                  <a:pt x="0" y="54"/>
                </a:lnTo>
                <a:lnTo>
                  <a:pt x="11" y="54"/>
                </a:lnTo>
                <a:lnTo>
                  <a:pt x="22" y="54"/>
                </a:lnTo>
                <a:lnTo>
                  <a:pt x="33" y="54"/>
                </a:lnTo>
                <a:lnTo>
                  <a:pt x="44" y="54"/>
                </a:lnTo>
                <a:lnTo>
                  <a:pt x="55" y="43"/>
                </a:lnTo>
                <a:lnTo>
                  <a:pt x="66" y="43"/>
                </a:lnTo>
                <a:lnTo>
                  <a:pt x="87" y="43"/>
                </a:lnTo>
                <a:lnTo>
                  <a:pt x="131" y="3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76" name="任意多边形 87075"/>
          <p:cNvSpPr>
            <a:spLocks noChangeArrowheads="1"/>
          </p:cNvSpPr>
          <p:nvPr/>
        </p:nvSpPr>
        <p:spPr bwMode="auto">
          <a:xfrm>
            <a:off x="6645275" y="1809750"/>
            <a:ext cx="123825" cy="393700"/>
          </a:xfrm>
          <a:custGeom>
            <a:avLst/>
            <a:gdLst>
              <a:gd name="T0" fmla="*/ 11 w 196"/>
              <a:gd name="T1" fmla="*/ 76 h 620"/>
              <a:gd name="T2" fmla="*/ 0 w 196"/>
              <a:gd name="T3" fmla="*/ 43 h 620"/>
              <a:gd name="T4" fmla="*/ 0 w 196"/>
              <a:gd name="T5" fmla="*/ 33 h 620"/>
              <a:gd name="T6" fmla="*/ 0 w 196"/>
              <a:gd name="T7" fmla="*/ 11 h 620"/>
              <a:gd name="T8" fmla="*/ 11 w 196"/>
              <a:gd name="T9" fmla="*/ 0 h 620"/>
              <a:gd name="T10" fmla="*/ 22 w 196"/>
              <a:gd name="T11" fmla="*/ 0 h 620"/>
              <a:gd name="T12" fmla="*/ 44 w 196"/>
              <a:gd name="T13" fmla="*/ 0 h 620"/>
              <a:gd name="T14" fmla="*/ 54 w 196"/>
              <a:gd name="T15" fmla="*/ 0 h 620"/>
              <a:gd name="T16" fmla="*/ 65 w 196"/>
              <a:gd name="T17" fmla="*/ 0 h 620"/>
              <a:gd name="T18" fmla="*/ 87 w 196"/>
              <a:gd name="T19" fmla="*/ 11 h 620"/>
              <a:gd name="T20" fmla="*/ 131 w 196"/>
              <a:gd name="T21" fmla="*/ 22 h 620"/>
              <a:gd name="T22" fmla="*/ 141 w 196"/>
              <a:gd name="T23" fmla="*/ 98 h 620"/>
              <a:gd name="T24" fmla="*/ 152 w 196"/>
              <a:gd name="T25" fmla="*/ 163 h 620"/>
              <a:gd name="T26" fmla="*/ 163 w 196"/>
              <a:gd name="T27" fmla="*/ 228 h 620"/>
              <a:gd name="T28" fmla="*/ 163 w 196"/>
              <a:gd name="T29" fmla="*/ 283 h 620"/>
              <a:gd name="T30" fmla="*/ 174 w 196"/>
              <a:gd name="T31" fmla="*/ 337 h 620"/>
              <a:gd name="T32" fmla="*/ 185 w 196"/>
              <a:gd name="T33" fmla="*/ 392 h 620"/>
              <a:gd name="T34" fmla="*/ 185 w 196"/>
              <a:gd name="T35" fmla="*/ 435 h 620"/>
              <a:gd name="T36" fmla="*/ 185 w 196"/>
              <a:gd name="T37" fmla="*/ 479 h 620"/>
              <a:gd name="T38" fmla="*/ 196 w 196"/>
              <a:gd name="T39" fmla="*/ 511 h 620"/>
              <a:gd name="T40" fmla="*/ 196 w 196"/>
              <a:gd name="T41" fmla="*/ 544 h 620"/>
              <a:gd name="T42" fmla="*/ 196 w 196"/>
              <a:gd name="T43" fmla="*/ 566 h 620"/>
              <a:gd name="T44" fmla="*/ 196 w 196"/>
              <a:gd name="T45" fmla="*/ 588 h 620"/>
              <a:gd name="T46" fmla="*/ 196 w 196"/>
              <a:gd name="T47" fmla="*/ 598 h 620"/>
              <a:gd name="T48" fmla="*/ 196 w 196"/>
              <a:gd name="T49" fmla="*/ 609 h 620"/>
              <a:gd name="T50" fmla="*/ 196 w 196"/>
              <a:gd name="T51" fmla="*/ 620 h 620"/>
              <a:gd name="T52" fmla="*/ 185 w 196"/>
              <a:gd name="T53" fmla="*/ 620 h 620"/>
              <a:gd name="T54" fmla="*/ 174 w 196"/>
              <a:gd name="T55" fmla="*/ 620 h 620"/>
              <a:gd name="T56" fmla="*/ 163 w 196"/>
              <a:gd name="T57" fmla="*/ 609 h 620"/>
              <a:gd name="T58" fmla="*/ 152 w 196"/>
              <a:gd name="T59" fmla="*/ 598 h 620"/>
              <a:gd name="T60" fmla="*/ 152 w 196"/>
              <a:gd name="T61" fmla="*/ 588 h 620"/>
              <a:gd name="T62" fmla="*/ 141 w 196"/>
              <a:gd name="T63" fmla="*/ 566 h 620"/>
              <a:gd name="T64" fmla="*/ 141 w 196"/>
              <a:gd name="T65" fmla="*/ 555 h 620"/>
              <a:gd name="T66" fmla="*/ 131 w 196"/>
              <a:gd name="T67" fmla="*/ 533 h 620"/>
              <a:gd name="T68" fmla="*/ 120 w 196"/>
              <a:gd name="T69" fmla="*/ 501 h 620"/>
              <a:gd name="T70" fmla="*/ 120 w 196"/>
              <a:gd name="T71" fmla="*/ 479 h 620"/>
              <a:gd name="T72" fmla="*/ 109 w 196"/>
              <a:gd name="T73" fmla="*/ 446 h 620"/>
              <a:gd name="T74" fmla="*/ 98 w 196"/>
              <a:gd name="T75" fmla="*/ 413 h 620"/>
              <a:gd name="T76" fmla="*/ 87 w 196"/>
              <a:gd name="T77" fmla="*/ 348 h 620"/>
              <a:gd name="T78" fmla="*/ 76 w 196"/>
              <a:gd name="T79" fmla="*/ 272 h 620"/>
              <a:gd name="T80" fmla="*/ 65 w 196"/>
              <a:gd name="T81" fmla="*/ 228 h 620"/>
              <a:gd name="T82" fmla="*/ 65 w 196"/>
              <a:gd name="T83" fmla="*/ 196 h 620"/>
              <a:gd name="T84" fmla="*/ 54 w 196"/>
              <a:gd name="T85" fmla="*/ 174 h 620"/>
              <a:gd name="T86" fmla="*/ 44 w 196"/>
              <a:gd name="T87" fmla="*/ 141 h 620"/>
              <a:gd name="T88" fmla="*/ 33 w 196"/>
              <a:gd name="T89" fmla="*/ 120 h 620"/>
              <a:gd name="T90" fmla="*/ 33 w 196"/>
              <a:gd name="T91" fmla="*/ 98 h 620"/>
              <a:gd name="T92" fmla="*/ 22 w 196"/>
              <a:gd name="T93" fmla="*/ 87 h 620"/>
              <a:gd name="T94" fmla="*/ 11 w 196"/>
              <a:gd name="T95" fmla="*/ 76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6" h="620">
                <a:moveTo>
                  <a:pt x="11" y="76"/>
                </a:moveTo>
                <a:lnTo>
                  <a:pt x="0" y="43"/>
                </a:lnTo>
                <a:lnTo>
                  <a:pt x="0" y="33"/>
                </a:lnTo>
                <a:lnTo>
                  <a:pt x="0" y="11"/>
                </a:lnTo>
                <a:lnTo>
                  <a:pt x="11" y="0"/>
                </a:lnTo>
                <a:lnTo>
                  <a:pt x="22" y="0"/>
                </a:lnTo>
                <a:lnTo>
                  <a:pt x="44" y="0"/>
                </a:lnTo>
                <a:lnTo>
                  <a:pt x="54" y="0"/>
                </a:lnTo>
                <a:lnTo>
                  <a:pt x="65" y="0"/>
                </a:lnTo>
                <a:lnTo>
                  <a:pt x="87" y="11"/>
                </a:lnTo>
                <a:lnTo>
                  <a:pt x="131" y="22"/>
                </a:lnTo>
                <a:lnTo>
                  <a:pt x="141" y="98"/>
                </a:lnTo>
                <a:lnTo>
                  <a:pt x="152" y="163"/>
                </a:lnTo>
                <a:lnTo>
                  <a:pt x="163" y="228"/>
                </a:lnTo>
                <a:lnTo>
                  <a:pt x="163" y="283"/>
                </a:lnTo>
                <a:lnTo>
                  <a:pt x="174" y="337"/>
                </a:lnTo>
                <a:lnTo>
                  <a:pt x="185" y="392"/>
                </a:lnTo>
                <a:lnTo>
                  <a:pt x="185" y="435"/>
                </a:lnTo>
                <a:lnTo>
                  <a:pt x="185" y="479"/>
                </a:lnTo>
                <a:lnTo>
                  <a:pt x="196" y="511"/>
                </a:lnTo>
                <a:lnTo>
                  <a:pt x="196" y="544"/>
                </a:lnTo>
                <a:lnTo>
                  <a:pt x="196" y="566"/>
                </a:lnTo>
                <a:lnTo>
                  <a:pt x="196" y="588"/>
                </a:lnTo>
                <a:lnTo>
                  <a:pt x="196" y="598"/>
                </a:lnTo>
                <a:lnTo>
                  <a:pt x="196" y="609"/>
                </a:lnTo>
                <a:lnTo>
                  <a:pt x="196" y="620"/>
                </a:lnTo>
                <a:lnTo>
                  <a:pt x="185" y="620"/>
                </a:lnTo>
                <a:lnTo>
                  <a:pt x="174" y="620"/>
                </a:lnTo>
                <a:lnTo>
                  <a:pt x="163" y="609"/>
                </a:lnTo>
                <a:lnTo>
                  <a:pt x="152" y="598"/>
                </a:lnTo>
                <a:lnTo>
                  <a:pt x="152" y="588"/>
                </a:lnTo>
                <a:lnTo>
                  <a:pt x="141" y="566"/>
                </a:lnTo>
                <a:lnTo>
                  <a:pt x="141" y="555"/>
                </a:lnTo>
                <a:lnTo>
                  <a:pt x="131" y="533"/>
                </a:lnTo>
                <a:lnTo>
                  <a:pt x="120" y="501"/>
                </a:lnTo>
                <a:lnTo>
                  <a:pt x="120" y="479"/>
                </a:lnTo>
                <a:lnTo>
                  <a:pt x="109" y="446"/>
                </a:lnTo>
                <a:lnTo>
                  <a:pt x="98" y="413"/>
                </a:lnTo>
                <a:lnTo>
                  <a:pt x="87" y="348"/>
                </a:lnTo>
                <a:lnTo>
                  <a:pt x="76" y="272"/>
                </a:lnTo>
                <a:lnTo>
                  <a:pt x="65" y="228"/>
                </a:lnTo>
                <a:lnTo>
                  <a:pt x="65" y="196"/>
                </a:lnTo>
                <a:lnTo>
                  <a:pt x="54" y="174"/>
                </a:lnTo>
                <a:lnTo>
                  <a:pt x="44" y="141"/>
                </a:lnTo>
                <a:lnTo>
                  <a:pt x="33" y="120"/>
                </a:lnTo>
                <a:lnTo>
                  <a:pt x="33" y="98"/>
                </a:lnTo>
                <a:lnTo>
                  <a:pt x="22" y="87"/>
                </a:lnTo>
                <a:lnTo>
                  <a:pt x="11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77" name="任意多边形 87076"/>
          <p:cNvSpPr>
            <a:spLocks noChangeArrowheads="1"/>
          </p:cNvSpPr>
          <p:nvPr/>
        </p:nvSpPr>
        <p:spPr bwMode="auto">
          <a:xfrm>
            <a:off x="6969125" y="2197100"/>
            <a:ext cx="284163" cy="358775"/>
          </a:xfrm>
          <a:custGeom>
            <a:avLst/>
            <a:gdLst>
              <a:gd name="T0" fmla="*/ 391 w 446"/>
              <a:gd name="T1" fmla="*/ 457 h 566"/>
              <a:gd name="T2" fmla="*/ 294 w 446"/>
              <a:gd name="T3" fmla="*/ 479 h 566"/>
              <a:gd name="T4" fmla="*/ 228 w 446"/>
              <a:gd name="T5" fmla="*/ 501 h 566"/>
              <a:gd name="T6" fmla="*/ 185 w 446"/>
              <a:gd name="T7" fmla="*/ 523 h 566"/>
              <a:gd name="T8" fmla="*/ 141 w 446"/>
              <a:gd name="T9" fmla="*/ 544 h 566"/>
              <a:gd name="T10" fmla="*/ 109 w 446"/>
              <a:gd name="T11" fmla="*/ 566 h 566"/>
              <a:gd name="T12" fmla="*/ 65 w 446"/>
              <a:gd name="T13" fmla="*/ 555 h 566"/>
              <a:gd name="T14" fmla="*/ 33 w 446"/>
              <a:gd name="T15" fmla="*/ 534 h 566"/>
              <a:gd name="T16" fmla="*/ 11 w 446"/>
              <a:gd name="T17" fmla="*/ 501 h 566"/>
              <a:gd name="T18" fmla="*/ 0 w 446"/>
              <a:gd name="T19" fmla="*/ 468 h 566"/>
              <a:gd name="T20" fmla="*/ 11 w 446"/>
              <a:gd name="T21" fmla="*/ 436 h 566"/>
              <a:gd name="T22" fmla="*/ 33 w 446"/>
              <a:gd name="T23" fmla="*/ 414 h 566"/>
              <a:gd name="T24" fmla="*/ 65 w 446"/>
              <a:gd name="T25" fmla="*/ 381 h 566"/>
              <a:gd name="T26" fmla="*/ 76 w 446"/>
              <a:gd name="T27" fmla="*/ 359 h 566"/>
              <a:gd name="T28" fmla="*/ 98 w 446"/>
              <a:gd name="T29" fmla="*/ 316 h 566"/>
              <a:gd name="T30" fmla="*/ 141 w 446"/>
              <a:gd name="T31" fmla="*/ 240 h 566"/>
              <a:gd name="T32" fmla="*/ 174 w 446"/>
              <a:gd name="T33" fmla="*/ 164 h 566"/>
              <a:gd name="T34" fmla="*/ 174 w 446"/>
              <a:gd name="T35" fmla="*/ 109 h 566"/>
              <a:gd name="T36" fmla="*/ 174 w 446"/>
              <a:gd name="T37" fmla="*/ 66 h 566"/>
              <a:gd name="T38" fmla="*/ 163 w 446"/>
              <a:gd name="T39" fmla="*/ 33 h 566"/>
              <a:gd name="T40" fmla="*/ 185 w 446"/>
              <a:gd name="T41" fmla="*/ 11 h 566"/>
              <a:gd name="T42" fmla="*/ 218 w 446"/>
              <a:gd name="T43" fmla="*/ 11 h 566"/>
              <a:gd name="T44" fmla="*/ 250 w 446"/>
              <a:gd name="T45" fmla="*/ 22 h 566"/>
              <a:gd name="T46" fmla="*/ 283 w 446"/>
              <a:gd name="T47" fmla="*/ 55 h 566"/>
              <a:gd name="T48" fmla="*/ 304 w 446"/>
              <a:gd name="T49" fmla="*/ 77 h 566"/>
              <a:gd name="T50" fmla="*/ 304 w 446"/>
              <a:gd name="T51" fmla="*/ 109 h 566"/>
              <a:gd name="T52" fmla="*/ 294 w 446"/>
              <a:gd name="T53" fmla="*/ 131 h 566"/>
              <a:gd name="T54" fmla="*/ 283 w 446"/>
              <a:gd name="T55" fmla="*/ 164 h 566"/>
              <a:gd name="T56" fmla="*/ 250 w 446"/>
              <a:gd name="T57" fmla="*/ 196 h 566"/>
              <a:gd name="T58" fmla="*/ 218 w 446"/>
              <a:gd name="T59" fmla="*/ 251 h 566"/>
              <a:gd name="T60" fmla="*/ 185 w 446"/>
              <a:gd name="T61" fmla="*/ 316 h 566"/>
              <a:gd name="T62" fmla="*/ 152 w 446"/>
              <a:gd name="T63" fmla="*/ 359 h 566"/>
              <a:gd name="T64" fmla="*/ 141 w 446"/>
              <a:gd name="T65" fmla="*/ 392 h 566"/>
              <a:gd name="T66" fmla="*/ 131 w 446"/>
              <a:gd name="T67" fmla="*/ 425 h 566"/>
              <a:gd name="T68" fmla="*/ 163 w 446"/>
              <a:gd name="T69" fmla="*/ 436 h 566"/>
              <a:gd name="T70" fmla="*/ 185 w 446"/>
              <a:gd name="T71" fmla="*/ 436 h 566"/>
              <a:gd name="T72" fmla="*/ 228 w 446"/>
              <a:gd name="T73" fmla="*/ 425 h 566"/>
              <a:gd name="T74" fmla="*/ 315 w 446"/>
              <a:gd name="T75" fmla="*/ 403 h 566"/>
              <a:gd name="T76" fmla="*/ 370 w 446"/>
              <a:gd name="T77" fmla="*/ 403 h 566"/>
              <a:gd name="T78" fmla="*/ 446 w 446"/>
              <a:gd name="T79" fmla="*/ 392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46" h="566">
                <a:moveTo>
                  <a:pt x="446" y="447"/>
                </a:moveTo>
                <a:lnTo>
                  <a:pt x="391" y="457"/>
                </a:lnTo>
                <a:lnTo>
                  <a:pt x="337" y="468"/>
                </a:lnTo>
                <a:lnTo>
                  <a:pt x="294" y="479"/>
                </a:lnTo>
                <a:lnTo>
                  <a:pt x="261" y="490"/>
                </a:lnTo>
                <a:lnTo>
                  <a:pt x="228" y="501"/>
                </a:lnTo>
                <a:lnTo>
                  <a:pt x="207" y="512"/>
                </a:lnTo>
                <a:lnTo>
                  <a:pt x="185" y="523"/>
                </a:lnTo>
                <a:lnTo>
                  <a:pt x="174" y="534"/>
                </a:lnTo>
                <a:lnTo>
                  <a:pt x="141" y="544"/>
                </a:lnTo>
                <a:lnTo>
                  <a:pt x="120" y="555"/>
                </a:lnTo>
                <a:lnTo>
                  <a:pt x="109" y="566"/>
                </a:lnTo>
                <a:lnTo>
                  <a:pt x="87" y="566"/>
                </a:lnTo>
                <a:lnTo>
                  <a:pt x="65" y="555"/>
                </a:lnTo>
                <a:lnTo>
                  <a:pt x="54" y="544"/>
                </a:lnTo>
                <a:lnTo>
                  <a:pt x="33" y="534"/>
                </a:lnTo>
                <a:lnTo>
                  <a:pt x="22" y="523"/>
                </a:lnTo>
                <a:lnTo>
                  <a:pt x="11" y="501"/>
                </a:lnTo>
                <a:lnTo>
                  <a:pt x="11" y="490"/>
                </a:lnTo>
                <a:lnTo>
                  <a:pt x="0" y="468"/>
                </a:lnTo>
                <a:lnTo>
                  <a:pt x="11" y="457"/>
                </a:lnTo>
                <a:lnTo>
                  <a:pt x="11" y="436"/>
                </a:lnTo>
                <a:lnTo>
                  <a:pt x="22" y="425"/>
                </a:lnTo>
                <a:lnTo>
                  <a:pt x="33" y="414"/>
                </a:lnTo>
                <a:lnTo>
                  <a:pt x="44" y="403"/>
                </a:lnTo>
                <a:lnTo>
                  <a:pt x="65" y="381"/>
                </a:lnTo>
                <a:lnTo>
                  <a:pt x="76" y="370"/>
                </a:lnTo>
                <a:lnTo>
                  <a:pt x="76" y="359"/>
                </a:lnTo>
                <a:lnTo>
                  <a:pt x="87" y="338"/>
                </a:lnTo>
                <a:lnTo>
                  <a:pt x="98" y="316"/>
                </a:lnTo>
                <a:lnTo>
                  <a:pt x="131" y="272"/>
                </a:lnTo>
                <a:lnTo>
                  <a:pt x="141" y="240"/>
                </a:lnTo>
                <a:lnTo>
                  <a:pt x="163" y="196"/>
                </a:lnTo>
                <a:lnTo>
                  <a:pt x="174" y="164"/>
                </a:lnTo>
                <a:lnTo>
                  <a:pt x="174" y="131"/>
                </a:lnTo>
                <a:lnTo>
                  <a:pt x="174" y="109"/>
                </a:lnTo>
                <a:lnTo>
                  <a:pt x="174" y="77"/>
                </a:lnTo>
                <a:lnTo>
                  <a:pt x="174" y="66"/>
                </a:lnTo>
                <a:lnTo>
                  <a:pt x="163" y="44"/>
                </a:lnTo>
                <a:lnTo>
                  <a:pt x="163" y="33"/>
                </a:lnTo>
                <a:lnTo>
                  <a:pt x="174" y="22"/>
                </a:lnTo>
                <a:lnTo>
                  <a:pt x="185" y="11"/>
                </a:lnTo>
                <a:lnTo>
                  <a:pt x="207" y="0"/>
                </a:lnTo>
                <a:lnTo>
                  <a:pt x="218" y="11"/>
                </a:lnTo>
                <a:lnTo>
                  <a:pt x="239" y="11"/>
                </a:lnTo>
                <a:lnTo>
                  <a:pt x="250" y="22"/>
                </a:lnTo>
                <a:lnTo>
                  <a:pt x="272" y="33"/>
                </a:lnTo>
                <a:lnTo>
                  <a:pt x="283" y="55"/>
                </a:lnTo>
                <a:lnTo>
                  <a:pt x="304" y="66"/>
                </a:lnTo>
                <a:lnTo>
                  <a:pt x="304" y="77"/>
                </a:lnTo>
                <a:lnTo>
                  <a:pt x="304" y="98"/>
                </a:lnTo>
                <a:lnTo>
                  <a:pt x="304" y="109"/>
                </a:lnTo>
                <a:lnTo>
                  <a:pt x="304" y="120"/>
                </a:lnTo>
                <a:lnTo>
                  <a:pt x="294" y="131"/>
                </a:lnTo>
                <a:lnTo>
                  <a:pt x="283" y="142"/>
                </a:lnTo>
                <a:lnTo>
                  <a:pt x="283" y="164"/>
                </a:lnTo>
                <a:lnTo>
                  <a:pt x="272" y="174"/>
                </a:lnTo>
                <a:lnTo>
                  <a:pt x="250" y="196"/>
                </a:lnTo>
                <a:lnTo>
                  <a:pt x="239" y="229"/>
                </a:lnTo>
                <a:lnTo>
                  <a:pt x="218" y="251"/>
                </a:lnTo>
                <a:lnTo>
                  <a:pt x="207" y="283"/>
                </a:lnTo>
                <a:lnTo>
                  <a:pt x="185" y="316"/>
                </a:lnTo>
                <a:lnTo>
                  <a:pt x="163" y="338"/>
                </a:lnTo>
                <a:lnTo>
                  <a:pt x="152" y="359"/>
                </a:lnTo>
                <a:lnTo>
                  <a:pt x="141" y="381"/>
                </a:lnTo>
                <a:lnTo>
                  <a:pt x="141" y="392"/>
                </a:lnTo>
                <a:lnTo>
                  <a:pt x="131" y="414"/>
                </a:lnTo>
                <a:lnTo>
                  <a:pt x="131" y="425"/>
                </a:lnTo>
                <a:lnTo>
                  <a:pt x="141" y="436"/>
                </a:lnTo>
                <a:lnTo>
                  <a:pt x="163" y="436"/>
                </a:lnTo>
                <a:lnTo>
                  <a:pt x="174" y="436"/>
                </a:lnTo>
                <a:lnTo>
                  <a:pt x="185" y="436"/>
                </a:lnTo>
                <a:lnTo>
                  <a:pt x="207" y="425"/>
                </a:lnTo>
                <a:lnTo>
                  <a:pt x="228" y="425"/>
                </a:lnTo>
                <a:lnTo>
                  <a:pt x="272" y="414"/>
                </a:lnTo>
                <a:lnTo>
                  <a:pt x="315" y="403"/>
                </a:lnTo>
                <a:lnTo>
                  <a:pt x="348" y="403"/>
                </a:lnTo>
                <a:lnTo>
                  <a:pt x="370" y="403"/>
                </a:lnTo>
                <a:lnTo>
                  <a:pt x="402" y="392"/>
                </a:lnTo>
                <a:lnTo>
                  <a:pt x="446" y="392"/>
                </a:lnTo>
                <a:lnTo>
                  <a:pt x="446" y="44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78" name="任意多边形 87077"/>
          <p:cNvSpPr>
            <a:spLocks noChangeArrowheads="1"/>
          </p:cNvSpPr>
          <p:nvPr/>
        </p:nvSpPr>
        <p:spPr bwMode="auto">
          <a:xfrm>
            <a:off x="7197725" y="2363788"/>
            <a:ext cx="123825" cy="185737"/>
          </a:xfrm>
          <a:custGeom>
            <a:avLst/>
            <a:gdLst>
              <a:gd name="T0" fmla="*/ 109 w 196"/>
              <a:gd name="T1" fmla="*/ 43 h 293"/>
              <a:gd name="T2" fmla="*/ 119 w 196"/>
              <a:gd name="T3" fmla="*/ 54 h 293"/>
              <a:gd name="T4" fmla="*/ 141 w 196"/>
              <a:gd name="T5" fmla="*/ 65 h 293"/>
              <a:gd name="T6" fmla="*/ 152 w 196"/>
              <a:gd name="T7" fmla="*/ 76 h 293"/>
              <a:gd name="T8" fmla="*/ 163 w 196"/>
              <a:gd name="T9" fmla="*/ 97 h 293"/>
              <a:gd name="T10" fmla="*/ 185 w 196"/>
              <a:gd name="T11" fmla="*/ 130 h 293"/>
              <a:gd name="T12" fmla="*/ 196 w 196"/>
              <a:gd name="T13" fmla="*/ 174 h 293"/>
              <a:gd name="T14" fmla="*/ 196 w 196"/>
              <a:gd name="T15" fmla="*/ 195 h 293"/>
              <a:gd name="T16" fmla="*/ 196 w 196"/>
              <a:gd name="T17" fmla="*/ 217 h 293"/>
              <a:gd name="T18" fmla="*/ 185 w 196"/>
              <a:gd name="T19" fmla="*/ 239 h 293"/>
              <a:gd name="T20" fmla="*/ 185 w 196"/>
              <a:gd name="T21" fmla="*/ 250 h 293"/>
              <a:gd name="T22" fmla="*/ 185 w 196"/>
              <a:gd name="T23" fmla="*/ 272 h 293"/>
              <a:gd name="T24" fmla="*/ 174 w 196"/>
              <a:gd name="T25" fmla="*/ 282 h 293"/>
              <a:gd name="T26" fmla="*/ 174 w 196"/>
              <a:gd name="T27" fmla="*/ 293 h 293"/>
              <a:gd name="T28" fmla="*/ 163 w 196"/>
              <a:gd name="T29" fmla="*/ 293 h 293"/>
              <a:gd name="T30" fmla="*/ 152 w 196"/>
              <a:gd name="T31" fmla="*/ 293 h 293"/>
              <a:gd name="T32" fmla="*/ 141 w 196"/>
              <a:gd name="T33" fmla="*/ 293 h 293"/>
              <a:gd name="T34" fmla="*/ 130 w 196"/>
              <a:gd name="T35" fmla="*/ 282 h 293"/>
              <a:gd name="T36" fmla="*/ 119 w 196"/>
              <a:gd name="T37" fmla="*/ 261 h 293"/>
              <a:gd name="T38" fmla="*/ 98 w 196"/>
              <a:gd name="T39" fmla="*/ 250 h 293"/>
              <a:gd name="T40" fmla="*/ 87 w 196"/>
              <a:gd name="T41" fmla="*/ 228 h 293"/>
              <a:gd name="T42" fmla="*/ 76 w 196"/>
              <a:gd name="T43" fmla="*/ 195 h 293"/>
              <a:gd name="T44" fmla="*/ 54 w 196"/>
              <a:gd name="T45" fmla="*/ 174 h 293"/>
              <a:gd name="T46" fmla="*/ 32 w 196"/>
              <a:gd name="T47" fmla="*/ 152 h 293"/>
              <a:gd name="T48" fmla="*/ 22 w 196"/>
              <a:gd name="T49" fmla="*/ 130 h 293"/>
              <a:gd name="T50" fmla="*/ 11 w 196"/>
              <a:gd name="T51" fmla="*/ 108 h 293"/>
              <a:gd name="T52" fmla="*/ 11 w 196"/>
              <a:gd name="T53" fmla="*/ 87 h 293"/>
              <a:gd name="T54" fmla="*/ 0 w 196"/>
              <a:gd name="T55" fmla="*/ 76 h 293"/>
              <a:gd name="T56" fmla="*/ 0 w 196"/>
              <a:gd name="T57" fmla="*/ 54 h 293"/>
              <a:gd name="T58" fmla="*/ 0 w 196"/>
              <a:gd name="T59" fmla="*/ 43 h 293"/>
              <a:gd name="T60" fmla="*/ 0 w 196"/>
              <a:gd name="T61" fmla="*/ 21 h 293"/>
              <a:gd name="T62" fmla="*/ 0 w 196"/>
              <a:gd name="T63" fmla="*/ 10 h 293"/>
              <a:gd name="T64" fmla="*/ 11 w 196"/>
              <a:gd name="T65" fmla="*/ 0 h 293"/>
              <a:gd name="T66" fmla="*/ 22 w 196"/>
              <a:gd name="T67" fmla="*/ 0 h 293"/>
              <a:gd name="T68" fmla="*/ 32 w 196"/>
              <a:gd name="T69" fmla="*/ 0 h 293"/>
              <a:gd name="T70" fmla="*/ 54 w 196"/>
              <a:gd name="T71" fmla="*/ 10 h 293"/>
              <a:gd name="T72" fmla="*/ 76 w 196"/>
              <a:gd name="T73" fmla="*/ 21 h 293"/>
              <a:gd name="T74" fmla="*/ 109 w 196"/>
              <a:gd name="T75" fmla="*/ 43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6" h="293">
                <a:moveTo>
                  <a:pt x="109" y="43"/>
                </a:moveTo>
                <a:lnTo>
                  <a:pt x="119" y="54"/>
                </a:lnTo>
                <a:lnTo>
                  <a:pt x="141" y="65"/>
                </a:lnTo>
                <a:lnTo>
                  <a:pt x="152" y="76"/>
                </a:lnTo>
                <a:lnTo>
                  <a:pt x="163" y="97"/>
                </a:lnTo>
                <a:lnTo>
                  <a:pt x="185" y="130"/>
                </a:lnTo>
                <a:lnTo>
                  <a:pt x="196" y="174"/>
                </a:lnTo>
                <a:lnTo>
                  <a:pt x="196" y="195"/>
                </a:lnTo>
                <a:lnTo>
                  <a:pt x="196" y="217"/>
                </a:lnTo>
                <a:lnTo>
                  <a:pt x="185" y="239"/>
                </a:lnTo>
                <a:lnTo>
                  <a:pt x="185" y="250"/>
                </a:lnTo>
                <a:lnTo>
                  <a:pt x="185" y="272"/>
                </a:lnTo>
                <a:lnTo>
                  <a:pt x="174" y="282"/>
                </a:lnTo>
                <a:lnTo>
                  <a:pt x="174" y="293"/>
                </a:lnTo>
                <a:lnTo>
                  <a:pt x="163" y="293"/>
                </a:lnTo>
                <a:lnTo>
                  <a:pt x="152" y="293"/>
                </a:lnTo>
                <a:lnTo>
                  <a:pt x="141" y="293"/>
                </a:lnTo>
                <a:lnTo>
                  <a:pt x="130" y="282"/>
                </a:lnTo>
                <a:lnTo>
                  <a:pt x="119" y="261"/>
                </a:lnTo>
                <a:lnTo>
                  <a:pt x="98" y="250"/>
                </a:lnTo>
                <a:lnTo>
                  <a:pt x="87" y="228"/>
                </a:lnTo>
                <a:lnTo>
                  <a:pt x="76" y="195"/>
                </a:lnTo>
                <a:lnTo>
                  <a:pt x="54" y="174"/>
                </a:lnTo>
                <a:lnTo>
                  <a:pt x="32" y="152"/>
                </a:lnTo>
                <a:lnTo>
                  <a:pt x="22" y="130"/>
                </a:lnTo>
                <a:lnTo>
                  <a:pt x="11" y="108"/>
                </a:lnTo>
                <a:lnTo>
                  <a:pt x="11" y="87"/>
                </a:lnTo>
                <a:lnTo>
                  <a:pt x="0" y="76"/>
                </a:lnTo>
                <a:lnTo>
                  <a:pt x="0" y="54"/>
                </a:lnTo>
                <a:lnTo>
                  <a:pt x="0" y="43"/>
                </a:lnTo>
                <a:lnTo>
                  <a:pt x="0" y="21"/>
                </a:lnTo>
                <a:lnTo>
                  <a:pt x="0" y="10"/>
                </a:lnTo>
                <a:lnTo>
                  <a:pt x="11" y="0"/>
                </a:lnTo>
                <a:lnTo>
                  <a:pt x="22" y="0"/>
                </a:lnTo>
                <a:lnTo>
                  <a:pt x="32" y="0"/>
                </a:lnTo>
                <a:lnTo>
                  <a:pt x="54" y="10"/>
                </a:lnTo>
                <a:lnTo>
                  <a:pt x="76" y="21"/>
                </a:lnTo>
                <a:lnTo>
                  <a:pt x="109" y="4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79" name="任意多边形 87078"/>
          <p:cNvSpPr>
            <a:spLocks noChangeArrowheads="1"/>
          </p:cNvSpPr>
          <p:nvPr/>
        </p:nvSpPr>
        <p:spPr bwMode="auto">
          <a:xfrm>
            <a:off x="6894513" y="2211388"/>
            <a:ext cx="647700" cy="593725"/>
          </a:xfrm>
          <a:custGeom>
            <a:avLst/>
            <a:gdLst>
              <a:gd name="T0" fmla="*/ 924 w 1021"/>
              <a:gd name="T1" fmla="*/ 871 h 936"/>
              <a:gd name="T2" fmla="*/ 869 w 1021"/>
              <a:gd name="T3" fmla="*/ 892 h 936"/>
              <a:gd name="T4" fmla="*/ 793 w 1021"/>
              <a:gd name="T5" fmla="*/ 914 h 936"/>
              <a:gd name="T6" fmla="*/ 717 w 1021"/>
              <a:gd name="T7" fmla="*/ 925 h 936"/>
              <a:gd name="T8" fmla="*/ 576 w 1021"/>
              <a:gd name="T9" fmla="*/ 936 h 936"/>
              <a:gd name="T10" fmla="*/ 402 w 1021"/>
              <a:gd name="T11" fmla="*/ 936 h 936"/>
              <a:gd name="T12" fmla="*/ 250 w 1021"/>
              <a:gd name="T13" fmla="*/ 914 h 936"/>
              <a:gd name="T14" fmla="*/ 141 w 1021"/>
              <a:gd name="T15" fmla="*/ 871 h 936"/>
              <a:gd name="T16" fmla="*/ 54 w 1021"/>
              <a:gd name="T17" fmla="*/ 784 h 936"/>
              <a:gd name="T18" fmla="*/ 32 w 1021"/>
              <a:gd name="T19" fmla="*/ 740 h 936"/>
              <a:gd name="T20" fmla="*/ 10 w 1021"/>
              <a:gd name="T21" fmla="*/ 675 h 936"/>
              <a:gd name="T22" fmla="*/ 0 w 1021"/>
              <a:gd name="T23" fmla="*/ 599 h 936"/>
              <a:gd name="T24" fmla="*/ 0 w 1021"/>
              <a:gd name="T25" fmla="*/ 522 h 936"/>
              <a:gd name="T26" fmla="*/ 0 w 1021"/>
              <a:gd name="T27" fmla="*/ 435 h 936"/>
              <a:gd name="T28" fmla="*/ 10 w 1021"/>
              <a:gd name="T29" fmla="*/ 327 h 936"/>
              <a:gd name="T30" fmla="*/ 10 w 1021"/>
              <a:gd name="T31" fmla="*/ 218 h 936"/>
              <a:gd name="T32" fmla="*/ 21 w 1021"/>
              <a:gd name="T33" fmla="*/ 120 h 936"/>
              <a:gd name="T34" fmla="*/ 43 w 1021"/>
              <a:gd name="T35" fmla="*/ 44 h 936"/>
              <a:gd name="T36" fmla="*/ 54 w 1021"/>
              <a:gd name="T37" fmla="*/ 11 h 936"/>
              <a:gd name="T38" fmla="*/ 76 w 1021"/>
              <a:gd name="T39" fmla="*/ 0 h 936"/>
              <a:gd name="T40" fmla="*/ 119 w 1021"/>
              <a:gd name="T41" fmla="*/ 22 h 936"/>
              <a:gd name="T42" fmla="*/ 141 w 1021"/>
              <a:gd name="T43" fmla="*/ 55 h 936"/>
              <a:gd name="T44" fmla="*/ 152 w 1021"/>
              <a:gd name="T45" fmla="*/ 76 h 936"/>
              <a:gd name="T46" fmla="*/ 130 w 1021"/>
              <a:gd name="T47" fmla="*/ 120 h 936"/>
              <a:gd name="T48" fmla="*/ 119 w 1021"/>
              <a:gd name="T49" fmla="*/ 196 h 936"/>
              <a:gd name="T50" fmla="*/ 97 w 1021"/>
              <a:gd name="T51" fmla="*/ 294 h 936"/>
              <a:gd name="T52" fmla="*/ 86 w 1021"/>
              <a:gd name="T53" fmla="*/ 479 h 936"/>
              <a:gd name="T54" fmla="*/ 86 w 1021"/>
              <a:gd name="T55" fmla="*/ 577 h 936"/>
              <a:gd name="T56" fmla="*/ 97 w 1021"/>
              <a:gd name="T57" fmla="*/ 620 h 936"/>
              <a:gd name="T58" fmla="*/ 119 w 1021"/>
              <a:gd name="T59" fmla="*/ 664 h 936"/>
              <a:gd name="T60" fmla="*/ 152 w 1021"/>
              <a:gd name="T61" fmla="*/ 707 h 936"/>
              <a:gd name="T62" fmla="*/ 217 w 1021"/>
              <a:gd name="T63" fmla="*/ 740 h 936"/>
              <a:gd name="T64" fmla="*/ 315 w 1021"/>
              <a:gd name="T65" fmla="*/ 773 h 936"/>
              <a:gd name="T66" fmla="*/ 423 w 1021"/>
              <a:gd name="T67" fmla="*/ 784 h 936"/>
              <a:gd name="T68" fmla="*/ 532 w 1021"/>
              <a:gd name="T69" fmla="*/ 773 h 936"/>
              <a:gd name="T70" fmla="*/ 652 w 1021"/>
              <a:gd name="T71" fmla="*/ 751 h 936"/>
              <a:gd name="T72" fmla="*/ 739 w 1021"/>
              <a:gd name="T73" fmla="*/ 729 h 936"/>
              <a:gd name="T74" fmla="*/ 782 w 1021"/>
              <a:gd name="T75" fmla="*/ 707 h 936"/>
              <a:gd name="T76" fmla="*/ 815 w 1021"/>
              <a:gd name="T77" fmla="*/ 675 h 936"/>
              <a:gd name="T78" fmla="*/ 837 w 1021"/>
              <a:gd name="T79" fmla="*/ 620 h 936"/>
              <a:gd name="T80" fmla="*/ 858 w 1021"/>
              <a:gd name="T81" fmla="*/ 555 h 936"/>
              <a:gd name="T82" fmla="*/ 880 w 1021"/>
              <a:gd name="T83" fmla="*/ 468 h 936"/>
              <a:gd name="T84" fmla="*/ 891 w 1021"/>
              <a:gd name="T85" fmla="*/ 392 h 936"/>
              <a:gd name="T86" fmla="*/ 902 w 1021"/>
              <a:gd name="T87" fmla="*/ 337 h 936"/>
              <a:gd name="T88" fmla="*/ 913 w 1021"/>
              <a:gd name="T89" fmla="*/ 305 h 936"/>
              <a:gd name="T90" fmla="*/ 924 w 1021"/>
              <a:gd name="T91" fmla="*/ 283 h 936"/>
              <a:gd name="T92" fmla="*/ 934 w 1021"/>
              <a:gd name="T93" fmla="*/ 316 h 936"/>
              <a:gd name="T94" fmla="*/ 945 w 1021"/>
              <a:gd name="T95" fmla="*/ 370 h 936"/>
              <a:gd name="T96" fmla="*/ 956 w 1021"/>
              <a:gd name="T97" fmla="*/ 446 h 936"/>
              <a:gd name="T98" fmla="*/ 967 w 1021"/>
              <a:gd name="T99" fmla="*/ 544 h 936"/>
              <a:gd name="T100" fmla="*/ 978 w 1021"/>
              <a:gd name="T101" fmla="*/ 642 h 936"/>
              <a:gd name="T102" fmla="*/ 1000 w 1021"/>
              <a:gd name="T103" fmla="*/ 697 h 936"/>
              <a:gd name="T104" fmla="*/ 1011 w 1021"/>
              <a:gd name="T105" fmla="*/ 740 h 936"/>
              <a:gd name="T106" fmla="*/ 1021 w 1021"/>
              <a:gd name="T107" fmla="*/ 762 h 936"/>
              <a:gd name="T108" fmla="*/ 1021 w 1021"/>
              <a:gd name="T109" fmla="*/ 795 h 936"/>
              <a:gd name="T110" fmla="*/ 1000 w 1021"/>
              <a:gd name="T111" fmla="*/ 816 h 936"/>
              <a:gd name="T112" fmla="*/ 967 w 1021"/>
              <a:gd name="T113" fmla="*/ 849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21" h="936">
                <a:moveTo>
                  <a:pt x="945" y="860"/>
                </a:moveTo>
                <a:lnTo>
                  <a:pt x="924" y="871"/>
                </a:lnTo>
                <a:lnTo>
                  <a:pt x="891" y="882"/>
                </a:lnTo>
                <a:lnTo>
                  <a:pt x="869" y="892"/>
                </a:lnTo>
                <a:lnTo>
                  <a:pt x="837" y="903"/>
                </a:lnTo>
                <a:lnTo>
                  <a:pt x="793" y="914"/>
                </a:lnTo>
                <a:lnTo>
                  <a:pt x="761" y="914"/>
                </a:lnTo>
                <a:lnTo>
                  <a:pt x="717" y="925"/>
                </a:lnTo>
                <a:lnTo>
                  <a:pt x="674" y="925"/>
                </a:lnTo>
                <a:lnTo>
                  <a:pt x="576" y="936"/>
                </a:lnTo>
                <a:lnTo>
                  <a:pt x="478" y="936"/>
                </a:lnTo>
                <a:lnTo>
                  <a:pt x="402" y="936"/>
                </a:lnTo>
                <a:lnTo>
                  <a:pt x="326" y="925"/>
                </a:lnTo>
                <a:lnTo>
                  <a:pt x="250" y="914"/>
                </a:lnTo>
                <a:lnTo>
                  <a:pt x="184" y="892"/>
                </a:lnTo>
                <a:lnTo>
                  <a:pt x="141" y="871"/>
                </a:lnTo>
                <a:lnTo>
                  <a:pt x="86" y="838"/>
                </a:lnTo>
                <a:lnTo>
                  <a:pt x="54" y="784"/>
                </a:lnTo>
                <a:lnTo>
                  <a:pt x="43" y="762"/>
                </a:lnTo>
                <a:lnTo>
                  <a:pt x="32" y="740"/>
                </a:lnTo>
                <a:lnTo>
                  <a:pt x="21" y="707"/>
                </a:lnTo>
                <a:lnTo>
                  <a:pt x="10" y="675"/>
                </a:lnTo>
                <a:lnTo>
                  <a:pt x="10" y="642"/>
                </a:lnTo>
                <a:lnTo>
                  <a:pt x="0" y="599"/>
                </a:lnTo>
                <a:lnTo>
                  <a:pt x="0" y="566"/>
                </a:lnTo>
                <a:lnTo>
                  <a:pt x="0" y="522"/>
                </a:lnTo>
                <a:lnTo>
                  <a:pt x="0" y="479"/>
                </a:lnTo>
                <a:lnTo>
                  <a:pt x="0" y="435"/>
                </a:lnTo>
                <a:lnTo>
                  <a:pt x="0" y="381"/>
                </a:lnTo>
                <a:lnTo>
                  <a:pt x="10" y="327"/>
                </a:lnTo>
                <a:lnTo>
                  <a:pt x="10" y="272"/>
                </a:lnTo>
                <a:lnTo>
                  <a:pt x="10" y="218"/>
                </a:lnTo>
                <a:lnTo>
                  <a:pt x="21" y="163"/>
                </a:lnTo>
                <a:lnTo>
                  <a:pt x="21" y="120"/>
                </a:lnTo>
                <a:lnTo>
                  <a:pt x="32" y="76"/>
                </a:lnTo>
                <a:lnTo>
                  <a:pt x="43" y="44"/>
                </a:lnTo>
                <a:lnTo>
                  <a:pt x="43" y="22"/>
                </a:lnTo>
                <a:lnTo>
                  <a:pt x="54" y="11"/>
                </a:lnTo>
                <a:lnTo>
                  <a:pt x="65" y="0"/>
                </a:lnTo>
                <a:lnTo>
                  <a:pt x="76" y="0"/>
                </a:lnTo>
                <a:lnTo>
                  <a:pt x="97" y="11"/>
                </a:lnTo>
                <a:lnTo>
                  <a:pt x="119" y="22"/>
                </a:lnTo>
                <a:lnTo>
                  <a:pt x="141" y="44"/>
                </a:lnTo>
                <a:lnTo>
                  <a:pt x="141" y="55"/>
                </a:lnTo>
                <a:lnTo>
                  <a:pt x="152" y="65"/>
                </a:lnTo>
                <a:lnTo>
                  <a:pt x="152" y="76"/>
                </a:lnTo>
                <a:lnTo>
                  <a:pt x="141" y="98"/>
                </a:lnTo>
                <a:lnTo>
                  <a:pt x="130" y="120"/>
                </a:lnTo>
                <a:lnTo>
                  <a:pt x="130" y="152"/>
                </a:lnTo>
                <a:lnTo>
                  <a:pt x="119" y="196"/>
                </a:lnTo>
                <a:lnTo>
                  <a:pt x="108" y="240"/>
                </a:lnTo>
                <a:lnTo>
                  <a:pt x="97" y="294"/>
                </a:lnTo>
                <a:lnTo>
                  <a:pt x="86" y="425"/>
                </a:lnTo>
                <a:lnTo>
                  <a:pt x="86" y="479"/>
                </a:lnTo>
                <a:lnTo>
                  <a:pt x="76" y="544"/>
                </a:lnTo>
                <a:lnTo>
                  <a:pt x="86" y="577"/>
                </a:lnTo>
                <a:lnTo>
                  <a:pt x="86" y="599"/>
                </a:lnTo>
                <a:lnTo>
                  <a:pt x="97" y="620"/>
                </a:lnTo>
                <a:lnTo>
                  <a:pt x="108" y="653"/>
                </a:lnTo>
                <a:lnTo>
                  <a:pt x="119" y="664"/>
                </a:lnTo>
                <a:lnTo>
                  <a:pt x="141" y="686"/>
                </a:lnTo>
                <a:lnTo>
                  <a:pt x="152" y="707"/>
                </a:lnTo>
                <a:lnTo>
                  <a:pt x="173" y="718"/>
                </a:lnTo>
                <a:lnTo>
                  <a:pt x="217" y="740"/>
                </a:lnTo>
                <a:lnTo>
                  <a:pt x="271" y="762"/>
                </a:lnTo>
                <a:lnTo>
                  <a:pt x="315" y="773"/>
                </a:lnTo>
                <a:lnTo>
                  <a:pt x="380" y="773"/>
                </a:lnTo>
                <a:lnTo>
                  <a:pt x="423" y="784"/>
                </a:lnTo>
                <a:lnTo>
                  <a:pt x="478" y="784"/>
                </a:lnTo>
                <a:lnTo>
                  <a:pt x="532" y="773"/>
                </a:lnTo>
                <a:lnTo>
                  <a:pt x="597" y="762"/>
                </a:lnTo>
                <a:lnTo>
                  <a:pt x="652" y="751"/>
                </a:lnTo>
                <a:lnTo>
                  <a:pt x="695" y="740"/>
                </a:lnTo>
                <a:lnTo>
                  <a:pt x="739" y="729"/>
                </a:lnTo>
                <a:lnTo>
                  <a:pt x="761" y="718"/>
                </a:lnTo>
                <a:lnTo>
                  <a:pt x="782" y="707"/>
                </a:lnTo>
                <a:lnTo>
                  <a:pt x="793" y="697"/>
                </a:lnTo>
                <a:lnTo>
                  <a:pt x="815" y="675"/>
                </a:lnTo>
                <a:lnTo>
                  <a:pt x="826" y="653"/>
                </a:lnTo>
                <a:lnTo>
                  <a:pt x="837" y="620"/>
                </a:lnTo>
                <a:lnTo>
                  <a:pt x="847" y="599"/>
                </a:lnTo>
                <a:lnTo>
                  <a:pt x="858" y="555"/>
                </a:lnTo>
                <a:lnTo>
                  <a:pt x="869" y="522"/>
                </a:lnTo>
                <a:lnTo>
                  <a:pt x="880" y="468"/>
                </a:lnTo>
                <a:lnTo>
                  <a:pt x="880" y="435"/>
                </a:lnTo>
                <a:lnTo>
                  <a:pt x="891" y="392"/>
                </a:lnTo>
                <a:lnTo>
                  <a:pt x="891" y="359"/>
                </a:lnTo>
                <a:lnTo>
                  <a:pt x="902" y="337"/>
                </a:lnTo>
                <a:lnTo>
                  <a:pt x="902" y="316"/>
                </a:lnTo>
                <a:lnTo>
                  <a:pt x="913" y="305"/>
                </a:lnTo>
                <a:lnTo>
                  <a:pt x="913" y="294"/>
                </a:lnTo>
                <a:lnTo>
                  <a:pt x="924" y="283"/>
                </a:lnTo>
                <a:lnTo>
                  <a:pt x="934" y="294"/>
                </a:lnTo>
                <a:lnTo>
                  <a:pt x="934" y="316"/>
                </a:lnTo>
                <a:lnTo>
                  <a:pt x="945" y="337"/>
                </a:lnTo>
                <a:lnTo>
                  <a:pt x="945" y="370"/>
                </a:lnTo>
                <a:lnTo>
                  <a:pt x="956" y="403"/>
                </a:lnTo>
                <a:lnTo>
                  <a:pt x="956" y="446"/>
                </a:lnTo>
                <a:lnTo>
                  <a:pt x="967" y="501"/>
                </a:lnTo>
                <a:lnTo>
                  <a:pt x="967" y="544"/>
                </a:lnTo>
                <a:lnTo>
                  <a:pt x="978" y="599"/>
                </a:lnTo>
                <a:lnTo>
                  <a:pt x="978" y="642"/>
                </a:lnTo>
                <a:lnTo>
                  <a:pt x="989" y="675"/>
                </a:lnTo>
                <a:lnTo>
                  <a:pt x="1000" y="697"/>
                </a:lnTo>
                <a:lnTo>
                  <a:pt x="1000" y="729"/>
                </a:lnTo>
                <a:lnTo>
                  <a:pt x="1011" y="740"/>
                </a:lnTo>
                <a:lnTo>
                  <a:pt x="1021" y="751"/>
                </a:lnTo>
                <a:lnTo>
                  <a:pt x="1021" y="762"/>
                </a:lnTo>
                <a:lnTo>
                  <a:pt x="1021" y="784"/>
                </a:lnTo>
                <a:lnTo>
                  <a:pt x="1021" y="795"/>
                </a:lnTo>
                <a:lnTo>
                  <a:pt x="1011" y="805"/>
                </a:lnTo>
                <a:lnTo>
                  <a:pt x="1000" y="816"/>
                </a:lnTo>
                <a:lnTo>
                  <a:pt x="989" y="827"/>
                </a:lnTo>
                <a:lnTo>
                  <a:pt x="967" y="849"/>
                </a:lnTo>
                <a:lnTo>
                  <a:pt x="945" y="86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81" name="任意多边形 87080"/>
          <p:cNvSpPr>
            <a:spLocks noChangeArrowheads="1"/>
          </p:cNvSpPr>
          <p:nvPr/>
        </p:nvSpPr>
        <p:spPr bwMode="auto">
          <a:xfrm>
            <a:off x="6300788" y="2162175"/>
            <a:ext cx="282575" cy="525463"/>
          </a:xfrm>
          <a:custGeom>
            <a:avLst/>
            <a:gdLst>
              <a:gd name="T0" fmla="*/ 65 w 445"/>
              <a:gd name="T1" fmla="*/ 54 h 827"/>
              <a:gd name="T2" fmla="*/ 65 w 445"/>
              <a:gd name="T3" fmla="*/ 22 h 827"/>
              <a:gd name="T4" fmla="*/ 87 w 445"/>
              <a:gd name="T5" fmla="*/ 0 h 827"/>
              <a:gd name="T6" fmla="*/ 130 w 445"/>
              <a:gd name="T7" fmla="*/ 11 h 827"/>
              <a:gd name="T8" fmla="*/ 184 w 445"/>
              <a:gd name="T9" fmla="*/ 43 h 827"/>
              <a:gd name="T10" fmla="*/ 217 w 445"/>
              <a:gd name="T11" fmla="*/ 65 h 827"/>
              <a:gd name="T12" fmla="*/ 217 w 445"/>
              <a:gd name="T13" fmla="*/ 87 h 827"/>
              <a:gd name="T14" fmla="*/ 195 w 445"/>
              <a:gd name="T15" fmla="*/ 120 h 827"/>
              <a:gd name="T16" fmla="*/ 184 w 445"/>
              <a:gd name="T17" fmla="*/ 163 h 827"/>
              <a:gd name="T18" fmla="*/ 152 w 445"/>
              <a:gd name="T19" fmla="*/ 218 h 827"/>
              <a:gd name="T20" fmla="*/ 119 w 445"/>
              <a:gd name="T21" fmla="*/ 294 h 827"/>
              <a:gd name="T22" fmla="*/ 97 w 445"/>
              <a:gd name="T23" fmla="*/ 348 h 827"/>
              <a:gd name="T24" fmla="*/ 76 w 445"/>
              <a:gd name="T25" fmla="*/ 392 h 827"/>
              <a:gd name="T26" fmla="*/ 76 w 445"/>
              <a:gd name="T27" fmla="*/ 413 h 827"/>
              <a:gd name="T28" fmla="*/ 87 w 445"/>
              <a:gd name="T29" fmla="*/ 424 h 827"/>
              <a:gd name="T30" fmla="*/ 108 w 445"/>
              <a:gd name="T31" fmla="*/ 446 h 827"/>
              <a:gd name="T32" fmla="*/ 163 w 445"/>
              <a:gd name="T33" fmla="*/ 479 h 827"/>
              <a:gd name="T34" fmla="*/ 228 w 445"/>
              <a:gd name="T35" fmla="*/ 533 h 827"/>
              <a:gd name="T36" fmla="*/ 315 w 445"/>
              <a:gd name="T37" fmla="*/ 588 h 827"/>
              <a:gd name="T38" fmla="*/ 380 w 445"/>
              <a:gd name="T39" fmla="*/ 642 h 827"/>
              <a:gd name="T40" fmla="*/ 424 w 445"/>
              <a:gd name="T41" fmla="*/ 696 h 827"/>
              <a:gd name="T42" fmla="*/ 445 w 445"/>
              <a:gd name="T43" fmla="*/ 729 h 827"/>
              <a:gd name="T44" fmla="*/ 434 w 445"/>
              <a:gd name="T45" fmla="*/ 783 h 827"/>
              <a:gd name="T46" fmla="*/ 424 w 445"/>
              <a:gd name="T47" fmla="*/ 816 h 827"/>
              <a:gd name="T48" fmla="*/ 402 w 445"/>
              <a:gd name="T49" fmla="*/ 827 h 827"/>
              <a:gd name="T50" fmla="*/ 380 w 445"/>
              <a:gd name="T51" fmla="*/ 816 h 827"/>
              <a:gd name="T52" fmla="*/ 326 w 445"/>
              <a:gd name="T53" fmla="*/ 773 h 827"/>
              <a:gd name="T54" fmla="*/ 250 w 445"/>
              <a:gd name="T55" fmla="*/ 707 h 827"/>
              <a:gd name="T56" fmla="*/ 163 w 445"/>
              <a:gd name="T57" fmla="*/ 631 h 827"/>
              <a:gd name="T58" fmla="*/ 87 w 445"/>
              <a:gd name="T59" fmla="*/ 566 h 827"/>
              <a:gd name="T60" fmla="*/ 32 w 445"/>
              <a:gd name="T61" fmla="*/ 511 h 827"/>
              <a:gd name="T62" fmla="*/ 10 w 445"/>
              <a:gd name="T63" fmla="*/ 479 h 827"/>
              <a:gd name="T64" fmla="*/ 0 w 445"/>
              <a:gd name="T65" fmla="*/ 457 h 827"/>
              <a:gd name="T66" fmla="*/ 0 w 445"/>
              <a:gd name="T67" fmla="*/ 424 h 827"/>
              <a:gd name="T68" fmla="*/ 10 w 445"/>
              <a:gd name="T69" fmla="*/ 381 h 827"/>
              <a:gd name="T70" fmla="*/ 32 w 445"/>
              <a:gd name="T71" fmla="*/ 305 h 827"/>
              <a:gd name="T72" fmla="*/ 54 w 445"/>
              <a:gd name="T73" fmla="*/ 228 h 827"/>
              <a:gd name="T74" fmla="*/ 65 w 445"/>
              <a:gd name="T75" fmla="*/ 152 h 827"/>
              <a:gd name="T76" fmla="*/ 76 w 445"/>
              <a:gd name="T77" fmla="*/ 109 h 827"/>
              <a:gd name="T78" fmla="*/ 76 w 445"/>
              <a:gd name="T79" fmla="*/ 7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45" h="827">
                <a:moveTo>
                  <a:pt x="76" y="65"/>
                </a:moveTo>
                <a:lnTo>
                  <a:pt x="65" y="54"/>
                </a:lnTo>
                <a:lnTo>
                  <a:pt x="65" y="33"/>
                </a:lnTo>
                <a:lnTo>
                  <a:pt x="65" y="22"/>
                </a:lnTo>
                <a:lnTo>
                  <a:pt x="76" y="11"/>
                </a:lnTo>
                <a:lnTo>
                  <a:pt x="87" y="0"/>
                </a:lnTo>
                <a:lnTo>
                  <a:pt x="108" y="11"/>
                </a:lnTo>
                <a:lnTo>
                  <a:pt x="130" y="11"/>
                </a:lnTo>
                <a:lnTo>
                  <a:pt x="163" y="22"/>
                </a:lnTo>
                <a:lnTo>
                  <a:pt x="184" y="43"/>
                </a:lnTo>
                <a:lnTo>
                  <a:pt x="206" y="54"/>
                </a:lnTo>
                <a:lnTo>
                  <a:pt x="217" y="65"/>
                </a:lnTo>
                <a:lnTo>
                  <a:pt x="217" y="76"/>
                </a:lnTo>
                <a:lnTo>
                  <a:pt x="217" y="87"/>
                </a:lnTo>
                <a:lnTo>
                  <a:pt x="206" y="109"/>
                </a:lnTo>
                <a:lnTo>
                  <a:pt x="195" y="120"/>
                </a:lnTo>
                <a:lnTo>
                  <a:pt x="195" y="141"/>
                </a:lnTo>
                <a:lnTo>
                  <a:pt x="184" y="163"/>
                </a:lnTo>
                <a:lnTo>
                  <a:pt x="173" y="196"/>
                </a:lnTo>
                <a:lnTo>
                  <a:pt x="152" y="218"/>
                </a:lnTo>
                <a:lnTo>
                  <a:pt x="141" y="250"/>
                </a:lnTo>
                <a:lnTo>
                  <a:pt x="119" y="294"/>
                </a:lnTo>
                <a:lnTo>
                  <a:pt x="108" y="326"/>
                </a:lnTo>
                <a:lnTo>
                  <a:pt x="97" y="348"/>
                </a:lnTo>
                <a:lnTo>
                  <a:pt x="87" y="370"/>
                </a:lnTo>
                <a:lnTo>
                  <a:pt x="76" y="392"/>
                </a:lnTo>
                <a:lnTo>
                  <a:pt x="76" y="403"/>
                </a:lnTo>
                <a:lnTo>
                  <a:pt x="76" y="413"/>
                </a:lnTo>
                <a:lnTo>
                  <a:pt x="76" y="424"/>
                </a:lnTo>
                <a:lnTo>
                  <a:pt x="87" y="424"/>
                </a:lnTo>
                <a:lnTo>
                  <a:pt x="97" y="435"/>
                </a:lnTo>
                <a:lnTo>
                  <a:pt x="108" y="446"/>
                </a:lnTo>
                <a:lnTo>
                  <a:pt x="130" y="468"/>
                </a:lnTo>
                <a:lnTo>
                  <a:pt x="163" y="479"/>
                </a:lnTo>
                <a:lnTo>
                  <a:pt x="195" y="501"/>
                </a:lnTo>
                <a:lnTo>
                  <a:pt x="228" y="533"/>
                </a:lnTo>
                <a:lnTo>
                  <a:pt x="271" y="555"/>
                </a:lnTo>
                <a:lnTo>
                  <a:pt x="315" y="588"/>
                </a:lnTo>
                <a:lnTo>
                  <a:pt x="347" y="620"/>
                </a:lnTo>
                <a:lnTo>
                  <a:pt x="380" y="642"/>
                </a:lnTo>
                <a:lnTo>
                  <a:pt x="402" y="675"/>
                </a:lnTo>
                <a:lnTo>
                  <a:pt x="424" y="696"/>
                </a:lnTo>
                <a:lnTo>
                  <a:pt x="434" y="718"/>
                </a:lnTo>
                <a:lnTo>
                  <a:pt x="445" y="729"/>
                </a:lnTo>
                <a:lnTo>
                  <a:pt x="445" y="751"/>
                </a:lnTo>
                <a:lnTo>
                  <a:pt x="434" y="783"/>
                </a:lnTo>
                <a:lnTo>
                  <a:pt x="434" y="805"/>
                </a:lnTo>
                <a:lnTo>
                  <a:pt x="424" y="816"/>
                </a:lnTo>
                <a:lnTo>
                  <a:pt x="413" y="827"/>
                </a:lnTo>
                <a:lnTo>
                  <a:pt x="402" y="827"/>
                </a:lnTo>
                <a:lnTo>
                  <a:pt x="391" y="827"/>
                </a:lnTo>
                <a:lnTo>
                  <a:pt x="380" y="816"/>
                </a:lnTo>
                <a:lnTo>
                  <a:pt x="347" y="794"/>
                </a:lnTo>
                <a:lnTo>
                  <a:pt x="326" y="773"/>
                </a:lnTo>
                <a:lnTo>
                  <a:pt x="282" y="740"/>
                </a:lnTo>
                <a:lnTo>
                  <a:pt x="250" y="707"/>
                </a:lnTo>
                <a:lnTo>
                  <a:pt x="206" y="664"/>
                </a:lnTo>
                <a:lnTo>
                  <a:pt x="163" y="631"/>
                </a:lnTo>
                <a:lnTo>
                  <a:pt x="119" y="588"/>
                </a:lnTo>
                <a:lnTo>
                  <a:pt x="87" y="566"/>
                </a:lnTo>
                <a:lnTo>
                  <a:pt x="54" y="533"/>
                </a:lnTo>
                <a:lnTo>
                  <a:pt x="32" y="511"/>
                </a:lnTo>
                <a:lnTo>
                  <a:pt x="21" y="490"/>
                </a:lnTo>
                <a:lnTo>
                  <a:pt x="10" y="479"/>
                </a:lnTo>
                <a:lnTo>
                  <a:pt x="0" y="468"/>
                </a:lnTo>
                <a:lnTo>
                  <a:pt x="0" y="457"/>
                </a:lnTo>
                <a:lnTo>
                  <a:pt x="0" y="446"/>
                </a:lnTo>
                <a:lnTo>
                  <a:pt x="0" y="424"/>
                </a:lnTo>
                <a:lnTo>
                  <a:pt x="0" y="403"/>
                </a:lnTo>
                <a:lnTo>
                  <a:pt x="10" y="381"/>
                </a:lnTo>
                <a:lnTo>
                  <a:pt x="10" y="348"/>
                </a:lnTo>
                <a:lnTo>
                  <a:pt x="32" y="305"/>
                </a:lnTo>
                <a:lnTo>
                  <a:pt x="43" y="272"/>
                </a:lnTo>
                <a:lnTo>
                  <a:pt x="54" y="228"/>
                </a:lnTo>
                <a:lnTo>
                  <a:pt x="65" y="185"/>
                </a:lnTo>
                <a:lnTo>
                  <a:pt x="65" y="152"/>
                </a:lnTo>
                <a:lnTo>
                  <a:pt x="76" y="131"/>
                </a:lnTo>
                <a:lnTo>
                  <a:pt x="76" y="109"/>
                </a:lnTo>
                <a:lnTo>
                  <a:pt x="76" y="87"/>
                </a:lnTo>
                <a:lnTo>
                  <a:pt x="76" y="76"/>
                </a:lnTo>
                <a:lnTo>
                  <a:pt x="76" y="6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83" name="任意多边形 87082"/>
          <p:cNvSpPr>
            <a:spLocks noChangeArrowheads="1"/>
          </p:cNvSpPr>
          <p:nvPr/>
        </p:nvSpPr>
        <p:spPr bwMode="auto">
          <a:xfrm>
            <a:off x="6486525" y="2003425"/>
            <a:ext cx="131763" cy="96838"/>
          </a:xfrm>
          <a:custGeom>
            <a:avLst/>
            <a:gdLst>
              <a:gd name="T0" fmla="*/ 0 w 207"/>
              <a:gd name="T1" fmla="*/ 0 h 152"/>
              <a:gd name="T2" fmla="*/ 33 w 207"/>
              <a:gd name="T3" fmla="*/ 0 h 152"/>
              <a:gd name="T4" fmla="*/ 65 w 207"/>
              <a:gd name="T5" fmla="*/ 0 h 152"/>
              <a:gd name="T6" fmla="*/ 98 w 207"/>
              <a:gd name="T7" fmla="*/ 11 h 152"/>
              <a:gd name="T8" fmla="*/ 120 w 207"/>
              <a:gd name="T9" fmla="*/ 11 h 152"/>
              <a:gd name="T10" fmla="*/ 141 w 207"/>
              <a:gd name="T11" fmla="*/ 11 h 152"/>
              <a:gd name="T12" fmla="*/ 152 w 207"/>
              <a:gd name="T13" fmla="*/ 21 h 152"/>
              <a:gd name="T14" fmla="*/ 163 w 207"/>
              <a:gd name="T15" fmla="*/ 21 h 152"/>
              <a:gd name="T16" fmla="*/ 174 w 207"/>
              <a:gd name="T17" fmla="*/ 21 h 152"/>
              <a:gd name="T18" fmla="*/ 185 w 207"/>
              <a:gd name="T19" fmla="*/ 43 h 152"/>
              <a:gd name="T20" fmla="*/ 196 w 207"/>
              <a:gd name="T21" fmla="*/ 65 h 152"/>
              <a:gd name="T22" fmla="*/ 207 w 207"/>
              <a:gd name="T23" fmla="*/ 87 h 152"/>
              <a:gd name="T24" fmla="*/ 207 w 207"/>
              <a:gd name="T25" fmla="*/ 108 h 152"/>
              <a:gd name="T26" fmla="*/ 207 w 207"/>
              <a:gd name="T27" fmla="*/ 130 h 152"/>
              <a:gd name="T28" fmla="*/ 196 w 207"/>
              <a:gd name="T29" fmla="*/ 141 h 152"/>
              <a:gd name="T30" fmla="*/ 185 w 207"/>
              <a:gd name="T31" fmla="*/ 152 h 152"/>
              <a:gd name="T32" fmla="*/ 163 w 207"/>
              <a:gd name="T33" fmla="*/ 152 h 152"/>
              <a:gd name="T34" fmla="*/ 141 w 207"/>
              <a:gd name="T35" fmla="*/ 152 h 152"/>
              <a:gd name="T36" fmla="*/ 120 w 207"/>
              <a:gd name="T37" fmla="*/ 141 h 152"/>
              <a:gd name="T38" fmla="*/ 87 w 207"/>
              <a:gd name="T39" fmla="*/ 119 h 152"/>
              <a:gd name="T40" fmla="*/ 65 w 207"/>
              <a:gd name="T41" fmla="*/ 98 h 152"/>
              <a:gd name="T42" fmla="*/ 33 w 207"/>
              <a:gd name="T43" fmla="*/ 65 h 152"/>
              <a:gd name="T44" fmla="*/ 22 w 207"/>
              <a:gd name="T45" fmla="*/ 43 h 152"/>
              <a:gd name="T46" fmla="*/ 0 w 207"/>
              <a:gd name="T47" fmla="*/ 21 h 152"/>
              <a:gd name="T48" fmla="*/ 0 w 207"/>
              <a:gd name="T4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07" h="152">
                <a:moveTo>
                  <a:pt x="0" y="0"/>
                </a:moveTo>
                <a:lnTo>
                  <a:pt x="33" y="0"/>
                </a:lnTo>
                <a:lnTo>
                  <a:pt x="65" y="0"/>
                </a:lnTo>
                <a:lnTo>
                  <a:pt x="98" y="11"/>
                </a:lnTo>
                <a:lnTo>
                  <a:pt x="120" y="11"/>
                </a:lnTo>
                <a:lnTo>
                  <a:pt x="141" y="11"/>
                </a:lnTo>
                <a:lnTo>
                  <a:pt x="152" y="21"/>
                </a:lnTo>
                <a:lnTo>
                  <a:pt x="163" y="21"/>
                </a:lnTo>
                <a:lnTo>
                  <a:pt x="174" y="21"/>
                </a:lnTo>
                <a:lnTo>
                  <a:pt x="185" y="43"/>
                </a:lnTo>
                <a:lnTo>
                  <a:pt x="196" y="65"/>
                </a:lnTo>
                <a:lnTo>
                  <a:pt x="207" y="87"/>
                </a:lnTo>
                <a:lnTo>
                  <a:pt x="207" y="108"/>
                </a:lnTo>
                <a:lnTo>
                  <a:pt x="207" y="130"/>
                </a:lnTo>
                <a:lnTo>
                  <a:pt x="196" y="141"/>
                </a:lnTo>
                <a:lnTo>
                  <a:pt x="185" y="152"/>
                </a:lnTo>
                <a:lnTo>
                  <a:pt x="163" y="152"/>
                </a:lnTo>
                <a:lnTo>
                  <a:pt x="141" y="152"/>
                </a:lnTo>
                <a:lnTo>
                  <a:pt x="120" y="141"/>
                </a:lnTo>
                <a:lnTo>
                  <a:pt x="87" y="119"/>
                </a:lnTo>
                <a:lnTo>
                  <a:pt x="65" y="98"/>
                </a:lnTo>
                <a:lnTo>
                  <a:pt x="33" y="65"/>
                </a:lnTo>
                <a:lnTo>
                  <a:pt x="22" y="43"/>
                </a:lnTo>
                <a:lnTo>
                  <a:pt x="0" y="21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84" name="任意多边形 87083"/>
          <p:cNvSpPr>
            <a:spLocks noChangeArrowheads="1"/>
          </p:cNvSpPr>
          <p:nvPr/>
        </p:nvSpPr>
        <p:spPr bwMode="auto">
          <a:xfrm>
            <a:off x="6065838" y="2197100"/>
            <a:ext cx="552450" cy="519113"/>
          </a:xfrm>
          <a:custGeom>
            <a:avLst/>
            <a:gdLst>
              <a:gd name="T0" fmla="*/ 837 w 870"/>
              <a:gd name="T1" fmla="*/ 55 h 817"/>
              <a:gd name="T2" fmla="*/ 870 w 870"/>
              <a:gd name="T3" fmla="*/ 98 h 817"/>
              <a:gd name="T4" fmla="*/ 870 w 870"/>
              <a:gd name="T5" fmla="*/ 131 h 817"/>
              <a:gd name="T6" fmla="*/ 859 w 870"/>
              <a:gd name="T7" fmla="*/ 174 h 817"/>
              <a:gd name="T8" fmla="*/ 837 w 870"/>
              <a:gd name="T9" fmla="*/ 240 h 817"/>
              <a:gd name="T10" fmla="*/ 804 w 870"/>
              <a:gd name="T11" fmla="*/ 316 h 817"/>
              <a:gd name="T12" fmla="*/ 761 w 870"/>
              <a:gd name="T13" fmla="*/ 414 h 817"/>
              <a:gd name="T14" fmla="*/ 696 w 870"/>
              <a:gd name="T15" fmla="*/ 501 h 817"/>
              <a:gd name="T16" fmla="*/ 630 w 870"/>
              <a:gd name="T17" fmla="*/ 577 h 817"/>
              <a:gd name="T18" fmla="*/ 543 w 870"/>
              <a:gd name="T19" fmla="*/ 642 h 817"/>
              <a:gd name="T20" fmla="*/ 446 w 870"/>
              <a:gd name="T21" fmla="*/ 697 h 817"/>
              <a:gd name="T22" fmla="*/ 359 w 870"/>
              <a:gd name="T23" fmla="*/ 751 h 817"/>
              <a:gd name="T24" fmla="*/ 272 w 870"/>
              <a:gd name="T25" fmla="*/ 784 h 817"/>
              <a:gd name="T26" fmla="*/ 185 w 870"/>
              <a:gd name="T27" fmla="*/ 806 h 817"/>
              <a:gd name="T28" fmla="*/ 120 w 870"/>
              <a:gd name="T29" fmla="*/ 817 h 817"/>
              <a:gd name="T30" fmla="*/ 54 w 870"/>
              <a:gd name="T31" fmla="*/ 817 h 817"/>
              <a:gd name="T32" fmla="*/ 22 w 870"/>
              <a:gd name="T33" fmla="*/ 817 h 817"/>
              <a:gd name="T34" fmla="*/ 0 w 870"/>
              <a:gd name="T35" fmla="*/ 817 h 817"/>
              <a:gd name="T36" fmla="*/ 11 w 870"/>
              <a:gd name="T37" fmla="*/ 795 h 817"/>
              <a:gd name="T38" fmla="*/ 33 w 870"/>
              <a:gd name="T39" fmla="*/ 784 h 817"/>
              <a:gd name="T40" fmla="*/ 87 w 870"/>
              <a:gd name="T41" fmla="*/ 751 h 817"/>
              <a:gd name="T42" fmla="*/ 163 w 870"/>
              <a:gd name="T43" fmla="*/ 729 h 817"/>
              <a:gd name="T44" fmla="*/ 326 w 870"/>
              <a:gd name="T45" fmla="*/ 653 h 817"/>
              <a:gd name="T46" fmla="*/ 402 w 870"/>
              <a:gd name="T47" fmla="*/ 610 h 817"/>
              <a:gd name="T48" fmla="*/ 489 w 870"/>
              <a:gd name="T49" fmla="*/ 555 h 817"/>
              <a:gd name="T50" fmla="*/ 565 w 870"/>
              <a:gd name="T51" fmla="*/ 490 h 817"/>
              <a:gd name="T52" fmla="*/ 630 w 870"/>
              <a:gd name="T53" fmla="*/ 425 h 817"/>
              <a:gd name="T54" fmla="*/ 674 w 870"/>
              <a:gd name="T55" fmla="*/ 349 h 817"/>
              <a:gd name="T56" fmla="*/ 707 w 870"/>
              <a:gd name="T57" fmla="*/ 272 h 817"/>
              <a:gd name="T58" fmla="*/ 728 w 870"/>
              <a:gd name="T59" fmla="*/ 207 h 817"/>
              <a:gd name="T60" fmla="*/ 739 w 870"/>
              <a:gd name="T61" fmla="*/ 153 h 817"/>
              <a:gd name="T62" fmla="*/ 739 w 870"/>
              <a:gd name="T63" fmla="*/ 109 h 817"/>
              <a:gd name="T64" fmla="*/ 739 w 870"/>
              <a:gd name="T65" fmla="*/ 77 h 817"/>
              <a:gd name="T66" fmla="*/ 739 w 870"/>
              <a:gd name="T67" fmla="*/ 33 h 817"/>
              <a:gd name="T68" fmla="*/ 750 w 870"/>
              <a:gd name="T69" fmla="*/ 0 h 817"/>
              <a:gd name="T70" fmla="*/ 772 w 870"/>
              <a:gd name="T71" fmla="*/ 0 h 817"/>
              <a:gd name="T72" fmla="*/ 794 w 870"/>
              <a:gd name="T73" fmla="*/ 0 h 817"/>
              <a:gd name="T74" fmla="*/ 815 w 870"/>
              <a:gd name="T75" fmla="*/ 22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70" h="817">
                <a:moveTo>
                  <a:pt x="815" y="22"/>
                </a:moveTo>
                <a:lnTo>
                  <a:pt x="837" y="55"/>
                </a:lnTo>
                <a:lnTo>
                  <a:pt x="859" y="77"/>
                </a:lnTo>
                <a:lnTo>
                  <a:pt x="870" y="98"/>
                </a:lnTo>
                <a:lnTo>
                  <a:pt x="870" y="120"/>
                </a:lnTo>
                <a:lnTo>
                  <a:pt x="870" y="131"/>
                </a:lnTo>
                <a:lnTo>
                  <a:pt x="870" y="153"/>
                </a:lnTo>
                <a:lnTo>
                  <a:pt x="859" y="174"/>
                </a:lnTo>
                <a:lnTo>
                  <a:pt x="848" y="207"/>
                </a:lnTo>
                <a:lnTo>
                  <a:pt x="837" y="240"/>
                </a:lnTo>
                <a:lnTo>
                  <a:pt x="815" y="272"/>
                </a:lnTo>
                <a:lnTo>
                  <a:pt x="804" y="316"/>
                </a:lnTo>
                <a:lnTo>
                  <a:pt x="783" y="370"/>
                </a:lnTo>
                <a:lnTo>
                  <a:pt x="761" y="414"/>
                </a:lnTo>
                <a:lnTo>
                  <a:pt x="728" y="457"/>
                </a:lnTo>
                <a:lnTo>
                  <a:pt x="696" y="501"/>
                </a:lnTo>
                <a:lnTo>
                  <a:pt x="663" y="544"/>
                </a:lnTo>
                <a:lnTo>
                  <a:pt x="630" y="577"/>
                </a:lnTo>
                <a:lnTo>
                  <a:pt x="587" y="610"/>
                </a:lnTo>
                <a:lnTo>
                  <a:pt x="543" y="642"/>
                </a:lnTo>
                <a:lnTo>
                  <a:pt x="500" y="675"/>
                </a:lnTo>
                <a:lnTo>
                  <a:pt x="446" y="697"/>
                </a:lnTo>
                <a:lnTo>
                  <a:pt x="402" y="729"/>
                </a:lnTo>
                <a:lnTo>
                  <a:pt x="359" y="751"/>
                </a:lnTo>
                <a:lnTo>
                  <a:pt x="315" y="762"/>
                </a:lnTo>
                <a:lnTo>
                  <a:pt x="272" y="784"/>
                </a:lnTo>
                <a:lnTo>
                  <a:pt x="228" y="795"/>
                </a:lnTo>
                <a:lnTo>
                  <a:pt x="185" y="806"/>
                </a:lnTo>
                <a:lnTo>
                  <a:pt x="152" y="806"/>
                </a:lnTo>
                <a:lnTo>
                  <a:pt x="120" y="817"/>
                </a:lnTo>
                <a:lnTo>
                  <a:pt x="87" y="817"/>
                </a:lnTo>
                <a:lnTo>
                  <a:pt x="54" y="817"/>
                </a:lnTo>
                <a:lnTo>
                  <a:pt x="33" y="817"/>
                </a:lnTo>
                <a:lnTo>
                  <a:pt x="22" y="817"/>
                </a:lnTo>
                <a:lnTo>
                  <a:pt x="11" y="817"/>
                </a:lnTo>
                <a:lnTo>
                  <a:pt x="0" y="817"/>
                </a:lnTo>
                <a:lnTo>
                  <a:pt x="0" y="806"/>
                </a:lnTo>
                <a:lnTo>
                  <a:pt x="11" y="795"/>
                </a:lnTo>
                <a:lnTo>
                  <a:pt x="22" y="784"/>
                </a:lnTo>
                <a:lnTo>
                  <a:pt x="33" y="784"/>
                </a:lnTo>
                <a:lnTo>
                  <a:pt x="65" y="762"/>
                </a:lnTo>
                <a:lnTo>
                  <a:pt x="87" y="751"/>
                </a:lnTo>
                <a:lnTo>
                  <a:pt x="120" y="740"/>
                </a:lnTo>
                <a:lnTo>
                  <a:pt x="163" y="729"/>
                </a:lnTo>
                <a:lnTo>
                  <a:pt x="239" y="697"/>
                </a:lnTo>
                <a:lnTo>
                  <a:pt x="326" y="653"/>
                </a:lnTo>
                <a:lnTo>
                  <a:pt x="370" y="632"/>
                </a:lnTo>
                <a:lnTo>
                  <a:pt x="402" y="610"/>
                </a:lnTo>
                <a:lnTo>
                  <a:pt x="446" y="588"/>
                </a:lnTo>
                <a:lnTo>
                  <a:pt x="489" y="555"/>
                </a:lnTo>
                <a:lnTo>
                  <a:pt x="533" y="523"/>
                </a:lnTo>
                <a:lnTo>
                  <a:pt x="565" y="490"/>
                </a:lnTo>
                <a:lnTo>
                  <a:pt x="598" y="457"/>
                </a:lnTo>
                <a:lnTo>
                  <a:pt x="630" y="425"/>
                </a:lnTo>
                <a:lnTo>
                  <a:pt x="652" y="381"/>
                </a:lnTo>
                <a:lnTo>
                  <a:pt x="674" y="349"/>
                </a:lnTo>
                <a:lnTo>
                  <a:pt x="696" y="316"/>
                </a:lnTo>
                <a:lnTo>
                  <a:pt x="707" y="272"/>
                </a:lnTo>
                <a:lnTo>
                  <a:pt x="717" y="240"/>
                </a:lnTo>
                <a:lnTo>
                  <a:pt x="728" y="207"/>
                </a:lnTo>
                <a:lnTo>
                  <a:pt x="739" y="174"/>
                </a:lnTo>
                <a:lnTo>
                  <a:pt x="739" y="153"/>
                </a:lnTo>
                <a:lnTo>
                  <a:pt x="739" y="131"/>
                </a:lnTo>
                <a:lnTo>
                  <a:pt x="739" y="109"/>
                </a:lnTo>
                <a:lnTo>
                  <a:pt x="739" y="87"/>
                </a:lnTo>
                <a:lnTo>
                  <a:pt x="739" y="77"/>
                </a:lnTo>
                <a:lnTo>
                  <a:pt x="739" y="44"/>
                </a:lnTo>
                <a:lnTo>
                  <a:pt x="739" y="33"/>
                </a:lnTo>
                <a:lnTo>
                  <a:pt x="739" y="11"/>
                </a:lnTo>
                <a:lnTo>
                  <a:pt x="750" y="0"/>
                </a:lnTo>
                <a:lnTo>
                  <a:pt x="761" y="0"/>
                </a:lnTo>
                <a:lnTo>
                  <a:pt x="772" y="0"/>
                </a:lnTo>
                <a:lnTo>
                  <a:pt x="783" y="0"/>
                </a:lnTo>
                <a:lnTo>
                  <a:pt x="794" y="0"/>
                </a:lnTo>
                <a:lnTo>
                  <a:pt x="804" y="11"/>
                </a:lnTo>
                <a:lnTo>
                  <a:pt x="815" y="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85" name="任意多边形 87084"/>
          <p:cNvSpPr>
            <a:spLocks noChangeArrowheads="1"/>
          </p:cNvSpPr>
          <p:nvPr/>
        </p:nvSpPr>
        <p:spPr bwMode="auto">
          <a:xfrm>
            <a:off x="6086475" y="1865313"/>
            <a:ext cx="531813" cy="152400"/>
          </a:xfrm>
          <a:custGeom>
            <a:avLst/>
            <a:gdLst>
              <a:gd name="T0" fmla="*/ 434 w 837"/>
              <a:gd name="T1" fmla="*/ 174 h 239"/>
              <a:gd name="T2" fmla="*/ 358 w 837"/>
              <a:gd name="T3" fmla="*/ 196 h 239"/>
              <a:gd name="T4" fmla="*/ 282 w 837"/>
              <a:gd name="T5" fmla="*/ 207 h 239"/>
              <a:gd name="T6" fmla="*/ 228 w 837"/>
              <a:gd name="T7" fmla="*/ 218 h 239"/>
              <a:gd name="T8" fmla="*/ 184 w 837"/>
              <a:gd name="T9" fmla="*/ 229 h 239"/>
              <a:gd name="T10" fmla="*/ 152 w 837"/>
              <a:gd name="T11" fmla="*/ 239 h 239"/>
              <a:gd name="T12" fmla="*/ 119 w 837"/>
              <a:gd name="T13" fmla="*/ 239 h 239"/>
              <a:gd name="T14" fmla="*/ 97 w 837"/>
              <a:gd name="T15" fmla="*/ 239 h 239"/>
              <a:gd name="T16" fmla="*/ 65 w 837"/>
              <a:gd name="T17" fmla="*/ 239 h 239"/>
              <a:gd name="T18" fmla="*/ 21 w 837"/>
              <a:gd name="T19" fmla="*/ 218 h 239"/>
              <a:gd name="T20" fmla="*/ 0 w 837"/>
              <a:gd name="T21" fmla="*/ 196 h 239"/>
              <a:gd name="T22" fmla="*/ 0 w 837"/>
              <a:gd name="T23" fmla="*/ 174 h 239"/>
              <a:gd name="T24" fmla="*/ 21 w 837"/>
              <a:gd name="T25" fmla="*/ 163 h 239"/>
              <a:gd name="T26" fmla="*/ 43 w 837"/>
              <a:gd name="T27" fmla="*/ 152 h 239"/>
              <a:gd name="T28" fmla="*/ 87 w 837"/>
              <a:gd name="T29" fmla="*/ 141 h 239"/>
              <a:gd name="T30" fmla="*/ 130 w 837"/>
              <a:gd name="T31" fmla="*/ 120 h 239"/>
              <a:gd name="T32" fmla="*/ 195 w 837"/>
              <a:gd name="T33" fmla="*/ 109 h 239"/>
              <a:gd name="T34" fmla="*/ 260 w 837"/>
              <a:gd name="T35" fmla="*/ 87 h 239"/>
              <a:gd name="T36" fmla="*/ 347 w 837"/>
              <a:gd name="T37" fmla="*/ 65 h 239"/>
              <a:gd name="T38" fmla="*/ 500 w 837"/>
              <a:gd name="T39" fmla="*/ 33 h 239"/>
              <a:gd name="T40" fmla="*/ 630 w 837"/>
              <a:gd name="T41" fmla="*/ 11 h 239"/>
              <a:gd name="T42" fmla="*/ 717 w 837"/>
              <a:gd name="T43" fmla="*/ 0 h 239"/>
              <a:gd name="T44" fmla="*/ 771 w 837"/>
              <a:gd name="T45" fmla="*/ 0 h 239"/>
              <a:gd name="T46" fmla="*/ 826 w 837"/>
              <a:gd name="T47" fmla="*/ 11 h 239"/>
              <a:gd name="T48" fmla="*/ 837 w 837"/>
              <a:gd name="T49" fmla="*/ 33 h 239"/>
              <a:gd name="T50" fmla="*/ 826 w 837"/>
              <a:gd name="T51" fmla="*/ 54 h 239"/>
              <a:gd name="T52" fmla="*/ 804 w 837"/>
              <a:gd name="T53" fmla="*/ 65 h 239"/>
              <a:gd name="T54" fmla="*/ 771 w 837"/>
              <a:gd name="T55" fmla="*/ 76 h 239"/>
              <a:gd name="T56" fmla="*/ 728 w 837"/>
              <a:gd name="T57" fmla="*/ 98 h 239"/>
              <a:gd name="T58" fmla="*/ 663 w 837"/>
              <a:gd name="T59" fmla="*/ 109 h 239"/>
              <a:gd name="T60" fmla="*/ 597 w 837"/>
              <a:gd name="T61" fmla="*/ 131 h 239"/>
              <a:gd name="T62" fmla="*/ 521 w 837"/>
              <a:gd name="T63" fmla="*/ 152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37" h="239">
                <a:moveTo>
                  <a:pt x="478" y="163"/>
                </a:moveTo>
                <a:lnTo>
                  <a:pt x="434" y="174"/>
                </a:lnTo>
                <a:lnTo>
                  <a:pt x="391" y="185"/>
                </a:lnTo>
                <a:lnTo>
                  <a:pt x="358" y="196"/>
                </a:lnTo>
                <a:lnTo>
                  <a:pt x="315" y="196"/>
                </a:lnTo>
                <a:lnTo>
                  <a:pt x="282" y="207"/>
                </a:lnTo>
                <a:lnTo>
                  <a:pt x="260" y="218"/>
                </a:lnTo>
                <a:lnTo>
                  <a:pt x="228" y="218"/>
                </a:lnTo>
                <a:lnTo>
                  <a:pt x="206" y="229"/>
                </a:lnTo>
                <a:lnTo>
                  <a:pt x="184" y="229"/>
                </a:lnTo>
                <a:lnTo>
                  <a:pt x="163" y="229"/>
                </a:lnTo>
                <a:lnTo>
                  <a:pt x="152" y="239"/>
                </a:lnTo>
                <a:lnTo>
                  <a:pt x="130" y="239"/>
                </a:lnTo>
                <a:lnTo>
                  <a:pt x="119" y="239"/>
                </a:lnTo>
                <a:lnTo>
                  <a:pt x="108" y="239"/>
                </a:lnTo>
                <a:lnTo>
                  <a:pt x="97" y="239"/>
                </a:lnTo>
                <a:lnTo>
                  <a:pt x="87" y="239"/>
                </a:lnTo>
                <a:lnTo>
                  <a:pt x="65" y="239"/>
                </a:lnTo>
                <a:lnTo>
                  <a:pt x="43" y="229"/>
                </a:lnTo>
                <a:lnTo>
                  <a:pt x="21" y="218"/>
                </a:lnTo>
                <a:lnTo>
                  <a:pt x="10" y="207"/>
                </a:lnTo>
                <a:lnTo>
                  <a:pt x="0" y="196"/>
                </a:lnTo>
                <a:lnTo>
                  <a:pt x="0" y="185"/>
                </a:lnTo>
                <a:lnTo>
                  <a:pt x="0" y="174"/>
                </a:lnTo>
                <a:lnTo>
                  <a:pt x="10" y="174"/>
                </a:lnTo>
                <a:lnTo>
                  <a:pt x="21" y="163"/>
                </a:lnTo>
                <a:lnTo>
                  <a:pt x="32" y="163"/>
                </a:lnTo>
                <a:lnTo>
                  <a:pt x="43" y="152"/>
                </a:lnTo>
                <a:lnTo>
                  <a:pt x="65" y="141"/>
                </a:lnTo>
                <a:lnTo>
                  <a:pt x="87" y="141"/>
                </a:lnTo>
                <a:lnTo>
                  <a:pt x="108" y="131"/>
                </a:lnTo>
                <a:lnTo>
                  <a:pt x="130" y="120"/>
                </a:lnTo>
                <a:lnTo>
                  <a:pt x="163" y="120"/>
                </a:lnTo>
                <a:lnTo>
                  <a:pt x="195" y="109"/>
                </a:lnTo>
                <a:lnTo>
                  <a:pt x="228" y="98"/>
                </a:lnTo>
                <a:lnTo>
                  <a:pt x="260" y="87"/>
                </a:lnTo>
                <a:lnTo>
                  <a:pt x="304" y="76"/>
                </a:lnTo>
                <a:lnTo>
                  <a:pt x="347" y="65"/>
                </a:lnTo>
                <a:lnTo>
                  <a:pt x="424" y="54"/>
                </a:lnTo>
                <a:lnTo>
                  <a:pt x="500" y="33"/>
                </a:lnTo>
                <a:lnTo>
                  <a:pt x="565" y="22"/>
                </a:lnTo>
                <a:lnTo>
                  <a:pt x="630" y="11"/>
                </a:lnTo>
                <a:lnTo>
                  <a:pt x="674" y="11"/>
                </a:lnTo>
                <a:lnTo>
                  <a:pt x="717" y="0"/>
                </a:lnTo>
                <a:lnTo>
                  <a:pt x="750" y="0"/>
                </a:lnTo>
                <a:lnTo>
                  <a:pt x="771" y="0"/>
                </a:lnTo>
                <a:lnTo>
                  <a:pt x="804" y="0"/>
                </a:lnTo>
                <a:lnTo>
                  <a:pt x="826" y="11"/>
                </a:lnTo>
                <a:lnTo>
                  <a:pt x="837" y="22"/>
                </a:lnTo>
                <a:lnTo>
                  <a:pt x="837" y="33"/>
                </a:lnTo>
                <a:lnTo>
                  <a:pt x="837" y="44"/>
                </a:lnTo>
                <a:lnTo>
                  <a:pt x="826" y="54"/>
                </a:lnTo>
                <a:lnTo>
                  <a:pt x="815" y="54"/>
                </a:lnTo>
                <a:lnTo>
                  <a:pt x="804" y="65"/>
                </a:lnTo>
                <a:lnTo>
                  <a:pt x="782" y="76"/>
                </a:lnTo>
                <a:lnTo>
                  <a:pt x="771" y="76"/>
                </a:lnTo>
                <a:lnTo>
                  <a:pt x="750" y="87"/>
                </a:lnTo>
                <a:lnTo>
                  <a:pt x="728" y="98"/>
                </a:lnTo>
                <a:lnTo>
                  <a:pt x="695" y="98"/>
                </a:lnTo>
                <a:lnTo>
                  <a:pt x="663" y="109"/>
                </a:lnTo>
                <a:lnTo>
                  <a:pt x="630" y="120"/>
                </a:lnTo>
                <a:lnTo>
                  <a:pt x="597" y="131"/>
                </a:lnTo>
                <a:lnTo>
                  <a:pt x="565" y="141"/>
                </a:lnTo>
                <a:lnTo>
                  <a:pt x="521" y="152"/>
                </a:lnTo>
                <a:lnTo>
                  <a:pt x="478" y="16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86" name="任意多边形 87085"/>
          <p:cNvSpPr>
            <a:spLocks noChangeArrowheads="1"/>
          </p:cNvSpPr>
          <p:nvPr/>
        </p:nvSpPr>
        <p:spPr bwMode="auto">
          <a:xfrm>
            <a:off x="6280150" y="1644650"/>
            <a:ext cx="338138" cy="165100"/>
          </a:xfrm>
          <a:custGeom>
            <a:avLst/>
            <a:gdLst>
              <a:gd name="T0" fmla="*/ 489 w 533"/>
              <a:gd name="T1" fmla="*/ 130 h 261"/>
              <a:gd name="T2" fmla="*/ 478 w 533"/>
              <a:gd name="T3" fmla="*/ 141 h 261"/>
              <a:gd name="T4" fmla="*/ 457 w 533"/>
              <a:gd name="T5" fmla="*/ 141 h 261"/>
              <a:gd name="T6" fmla="*/ 435 w 533"/>
              <a:gd name="T7" fmla="*/ 152 h 261"/>
              <a:gd name="T8" fmla="*/ 402 w 533"/>
              <a:gd name="T9" fmla="*/ 163 h 261"/>
              <a:gd name="T10" fmla="*/ 370 w 533"/>
              <a:gd name="T11" fmla="*/ 174 h 261"/>
              <a:gd name="T12" fmla="*/ 326 w 533"/>
              <a:gd name="T13" fmla="*/ 185 h 261"/>
              <a:gd name="T14" fmla="*/ 283 w 533"/>
              <a:gd name="T15" fmla="*/ 207 h 261"/>
              <a:gd name="T16" fmla="*/ 228 w 533"/>
              <a:gd name="T17" fmla="*/ 217 h 261"/>
              <a:gd name="T18" fmla="*/ 174 w 533"/>
              <a:gd name="T19" fmla="*/ 228 h 261"/>
              <a:gd name="T20" fmla="*/ 130 w 533"/>
              <a:gd name="T21" fmla="*/ 239 h 261"/>
              <a:gd name="T22" fmla="*/ 98 w 533"/>
              <a:gd name="T23" fmla="*/ 250 h 261"/>
              <a:gd name="T24" fmla="*/ 65 w 533"/>
              <a:gd name="T25" fmla="*/ 250 h 261"/>
              <a:gd name="T26" fmla="*/ 43 w 533"/>
              <a:gd name="T27" fmla="*/ 250 h 261"/>
              <a:gd name="T28" fmla="*/ 22 w 533"/>
              <a:gd name="T29" fmla="*/ 261 h 261"/>
              <a:gd name="T30" fmla="*/ 11 w 533"/>
              <a:gd name="T31" fmla="*/ 250 h 261"/>
              <a:gd name="T32" fmla="*/ 0 w 533"/>
              <a:gd name="T33" fmla="*/ 250 h 261"/>
              <a:gd name="T34" fmla="*/ 0 w 533"/>
              <a:gd name="T35" fmla="*/ 239 h 261"/>
              <a:gd name="T36" fmla="*/ 11 w 533"/>
              <a:gd name="T37" fmla="*/ 228 h 261"/>
              <a:gd name="T38" fmla="*/ 33 w 533"/>
              <a:gd name="T39" fmla="*/ 217 h 261"/>
              <a:gd name="T40" fmla="*/ 54 w 533"/>
              <a:gd name="T41" fmla="*/ 207 h 261"/>
              <a:gd name="T42" fmla="*/ 87 w 533"/>
              <a:gd name="T43" fmla="*/ 185 h 261"/>
              <a:gd name="T44" fmla="*/ 130 w 533"/>
              <a:gd name="T45" fmla="*/ 163 h 261"/>
              <a:gd name="T46" fmla="*/ 174 w 533"/>
              <a:gd name="T47" fmla="*/ 141 h 261"/>
              <a:gd name="T48" fmla="*/ 217 w 533"/>
              <a:gd name="T49" fmla="*/ 119 h 261"/>
              <a:gd name="T50" fmla="*/ 261 w 533"/>
              <a:gd name="T51" fmla="*/ 109 h 261"/>
              <a:gd name="T52" fmla="*/ 293 w 533"/>
              <a:gd name="T53" fmla="*/ 87 h 261"/>
              <a:gd name="T54" fmla="*/ 326 w 533"/>
              <a:gd name="T55" fmla="*/ 76 h 261"/>
              <a:gd name="T56" fmla="*/ 348 w 533"/>
              <a:gd name="T57" fmla="*/ 65 h 261"/>
              <a:gd name="T58" fmla="*/ 359 w 533"/>
              <a:gd name="T59" fmla="*/ 43 h 261"/>
              <a:gd name="T60" fmla="*/ 370 w 533"/>
              <a:gd name="T61" fmla="*/ 32 h 261"/>
              <a:gd name="T62" fmla="*/ 370 w 533"/>
              <a:gd name="T63" fmla="*/ 22 h 261"/>
              <a:gd name="T64" fmla="*/ 370 w 533"/>
              <a:gd name="T65" fmla="*/ 11 h 261"/>
              <a:gd name="T66" fmla="*/ 380 w 533"/>
              <a:gd name="T67" fmla="*/ 11 h 261"/>
              <a:gd name="T68" fmla="*/ 391 w 533"/>
              <a:gd name="T69" fmla="*/ 0 h 261"/>
              <a:gd name="T70" fmla="*/ 402 w 533"/>
              <a:gd name="T71" fmla="*/ 11 h 261"/>
              <a:gd name="T72" fmla="*/ 424 w 533"/>
              <a:gd name="T73" fmla="*/ 11 h 261"/>
              <a:gd name="T74" fmla="*/ 446 w 533"/>
              <a:gd name="T75" fmla="*/ 22 h 261"/>
              <a:gd name="T76" fmla="*/ 467 w 533"/>
              <a:gd name="T77" fmla="*/ 32 h 261"/>
              <a:gd name="T78" fmla="*/ 489 w 533"/>
              <a:gd name="T79" fmla="*/ 43 h 261"/>
              <a:gd name="T80" fmla="*/ 500 w 533"/>
              <a:gd name="T81" fmla="*/ 54 h 261"/>
              <a:gd name="T82" fmla="*/ 511 w 533"/>
              <a:gd name="T83" fmla="*/ 65 h 261"/>
              <a:gd name="T84" fmla="*/ 522 w 533"/>
              <a:gd name="T85" fmla="*/ 76 h 261"/>
              <a:gd name="T86" fmla="*/ 533 w 533"/>
              <a:gd name="T87" fmla="*/ 98 h 261"/>
              <a:gd name="T88" fmla="*/ 522 w 533"/>
              <a:gd name="T89" fmla="*/ 109 h 261"/>
              <a:gd name="T90" fmla="*/ 511 w 533"/>
              <a:gd name="T91" fmla="*/ 119 h 261"/>
              <a:gd name="T92" fmla="*/ 489 w 533"/>
              <a:gd name="T93" fmla="*/ 13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33" h="261">
                <a:moveTo>
                  <a:pt x="489" y="130"/>
                </a:moveTo>
                <a:lnTo>
                  <a:pt x="478" y="141"/>
                </a:lnTo>
                <a:lnTo>
                  <a:pt x="457" y="141"/>
                </a:lnTo>
                <a:lnTo>
                  <a:pt x="435" y="152"/>
                </a:lnTo>
                <a:lnTo>
                  <a:pt x="402" y="163"/>
                </a:lnTo>
                <a:lnTo>
                  <a:pt x="370" y="174"/>
                </a:lnTo>
                <a:lnTo>
                  <a:pt x="326" y="185"/>
                </a:lnTo>
                <a:lnTo>
                  <a:pt x="283" y="207"/>
                </a:lnTo>
                <a:lnTo>
                  <a:pt x="228" y="217"/>
                </a:lnTo>
                <a:lnTo>
                  <a:pt x="174" y="228"/>
                </a:lnTo>
                <a:lnTo>
                  <a:pt x="130" y="239"/>
                </a:lnTo>
                <a:lnTo>
                  <a:pt x="98" y="250"/>
                </a:lnTo>
                <a:lnTo>
                  <a:pt x="65" y="250"/>
                </a:lnTo>
                <a:lnTo>
                  <a:pt x="43" y="250"/>
                </a:lnTo>
                <a:lnTo>
                  <a:pt x="22" y="261"/>
                </a:lnTo>
                <a:lnTo>
                  <a:pt x="11" y="250"/>
                </a:lnTo>
                <a:lnTo>
                  <a:pt x="0" y="250"/>
                </a:lnTo>
                <a:lnTo>
                  <a:pt x="0" y="239"/>
                </a:lnTo>
                <a:lnTo>
                  <a:pt x="11" y="228"/>
                </a:lnTo>
                <a:lnTo>
                  <a:pt x="33" y="217"/>
                </a:lnTo>
                <a:lnTo>
                  <a:pt x="54" y="207"/>
                </a:lnTo>
                <a:lnTo>
                  <a:pt x="87" y="185"/>
                </a:lnTo>
                <a:lnTo>
                  <a:pt x="130" y="163"/>
                </a:lnTo>
                <a:lnTo>
                  <a:pt x="174" y="141"/>
                </a:lnTo>
                <a:lnTo>
                  <a:pt x="217" y="119"/>
                </a:lnTo>
                <a:lnTo>
                  <a:pt x="261" y="109"/>
                </a:lnTo>
                <a:lnTo>
                  <a:pt x="293" y="87"/>
                </a:lnTo>
                <a:lnTo>
                  <a:pt x="326" y="76"/>
                </a:lnTo>
                <a:lnTo>
                  <a:pt x="348" y="65"/>
                </a:lnTo>
                <a:lnTo>
                  <a:pt x="359" y="43"/>
                </a:lnTo>
                <a:lnTo>
                  <a:pt x="370" y="32"/>
                </a:lnTo>
                <a:lnTo>
                  <a:pt x="370" y="22"/>
                </a:lnTo>
                <a:lnTo>
                  <a:pt x="370" y="11"/>
                </a:lnTo>
                <a:lnTo>
                  <a:pt x="380" y="11"/>
                </a:lnTo>
                <a:lnTo>
                  <a:pt x="391" y="0"/>
                </a:lnTo>
                <a:lnTo>
                  <a:pt x="402" y="11"/>
                </a:lnTo>
                <a:lnTo>
                  <a:pt x="424" y="11"/>
                </a:lnTo>
                <a:lnTo>
                  <a:pt x="446" y="22"/>
                </a:lnTo>
                <a:lnTo>
                  <a:pt x="467" y="32"/>
                </a:lnTo>
                <a:lnTo>
                  <a:pt x="489" y="43"/>
                </a:lnTo>
                <a:lnTo>
                  <a:pt x="500" y="54"/>
                </a:lnTo>
                <a:lnTo>
                  <a:pt x="511" y="65"/>
                </a:lnTo>
                <a:lnTo>
                  <a:pt x="522" y="76"/>
                </a:lnTo>
                <a:lnTo>
                  <a:pt x="533" y="98"/>
                </a:lnTo>
                <a:lnTo>
                  <a:pt x="522" y="109"/>
                </a:lnTo>
                <a:lnTo>
                  <a:pt x="511" y="119"/>
                </a:lnTo>
                <a:lnTo>
                  <a:pt x="489" y="13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68" name="任意多边形 87067"/>
          <p:cNvSpPr>
            <a:spLocks noChangeArrowheads="1"/>
          </p:cNvSpPr>
          <p:nvPr/>
        </p:nvSpPr>
        <p:spPr bwMode="auto">
          <a:xfrm>
            <a:off x="6307138" y="1312863"/>
            <a:ext cx="779462" cy="346075"/>
          </a:xfrm>
          <a:custGeom>
            <a:avLst/>
            <a:gdLst>
              <a:gd name="T0" fmla="*/ 1098 w 1229"/>
              <a:gd name="T1" fmla="*/ 305 h 545"/>
              <a:gd name="T2" fmla="*/ 903 w 1229"/>
              <a:gd name="T3" fmla="*/ 338 h 545"/>
              <a:gd name="T4" fmla="*/ 729 w 1229"/>
              <a:gd name="T5" fmla="*/ 360 h 545"/>
              <a:gd name="T6" fmla="*/ 587 w 1229"/>
              <a:gd name="T7" fmla="*/ 381 h 545"/>
              <a:gd name="T8" fmla="*/ 457 w 1229"/>
              <a:gd name="T9" fmla="*/ 392 h 545"/>
              <a:gd name="T10" fmla="*/ 370 w 1229"/>
              <a:gd name="T11" fmla="*/ 403 h 545"/>
              <a:gd name="T12" fmla="*/ 305 w 1229"/>
              <a:gd name="T13" fmla="*/ 414 h 545"/>
              <a:gd name="T14" fmla="*/ 261 w 1229"/>
              <a:gd name="T15" fmla="*/ 425 h 545"/>
              <a:gd name="T16" fmla="*/ 229 w 1229"/>
              <a:gd name="T17" fmla="*/ 436 h 545"/>
              <a:gd name="T18" fmla="*/ 174 w 1229"/>
              <a:gd name="T19" fmla="*/ 468 h 545"/>
              <a:gd name="T20" fmla="*/ 131 w 1229"/>
              <a:gd name="T21" fmla="*/ 512 h 545"/>
              <a:gd name="T22" fmla="*/ 98 w 1229"/>
              <a:gd name="T23" fmla="*/ 534 h 545"/>
              <a:gd name="T24" fmla="*/ 77 w 1229"/>
              <a:gd name="T25" fmla="*/ 545 h 545"/>
              <a:gd name="T26" fmla="*/ 44 w 1229"/>
              <a:gd name="T27" fmla="*/ 523 h 545"/>
              <a:gd name="T28" fmla="*/ 22 w 1229"/>
              <a:gd name="T29" fmla="*/ 479 h 545"/>
              <a:gd name="T30" fmla="*/ 0 w 1229"/>
              <a:gd name="T31" fmla="*/ 436 h 545"/>
              <a:gd name="T32" fmla="*/ 0 w 1229"/>
              <a:gd name="T33" fmla="*/ 414 h 545"/>
              <a:gd name="T34" fmla="*/ 22 w 1229"/>
              <a:gd name="T35" fmla="*/ 381 h 545"/>
              <a:gd name="T36" fmla="*/ 44 w 1229"/>
              <a:gd name="T37" fmla="*/ 370 h 545"/>
              <a:gd name="T38" fmla="*/ 55 w 1229"/>
              <a:gd name="T39" fmla="*/ 349 h 545"/>
              <a:gd name="T40" fmla="*/ 66 w 1229"/>
              <a:gd name="T41" fmla="*/ 305 h 545"/>
              <a:gd name="T42" fmla="*/ 87 w 1229"/>
              <a:gd name="T43" fmla="*/ 251 h 545"/>
              <a:gd name="T44" fmla="*/ 87 w 1229"/>
              <a:gd name="T45" fmla="*/ 196 h 545"/>
              <a:gd name="T46" fmla="*/ 98 w 1229"/>
              <a:gd name="T47" fmla="*/ 142 h 545"/>
              <a:gd name="T48" fmla="*/ 87 w 1229"/>
              <a:gd name="T49" fmla="*/ 98 h 545"/>
              <a:gd name="T50" fmla="*/ 87 w 1229"/>
              <a:gd name="T51" fmla="*/ 66 h 545"/>
              <a:gd name="T52" fmla="*/ 66 w 1229"/>
              <a:gd name="T53" fmla="*/ 44 h 545"/>
              <a:gd name="T54" fmla="*/ 55 w 1229"/>
              <a:gd name="T55" fmla="*/ 22 h 545"/>
              <a:gd name="T56" fmla="*/ 77 w 1229"/>
              <a:gd name="T57" fmla="*/ 0 h 545"/>
              <a:gd name="T58" fmla="*/ 120 w 1229"/>
              <a:gd name="T59" fmla="*/ 0 h 545"/>
              <a:gd name="T60" fmla="*/ 185 w 1229"/>
              <a:gd name="T61" fmla="*/ 33 h 545"/>
              <a:gd name="T62" fmla="*/ 218 w 1229"/>
              <a:gd name="T63" fmla="*/ 66 h 545"/>
              <a:gd name="T64" fmla="*/ 229 w 1229"/>
              <a:gd name="T65" fmla="*/ 109 h 545"/>
              <a:gd name="T66" fmla="*/ 218 w 1229"/>
              <a:gd name="T67" fmla="*/ 175 h 545"/>
              <a:gd name="T68" fmla="*/ 196 w 1229"/>
              <a:gd name="T69" fmla="*/ 251 h 545"/>
              <a:gd name="T70" fmla="*/ 185 w 1229"/>
              <a:gd name="T71" fmla="*/ 305 h 545"/>
              <a:gd name="T72" fmla="*/ 207 w 1229"/>
              <a:gd name="T73" fmla="*/ 327 h 545"/>
              <a:gd name="T74" fmla="*/ 229 w 1229"/>
              <a:gd name="T75" fmla="*/ 327 h 545"/>
              <a:gd name="T76" fmla="*/ 261 w 1229"/>
              <a:gd name="T77" fmla="*/ 316 h 545"/>
              <a:gd name="T78" fmla="*/ 294 w 1229"/>
              <a:gd name="T79" fmla="*/ 305 h 545"/>
              <a:gd name="T80" fmla="*/ 370 w 1229"/>
              <a:gd name="T81" fmla="*/ 294 h 545"/>
              <a:gd name="T82" fmla="*/ 457 w 1229"/>
              <a:gd name="T83" fmla="*/ 283 h 545"/>
              <a:gd name="T84" fmla="*/ 577 w 1229"/>
              <a:gd name="T85" fmla="*/ 272 h 545"/>
              <a:gd name="T86" fmla="*/ 729 w 1229"/>
              <a:gd name="T87" fmla="*/ 262 h 545"/>
              <a:gd name="T88" fmla="*/ 903 w 1229"/>
              <a:gd name="T89" fmla="*/ 240 h 545"/>
              <a:gd name="T90" fmla="*/ 1109 w 1229"/>
              <a:gd name="T91" fmla="*/ 218 h 545"/>
              <a:gd name="T92" fmla="*/ 1218 w 1229"/>
              <a:gd name="T93" fmla="*/ 294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29" h="545">
                <a:moveTo>
                  <a:pt x="1218" y="294"/>
                </a:moveTo>
                <a:lnTo>
                  <a:pt x="1098" y="305"/>
                </a:lnTo>
                <a:lnTo>
                  <a:pt x="1001" y="327"/>
                </a:lnTo>
                <a:lnTo>
                  <a:pt x="903" y="338"/>
                </a:lnTo>
                <a:lnTo>
                  <a:pt x="816" y="349"/>
                </a:lnTo>
                <a:lnTo>
                  <a:pt x="729" y="360"/>
                </a:lnTo>
                <a:lnTo>
                  <a:pt x="653" y="370"/>
                </a:lnTo>
                <a:lnTo>
                  <a:pt x="587" y="381"/>
                </a:lnTo>
                <a:lnTo>
                  <a:pt x="522" y="381"/>
                </a:lnTo>
                <a:lnTo>
                  <a:pt x="457" y="392"/>
                </a:lnTo>
                <a:lnTo>
                  <a:pt x="414" y="403"/>
                </a:lnTo>
                <a:lnTo>
                  <a:pt x="370" y="403"/>
                </a:lnTo>
                <a:lnTo>
                  <a:pt x="327" y="414"/>
                </a:lnTo>
                <a:lnTo>
                  <a:pt x="305" y="414"/>
                </a:lnTo>
                <a:lnTo>
                  <a:pt x="272" y="414"/>
                </a:lnTo>
                <a:lnTo>
                  <a:pt x="261" y="425"/>
                </a:lnTo>
                <a:lnTo>
                  <a:pt x="250" y="425"/>
                </a:lnTo>
                <a:lnTo>
                  <a:pt x="229" y="436"/>
                </a:lnTo>
                <a:lnTo>
                  <a:pt x="196" y="447"/>
                </a:lnTo>
                <a:lnTo>
                  <a:pt x="174" y="468"/>
                </a:lnTo>
                <a:lnTo>
                  <a:pt x="153" y="490"/>
                </a:lnTo>
                <a:lnTo>
                  <a:pt x="131" y="512"/>
                </a:lnTo>
                <a:lnTo>
                  <a:pt x="109" y="534"/>
                </a:lnTo>
                <a:lnTo>
                  <a:pt x="98" y="534"/>
                </a:lnTo>
                <a:lnTo>
                  <a:pt x="87" y="545"/>
                </a:lnTo>
                <a:lnTo>
                  <a:pt x="77" y="545"/>
                </a:lnTo>
                <a:lnTo>
                  <a:pt x="66" y="545"/>
                </a:lnTo>
                <a:lnTo>
                  <a:pt x="44" y="523"/>
                </a:lnTo>
                <a:lnTo>
                  <a:pt x="33" y="501"/>
                </a:lnTo>
                <a:lnTo>
                  <a:pt x="22" y="479"/>
                </a:lnTo>
                <a:lnTo>
                  <a:pt x="11" y="457"/>
                </a:lnTo>
                <a:lnTo>
                  <a:pt x="0" y="436"/>
                </a:lnTo>
                <a:lnTo>
                  <a:pt x="0" y="425"/>
                </a:lnTo>
                <a:lnTo>
                  <a:pt x="0" y="414"/>
                </a:lnTo>
                <a:lnTo>
                  <a:pt x="11" y="403"/>
                </a:lnTo>
                <a:lnTo>
                  <a:pt x="22" y="381"/>
                </a:lnTo>
                <a:lnTo>
                  <a:pt x="33" y="370"/>
                </a:lnTo>
                <a:lnTo>
                  <a:pt x="44" y="370"/>
                </a:lnTo>
                <a:lnTo>
                  <a:pt x="44" y="360"/>
                </a:lnTo>
                <a:lnTo>
                  <a:pt x="55" y="349"/>
                </a:lnTo>
                <a:lnTo>
                  <a:pt x="66" y="327"/>
                </a:lnTo>
                <a:lnTo>
                  <a:pt x="66" y="305"/>
                </a:lnTo>
                <a:lnTo>
                  <a:pt x="77" y="283"/>
                </a:lnTo>
                <a:lnTo>
                  <a:pt x="87" y="251"/>
                </a:lnTo>
                <a:lnTo>
                  <a:pt x="87" y="218"/>
                </a:lnTo>
                <a:lnTo>
                  <a:pt x="87" y="196"/>
                </a:lnTo>
                <a:lnTo>
                  <a:pt x="87" y="164"/>
                </a:lnTo>
                <a:lnTo>
                  <a:pt x="98" y="142"/>
                </a:lnTo>
                <a:lnTo>
                  <a:pt x="98" y="120"/>
                </a:lnTo>
                <a:lnTo>
                  <a:pt x="87" y="98"/>
                </a:lnTo>
                <a:lnTo>
                  <a:pt x="87" y="87"/>
                </a:lnTo>
                <a:lnTo>
                  <a:pt x="87" y="66"/>
                </a:lnTo>
                <a:lnTo>
                  <a:pt x="77" y="55"/>
                </a:lnTo>
                <a:lnTo>
                  <a:pt x="66" y="44"/>
                </a:lnTo>
                <a:lnTo>
                  <a:pt x="55" y="33"/>
                </a:lnTo>
                <a:lnTo>
                  <a:pt x="55" y="22"/>
                </a:lnTo>
                <a:lnTo>
                  <a:pt x="66" y="11"/>
                </a:lnTo>
                <a:lnTo>
                  <a:pt x="77" y="0"/>
                </a:lnTo>
                <a:lnTo>
                  <a:pt x="98" y="0"/>
                </a:lnTo>
                <a:lnTo>
                  <a:pt x="120" y="0"/>
                </a:lnTo>
                <a:lnTo>
                  <a:pt x="153" y="11"/>
                </a:lnTo>
                <a:lnTo>
                  <a:pt x="185" y="33"/>
                </a:lnTo>
                <a:lnTo>
                  <a:pt x="207" y="44"/>
                </a:lnTo>
                <a:lnTo>
                  <a:pt x="218" y="66"/>
                </a:lnTo>
                <a:lnTo>
                  <a:pt x="229" y="87"/>
                </a:lnTo>
                <a:lnTo>
                  <a:pt x="229" y="109"/>
                </a:lnTo>
                <a:lnTo>
                  <a:pt x="218" y="131"/>
                </a:lnTo>
                <a:lnTo>
                  <a:pt x="218" y="175"/>
                </a:lnTo>
                <a:lnTo>
                  <a:pt x="207" y="207"/>
                </a:lnTo>
                <a:lnTo>
                  <a:pt x="196" y="251"/>
                </a:lnTo>
                <a:lnTo>
                  <a:pt x="185" y="283"/>
                </a:lnTo>
                <a:lnTo>
                  <a:pt x="185" y="305"/>
                </a:lnTo>
                <a:lnTo>
                  <a:pt x="196" y="316"/>
                </a:lnTo>
                <a:lnTo>
                  <a:pt x="207" y="327"/>
                </a:lnTo>
                <a:lnTo>
                  <a:pt x="218" y="327"/>
                </a:lnTo>
                <a:lnTo>
                  <a:pt x="229" y="327"/>
                </a:lnTo>
                <a:lnTo>
                  <a:pt x="250" y="316"/>
                </a:lnTo>
                <a:lnTo>
                  <a:pt x="261" y="316"/>
                </a:lnTo>
                <a:lnTo>
                  <a:pt x="272" y="316"/>
                </a:lnTo>
                <a:lnTo>
                  <a:pt x="294" y="305"/>
                </a:lnTo>
                <a:lnTo>
                  <a:pt x="327" y="305"/>
                </a:lnTo>
                <a:lnTo>
                  <a:pt x="370" y="294"/>
                </a:lnTo>
                <a:lnTo>
                  <a:pt x="414" y="294"/>
                </a:lnTo>
                <a:lnTo>
                  <a:pt x="457" y="283"/>
                </a:lnTo>
                <a:lnTo>
                  <a:pt x="511" y="283"/>
                </a:lnTo>
                <a:lnTo>
                  <a:pt x="577" y="272"/>
                </a:lnTo>
                <a:lnTo>
                  <a:pt x="653" y="272"/>
                </a:lnTo>
                <a:lnTo>
                  <a:pt x="729" y="262"/>
                </a:lnTo>
                <a:lnTo>
                  <a:pt x="816" y="251"/>
                </a:lnTo>
                <a:lnTo>
                  <a:pt x="903" y="240"/>
                </a:lnTo>
                <a:lnTo>
                  <a:pt x="1001" y="229"/>
                </a:lnTo>
                <a:lnTo>
                  <a:pt x="1109" y="218"/>
                </a:lnTo>
                <a:lnTo>
                  <a:pt x="1229" y="207"/>
                </a:lnTo>
                <a:lnTo>
                  <a:pt x="1218" y="29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70" name="任意多边形 87069"/>
          <p:cNvSpPr>
            <a:spLocks noChangeArrowheads="1"/>
          </p:cNvSpPr>
          <p:nvPr/>
        </p:nvSpPr>
        <p:spPr bwMode="auto">
          <a:xfrm>
            <a:off x="7018338" y="1271588"/>
            <a:ext cx="173037" cy="317500"/>
          </a:xfrm>
          <a:custGeom>
            <a:avLst/>
            <a:gdLst>
              <a:gd name="T0" fmla="*/ 44 w 272"/>
              <a:gd name="T1" fmla="*/ 55 h 501"/>
              <a:gd name="T2" fmla="*/ 44 w 272"/>
              <a:gd name="T3" fmla="*/ 44 h 501"/>
              <a:gd name="T4" fmla="*/ 33 w 272"/>
              <a:gd name="T5" fmla="*/ 33 h 501"/>
              <a:gd name="T6" fmla="*/ 33 w 272"/>
              <a:gd name="T7" fmla="*/ 22 h 501"/>
              <a:gd name="T8" fmla="*/ 44 w 272"/>
              <a:gd name="T9" fmla="*/ 11 h 501"/>
              <a:gd name="T10" fmla="*/ 44 w 272"/>
              <a:gd name="T11" fmla="*/ 0 h 501"/>
              <a:gd name="T12" fmla="*/ 65 w 272"/>
              <a:gd name="T13" fmla="*/ 0 h 501"/>
              <a:gd name="T14" fmla="*/ 76 w 272"/>
              <a:gd name="T15" fmla="*/ 0 h 501"/>
              <a:gd name="T16" fmla="*/ 109 w 272"/>
              <a:gd name="T17" fmla="*/ 0 h 501"/>
              <a:gd name="T18" fmla="*/ 131 w 272"/>
              <a:gd name="T19" fmla="*/ 0 h 501"/>
              <a:gd name="T20" fmla="*/ 163 w 272"/>
              <a:gd name="T21" fmla="*/ 11 h 501"/>
              <a:gd name="T22" fmla="*/ 196 w 272"/>
              <a:gd name="T23" fmla="*/ 33 h 501"/>
              <a:gd name="T24" fmla="*/ 218 w 272"/>
              <a:gd name="T25" fmla="*/ 44 h 501"/>
              <a:gd name="T26" fmla="*/ 239 w 272"/>
              <a:gd name="T27" fmla="*/ 65 h 501"/>
              <a:gd name="T28" fmla="*/ 250 w 272"/>
              <a:gd name="T29" fmla="*/ 76 h 501"/>
              <a:gd name="T30" fmla="*/ 272 w 272"/>
              <a:gd name="T31" fmla="*/ 87 h 501"/>
              <a:gd name="T32" fmla="*/ 272 w 272"/>
              <a:gd name="T33" fmla="*/ 98 h 501"/>
              <a:gd name="T34" fmla="*/ 261 w 272"/>
              <a:gd name="T35" fmla="*/ 120 h 501"/>
              <a:gd name="T36" fmla="*/ 261 w 272"/>
              <a:gd name="T37" fmla="*/ 131 h 501"/>
              <a:gd name="T38" fmla="*/ 250 w 272"/>
              <a:gd name="T39" fmla="*/ 163 h 501"/>
              <a:gd name="T40" fmla="*/ 228 w 272"/>
              <a:gd name="T41" fmla="*/ 196 h 501"/>
              <a:gd name="T42" fmla="*/ 207 w 272"/>
              <a:gd name="T43" fmla="*/ 229 h 501"/>
              <a:gd name="T44" fmla="*/ 185 w 272"/>
              <a:gd name="T45" fmla="*/ 261 h 501"/>
              <a:gd name="T46" fmla="*/ 163 w 272"/>
              <a:gd name="T47" fmla="*/ 316 h 501"/>
              <a:gd name="T48" fmla="*/ 131 w 272"/>
              <a:gd name="T49" fmla="*/ 359 h 501"/>
              <a:gd name="T50" fmla="*/ 109 w 272"/>
              <a:gd name="T51" fmla="*/ 392 h 501"/>
              <a:gd name="T52" fmla="*/ 87 w 272"/>
              <a:gd name="T53" fmla="*/ 425 h 501"/>
              <a:gd name="T54" fmla="*/ 65 w 272"/>
              <a:gd name="T55" fmla="*/ 457 h 501"/>
              <a:gd name="T56" fmla="*/ 44 w 272"/>
              <a:gd name="T57" fmla="*/ 479 h 501"/>
              <a:gd name="T58" fmla="*/ 33 w 272"/>
              <a:gd name="T59" fmla="*/ 490 h 501"/>
              <a:gd name="T60" fmla="*/ 22 w 272"/>
              <a:gd name="T61" fmla="*/ 501 h 501"/>
              <a:gd name="T62" fmla="*/ 11 w 272"/>
              <a:gd name="T63" fmla="*/ 501 h 501"/>
              <a:gd name="T64" fmla="*/ 0 w 272"/>
              <a:gd name="T65" fmla="*/ 490 h 501"/>
              <a:gd name="T66" fmla="*/ 0 w 272"/>
              <a:gd name="T67" fmla="*/ 479 h 501"/>
              <a:gd name="T68" fmla="*/ 0 w 272"/>
              <a:gd name="T69" fmla="*/ 468 h 501"/>
              <a:gd name="T70" fmla="*/ 0 w 272"/>
              <a:gd name="T71" fmla="*/ 457 h 501"/>
              <a:gd name="T72" fmla="*/ 0 w 272"/>
              <a:gd name="T73" fmla="*/ 435 h 501"/>
              <a:gd name="T74" fmla="*/ 11 w 272"/>
              <a:gd name="T75" fmla="*/ 414 h 501"/>
              <a:gd name="T76" fmla="*/ 11 w 272"/>
              <a:gd name="T77" fmla="*/ 381 h 501"/>
              <a:gd name="T78" fmla="*/ 22 w 272"/>
              <a:gd name="T79" fmla="*/ 327 h 501"/>
              <a:gd name="T80" fmla="*/ 33 w 272"/>
              <a:gd name="T81" fmla="*/ 272 h 501"/>
              <a:gd name="T82" fmla="*/ 55 w 272"/>
              <a:gd name="T83" fmla="*/ 229 h 501"/>
              <a:gd name="T84" fmla="*/ 55 w 272"/>
              <a:gd name="T85" fmla="*/ 174 h 501"/>
              <a:gd name="T86" fmla="*/ 65 w 272"/>
              <a:gd name="T87" fmla="*/ 142 h 501"/>
              <a:gd name="T88" fmla="*/ 65 w 272"/>
              <a:gd name="T89" fmla="*/ 120 h 501"/>
              <a:gd name="T90" fmla="*/ 65 w 272"/>
              <a:gd name="T91" fmla="*/ 109 h 501"/>
              <a:gd name="T92" fmla="*/ 65 w 272"/>
              <a:gd name="T93" fmla="*/ 87 h 501"/>
              <a:gd name="T94" fmla="*/ 65 w 272"/>
              <a:gd name="T95" fmla="*/ 76 h 501"/>
              <a:gd name="T96" fmla="*/ 65 w 272"/>
              <a:gd name="T97" fmla="*/ 65 h 501"/>
              <a:gd name="T98" fmla="*/ 55 w 272"/>
              <a:gd name="T99" fmla="*/ 55 h 501"/>
              <a:gd name="T100" fmla="*/ 44 w 272"/>
              <a:gd name="T101" fmla="*/ 55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2" h="501">
                <a:moveTo>
                  <a:pt x="44" y="55"/>
                </a:moveTo>
                <a:lnTo>
                  <a:pt x="44" y="44"/>
                </a:lnTo>
                <a:lnTo>
                  <a:pt x="33" y="33"/>
                </a:lnTo>
                <a:lnTo>
                  <a:pt x="33" y="22"/>
                </a:lnTo>
                <a:lnTo>
                  <a:pt x="44" y="11"/>
                </a:lnTo>
                <a:lnTo>
                  <a:pt x="44" y="0"/>
                </a:lnTo>
                <a:lnTo>
                  <a:pt x="65" y="0"/>
                </a:lnTo>
                <a:lnTo>
                  <a:pt x="76" y="0"/>
                </a:lnTo>
                <a:lnTo>
                  <a:pt x="109" y="0"/>
                </a:lnTo>
                <a:lnTo>
                  <a:pt x="131" y="0"/>
                </a:lnTo>
                <a:lnTo>
                  <a:pt x="163" y="11"/>
                </a:lnTo>
                <a:lnTo>
                  <a:pt x="196" y="33"/>
                </a:lnTo>
                <a:lnTo>
                  <a:pt x="218" y="44"/>
                </a:lnTo>
                <a:lnTo>
                  <a:pt x="239" y="65"/>
                </a:lnTo>
                <a:lnTo>
                  <a:pt x="250" y="76"/>
                </a:lnTo>
                <a:lnTo>
                  <a:pt x="272" y="87"/>
                </a:lnTo>
                <a:lnTo>
                  <a:pt x="272" y="98"/>
                </a:lnTo>
                <a:lnTo>
                  <a:pt x="261" y="120"/>
                </a:lnTo>
                <a:lnTo>
                  <a:pt x="261" y="131"/>
                </a:lnTo>
                <a:lnTo>
                  <a:pt x="250" y="163"/>
                </a:lnTo>
                <a:lnTo>
                  <a:pt x="228" y="196"/>
                </a:lnTo>
                <a:lnTo>
                  <a:pt x="207" y="229"/>
                </a:lnTo>
                <a:lnTo>
                  <a:pt x="185" y="261"/>
                </a:lnTo>
                <a:lnTo>
                  <a:pt x="163" y="316"/>
                </a:lnTo>
                <a:lnTo>
                  <a:pt x="131" y="359"/>
                </a:lnTo>
                <a:lnTo>
                  <a:pt x="109" y="392"/>
                </a:lnTo>
                <a:lnTo>
                  <a:pt x="87" y="425"/>
                </a:lnTo>
                <a:lnTo>
                  <a:pt x="65" y="457"/>
                </a:lnTo>
                <a:lnTo>
                  <a:pt x="44" y="479"/>
                </a:lnTo>
                <a:lnTo>
                  <a:pt x="33" y="490"/>
                </a:lnTo>
                <a:lnTo>
                  <a:pt x="22" y="501"/>
                </a:lnTo>
                <a:lnTo>
                  <a:pt x="11" y="501"/>
                </a:lnTo>
                <a:lnTo>
                  <a:pt x="0" y="490"/>
                </a:lnTo>
                <a:lnTo>
                  <a:pt x="0" y="479"/>
                </a:lnTo>
                <a:lnTo>
                  <a:pt x="0" y="468"/>
                </a:lnTo>
                <a:lnTo>
                  <a:pt x="0" y="457"/>
                </a:lnTo>
                <a:lnTo>
                  <a:pt x="0" y="435"/>
                </a:lnTo>
                <a:lnTo>
                  <a:pt x="11" y="414"/>
                </a:lnTo>
                <a:lnTo>
                  <a:pt x="11" y="381"/>
                </a:lnTo>
                <a:lnTo>
                  <a:pt x="22" y="327"/>
                </a:lnTo>
                <a:lnTo>
                  <a:pt x="33" y="272"/>
                </a:lnTo>
                <a:lnTo>
                  <a:pt x="55" y="229"/>
                </a:lnTo>
                <a:lnTo>
                  <a:pt x="55" y="174"/>
                </a:lnTo>
                <a:lnTo>
                  <a:pt x="65" y="142"/>
                </a:lnTo>
                <a:lnTo>
                  <a:pt x="65" y="120"/>
                </a:lnTo>
                <a:lnTo>
                  <a:pt x="65" y="109"/>
                </a:lnTo>
                <a:lnTo>
                  <a:pt x="65" y="87"/>
                </a:lnTo>
                <a:lnTo>
                  <a:pt x="65" y="76"/>
                </a:lnTo>
                <a:lnTo>
                  <a:pt x="65" y="65"/>
                </a:lnTo>
                <a:lnTo>
                  <a:pt x="55" y="55"/>
                </a:lnTo>
                <a:lnTo>
                  <a:pt x="44" y="5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82" name="任意多边形 87081"/>
          <p:cNvSpPr>
            <a:spLocks noChangeArrowheads="1"/>
          </p:cNvSpPr>
          <p:nvPr/>
        </p:nvSpPr>
        <p:spPr bwMode="auto">
          <a:xfrm>
            <a:off x="6410325" y="1762125"/>
            <a:ext cx="69850" cy="400050"/>
          </a:xfrm>
          <a:custGeom>
            <a:avLst/>
            <a:gdLst>
              <a:gd name="T0" fmla="*/ 0 w 109"/>
              <a:gd name="T1" fmla="*/ 0 h 631"/>
              <a:gd name="T2" fmla="*/ 109 w 109"/>
              <a:gd name="T3" fmla="*/ 0 h 631"/>
              <a:gd name="T4" fmla="*/ 98 w 109"/>
              <a:gd name="T5" fmla="*/ 87 h 631"/>
              <a:gd name="T6" fmla="*/ 98 w 109"/>
              <a:gd name="T7" fmla="*/ 163 h 631"/>
              <a:gd name="T8" fmla="*/ 87 w 109"/>
              <a:gd name="T9" fmla="*/ 239 h 631"/>
              <a:gd name="T10" fmla="*/ 87 w 109"/>
              <a:gd name="T11" fmla="*/ 304 h 631"/>
              <a:gd name="T12" fmla="*/ 77 w 109"/>
              <a:gd name="T13" fmla="*/ 359 h 631"/>
              <a:gd name="T14" fmla="*/ 77 w 109"/>
              <a:gd name="T15" fmla="*/ 413 h 631"/>
              <a:gd name="T16" fmla="*/ 77 w 109"/>
              <a:gd name="T17" fmla="*/ 457 h 631"/>
              <a:gd name="T18" fmla="*/ 77 w 109"/>
              <a:gd name="T19" fmla="*/ 500 h 631"/>
              <a:gd name="T20" fmla="*/ 77 w 109"/>
              <a:gd name="T21" fmla="*/ 533 h 631"/>
              <a:gd name="T22" fmla="*/ 77 w 109"/>
              <a:gd name="T23" fmla="*/ 566 h 631"/>
              <a:gd name="T24" fmla="*/ 77 w 109"/>
              <a:gd name="T25" fmla="*/ 587 h 631"/>
              <a:gd name="T26" fmla="*/ 66 w 109"/>
              <a:gd name="T27" fmla="*/ 598 h 631"/>
              <a:gd name="T28" fmla="*/ 66 w 109"/>
              <a:gd name="T29" fmla="*/ 620 h 631"/>
              <a:gd name="T30" fmla="*/ 55 w 109"/>
              <a:gd name="T31" fmla="*/ 631 h 631"/>
              <a:gd name="T32" fmla="*/ 44 w 109"/>
              <a:gd name="T33" fmla="*/ 631 h 631"/>
              <a:gd name="T34" fmla="*/ 33 w 109"/>
              <a:gd name="T35" fmla="*/ 631 h 631"/>
              <a:gd name="T36" fmla="*/ 22 w 109"/>
              <a:gd name="T37" fmla="*/ 620 h 631"/>
              <a:gd name="T38" fmla="*/ 22 w 109"/>
              <a:gd name="T39" fmla="*/ 598 h 631"/>
              <a:gd name="T40" fmla="*/ 11 w 109"/>
              <a:gd name="T41" fmla="*/ 587 h 631"/>
              <a:gd name="T42" fmla="*/ 11 w 109"/>
              <a:gd name="T43" fmla="*/ 555 h 631"/>
              <a:gd name="T44" fmla="*/ 0 w 109"/>
              <a:gd name="T45" fmla="*/ 533 h 631"/>
              <a:gd name="T46" fmla="*/ 0 w 109"/>
              <a:gd name="T47" fmla="*/ 500 h 631"/>
              <a:gd name="T48" fmla="*/ 0 w 109"/>
              <a:gd name="T49" fmla="*/ 457 h 631"/>
              <a:gd name="T50" fmla="*/ 0 w 109"/>
              <a:gd name="T51" fmla="*/ 424 h 631"/>
              <a:gd name="T52" fmla="*/ 0 w 109"/>
              <a:gd name="T53" fmla="*/ 370 h 631"/>
              <a:gd name="T54" fmla="*/ 0 w 109"/>
              <a:gd name="T55" fmla="*/ 326 h 631"/>
              <a:gd name="T56" fmla="*/ 0 w 109"/>
              <a:gd name="T57" fmla="*/ 261 h 631"/>
              <a:gd name="T58" fmla="*/ 0 w 109"/>
              <a:gd name="T59" fmla="*/ 207 h 631"/>
              <a:gd name="T60" fmla="*/ 0 w 109"/>
              <a:gd name="T61" fmla="*/ 141 h 631"/>
              <a:gd name="T62" fmla="*/ 0 w 109"/>
              <a:gd name="T63" fmla="*/ 65 h 631"/>
              <a:gd name="T64" fmla="*/ 0 w 109"/>
              <a:gd name="T65" fmla="*/ 0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9" h="631">
                <a:moveTo>
                  <a:pt x="0" y="0"/>
                </a:moveTo>
                <a:lnTo>
                  <a:pt x="109" y="0"/>
                </a:lnTo>
                <a:lnTo>
                  <a:pt x="98" y="87"/>
                </a:lnTo>
                <a:lnTo>
                  <a:pt x="98" y="163"/>
                </a:lnTo>
                <a:lnTo>
                  <a:pt x="87" y="239"/>
                </a:lnTo>
                <a:lnTo>
                  <a:pt x="87" y="304"/>
                </a:lnTo>
                <a:lnTo>
                  <a:pt x="77" y="359"/>
                </a:lnTo>
                <a:lnTo>
                  <a:pt x="77" y="413"/>
                </a:lnTo>
                <a:lnTo>
                  <a:pt x="77" y="457"/>
                </a:lnTo>
                <a:lnTo>
                  <a:pt x="77" y="500"/>
                </a:lnTo>
                <a:lnTo>
                  <a:pt x="77" y="533"/>
                </a:lnTo>
                <a:lnTo>
                  <a:pt x="77" y="566"/>
                </a:lnTo>
                <a:lnTo>
                  <a:pt x="77" y="587"/>
                </a:lnTo>
                <a:lnTo>
                  <a:pt x="66" y="598"/>
                </a:lnTo>
                <a:lnTo>
                  <a:pt x="66" y="620"/>
                </a:lnTo>
                <a:lnTo>
                  <a:pt x="55" y="631"/>
                </a:lnTo>
                <a:lnTo>
                  <a:pt x="44" y="631"/>
                </a:lnTo>
                <a:lnTo>
                  <a:pt x="33" y="631"/>
                </a:lnTo>
                <a:lnTo>
                  <a:pt x="22" y="620"/>
                </a:lnTo>
                <a:lnTo>
                  <a:pt x="22" y="598"/>
                </a:lnTo>
                <a:lnTo>
                  <a:pt x="11" y="587"/>
                </a:lnTo>
                <a:lnTo>
                  <a:pt x="11" y="555"/>
                </a:lnTo>
                <a:lnTo>
                  <a:pt x="0" y="533"/>
                </a:lnTo>
                <a:lnTo>
                  <a:pt x="0" y="500"/>
                </a:lnTo>
                <a:lnTo>
                  <a:pt x="0" y="457"/>
                </a:lnTo>
                <a:lnTo>
                  <a:pt x="0" y="424"/>
                </a:lnTo>
                <a:lnTo>
                  <a:pt x="0" y="370"/>
                </a:lnTo>
                <a:lnTo>
                  <a:pt x="0" y="326"/>
                </a:lnTo>
                <a:lnTo>
                  <a:pt x="0" y="261"/>
                </a:lnTo>
                <a:lnTo>
                  <a:pt x="0" y="207"/>
                </a:lnTo>
                <a:lnTo>
                  <a:pt x="0" y="141"/>
                </a:lnTo>
                <a:lnTo>
                  <a:pt x="0" y="65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87" name="任意多边形 87086"/>
          <p:cNvSpPr>
            <a:spLocks noChangeArrowheads="1"/>
          </p:cNvSpPr>
          <p:nvPr/>
        </p:nvSpPr>
        <p:spPr bwMode="auto">
          <a:xfrm>
            <a:off x="6099175" y="1900238"/>
            <a:ext cx="325438" cy="323850"/>
          </a:xfrm>
          <a:custGeom>
            <a:avLst/>
            <a:gdLst>
              <a:gd name="T0" fmla="*/ 0 w 511"/>
              <a:gd name="T1" fmla="*/ 501 h 512"/>
              <a:gd name="T2" fmla="*/ 0 w 511"/>
              <a:gd name="T3" fmla="*/ 501 h 512"/>
              <a:gd name="T4" fmla="*/ 0 w 511"/>
              <a:gd name="T5" fmla="*/ 490 h 512"/>
              <a:gd name="T6" fmla="*/ 11 w 511"/>
              <a:gd name="T7" fmla="*/ 479 h 512"/>
              <a:gd name="T8" fmla="*/ 22 w 511"/>
              <a:gd name="T9" fmla="*/ 468 h 512"/>
              <a:gd name="T10" fmla="*/ 44 w 511"/>
              <a:gd name="T11" fmla="*/ 447 h 512"/>
              <a:gd name="T12" fmla="*/ 66 w 511"/>
              <a:gd name="T13" fmla="*/ 425 h 512"/>
              <a:gd name="T14" fmla="*/ 98 w 511"/>
              <a:gd name="T15" fmla="*/ 403 h 512"/>
              <a:gd name="T16" fmla="*/ 131 w 511"/>
              <a:gd name="T17" fmla="*/ 381 h 512"/>
              <a:gd name="T18" fmla="*/ 163 w 511"/>
              <a:gd name="T19" fmla="*/ 349 h 512"/>
              <a:gd name="T20" fmla="*/ 207 w 511"/>
              <a:gd name="T21" fmla="*/ 316 h 512"/>
              <a:gd name="T22" fmla="*/ 250 w 511"/>
              <a:gd name="T23" fmla="*/ 272 h 512"/>
              <a:gd name="T24" fmla="*/ 294 w 511"/>
              <a:gd name="T25" fmla="*/ 229 h 512"/>
              <a:gd name="T26" fmla="*/ 337 w 511"/>
              <a:gd name="T27" fmla="*/ 175 h 512"/>
              <a:gd name="T28" fmla="*/ 392 w 511"/>
              <a:gd name="T29" fmla="*/ 120 h 512"/>
              <a:gd name="T30" fmla="*/ 435 w 511"/>
              <a:gd name="T31" fmla="*/ 66 h 512"/>
              <a:gd name="T32" fmla="*/ 489 w 511"/>
              <a:gd name="T33" fmla="*/ 0 h 512"/>
              <a:gd name="T34" fmla="*/ 511 w 511"/>
              <a:gd name="T35" fmla="*/ 120 h 512"/>
              <a:gd name="T36" fmla="*/ 479 w 511"/>
              <a:gd name="T37" fmla="*/ 164 h 512"/>
              <a:gd name="T38" fmla="*/ 435 w 511"/>
              <a:gd name="T39" fmla="*/ 207 h 512"/>
              <a:gd name="T40" fmla="*/ 403 w 511"/>
              <a:gd name="T41" fmla="*/ 251 h 512"/>
              <a:gd name="T42" fmla="*/ 359 w 511"/>
              <a:gd name="T43" fmla="*/ 294 h 512"/>
              <a:gd name="T44" fmla="*/ 326 w 511"/>
              <a:gd name="T45" fmla="*/ 327 h 512"/>
              <a:gd name="T46" fmla="*/ 283 w 511"/>
              <a:gd name="T47" fmla="*/ 360 h 512"/>
              <a:gd name="T48" fmla="*/ 239 w 511"/>
              <a:gd name="T49" fmla="*/ 392 h 512"/>
              <a:gd name="T50" fmla="*/ 196 w 511"/>
              <a:gd name="T51" fmla="*/ 414 h 512"/>
              <a:gd name="T52" fmla="*/ 152 w 511"/>
              <a:gd name="T53" fmla="*/ 436 h 512"/>
              <a:gd name="T54" fmla="*/ 109 w 511"/>
              <a:gd name="T55" fmla="*/ 457 h 512"/>
              <a:gd name="T56" fmla="*/ 87 w 511"/>
              <a:gd name="T57" fmla="*/ 479 h 512"/>
              <a:gd name="T58" fmla="*/ 55 w 511"/>
              <a:gd name="T59" fmla="*/ 490 h 512"/>
              <a:gd name="T60" fmla="*/ 33 w 511"/>
              <a:gd name="T61" fmla="*/ 501 h 512"/>
              <a:gd name="T62" fmla="*/ 11 w 511"/>
              <a:gd name="T63" fmla="*/ 501 h 512"/>
              <a:gd name="T64" fmla="*/ 0 w 511"/>
              <a:gd name="T65" fmla="*/ 512 h 512"/>
              <a:gd name="T66" fmla="*/ 0 w 511"/>
              <a:gd name="T67" fmla="*/ 501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1" h="512">
                <a:moveTo>
                  <a:pt x="0" y="501"/>
                </a:moveTo>
                <a:lnTo>
                  <a:pt x="0" y="501"/>
                </a:lnTo>
                <a:lnTo>
                  <a:pt x="0" y="490"/>
                </a:lnTo>
                <a:lnTo>
                  <a:pt x="11" y="479"/>
                </a:lnTo>
                <a:lnTo>
                  <a:pt x="22" y="468"/>
                </a:lnTo>
                <a:lnTo>
                  <a:pt x="44" y="447"/>
                </a:lnTo>
                <a:lnTo>
                  <a:pt x="66" y="425"/>
                </a:lnTo>
                <a:lnTo>
                  <a:pt x="98" y="403"/>
                </a:lnTo>
                <a:lnTo>
                  <a:pt x="131" y="381"/>
                </a:lnTo>
                <a:lnTo>
                  <a:pt x="163" y="349"/>
                </a:lnTo>
                <a:lnTo>
                  <a:pt x="207" y="316"/>
                </a:lnTo>
                <a:lnTo>
                  <a:pt x="250" y="272"/>
                </a:lnTo>
                <a:lnTo>
                  <a:pt x="294" y="229"/>
                </a:lnTo>
                <a:lnTo>
                  <a:pt x="337" y="175"/>
                </a:lnTo>
                <a:lnTo>
                  <a:pt x="392" y="120"/>
                </a:lnTo>
                <a:lnTo>
                  <a:pt x="435" y="66"/>
                </a:lnTo>
                <a:lnTo>
                  <a:pt x="489" y="0"/>
                </a:lnTo>
                <a:lnTo>
                  <a:pt x="511" y="120"/>
                </a:lnTo>
                <a:lnTo>
                  <a:pt x="479" y="164"/>
                </a:lnTo>
                <a:lnTo>
                  <a:pt x="435" y="207"/>
                </a:lnTo>
                <a:lnTo>
                  <a:pt x="403" y="251"/>
                </a:lnTo>
                <a:lnTo>
                  <a:pt x="359" y="294"/>
                </a:lnTo>
                <a:lnTo>
                  <a:pt x="326" y="327"/>
                </a:lnTo>
                <a:lnTo>
                  <a:pt x="283" y="360"/>
                </a:lnTo>
                <a:lnTo>
                  <a:pt x="239" y="392"/>
                </a:lnTo>
                <a:lnTo>
                  <a:pt x="196" y="414"/>
                </a:lnTo>
                <a:lnTo>
                  <a:pt x="152" y="436"/>
                </a:lnTo>
                <a:lnTo>
                  <a:pt x="109" y="457"/>
                </a:lnTo>
                <a:lnTo>
                  <a:pt x="87" y="479"/>
                </a:lnTo>
                <a:lnTo>
                  <a:pt x="55" y="490"/>
                </a:lnTo>
                <a:lnTo>
                  <a:pt x="33" y="501"/>
                </a:lnTo>
                <a:lnTo>
                  <a:pt x="11" y="501"/>
                </a:lnTo>
                <a:lnTo>
                  <a:pt x="0" y="512"/>
                </a:lnTo>
                <a:lnTo>
                  <a:pt x="0" y="50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80" name="任意多边形 87079"/>
          <p:cNvSpPr>
            <a:spLocks noChangeArrowheads="1"/>
          </p:cNvSpPr>
          <p:nvPr/>
        </p:nvSpPr>
        <p:spPr bwMode="auto">
          <a:xfrm>
            <a:off x="5907088" y="2246313"/>
            <a:ext cx="655637" cy="212725"/>
          </a:xfrm>
          <a:custGeom>
            <a:avLst/>
            <a:gdLst>
              <a:gd name="T0" fmla="*/ 1033 w 1033"/>
              <a:gd name="T1" fmla="*/ 0 h 337"/>
              <a:gd name="T2" fmla="*/ 1033 w 1033"/>
              <a:gd name="T3" fmla="*/ 87 h 337"/>
              <a:gd name="T4" fmla="*/ 1022 w 1033"/>
              <a:gd name="T5" fmla="*/ 87 h 337"/>
              <a:gd name="T6" fmla="*/ 1000 w 1033"/>
              <a:gd name="T7" fmla="*/ 87 h 337"/>
              <a:gd name="T8" fmla="*/ 978 w 1033"/>
              <a:gd name="T9" fmla="*/ 97 h 337"/>
              <a:gd name="T10" fmla="*/ 957 w 1033"/>
              <a:gd name="T11" fmla="*/ 97 h 337"/>
              <a:gd name="T12" fmla="*/ 924 w 1033"/>
              <a:gd name="T13" fmla="*/ 97 h 337"/>
              <a:gd name="T14" fmla="*/ 891 w 1033"/>
              <a:gd name="T15" fmla="*/ 108 h 337"/>
              <a:gd name="T16" fmla="*/ 859 w 1033"/>
              <a:gd name="T17" fmla="*/ 108 h 337"/>
              <a:gd name="T18" fmla="*/ 826 w 1033"/>
              <a:gd name="T19" fmla="*/ 108 h 337"/>
              <a:gd name="T20" fmla="*/ 783 w 1033"/>
              <a:gd name="T21" fmla="*/ 119 h 337"/>
              <a:gd name="T22" fmla="*/ 739 w 1033"/>
              <a:gd name="T23" fmla="*/ 130 h 337"/>
              <a:gd name="T24" fmla="*/ 696 w 1033"/>
              <a:gd name="T25" fmla="*/ 152 h 337"/>
              <a:gd name="T26" fmla="*/ 652 w 1033"/>
              <a:gd name="T27" fmla="*/ 163 h 337"/>
              <a:gd name="T28" fmla="*/ 598 w 1033"/>
              <a:gd name="T29" fmla="*/ 185 h 337"/>
              <a:gd name="T30" fmla="*/ 533 w 1033"/>
              <a:gd name="T31" fmla="*/ 195 h 337"/>
              <a:gd name="T32" fmla="*/ 478 w 1033"/>
              <a:gd name="T33" fmla="*/ 217 h 337"/>
              <a:gd name="T34" fmla="*/ 413 w 1033"/>
              <a:gd name="T35" fmla="*/ 239 h 337"/>
              <a:gd name="T36" fmla="*/ 348 w 1033"/>
              <a:gd name="T37" fmla="*/ 261 h 337"/>
              <a:gd name="T38" fmla="*/ 293 w 1033"/>
              <a:gd name="T39" fmla="*/ 282 h 337"/>
              <a:gd name="T40" fmla="*/ 250 w 1033"/>
              <a:gd name="T41" fmla="*/ 293 h 337"/>
              <a:gd name="T42" fmla="*/ 206 w 1033"/>
              <a:gd name="T43" fmla="*/ 315 h 337"/>
              <a:gd name="T44" fmla="*/ 174 w 1033"/>
              <a:gd name="T45" fmla="*/ 326 h 337"/>
              <a:gd name="T46" fmla="*/ 141 w 1033"/>
              <a:gd name="T47" fmla="*/ 326 h 337"/>
              <a:gd name="T48" fmla="*/ 119 w 1033"/>
              <a:gd name="T49" fmla="*/ 337 h 337"/>
              <a:gd name="T50" fmla="*/ 109 w 1033"/>
              <a:gd name="T51" fmla="*/ 337 h 337"/>
              <a:gd name="T52" fmla="*/ 98 w 1033"/>
              <a:gd name="T53" fmla="*/ 337 h 337"/>
              <a:gd name="T54" fmla="*/ 87 w 1033"/>
              <a:gd name="T55" fmla="*/ 337 h 337"/>
              <a:gd name="T56" fmla="*/ 76 w 1033"/>
              <a:gd name="T57" fmla="*/ 337 h 337"/>
              <a:gd name="T58" fmla="*/ 65 w 1033"/>
              <a:gd name="T59" fmla="*/ 326 h 337"/>
              <a:gd name="T60" fmla="*/ 54 w 1033"/>
              <a:gd name="T61" fmla="*/ 315 h 337"/>
              <a:gd name="T62" fmla="*/ 43 w 1033"/>
              <a:gd name="T63" fmla="*/ 304 h 337"/>
              <a:gd name="T64" fmla="*/ 32 w 1033"/>
              <a:gd name="T65" fmla="*/ 282 h 337"/>
              <a:gd name="T66" fmla="*/ 32 w 1033"/>
              <a:gd name="T67" fmla="*/ 261 h 337"/>
              <a:gd name="T68" fmla="*/ 22 w 1033"/>
              <a:gd name="T69" fmla="*/ 250 h 337"/>
              <a:gd name="T70" fmla="*/ 11 w 1033"/>
              <a:gd name="T71" fmla="*/ 228 h 337"/>
              <a:gd name="T72" fmla="*/ 0 w 1033"/>
              <a:gd name="T73" fmla="*/ 217 h 337"/>
              <a:gd name="T74" fmla="*/ 0 w 1033"/>
              <a:gd name="T75" fmla="*/ 195 h 337"/>
              <a:gd name="T76" fmla="*/ 0 w 1033"/>
              <a:gd name="T77" fmla="*/ 185 h 337"/>
              <a:gd name="T78" fmla="*/ 11 w 1033"/>
              <a:gd name="T79" fmla="*/ 174 h 337"/>
              <a:gd name="T80" fmla="*/ 22 w 1033"/>
              <a:gd name="T81" fmla="*/ 163 h 337"/>
              <a:gd name="T82" fmla="*/ 32 w 1033"/>
              <a:gd name="T83" fmla="*/ 163 h 337"/>
              <a:gd name="T84" fmla="*/ 43 w 1033"/>
              <a:gd name="T85" fmla="*/ 163 h 337"/>
              <a:gd name="T86" fmla="*/ 65 w 1033"/>
              <a:gd name="T87" fmla="*/ 174 h 337"/>
              <a:gd name="T88" fmla="*/ 76 w 1033"/>
              <a:gd name="T89" fmla="*/ 185 h 337"/>
              <a:gd name="T90" fmla="*/ 87 w 1033"/>
              <a:gd name="T91" fmla="*/ 185 h 337"/>
              <a:gd name="T92" fmla="*/ 98 w 1033"/>
              <a:gd name="T93" fmla="*/ 195 h 337"/>
              <a:gd name="T94" fmla="*/ 119 w 1033"/>
              <a:gd name="T95" fmla="*/ 195 h 337"/>
              <a:gd name="T96" fmla="*/ 130 w 1033"/>
              <a:gd name="T97" fmla="*/ 195 h 337"/>
              <a:gd name="T98" fmla="*/ 152 w 1033"/>
              <a:gd name="T99" fmla="*/ 195 h 337"/>
              <a:gd name="T100" fmla="*/ 174 w 1033"/>
              <a:gd name="T101" fmla="*/ 185 h 337"/>
              <a:gd name="T102" fmla="*/ 217 w 1033"/>
              <a:gd name="T103" fmla="*/ 185 h 337"/>
              <a:gd name="T104" fmla="*/ 250 w 1033"/>
              <a:gd name="T105" fmla="*/ 174 h 337"/>
              <a:gd name="T106" fmla="*/ 304 w 1033"/>
              <a:gd name="T107" fmla="*/ 163 h 337"/>
              <a:gd name="T108" fmla="*/ 359 w 1033"/>
              <a:gd name="T109" fmla="*/ 152 h 337"/>
              <a:gd name="T110" fmla="*/ 413 w 1033"/>
              <a:gd name="T111" fmla="*/ 141 h 337"/>
              <a:gd name="T112" fmla="*/ 478 w 1033"/>
              <a:gd name="T113" fmla="*/ 119 h 337"/>
              <a:gd name="T114" fmla="*/ 554 w 1033"/>
              <a:gd name="T115" fmla="*/ 108 h 337"/>
              <a:gd name="T116" fmla="*/ 641 w 1033"/>
              <a:gd name="T117" fmla="*/ 87 h 337"/>
              <a:gd name="T118" fmla="*/ 728 w 1033"/>
              <a:gd name="T119" fmla="*/ 65 h 337"/>
              <a:gd name="T120" fmla="*/ 826 w 1033"/>
              <a:gd name="T121" fmla="*/ 43 h 337"/>
              <a:gd name="T122" fmla="*/ 924 w 1033"/>
              <a:gd name="T123" fmla="*/ 21 h 337"/>
              <a:gd name="T124" fmla="*/ 1033 w 1033"/>
              <a:gd name="T125" fmla="*/ 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33" h="337">
                <a:moveTo>
                  <a:pt x="1033" y="0"/>
                </a:moveTo>
                <a:lnTo>
                  <a:pt x="1033" y="87"/>
                </a:lnTo>
                <a:lnTo>
                  <a:pt x="1022" y="87"/>
                </a:lnTo>
                <a:lnTo>
                  <a:pt x="1000" y="87"/>
                </a:lnTo>
                <a:lnTo>
                  <a:pt x="978" y="97"/>
                </a:lnTo>
                <a:lnTo>
                  <a:pt x="957" y="97"/>
                </a:lnTo>
                <a:lnTo>
                  <a:pt x="924" y="97"/>
                </a:lnTo>
                <a:lnTo>
                  <a:pt x="891" y="108"/>
                </a:lnTo>
                <a:lnTo>
                  <a:pt x="859" y="108"/>
                </a:lnTo>
                <a:lnTo>
                  <a:pt x="826" y="108"/>
                </a:lnTo>
                <a:lnTo>
                  <a:pt x="783" y="119"/>
                </a:lnTo>
                <a:lnTo>
                  <a:pt x="739" y="130"/>
                </a:lnTo>
                <a:lnTo>
                  <a:pt x="696" y="152"/>
                </a:lnTo>
                <a:lnTo>
                  <a:pt x="652" y="163"/>
                </a:lnTo>
                <a:lnTo>
                  <a:pt x="598" y="185"/>
                </a:lnTo>
                <a:lnTo>
                  <a:pt x="533" y="195"/>
                </a:lnTo>
                <a:lnTo>
                  <a:pt x="478" y="217"/>
                </a:lnTo>
                <a:lnTo>
                  <a:pt x="413" y="239"/>
                </a:lnTo>
                <a:lnTo>
                  <a:pt x="348" y="261"/>
                </a:lnTo>
                <a:lnTo>
                  <a:pt x="293" y="282"/>
                </a:lnTo>
                <a:lnTo>
                  <a:pt x="250" y="293"/>
                </a:lnTo>
                <a:lnTo>
                  <a:pt x="206" y="315"/>
                </a:lnTo>
                <a:lnTo>
                  <a:pt x="174" y="326"/>
                </a:lnTo>
                <a:lnTo>
                  <a:pt x="141" y="326"/>
                </a:lnTo>
                <a:lnTo>
                  <a:pt x="119" y="337"/>
                </a:lnTo>
                <a:lnTo>
                  <a:pt x="109" y="337"/>
                </a:lnTo>
                <a:lnTo>
                  <a:pt x="98" y="337"/>
                </a:lnTo>
                <a:lnTo>
                  <a:pt x="87" y="337"/>
                </a:lnTo>
                <a:lnTo>
                  <a:pt x="76" y="337"/>
                </a:lnTo>
                <a:lnTo>
                  <a:pt x="65" y="326"/>
                </a:lnTo>
                <a:lnTo>
                  <a:pt x="54" y="315"/>
                </a:lnTo>
                <a:lnTo>
                  <a:pt x="43" y="304"/>
                </a:lnTo>
                <a:lnTo>
                  <a:pt x="32" y="282"/>
                </a:lnTo>
                <a:lnTo>
                  <a:pt x="32" y="261"/>
                </a:lnTo>
                <a:lnTo>
                  <a:pt x="22" y="250"/>
                </a:lnTo>
                <a:lnTo>
                  <a:pt x="11" y="228"/>
                </a:lnTo>
                <a:lnTo>
                  <a:pt x="0" y="217"/>
                </a:lnTo>
                <a:lnTo>
                  <a:pt x="0" y="195"/>
                </a:lnTo>
                <a:lnTo>
                  <a:pt x="0" y="185"/>
                </a:lnTo>
                <a:lnTo>
                  <a:pt x="11" y="174"/>
                </a:lnTo>
                <a:lnTo>
                  <a:pt x="22" y="163"/>
                </a:lnTo>
                <a:lnTo>
                  <a:pt x="32" y="163"/>
                </a:lnTo>
                <a:lnTo>
                  <a:pt x="43" y="163"/>
                </a:lnTo>
                <a:lnTo>
                  <a:pt x="65" y="174"/>
                </a:lnTo>
                <a:lnTo>
                  <a:pt x="76" y="185"/>
                </a:lnTo>
                <a:lnTo>
                  <a:pt x="87" y="185"/>
                </a:lnTo>
                <a:lnTo>
                  <a:pt x="98" y="195"/>
                </a:lnTo>
                <a:lnTo>
                  <a:pt x="119" y="195"/>
                </a:lnTo>
                <a:lnTo>
                  <a:pt x="130" y="195"/>
                </a:lnTo>
                <a:lnTo>
                  <a:pt x="152" y="195"/>
                </a:lnTo>
                <a:lnTo>
                  <a:pt x="174" y="185"/>
                </a:lnTo>
                <a:lnTo>
                  <a:pt x="217" y="185"/>
                </a:lnTo>
                <a:lnTo>
                  <a:pt x="250" y="174"/>
                </a:lnTo>
                <a:lnTo>
                  <a:pt x="304" y="163"/>
                </a:lnTo>
                <a:lnTo>
                  <a:pt x="359" y="152"/>
                </a:lnTo>
                <a:lnTo>
                  <a:pt x="413" y="141"/>
                </a:lnTo>
                <a:lnTo>
                  <a:pt x="478" y="119"/>
                </a:lnTo>
                <a:lnTo>
                  <a:pt x="554" y="108"/>
                </a:lnTo>
                <a:lnTo>
                  <a:pt x="641" y="87"/>
                </a:lnTo>
                <a:lnTo>
                  <a:pt x="728" y="65"/>
                </a:lnTo>
                <a:lnTo>
                  <a:pt x="826" y="43"/>
                </a:lnTo>
                <a:lnTo>
                  <a:pt x="924" y="21"/>
                </a:lnTo>
                <a:lnTo>
                  <a:pt x="1033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73" name="任意多边形 87072"/>
          <p:cNvSpPr>
            <a:spLocks noChangeArrowheads="1"/>
          </p:cNvSpPr>
          <p:nvPr/>
        </p:nvSpPr>
        <p:spPr bwMode="auto">
          <a:xfrm>
            <a:off x="6692900" y="1719263"/>
            <a:ext cx="622300" cy="442912"/>
          </a:xfrm>
          <a:custGeom>
            <a:avLst/>
            <a:gdLst>
              <a:gd name="T0" fmla="*/ 729 w 979"/>
              <a:gd name="T1" fmla="*/ 0 h 697"/>
              <a:gd name="T2" fmla="*/ 761 w 979"/>
              <a:gd name="T3" fmla="*/ 11 h 697"/>
              <a:gd name="T4" fmla="*/ 794 w 979"/>
              <a:gd name="T5" fmla="*/ 33 h 697"/>
              <a:gd name="T6" fmla="*/ 837 w 979"/>
              <a:gd name="T7" fmla="*/ 55 h 697"/>
              <a:gd name="T8" fmla="*/ 892 w 979"/>
              <a:gd name="T9" fmla="*/ 98 h 697"/>
              <a:gd name="T10" fmla="*/ 924 w 979"/>
              <a:gd name="T11" fmla="*/ 131 h 697"/>
              <a:gd name="T12" fmla="*/ 957 w 979"/>
              <a:gd name="T13" fmla="*/ 153 h 697"/>
              <a:gd name="T14" fmla="*/ 968 w 979"/>
              <a:gd name="T15" fmla="*/ 175 h 697"/>
              <a:gd name="T16" fmla="*/ 968 w 979"/>
              <a:gd name="T17" fmla="*/ 196 h 697"/>
              <a:gd name="T18" fmla="*/ 957 w 979"/>
              <a:gd name="T19" fmla="*/ 229 h 697"/>
              <a:gd name="T20" fmla="*/ 913 w 979"/>
              <a:gd name="T21" fmla="*/ 240 h 697"/>
              <a:gd name="T22" fmla="*/ 892 w 979"/>
              <a:gd name="T23" fmla="*/ 283 h 697"/>
              <a:gd name="T24" fmla="*/ 848 w 979"/>
              <a:gd name="T25" fmla="*/ 338 h 697"/>
              <a:gd name="T26" fmla="*/ 805 w 979"/>
              <a:gd name="T27" fmla="*/ 425 h 697"/>
              <a:gd name="T28" fmla="*/ 772 w 979"/>
              <a:gd name="T29" fmla="*/ 523 h 697"/>
              <a:gd name="T30" fmla="*/ 729 w 979"/>
              <a:gd name="T31" fmla="*/ 610 h 697"/>
              <a:gd name="T32" fmla="*/ 696 w 979"/>
              <a:gd name="T33" fmla="*/ 664 h 697"/>
              <a:gd name="T34" fmla="*/ 674 w 979"/>
              <a:gd name="T35" fmla="*/ 686 h 697"/>
              <a:gd name="T36" fmla="*/ 653 w 979"/>
              <a:gd name="T37" fmla="*/ 686 h 697"/>
              <a:gd name="T38" fmla="*/ 642 w 979"/>
              <a:gd name="T39" fmla="*/ 653 h 697"/>
              <a:gd name="T40" fmla="*/ 653 w 979"/>
              <a:gd name="T41" fmla="*/ 588 h 697"/>
              <a:gd name="T42" fmla="*/ 674 w 979"/>
              <a:gd name="T43" fmla="*/ 490 h 697"/>
              <a:gd name="T44" fmla="*/ 707 w 979"/>
              <a:gd name="T45" fmla="*/ 360 h 697"/>
              <a:gd name="T46" fmla="*/ 729 w 979"/>
              <a:gd name="T47" fmla="*/ 262 h 697"/>
              <a:gd name="T48" fmla="*/ 739 w 979"/>
              <a:gd name="T49" fmla="*/ 185 h 697"/>
              <a:gd name="T50" fmla="*/ 739 w 979"/>
              <a:gd name="T51" fmla="*/ 142 h 697"/>
              <a:gd name="T52" fmla="*/ 729 w 979"/>
              <a:gd name="T53" fmla="*/ 131 h 697"/>
              <a:gd name="T54" fmla="*/ 696 w 979"/>
              <a:gd name="T55" fmla="*/ 131 h 697"/>
              <a:gd name="T56" fmla="*/ 653 w 979"/>
              <a:gd name="T57" fmla="*/ 131 h 697"/>
              <a:gd name="T58" fmla="*/ 576 w 979"/>
              <a:gd name="T59" fmla="*/ 142 h 697"/>
              <a:gd name="T60" fmla="*/ 489 w 979"/>
              <a:gd name="T61" fmla="*/ 153 h 697"/>
              <a:gd name="T62" fmla="*/ 381 w 979"/>
              <a:gd name="T63" fmla="*/ 175 h 697"/>
              <a:gd name="T64" fmla="*/ 239 w 979"/>
              <a:gd name="T65" fmla="*/ 207 h 697"/>
              <a:gd name="T66" fmla="*/ 87 w 979"/>
              <a:gd name="T67" fmla="*/ 229 h 697"/>
              <a:gd name="T68" fmla="*/ 0 w 979"/>
              <a:gd name="T69" fmla="*/ 153 h 697"/>
              <a:gd name="T70" fmla="*/ 87 w 979"/>
              <a:gd name="T71" fmla="*/ 153 h 697"/>
              <a:gd name="T72" fmla="*/ 174 w 979"/>
              <a:gd name="T73" fmla="*/ 142 h 697"/>
              <a:gd name="T74" fmla="*/ 283 w 979"/>
              <a:gd name="T75" fmla="*/ 120 h 697"/>
              <a:gd name="T76" fmla="*/ 402 w 979"/>
              <a:gd name="T77" fmla="*/ 98 h 697"/>
              <a:gd name="T78" fmla="*/ 522 w 979"/>
              <a:gd name="T79" fmla="*/ 66 h 697"/>
              <a:gd name="T80" fmla="*/ 598 w 979"/>
              <a:gd name="T81" fmla="*/ 44 h 697"/>
              <a:gd name="T82" fmla="*/ 653 w 979"/>
              <a:gd name="T83" fmla="*/ 22 h 697"/>
              <a:gd name="T84" fmla="*/ 685 w 979"/>
              <a:gd name="T85" fmla="*/ 11 h 697"/>
              <a:gd name="T86" fmla="*/ 718 w 979"/>
              <a:gd name="T87" fmla="*/ 0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79" h="697">
                <a:moveTo>
                  <a:pt x="729" y="0"/>
                </a:moveTo>
                <a:lnTo>
                  <a:pt x="729" y="0"/>
                </a:lnTo>
                <a:lnTo>
                  <a:pt x="739" y="11"/>
                </a:lnTo>
                <a:lnTo>
                  <a:pt x="761" y="11"/>
                </a:lnTo>
                <a:lnTo>
                  <a:pt x="772" y="22"/>
                </a:lnTo>
                <a:lnTo>
                  <a:pt x="794" y="33"/>
                </a:lnTo>
                <a:lnTo>
                  <a:pt x="816" y="44"/>
                </a:lnTo>
                <a:lnTo>
                  <a:pt x="837" y="55"/>
                </a:lnTo>
                <a:lnTo>
                  <a:pt x="870" y="77"/>
                </a:lnTo>
                <a:lnTo>
                  <a:pt x="892" y="98"/>
                </a:lnTo>
                <a:lnTo>
                  <a:pt x="913" y="109"/>
                </a:lnTo>
                <a:lnTo>
                  <a:pt x="924" y="131"/>
                </a:lnTo>
                <a:lnTo>
                  <a:pt x="946" y="142"/>
                </a:lnTo>
                <a:lnTo>
                  <a:pt x="957" y="153"/>
                </a:lnTo>
                <a:lnTo>
                  <a:pt x="968" y="164"/>
                </a:lnTo>
                <a:lnTo>
                  <a:pt x="968" y="175"/>
                </a:lnTo>
                <a:lnTo>
                  <a:pt x="979" y="175"/>
                </a:lnTo>
                <a:lnTo>
                  <a:pt x="968" y="196"/>
                </a:lnTo>
                <a:lnTo>
                  <a:pt x="968" y="207"/>
                </a:lnTo>
                <a:lnTo>
                  <a:pt x="957" y="229"/>
                </a:lnTo>
                <a:lnTo>
                  <a:pt x="935" y="240"/>
                </a:lnTo>
                <a:lnTo>
                  <a:pt x="913" y="240"/>
                </a:lnTo>
                <a:lnTo>
                  <a:pt x="903" y="262"/>
                </a:lnTo>
                <a:lnTo>
                  <a:pt x="892" y="283"/>
                </a:lnTo>
                <a:lnTo>
                  <a:pt x="870" y="305"/>
                </a:lnTo>
                <a:lnTo>
                  <a:pt x="848" y="338"/>
                </a:lnTo>
                <a:lnTo>
                  <a:pt x="826" y="381"/>
                </a:lnTo>
                <a:lnTo>
                  <a:pt x="805" y="425"/>
                </a:lnTo>
                <a:lnTo>
                  <a:pt x="794" y="468"/>
                </a:lnTo>
                <a:lnTo>
                  <a:pt x="772" y="523"/>
                </a:lnTo>
                <a:lnTo>
                  <a:pt x="750" y="566"/>
                </a:lnTo>
                <a:lnTo>
                  <a:pt x="729" y="610"/>
                </a:lnTo>
                <a:lnTo>
                  <a:pt x="718" y="643"/>
                </a:lnTo>
                <a:lnTo>
                  <a:pt x="696" y="664"/>
                </a:lnTo>
                <a:lnTo>
                  <a:pt x="685" y="686"/>
                </a:lnTo>
                <a:lnTo>
                  <a:pt x="674" y="686"/>
                </a:lnTo>
                <a:lnTo>
                  <a:pt x="663" y="697"/>
                </a:lnTo>
                <a:lnTo>
                  <a:pt x="653" y="686"/>
                </a:lnTo>
                <a:lnTo>
                  <a:pt x="642" y="675"/>
                </a:lnTo>
                <a:lnTo>
                  <a:pt x="642" y="653"/>
                </a:lnTo>
                <a:lnTo>
                  <a:pt x="642" y="621"/>
                </a:lnTo>
                <a:lnTo>
                  <a:pt x="653" y="588"/>
                </a:lnTo>
                <a:lnTo>
                  <a:pt x="663" y="545"/>
                </a:lnTo>
                <a:lnTo>
                  <a:pt x="674" y="490"/>
                </a:lnTo>
                <a:lnTo>
                  <a:pt x="696" y="425"/>
                </a:lnTo>
                <a:lnTo>
                  <a:pt x="707" y="360"/>
                </a:lnTo>
                <a:lnTo>
                  <a:pt x="718" y="305"/>
                </a:lnTo>
                <a:lnTo>
                  <a:pt x="729" y="262"/>
                </a:lnTo>
                <a:lnTo>
                  <a:pt x="729" y="218"/>
                </a:lnTo>
                <a:lnTo>
                  <a:pt x="739" y="185"/>
                </a:lnTo>
                <a:lnTo>
                  <a:pt x="739" y="164"/>
                </a:lnTo>
                <a:lnTo>
                  <a:pt x="739" y="142"/>
                </a:lnTo>
                <a:lnTo>
                  <a:pt x="739" y="131"/>
                </a:lnTo>
                <a:lnTo>
                  <a:pt x="729" y="131"/>
                </a:lnTo>
                <a:lnTo>
                  <a:pt x="718" y="131"/>
                </a:lnTo>
                <a:lnTo>
                  <a:pt x="696" y="131"/>
                </a:lnTo>
                <a:lnTo>
                  <a:pt x="674" y="131"/>
                </a:lnTo>
                <a:lnTo>
                  <a:pt x="653" y="131"/>
                </a:lnTo>
                <a:lnTo>
                  <a:pt x="620" y="142"/>
                </a:lnTo>
                <a:lnTo>
                  <a:pt x="576" y="142"/>
                </a:lnTo>
                <a:lnTo>
                  <a:pt x="533" y="153"/>
                </a:lnTo>
                <a:lnTo>
                  <a:pt x="489" y="153"/>
                </a:lnTo>
                <a:lnTo>
                  <a:pt x="435" y="164"/>
                </a:lnTo>
                <a:lnTo>
                  <a:pt x="381" y="175"/>
                </a:lnTo>
                <a:lnTo>
                  <a:pt x="316" y="185"/>
                </a:lnTo>
                <a:lnTo>
                  <a:pt x="239" y="207"/>
                </a:lnTo>
                <a:lnTo>
                  <a:pt x="163" y="218"/>
                </a:lnTo>
                <a:lnTo>
                  <a:pt x="87" y="229"/>
                </a:lnTo>
                <a:lnTo>
                  <a:pt x="0" y="251"/>
                </a:lnTo>
                <a:lnTo>
                  <a:pt x="0" y="153"/>
                </a:lnTo>
                <a:lnTo>
                  <a:pt x="44" y="153"/>
                </a:lnTo>
                <a:lnTo>
                  <a:pt x="87" y="153"/>
                </a:lnTo>
                <a:lnTo>
                  <a:pt x="131" y="142"/>
                </a:lnTo>
                <a:lnTo>
                  <a:pt x="174" y="142"/>
                </a:lnTo>
                <a:lnTo>
                  <a:pt x="229" y="131"/>
                </a:lnTo>
                <a:lnTo>
                  <a:pt x="283" y="120"/>
                </a:lnTo>
                <a:lnTo>
                  <a:pt x="348" y="109"/>
                </a:lnTo>
                <a:lnTo>
                  <a:pt x="402" y="98"/>
                </a:lnTo>
                <a:lnTo>
                  <a:pt x="468" y="88"/>
                </a:lnTo>
                <a:lnTo>
                  <a:pt x="522" y="66"/>
                </a:lnTo>
                <a:lnTo>
                  <a:pt x="566" y="55"/>
                </a:lnTo>
                <a:lnTo>
                  <a:pt x="598" y="44"/>
                </a:lnTo>
                <a:lnTo>
                  <a:pt x="631" y="33"/>
                </a:lnTo>
                <a:lnTo>
                  <a:pt x="653" y="22"/>
                </a:lnTo>
                <a:lnTo>
                  <a:pt x="674" y="22"/>
                </a:lnTo>
                <a:lnTo>
                  <a:pt x="685" y="11"/>
                </a:lnTo>
                <a:lnTo>
                  <a:pt x="707" y="0"/>
                </a:lnTo>
                <a:lnTo>
                  <a:pt x="718" y="0"/>
                </a:lnTo>
                <a:lnTo>
                  <a:pt x="729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75" name="任意多边形 87074"/>
          <p:cNvSpPr>
            <a:spLocks noChangeArrowheads="1"/>
          </p:cNvSpPr>
          <p:nvPr/>
        </p:nvSpPr>
        <p:spPr bwMode="auto">
          <a:xfrm>
            <a:off x="6748463" y="2085975"/>
            <a:ext cx="373062" cy="90488"/>
          </a:xfrm>
          <a:custGeom>
            <a:avLst/>
            <a:gdLst>
              <a:gd name="T0" fmla="*/ 587 w 587"/>
              <a:gd name="T1" fmla="*/ 0 h 142"/>
              <a:gd name="T2" fmla="*/ 576 w 587"/>
              <a:gd name="T3" fmla="*/ 33 h 142"/>
              <a:gd name="T4" fmla="*/ 576 w 587"/>
              <a:gd name="T5" fmla="*/ 55 h 142"/>
              <a:gd name="T6" fmla="*/ 566 w 587"/>
              <a:gd name="T7" fmla="*/ 76 h 142"/>
              <a:gd name="T8" fmla="*/ 555 w 587"/>
              <a:gd name="T9" fmla="*/ 87 h 142"/>
              <a:gd name="T10" fmla="*/ 544 w 587"/>
              <a:gd name="T11" fmla="*/ 87 h 142"/>
              <a:gd name="T12" fmla="*/ 533 w 587"/>
              <a:gd name="T13" fmla="*/ 87 h 142"/>
              <a:gd name="T14" fmla="*/ 511 w 587"/>
              <a:gd name="T15" fmla="*/ 87 h 142"/>
              <a:gd name="T16" fmla="*/ 500 w 587"/>
              <a:gd name="T17" fmla="*/ 87 h 142"/>
              <a:gd name="T18" fmla="*/ 479 w 587"/>
              <a:gd name="T19" fmla="*/ 98 h 142"/>
              <a:gd name="T20" fmla="*/ 457 w 587"/>
              <a:gd name="T21" fmla="*/ 98 h 142"/>
              <a:gd name="T22" fmla="*/ 435 w 587"/>
              <a:gd name="T23" fmla="*/ 98 h 142"/>
              <a:gd name="T24" fmla="*/ 402 w 587"/>
              <a:gd name="T25" fmla="*/ 98 h 142"/>
              <a:gd name="T26" fmla="*/ 381 w 587"/>
              <a:gd name="T27" fmla="*/ 98 h 142"/>
              <a:gd name="T28" fmla="*/ 337 w 587"/>
              <a:gd name="T29" fmla="*/ 98 h 142"/>
              <a:gd name="T30" fmla="*/ 294 w 587"/>
              <a:gd name="T31" fmla="*/ 98 h 142"/>
              <a:gd name="T32" fmla="*/ 250 w 587"/>
              <a:gd name="T33" fmla="*/ 109 h 142"/>
              <a:gd name="T34" fmla="*/ 196 w 587"/>
              <a:gd name="T35" fmla="*/ 109 h 142"/>
              <a:gd name="T36" fmla="*/ 131 w 587"/>
              <a:gd name="T37" fmla="*/ 120 h 142"/>
              <a:gd name="T38" fmla="*/ 65 w 587"/>
              <a:gd name="T39" fmla="*/ 131 h 142"/>
              <a:gd name="T40" fmla="*/ 0 w 587"/>
              <a:gd name="T41" fmla="*/ 142 h 142"/>
              <a:gd name="T42" fmla="*/ 0 w 587"/>
              <a:gd name="T43" fmla="*/ 66 h 142"/>
              <a:gd name="T44" fmla="*/ 44 w 587"/>
              <a:gd name="T45" fmla="*/ 66 h 142"/>
              <a:gd name="T46" fmla="*/ 87 w 587"/>
              <a:gd name="T47" fmla="*/ 55 h 142"/>
              <a:gd name="T48" fmla="*/ 131 w 587"/>
              <a:gd name="T49" fmla="*/ 44 h 142"/>
              <a:gd name="T50" fmla="*/ 185 w 587"/>
              <a:gd name="T51" fmla="*/ 33 h 142"/>
              <a:gd name="T52" fmla="*/ 218 w 587"/>
              <a:gd name="T53" fmla="*/ 33 h 142"/>
              <a:gd name="T54" fmla="*/ 261 w 587"/>
              <a:gd name="T55" fmla="*/ 22 h 142"/>
              <a:gd name="T56" fmla="*/ 294 w 587"/>
              <a:gd name="T57" fmla="*/ 22 h 142"/>
              <a:gd name="T58" fmla="*/ 348 w 587"/>
              <a:gd name="T59" fmla="*/ 22 h 142"/>
              <a:gd name="T60" fmla="*/ 392 w 587"/>
              <a:gd name="T61" fmla="*/ 11 h 142"/>
              <a:gd name="T62" fmla="*/ 457 w 587"/>
              <a:gd name="T63" fmla="*/ 11 h 142"/>
              <a:gd name="T64" fmla="*/ 511 w 587"/>
              <a:gd name="T65" fmla="*/ 0 h 142"/>
              <a:gd name="T66" fmla="*/ 587 w 587"/>
              <a:gd name="T67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7" h="142">
                <a:moveTo>
                  <a:pt x="587" y="0"/>
                </a:moveTo>
                <a:lnTo>
                  <a:pt x="576" y="33"/>
                </a:lnTo>
                <a:lnTo>
                  <a:pt x="576" y="55"/>
                </a:lnTo>
                <a:lnTo>
                  <a:pt x="566" y="76"/>
                </a:lnTo>
                <a:lnTo>
                  <a:pt x="555" y="87"/>
                </a:lnTo>
                <a:lnTo>
                  <a:pt x="544" y="87"/>
                </a:lnTo>
                <a:lnTo>
                  <a:pt x="533" y="87"/>
                </a:lnTo>
                <a:lnTo>
                  <a:pt x="511" y="87"/>
                </a:lnTo>
                <a:lnTo>
                  <a:pt x="500" y="87"/>
                </a:lnTo>
                <a:lnTo>
                  <a:pt x="479" y="98"/>
                </a:lnTo>
                <a:lnTo>
                  <a:pt x="457" y="98"/>
                </a:lnTo>
                <a:lnTo>
                  <a:pt x="435" y="98"/>
                </a:lnTo>
                <a:lnTo>
                  <a:pt x="402" y="98"/>
                </a:lnTo>
                <a:lnTo>
                  <a:pt x="381" y="98"/>
                </a:lnTo>
                <a:lnTo>
                  <a:pt x="337" y="98"/>
                </a:lnTo>
                <a:lnTo>
                  <a:pt x="294" y="98"/>
                </a:lnTo>
                <a:lnTo>
                  <a:pt x="250" y="109"/>
                </a:lnTo>
                <a:lnTo>
                  <a:pt x="196" y="109"/>
                </a:lnTo>
                <a:lnTo>
                  <a:pt x="131" y="120"/>
                </a:lnTo>
                <a:lnTo>
                  <a:pt x="65" y="131"/>
                </a:lnTo>
                <a:lnTo>
                  <a:pt x="0" y="142"/>
                </a:lnTo>
                <a:lnTo>
                  <a:pt x="0" y="66"/>
                </a:lnTo>
                <a:lnTo>
                  <a:pt x="44" y="66"/>
                </a:lnTo>
                <a:lnTo>
                  <a:pt x="87" y="55"/>
                </a:lnTo>
                <a:lnTo>
                  <a:pt x="131" y="44"/>
                </a:lnTo>
                <a:lnTo>
                  <a:pt x="185" y="33"/>
                </a:lnTo>
                <a:lnTo>
                  <a:pt x="218" y="33"/>
                </a:lnTo>
                <a:lnTo>
                  <a:pt x="261" y="22"/>
                </a:lnTo>
                <a:lnTo>
                  <a:pt x="294" y="22"/>
                </a:lnTo>
                <a:lnTo>
                  <a:pt x="348" y="22"/>
                </a:lnTo>
                <a:lnTo>
                  <a:pt x="392" y="11"/>
                </a:lnTo>
                <a:lnTo>
                  <a:pt x="457" y="11"/>
                </a:lnTo>
                <a:lnTo>
                  <a:pt x="511" y="0"/>
                </a:lnTo>
                <a:lnTo>
                  <a:pt x="587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072" name="任意多边形 87071"/>
          <p:cNvSpPr>
            <a:spLocks noChangeArrowheads="1"/>
          </p:cNvSpPr>
          <p:nvPr/>
        </p:nvSpPr>
        <p:spPr bwMode="auto">
          <a:xfrm>
            <a:off x="6521450" y="1803400"/>
            <a:ext cx="461963" cy="1008063"/>
          </a:xfrm>
          <a:custGeom>
            <a:avLst/>
            <a:gdLst>
              <a:gd name="T0" fmla="*/ 153 w 729"/>
              <a:gd name="T1" fmla="*/ 1480 h 1589"/>
              <a:gd name="T2" fmla="*/ 120 w 729"/>
              <a:gd name="T3" fmla="*/ 1502 h 1589"/>
              <a:gd name="T4" fmla="*/ 87 w 729"/>
              <a:gd name="T5" fmla="*/ 1534 h 1589"/>
              <a:gd name="T6" fmla="*/ 66 w 729"/>
              <a:gd name="T7" fmla="*/ 1545 h 1589"/>
              <a:gd name="T8" fmla="*/ 44 w 729"/>
              <a:gd name="T9" fmla="*/ 1567 h 1589"/>
              <a:gd name="T10" fmla="*/ 33 w 729"/>
              <a:gd name="T11" fmla="*/ 1578 h 1589"/>
              <a:gd name="T12" fmla="*/ 11 w 729"/>
              <a:gd name="T13" fmla="*/ 1578 h 1589"/>
              <a:gd name="T14" fmla="*/ 11 w 729"/>
              <a:gd name="T15" fmla="*/ 1589 h 1589"/>
              <a:gd name="T16" fmla="*/ 0 w 729"/>
              <a:gd name="T17" fmla="*/ 1578 h 1589"/>
              <a:gd name="T18" fmla="*/ 0 w 729"/>
              <a:gd name="T19" fmla="*/ 1567 h 1589"/>
              <a:gd name="T20" fmla="*/ 11 w 729"/>
              <a:gd name="T21" fmla="*/ 1545 h 1589"/>
              <a:gd name="T22" fmla="*/ 22 w 729"/>
              <a:gd name="T23" fmla="*/ 1534 h 1589"/>
              <a:gd name="T24" fmla="*/ 33 w 729"/>
              <a:gd name="T25" fmla="*/ 1502 h 1589"/>
              <a:gd name="T26" fmla="*/ 55 w 729"/>
              <a:gd name="T27" fmla="*/ 1480 h 1589"/>
              <a:gd name="T28" fmla="*/ 77 w 729"/>
              <a:gd name="T29" fmla="*/ 1447 h 1589"/>
              <a:gd name="T30" fmla="*/ 109 w 729"/>
              <a:gd name="T31" fmla="*/ 1404 h 1589"/>
              <a:gd name="T32" fmla="*/ 174 w 729"/>
              <a:gd name="T33" fmla="*/ 1328 h 1589"/>
              <a:gd name="T34" fmla="*/ 240 w 729"/>
              <a:gd name="T35" fmla="*/ 1241 h 1589"/>
              <a:gd name="T36" fmla="*/ 272 w 729"/>
              <a:gd name="T37" fmla="*/ 1186 h 1589"/>
              <a:gd name="T38" fmla="*/ 305 w 729"/>
              <a:gd name="T39" fmla="*/ 1143 h 1589"/>
              <a:gd name="T40" fmla="*/ 337 w 729"/>
              <a:gd name="T41" fmla="*/ 1088 h 1589"/>
              <a:gd name="T42" fmla="*/ 359 w 729"/>
              <a:gd name="T43" fmla="*/ 1034 h 1589"/>
              <a:gd name="T44" fmla="*/ 392 w 729"/>
              <a:gd name="T45" fmla="*/ 969 h 1589"/>
              <a:gd name="T46" fmla="*/ 414 w 729"/>
              <a:gd name="T47" fmla="*/ 914 h 1589"/>
              <a:gd name="T48" fmla="*/ 446 w 729"/>
              <a:gd name="T49" fmla="*/ 849 h 1589"/>
              <a:gd name="T50" fmla="*/ 468 w 729"/>
              <a:gd name="T51" fmla="*/ 784 h 1589"/>
              <a:gd name="T52" fmla="*/ 490 w 729"/>
              <a:gd name="T53" fmla="*/ 718 h 1589"/>
              <a:gd name="T54" fmla="*/ 511 w 729"/>
              <a:gd name="T55" fmla="*/ 642 h 1589"/>
              <a:gd name="T56" fmla="*/ 522 w 729"/>
              <a:gd name="T57" fmla="*/ 566 h 1589"/>
              <a:gd name="T58" fmla="*/ 533 w 729"/>
              <a:gd name="T59" fmla="*/ 490 h 1589"/>
              <a:gd name="T60" fmla="*/ 544 w 729"/>
              <a:gd name="T61" fmla="*/ 424 h 1589"/>
              <a:gd name="T62" fmla="*/ 555 w 729"/>
              <a:gd name="T63" fmla="*/ 348 h 1589"/>
              <a:gd name="T64" fmla="*/ 566 w 729"/>
              <a:gd name="T65" fmla="*/ 283 h 1589"/>
              <a:gd name="T66" fmla="*/ 577 w 729"/>
              <a:gd name="T67" fmla="*/ 218 h 1589"/>
              <a:gd name="T68" fmla="*/ 588 w 729"/>
              <a:gd name="T69" fmla="*/ 163 h 1589"/>
              <a:gd name="T70" fmla="*/ 588 w 729"/>
              <a:gd name="T71" fmla="*/ 109 h 1589"/>
              <a:gd name="T72" fmla="*/ 588 w 729"/>
              <a:gd name="T73" fmla="*/ 54 h 1589"/>
              <a:gd name="T74" fmla="*/ 588 w 729"/>
              <a:gd name="T75" fmla="*/ 0 h 1589"/>
              <a:gd name="T76" fmla="*/ 729 w 729"/>
              <a:gd name="T77" fmla="*/ 22 h 1589"/>
              <a:gd name="T78" fmla="*/ 707 w 729"/>
              <a:gd name="T79" fmla="*/ 185 h 1589"/>
              <a:gd name="T80" fmla="*/ 685 w 729"/>
              <a:gd name="T81" fmla="*/ 337 h 1589"/>
              <a:gd name="T82" fmla="*/ 653 w 729"/>
              <a:gd name="T83" fmla="*/ 479 h 1589"/>
              <a:gd name="T84" fmla="*/ 620 w 729"/>
              <a:gd name="T85" fmla="*/ 631 h 1589"/>
              <a:gd name="T86" fmla="*/ 598 w 729"/>
              <a:gd name="T87" fmla="*/ 707 h 1589"/>
              <a:gd name="T88" fmla="*/ 577 w 729"/>
              <a:gd name="T89" fmla="*/ 784 h 1589"/>
              <a:gd name="T90" fmla="*/ 555 w 729"/>
              <a:gd name="T91" fmla="*/ 849 h 1589"/>
              <a:gd name="T92" fmla="*/ 533 w 729"/>
              <a:gd name="T93" fmla="*/ 914 h 1589"/>
              <a:gd name="T94" fmla="*/ 511 w 729"/>
              <a:gd name="T95" fmla="*/ 969 h 1589"/>
              <a:gd name="T96" fmla="*/ 479 w 729"/>
              <a:gd name="T97" fmla="*/ 1034 h 1589"/>
              <a:gd name="T98" fmla="*/ 457 w 729"/>
              <a:gd name="T99" fmla="*/ 1088 h 1589"/>
              <a:gd name="T100" fmla="*/ 424 w 729"/>
              <a:gd name="T101" fmla="*/ 1143 h 1589"/>
              <a:gd name="T102" fmla="*/ 403 w 729"/>
              <a:gd name="T103" fmla="*/ 1186 h 1589"/>
              <a:gd name="T104" fmla="*/ 370 w 729"/>
              <a:gd name="T105" fmla="*/ 1241 h 1589"/>
              <a:gd name="T106" fmla="*/ 337 w 729"/>
              <a:gd name="T107" fmla="*/ 1284 h 1589"/>
              <a:gd name="T108" fmla="*/ 294 w 729"/>
              <a:gd name="T109" fmla="*/ 1328 h 1589"/>
              <a:gd name="T110" fmla="*/ 261 w 729"/>
              <a:gd name="T111" fmla="*/ 1371 h 1589"/>
              <a:gd name="T112" fmla="*/ 229 w 729"/>
              <a:gd name="T113" fmla="*/ 1404 h 1589"/>
              <a:gd name="T114" fmla="*/ 196 w 729"/>
              <a:gd name="T115" fmla="*/ 1447 h 1589"/>
              <a:gd name="T116" fmla="*/ 153 w 729"/>
              <a:gd name="T117" fmla="*/ 1480 h 1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29" h="1589">
                <a:moveTo>
                  <a:pt x="153" y="1480"/>
                </a:moveTo>
                <a:lnTo>
                  <a:pt x="120" y="1502"/>
                </a:lnTo>
                <a:lnTo>
                  <a:pt x="87" y="1534"/>
                </a:lnTo>
                <a:lnTo>
                  <a:pt x="66" y="1545"/>
                </a:lnTo>
                <a:lnTo>
                  <a:pt x="44" y="1567"/>
                </a:lnTo>
                <a:lnTo>
                  <a:pt x="33" y="1578"/>
                </a:lnTo>
                <a:lnTo>
                  <a:pt x="11" y="1578"/>
                </a:lnTo>
                <a:lnTo>
                  <a:pt x="11" y="1589"/>
                </a:lnTo>
                <a:lnTo>
                  <a:pt x="0" y="1578"/>
                </a:lnTo>
                <a:lnTo>
                  <a:pt x="0" y="1567"/>
                </a:lnTo>
                <a:lnTo>
                  <a:pt x="11" y="1545"/>
                </a:lnTo>
                <a:lnTo>
                  <a:pt x="22" y="1534"/>
                </a:lnTo>
                <a:lnTo>
                  <a:pt x="33" y="1502"/>
                </a:lnTo>
                <a:lnTo>
                  <a:pt x="55" y="1480"/>
                </a:lnTo>
                <a:lnTo>
                  <a:pt x="77" y="1447"/>
                </a:lnTo>
                <a:lnTo>
                  <a:pt x="109" y="1404"/>
                </a:lnTo>
                <a:lnTo>
                  <a:pt x="174" y="1328"/>
                </a:lnTo>
                <a:lnTo>
                  <a:pt x="240" y="1241"/>
                </a:lnTo>
                <a:lnTo>
                  <a:pt x="272" y="1186"/>
                </a:lnTo>
                <a:lnTo>
                  <a:pt x="305" y="1143"/>
                </a:lnTo>
                <a:lnTo>
                  <a:pt x="337" y="1088"/>
                </a:lnTo>
                <a:lnTo>
                  <a:pt x="359" y="1034"/>
                </a:lnTo>
                <a:lnTo>
                  <a:pt x="392" y="969"/>
                </a:lnTo>
                <a:lnTo>
                  <a:pt x="414" y="914"/>
                </a:lnTo>
                <a:lnTo>
                  <a:pt x="446" y="849"/>
                </a:lnTo>
                <a:lnTo>
                  <a:pt x="468" y="784"/>
                </a:lnTo>
                <a:lnTo>
                  <a:pt x="490" y="718"/>
                </a:lnTo>
                <a:lnTo>
                  <a:pt x="511" y="642"/>
                </a:lnTo>
                <a:lnTo>
                  <a:pt x="522" y="566"/>
                </a:lnTo>
                <a:lnTo>
                  <a:pt x="533" y="490"/>
                </a:lnTo>
                <a:lnTo>
                  <a:pt x="544" y="424"/>
                </a:lnTo>
                <a:lnTo>
                  <a:pt x="555" y="348"/>
                </a:lnTo>
                <a:lnTo>
                  <a:pt x="566" y="283"/>
                </a:lnTo>
                <a:lnTo>
                  <a:pt x="577" y="218"/>
                </a:lnTo>
                <a:lnTo>
                  <a:pt x="588" y="163"/>
                </a:lnTo>
                <a:lnTo>
                  <a:pt x="588" y="109"/>
                </a:lnTo>
                <a:lnTo>
                  <a:pt x="588" y="54"/>
                </a:lnTo>
                <a:lnTo>
                  <a:pt x="588" y="0"/>
                </a:lnTo>
                <a:lnTo>
                  <a:pt x="729" y="22"/>
                </a:lnTo>
                <a:lnTo>
                  <a:pt x="707" y="185"/>
                </a:lnTo>
                <a:lnTo>
                  <a:pt x="685" y="337"/>
                </a:lnTo>
                <a:lnTo>
                  <a:pt x="653" y="479"/>
                </a:lnTo>
                <a:lnTo>
                  <a:pt x="620" y="631"/>
                </a:lnTo>
                <a:lnTo>
                  <a:pt x="598" y="707"/>
                </a:lnTo>
                <a:lnTo>
                  <a:pt x="577" y="784"/>
                </a:lnTo>
                <a:lnTo>
                  <a:pt x="555" y="849"/>
                </a:lnTo>
                <a:lnTo>
                  <a:pt x="533" y="914"/>
                </a:lnTo>
                <a:lnTo>
                  <a:pt x="511" y="969"/>
                </a:lnTo>
                <a:lnTo>
                  <a:pt x="479" y="1034"/>
                </a:lnTo>
                <a:lnTo>
                  <a:pt x="457" y="1088"/>
                </a:lnTo>
                <a:lnTo>
                  <a:pt x="424" y="1143"/>
                </a:lnTo>
                <a:lnTo>
                  <a:pt x="403" y="1186"/>
                </a:lnTo>
                <a:lnTo>
                  <a:pt x="370" y="1241"/>
                </a:lnTo>
                <a:lnTo>
                  <a:pt x="337" y="1284"/>
                </a:lnTo>
                <a:lnTo>
                  <a:pt x="294" y="1328"/>
                </a:lnTo>
                <a:lnTo>
                  <a:pt x="261" y="1371"/>
                </a:lnTo>
                <a:lnTo>
                  <a:pt x="229" y="1404"/>
                </a:lnTo>
                <a:lnTo>
                  <a:pt x="196" y="1447"/>
                </a:lnTo>
                <a:lnTo>
                  <a:pt x="153" y="148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矩形 4"/>
          <p:cNvSpPr>
            <a:spLocks noChangeArrowheads="1"/>
          </p:cNvSpPr>
          <p:nvPr/>
        </p:nvSpPr>
        <p:spPr bwMode="auto">
          <a:xfrm>
            <a:off x="2676525" y="1433513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巍</a:t>
            </a:r>
            <a:endParaRPr lang="zh-CN" altLang="en-US" sz="8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2802462" y="689463"/>
            <a:ext cx="22320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wēi</a:t>
            </a:r>
            <a:endParaRPr lang="en-US" altLang="zh-CN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23528" y="3238988"/>
            <a:ext cx="50323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巍峨   巍巍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23528" y="3937158"/>
            <a:ext cx="116744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03605" indent="-903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远望巍巍太行山，绵延百里气势雄伟。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8813" y="126842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7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7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7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7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7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7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7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7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7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87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7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87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7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7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7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7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7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7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87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87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3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27088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5751" name="Freeform 39"/>
          <p:cNvSpPr>
            <a:spLocks noChangeArrowheads="1"/>
          </p:cNvSpPr>
          <p:nvPr/>
        </p:nvSpPr>
        <p:spPr bwMode="auto">
          <a:xfrm>
            <a:off x="6132513" y="1400175"/>
            <a:ext cx="546100" cy="407988"/>
          </a:xfrm>
          <a:custGeom>
            <a:avLst/>
            <a:gdLst>
              <a:gd name="T0" fmla="*/ 446 w 859"/>
              <a:gd name="T1" fmla="*/ 642 h 642"/>
              <a:gd name="T2" fmla="*/ 478 w 859"/>
              <a:gd name="T3" fmla="*/ 544 h 642"/>
              <a:gd name="T4" fmla="*/ 511 w 859"/>
              <a:gd name="T5" fmla="*/ 457 h 642"/>
              <a:gd name="T6" fmla="*/ 533 w 859"/>
              <a:gd name="T7" fmla="*/ 380 h 642"/>
              <a:gd name="T8" fmla="*/ 554 w 859"/>
              <a:gd name="T9" fmla="*/ 315 h 642"/>
              <a:gd name="T10" fmla="*/ 565 w 859"/>
              <a:gd name="T11" fmla="*/ 261 h 642"/>
              <a:gd name="T12" fmla="*/ 576 w 859"/>
              <a:gd name="T13" fmla="*/ 228 h 642"/>
              <a:gd name="T14" fmla="*/ 576 w 859"/>
              <a:gd name="T15" fmla="*/ 206 h 642"/>
              <a:gd name="T16" fmla="*/ 565 w 859"/>
              <a:gd name="T17" fmla="*/ 185 h 642"/>
              <a:gd name="T18" fmla="*/ 543 w 859"/>
              <a:gd name="T19" fmla="*/ 185 h 642"/>
              <a:gd name="T20" fmla="*/ 489 w 859"/>
              <a:gd name="T21" fmla="*/ 185 h 642"/>
              <a:gd name="T22" fmla="*/ 424 w 859"/>
              <a:gd name="T23" fmla="*/ 206 h 642"/>
              <a:gd name="T24" fmla="*/ 348 w 859"/>
              <a:gd name="T25" fmla="*/ 228 h 642"/>
              <a:gd name="T26" fmla="*/ 272 w 859"/>
              <a:gd name="T27" fmla="*/ 239 h 642"/>
              <a:gd name="T28" fmla="*/ 217 w 859"/>
              <a:gd name="T29" fmla="*/ 250 h 642"/>
              <a:gd name="T30" fmla="*/ 185 w 859"/>
              <a:gd name="T31" fmla="*/ 261 h 642"/>
              <a:gd name="T32" fmla="*/ 152 w 859"/>
              <a:gd name="T33" fmla="*/ 261 h 642"/>
              <a:gd name="T34" fmla="*/ 119 w 859"/>
              <a:gd name="T35" fmla="*/ 250 h 642"/>
              <a:gd name="T36" fmla="*/ 87 w 859"/>
              <a:gd name="T37" fmla="*/ 217 h 642"/>
              <a:gd name="T38" fmla="*/ 33 w 859"/>
              <a:gd name="T39" fmla="*/ 185 h 642"/>
              <a:gd name="T40" fmla="*/ 109 w 859"/>
              <a:gd name="T41" fmla="*/ 152 h 642"/>
              <a:gd name="T42" fmla="*/ 293 w 859"/>
              <a:gd name="T43" fmla="*/ 119 h 642"/>
              <a:gd name="T44" fmla="*/ 435 w 859"/>
              <a:gd name="T45" fmla="*/ 87 h 642"/>
              <a:gd name="T46" fmla="*/ 500 w 859"/>
              <a:gd name="T47" fmla="*/ 76 h 642"/>
              <a:gd name="T48" fmla="*/ 554 w 859"/>
              <a:gd name="T49" fmla="*/ 54 h 642"/>
              <a:gd name="T50" fmla="*/ 587 w 859"/>
              <a:gd name="T51" fmla="*/ 43 h 642"/>
              <a:gd name="T52" fmla="*/ 620 w 859"/>
              <a:gd name="T53" fmla="*/ 10 h 642"/>
              <a:gd name="T54" fmla="*/ 663 w 859"/>
              <a:gd name="T55" fmla="*/ 0 h 642"/>
              <a:gd name="T56" fmla="*/ 707 w 859"/>
              <a:gd name="T57" fmla="*/ 10 h 642"/>
              <a:gd name="T58" fmla="*/ 761 w 859"/>
              <a:gd name="T59" fmla="*/ 32 h 642"/>
              <a:gd name="T60" fmla="*/ 826 w 859"/>
              <a:gd name="T61" fmla="*/ 76 h 642"/>
              <a:gd name="T62" fmla="*/ 859 w 859"/>
              <a:gd name="T63" fmla="*/ 119 h 642"/>
              <a:gd name="T64" fmla="*/ 859 w 859"/>
              <a:gd name="T65" fmla="*/ 152 h 642"/>
              <a:gd name="T66" fmla="*/ 837 w 859"/>
              <a:gd name="T67" fmla="*/ 185 h 642"/>
              <a:gd name="T68" fmla="*/ 804 w 859"/>
              <a:gd name="T69" fmla="*/ 195 h 642"/>
              <a:gd name="T70" fmla="*/ 794 w 859"/>
              <a:gd name="T71" fmla="*/ 217 h 642"/>
              <a:gd name="T72" fmla="*/ 772 w 859"/>
              <a:gd name="T73" fmla="*/ 250 h 642"/>
              <a:gd name="T74" fmla="*/ 739 w 859"/>
              <a:gd name="T75" fmla="*/ 293 h 642"/>
              <a:gd name="T76" fmla="*/ 707 w 859"/>
              <a:gd name="T77" fmla="*/ 348 h 642"/>
              <a:gd name="T78" fmla="*/ 674 w 859"/>
              <a:gd name="T79" fmla="*/ 413 h 642"/>
              <a:gd name="T80" fmla="*/ 630 w 859"/>
              <a:gd name="T81" fmla="*/ 500 h 642"/>
              <a:gd name="T82" fmla="*/ 587 w 859"/>
              <a:gd name="T83" fmla="*/ 598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59" h="642">
                <a:moveTo>
                  <a:pt x="565" y="642"/>
                </a:moveTo>
                <a:lnTo>
                  <a:pt x="446" y="642"/>
                </a:lnTo>
                <a:lnTo>
                  <a:pt x="457" y="598"/>
                </a:lnTo>
                <a:lnTo>
                  <a:pt x="478" y="544"/>
                </a:lnTo>
                <a:lnTo>
                  <a:pt x="489" y="500"/>
                </a:lnTo>
                <a:lnTo>
                  <a:pt x="511" y="457"/>
                </a:lnTo>
                <a:lnTo>
                  <a:pt x="522" y="413"/>
                </a:lnTo>
                <a:lnTo>
                  <a:pt x="533" y="380"/>
                </a:lnTo>
                <a:lnTo>
                  <a:pt x="543" y="348"/>
                </a:lnTo>
                <a:lnTo>
                  <a:pt x="554" y="315"/>
                </a:lnTo>
                <a:lnTo>
                  <a:pt x="554" y="293"/>
                </a:lnTo>
                <a:lnTo>
                  <a:pt x="565" y="261"/>
                </a:lnTo>
                <a:lnTo>
                  <a:pt x="565" y="239"/>
                </a:lnTo>
                <a:lnTo>
                  <a:pt x="576" y="228"/>
                </a:lnTo>
                <a:lnTo>
                  <a:pt x="576" y="217"/>
                </a:lnTo>
                <a:lnTo>
                  <a:pt x="576" y="206"/>
                </a:lnTo>
                <a:lnTo>
                  <a:pt x="576" y="195"/>
                </a:lnTo>
                <a:lnTo>
                  <a:pt x="565" y="185"/>
                </a:lnTo>
                <a:lnTo>
                  <a:pt x="554" y="185"/>
                </a:lnTo>
                <a:lnTo>
                  <a:pt x="543" y="185"/>
                </a:lnTo>
                <a:lnTo>
                  <a:pt x="522" y="185"/>
                </a:lnTo>
                <a:lnTo>
                  <a:pt x="489" y="185"/>
                </a:lnTo>
                <a:lnTo>
                  <a:pt x="467" y="195"/>
                </a:lnTo>
                <a:lnTo>
                  <a:pt x="424" y="206"/>
                </a:lnTo>
                <a:lnTo>
                  <a:pt x="391" y="217"/>
                </a:lnTo>
                <a:lnTo>
                  <a:pt x="348" y="228"/>
                </a:lnTo>
                <a:lnTo>
                  <a:pt x="304" y="239"/>
                </a:lnTo>
                <a:lnTo>
                  <a:pt x="272" y="239"/>
                </a:lnTo>
                <a:lnTo>
                  <a:pt x="250" y="250"/>
                </a:lnTo>
                <a:lnTo>
                  <a:pt x="217" y="250"/>
                </a:lnTo>
                <a:lnTo>
                  <a:pt x="196" y="261"/>
                </a:lnTo>
                <a:lnTo>
                  <a:pt x="185" y="261"/>
                </a:lnTo>
                <a:lnTo>
                  <a:pt x="174" y="261"/>
                </a:lnTo>
                <a:lnTo>
                  <a:pt x="152" y="261"/>
                </a:lnTo>
                <a:lnTo>
                  <a:pt x="141" y="250"/>
                </a:lnTo>
                <a:lnTo>
                  <a:pt x="119" y="250"/>
                </a:lnTo>
                <a:lnTo>
                  <a:pt x="109" y="239"/>
                </a:lnTo>
                <a:lnTo>
                  <a:pt x="87" y="217"/>
                </a:lnTo>
                <a:lnTo>
                  <a:pt x="54" y="206"/>
                </a:lnTo>
                <a:lnTo>
                  <a:pt x="33" y="185"/>
                </a:lnTo>
                <a:lnTo>
                  <a:pt x="0" y="163"/>
                </a:lnTo>
                <a:lnTo>
                  <a:pt x="109" y="152"/>
                </a:lnTo>
                <a:lnTo>
                  <a:pt x="206" y="130"/>
                </a:lnTo>
                <a:lnTo>
                  <a:pt x="293" y="119"/>
                </a:lnTo>
                <a:lnTo>
                  <a:pt x="391" y="98"/>
                </a:lnTo>
                <a:lnTo>
                  <a:pt x="435" y="87"/>
                </a:lnTo>
                <a:lnTo>
                  <a:pt x="467" y="87"/>
                </a:lnTo>
                <a:lnTo>
                  <a:pt x="500" y="76"/>
                </a:lnTo>
                <a:lnTo>
                  <a:pt x="533" y="65"/>
                </a:lnTo>
                <a:lnTo>
                  <a:pt x="554" y="54"/>
                </a:lnTo>
                <a:lnTo>
                  <a:pt x="576" y="43"/>
                </a:lnTo>
                <a:lnTo>
                  <a:pt x="587" y="43"/>
                </a:lnTo>
                <a:lnTo>
                  <a:pt x="598" y="32"/>
                </a:lnTo>
                <a:lnTo>
                  <a:pt x="620" y="10"/>
                </a:lnTo>
                <a:lnTo>
                  <a:pt x="641" y="10"/>
                </a:lnTo>
                <a:lnTo>
                  <a:pt x="663" y="0"/>
                </a:lnTo>
                <a:lnTo>
                  <a:pt x="685" y="0"/>
                </a:lnTo>
                <a:lnTo>
                  <a:pt x="707" y="10"/>
                </a:lnTo>
                <a:lnTo>
                  <a:pt x="739" y="21"/>
                </a:lnTo>
                <a:lnTo>
                  <a:pt x="761" y="32"/>
                </a:lnTo>
                <a:lnTo>
                  <a:pt x="794" y="54"/>
                </a:lnTo>
                <a:lnTo>
                  <a:pt x="826" y="76"/>
                </a:lnTo>
                <a:lnTo>
                  <a:pt x="848" y="98"/>
                </a:lnTo>
                <a:lnTo>
                  <a:pt x="859" y="119"/>
                </a:lnTo>
                <a:lnTo>
                  <a:pt x="859" y="130"/>
                </a:lnTo>
                <a:lnTo>
                  <a:pt x="859" y="152"/>
                </a:lnTo>
                <a:lnTo>
                  <a:pt x="848" y="163"/>
                </a:lnTo>
                <a:lnTo>
                  <a:pt x="837" y="185"/>
                </a:lnTo>
                <a:lnTo>
                  <a:pt x="815" y="195"/>
                </a:lnTo>
                <a:lnTo>
                  <a:pt x="804" y="195"/>
                </a:lnTo>
                <a:lnTo>
                  <a:pt x="804" y="206"/>
                </a:lnTo>
                <a:lnTo>
                  <a:pt x="794" y="217"/>
                </a:lnTo>
                <a:lnTo>
                  <a:pt x="783" y="228"/>
                </a:lnTo>
                <a:lnTo>
                  <a:pt x="772" y="250"/>
                </a:lnTo>
                <a:lnTo>
                  <a:pt x="750" y="272"/>
                </a:lnTo>
                <a:lnTo>
                  <a:pt x="739" y="293"/>
                </a:lnTo>
                <a:lnTo>
                  <a:pt x="728" y="315"/>
                </a:lnTo>
                <a:lnTo>
                  <a:pt x="707" y="348"/>
                </a:lnTo>
                <a:lnTo>
                  <a:pt x="696" y="380"/>
                </a:lnTo>
                <a:lnTo>
                  <a:pt x="674" y="413"/>
                </a:lnTo>
                <a:lnTo>
                  <a:pt x="652" y="457"/>
                </a:lnTo>
                <a:lnTo>
                  <a:pt x="630" y="500"/>
                </a:lnTo>
                <a:lnTo>
                  <a:pt x="609" y="544"/>
                </a:lnTo>
                <a:lnTo>
                  <a:pt x="587" y="598"/>
                </a:lnTo>
                <a:lnTo>
                  <a:pt x="565" y="64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53" name="Freeform 41"/>
          <p:cNvSpPr>
            <a:spLocks noChangeArrowheads="1"/>
          </p:cNvSpPr>
          <p:nvPr/>
        </p:nvSpPr>
        <p:spPr bwMode="auto">
          <a:xfrm>
            <a:off x="6229350" y="1766888"/>
            <a:ext cx="323850" cy="109537"/>
          </a:xfrm>
          <a:custGeom>
            <a:avLst/>
            <a:gdLst>
              <a:gd name="T0" fmla="*/ 0 w 511"/>
              <a:gd name="T1" fmla="*/ 66 h 174"/>
              <a:gd name="T2" fmla="*/ 65 w 511"/>
              <a:gd name="T3" fmla="*/ 66 h 174"/>
              <a:gd name="T4" fmla="*/ 141 w 511"/>
              <a:gd name="T5" fmla="*/ 55 h 174"/>
              <a:gd name="T6" fmla="*/ 218 w 511"/>
              <a:gd name="T7" fmla="*/ 44 h 174"/>
              <a:gd name="T8" fmla="*/ 294 w 511"/>
              <a:gd name="T9" fmla="*/ 22 h 174"/>
              <a:gd name="T10" fmla="*/ 326 w 511"/>
              <a:gd name="T11" fmla="*/ 11 h 174"/>
              <a:gd name="T12" fmla="*/ 359 w 511"/>
              <a:gd name="T13" fmla="*/ 0 h 174"/>
              <a:gd name="T14" fmla="*/ 381 w 511"/>
              <a:gd name="T15" fmla="*/ 0 h 174"/>
              <a:gd name="T16" fmla="*/ 413 w 511"/>
              <a:gd name="T17" fmla="*/ 0 h 174"/>
              <a:gd name="T18" fmla="*/ 435 w 511"/>
              <a:gd name="T19" fmla="*/ 0 h 174"/>
              <a:gd name="T20" fmla="*/ 446 w 511"/>
              <a:gd name="T21" fmla="*/ 0 h 174"/>
              <a:gd name="T22" fmla="*/ 468 w 511"/>
              <a:gd name="T23" fmla="*/ 0 h 174"/>
              <a:gd name="T24" fmla="*/ 478 w 511"/>
              <a:gd name="T25" fmla="*/ 11 h 174"/>
              <a:gd name="T26" fmla="*/ 500 w 511"/>
              <a:gd name="T27" fmla="*/ 33 h 174"/>
              <a:gd name="T28" fmla="*/ 511 w 511"/>
              <a:gd name="T29" fmla="*/ 44 h 174"/>
              <a:gd name="T30" fmla="*/ 511 w 511"/>
              <a:gd name="T31" fmla="*/ 66 h 174"/>
              <a:gd name="T32" fmla="*/ 511 w 511"/>
              <a:gd name="T33" fmla="*/ 77 h 174"/>
              <a:gd name="T34" fmla="*/ 511 w 511"/>
              <a:gd name="T35" fmla="*/ 87 h 174"/>
              <a:gd name="T36" fmla="*/ 500 w 511"/>
              <a:gd name="T37" fmla="*/ 87 h 174"/>
              <a:gd name="T38" fmla="*/ 489 w 511"/>
              <a:gd name="T39" fmla="*/ 98 h 174"/>
              <a:gd name="T40" fmla="*/ 468 w 511"/>
              <a:gd name="T41" fmla="*/ 98 h 174"/>
              <a:gd name="T42" fmla="*/ 457 w 511"/>
              <a:gd name="T43" fmla="*/ 109 h 174"/>
              <a:gd name="T44" fmla="*/ 424 w 511"/>
              <a:gd name="T45" fmla="*/ 109 h 174"/>
              <a:gd name="T46" fmla="*/ 402 w 511"/>
              <a:gd name="T47" fmla="*/ 120 h 174"/>
              <a:gd name="T48" fmla="*/ 370 w 511"/>
              <a:gd name="T49" fmla="*/ 120 h 174"/>
              <a:gd name="T50" fmla="*/ 337 w 511"/>
              <a:gd name="T51" fmla="*/ 131 h 174"/>
              <a:gd name="T52" fmla="*/ 305 w 511"/>
              <a:gd name="T53" fmla="*/ 131 h 174"/>
              <a:gd name="T54" fmla="*/ 261 w 511"/>
              <a:gd name="T55" fmla="*/ 142 h 174"/>
              <a:gd name="T56" fmla="*/ 218 w 511"/>
              <a:gd name="T57" fmla="*/ 142 h 174"/>
              <a:gd name="T58" fmla="*/ 163 w 511"/>
              <a:gd name="T59" fmla="*/ 153 h 174"/>
              <a:gd name="T60" fmla="*/ 109 w 511"/>
              <a:gd name="T61" fmla="*/ 164 h 174"/>
              <a:gd name="T62" fmla="*/ 54 w 511"/>
              <a:gd name="T63" fmla="*/ 164 h 174"/>
              <a:gd name="T64" fmla="*/ 0 w 511"/>
              <a:gd name="T65" fmla="*/ 174 h 174"/>
              <a:gd name="T66" fmla="*/ 0 w 511"/>
              <a:gd name="T67" fmla="*/ 66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1" h="174">
                <a:moveTo>
                  <a:pt x="0" y="66"/>
                </a:moveTo>
                <a:lnTo>
                  <a:pt x="65" y="66"/>
                </a:lnTo>
                <a:lnTo>
                  <a:pt x="141" y="55"/>
                </a:lnTo>
                <a:lnTo>
                  <a:pt x="218" y="44"/>
                </a:lnTo>
                <a:lnTo>
                  <a:pt x="294" y="22"/>
                </a:lnTo>
                <a:lnTo>
                  <a:pt x="326" y="11"/>
                </a:lnTo>
                <a:lnTo>
                  <a:pt x="359" y="0"/>
                </a:lnTo>
                <a:lnTo>
                  <a:pt x="381" y="0"/>
                </a:lnTo>
                <a:lnTo>
                  <a:pt x="413" y="0"/>
                </a:lnTo>
                <a:lnTo>
                  <a:pt x="435" y="0"/>
                </a:lnTo>
                <a:lnTo>
                  <a:pt x="446" y="0"/>
                </a:lnTo>
                <a:lnTo>
                  <a:pt x="468" y="0"/>
                </a:lnTo>
                <a:lnTo>
                  <a:pt x="478" y="11"/>
                </a:lnTo>
                <a:lnTo>
                  <a:pt x="500" y="33"/>
                </a:lnTo>
                <a:lnTo>
                  <a:pt x="511" y="44"/>
                </a:lnTo>
                <a:lnTo>
                  <a:pt x="511" y="66"/>
                </a:lnTo>
                <a:lnTo>
                  <a:pt x="511" y="77"/>
                </a:lnTo>
                <a:lnTo>
                  <a:pt x="511" y="87"/>
                </a:lnTo>
                <a:lnTo>
                  <a:pt x="500" y="87"/>
                </a:lnTo>
                <a:lnTo>
                  <a:pt x="489" y="98"/>
                </a:lnTo>
                <a:lnTo>
                  <a:pt x="468" y="98"/>
                </a:lnTo>
                <a:lnTo>
                  <a:pt x="457" y="109"/>
                </a:lnTo>
                <a:lnTo>
                  <a:pt x="424" y="109"/>
                </a:lnTo>
                <a:lnTo>
                  <a:pt x="402" y="120"/>
                </a:lnTo>
                <a:lnTo>
                  <a:pt x="370" y="120"/>
                </a:lnTo>
                <a:lnTo>
                  <a:pt x="337" y="131"/>
                </a:lnTo>
                <a:lnTo>
                  <a:pt x="305" y="131"/>
                </a:lnTo>
                <a:lnTo>
                  <a:pt x="261" y="142"/>
                </a:lnTo>
                <a:lnTo>
                  <a:pt x="218" y="142"/>
                </a:lnTo>
                <a:lnTo>
                  <a:pt x="163" y="153"/>
                </a:lnTo>
                <a:lnTo>
                  <a:pt x="109" y="164"/>
                </a:lnTo>
                <a:lnTo>
                  <a:pt x="54" y="164"/>
                </a:lnTo>
                <a:lnTo>
                  <a:pt x="0" y="174"/>
                </a:lnTo>
                <a:lnTo>
                  <a:pt x="0" y="6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54" name="Freeform 42"/>
          <p:cNvSpPr>
            <a:spLocks noChangeArrowheads="1"/>
          </p:cNvSpPr>
          <p:nvPr/>
        </p:nvSpPr>
        <p:spPr bwMode="auto">
          <a:xfrm>
            <a:off x="6637338" y="1608138"/>
            <a:ext cx="952500" cy="185737"/>
          </a:xfrm>
          <a:custGeom>
            <a:avLst/>
            <a:gdLst>
              <a:gd name="T0" fmla="*/ 0 w 1500"/>
              <a:gd name="T1" fmla="*/ 207 h 294"/>
              <a:gd name="T2" fmla="*/ 21 w 1500"/>
              <a:gd name="T3" fmla="*/ 196 h 294"/>
              <a:gd name="T4" fmla="*/ 54 w 1500"/>
              <a:gd name="T5" fmla="*/ 196 h 294"/>
              <a:gd name="T6" fmla="*/ 108 w 1500"/>
              <a:gd name="T7" fmla="*/ 185 h 294"/>
              <a:gd name="T8" fmla="*/ 173 w 1500"/>
              <a:gd name="T9" fmla="*/ 185 h 294"/>
              <a:gd name="T10" fmla="*/ 260 w 1500"/>
              <a:gd name="T11" fmla="*/ 163 h 294"/>
              <a:gd name="T12" fmla="*/ 358 w 1500"/>
              <a:gd name="T13" fmla="*/ 152 h 294"/>
              <a:gd name="T14" fmla="*/ 489 w 1500"/>
              <a:gd name="T15" fmla="*/ 142 h 294"/>
              <a:gd name="T16" fmla="*/ 641 w 1500"/>
              <a:gd name="T17" fmla="*/ 109 h 294"/>
              <a:gd name="T18" fmla="*/ 804 w 1500"/>
              <a:gd name="T19" fmla="*/ 76 h 294"/>
              <a:gd name="T20" fmla="*/ 945 w 1500"/>
              <a:gd name="T21" fmla="*/ 54 h 294"/>
              <a:gd name="T22" fmla="*/ 1054 w 1500"/>
              <a:gd name="T23" fmla="*/ 33 h 294"/>
              <a:gd name="T24" fmla="*/ 1185 w 1500"/>
              <a:gd name="T25" fmla="*/ 11 h 294"/>
              <a:gd name="T26" fmla="*/ 1282 w 1500"/>
              <a:gd name="T27" fmla="*/ 0 h 294"/>
              <a:gd name="T28" fmla="*/ 1337 w 1500"/>
              <a:gd name="T29" fmla="*/ 0 h 294"/>
              <a:gd name="T30" fmla="*/ 1402 w 1500"/>
              <a:gd name="T31" fmla="*/ 22 h 294"/>
              <a:gd name="T32" fmla="*/ 1456 w 1500"/>
              <a:gd name="T33" fmla="*/ 65 h 294"/>
              <a:gd name="T34" fmla="*/ 1489 w 1500"/>
              <a:gd name="T35" fmla="*/ 109 h 294"/>
              <a:gd name="T36" fmla="*/ 1500 w 1500"/>
              <a:gd name="T37" fmla="*/ 131 h 294"/>
              <a:gd name="T38" fmla="*/ 1489 w 1500"/>
              <a:gd name="T39" fmla="*/ 142 h 294"/>
              <a:gd name="T40" fmla="*/ 1478 w 1500"/>
              <a:gd name="T41" fmla="*/ 163 h 294"/>
              <a:gd name="T42" fmla="*/ 1445 w 1500"/>
              <a:gd name="T43" fmla="*/ 163 h 294"/>
              <a:gd name="T44" fmla="*/ 1402 w 1500"/>
              <a:gd name="T45" fmla="*/ 174 h 294"/>
              <a:gd name="T46" fmla="*/ 1358 w 1500"/>
              <a:gd name="T47" fmla="*/ 174 h 294"/>
              <a:gd name="T48" fmla="*/ 1326 w 1500"/>
              <a:gd name="T49" fmla="*/ 174 h 294"/>
              <a:gd name="T50" fmla="*/ 1261 w 1500"/>
              <a:gd name="T51" fmla="*/ 174 h 294"/>
              <a:gd name="T52" fmla="*/ 1195 w 1500"/>
              <a:gd name="T53" fmla="*/ 185 h 294"/>
              <a:gd name="T54" fmla="*/ 1119 w 1500"/>
              <a:gd name="T55" fmla="*/ 196 h 294"/>
              <a:gd name="T56" fmla="*/ 1021 w 1500"/>
              <a:gd name="T57" fmla="*/ 196 h 294"/>
              <a:gd name="T58" fmla="*/ 924 w 1500"/>
              <a:gd name="T59" fmla="*/ 207 h 294"/>
              <a:gd name="T60" fmla="*/ 804 w 1500"/>
              <a:gd name="T61" fmla="*/ 218 h 294"/>
              <a:gd name="T62" fmla="*/ 684 w 1500"/>
              <a:gd name="T63" fmla="*/ 239 h 294"/>
              <a:gd name="T64" fmla="*/ 565 w 1500"/>
              <a:gd name="T65" fmla="*/ 250 h 294"/>
              <a:gd name="T66" fmla="*/ 467 w 1500"/>
              <a:gd name="T67" fmla="*/ 261 h 294"/>
              <a:gd name="T68" fmla="*/ 391 w 1500"/>
              <a:gd name="T69" fmla="*/ 272 h 294"/>
              <a:gd name="T70" fmla="*/ 315 w 1500"/>
              <a:gd name="T71" fmla="*/ 283 h 294"/>
              <a:gd name="T72" fmla="*/ 260 w 1500"/>
              <a:gd name="T73" fmla="*/ 294 h 294"/>
              <a:gd name="T74" fmla="*/ 217 w 1500"/>
              <a:gd name="T75" fmla="*/ 294 h 294"/>
              <a:gd name="T76" fmla="*/ 195 w 1500"/>
              <a:gd name="T77" fmla="*/ 294 h 294"/>
              <a:gd name="T78" fmla="*/ 163 w 1500"/>
              <a:gd name="T79" fmla="*/ 294 h 294"/>
              <a:gd name="T80" fmla="*/ 97 w 1500"/>
              <a:gd name="T81" fmla="*/ 272 h 294"/>
              <a:gd name="T82" fmla="*/ 32 w 1500"/>
              <a:gd name="T83" fmla="*/ 250 h 294"/>
              <a:gd name="T84" fmla="*/ 0 w 1500"/>
              <a:gd name="T85" fmla="*/ 229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00" h="294">
                <a:moveTo>
                  <a:pt x="0" y="218"/>
                </a:moveTo>
                <a:lnTo>
                  <a:pt x="0" y="207"/>
                </a:lnTo>
                <a:lnTo>
                  <a:pt x="10" y="207"/>
                </a:lnTo>
                <a:lnTo>
                  <a:pt x="21" y="196"/>
                </a:lnTo>
                <a:lnTo>
                  <a:pt x="43" y="196"/>
                </a:lnTo>
                <a:lnTo>
                  <a:pt x="54" y="196"/>
                </a:lnTo>
                <a:lnTo>
                  <a:pt x="76" y="196"/>
                </a:lnTo>
                <a:lnTo>
                  <a:pt x="108" y="185"/>
                </a:lnTo>
                <a:lnTo>
                  <a:pt x="130" y="185"/>
                </a:lnTo>
                <a:lnTo>
                  <a:pt x="173" y="185"/>
                </a:lnTo>
                <a:lnTo>
                  <a:pt x="206" y="174"/>
                </a:lnTo>
                <a:lnTo>
                  <a:pt x="260" y="163"/>
                </a:lnTo>
                <a:lnTo>
                  <a:pt x="304" y="163"/>
                </a:lnTo>
                <a:lnTo>
                  <a:pt x="358" y="152"/>
                </a:lnTo>
                <a:lnTo>
                  <a:pt x="424" y="152"/>
                </a:lnTo>
                <a:lnTo>
                  <a:pt x="489" y="142"/>
                </a:lnTo>
                <a:lnTo>
                  <a:pt x="565" y="131"/>
                </a:lnTo>
                <a:lnTo>
                  <a:pt x="641" y="109"/>
                </a:lnTo>
                <a:lnTo>
                  <a:pt x="717" y="98"/>
                </a:lnTo>
                <a:lnTo>
                  <a:pt x="804" y="76"/>
                </a:lnTo>
                <a:lnTo>
                  <a:pt x="902" y="54"/>
                </a:lnTo>
                <a:lnTo>
                  <a:pt x="945" y="54"/>
                </a:lnTo>
                <a:lnTo>
                  <a:pt x="978" y="44"/>
                </a:lnTo>
                <a:lnTo>
                  <a:pt x="1054" y="33"/>
                </a:lnTo>
                <a:lnTo>
                  <a:pt x="1130" y="11"/>
                </a:lnTo>
                <a:lnTo>
                  <a:pt x="1185" y="11"/>
                </a:lnTo>
                <a:lnTo>
                  <a:pt x="1239" y="0"/>
                </a:lnTo>
                <a:lnTo>
                  <a:pt x="1282" y="0"/>
                </a:lnTo>
                <a:lnTo>
                  <a:pt x="1315" y="0"/>
                </a:lnTo>
                <a:lnTo>
                  <a:pt x="1337" y="0"/>
                </a:lnTo>
                <a:lnTo>
                  <a:pt x="1369" y="11"/>
                </a:lnTo>
                <a:lnTo>
                  <a:pt x="1402" y="22"/>
                </a:lnTo>
                <a:lnTo>
                  <a:pt x="1424" y="44"/>
                </a:lnTo>
                <a:lnTo>
                  <a:pt x="1456" y="65"/>
                </a:lnTo>
                <a:lnTo>
                  <a:pt x="1478" y="87"/>
                </a:lnTo>
                <a:lnTo>
                  <a:pt x="1489" y="109"/>
                </a:lnTo>
                <a:lnTo>
                  <a:pt x="1500" y="120"/>
                </a:lnTo>
                <a:lnTo>
                  <a:pt x="1500" y="131"/>
                </a:lnTo>
                <a:lnTo>
                  <a:pt x="1500" y="142"/>
                </a:lnTo>
                <a:lnTo>
                  <a:pt x="1489" y="142"/>
                </a:lnTo>
                <a:lnTo>
                  <a:pt x="1489" y="152"/>
                </a:lnTo>
                <a:lnTo>
                  <a:pt x="1478" y="163"/>
                </a:lnTo>
                <a:lnTo>
                  <a:pt x="1467" y="163"/>
                </a:lnTo>
                <a:lnTo>
                  <a:pt x="1445" y="163"/>
                </a:lnTo>
                <a:lnTo>
                  <a:pt x="1424" y="174"/>
                </a:lnTo>
                <a:lnTo>
                  <a:pt x="1402" y="174"/>
                </a:lnTo>
                <a:lnTo>
                  <a:pt x="1380" y="174"/>
                </a:lnTo>
                <a:lnTo>
                  <a:pt x="1358" y="174"/>
                </a:lnTo>
                <a:lnTo>
                  <a:pt x="1348" y="174"/>
                </a:lnTo>
                <a:lnTo>
                  <a:pt x="1326" y="174"/>
                </a:lnTo>
                <a:lnTo>
                  <a:pt x="1293" y="174"/>
                </a:lnTo>
                <a:lnTo>
                  <a:pt x="1261" y="174"/>
                </a:lnTo>
                <a:lnTo>
                  <a:pt x="1239" y="185"/>
                </a:lnTo>
                <a:lnTo>
                  <a:pt x="1195" y="185"/>
                </a:lnTo>
                <a:lnTo>
                  <a:pt x="1163" y="185"/>
                </a:lnTo>
                <a:lnTo>
                  <a:pt x="1119" y="196"/>
                </a:lnTo>
                <a:lnTo>
                  <a:pt x="1076" y="196"/>
                </a:lnTo>
                <a:lnTo>
                  <a:pt x="1021" y="196"/>
                </a:lnTo>
                <a:lnTo>
                  <a:pt x="978" y="207"/>
                </a:lnTo>
                <a:lnTo>
                  <a:pt x="924" y="207"/>
                </a:lnTo>
                <a:lnTo>
                  <a:pt x="869" y="218"/>
                </a:lnTo>
                <a:lnTo>
                  <a:pt x="804" y="218"/>
                </a:lnTo>
                <a:lnTo>
                  <a:pt x="739" y="229"/>
                </a:lnTo>
                <a:lnTo>
                  <a:pt x="684" y="239"/>
                </a:lnTo>
                <a:lnTo>
                  <a:pt x="619" y="239"/>
                </a:lnTo>
                <a:lnTo>
                  <a:pt x="565" y="250"/>
                </a:lnTo>
                <a:lnTo>
                  <a:pt x="521" y="261"/>
                </a:lnTo>
                <a:lnTo>
                  <a:pt x="467" y="261"/>
                </a:lnTo>
                <a:lnTo>
                  <a:pt x="424" y="272"/>
                </a:lnTo>
                <a:lnTo>
                  <a:pt x="391" y="272"/>
                </a:lnTo>
                <a:lnTo>
                  <a:pt x="347" y="283"/>
                </a:lnTo>
                <a:lnTo>
                  <a:pt x="315" y="283"/>
                </a:lnTo>
                <a:lnTo>
                  <a:pt x="282" y="283"/>
                </a:lnTo>
                <a:lnTo>
                  <a:pt x="260" y="294"/>
                </a:lnTo>
                <a:lnTo>
                  <a:pt x="239" y="294"/>
                </a:lnTo>
                <a:lnTo>
                  <a:pt x="217" y="294"/>
                </a:lnTo>
                <a:lnTo>
                  <a:pt x="206" y="294"/>
                </a:lnTo>
                <a:lnTo>
                  <a:pt x="195" y="294"/>
                </a:lnTo>
                <a:lnTo>
                  <a:pt x="184" y="294"/>
                </a:lnTo>
                <a:lnTo>
                  <a:pt x="163" y="294"/>
                </a:lnTo>
                <a:lnTo>
                  <a:pt x="130" y="283"/>
                </a:lnTo>
                <a:lnTo>
                  <a:pt x="97" y="272"/>
                </a:lnTo>
                <a:lnTo>
                  <a:pt x="65" y="261"/>
                </a:lnTo>
                <a:lnTo>
                  <a:pt x="32" y="250"/>
                </a:lnTo>
                <a:lnTo>
                  <a:pt x="10" y="239"/>
                </a:lnTo>
                <a:lnTo>
                  <a:pt x="0" y="229"/>
                </a:lnTo>
                <a:lnTo>
                  <a:pt x="0" y="21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55" name="Freeform 43"/>
          <p:cNvSpPr>
            <a:spLocks noChangeArrowheads="1"/>
          </p:cNvSpPr>
          <p:nvPr/>
        </p:nvSpPr>
        <p:spPr bwMode="auto">
          <a:xfrm>
            <a:off x="6692900" y="1739900"/>
            <a:ext cx="433388" cy="488950"/>
          </a:xfrm>
          <a:custGeom>
            <a:avLst/>
            <a:gdLst>
              <a:gd name="T0" fmla="*/ 619 w 684"/>
              <a:gd name="T1" fmla="*/ 152 h 772"/>
              <a:gd name="T2" fmla="*/ 608 w 684"/>
              <a:gd name="T3" fmla="*/ 174 h 772"/>
              <a:gd name="T4" fmla="*/ 587 w 684"/>
              <a:gd name="T5" fmla="*/ 217 h 772"/>
              <a:gd name="T6" fmla="*/ 554 w 684"/>
              <a:gd name="T7" fmla="*/ 261 h 772"/>
              <a:gd name="T8" fmla="*/ 489 w 684"/>
              <a:gd name="T9" fmla="*/ 348 h 772"/>
              <a:gd name="T10" fmla="*/ 391 w 684"/>
              <a:gd name="T11" fmla="*/ 446 h 772"/>
              <a:gd name="T12" fmla="*/ 326 w 684"/>
              <a:gd name="T13" fmla="*/ 511 h 772"/>
              <a:gd name="T14" fmla="*/ 293 w 684"/>
              <a:gd name="T15" fmla="*/ 544 h 772"/>
              <a:gd name="T16" fmla="*/ 282 w 684"/>
              <a:gd name="T17" fmla="*/ 566 h 772"/>
              <a:gd name="T18" fmla="*/ 282 w 684"/>
              <a:gd name="T19" fmla="*/ 587 h 772"/>
              <a:gd name="T20" fmla="*/ 293 w 684"/>
              <a:gd name="T21" fmla="*/ 598 h 772"/>
              <a:gd name="T22" fmla="*/ 326 w 684"/>
              <a:gd name="T23" fmla="*/ 598 h 772"/>
              <a:gd name="T24" fmla="*/ 358 w 684"/>
              <a:gd name="T25" fmla="*/ 598 h 772"/>
              <a:gd name="T26" fmla="*/ 402 w 684"/>
              <a:gd name="T27" fmla="*/ 598 h 772"/>
              <a:gd name="T28" fmla="*/ 456 w 684"/>
              <a:gd name="T29" fmla="*/ 598 h 772"/>
              <a:gd name="T30" fmla="*/ 521 w 684"/>
              <a:gd name="T31" fmla="*/ 598 h 772"/>
              <a:gd name="T32" fmla="*/ 597 w 684"/>
              <a:gd name="T33" fmla="*/ 598 h 772"/>
              <a:gd name="T34" fmla="*/ 684 w 684"/>
              <a:gd name="T35" fmla="*/ 587 h 772"/>
              <a:gd name="T36" fmla="*/ 619 w 684"/>
              <a:gd name="T37" fmla="*/ 675 h 772"/>
              <a:gd name="T38" fmla="*/ 478 w 684"/>
              <a:gd name="T39" fmla="*/ 685 h 772"/>
              <a:gd name="T40" fmla="*/ 358 w 684"/>
              <a:gd name="T41" fmla="*/ 707 h 772"/>
              <a:gd name="T42" fmla="*/ 271 w 684"/>
              <a:gd name="T43" fmla="*/ 729 h 772"/>
              <a:gd name="T44" fmla="*/ 195 w 684"/>
              <a:gd name="T45" fmla="*/ 751 h 772"/>
              <a:gd name="T46" fmla="*/ 130 w 684"/>
              <a:gd name="T47" fmla="*/ 772 h 772"/>
              <a:gd name="T48" fmla="*/ 86 w 684"/>
              <a:gd name="T49" fmla="*/ 772 h 772"/>
              <a:gd name="T50" fmla="*/ 65 w 684"/>
              <a:gd name="T51" fmla="*/ 772 h 772"/>
              <a:gd name="T52" fmla="*/ 43 w 684"/>
              <a:gd name="T53" fmla="*/ 772 h 772"/>
              <a:gd name="T54" fmla="*/ 32 w 684"/>
              <a:gd name="T55" fmla="*/ 740 h 772"/>
              <a:gd name="T56" fmla="*/ 10 w 684"/>
              <a:gd name="T57" fmla="*/ 696 h 772"/>
              <a:gd name="T58" fmla="*/ 0 w 684"/>
              <a:gd name="T59" fmla="*/ 653 h 772"/>
              <a:gd name="T60" fmla="*/ 0 w 684"/>
              <a:gd name="T61" fmla="*/ 620 h 772"/>
              <a:gd name="T62" fmla="*/ 32 w 684"/>
              <a:gd name="T63" fmla="*/ 598 h 772"/>
              <a:gd name="T64" fmla="*/ 86 w 684"/>
              <a:gd name="T65" fmla="*/ 587 h 772"/>
              <a:gd name="T66" fmla="*/ 119 w 684"/>
              <a:gd name="T67" fmla="*/ 566 h 772"/>
              <a:gd name="T68" fmla="*/ 163 w 684"/>
              <a:gd name="T69" fmla="*/ 544 h 772"/>
              <a:gd name="T70" fmla="*/ 195 w 684"/>
              <a:gd name="T71" fmla="*/ 500 h 772"/>
              <a:gd name="T72" fmla="*/ 260 w 684"/>
              <a:gd name="T73" fmla="*/ 424 h 772"/>
              <a:gd name="T74" fmla="*/ 347 w 684"/>
              <a:gd name="T75" fmla="*/ 305 h 772"/>
              <a:gd name="T76" fmla="*/ 413 w 684"/>
              <a:gd name="T77" fmla="*/ 174 h 772"/>
              <a:gd name="T78" fmla="*/ 445 w 684"/>
              <a:gd name="T79" fmla="*/ 54 h 772"/>
              <a:gd name="T80" fmla="*/ 489 w 684"/>
              <a:gd name="T81" fmla="*/ 22 h 772"/>
              <a:gd name="T82" fmla="*/ 543 w 684"/>
              <a:gd name="T83" fmla="*/ 54 h 772"/>
              <a:gd name="T84" fmla="*/ 587 w 684"/>
              <a:gd name="T85" fmla="*/ 98 h 772"/>
              <a:gd name="T86" fmla="*/ 608 w 684"/>
              <a:gd name="T87" fmla="*/ 12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4" h="772">
                <a:moveTo>
                  <a:pt x="608" y="130"/>
                </a:moveTo>
                <a:lnTo>
                  <a:pt x="619" y="152"/>
                </a:lnTo>
                <a:lnTo>
                  <a:pt x="608" y="163"/>
                </a:lnTo>
                <a:lnTo>
                  <a:pt x="608" y="174"/>
                </a:lnTo>
                <a:lnTo>
                  <a:pt x="597" y="196"/>
                </a:lnTo>
                <a:lnTo>
                  <a:pt x="587" y="217"/>
                </a:lnTo>
                <a:lnTo>
                  <a:pt x="576" y="239"/>
                </a:lnTo>
                <a:lnTo>
                  <a:pt x="554" y="261"/>
                </a:lnTo>
                <a:lnTo>
                  <a:pt x="532" y="294"/>
                </a:lnTo>
                <a:lnTo>
                  <a:pt x="489" y="348"/>
                </a:lnTo>
                <a:lnTo>
                  <a:pt x="434" y="402"/>
                </a:lnTo>
                <a:lnTo>
                  <a:pt x="391" y="446"/>
                </a:lnTo>
                <a:lnTo>
                  <a:pt x="347" y="490"/>
                </a:lnTo>
                <a:lnTo>
                  <a:pt x="326" y="511"/>
                </a:lnTo>
                <a:lnTo>
                  <a:pt x="304" y="522"/>
                </a:lnTo>
                <a:lnTo>
                  <a:pt x="293" y="544"/>
                </a:lnTo>
                <a:lnTo>
                  <a:pt x="282" y="555"/>
                </a:lnTo>
                <a:lnTo>
                  <a:pt x="282" y="566"/>
                </a:lnTo>
                <a:lnTo>
                  <a:pt x="271" y="577"/>
                </a:lnTo>
                <a:lnTo>
                  <a:pt x="282" y="587"/>
                </a:lnTo>
                <a:lnTo>
                  <a:pt x="293" y="587"/>
                </a:lnTo>
                <a:lnTo>
                  <a:pt x="293" y="598"/>
                </a:lnTo>
                <a:lnTo>
                  <a:pt x="304" y="598"/>
                </a:lnTo>
                <a:lnTo>
                  <a:pt x="326" y="598"/>
                </a:lnTo>
                <a:lnTo>
                  <a:pt x="337" y="598"/>
                </a:lnTo>
                <a:lnTo>
                  <a:pt x="358" y="598"/>
                </a:lnTo>
                <a:lnTo>
                  <a:pt x="380" y="598"/>
                </a:lnTo>
                <a:lnTo>
                  <a:pt x="402" y="598"/>
                </a:lnTo>
                <a:lnTo>
                  <a:pt x="423" y="598"/>
                </a:lnTo>
                <a:lnTo>
                  <a:pt x="456" y="598"/>
                </a:lnTo>
                <a:lnTo>
                  <a:pt x="489" y="598"/>
                </a:lnTo>
                <a:lnTo>
                  <a:pt x="521" y="598"/>
                </a:lnTo>
                <a:lnTo>
                  <a:pt x="565" y="598"/>
                </a:lnTo>
                <a:lnTo>
                  <a:pt x="597" y="598"/>
                </a:lnTo>
                <a:lnTo>
                  <a:pt x="641" y="587"/>
                </a:lnTo>
                <a:lnTo>
                  <a:pt x="684" y="587"/>
                </a:lnTo>
                <a:lnTo>
                  <a:pt x="684" y="675"/>
                </a:lnTo>
                <a:lnTo>
                  <a:pt x="619" y="675"/>
                </a:lnTo>
                <a:lnTo>
                  <a:pt x="543" y="685"/>
                </a:lnTo>
                <a:lnTo>
                  <a:pt x="478" y="685"/>
                </a:lnTo>
                <a:lnTo>
                  <a:pt x="423" y="696"/>
                </a:lnTo>
                <a:lnTo>
                  <a:pt x="358" y="707"/>
                </a:lnTo>
                <a:lnTo>
                  <a:pt x="315" y="718"/>
                </a:lnTo>
                <a:lnTo>
                  <a:pt x="271" y="729"/>
                </a:lnTo>
                <a:lnTo>
                  <a:pt x="228" y="740"/>
                </a:lnTo>
                <a:lnTo>
                  <a:pt x="195" y="751"/>
                </a:lnTo>
                <a:lnTo>
                  <a:pt x="163" y="762"/>
                </a:lnTo>
                <a:lnTo>
                  <a:pt x="130" y="772"/>
                </a:lnTo>
                <a:lnTo>
                  <a:pt x="108" y="772"/>
                </a:lnTo>
                <a:lnTo>
                  <a:pt x="86" y="772"/>
                </a:lnTo>
                <a:lnTo>
                  <a:pt x="76" y="772"/>
                </a:lnTo>
                <a:lnTo>
                  <a:pt x="65" y="772"/>
                </a:lnTo>
                <a:lnTo>
                  <a:pt x="54" y="772"/>
                </a:lnTo>
                <a:lnTo>
                  <a:pt x="43" y="772"/>
                </a:lnTo>
                <a:lnTo>
                  <a:pt x="43" y="762"/>
                </a:lnTo>
                <a:lnTo>
                  <a:pt x="32" y="740"/>
                </a:lnTo>
                <a:lnTo>
                  <a:pt x="21" y="718"/>
                </a:lnTo>
                <a:lnTo>
                  <a:pt x="10" y="696"/>
                </a:lnTo>
                <a:lnTo>
                  <a:pt x="10" y="675"/>
                </a:lnTo>
                <a:lnTo>
                  <a:pt x="0" y="653"/>
                </a:lnTo>
                <a:lnTo>
                  <a:pt x="0" y="631"/>
                </a:lnTo>
                <a:lnTo>
                  <a:pt x="0" y="620"/>
                </a:lnTo>
                <a:lnTo>
                  <a:pt x="21" y="609"/>
                </a:lnTo>
                <a:lnTo>
                  <a:pt x="32" y="598"/>
                </a:lnTo>
                <a:lnTo>
                  <a:pt x="65" y="587"/>
                </a:lnTo>
                <a:lnTo>
                  <a:pt x="86" y="587"/>
                </a:lnTo>
                <a:lnTo>
                  <a:pt x="97" y="577"/>
                </a:lnTo>
                <a:lnTo>
                  <a:pt x="119" y="566"/>
                </a:lnTo>
                <a:lnTo>
                  <a:pt x="141" y="555"/>
                </a:lnTo>
                <a:lnTo>
                  <a:pt x="163" y="544"/>
                </a:lnTo>
                <a:lnTo>
                  <a:pt x="173" y="522"/>
                </a:lnTo>
                <a:lnTo>
                  <a:pt x="195" y="500"/>
                </a:lnTo>
                <a:lnTo>
                  <a:pt x="217" y="479"/>
                </a:lnTo>
                <a:lnTo>
                  <a:pt x="260" y="424"/>
                </a:lnTo>
                <a:lnTo>
                  <a:pt x="304" y="370"/>
                </a:lnTo>
                <a:lnTo>
                  <a:pt x="347" y="305"/>
                </a:lnTo>
                <a:lnTo>
                  <a:pt x="380" y="239"/>
                </a:lnTo>
                <a:lnTo>
                  <a:pt x="413" y="174"/>
                </a:lnTo>
                <a:lnTo>
                  <a:pt x="434" y="120"/>
                </a:lnTo>
                <a:lnTo>
                  <a:pt x="445" y="54"/>
                </a:lnTo>
                <a:lnTo>
                  <a:pt x="456" y="0"/>
                </a:lnTo>
                <a:lnTo>
                  <a:pt x="489" y="22"/>
                </a:lnTo>
                <a:lnTo>
                  <a:pt x="521" y="43"/>
                </a:lnTo>
                <a:lnTo>
                  <a:pt x="543" y="54"/>
                </a:lnTo>
                <a:lnTo>
                  <a:pt x="565" y="76"/>
                </a:lnTo>
                <a:lnTo>
                  <a:pt x="587" y="98"/>
                </a:lnTo>
                <a:lnTo>
                  <a:pt x="597" y="109"/>
                </a:lnTo>
                <a:lnTo>
                  <a:pt x="608" y="120"/>
                </a:lnTo>
                <a:lnTo>
                  <a:pt x="608" y="13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56" name="Freeform 44"/>
          <p:cNvSpPr>
            <a:spLocks noChangeArrowheads="1"/>
          </p:cNvSpPr>
          <p:nvPr/>
        </p:nvSpPr>
        <p:spPr bwMode="auto">
          <a:xfrm>
            <a:off x="6664325" y="1919288"/>
            <a:ext cx="690563" cy="719137"/>
          </a:xfrm>
          <a:custGeom>
            <a:avLst/>
            <a:gdLst>
              <a:gd name="T0" fmla="*/ 98 w 1087"/>
              <a:gd name="T1" fmla="*/ 1121 h 1132"/>
              <a:gd name="T2" fmla="*/ 54 w 1087"/>
              <a:gd name="T3" fmla="*/ 1088 h 1132"/>
              <a:gd name="T4" fmla="*/ 11 w 1087"/>
              <a:gd name="T5" fmla="*/ 1023 h 1132"/>
              <a:gd name="T6" fmla="*/ 0 w 1087"/>
              <a:gd name="T7" fmla="*/ 968 h 1132"/>
              <a:gd name="T8" fmla="*/ 0 w 1087"/>
              <a:gd name="T9" fmla="*/ 936 h 1132"/>
              <a:gd name="T10" fmla="*/ 11 w 1087"/>
              <a:gd name="T11" fmla="*/ 914 h 1132"/>
              <a:gd name="T12" fmla="*/ 33 w 1087"/>
              <a:gd name="T13" fmla="*/ 903 h 1132"/>
              <a:gd name="T14" fmla="*/ 87 w 1087"/>
              <a:gd name="T15" fmla="*/ 881 h 1132"/>
              <a:gd name="T16" fmla="*/ 130 w 1087"/>
              <a:gd name="T17" fmla="*/ 859 h 1132"/>
              <a:gd name="T18" fmla="*/ 196 w 1087"/>
              <a:gd name="T19" fmla="*/ 816 h 1132"/>
              <a:gd name="T20" fmla="*/ 261 w 1087"/>
              <a:gd name="T21" fmla="*/ 762 h 1132"/>
              <a:gd name="T22" fmla="*/ 337 w 1087"/>
              <a:gd name="T23" fmla="*/ 685 h 1132"/>
              <a:gd name="T24" fmla="*/ 500 w 1087"/>
              <a:gd name="T25" fmla="*/ 511 h 1132"/>
              <a:gd name="T26" fmla="*/ 587 w 1087"/>
              <a:gd name="T27" fmla="*/ 413 h 1132"/>
              <a:gd name="T28" fmla="*/ 674 w 1087"/>
              <a:gd name="T29" fmla="*/ 304 h 1132"/>
              <a:gd name="T30" fmla="*/ 761 w 1087"/>
              <a:gd name="T31" fmla="*/ 217 h 1132"/>
              <a:gd name="T32" fmla="*/ 805 w 1087"/>
              <a:gd name="T33" fmla="*/ 141 h 1132"/>
              <a:gd name="T34" fmla="*/ 837 w 1087"/>
              <a:gd name="T35" fmla="*/ 87 h 1132"/>
              <a:gd name="T36" fmla="*/ 848 w 1087"/>
              <a:gd name="T37" fmla="*/ 54 h 1132"/>
              <a:gd name="T38" fmla="*/ 837 w 1087"/>
              <a:gd name="T39" fmla="*/ 22 h 1132"/>
              <a:gd name="T40" fmla="*/ 859 w 1087"/>
              <a:gd name="T41" fmla="*/ 0 h 1132"/>
              <a:gd name="T42" fmla="*/ 881 w 1087"/>
              <a:gd name="T43" fmla="*/ 0 h 1132"/>
              <a:gd name="T44" fmla="*/ 924 w 1087"/>
              <a:gd name="T45" fmla="*/ 22 h 1132"/>
              <a:gd name="T46" fmla="*/ 989 w 1087"/>
              <a:gd name="T47" fmla="*/ 76 h 1132"/>
              <a:gd name="T48" fmla="*/ 1022 w 1087"/>
              <a:gd name="T49" fmla="*/ 130 h 1132"/>
              <a:gd name="T50" fmla="*/ 1022 w 1087"/>
              <a:gd name="T51" fmla="*/ 174 h 1132"/>
              <a:gd name="T52" fmla="*/ 1000 w 1087"/>
              <a:gd name="T53" fmla="*/ 217 h 1132"/>
              <a:gd name="T54" fmla="*/ 957 w 1087"/>
              <a:gd name="T55" fmla="*/ 261 h 1132"/>
              <a:gd name="T56" fmla="*/ 881 w 1087"/>
              <a:gd name="T57" fmla="*/ 326 h 1132"/>
              <a:gd name="T58" fmla="*/ 750 w 1087"/>
              <a:gd name="T59" fmla="*/ 446 h 1132"/>
              <a:gd name="T60" fmla="*/ 565 w 1087"/>
              <a:gd name="T61" fmla="*/ 620 h 1132"/>
              <a:gd name="T62" fmla="*/ 435 w 1087"/>
              <a:gd name="T63" fmla="*/ 740 h 1132"/>
              <a:gd name="T64" fmla="*/ 370 w 1087"/>
              <a:gd name="T65" fmla="*/ 794 h 1132"/>
              <a:gd name="T66" fmla="*/ 326 w 1087"/>
              <a:gd name="T67" fmla="*/ 849 h 1132"/>
              <a:gd name="T68" fmla="*/ 315 w 1087"/>
              <a:gd name="T69" fmla="*/ 870 h 1132"/>
              <a:gd name="T70" fmla="*/ 326 w 1087"/>
              <a:gd name="T71" fmla="*/ 881 h 1132"/>
              <a:gd name="T72" fmla="*/ 348 w 1087"/>
              <a:gd name="T73" fmla="*/ 881 h 1132"/>
              <a:gd name="T74" fmla="*/ 402 w 1087"/>
              <a:gd name="T75" fmla="*/ 881 h 1132"/>
              <a:gd name="T76" fmla="*/ 467 w 1087"/>
              <a:gd name="T77" fmla="*/ 870 h 1132"/>
              <a:gd name="T78" fmla="*/ 565 w 1087"/>
              <a:gd name="T79" fmla="*/ 859 h 1132"/>
              <a:gd name="T80" fmla="*/ 685 w 1087"/>
              <a:gd name="T81" fmla="*/ 849 h 1132"/>
              <a:gd name="T82" fmla="*/ 826 w 1087"/>
              <a:gd name="T83" fmla="*/ 838 h 1132"/>
              <a:gd name="T84" fmla="*/ 989 w 1087"/>
              <a:gd name="T85" fmla="*/ 816 h 1132"/>
              <a:gd name="T86" fmla="*/ 1087 w 1087"/>
              <a:gd name="T87" fmla="*/ 903 h 1132"/>
              <a:gd name="T88" fmla="*/ 989 w 1087"/>
              <a:gd name="T89" fmla="*/ 914 h 1132"/>
              <a:gd name="T90" fmla="*/ 881 w 1087"/>
              <a:gd name="T91" fmla="*/ 925 h 1132"/>
              <a:gd name="T92" fmla="*/ 750 w 1087"/>
              <a:gd name="T93" fmla="*/ 957 h 1132"/>
              <a:gd name="T94" fmla="*/ 598 w 1087"/>
              <a:gd name="T95" fmla="*/ 979 h 1132"/>
              <a:gd name="T96" fmla="*/ 457 w 1087"/>
              <a:gd name="T97" fmla="*/ 1001 h 1132"/>
              <a:gd name="T98" fmla="*/ 348 w 1087"/>
              <a:gd name="T99" fmla="*/ 1034 h 1132"/>
              <a:gd name="T100" fmla="*/ 272 w 1087"/>
              <a:gd name="T101" fmla="*/ 1055 h 1132"/>
              <a:gd name="T102" fmla="*/ 217 w 1087"/>
              <a:gd name="T103" fmla="*/ 1077 h 1132"/>
              <a:gd name="T104" fmla="*/ 152 w 1087"/>
              <a:gd name="T105" fmla="*/ 1121 h 1132"/>
              <a:gd name="T106" fmla="*/ 109 w 1087"/>
              <a:gd name="T107" fmla="*/ 1132 h 1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87" h="1132">
                <a:moveTo>
                  <a:pt x="109" y="1132"/>
                </a:moveTo>
                <a:lnTo>
                  <a:pt x="98" y="1121"/>
                </a:lnTo>
                <a:lnTo>
                  <a:pt x="76" y="1110"/>
                </a:lnTo>
                <a:lnTo>
                  <a:pt x="54" y="1088"/>
                </a:lnTo>
                <a:lnTo>
                  <a:pt x="33" y="1055"/>
                </a:lnTo>
                <a:lnTo>
                  <a:pt x="11" y="1023"/>
                </a:lnTo>
                <a:lnTo>
                  <a:pt x="0" y="1001"/>
                </a:lnTo>
                <a:lnTo>
                  <a:pt x="0" y="968"/>
                </a:lnTo>
                <a:lnTo>
                  <a:pt x="0" y="947"/>
                </a:lnTo>
                <a:lnTo>
                  <a:pt x="0" y="936"/>
                </a:lnTo>
                <a:lnTo>
                  <a:pt x="11" y="925"/>
                </a:lnTo>
                <a:lnTo>
                  <a:pt x="11" y="914"/>
                </a:lnTo>
                <a:lnTo>
                  <a:pt x="22" y="914"/>
                </a:lnTo>
                <a:lnTo>
                  <a:pt x="33" y="903"/>
                </a:lnTo>
                <a:lnTo>
                  <a:pt x="54" y="892"/>
                </a:lnTo>
                <a:lnTo>
                  <a:pt x="87" y="881"/>
                </a:lnTo>
                <a:lnTo>
                  <a:pt x="109" y="870"/>
                </a:lnTo>
                <a:lnTo>
                  <a:pt x="130" y="859"/>
                </a:lnTo>
                <a:lnTo>
                  <a:pt x="163" y="838"/>
                </a:lnTo>
                <a:lnTo>
                  <a:pt x="196" y="816"/>
                </a:lnTo>
                <a:lnTo>
                  <a:pt x="228" y="794"/>
                </a:lnTo>
                <a:lnTo>
                  <a:pt x="261" y="762"/>
                </a:lnTo>
                <a:lnTo>
                  <a:pt x="304" y="729"/>
                </a:lnTo>
                <a:lnTo>
                  <a:pt x="337" y="685"/>
                </a:lnTo>
                <a:lnTo>
                  <a:pt x="424" y="598"/>
                </a:lnTo>
                <a:lnTo>
                  <a:pt x="500" y="511"/>
                </a:lnTo>
                <a:lnTo>
                  <a:pt x="544" y="468"/>
                </a:lnTo>
                <a:lnTo>
                  <a:pt x="587" y="413"/>
                </a:lnTo>
                <a:lnTo>
                  <a:pt x="631" y="359"/>
                </a:lnTo>
                <a:lnTo>
                  <a:pt x="674" y="304"/>
                </a:lnTo>
                <a:lnTo>
                  <a:pt x="718" y="261"/>
                </a:lnTo>
                <a:lnTo>
                  <a:pt x="761" y="217"/>
                </a:lnTo>
                <a:lnTo>
                  <a:pt x="783" y="174"/>
                </a:lnTo>
                <a:lnTo>
                  <a:pt x="805" y="141"/>
                </a:lnTo>
                <a:lnTo>
                  <a:pt x="826" y="119"/>
                </a:lnTo>
                <a:lnTo>
                  <a:pt x="837" y="87"/>
                </a:lnTo>
                <a:lnTo>
                  <a:pt x="848" y="76"/>
                </a:lnTo>
                <a:lnTo>
                  <a:pt x="848" y="54"/>
                </a:lnTo>
                <a:lnTo>
                  <a:pt x="837" y="32"/>
                </a:lnTo>
                <a:lnTo>
                  <a:pt x="837" y="22"/>
                </a:lnTo>
                <a:lnTo>
                  <a:pt x="837" y="11"/>
                </a:lnTo>
                <a:lnTo>
                  <a:pt x="859" y="0"/>
                </a:lnTo>
                <a:lnTo>
                  <a:pt x="870" y="0"/>
                </a:lnTo>
                <a:lnTo>
                  <a:pt x="881" y="0"/>
                </a:lnTo>
                <a:lnTo>
                  <a:pt x="891" y="11"/>
                </a:lnTo>
                <a:lnTo>
                  <a:pt x="924" y="22"/>
                </a:lnTo>
                <a:lnTo>
                  <a:pt x="968" y="43"/>
                </a:lnTo>
                <a:lnTo>
                  <a:pt x="989" y="76"/>
                </a:lnTo>
                <a:lnTo>
                  <a:pt x="1011" y="109"/>
                </a:lnTo>
                <a:lnTo>
                  <a:pt x="1022" y="130"/>
                </a:lnTo>
                <a:lnTo>
                  <a:pt x="1033" y="163"/>
                </a:lnTo>
                <a:lnTo>
                  <a:pt x="1022" y="174"/>
                </a:lnTo>
                <a:lnTo>
                  <a:pt x="1022" y="196"/>
                </a:lnTo>
                <a:lnTo>
                  <a:pt x="1000" y="217"/>
                </a:lnTo>
                <a:lnTo>
                  <a:pt x="978" y="239"/>
                </a:lnTo>
                <a:lnTo>
                  <a:pt x="957" y="261"/>
                </a:lnTo>
                <a:lnTo>
                  <a:pt x="924" y="294"/>
                </a:lnTo>
                <a:lnTo>
                  <a:pt x="881" y="326"/>
                </a:lnTo>
                <a:lnTo>
                  <a:pt x="848" y="359"/>
                </a:lnTo>
                <a:lnTo>
                  <a:pt x="750" y="446"/>
                </a:lnTo>
                <a:lnTo>
                  <a:pt x="652" y="533"/>
                </a:lnTo>
                <a:lnTo>
                  <a:pt x="565" y="620"/>
                </a:lnTo>
                <a:lnTo>
                  <a:pt x="467" y="696"/>
                </a:lnTo>
                <a:lnTo>
                  <a:pt x="435" y="740"/>
                </a:lnTo>
                <a:lnTo>
                  <a:pt x="391" y="772"/>
                </a:lnTo>
                <a:lnTo>
                  <a:pt x="370" y="794"/>
                </a:lnTo>
                <a:lnTo>
                  <a:pt x="348" y="827"/>
                </a:lnTo>
                <a:lnTo>
                  <a:pt x="326" y="849"/>
                </a:lnTo>
                <a:lnTo>
                  <a:pt x="315" y="859"/>
                </a:lnTo>
                <a:lnTo>
                  <a:pt x="315" y="870"/>
                </a:lnTo>
                <a:lnTo>
                  <a:pt x="315" y="881"/>
                </a:lnTo>
                <a:lnTo>
                  <a:pt x="326" y="881"/>
                </a:lnTo>
                <a:lnTo>
                  <a:pt x="337" y="881"/>
                </a:lnTo>
                <a:lnTo>
                  <a:pt x="348" y="881"/>
                </a:lnTo>
                <a:lnTo>
                  <a:pt x="370" y="881"/>
                </a:lnTo>
                <a:lnTo>
                  <a:pt x="402" y="881"/>
                </a:lnTo>
                <a:lnTo>
                  <a:pt x="435" y="870"/>
                </a:lnTo>
                <a:lnTo>
                  <a:pt x="467" y="870"/>
                </a:lnTo>
                <a:lnTo>
                  <a:pt x="511" y="870"/>
                </a:lnTo>
                <a:lnTo>
                  <a:pt x="565" y="859"/>
                </a:lnTo>
                <a:lnTo>
                  <a:pt x="620" y="859"/>
                </a:lnTo>
                <a:lnTo>
                  <a:pt x="685" y="849"/>
                </a:lnTo>
                <a:lnTo>
                  <a:pt x="750" y="849"/>
                </a:lnTo>
                <a:lnTo>
                  <a:pt x="826" y="838"/>
                </a:lnTo>
                <a:lnTo>
                  <a:pt x="902" y="827"/>
                </a:lnTo>
                <a:lnTo>
                  <a:pt x="989" y="816"/>
                </a:lnTo>
                <a:lnTo>
                  <a:pt x="1087" y="805"/>
                </a:lnTo>
                <a:lnTo>
                  <a:pt x="1087" y="903"/>
                </a:lnTo>
                <a:lnTo>
                  <a:pt x="1033" y="903"/>
                </a:lnTo>
                <a:lnTo>
                  <a:pt x="989" y="914"/>
                </a:lnTo>
                <a:lnTo>
                  <a:pt x="935" y="925"/>
                </a:lnTo>
                <a:lnTo>
                  <a:pt x="881" y="925"/>
                </a:lnTo>
                <a:lnTo>
                  <a:pt x="815" y="947"/>
                </a:lnTo>
                <a:lnTo>
                  <a:pt x="750" y="957"/>
                </a:lnTo>
                <a:lnTo>
                  <a:pt x="674" y="968"/>
                </a:lnTo>
                <a:lnTo>
                  <a:pt x="598" y="979"/>
                </a:lnTo>
                <a:lnTo>
                  <a:pt x="533" y="990"/>
                </a:lnTo>
                <a:lnTo>
                  <a:pt x="457" y="1001"/>
                </a:lnTo>
                <a:lnTo>
                  <a:pt x="402" y="1023"/>
                </a:lnTo>
                <a:lnTo>
                  <a:pt x="348" y="1034"/>
                </a:lnTo>
                <a:lnTo>
                  <a:pt x="304" y="1044"/>
                </a:lnTo>
                <a:lnTo>
                  <a:pt x="272" y="1055"/>
                </a:lnTo>
                <a:lnTo>
                  <a:pt x="239" y="1066"/>
                </a:lnTo>
                <a:lnTo>
                  <a:pt x="217" y="1077"/>
                </a:lnTo>
                <a:lnTo>
                  <a:pt x="185" y="1099"/>
                </a:lnTo>
                <a:lnTo>
                  <a:pt x="152" y="1121"/>
                </a:lnTo>
                <a:lnTo>
                  <a:pt x="130" y="1121"/>
                </a:lnTo>
                <a:lnTo>
                  <a:pt x="109" y="113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57" name="Freeform 45"/>
          <p:cNvSpPr>
            <a:spLocks noChangeArrowheads="1"/>
          </p:cNvSpPr>
          <p:nvPr/>
        </p:nvSpPr>
        <p:spPr bwMode="auto">
          <a:xfrm>
            <a:off x="7210425" y="2298700"/>
            <a:ext cx="268288" cy="366713"/>
          </a:xfrm>
          <a:custGeom>
            <a:avLst/>
            <a:gdLst>
              <a:gd name="T0" fmla="*/ 413 w 424"/>
              <a:gd name="T1" fmla="*/ 501 h 577"/>
              <a:gd name="T2" fmla="*/ 391 w 424"/>
              <a:gd name="T3" fmla="*/ 534 h 577"/>
              <a:gd name="T4" fmla="*/ 380 w 424"/>
              <a:gd name="T5" fmla="*/ 555 h 577"/>
              <a:gd name="T6" fmla="*/ 380 w 424"/>
              <a:gd name="T7" fmla="*/ 566 h 577"/>
              <a:gd name="T8" fmla="*/ 370 w 424"/>
              <a:gd name="T9" fmla="*/ 577 h 577"/>
              <a:gd name="T10" fmla="*/ 359 w 424"/>
              <a:gd name="T11" fmla="*/ 577 h 577"/>
              <a:gd name="T12" fmla="*/ 337 w 424"/>
              <a:gd name="T13" fmla="*/ 566 h 577"/>
              <a:gd name="T14" fmla="*/ 326 w 424"/>
              <a:gd name="T15" fmla="*/ 555 h 577"/>
              <a:gd name="T16" fmla="*/ 304 w 424"/>
              <a:gd name="T17" fmla="*/ 534 h 577"/>
              <a:gd name="T18" fmla="*/ 293 w 424"/>
              <a:gd name="T19" fmla="*/ 512 h 577"/>
              <a:gd name="T20" fmla="*/ 272 w 424"/>
              <a:gd name="T21" fmla="*/ 490 h 577"/>
              <a:gd name="T22" fmla="*/ 250 w 424"/>
              <a:gd name="T23" fmla="*/ 468 h 577"/>
              <a:gd name="T24" fmla="*/ 239 w 424"/>
              <a:gd name="T25" fmla="*/ 436 h 577"/>
              <a:gd name="T26" fmla="*/ 206 w 424"/>
              <a:gd name="T27" fmla="*/ 403 h 577"/>
              <a:gd name="T28" fmla="*/ 185 w 424"/>
              <a:gd name="T29" fmla="*/ 370 h 577"/>
              <a:gd name="T30" fmla="*/ 152 w 424"/>
              <a:gd name="T31" fmla="*/ 316 h 577"/>
              <a:gd name="T32" fmla="*/ 130 w 424"/>
              <a:gd name="T33" fmla="*/ 272 h 577"/>
              <a:gd name="T34" fmla="*/ 98 w 424"/>
              <a:gd name="T35" fmla="*/ 218 h 577"/>
              <a:gd name="T36" fmla="*/ 65 w 424"/>
              <a:gd name="T37" fmla="*/ 164 h 577"/>
              <a:gd name="T38" fmla="*/ 43 w 424"/>
              <a:gd name="T39" fmla="*/ 131 h 577"/>
              <a:gd name="T40" fmla="*/ 32 w 424"/>
              <a:gd name="T41" fmla="*/ 98 h 577"/>
              <a:gd name="T42" fmla="*/ 11 w 424"/>
              <a:gd name="T43" fmla="*/ 66 h 577"/>
              <a:gd name="T44" fmla="*/ 0 w 424"/>
              <a:gd name="T45" fmla="*/ 44 h 577"/>
              <a:gd name="T46" fmla="*/ 0 w 424"/>
              <a:gd name="T47" fmla="*/ 33 h 577"/>
              <a:gd name="T48" fmla="*/ 0 w 424"/>
              <a:gd name="T49" fmla="*/ 11 h 577"/>
              <a:gd name="T50" fmla="*/ 11 w 424"/>
              <a:gd name="T51" fmla="*/ 0 h 577"/>
              <a:gd name="T52" fmla="*/ 32 w 424"/>
              <a:gd name="T53" fmla="*/ 0 h 577"/>
              <a:gd name="T54" fmla="*/ 65 w 424"/>
              <a:gd name="T55" fmla="*/ 0 h 577"/>
              <a:gd name="T56" fmla="*/ 76 w 424"/>
              <a:gd name="T57" fmla="*/ 11 h 577"/>
              <a:gd name="T58" fmla="*/ 87 w 424"/>
              <a:gd name="T59" fmla="*/ 22 h 577"/>
              <a:gd name="T60" fmla="*/ 109 w 424"/>
              <a:gd name="T61" fmla="*/ 33 h 577"/>
              <a:gd name="T62" fmla="*/ 130 w 424"/>
              <a:gd name="T63" fmla="*/ 44 h 577"/>
              <a:gd name="T64" fmla="*/ 163 w 424"/>
              <a:gd name="T65" fmla="*/ 66 h 577"/>
              <a:gd name="T66" fmla="*/ 185 w 424"/>
              <a:gd name="T67" fmla="*/ 87 h 577"/>
              <a:gd name="T68" fmla="*/ 217 w 424"/>
              <a:gd name="T69" fmla="*/ 109 h 577"/>
              <a:gd name="T70" fmla="*/ 250 w 424"/>
              <a:gd name="T71" fmla="*/ 131 h 577"/>
              <a:gd name="T72" fmla="*/ 283 w 424"/>
              <a:gd name="T73" fmla="*/ 153 h 577"/>
              <a:gd name="T74" fmla="*/ 304 w 424"/>
              <a:gd name="T75" fmla="*/ 185 h 577"/>
              <a:gd name="T76" fmla="*/ 326 w 424"/>
              <a:gd name="T77" fmla="*/ 207 h 577"/>
              <a:gd name="T78" fmla="*/ 359 w 424"/>
              <a:gd name="T79" fmla="*/ 229 h 577"/>
              <a:gd name="T80" fmla="*/ 370 w 424"/>
              <a:gd name="T81" fmla="*/ 251 h 577"/>
              <a:gd name="T82" fmla="*/ 391 w 424"/>
              <a:gd name="T83" fmla="*/ 283 h 577"/>
              <a:gd name="T84" fmla="*/ 402 w 424"/>
              <a:gd name="T85" fmla="*/ 305 h 577"/>
              <a:gd name="T86" fmla="*/ 413 w 424"/>
              <a:gd name="T87" fmla="*/ 327 h 577"/>
              <a:gd name="T88" fmla="*/ 424 w 424"/>
              <a:gd name="T89" fmla="*/ 370 h 577"/>
              <a:gd name="T90" fmla="*/ 424 w 424"/>
              <a:gd name="T91" fmla="*/ 414 h 577"/>
              <a:gd name="T92" fmla="*/ 424 w 424"/>
              <a:gd name="T93" fmla="*/ 468 h 577"/>
              <a:gd name="T94" fmla="*/ 413 w 424"/>
              <a:gd name="T95" fmla="*/ 501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4" h="577">
                <a:moveTo>
                  <a:pt x="413" y="501"/>
                </a:moveTo>
                <a:lnTo>
                  <a:pt x="391" y="534"/>
                </a:lnTo>
                <a:lnTo>
                  <a:pt x="380" y="555"/>
                </a:lnTo>
                <a:lnTo>
                  <a:pt x="380" y="566"/>
                </a:lnTo>
                <a:lnTo>
                  <a:pt x="370" y="577"/>
                </a:lnTo>
                <a:lnTo>
                  <a:pt x="359" y="577"/>
                </a:lnTo>
                <a:lnTo>
                  <a:pt x="337" y="566"/>
                </a:lnTo>
                <a:lnTo>
                  <a:pt x="326" y="555"/>
                </a:lnTo>
                <a:lnTo>
                  <a:pt x="304" y="534"/>
                </a:lnTo>
                <a:lnTo>
                  <a:pt x="293" y="512"/>
                </a:lnTo>
                <a:lnTo>
                  <a:pt x="272" y="490"/>
                </a:lnTo>
                <a:lnTo>
                  <a:pt x="250" y="468"/>
                </a:lnTo>
                <a:lnTo>
                  <a:pt x="239" y="436"/>
                </a:lnTo>
                <a:lnTo>
                  <a:pt x="206" y="403"/>
                </a:lnTo>
                <a:lnTo>
                  <a:pt x="185" y="370"/>
                </a:lnTo>
                <a:lnTo>
                  <a:pt x="152" y="316"/>
                </a:lnTo>
                <a:lnTo>
                  <a:pt x="130" y="272"/>
                </a:lnTo>
                <a:lnTo>
                  <a:pt x="98" y="218"/>
                </a:lnTo>
                <a:lnTo>
                  <a:pt x="65" y="164"/>
                </a:lnTo>
                <a:lnTo>
                  <a:pt x="43" y="131"/>
                </a:lnTo>
                <a:lnTo>
                  <a:pt x="32" y="98"/>
                </a:lnTo>
                <a:lnTo>
                  <a:pt x="11" y="66"/>
                </a:lnTo>
                <a:lnTo>
                  <a:pt x="0" y="44"/>
                </a:lnTo>
                <a:lnTo>
                  <a:pt x="0" y="33"/>
                </a:lnTo>
                <a:lnTo>
                  <a:pt x="0" y="11"/>
                </a:lnTo>
                <a:lnTo>
                  <a:pt x="11" y="0"/>
                </a:lnTo>
                <a:lnTo>
                  <a:pt x="32" y="0"/>
                </a:lnTo>
                <a:lnTo>
                  <a:pt x="65" y="0"/>
                </a:lnTo>
                <a:lnTo>
                  <a:pt x="76" y="11"/>
                </a:lnTo>
                <a:lnTo>
                  <a:pt x="87" y="22"/>
                </a:lnTo>
                <a:lnTo>
                  <a:pt x="109" y="33"/>
                </a:lnTo>
                <a:lnTo>
                  <a:pt x="130" y="44"/>
                </a:lnTo>
                <a:lnTo>
                  <a:pt x="163" y="66"/>
                </a:lnTo>
                <a:lnTo>
                  <a:pt x="185" y="87"/>
                </a:lnTo>
                <a:lnTo>
                  <a:pt x="217" y="109"/>
                </a:lnTo>
                <a:lnTo>
                  <a:pt x="250" y="131"/>
                </a:lnTo>
                <a:lnTo>
                  <a:pt x="283" y="153"/>
                </a:lnTo>
                <a:lnTo>
                  <a:pt x="304" y="185"/>
                </a:lnTo>
                <a:lnTo>
                  <a:pt x="326" y="207"/>
                </a:lnTo>
                <a:lnTo>
                  <a:pt x="359" y="229"/>
                </a:lnTo>
                <a:lnTo>
                  <a:pt x="370" y="251"/>
                </a:lnTo>
                <a:lnTo>
                  <a:pt x="391" y="283"/>
                </a:lnTo>
                <a:lnTo>
                  <a:pt x="402" y="305"/>
                </a:lnTo>
                <a:lnTo>
                  <a:pt x="413" y="327"/>
                </a:lnTo>
                <a:lnTo>
                  <a:pt x="424" y="370"/>
                </a:lnTo>
                <a:lnTo>
                  <a:pt x="424" y="414"/>
                </a:lnTo>
                <a:lnTo>
                  <a:pt x="424" y="468"/>
                </a:lnTo>
                <a:lnTo>
                  <a:pt x="413" y="50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58" name="Freeform 46"/>
          <p:cNvSpPr>
            <a:spLocks noChangeArrowheads="1"/>
          </p:cNvSpPr>
          <p:nvPr/>
        </p:nvSpPr>
        <p:spPr bwMode="auto">
          <a:xfrm>
            <a:off x="6967538" y="1311275"/>
            <a:ext cx="249237" cy="255588"/>
          </a:xfrm>
          <a:custGeom>
            <a:avLst/>
            <a:gdLst>
              <a:gd name="T0" fmla="*/ 348 w 392"/>
              <a:gd name="T1" fmla="*/ 403 h 403"/>
              <a:gd name="T2" fmla="*/ 327 w 392"/>
              <a:gd name="T3" fmla="*/ 392 h 403"/>
              <a:gd name="T4" fmla="*/ 316 w 392"/>
              <a:gd name="T5" fmla="*/ 381 h 403"/>
              <a:gd name="T6" fmla="*/ 283 w 392"/>
              <a:gd name="T7" fmla="*/ 370 h 403"/>
              <a:gd name="T8" fmla="*/ 250 w 392"/>
              <a:gd name="T9" fmla="*/ 348 h 403"/>
              <a:gd name="T10" fmla="*/ 218 w 392"/>
              <a:gd name="T11" fmla="*/ 316 h 403"/>
              <a:gd name="T12" fmla="*/ 174 w 392"/>
              <a:gd name="T13" fmla="*/ 272 h 403"/>
              <a:gd name="T14" fmla="*/ 131 w 392"/>
              <a:gd name="T15" fmla="*/ 229 h 403"/>
              <a:gd name="T16" fmla="*/ 109 w 392"/>
              <a:gd name="T17" fmla="*/ 207 h 403"/>
              <a:gd name="T18" fmla="*/ 87 w 392"/>
              <a:gd name="T19" fmla="*/ 174 h 403"/>
              <a:gd name="T20" fmla="*/ 55 w 392"/>
              <a:gd name="T21" fmla="*/ 120 h 403"/>
              <a:gd name="T22" fmla="*/ 44 w 392"/>
              <a:gd name="T23" fmla="*/ 98 h 403"/>
              <a:gd name="T24" fmla="*/ 22 w 392"/>
              <a:gd name="T25" fmla="*/ 65 h 403"/>
              <a:gd name="T26" fmla="*/ 22 w 392"/>
              <a:gd name="T27" fmla="*/ 55 h 403"/>
              <a:gd name="T28" fmla="*/ 11 w 392"/>
              <a:gd name="T29" fmla="*/ 33 h 403"/>
              <a:gd name="T30" fmla="*/ 0 w 392"/>
              <a:gd name="T31" fmla="*/ 11 h 403"/>
              <a:gd name="T32" fmla="*/ 0 w 392"/>
              <a:gd name="T33" fmla="*/ 0 h 403"/>
              <a:gd name="T34" fmla="*/ 44 w 392"/>
              <a:gd name="T35" fmla="*/ 0 h 403"/>
              <a:gd name="T36" fmla="*/ 76 w 392"/>
              <a:gd name="T37" fmla="*/ 11 h 403"/>
              <a:gd name="T38" fmla="*/ 109 w 392"/>
              <a:gd name="T39" fmla="*/ 11 h 403"/>
              <a:gd name="T40" fmla="*/ 142 w 392"/>
              <a:gd name="T41" fmla="*/ 22 h 403"/>
              <a:gd name="T42" fmla="*/ 174 w 392"/>
              <a:gd name="T43" fmla="*/ 33 h 403"/>
              <a:gd name="T44" fmla="*/ 207 w 392"/>
              <a:gd name="T45" fmla="*/ 44 h 403"/>
              <a:gd name="T46" fmla="*/ 240 w 392"/>
              <a:gd name="T47" fmla="*/ 65 h 403"/>
              <a:gd name="T48" fmla="*/ 272 w 392"/>
              <a:gd name="T49" fmla="*/ 87 h 403"/>
              <a:gd name="T50" fmla="*/ 305 w 392"/>
              <a:gd name="T51" fmla="*/ 98 h 403"/>
              <a:gd name="T52" fmla="*/ 337 w 392"/>
              <a:gd name="T53" fmla="*/ 131 h 403"/>
              <a:gd name="T54" fmla="*/ 348 w 392"/>
              <a:gd name="T55" fmla="*/ 152 h 403"/>
              <a:gd name="T56" fmla="*/ 370 w 392"/>
              <a:gd name="T57" fmla="*/ 174 h 403"/>
              <a:gd name="T58" fmla="*/ 381 w 392"/>
              <a:gd name="T59" fmla="*/ 196 h 403"/>
              <a:gd name="T60" fmla="*/ 392 w 392"/>
              <a:gd name="T61" fmla="*/ 218 h 403"/>
              <a:gd name="T62" fmla="*/ 392 w 392"/>
              <a:gd name="T63" fmla="*/ 250 h 403"/>
              <a:gd name="T64" fmla="*/ 392 w 392"/>
              <a:gd name="T65" fmla="*/ 272 h 403"/>
              <a:gd name="T66" fmla="*/ 381 w 392"/>
              <a:gd name="T67" fmla="*/ 305 h 403"/>
              <a:gd name="T68" fmla="*/ 381 w 392"/>
              <a:gd name="T69" fmla="*/ 327 h 403"/>
              <a:gd name="T70" fmla="*/ 370 w 392"/>
              <a:gd name="T71" fmla="*/ 348 h 403"/>
              <a:gd name="T72" fmla="*/ 370 w 392"/>
              <a:gd name="T73" fmla="*/ 359 h 403"/>
              <a:gd name="T74" fmla="*/ 359 w 392"/>
              <a:gd name="T75" fmla="*/ 381 h 403"/>
              <a:gd name="T76" fmla="*/ 348 w 392"/>
              <a:gd name="T77" fmla="*/ 392 h 403"/>
              <a:gd name="T78" fmla="*/ 348 w 392"/>
              <a:gd name="T79" fmla="*/ 403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92" h="403">
                <a:moveTo>
                  <a:pt x="348" y="403"/>
                </a:moveTo>
                <a:lnTo>
                  <a:pt x="327" y="392"/>
                </a:lnTo>
                <a:lnTo>
                  <a:pt x="316" y="381"/>
                </a:lnTo>
                <a:lnTo>
                  <a:pt x="283" y="370"/>
                </a:lnTo>
                <a:lnTo>
                  <a:pt x="250" y="348"/>
                </a:lnTo>
                <a:lnTo>
                  <a:pt x="218" y="316"/>
                </a:lnTo>
                <a:lnTo>
                  <a:pt x="174" y="272"/>
                </a:lnTo>
                <a:lnTo>
                  <a:pt x="131" y="229"/>
                </a:lnTo>
                <a:lnTo>
                  <a:pt x="109" y="207"/>
                </a:lnTo>
                <a:lnTo>
                  <a:pt x="87" y="174"/>
                </a:lnTo>
                <a:lnTo>
                  <a:pt x="55" y="120"/>
                </a:lnTo>
                <a:lnTo>
                  <a:pt x="44" y="98"/>
                </a:lnTo>
                <a:lnTo>
                  <a:pt x="22" y="65"/>
                </a:lnTo>
                <a:lnTo>
                  <a:pt x="22" y="55"/>
                </a:lnTo>
                <a:lnTo>
                  <a:pt x="11" y="33"/>
                </a:lnTo>
                <a:lnTo>
                  <a:pt x="0" y="11"/>
                </a:lnTo>
                <a:lnTo>
                  <a:pt x="0" y="0"/>
                </a:lnTo>
                <a:lnTo>
                  <a:pt x="44" y="0"/>
                </a:lnTo>
                <a:lnTo>
                  <a:pt x="76" y="11"/>
                </a:lnTo>
                <a:lnTo>
                  <a:pt x="109" y="11"/>
                </a:lnTo>
                <a:lnTo>
                  <a:pt x="142" y="22"/>
                </a:lnTo>
                <a:lnTo>
                  <a:pt x="174" y="33"/>
                </a:lnTo>
                <a:lnTo>
                  <a:pt x="207" y="44"/>
                </a:lnTo>
                <a:lnTo>
                  <a:pt x="240" y="65"/>
                </a:lnTo>
                <a:lnTo>
                  <a:pt x="272" y="87"/>
                </a:lnTo>
                <a:lnTo>
                  <a:pt x="305" y="98"/>
                </a:lnTo>
                <a:lnTo>
                  <a:pt x="337" y="131"/>
                </a:lnTo>
                <a:lnTo>
                  <a:pt x="348" y="152"/>
                </a:lnTo>
                <a:lnTo>
                  <a:pt x="370" y="174"/>
                </a:lnTo>
                <a:lnTo>
                  <a:pt x="381" y="196"/>
                </a:lnTo>
                <a:lnTo>
                  <a:pt x="392" y="218"/>
                </a:lnTo>
                <a:lnTo>
                  <a:pt x="392" y="250"/>
                </a:lnTo>
                <a:lnTo>
                  <a:pt x="392" y="272"/>
                </a:lnTo>
                <a:lnTo>
                  <a:pt x="381" y="305"/>
                </a:lnTo>
                <a:lnTo>
                  <a:pt x="381" y="327"/>
                </a:lnTo>
                <a:lnTo>
                  <a:pt x="370" y="348"/>
                </a:lnTo>
                <a:lnTo>
                  <a:pt x="370" y="359"/>
                </a:lnTo>
                <a:lnTo>
                  <a:pt x="359" y="381"/>
                </a:lnTo>
                <a:lnTo>
                  <a:pt x="348" y="392"/>
                </a:lnTo>
                <a:lnTo>
                  <a:pt x="348" y="40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5752" name="Freeform 40"/>
          <p:cNvSpPr>
            <a:spLocks noChangeArrowheads="1"/>
          </p:cNvSpPr>
          <p:nvPr/>
        </p:nvSpPr>
        <p:spPr bwMode="auto">
          <a:xfrm>
            <a:off x="6091238" y="1773238"/>
            <a:ext cx="476250" cy="1030287"/>
          </a:xfrm>
          <a:custGeom>
            <a:avLst/>
            <a:gdLst>
              <a:gd name="T0" fmla="*/ 119 w 750"/>
              <a:gd name="T1" fmla="*/ 1339 h 1622"/>
              <a:gd name="T2" fmla="*/ 65 w 750"/>
              <a:gd name="T3" fmla="*/ 1295 h 1622"/>
              <a:gd name="T4" fmla="*/ 54 w 750"/>
              <a:gd name="T5" fmla="*/ 1273 h 1622"/>
              <a:gd name="T6" fmla="*/ 98 w 750"/>
              <a:gd name="T7" fmla="*/ 1263 h 1622"/>
              <a:gd name="T8" fmla="*/ 195 w 750"/>
              <a:gd name="T9" fmla="*/ 1273 h 1622"/>
              <a:gd name="T10" fmla="*/ 282 w 750"/>
              <a:gd name="T11" fmla="*/ 1295 h 1622"/>
              <a:gd name="T12" fmla="*/ 348 w 750"/>
              <a:gd name="T13" fmla="*/ 1284 h 1622"/>
              <a:gd name="T14" fmla="*/ 391 w 750"/>
              <a:gd name="T15" fmla="*/ 1252 h 1622"/>
              <a:gd name="T16" fmla="*/ 424 w 750"/>
              <a:gd name="T17" fmla="*/ 1186 h 1622"/>
              <a:gd name="T18" fmla="*/ 456 w 750"/>
              <a:gd name="T19" fmla="*/ 1088 h 1622"/>
              <a:gd name="T20" fmla="*/ 489 w 750"/>
              <a:gd name="T21" fmla="*/ 882 h 1622"/>
              <a:gd name="T22" fmla="*/ 500 w 750"/>
              <a:gd name="T23" fmla="*/ 708 h 1622"/>
              <a:gd name="T24" fmla="*/ 500 w 750"/>
              <a:gd name="T25" fmla="*/ 642 h 1622"/>
              <a:gd name="T26" fmla="*/ 489 w 750"/>
              <a:gd name="T27" fmla="*/ 599 h 1622"/>
              <a:gd name="T28" fmla="*/ 456 w 750"/>
              <a:gd name="T29" fmla="*/ 588 h 1622"/>
              <a:gd name="T30" fmla="*/ 402 w 750"/>
              <a:gd name="T31" fmla="*/ 588 h 1622"/>
              <a:gd name="T32" fmla="*/ 337 w 750"/>
              <a:gd name="T33" fmla="*/ 610 h 1622"/>
              <a:gd name="T34" fmla="*/ 250 w 750"/>
              <a:gd name="T35" fmla="*/ 653 h 1622"/>
              <a:gd name="T36" fmla="*/ 141 w 750"/>
              <a:gd name="T37" fmla="*/ 708 h 1622"/>
              <a:gd name="T38" fmla="*/ 76 w 750"/>
              <a:gd name="T39" fmla="*/ 740 h 1622"/>
              <a:gd name="T40" fmla="*/ 32 w 750"/>
              <a:gd name="T41" fmla="*/ 740 h 1622"/>
              <a:gd name="T42" fmla="*/ 11 w 750"/>
              <a:gd name="T43" fmla="*/ 697 h 1622"/>
              <a:gd name="T44" fmla="*/ 21 w 750"/>
              <a:gd name="T45" fmla="*/ 610 h 1622"/>
              <a:gd name="T46" fmla="*/ 76 w 750"/>
              <a:gd name="T47" fmla="*/ 544 h 1622"/>
              <a:gd name="T48" fmla="*/ 98 w 750"/>
              <a:gd name="T49" fmla="*/ 490 h 1622"/>
              <a:gd name="T50" fmla="*/ 119 w 750"/>
              <a:gd name="T51" fmla="*/ 403 h 1622"/>
              <a:gd name="T52" fmla="*/ 141 w 750"/>
              <a:gd name="T53" fmla="*/ 229 h 1622"/>
              <a:gd name="T54" fmla="*/ 130 w 750"/>
              <a:gd name="T55" fmla="*/ 76 h 1622"/>
              <a:gd name="T56" fmla="*/ 130 w 750"/>
              <a:gd name="T57" fmla="*/ 22 h 1622"/>
              <a:gd name="T58" fmla="*/ 163 w 750"/>
              <a:gd name="T59" fmla="*/ 0 h 1622"/>
              <a:gd name="T60" fmla="*/ 228 w 750"/>
              <a:gd name="T61" fmla="*/ 33 h 1622"/>
              <a:gd name="T62" fmla="*/ 261 w 750"/>
              <a:gd name="T63" fmla="*/ 207 h 1622"/>
              <a:gd name="T64" fmla="*/ 228 w 750"/>
              <a:gd name="T65" fmla="*/ 436 h 1622"/>
              <a:gd name="T66" fmla="*/ 217 w 750"/>
              <a:gd name="T67" fmla="*/ 501 h 1622"/>
              <a:gd name="T68" fmla="*/ 228 w 750"/>
              <a:gd name="T69" fmla="*/ 523 h 1622"/>
              <a:gd name="T70" fmla="*/ 250 w 750"/>
              <a:gd name="T71" fmla="*/ 533 h 1622"/>
              <a:gd name="T72" fmla="*/ 293 w 750"/>
              <a:gd name="T73" fmla="*/ 523 h 1622"/>
              <a:gd name="T74" fmla="*/ 391 w 750"/>
              <a:gd name="T75" fmla="*/ 501 h 1622"/>
              <a:gd name="T76" fmla="*/ 435 w 750"/>
              <a:gd name="T77" fmla="*/ 490 h 1622"/>
              <a:gd name="T78" fmla="*/ 467 w 750"/>
              <a:gd name="T79" fmla="*/ 468 h 1622"/>
              <a:gd name="T80" fmla="*/ 511 w 750"/>
              <a:gd name="T81" fmla="*/ 446 h 1622"/>
              <a:gd name="T82" fmla="*/ 576 w 750"/>
              <a:gd name="T83" fmla="*/ 457 h 1622"/>
              <a:gd name="T84" fmla="*/ 685 w 750"/>
              <a:gd name="T85" fmla="*/ 512 h 1622"/>
              <a:gd name="T86" fmla="*/ 750 w 750"/>
              <a:gd name="T87" fmla="*/ 566 h 1622"/>
              <a:gd name="T88" fmla="*/ 728 w 750"/>
              <a:gd name="T89" fmla="*/ 621 h 1622"/>
              <a:gd name="T90" fmla="*/ 706 w 750"/>
              <a:gd name="T91" fmla="*/ 653 h 1622"/>
              <a:gd name="T92" fmla="*/ 695 w 750"/>
              <a:gd name="T93" fmla="*/ 729 h 1622"/>
              <a:gd name="T94" fmla="*/ 674 w 750"/>
              <a:gd name="T95" fmla="*/ 903 h 1622"/>
              <a:gd name="T96" fmla="*/ 619 w 750"/>
              <a:gd name="T97" fmla="*/ 1208 h 1622"/>
              <a:gd name="T98" fmla="*/ 576 w 750"/>
              <a:gd name="T99" fmla="*/ 1361 h 1622"/>
              <a:gd name="T100" fmla="*/ 511 w 750"/>
              <a:gd name="T101" fmla="*/ 1469 h 1622"/>
              <a:gd name="T102" fmla="*/ 456 w 750"/>
              <a:gd name="T103" fmla="*/ 1546 h 1622"/>
              <a:gd name="T104" fmla="*/ 391 w 750"/>
              <a:gd name="T105" fmla="*/ 1589 h 1622"/>
              <a:gd name="T106" fmla="*/ 348 w 750"/>
              <a:gd name="T107" fmla="*/ 1611 h 1622"/>
              <a:gd name="T108" fmla="*/ 315 w 750"/>
              <a:gd name="T109" fmla="*/ 1611 h 1622"/>
              <a:gd name="T110" fmla="*/ 293 w 750"/>
              <a:gd name="T111" fmla="*/ 1589 h 1622"/>
              <a:gd name="T112" fmla="*/ 293 w 750"/>
              <a:gd name="T113" fmla="*/ 1535 h 1622"/>
              <a:gd name="T114" fmla="*/ 282 w 750"/>
              <a:gd name="T115" fmla="*/ 1469 h 1622"/>
              <a:gd name="T116" fmla="*/ 228 w 750"/>
              <a:gd name="T117" fmla="*/ 1415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50" h="1622">
                <a:moveTo>
                  <a:pt x="174" y="1382"/>
                </a:moveTo>
                <a:lnTo>
                  <a:pt x="141" y="1361"/>
                </a:lnTo>
                <a:lnTo>
                  <a:pt x="119" y="1339"/>
                </a:lnTo>
                <a:lnTo>
                  <a:pt x="98" y="1328"/>
                </a:lnTo>
                <a:lnTo>
                  <a:pt x="76" y="1306"/>
                </a:lnTo>
                <a:lnTo>
                  <a:pt x="65" y="1295"/>
                </a:lnTo>
                <a:lnTo>
                  <a:pt x="54" y="1284"/>
                </a:lnTo>
                <a:lnTo>
                  <a:pt x="43" y="1273"/>
                </a:lnTo>
                <a:lnTo>
                  <a:pt x="54" y="1273"/>
                </a:lnTo>
                <a:lnTo>
                  <a:pt x="65" y="1263"/>
                </a:lnTo>
                <a:lnTo>
                  <a:pt x="87" y="1263"/>
                </a:lnTo>
                <a:lnTo>
                  <a:pt x="98" y="1263"/>
                </a:lnTo>
                <a:lnTo>
                  <a:pt x="130" y="1273"/>
                </a:lnTo>
                <a:lnTo>
                  <a:pt x="152" y="1273"/>
                </a:lnTo>
                <a:lnTo>
                  <a:pt x="195" y="1273"/>
                </a:lnTo>
                <a:lnTo>
                  <a:pt x="228" y="1284"/>
                </a:lnTo>
                <a:lnTo>
                  <a:pt x="261" y="1284"/>
                </a:lnTo>
                <a:lnTo>
                  <a:pt x="282" y="1295"/>
                </a:lnTo>
                <a:lnTo>
                  <a:pt x="304" y="1295"/>
                </a:lnTo>
                <a:lnTo>
                  <a:pt x="326" y="1284"/>
                </a:lnTo>
                <a:lnTo>
                  <a:pt x="348" y="1284"/>
                </a:lnTo>
                <a:lnTo>
                  <a:pt x="358" y="1273"/>
                </a:lnTo>
                <a:lnTo>
                  <a:pt x="380" y="1263"/>
                </a:lnTo>
                <a:lnTo>
                  <a:pt x="391" y="1252"/>
                </a:lnTo>
                <a:lnTo>
                  <a:pt x="402" y="1230"/>
                </a:lnTo>
                <a:lnTo>
                  <a:pt x="413" y="1208"/>
                </a:lnTo>
                <a:lnTo>
                  <a:pt x="424" y="1186"/>
                </a:lnTo>
                <a:lnTo>
                  <a:pt x="435" y="1154"/>
                </a:lnTo>
                <a:lnTo>
                  <a:pt x="445" y="1121"/>
                </a:lnTo>
                <a:lnTo>
                  <a:pt x="456" y="1088"/>
                </a:lnTo>
                <a:lnTo>
                  <a:pt x="467" y="1045"/>
                </a:lnTo>
                <a:lnTo>
                  <a:pt x="478" y="969"/>
                </a:lnTo>
                <a:lnTo>
                  <a:pt x="489" y="882"/>
                </a:lnTo>
                <a:lnTo>
                  <a:pt x="500" y="816"/>
                </a:lnTo>
                <a:lnTo>
                  <a:pt x="500" y="740"/>
                </a:lnTo>
                <a:lnTo>
                  <a:pt x="500" y="708"/>
                </a:lnTo>
                <a:lnTo>
                  <a:pt x="500" y="686"/>
                </a:lnTo>
                <a:lnTo>
                  <a:pt x="500" y="653"/>
                </a:lnTo>
                <a:lnTo>
                  <a:pt x="500" y="642"/>
                </a:lnTo>
                <a:lnTo>
                  <a:pt x="489" y="621"/>
                </a:lnTo>
                <a:lnTo>
                  <a:pt x="489" y="610"/>
                </a:lnTo>
                <a:lnTo>
                  <a:pt x="489" y="599"/>
                </a:lnTo>
                <a:lnTo>
                  <a:pt x="489" y="588"/>
                </a:lnTo>
                <a:lnTo>
                  <a:pt x="478" y="588"/>
                </a:lnTo>
                <a:lnTo>
                  <a:pt x="456" y="588"/>
                </a:lnTo>
                <a:lnTo>
                  <a:pt x="445" y="577"/>
                </a:lnTo>
                <a:lnTo>
                  <a:pt x="424" y="577"/>
                </a:lnTo>
                <a:lnTo>
                  <a:pt x="402" y="588"/>
                </a:lnTo>
                <a:lnTo>
                  <a:pt x="380" y="588"/>
                </a:lnTo>
                <a:lnTo>
                  <a:pt x="358" y="599"/>
                </a:lnTo>
                <a:lnTo>
                  <a:pt x="337" y="610"/>
                </a:lnTo>
                <a:lnTo>
                  <a:pt x="315" y="621"/>
                </a:lnTo>
                <a:lnTo>
                  <a:pt x="282" y="631"/>
                </a:lnTo>
                <a:lnTo>
                  <a:pt x="250" y="653"/>
                </a:lnTo>
                <a:lnTo>
                  <a:pt x="217" y="675"/>
                </a:lnTo>
                <a:lnTo>
                  <a:pt x="174" y="697"/>
                </a:lnTo>
                <a:lnTo>
                  <a:pt x="141" y="708"/>
                </a:lnTo>
                <a:lnTo>
                  <a:pt x="119" y="718"/>
                </a:lnTo>
                <a:lnTo>
                  <a:pt x="98" y="729"/>
                </a:lnTo>
                <a:lnTo>
                  <a:pt x="76" y="740"/>
                </a:lnTo>
                <a:lnTo>
                  <a:pt x="54" y="740"/>
                </a:lnTo>
                <a:lnTo>
                  <a:pt x="43" y="740"/>
                </a:lnTo>
                <a:lnTo>
                  <a:pt x="32" y="740"/>
                </a:lnTo>
                <a:lnTo>
                  <a:pt x="21" y="729"/>
                </a:lnTo>
                <a:lnTo>
                  <a:pt x="11" y="718"/>
                </a:lnTo>
                <a:lnTo>
                  <a:pt x="11" y="697"/>
                </a:lnTo>
                <a:lnTo>
                  <a:pt x="0" y="664"/>
                </a:lnTo>
                <a:lnTo>
                  <a:pt x="11" y="631"/>
                </a:lnTo>
                <a:lnTo>
                  <a:pt x="21" y="610"/>
                </a:lnTo>
                <a:lnTo>
                  <a:pt x="32" y="588"/>
                </a:lnTo>
                <a:lnTo>
                  <a:pt x="54" y="555"/>
                </a:lnTo>
                <a:lnTo>
                  <a:pt x="76" y="544"/>
                </a:lnTo>
                <a:lnTo>
                  <a:pt x="87" y="533"/>
                </a:lnTo>
                <a:lnTo>
                  <a:pt x="87" y="512"/>
                </a:lnTo>
                <a:lnTo>
                  <a:pt x="98" y="490"/>
                </a:lnTo>
                <a:lnTo>
                  <a:pt x="108" y="468"/>
                </a:lnTo>
                <a:lnTo>
                  <a:pt x="119" y="436"/>
                </a:lnTo>
                <a:lnTo>
                  <a:pt x="119" y="403"/>
                </a:lnTo>
                <a:lnTo>
                  <a:pt x="130" y="370"/>
                </a:lnTo>
                <a:lnTo>
                  <a:pt x="130" y="294"/>
                </a:lnTo>
                <a:lnTo>
                  <a:pt x="141" y="229"/>
                </a:lnTo>
                <a:lnTo>
                  <a:pt x="141" y="163"/>
                </a:lnTo>
                <a:lnTo>
                  <a:pt x="141" y="109"/>
                </a:lnTo>
                <a:lnTo>
                  <a:pt x="130" y="76"/>
                </a:lnTo>
                <a:lnTo>
                  <a:pt x="130" y="55"/>
                </a:lnTo>
                <a:lnTo>
                  <a:pt x="130" y="44"/>
                </a:lnTo>
                <a:lnTo>
                  <a:pt x="130" y="22"/>
                </a:lnTo>
                <a:lnTo>
                  <a:pt x="141" y="11"/>
                </a:lnTo>
                <a:lnTo>
                  <a:pt x="152" y="0"/>
                </a:lnTo>
                <a:lnTo>
                  <a:pt x="163" y="0"/>
                </a:lnTo>
                <a:lnTo>
                  <a:pt x="174" y="0"/>
                </a:lnTo>
                <a:lnTo>
                  <a:pt x="195" y="22"/>
                </a:lnTo>
                <a:lnTo>
                  <a:pt x="228" y="33"/>
                </a:lnTo>
                <a:lnTo>
                  <a:pt x="271" y="55"/>
                </a:lnTo>
                <a:lnTo>
                  <a:pt x="261" y="131"/>
                </a:lnTo>
                <a:lnTo>
                  <a:pt x="261" y="207"/>
                </a:lnTo>
                <a:lnTo>
                  <a:pt x="250" y="370"/>
                </a:lnTo>
                <a:lnTo>
                  <a:pt x="239" y="403"/>
                </a:lnTo>
                <a:lnTo>
                  <a:pt x="228" y="436"/>
                </a:lnTo>
                <a:lnTo>
                  <a:pt x="228" y="457"/>
                </a:lnTo>
                <a:lnTo>
                  <a:pt x="217" y="479"/>
                </a:lnTo>
                <a:lnTo>
                  <a:pt x="217" y="501"/>
                </a:lnTo>
                <a:lnTo>
                  <a:pt x="217" y="512"/>
                </a:lnTo>
                <a:lnTo>
                  <a:pt x="217" y="523"/>
                </a:lnTo>
                <a:lnTo>
                  <a:pt x="228" y="523"/>
                </a:lnTo>
                <a:lnTo>
                  <a:pt x="228" y="533"/>
                </a:lnTo>
                <a:lnTo>
                  <a:pt x="239" y="533"/>
                </a:lnTo>
                <a:lnTo>
                  <a:pt x="250" y="533"/>
                </a:lnTo>
                <a:lnTo>
                  <a:pt x="261" y="533"/>
                </a:lnTo>
                <a:lnTo>
                  <a:pt x="271" y="533"/>
                </a:lnTo>
                <a:lnTo>
                  <a:pt x="293" y="523"/>
                </a:lnTo>
                <a:lnTo>
                  <a:pt x="315" y="523"/>
                </a:lnTo>
                <a:lnTo>
                  <a:pt x="348" y="512"/>
                </a:lnTo>
                <a:lnTo>
                  <a:pt x="391" y="501"/>
                </a:lnTo>
                <a:lnTo>
                  <a:pt x="413" y="501"/>
                </a:lnTo>
                <a:lnTo>
                  <a:pt x="424" y="490"/>
                </a:lnTo>
                <a:lnTo>
                  <a:pt x="435" y="490"/>
                </a:lnTo>
                <a:lnTo>
                  <a:pt x="445" y="479"/>
                </a:lnTo>
                <a:lnTo>
                  <a:pt x="456" y="468"/>
                </a:lnTo>
                <a:lnTo>
                  <a:pt x="467" y="468"/>
                </a:lnTo>
                <a:lnTo>
                  <a:pt x="478" y="457"/>
                </a:lnTo>
                <a:lnTo>
                  <a:pt x="489" y="457"/>
                </a:lnTo>
                <a:lnTo>
                  <a:pt x="511" y="446"/>
                </a:lnTo>
                <a:lnTo>
                  <a:pt x="532" y="446"/>
                </a:lnTo>
                <a:lnTo>
                  <a:pt x="554" y="446"/>
                </a:lnTo>
                <a:lnTo>
                  <a:pt x="576" y="457"/>
                </a:lnTo>
                <a:lnTo>
                  <a:pt x="608" y="468"/>
                </a:lnTo>
                <a:lnTo>
                  <a:pt x="652" y="490"/>
                </a:lnTo>
                <a:lnTo>
                  <a:pt x="685" y="512"/>
                </a:lnTo>
                <a:lnTo>
                  <a:pt x="717" y="544"/>
                </a:lnTo>
                <a:lnTo>
                  <a:pt x="739" y="555"/>
                </a:lnTo>
                <a:lnTo>
                  <a:pt x="750" y="566"/>
                </a:lnTo>
                <a:lnTo>
                  <a:pt x="750" y="588"/>
                </a:lnTo>
                <a:lnTo>
                  <a:pt x="739" y="599"/>
                </a:lnTo>
                <a:lnTo>
                  <a:pt x="728" y="621"/>
                </a:lnTo>
                <a:lnTo>
                  <a:pt x="717" y="621"/>
                </a:lnTo>
                <a:lnTo>
                  <a:pt x="717" y="631"/>
                </a:lnTo>
                <a:lnTo>
                  <a:pt x="706" y="653"/>
                </a:lnTo>
                <a:lnTo>
                  <a:pt x="706" y="675"/>
                </a:lnTo>
                <a:lnTo>
                  <a:pt x="695" y="697"/>
                </a:lnTo>
                <a:lnTo>
                  <a:pt x="695" y="729"/>
                </a:lnTo>
                <a:lnTo>
                  <a:pt x="685" y="773"/>
                </a:lnTo>
                <a:lnTo>
                  <a:pt x="685" y="806"/>
                </a:lnTo>
                <a:lnTo>
                  <a:pt x="674" y="903"/>
                </a:lnTo>
                <a:lnTo>
                  <a:pt x="663" y="991"/>
                </a:lnTo>
                <a:lnTo>
                  <a:pt x="641" y="1099"/>
                </a:lnTo>
                <a:lnTo>
                  <a:pt x="619" y="1208"/>
                </a:lnTo>
                <a:lnTo>
                  <a:pt x="608" y="1263"/>
                </a:lnTo>
                <a:lnTo>
                  <a:pt x="587" y="1317"/>
                </a:lnTo>
                <a:lnTo>
                  <a:pt x="576" y="1361"/>
                </a:lnTo>
                <a:lnTo>
                  <a:pt x="554" y="1404"/>
                </a:lnTo>
                <a:lnTo>
                  <a:pt x="532" y="1437"/>
                </a:lnTo>
                <a:lnTo>
                  <a:pt x="511" y="1469"/>
                </a:lnTo>
                <a:lnTo>
                  <a:pt x="500" y="1502"/>
                </a:lnTo>
                <a:lnTo>
                  <a:pt x="478" y="1524"/>
                </a:lnTo>
                <a:lnTo>
                  <a:pt x="456" y="1546"/>
                </a:lnTo>
                <a:lnTo>
                  <a:pt x="435" y="1567"/>
                </a:lnTo>
                <a:lnTo>
                  <a:pt x="413" y="1578"/>
                </a:lnTo>
                <a:lnTo>
                  <a:pt x="391" y="1589"/>
                </a:lnTo>
                <a:lnTo>
                  <a:pt x="380" y="1600"/>
                </a:lnTo>
                <a:lnTo>
                  <a:pt x="358" y="1611"/>
                </a:lnTo>
                <a:lnTo>
                  <a:pt x="348" y="1611"/>
                </a:lnTo>
                <a:lnTo>
                  <a:pt x="337" y="1622"/>
                </a:lnTo>
                <a:lnTo>
                  <a:pt x="326" y="1611"/>
                </a:lnTo>
                <a:lnTo>
                  <a:pt x="315" y="1611"/>
                </a:lnTo>
                <a:lnTo>
                  <a:pt x="304" y="1611"/>
                </a:lnTo>
                <a:lnTo>
                  <a:pt x="293" y="1600"/>
                </a:lnTo>
                <a:lnTo>
                  <a:pt x="293" y="1589"/>
                </a:lnTo>
                <a:lnTo>
                  <a:pt x="282" y="1578"/>
                </a:lnTo>
                <a:lnTo>
                  <a:pt x="282" y="1556"/>
                </a:lnTo>
                <a:lnTo>
                  <a:pt x="293" y="1535"/>
                </a:lnTo>
                <a:lnTo>
                  <a:pt x="293" y="1513"/>
                </a:lnTo>
                <a:lnTo>
                  <a:pt x="282" y="1491"/>
                </a:lnTo>
                <a:lnTo>
                  <a:pt x="282" y="1469"/>
                </a:lnTo>
                <a:lnTo>
                  <a:pt x="261" y="1458"/>
                </a:lnTo>
                <a:lnTo>
                  <a:pt x="250" y="1437"/>
                </a:lnTo>
                <a:lnTo>
                  <a:pt x="228" y="1415"/>
                </a:lnTo>
                <a:lnTo>
                  <a:pt x="195" y="1393"/>
                </a:lnTo>
                <a:lnTo>
                  <a:pt x="174" y="138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2806213" y="1430399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弦</a:t>
            </a:r>
            <a:endParaRPr lang="zh-CN" altLang="en-US" sz="8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597150" y="676275"/>
            <a:ext cx="22320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xián</a:t>
            </a:r>
            <a:endParaRPr lang="en-US" altLang="zh-CN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85788" y="3211513"/>
            <a:ext cx="48085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琴弦   扣人心弦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03250" y="3960752"/>
            <a:ext cx="119284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03605" indent="-903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爷爷一边拨动琴弦一边唱着小曲。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8813" y="126842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5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5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5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5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5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5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5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5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/>
      <p:bldP spid="30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27088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2374" name="Freeform 38"/>
          <p:cNvSpPr>
            <a:spLocks noChangeArrowheads="1"/>
          </p:cNvSpPr>
          <p:nvPr/>
        </p:nvSpPr>
        <p:spPr bwMode="auto">
          <a:xfrm>
            <a:off x="5865813" y="1169988"/>
            <a:ext cx="622300" cy="858837"/>
          </a:xfrm>
          <a:custGeom>
            <a:avLst/>
            <a:gdLst>
              <a:gd name="T0" fmla="*/ 0 w 980"/>
              <a:gd name="T1" fmla="*/ 1341 h 1352"/>
              <a:gd name="T2" fmla="*/ 22 w 980"/>
              <a:gd name="T3" fmla="*/ 1319 h 1352"/>
              <a:gd name="T4" fmla="*/ 44 w 980"/>
              <a:gd name="T5" fmla="*/ 1276 h 1352"/>
              <a:gd name="T6" fmla="*/ 98 w 980"/>
              <a:gd name="T7" fmla="*/ 1233 h 1352"/>
              <a:gd name="T8" fmla="*/ 163 w 980"/>
              <a:gd name="T9" fmla="*/ 1168 h 1352"/>
              <a:gd name="T10" fmla="*/ 229 w 980"/>
              <a:gd name="T11" fmla="*/ 1081 h 1352"/>
              <a:gd name="T12" fmla="*/ 316 w 980"/>
              <a:gd name="T13" fmla="*/ 962 h 1352"/>
              <a:gd name="T14" fmla="*/ 414 w 980"/>
              <a:gd name="T15" fmla="*/ 822 h 1352"/>
              <a:gd name="T16" fmla="*/ 512 w 980"/>
              <a:gd name="T17" fmla="*/ 660 h 1352"/>
              <a:gd name="T18" fmla="*/ 588 w 980"/>
              <a:gd name="T19" fmla="*/ 519 h 1352"/>
              <a:gd name="T20" fmla="*/ 653 w 980"/>
              <a:gd name="T21" fmla="*/ 400 h 1352"/>
              <a:gd name="T22" fmla="*/ 708 w 980"/>
              <a:gd name="T23" fmla="*/ 292 h 1352"/>
              <a:gd name="T24" fmla="*/ 729 w 980"/>
              <a:gd name="T25" fmla="*/ 216 h 1352"/>
              <a:gd name="T26" fmla="*/ 751 w 980"/>
              <a:gd name="T27" fmla="*/ 151 h 1352"/>
              <a:gd name="T28" fmla="*/ 751 w 980"/>
              <a:gd name="T29" fmla="*/ 97 h 1352"/>
              <a:gd name="T30" fmla="*/ 762 w 980"/>
              <a:gd name="T31" fmla="*/ 65 h 1352"/>
              <a:gd name="T32" fmla="*/ 751 w 980"/>
              <a:gd name="T33" fmla="*/ 32 h 1352"/>
              <a:gd name="T34" fmla="*/ 762 w 980"/>
              <a:gd name="T35" fmla="*/ 0 h 1352"/>
              <a:gd name="T36" fmla="*/ 795 w 980"/>
              <a:gd name="T37" fmla="*/ 0 h 1352"/>
              <a:gd name="T38" fmla="*/ 849 w 980"/>
              <a:gd name="T39" fmla="*/ 21 h 1352"/>
              <a:gd name="T40" fmla="*/ 914 w 980"/>
              <a:gd name="T41" fmla="*/ 54 h 1352"/>
              <a:gd name="T42" fmla="*/ 936 w 980"/>
              <a:gd name="T43" fmla="*/ 75 h 1352"/>
              <a:gd name="T44" fmla="*/ 969 w 980"/>
              <a:gd name="T45" fmla="*/ 119 h 1352"/>
              <a:gd name="T46" fmla="*/ 980 w 980"/>
              <a:gd name="T47" fmla="*/ 151 h 1352"/>
              <a:gd name="T48" fmla="*/ 969 w 980"/>
              <a:gd name="T49" fmla="*/ 173 h 1352"/>
              <a:gd name="T50" fmla="*/ 958 w 980"/>
              <a:gd name="T51" fmla="*/ 205 h 1352"/>
              <a:gd name="T52" fmla="*/ 925 w 980"/>
              <a:gd name="T53" fmla="*/ 259 h 1352"/>
              <a:gd name="T54" fmla="*/ 893 w 980"/>
              <a:gd name="T55" fmla="*/ 324 h 1352"/>
              <a:gd name="T56" fmla="*/ 849 w 980"/>
              <a:gd name="T57" fmla="*/ 389 h 1352"/>
              <a:gd name="T58" fmla="*/ 795 w 980"/>
              <a:gd name="T59" fmla="*/ 476 h 1352"/>
              <a:gd name="T60" fmla="*/ 729 w 980"/>
              <a:gd name="T61" fmla="*/ 584 h 1352"/>
              <a:gd name="T62" fmla="*/ 664 w 980"/>
              <a:gd name="T63" fmla="*/ 692 h 1352"/>
              <a:gd name="T64" fmla="*/ 588 w 980"/>
              <a:gd name="T65" fmla="*/ 789 h 1352"/>
              <a:gd name="T66" fmla="*/ 523 w 980"/>
              <a:gd name="T67" fmla="*/ 887 h 1352"/>
              <a:gd name="T68" fmla="*/ 468 w 980"/>
              <a:gd name="T69" fmla="*/ 973 h 1352"/>
              <a:gd name="T70" fmla="*/ 403 w 980"/>
              <a:gd name="T71" fmla="*/ 1038 h 1352"/>
              <a:gd name="T72" fmla="*/ 348 w 980"/>
              <a:gd name="T73" fmla="*/ 1103 h 1352"/>
              <a:gd name="T74" fmla="*/ 272 w 980"/>
              <a:gd name="T75" fmla="*/ 1190 h 1352"/>
              <a:gd name="T76" fmla="*/ 174 w 980"/>
              <a:gd name="T77" fmla="*/ 1265 h 1352"/>
              <a:gd name="T78" fmla="*/ 98 w 980"/>
              <a:gd name="T79" fmla="*/ 1319 h 1352"/>
              <a:gd name="T80" fmla="*/ 44 w 980"/>
              <a:gd name="T81" fmla="*/ 1341 h 1352"/>
              <a:gd name="T82" fmla="*/ 11 w 980"/>
              <a:gd name="T83" fmla="*/ 1352 h 1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0" h="1352">
                <a:moveTo>
                  <a:pt x="11" y="1352"/>
                </a:moveTo>
                <a:lnTo>
                  <a:pt x="0" y="1341"/>
                </a:lnTo>
                <a:lnTo>
                  <a:pt x="11" y="1330"/>
                </a:lnTo>
                <a:lnTo>
                  <a:pt x="22" y="1319"/>
                </a:lnTo>
                <a:lnTo>
                  <a:pt x="33" y="1298"/>
                </a:lnTo>
                <a:lnTo>
                  <a:pt x="44" y="1276"/>
                </a:lnTo>
                <a:lnTo>
                  <a:pt x="76" y="1255"/>
                </a:lnTo>
                <a:lnTo>
                  <a:pt x="98" y="1233"/>
                </a:lnTo>
                <a:lnTo>
                  <a:pt x="131" y="1200"/>
                </a:lnTo>
                <a:lnTo>
                  <a:pt x="163" y="1168"/>
                </a:lnTo>
                <a:lnTo>
                  <a:pt x="196" y="1125"/>
                </a:lnTo>
                <a:lnTo>
                  <a:pt x="229" y="1081"/>
                </a:lnTo>
                <a:lnTo>
                  <a:pt x="272" y="1027"/>
                </a:lnTo>
                <a:lnTo>
                  <a:pt x="316" y="962"/>
                </a:lnTo>
                <a:lnTo>
                  <a:pt x="359" y="898"/>
                </a:lnTo>
                <a:lnTo>
                  <a:pt x="414" y="822"/>
                </a:lnTo>
                <a:lnTo>
                  <a:pt x="457" y="746"/>
                </a:lnTo>
                <a:lnTo>
                  <a:pt x="512" y="660"/>
                </a:lnTo>
                <a:lnTo>
                  <a:pt x="555" y="584"/>
                </a:lnTo>
                <a:lnTo>
                  <a:pt x="588" y="519"/>
                </a:lnTo>
                <a:lnTo>
                  <a:pt x="631" y="454"/>
                </a:lnTo>
                <a:lnTo>
                  <a:pt x="653" y="400"/>
                </a:lnTo>
                <a:lnTo>
                  <a:pt x="686" y="346"/>
                </a:lnTo>
                <a:lnTo>
                  <a:pt x="708" y="292"/>
                </a:lnTo>
                <a:lnTo>
                  <a:pt x="719" y="249"/>
                </a:lnTo>
                <a:lnTo>
                  <a:pt x="729" y="216"/>
                </a:lnTo>
                <a:lnTo>
                  <a:pt x="740" y="184"/>
                </a:lnTo>
                <a:lnTo>
                  <a:pt x="751" y="151"/>
                </a:lnTo>
                <a:lnTo>
                  <a:pt x="751" y="130"/>
                </a:lnTo>
                <a:lnTo>
                  <a:pt x="751" y="97"/>
                </a:lnTo>
                <a:lnTo>
                  <a:pt x="762" y="86"/>
                </a:lnTo>
                <a:lnTo>
                  <a:pt x="762" y="65"/>
                </a:lnTo>
                <a:lnTo>
                  <a:pt x="751" y="54"/>
                </a:lnTo>
                <a:lnTo>
                  <a:pt x="751" y="32"/>
                </a:lnTo>
                <a:lnTo>
                  <a:pt x="751" y="11"/>
                </a:lnTo>
                <a:lnTo>
                  <a:pt x="762" y="0"/>
                </a:lnTo>
                <a:lnTo>
                  <a:pt x="773" y="0"/>
                </a:lnTo>
                <a:lnTo>
                  <a:pt x="795" y="0"/>
                </a:lnTo>
                <a:lnTo>
                  <a:pt x="817" y="0"/>
                </a:lnTo>
                <a:lnTo>
                  <a:pt x="849" y="21"/>
                </a:lnTo>
                <a:lnTo>
                  <a:pt x="893" y="43"/>
                </a:lnTo>
                <a:lnTo>
                  <a:pt x="914" y="54"/>
                </a:lnTo>
                <a:lnTo>
                  <a:pt x="925" y="65"/>
                </a:lnTo>
                <a:lnTo>
                  <a:pt x="936" y="75"/>
                </a:lnTo>
                <a:lnTo>
                  <a:pt x="947" y="86"/>
                </a:lnTo>
                <a:lnTo>
                  <a:pt x="969" y="119"/>
                </a:lnTo>
                <a:lnTo>
                  <a:pt x="980" y="140"/>
                </a:lnTo>
                <a:lnTo>
                  <a:pt x="980" y="151"/>
                </a:lnTo>
                <a:lnTo>
                  <a:pt x="980" y="162"/>
                </a:lnTo>
                <a:lnTo>
                  <a:pt x="969" y="173"/>
                </a:lnTo>
                <a:lnTo>
                  <a:pt x="958" y="184"/>
                </a:lnTo>
                <a:lnTo>
                  <a:pt x="958" y="205"/>
                </a:lnTo>
                <a:lnTo>
                  <a:pt x="936" y="227"/>
                </a:lnTo>
                <a:lnTo>
                  <a:pt x="925" y="259"/>
                </a:lnTo>
                <a:lnTo>
                  <a:pt x="914" y="292"/>
                </a:lnTo>
                <a:lnTo>
                  <a:pt x="893" y="324"/>
                </a:lnTo>
                <a:lnTo>
                  <a:pt x="871" y="357"/>
                </a:lnTo>
                <a:lnTo>
                  <a:pt x="849" y="389"/>
                </a:lnTo>
                <a:lnTo>
                  <a:pt x="817" y="432"/>
                </a:lnTo>
                <a:lnTo>
                  <a:pt x="795" y="476"/>
                </a:lnTo>
                <a:lnTo>
                  <a:pt x="762" y="530"/>
                </a:lnTo>
                <a:lnTo>
                  <a:pt x="729" y="584"/>
                </a:lnTo>
                <a:lnTo>
                  <a:pt x="697" y="638"/>
                </a:lnTo>
                <a:lnTo>
                  <a:pt x="664" y="692"/>
                </a:lnTo>
                <a:lnTo>
                  <a:pt x="631" y="746"/>
                </a:lnTo>
                <a:lnTo>
                  <a:pt x="588" y="789"/>
                </a:lnTo>
                <a:lnTo>
                  <a:pt x="555" y="843"/>
                </a:lnTo>
                <a:lnTo>
                  <a:pt x="523" y="887"/>
                </a:lnTo>
                <a:lnTo>
                  <a:pt x="501" y="930"/>
                </a:lnTo>
                <a:lnTo>
                  <a:pt x="468" y="973"/>
                </a:lnTo>
                <a:lnTo>
                  <a:pt x="436" y="1006"/>
                </a:lnTo>
                <a:lnTo>
                  <a:pt x="403" y="1038"/>
                </a:lnTo>
                <a:lnTo>
                  <a:pt x="381" y="1071"/>
                </a:lnTo>
                <a:lnTo>
                  <a:pt x="348" y="1103"/>
                </a:lnTo>
                <a:lnTo>
                  <a:pt x="316" y="1136"/>
                </a:lnTo>
                <a:lnTo>
                  <a:pt x="272" y="1190"/>
                </a:lnTo>
                <a:lnTo>
                  <a:pt x="218" y="1233"/>
                </a:lnTo>
                <a:lnTo>
                  <a:pt x="174" y="1265"/>
                </a:lnTo>
                <a:lnTo>
                  <a:pt x="142" y="1287"/>
                </a:lnTo>
                <a:lnTo>
                  <a:pt x="98" y="1319"/>
                </a:lnTo>
                <a:lnTo>
                  <a:pt x="76" y="1330"/>
                </a:lnTo>
                <a:lnTo>
                  <a:pt x="44" y="1341"/>
                </a:lnTo>
                <a:lnTo>
                  <a:pt x="22" y="1352"/>
                </a:lnTo>
                <a:lnTo>
                  <a:pt x="11" y="135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75" name="Freeform 39"/>
          <p:cNvSpPr>
            <a:spLocks noChangeArrowheads="1"/>
          </p:cNvSpPr>
          <p:nvPr/>
        </p:nvSpPr>
        <p:spPr bwMode="auto">
          <a:xfrm>
            <a:off x="6265863" y="1438275"/>
            <a:ext cx="401637" cy="130175"/>
          </a:xfrm>
          <a:custGeom>
            <a:avLst/>
            <a:gdLst>
              <a:gd name="T0" fmla="*/ 458 w 632"/>
              <a:gd name="T1" fmla="*/ 140 h 205"/>
              <a:gd name="T2" fmla="*/ 425 w 632"/>
              <a:gd name="T3" fmla="*/ 151 h 205"/>
              <a:gd name="T4" fmla="*/ 371 w 632"/>
              <a:gd name="T5" fmla="*/ 162 h 205"/>
              <a:gd name="T6" fmla="*/ 327 w 632"/>
              <a:gd name="T7" fmla="*/ 173 h 205"/>
              <a:gd name="T8" fmla="*/ 273 w 632"/>
              <a:gd name="T9" fmla="*/ 173 h 205"/>
              <a:gd name="T10" fmla="*/ 207 w 632"/>
              <a:gd name="T11" fmla="*/ 183 h 205"/>
              <a:gd name="T12" fmla="*/ 142 w 632"/>
              <a:gd name="T13" fmla="*/ 194 h 205"/>
              <a:gd name="T14" fmla="*/ 77 w 632"/>
              <a:gd name="T15" fmla="*/ 194 h 205"/>
              <a:gd name="T16" fmla="*/ 0 w 632"/>
              <a:gd name="T17" fmla="*/ 205 h 205"/>
              <a:gd name="T18" fmla="*/ 0 w 632"/>
              <a:gd name="T19" fmla="*/ 140 h 205"/>
              <a:gd name="T20" fmla="*/ 77 w 632"/>
              <a:gd name="T21" fmla="*/ 119 h 205"/>
              <a:gd name="T22" fmla="*/ 142 w 632"/>
              <a:gd name="T23" fmla="*/ 97 h 205"/>
              <a:gd name="T24" fmla="*/ 207 w 632"/>
              <a:gd name="T25" fmla="*/ 75 h 205"/>
              <a:gd name="T26" fmla="*/ 273 w 632"/>
              <a:gd name="T27" fmla="*/ 43 h 205"/>
              <a:gd name="T28" fmla="*/ 327 w 632"/>
              <a:gd name="T29" fmla="*/ 21 h 205"/>
              <a:gd name="T30" fmla="*/ 392 w 632"/>
              <a:gd name="T31" fmla="*/ 10 h 205"/>
              <a:gd name="T32" fmla="*/ 458 w 632"/>
              <a:gd name="T33" fmla="*/ 10 h 205"/>
              <a:gd name="T34" fmla="*/ 523 w 632"/>
              <a:gd name="T35" fmla="*/ 0 h 205"/>
              <a:gd name="T36" fmla="*/ 545 w 632"/>
              <a:gd name="T37" fmla="*/ 10 h 205"/>
              <a:gd name="T38" fmla="*/ 566 w 632"/>
              <a:gd name="T39" fmla="*/ 10 h 205"/>
              <a:gd name="T40" fmla="*/ 588 w 632"/>
              <a:gd name="T41" fmla="*/ 21 h 205"/>
              <a:gd name="T42" fmla="*/ 610 w 632"/>
              <a:gd name="T43" fmla="*/ 21 h 205"/>
              <a:gd name="T44" fmla="*/ 621 w 632"/>
              <a:gd name="T45" fmla="*/ 21 h 205"/>
              <a:gd name="T46" fmla="*/ 621 w 632"/>
              <a:gd name="T47" fmla="*/ 32 h 205"/>
              <a:gd name="T48" fmla="*/ 632 w 632"/>
              <a:gd name="T49" fmla="*/ 43 h 205"/>
              <a:gd name="T50" fmla="*/ 632 w 632"/>
              <a:gd name="T51" fmla="*/ 54 h 205"/>
              <a:gd name="T52" fmla="*/ 621 w 632"/>
              <a:gd name="T53" fmla="*/ 64 h 205"/>
              <a:gd name="T54" fmla="*/ 610 w 632"/>
              <a:gd name="T55" fmla="*/ 75 h 205"/>
              <a:gd name="T56" fmla="*/ 588 w 632"/>
              <a:gd name="T57" fmla="*/ 86 h 205"/>
              <a:gd name="T58" fmla="*/ 566 w 632"/>
              <a:gd name="T59" fmla="*/ 97 h 205"/>
              <a:gd name="T60" fmla="*/ 534 w 632"/>
              <a:gd name="T61" fmla="*/ 108 h 205"/>
              <a:gd name="T62" fmla="*/ 501 w 632"/>
              <a:gd name="T63" fmla="*/ 119 h 205"/>
              <a:gd name="T64" fmla="*/ 458 w 632"/>
              <a:gd name="T65" fmla="*/ 14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32" h="205">
                <a:moveTo>
                  <a:pt x="458" y="140"/>
                </a:moveTo>
                <a:lnTo>
                  <a:pt x="425" y="151"/>
                </a:lnTo>
                <a:lnTo>
                  <a:pt x="371" y="162"/>
                </a:lnTo>
                <a:lnTo>
                  <a:pt x="327" y="173"/>
                </a:lnTo>
                <a:lnTo>
                  <a:pt x="273" y="173"/>
                </a:lnTo>
                <a:lnTo>
                  <a:pt x="207" y="183"/>
                </a:lnTo>
                <a:lnTo>
                  <a:pt x="142" y="194"/>
                </a:lnTo>
                <a:lnTo>
                  <a:pt x="77" y="194"/>
                </a:lnTo>
                <a:lnTo>
                  <a:pt x="0" y="205"/>
                </a:lnTo>
                <a:lnTo>
                  <a:pt x="0" y="140"/>
                </a:lnTo>
                <a:lnTo>
                  <a:pt x="77" y="119"/>
                </a:lnTo>
                <a:lnTo>
                  <a:pt x="142" y="97"/>
                </a:lnTo>
                <a:lnTo>
                  <a:pt x="207" y="75"/>
                </a:lnTo>
                <a:lnTo>
                  <a:pt x="273" y="43"/>
                </a:lnTo>
                <a:lnTo>
                  <a:pt x="327" y="21"/>
                </a:lnTo>
                <a:lnTo>
                  <a:pt x="392" y="10"/>
                </a:lnTo>
                <a:lnTo>
                  <a:pt x="458" y="10"/>
                </a:lnTo>
                <a:lnTo>
                  <a:pt x="523" y="0"/>
                </a:lnTo>
                <a:lnTo>
                  <a:pt x="545" y="10"/>
                </a:lnTo>
                <a:lnTo>
                  <a:pt x="566" y="10"/>
                </a:lnTo>
                <a:lnTo>
                  <a:pt x="588" y="21"/>
                </a:lnTo>
                <a:lnTo>
                  <a:pt x="610" y="21"/>
                </a:lnTo>
                <a:lnTo>
                  <a:pt x="621" y="21"/>
                </a:lnTo>
                <a:lnTo>
                  <a:pt x="621" y="32"/>
                </a:lnTo>
                <a:lnTo>
                  <a:pt x="632" y="43"/>
                </a:lnTo>
                <a:lnTo>
                  <a:pt x="632" y="54"/>
                </a:lnTo>
                <a:lnTo>
                  <a:pt x="621" y="64"/>
                </a:lnTo>
                <a:lnTo>
                  <a:pt x="610" y="75"/>
                </a:lnTo>
                <a:lnTo>
                  <a:pt x="588" y="86"/>
                </a:lnTo>
                <a:lnTo>
                  <a:pt x="566" y="97"/>
                </a:lnTo>
                <a:lnTo>
                  <a:pt x="534" y="108"/>
                </a:lnTo>
                <a:lnTo>
                  <a:pt x="501" y="119"/>
                </a:lnTo>
                <a:lnTo>
                  <a:pt x="458" y="14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76" name="Freeform 40"/>
          <p:cNvSpPr>
            <a:spLocks noChangeArrowheads="1"/>
          </p:cNvSpPr>
          <p:nvPr/>
        </p:nvSpPr>
        <p:spPr bwMode="auto">
          <a:xfrm>
            <a:off x="6127750" y="1692275"/>
            <a:ext cx="484188" cy="130175"/>
          </a:xfrm>
          <a:custGeom>
            <a:avLst/>
            <a:gdLst>
              <a:gd name="T0" fmla="*/ 468 w 762"/>
              <a:gd name="T1" fmla="*/ 151 h 205"/>
              <a:gd name="T2" fmla="*/ 392 w 762"/>
              <a:gd name="T3" fmla="*/ 162 h 205"/>
              <a:gd name="T4" fmla="*/ 337 w 762"/>
              <a:gd name="T5" fmla="*/ 173 h 205"/>
              <a:gd name="T6" fmla="*/ 283 w 762"/>
              <a:gd name="T7" fmla="*/ 184 h 205"/>
              <a:gd name="T8" fmla="*/ 239 w 762"/>
              <a:gd name="T9" fmla="*/ 195 h 205"/>
              <a:gd name="T10" fmla="*/ 207 w 762"/>
              <a:gd name="T11" fmla="*/ 205 h 205"/>
              <a:gd name="T12" fmla="*/ 174 w 762"/>
              <a:gd name="T13" fmla="*/ 205 h 205"/>
              <a:gd name="T14" fmla="*/ 163 w 762"/>
              <a:gd name="T15" fmla="*/ 205 h 205"/>
              <a:gd name="T16" fmla="*/ 152 w 762"/>
              <a:gd name="T17" fmla="*/ 205 h 205"/>
              <a:gd name="T18" fmla="*/ 130 w 762"/>
              <a:gd name="T19" fmla="*/ 205 h 205"/>
              <a:gd name="T20" fmla="*/ 109 w 762"/>
              <a:gd name="T21" fmla="*/ 205 h 205"/>
              <a:gd name="T22" fmla="*/ 87 w 762"/>
              <a:gd name="T23" fmla="*/ 205 h 205"/>
              <a:gd name="T24" fmla="*/ 54 w 762"/>
              <a:gd name="T25" fmla="*/ 195 h 205"/>
              <a:gd name="T26" fmla="*/ 32 w 762"/>
              <a:gd name="T27" fmla="*/ 195 h 205"/>
              <a:gd name="T28" fmla="*/ 11 w 762"/>
              <a:gd name="T29" fmla="*/ 184 h 205"/>
              <a:gd name="T30" fmla="*/ 0 w 762"/>
              <a:gd name="T31" fmla="*/ 162 h 205"/>
              <a:gd name="T32" fmla="*/ 0 w 762"/>
              <a:gd name="T33" fmla="*/ 140 h 205"/>
              <a:gd name="T34" fmla="*/ 65 w 762"/>
              <a:gd name="T35" fmla="*/ 130 h 205"/>
              <a:gd name="T36" fmla="*/ 130 w 762"/>
              <a:gd name="T37" fmla="*/ 108 h 205"/>
              <a:gd name="T38" fmla="*/ 185 w 762"/>
              <a:gd name="T39" fmla="*/ 97 h 205"/>
              <a:gd name="T40" fmla="*/ 239 w 762"/>
              <a:gd name="T41" fmla="*/ 76 h 205"/>
              <a:gd name="T42" fmla="*/ 294 w 762"/>
              <a:gd name="T43" fmla="*/ 65 h 205"/>
              <a:gd name="T44" fmla="*/ 348 w 762"/>
              <a:gd name="T45" fmla="*/ 54 h 205"/>
              <a:gd name="T46" fmla="*/ 392 w 762"/>
              <a:gd name="T47" fmla="*/ 43 h 205"/>
              <a:gd name="T48" fmla="*/ 435 w 762"/>
              <a:gd name="T49" fmla="*/ 32 h 205"/>
              <a:gd name="T50" fmla="*/ 479 w 762"/>
              <a:gd name="T51" fmla="*/ 21 h 205"/>
              <a:gd name="T52" fmla="*/ 511 w 762"/>
              <a:gd name="T53" fmla="*/ 21 h 205"/>
              <a:gd name="T54" fmla="*/ 544 w 762"/>
              <a:gd name="T55" fmla="*/ 11 h 205"/>
              <a:gd name="T56" fmla="*/ 577 w 762"/>
              <a:gd name="T57" fmla="*/ 11 h 205"/>
              <a:gd name="T58" fmla="*/ 598 w 762"/>
              <a:gd name="T59" fmla="*/ 0 h 205"/>
              <a:gd name="T60" fmla="*/ 620 w 762"/>
              <a:gd name="T61" fmla="*/ 0 h 205"/>
              <a:gd name="T62" fmla="*/ 642 w 762"/>
              <a:gd name="T63" fmla="*/ 0 h 205"/>
              <a:gd name="T64" fmla="*/ 653 w 762"/>
              <a:gd name="T65" fmla="*/ 0 h 205"/>
              <a:gd name="T66" fmla="*/ 686 w 762"/>
              <a:gd name="T67" fmla="*/ 0 h 205"/>
              <a:gd name="T68" fmla="*/ 696 w 762"/>
              <a:gd name="T69" fmla="*/ 0 h 205"/>
              <a:gd name="T70" fmla="*/ 718 w 762"/>
              <a:gd name="T71" fmla="*/ 0 h 205"/>
              <a:gd name="T72" fmla="*/ 729 w 762"/>
              <a:gd name="T73" fmla="*/ 11 h 205"/>
              <a:gd name="T74" fmla="*/ 740 w 762"/>
              <a:gd name="T75" fmla="*/ 11 h 205"/>
              <a:gd name="T76" fmla="*/ 751 w 762"/>
              <a:gd name="T77" fmla="*/ 21 h 205"/>
              <a:gd name="T78" fmla="*/ 762 w 762"/>
              <a:gd name="T79" fmla="*/ 32 h 205"/>
              <a:gd name="T80" fmla="*/ 762 w 762"/>
              <a:gd name="T81" fmla="*/ 43 h 205"/>
              <a:gd name="T82" fmla="*/ 762 w 762"/>
              <a:gd name="T83" fmla="*/ 54 h 205"/>
              <a:gd name="T84" fmla="*/ 751 w 762"/>
              <a:gd name="T85" fmla="*/ 54 h 205"/>
              <a:gd name="T86" fmla="*/ 751 w 762"/>
              <a:gd name="T87" fmla="*/ 65 h 205"/>
              <a:gd name="T88" fmla="*/ 740 w 762"/>
              <a:gd name="T89" fmla="*/ 65 h 205"/>
              <a:gd name="T90" fmla="*/ 729 w 762"/>
              <a:gd name="T91" fmla="*/ 76 h 205"/>
              <a:gd name="T92" fmla="*/ 718 w 762"/>
              <a:gd name="T93" fmla="*/ 86 h 205"/>
              <a:gd name="T94" fmla="*/ 686 w 762"/>
              <a:gd name="T95" fmla="*/ 97 h 205"/>
              <a:gd name="T96" fmla="*/ 642 w 762"/>
              <a:gd name="T97" fmla="*/ 108 h 205"/>
              <a:gd name="T98" fmla="*/ 588 w 762"/>
              <a:gd name="T99" fmla="*/ 119 h 205"/>
              <a:gd name="T100" fmla="*/ 533 w 762"/>
              <a:gd name="T101" fmla="*/ 140 h 205"/>
              <a:gd name="T102" fmla="*/ 468 w 762"/>
              <a:gd name="T103" fmla="*/ 151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62" h="205">
                <a:moveTo>
                  <a:pt x="468" y="151"/>
                </a:moveTo>
                <a:lnTo>
                  <a:pt x="392" y="162"/>
                </a:lnTo>
                <a:lnTo>
                  <a:pt x="337" y="173"/>
                </a:lnTo>
                <a:lnTo>
                  <a:pt x="283" y="184"/>
                </a:lnTo>
                <a:lnTo>
                  <a:pt x="239" y="195"/>
                </a:lnTo>
                <a:lnTo>
                  <a:pt x="207" y="205"/>
                </a:lnTo>
                <a:lnTo>
                  <a:pt x="174" y="205"/>
                </a:lnTo>
                <a:lnTo>
                  <a:pt x="163" y="205"/>
                </a:lnTo>
                <a:lnTo>
                  <a:pt x="152" y="205"/>
                </a:lnTo>
                <a:lnTo>
                  <a:pt x="130" y="205"/>
                </a:lnTo>
                <a:lnTo>
                  <a:pt x="109" y="205"/>
                </a:lnTo>
                <a:lnTo>
                  <a:pt x="87" y="205"/>
                </a:lnTo>
                <a:lnTo>
                  <a:pt x="54" y="195"/>
                </a:lnTo>
                <a:lnTo>
                  <a:pt x="32" y="195"/>
                </a:lnTo>
                <a:lnTo>
                  <a:pt x="11" y="184"/>
                </a:lnTo>
                <a:lnTo>
                  <a:pt x="0" y="162"/>
                </a:lnTo>
                <a:lnTo>
                  <a:pt x="0" y="140"/>
                </a:lnTo>
                <a:lnTo>
                  <a:pt x="65" y="130"/>
                </a:lnTo>
                <a:lnTo>
                  <a:pt x="130" y="108"/>
                </a:lnTo>
                <a:lnTo>
                  <a:pt x="185" y="97"/>
                </a:lnTo>
                <a:lnTo>
                  <a:pt x="239" y="76"/>
                </a:lnTo>
                <a:lnTo>
                  <a:pt x="294" y="65"/>
                </a:lnTo>
                <a:lnTo>
                  <a:pt x="348" y="54"/>
                </a:lnTo>
                <a:lnTo>
                  <a:pt x="392" y="43"/>
                </a:lnTo>
                <a:lnTo>
                  <a:pt x="435" y="32"/>
                </a:lnTo>
                <a:lnTo>
                  <a:pt x="479" y="21"/>
                </a:lnTo>
                <a:lnTo>
                  <a:pt x="511" y="21"/>
                </a:lnTo>
                <a:lnTo>
                  <a:pt x="544" y="11"/>
                </a:lnTo>
                <a:lnTo>
                  <a:pt x="577" y="11"/>
                </a:lnTo>
                <a:lnTo>
                  <a:pt x="598" y="0"/>
                </a:lnTo>
                <a:lnTo>
                  <a:pt x="620" y="0"/>
                </a:lnTo>
                <a:lnTo>
                  <a:pt x="642" y="0"/>
                </a:lnTo>
                <a:lnTo>
                  <a:pt x="653" y="0"/>
                </a:lnTo>
                <a:lnTo>
                  <a:pt x="686" y="0"/>
                </a:lnTo>
                <a:lnTo>
                  <a:pt x="696" y="0"/>
                </a:lnTo>
                <a:lnTo>
                  <a:pt x="718" y="0"/>
                </a:lnTo>
                <a:lnTo>
                  <a:pt x="729" y="11"/>
                </a:lnTo>
                <a:lnTo>
                  <a:pt x="740" y="11"/>
                </a:lnTo>
                <a:lnTo>
                  <a:pt x="751" y="21"/>
                </a:lnTo>
                <a:lnTo>
                  <a:pt x="762" y="32"/>
                </a:lnTo>
                <a:lnTo>
                  <a:pt x="762" y="43"/>
                </a:lnTo>
                <a:lnTo>
                  <a:pt x="762" y="54"/>
                </a:lnTo>
                <a:lnTo>
                  <a:pt x="751" y="54"/>
                </a:lnTo>
                <a:lnTo>
                  <a:pt x="751" y="65"/>
                </a:lnTo>
                <a:lnTo>
                  <a:pt x="740" y="65"/>
                </a:lnTo>
                <a:lnTo>
                  <a:pt x="729" y="76"/>
                </a:lnTo>
                <a:lnTo>
                  <a:pt x="718" y="86"/>
                </a:lnTo>
                <a:lnTo>
                  <a:pt x="686" y="97"/>
                </a:lnTo>
                <a:lnTo>
                  <a:pt x="642" y="108"/>
                </a:lnTo>
                <a:lnTo>
                  <a:pt x="588" y="119"/>
                </a:lnTo>
                <a:lnTo>
                  <a:pt x="533" y="140"/>
                </a:lnTo>
                <a:lnTo>
                  <a:pt x="468" y="15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78" name="Freeform 42"/>
          <p:cNvSpPr>
            <a:spLocks noChangeArrowheads="1"/>
          </p:cNvSpPr>
          <p:nvPr/>
        </p:nvSpPr>
        <p:spPr bwMode="auto">
          <a:xfrm>
            <a:off x="5995988" y="1954213"/>
            <a:ext cx="657225" cy="198437"/>
          </a:xfrm>
          <a:custGeom>
            <a:avLst/>
            <a:gdLst>
              <a:gd name="T0" fmla="*/ 218 w 1034"/>
              <a:gd name="T1" fmla="*/ 184 h 314"/>
              <a:gd name="T2" fmla="*/ 283 w 1034"/>
              <a:gd name="T3" fmla="*/ 162 h 314"/>
              <a:gd name="T4" fmla="*/ 381 w 1034"/>
              <a:gd name="T5" fmla="*/ 140 h 314"/>
              <a:gd name="T6" fmla="*/ 501 w 1034"/>
              <a:gd name="T7" fmla="*/ 108 h 314"/>
              <a:gd name="T8" fmla="*/ 642 w 1034"/>
              <a:gd name="T9" fmla="*/ 65 h 314"/>
              <a:gd name="T10" fmla="*/ 762 w 1034"/>
              <a:gd name="T11" fmla="*/ 32 h 314"/>
              <a:gd name="T12" fmla="*/ 849 w 1034"/>
              <a:gd name="T13" fmla="*/ 11 h 314"/>
              <a:gd name="T14" fmla="*/ 914 w 1034"/>
              <a:gd name="T15" fmla="*/ 0 h 314"/>
              <a:gd name="T16" fmla="*/ 969 w 1034"/>
              <a:gd name="T17" fmla="*/ 0 h 314"/>
              <a:gd name="T18" fmla="*/ 1001 w 1034"/>
              <a:gd name="T19" fmla="*/ 0 h 314"/>
              <a:gd name="T20" fmla="*/ 1023 w 1034"/>
              <a:gd name="T21" fmla="*/ 11 h 314"/>
              <a:gd name="T22" fmla="*/ 1034 w 1034"/>
              <a:gd name="T23" fmla="*/ 32 h 314"/>
              <a:gd name="T24" fmla="*/ 1034 w 1034"/>
              <a:gd name="T25" fmla="*/ 54 h 314"/>
              <a:gd name="T26" fmla="*/ 1023 w 1034"/>
              <a:gd name="T27" fmla="*/ 65 h 314"/>
              <a:gd name="T28" fmla="*/ 1001 w 1034"/>
              <a:gd name="T29" fmla="*/ 86 h 314"/>
              <a:gd name="T30" fmla="*/ 980 w 1034"/>
              <a:gd name="T31" fmla="*/ 86 h 314"/>
              <a:gd name="T32" fmla="*/ 925 w 1034"/>
              <a:gd name="T33" fmla="*/ 97 h 314"/>
              <a:gd name="T34" fmla="*/ 860 w 1034"/>
              <a:gd name="T35" fmla="*/ 119 h 314"/>
              <a:gd name="T36" fmla="*/ 751 w 1034"/>
              <a:gd name="T37" fmla="*/ 151 h 314"/>
              <a:gd name="T38" fmla="*/ 620 w 1034"/>
              <a:gd name="T39" fmla="*/ 195 h 314"/>
              <a:gd name="T40" fmla="*/ 490 w 1034"/>
              <a:gd name="T41" fmla="*/ 227 h 314"/>
              <a:gd name="T42" fmla="*/ 414 w 1034"/>
              <a:gd name="T43" fmla="*/ 249 h 314"/>
              <a:gd name="T44" fmla="*/ 348 w 1034"/>
              <a:gd name="T45" fmla="*/ 270 h 314"/>
              <a:gd name="T46" fmla="*/ 283 w 1034"/>
              <a:gd name="T47" fmla="*/ 281 h 314"/>
              <a:gd name="T48" fmla="*/ 239 w 1034"/>
              <a:gd name="T49" fmla="*/ 292 h 314"/>
              <a:gd name="T50" fmla="*/ 196 w 1034"/>
              <a:gd name="T51" fmla="*/ 303 h 314"/>
              <a:gd name="T52" fmla="*/ 152 w 1034"/>
              <a:gd name="T53" fmla="*/ 314 h 314"/>
              <a:gd name="T54" fmla="*/ 120 w 1034"/>
              <a:gd name="T55" fmla="*/ 314 h 314"/>
              <a:gd name="T56" fmla="*/ 76 w 1034"/>
              <a:gd name="T57" fmla="*/ 292 h 314"/>
              <a:gd name="T58" fmla="*/ 22 w 1034"/>
              <a:gd name="T59" fmla="*/ 270 h 314"/>
              <a:gd name="T60" fmla="*/ 0 w 1034"/>
              <a:gd name="T61" fmla="*/ 227 h 314"/>
              <a:gd name="T62" fmla="*/ 54 w 1034"/>
              <a:gd name="T63" fmla="*/ 195 h 314"/>
              <a:gd name="T64" fmla="*/ 152 w 1034"/>
              <a:gd name="T65" fmla="*/ 195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34" h="314">
                <a:moveTo>
                  <a:pt x="196" y="184"/>
                </a:moveTo>
                <a:lnTo>
                  <a:pt x="218" y="184"/>
                </a:lnTo>
                <a:lnTo>
                  <a:pt x="250" y="173"/>
                </a:lnTo>
                <a:lnTo>
                  <a:pt x="283" y="162"/>
                </a:lnTo>
                <a:lnTo>
                  <a:pt x="327" y="151"/>
                </a:lnTo>
                <a:lnTo>
                  <a:pt x="381" y="140"/>
                </a:lnTo>
                <a:lnTo>
                  <a:pt x="435" y="119"/>
                </a:lnTo>
                <a:lnTo>
                  <a:pt x="501" y="108"/>
                </a:lnTo>
                <a:lnTo>
                  <a:pt x="566" y="86"/>
                </a:lnTo>
                <a:lnTo>
                  <a:pt x="642" y="65"/>
                </a:lnTo>
                <a:lnTo>
                  <a:pt x="697" y="43"/>
                </a:lnTo>
                <a:lnTo>
                  <a:pt x="762" y="32"/>
                </a:lnTo>
                <a:lnTo>
                  <a:pt x="805" y="22"/>
                </a:lnTo>
                <a:lnTo>
                  <a:pt x="849" y="11"/>
                </a:lnTo>
                <a:lnTo>
                  <a:pt x="893" y="0"/>
                </a:lnTo>
                <a:lnTo>
                  <a:pt x="914" y="0"/>
                </a:lnTo>
                <a:lnTo>
                  <a:pt x="947" y="0"/>
                </a:lnTo>
                <a:lnTo>
                  <a:pt x="969" y="0"/>
                </a:lnTo>
                <a:lnTo>
                  <a:pt x="980" y="0"/>
                </a:lnTo>
                <a:lnTo>
                  <a:pt x="1001" y="0"/>
                </a:lnTo>
                <a:lnTo>
                  <a:pt x="1012" y="11"/>
                </a:lnTo>
                <a:lnTo>
                  <a:pt x="1023" y="11"/>
                </a:lnTo>
                <a:lnTo>
                  <a:pt x="1023" y="22"/>
                </a:lnTo>
                <a:lnTo>
                  <a:pt x="1034" y="32"/>
                </a:lnTo>
                <a:lnTo>
                  <a:pt x="1034" y="43"/>
                </a:lnTo>
                <a:lnTo>
                  <a:pt x="1034" y="54"/>
                </a:lnTo>
                <a:lnTo>
                  <a:pt x="1034" y="65"/>
                </a:lnTo>
                <a:lnTo>
                  <a:pt x="1023" y="65"/>
                </a:lnTo>
                <a:lnTo>
                  <a:pt x="1012" y="76"/>
                </a:lnTo>
                <a:lnTo>
                  <a:pt x="1001" y="86"/>
                </a:lnTo>
                <a:lnTo>
                  <a:pt x="990" y="86"/>
                </a:lnTo>
                <a:lnTo>
                  <a:pt x="980" y="86"/>
                </a:lnTo>
                <a:lnTo>
                  <a:pt x="958" y="97"/>
                </a:lnTo>
                <a:lnTo>
                  <a:pt x="925" y="97"/>
                </a:lnTo>
                <a:lnTo>
                  <a:pt x="893" y="108"/>
                </a:lnTo>
                <a:lnTo>
                  <a:pt x="860" y="119"/>
                </a:lnTo>
                <a:lnTo>
                  <a:pt x="805" y="130"/>
                </a:lnTo>
                <a:lnTo>
                  <a:pt x="751" y="151"/>
                </a:lnTo>
                <a:lnTo>
                  <a:pt x="686" y="173"/>
                </a:lnTo>
                <a:lnTo>
                  <a:pt x="620" y="195"/>
                </a:lnTo>
                <a:lnTo>
                  <a:pt x="533" y="216"/>
                </a:lnTo>
                <a:lnTo>
                  <a:pt x="490" y="227"/>
                </a:lnTo>
                <a:lnTo>
                  <a:pt x="446" y="238"/>
                </a:lnTo>
                <a:lnTo>
                  <a:pt x="414" y="249"/>
                </a:lnTo>
                <a:lnTo>
                  <a:pt x="381" y="259"/>
                </a:lnTo>
                <a:lnTo>
                  <a:pt x="348" y="270"/>
                </a:lnTo>
                <a:lnTo>
                  <a:pt x="316" y="281"/>
                </a:lnTo>
                <a:lnTo>
                  <a:pt x="283" y="281"/>
                </a:lnTo>
                <a:lnTo>
                  <a:pt x="261" y="292"/>
                </a:lnTo>
                <a:lnTo>
                  <a:pt x="239" y="292"/>
                </a:lnTo>
                <a:lnTo>
                  <a:pt x="218" y="303"/>
                </a:lnTo>
                <a:lnTo>
                  <a:pt x="196" y="303"/>
                </a:lnTo>
                <a:lnTo>
                  <a:pt x="185" y="314"/>
                </a:lnTo>
                <a:lnTo>
                  <a:pt x="152" y="314"/>
                </a:lnTo>
                <a:lnTo>
                  <a:pt x="141" y="314"/>
                </a:lnTo>
                <a:lnTo>
                  <a:pt x="120" y="314"/>
                </a:lnTo>
                <a:lnTo>
                  <a:pt x="98" y="303"/>
                </a:lnTo>
                <a:lnTo>
                  <a:pt x="76" y="292"/>
                </a:lnTo>
                <a:lnTo>
                  <a:pt x="44" y="281"/>
                </a:lnTo>
                <a:lnTo>
                  <a:pt x="22" y="270"/>
                </a:lnTo>
                <a:lnTo>
                  <a:pt x="11" y="249"/>
                </a:lnTo>
                <a:lnTo>
                  <a:pt x="0" y="227"/>
                </a:lnTo>
                <a:lnTo>
                  <a:pt x="0" y="205"/>
                </a:lnTo>
                <a:lnTo>
                  <a:pt x="54" y="195"/>
                </a:lnTo>
                <a:lnTo>
                  <a:pt x="109" y="195"/>
                </a:lnTo>
                <a:lnTo>
                  <a:pt x="152" y="195"/>
                </a:lnTo>
                <a:lnTo>
                  <a:pt x="196" y="18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79" name="Freeform 43"/>
          <p:cNvSpPr>
            <a:spLocks noChangeArrowheads="1"/>
          </p:cNvSpPr>
          <p:nvPr/>
        </p:nvSpPr>
        <p:spPr bwMode="auto">
          <a:xfrm>
            <a:off x="6873875" y="1149350"/>
            <a:ext cx="311150" cy="377825"/>
          </a:xfrm>
          <a:custGeom>
            <a:avLst/>
            <a:gdLst>
              <a:gd name="T0" fmla="*/ 0 w 490"/>
              <a:gd name="T1" fmla="*/ 584 h 595"/>
              <a:gd name="T2" fmla="*/ 55 w 490"/>
              <a:gd name="T3" fmla="*/ 498 h 595"/>
              <a:gd name="T4" fmla="*/ 98 w 490"/>
              <a:gd name="T5" fmla="*/ 433 h 595"/>
              <a:gd name="T6" fmla="*/ 131 w 490"/>
              <a:gd name="T7" fmla="*/ 368 h 595"/>
              <a:gd name="T8" fmla="*/ 164 w 490"/>
              <a:gd name="T9" fmla="*/ 303 h 595"/>
              <a:gd name="T10" fmla="*/ 196 w 490"/>
              <a:gd name="T11" fmla="*/ 260 h 595"/>
              <a:gd name="T12" fmla="*/ 218 w 490"/>
              <a:gd name="T13" fmla="*/ 217 h 595"/>
              <a:gd name="T14" fmla="*/ 229 w 490"/>
              <a:gd name="T15" fmla="*/ 184 h 595"/>
              <a:gd name="T16" fmla="*/ 240 w 490"/>
              <a:gd name="T17" fmla="*/ 163 h 595"/>
              <a:gd name="T18" fmla="*/ 251 w 490"/>
              <a:gd name="T19" fmla="*/ 119 h 595"/>
              <a:gd name="T20" fmla="*/ 251 w 490"/>
              <a:gd name="T21" fmla="*/ 98 h 595"/>
              <a:gd name="T22" fmla="*/ 251 w 490"/>
              <a:gd name="T23" fmla="*/ 76 h 595"/>
              <a:gd name="T24" fmla="*/ 240 w 490"/>
              <a:gd name="T25" fmla="*/ 65 h 595"/>
              <a:gd name="T26" fmla="*/ 229 w 490"/>
              <a:gd name="T27" fmla="*/ 54 h 595"/>
              <a:gd name="T28" fmla="*/ 218 w 490"/>
              <a:gd name="T29" fmla="*/ 44 h 595"/>
              <a:gd name="T30" fmla="*/ 218 w 490"/>
              <a:gd name="T31" fmla="*/ 33 h 595"/>
              <a:gd name="T32" fmla="*/ 218 w 490"/>
              <a:gd name="T33" fmla="*/ 22 h 595"/>
              <a:gd name="T34" fmla="*/ 218 w 490"/>
              <a:gd name="T35" fmla="*/ 11 h 595"/>
              <a:gd name="T36" fmla="*/ 229 w 490"/>
              <a:gd name="T37" fmla="*/ 0 h 595"/>
              <a:gd name="T38" fmla="*/ 240 w 490"/>
              <a:gd name="T39" fmla="*/ 0 h 595"/>
              <a:gd name="T40" fmla="*/ 262 w 490"/>
              <a:gd name="T41" fmla="*/ 0 h 595"/>
              <a:gd name="T42" fmla="*/ 294 w 490"/>
              <a:gd name="T43" fmla="*/ 0 h 595"/>
              <a:gd name="T44" fmla="*/ 327 w 490"/>
              <a:gd name="T45" fmla="*/ 0 h 595"/>
              <a:gd name="T46" fmla="*/ 360 w 490"/>
              <a:gd name="T47" fmla="*/ 22 h 595"/>
              <a:gd name="T48" fmla="*/ 403 w 490"/>
              <a:gd name="T49" fmla="*/ 44 h 595"/>
              <a:gd name="T50" fmla="*/ 425 w 490"/>
              <a:gd name="T51" fmla="*/ 54 h 595"/>
              <a:gd name="T52" fmla="*/ 436 w 490"/>
              <a:gd name="T53" fmla="*/ 65 h 595"/>
              <a:gd name="T54" fmla="*/ 457 w 490"/>
              <a:gd name="T55" fmla="*/ 76 h 595"/>
              <a:gd name="T56" fmla="*/ 468 w 490"/>
              <a:gd name="T57" fmla="*/ 87 h 595"/>
              <a:gd name="T58" fmla="*/ 479 w 490"/>
              <a:gd name="T59" fmla="*/ 87 h 595"/>
              <a:gd name="T60" fmla="*/ 479 w 490"/>
              <a:gd name="T61" fmla="*/ 98 h 595"/>
              <a:gd name="T62" fmla="*/ 490 w 490"/>
              <a:gd name="T63" fmla="*/ 108 h 595"/>
              <a:gd name="T64" fmla="*/ 490 w 490"/>
              <a:gd name="T65" fmla="*/ 119 h 595"/>
              <a:gd name="T66" fmla="*/ 490 w 490"/>
              <a:gd name="T67" fmla="*/ 130 h 595"/>
              <a:gd name="T68" fmla="*/ 479 w 490"/>
              <a:gd name="T69" fmla="*/ 141 h 595"/>
              <a:gd name="T70" fmla="*/ 479 w 490"/>
              <a:gd name="T71" fmla="*/ 163 h 595"/>
              <a:gd name="T72" fmla="*/ 468 w 490"/>
              <a:gd name="T73" fmla="*/ 173 h 595"/>
              <a:gd name="T74" fmla="*/ 447 w 490"/>
              <a:gd name="T75" fmla="*/ 195 h 595"/>
              <a:gd name="T76" fmla="*/ 425 w 490"/>
              <a:gd name="T77" fmla="*/ 217 h 595"/>
              <a:gd name="T78" fmla="*/ 403 w 490"/>
              <a:gd name="T79" fmla="*/ 238 h 595"/>
              <a:gd name="T80" fmla="*/ 381 w 490"/>
              <a:gd name="T81" fmla="*/ 271 h 595"/>
              <a:gd name="T82" fmla="*/ 349 w 490"/>
              <a:gd name="T83" fmla="*/ 303 h 595"/>
              <a:gd name="T84" fmla="*/ 316 w 490"/>
              <a:gd name="T85" fmla="*/ 336 h 595"/>
              <a:gd name="T86" fmla="*/ 283 w 490"/>
              <a:gd name="T87" fmla="*/ 368 h 595"/>
              <a:gd name="T88" fmla="*/ 240 w 490"/>
              <a:gd name="T89" fmla="*/ 411 h 595"/>
              <a:gd name="T90" fmla="*/ 207 w 490"/>
              <a:gd name="T91" fmla="*/ 455 h 595"/>
              <a:gd name="T92" fmla="*/ 164 w 490"/>
              <a:gd name="T93" fmla="*/ 498 h 595"/>
              <a:gd name="T94" fmla="*/ 120 w 490"/>
              <a:gd name="T95" fmla="*/ 541 h 595"/>
              <a:gd name="T96" fmla="*/ 77 w 490"/>
              <a:gd name="T97" fmla="*/ 595 h 595"/>
              <a:gd name="T98" fmla="*/ 0 w 490"/>
              <a:gd name="T99" fmla="*/ 584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" h="595">
                <a:moveTo>
                  <a:pt x="0" y="584"/>
                </a:moveTo>
                <a:lnTo>
                  <a:pt x="55" y="498"/>
                </a:lnTo>
                <a:lnTo>
                  <a:pt x="98" y="433"/>
                </a:lnTo>
                <a:lnTo>
                  <a:pt x="131" y="368"/>
                </a:lnTo>
                <a:lnTo>
                  <a:pt x="164" y="303"/>
                </a:lnTo>
                <a:lnTo>
                  <a:pt x="196" y="260"/>
                </a:lnTo>
                <a:lnTo>
                  <a:pt x="218" y="217"/>
                </a:lnTo>
                <a:lnTo>
                  <a:pt x="229" y="184"/>
                </a:lnTo>
                <a:lnTo>
                  <a:pt x="240" y="163"/>
                </a:lnTo>
                <a:lnTo>
                  <a:pt x="251" y="119"/>
                </a:lnTo>
                <a:lnTo>
                  <a:pt x="251" y="98"/>
                </a:lnTo>
                <a:lnTo>
                  <a:pt x="251" y="76"/>
                </a:lnTo>
                <a:lnTo>
                  <a:pt x="240" y="65"/>
                </a:lnTo>
                <a:lnTo>
                  <a:pt x="229" y="54"/>
                </a:lnTo>
                <a:lnTo>
                  <a:pt x="218" y="44"/>
                </a:lnTo>
                <a:lnTo>
                  <a:pt x="218" y="33"/>
                </a:lnTo>
                <a:lnTo>
                  <a:pt x="218" y="22"/>
                </a:lnTo>
                <a:lnTo>
                  <a:pt x="218" y="11"/>
                </a:lnTo>
                <a:lnTo>
                  <a:pt x="229" y="0"/>
                </a:lnTo>
                <a:lnTo>
                  <a:pt x="240" y="0"/>
                </a:lnTo>
                <a:lnTo>
                  <a:pt x="262" y="0"/>
                </a:lnTo>
                <a:lnTo>
                  <a:pt x="294" y="0"/>
                </a:lnTo>
                <a:lnTo>
                  <a:pt x="327" y="0"/>
                </a:lnTo>
                <a:lnTo>
                  <a:pt x="360" y="22"/>
                </a:lnTo>
                <a:lnTo>
                  <a:pt x="403" y="44"/>
                </a:lnTo>
                <a:lnTo>
                  <a:pt x="425" y="54"/>
                </a:lnTo>
                <a:lnTo>
                  <a:pt x="436" y="65"/>
                </a:lnTo>
                <a:lnTo>
                  <a:pt x="457" y="76"/>
                </a:lnTo>
                <a:lnTo>
                  <a:pt x="468" y="87"/>
                </a:lnTo>
                <a:lnTo>
                  <a:pt x="479" y="87"/>
                </a:lnTo>
                <a:lnTo>
                  <a:pt x="479" y="98"/>
                </a:lnTo>
                <a:lnTo>
                  <a:pt x="490" y="108"/>
                </a:lnTo>
                <a:lnTo>
                  <a:pt x="490" y="119"/>
                </a:lnTo>
                <a:lnTo>
                  <a:pt x="490" y="130"/>
                </a:lnTo>
                <a:lnTo>
                  <a:pt x="479" y="141"/>
                </a:lnTo>
                <a:lnTo>
                  <a:pt x="479" y="163"/>
                </a:lnTo>
                <a:lnTo>
                  <a:pt x="468" y="173"/>
                </a:lnTo>
                <a:lnTo>
                  <a:pt x="447" y="195"/>
                </a:lnTo>
                <a:lnTo>
                  <a:pt x="425" y="217"/>
                </a:lnTo>
                <a:lnTo>
                  <a:pt x="403" y="238"/>
                </a:lnTo>
                <a:lnTo>
                  <a:pt x="381" y="271"/>
                </a:lnTo>
                <a:lnTo>
                  <a:pt x="349" y="303"/>
                </a:lnTo>
                <a:lnTo>
                  <a:pt x="316" y="336"/>
                </a:lnTo>
                <a:lnTo>
                  <a:pt x="283" y="368"/>
                </a:lnTo>
                <a:lnTo>
                  <a:pt x="240" y="411"/>
                </a:lnTo>
                <a:lnTo>
                  <a:pt x="207" y="455"/>
                </a:lnTo>
                <a:lnTo>
                  <a:pt x="164" y="498"/>
                </a:lnTo>
                <a:lnTo>
                  <a:pt x="120" y="541"/>
                </a:lnTo>
                <a:lnTo>
                  <a:pt x="77" y="595"/>
                </a:lnTo>
                <a:lnTo>
                  <a:pt x="0" y="58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80" name="Freeform 44"/>
          <p:cNvSpPr>
            <a:spLocks noChangeArrowheads="1"/>
          </p:cNvSpPr>
          <p:nvPr/>
        </p:nvSpPr>
        <p:spPr bwMode="auto">
          <a:xfrm>
            <a:off x="6723063" y="1514475"/>
            <a:ext cx="150812" cy="439738"/>
          </a:xfrm>
          <a:custGeom>
            <a:avLst/>
            <a:gdLst>
              <a:gd name="T0" fmla="*/ 54 w 239"/>
              <a:gd name="T1" fmla="*/ 129 h 692"/>
              <a:gd name="T2" fmla="*/ 33 w 239"/>
              <a:gd name="T3" fmla="*/ 97 h 692"/>
              <a:gd name="T4" fmla="*/ 11 w 239"/>
              <a:gd name="T5" fmla="*/ 75 h 692"/>
              <a:gd name="T6" fmla="*/ 11 w 239"/>
              <a:gd name="T7" fmla="*/ 54 h 692"/>
              <a:gd name="T8" fmla="*/ 0 w 239"/>
              <a:gd name="T9" fmla="*/ 32 h 692"/>
              <a:gd name="T10" fmla="*/ 11 w 239"/>
              <a:gd name="T11" fmla="*/ 21 h 692"/>
              <a:gd name="T12" fmla="*/ 11 w 239"/>
              <a:gd name="T13" fmla="*/ 10 h 692"/>
              <a:gd name="T14" fmla="*/ 33 w 239"/>
              <a:gd name="T15" fmla="*/ 0 h 692"/>
              <a:gd name="T16" fmla="*/ 43 w 239"/>
              <a:gd name="T17" fmla="*/ 0 h 692"/>
              <a:gd name="T18" fmla="*/ 76 w 239"/>
              <a:gd name="T19" fmla="*/ 0 h 692"/>
              <a:gd name="T20" fmla="*/ 109 w 239"/>
              <a:gd name="T21" fmla="*/ 0 h 692"/>
              <a:gd name="T22" fmla="*/ 141 w 239"/>
              <a:gd name="T23" fmla="*/ 10 h 692"/>
              <a:gd name="T24" fmla="*/ 185 w 239"/>
              <a:gd name="T25" fmla="*/ 21 h 692"/>
              <a:gd name="T26" fmla="*/ 196 w 239"/>
              <a:gd name="T27" fmla="*/ 75 h 692"/>
              <a:gd name="T28" fmla="*/ 196 w 239"/>
              <a:gd name="T29" fmla="*/ 119 h 692"/>
              <a:gd name="T30" fmla="*/ 207 w 239"/>
              <a:gd name="T31" fmla="*/ 173 h 692"/>
              <a:gd name="T32" fmla="*/ 207 w 239"/>
              <a:gd name="T33" fmla="*/ 216 h 692"/>
              <a:gd name="T34" fmla="*/ 218 w 239"/>
              <a:gd name="T35" fmla="*/ 259 h 692"/>
              <a:gd name="T36" fmla="*/ 218 w 239"/>
              <a:gd name="T37" fmla="*/ 302 h 692"/>
              <a:gd name="T38" fmla="*/ 218 w 239"/>
              <a:gd name="T39" fmla="*/ 335 h 692"/>
              <a:gd name="T40" fmla="*/ 228 w 239"/>
              <a:gd name="T41" fmla="*/ 378 h 692"/>
              <a:gd name="T42" fmla="*/ 228 w 239"/>
              <a:gd name="T43" fmla="*/ 400 h 692"/>
              <a:gd name="T44" fmla="*/ 228 w 239"/>
              <a:gd name="T45" fmla="*/ 432 h 692"/>
              <a:gd name="T46" fmla="*/ 239 w 239"/>
              <a:gd name="T47" fmla="*/ 465 h 692"/>
              <a:gd name="T48" fmla="*/ 239 w 239"/>
              <a:gd name="T49" fmla="*/ 486 h 692"/>
              <a:gd name="T50" fmla="*/ 239 w 239"/>
              <a:gd name="T51" fmla="*/ 508 h 692"/>
              <a:gd name="T52" fmla="*/ 239 w 239"/>
              <a:gd name="T53" fmla="*/ 530 h 692"/>
              <a:gd name="T54" fmla="*/ 239 w 239"/>
              <a:gd name="T55" fmla="*/ 540 h 692"/>
              <a:gd name="T56" fmla="*/ 239 w 239"/>
              <a:gd name="T57" fmla="*/ 551 h 692"/>
              <a:gd name="T58" fmla="*/ 239 w 239"/>
              <a:gd name="T59" fmla="*/ 584 h 692"/>
              <a:gd name="T60" fmla="*/ 239 w 239"/>
              <a:gd name="T61" fmla="*/ 595 h 692"/>
              <a:gd name="T62" fmla="*/ 239 w 239"/>
              <a:gd name="T63" fmla="*/ 616 h 692"/>
              <a:gd name="T64" fmla="*/ 239 w 239"/>
              <a:gd name="T65" fmla="*/ 627 h 692"/>
              <a:gd name="T66" fmla="*/ 239 w 239"/>
              <a:gd name="T67" fmla="*/ 649 h 692"/>
              <a:gd name="T68" fmla="*/ 239 w 239"/>
              <a:gd name="T69" fmla="*/ 659 h 692"/>
              <a:gd name="T70" fmla="*/ 228 w 239"/>
              <a:gd name="T71" fmla="*/ 670 h 692"/>
              <a:gd name="T72" fmla="*/ 218 w 239"/>
              <a:gd name="T73" fmla="*/ 681 h 692"/>
              <a:gd name="T74" fmla="*/ 196 w 239"/>
              <a:gd name="T75" fmla="*/ 692 h 692"/>
              <a:gd name="T76" fmla="*/ 185 w 239"/>
              <a:gd name="T77" fmla="*/ 692 h 692"/>
              <a:gd name="T78" fmla="*/ 174 w 239"/>
              <a:gd name="T79" fmla="*/ 681 h 692"/>
              <a:gd name="T80" fmla="*/ 174 w 239"/>
              <a:gd name="T81" fmla="*/ 670 h 692"/>
              <a:gd name="T82" fmla="*/ 163 w 239"/>
              <a:gd name="T83" fmla="*/ 649 h 692"/>
              <a:gd name="T84" fmla="*/ 152 w 239"/>
              <a:gd name="T85" fmla="*/ 627 h 692"/>
              <a:gd name="T86" fmla="*/ 141 w 239"/>
              <a:gd name="T87" fmla="*/ 584 h 692"/>
              <a:gd name="T88" fmla="*/ 141 w 239"/>
              <a:gd name="T89" fmla="*/ 540 h 692"/>
              <a:gd name="T90" fmla="*/ 130 w 239"/>
              <a:gd name="T91" fmla="*/ 497 h 692"/>
              <a:gd name="T92" fmla="*/ 130 w 239"/>
              <a:gd name="T93" fmla="*/ 432 h 692"/>
              <a:gd name="T94" fmla="*/ 120 w 239"/>
              <a:gd name="T95" fmla="*/ 378 h 692"/>
              <a:gd name="T96" fmla="*/ 109 w 239"/>
              <a:gd name="T97" fmla="*/ 324 h 692"/>
              <a:gd name="T98" fmla="*/ 98 w 239"/>
              <a:gd name="T99" fmla="*/ 270 h 692"/>
              <a:gd name="T100" fmla="*/ 98 w 239"/>
              <a:gd name="T101" fmla="*/ 227 h 692"/>
              <a:gd name="T102" fmla="*/ 87 w 239"/>
              <a:gd name="T103" fmla="*/ 194 h 692"/>
              <a:gd name="T104" fmla="*/ 76 w 239"/>
              <a:gd name="T105" fmla="*/ 162 h 692"/>
              <a:gd name="T106" fmla="*/ 65 w 239"/>
              <a:gd name="T107" fmla="*/ 140 h 692"/>
              <a:gd name="T108" fmla="*/ 54 w 239"/>
              <a:gd name="T109" fmla="*/ 129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9" h="692">
                <a:moveTo>
                  <a:pt x="54" y="129"/>
                </a:moveTo>
                <a:lnTo>
                  <a:pt x="33" y="97"/>
                </a:lnTo>
                <a:lnTo>
                  <a:pt x="11" y="75"/>
                </a:lnTo>
                <a:lnTo>
                  <a:pt x="11" y="54"/>
                </a:lnTo>
                <a:lnTo>
                  <a:pt x="0" y="32"/>
                </a:lnTo>
                <a:lnTo>
                  <a:pt x="11" y="21"/>
                </a:lnTo>
                <a:lnTo>
                  <a:pt x="11" y="10"/>
                </a:lnTo>
                <a:lnTo>
                  <a:pt x="33" y="0"/>
                </a:lnTo>
                <a:lnTo>
                  <a:pt x="43" y="0"/>
                </a:lnTo>
                <a:lnTo>
                  <a:pt x="76" y="0"/>
                </a:lnTo>
                <a:lnTo>
                  <a:pt x="109" y="0"/>
                </a:lnTo>
                <a:lnTo>
                  <a:pt x="141" y="10"/>
                </a:lnTo>
                <a:lnTo>
                  <a:pt x="185" y="21"/>
                </a:lnTo>
                <a:lnTo>
                  <a:pt x="196" y="75"/>
                </a:lnTo>
                <a:lnTo>
                  <a:pt x="196" y="119"/>
                </a:lnTo>
                <a:lnTo>
                  <a:pt x="207" y="173"/>
                </a:lnTo>
                <a:lnTo>
                  <a:pt x="207" y="216"/>
                </a:lnTo>
                <a:lnTo>
                  <a:pt x="218" y="259"/>
                </a:lnTo>
                <a:lnTo>
                  <a:pt x="218" y="302"/>
                </a:lnTo>
                <a:lnTo>
                  <a:pt x="218" y="335"/>
                </a:lnTo>
                <a:lnTo>
                  <a:pt x="228" y="378"/>
                </a:lnTo>
                <a:lnTo>
                  <a:pt x="228" y="400"/>
                </a:lnTo>
                <a:lnTo>
                  <a:pt x="228" y="432"/>
                </a:lnTo>
                <a:lnTo>
                  <a:pt x="239" y="465"/>
                </a:lnTo>
                <a:lnTo>
                  <a:pt x="239" y="486"/>
                </a:lnTo>
                <a:lnTo>
                  <a:pt x="239" y="508"/>
                </a:lnTo>
                <a:lnTo>
                  <a:pt x="239" y="530"/>
                </a:lnTo>
                <a:lnTo>
                  <a:pt x="239" y="540"/>
                </a:lnTo>
                <a:lnTo>
                  <a:pt x="239" y="551"/>
                </a:lnTo>
                <a:lnTo>
                  <a:pt x="239" y="584"/>
                </a:lnTo>
                <a:lnTo>
                  <a:pt x="239" y="595"/>
                </a:lnTo>
                <a:lnTo>
                  <a:pt x="239" y="616"/>
                </a:lnTo>
                <a:lnTo>
                  <a:pt x="239" y="627"/>
                </a:lnTo>
                <a:lnTo>
                  <a:pt x="239" y="649"/>
                </a:lnTo>
                <a:lnTo>
                  <a:pt x="239" y="659"/>
                </a:lnTo>
                <a:lnTo>
                  <a:pt x="228" y="670"/>
                </a:lnTo>
                <a:lnTo>
                  <a:pt x="218" y="681"/>
                </a:lnTo>
                <a:lnTo>
                  <a:pt x="196" y="692"/>
                </a:lnTo>
                <a:lnTo>
                  <a:pt x="185" y="692"/>
                </a:lnTo>
                <a:lnTo>
                  <a:pt x="174" y="681"/>
                </a:lnTo>
                <a:lnTo>
                  <a:pt x="174" y="670"/>
                </a:lnTo>
                <a:lnTo>
                  <a:pt x="163" y="649"/>
                </a:lnTo>
                <a:lnTo>
                  <a:pt x="152" y="627"/>
                </a:lnTo>
                <a:lnTo>
                  <a:pt x="141" y="584"/>
                </a:lnTo>
                <a:lnTo>
                  <a:pt x="141" y="540"/>
                </a:lnTo>
                <a:lnTo>
                  <a:pt x="130" y="497"/>
                </a:lnTo>
                <a:lnTo>
                  <a:pt x="130" y="432"/>
                </a:lnTo>
                <a:lnTo>
                  <a:pt x="120" y="378"/>
                </a:lnTo>
                <a:lnTo>
                  <a:pt x="109" y="324"/>
                </a:lnTo>
                <a:lnTo>
                  <a:pt x="98" y="270"/>
                </a:lnTo>
                <a:lnTo>
                  <a:pt x="98" y="227"/>
                </a:lnTo>
                <a:lnTo>
                  <a:pt x="87" y="194"/>
                </a:lnTo>
                <a:lnTo>
                  <a:pt x="76" y="162"/>
                </a:lnTo>
                <a:lnTo>
                  <a:pt x="65" y="140"/>
                </a:lnTo>
                <a:lnTo>
                  <a:pt x="54" y="12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81" name="Freeform 45"/>
          <p:cNvSpPr>
            <a:spLocks noChangeArrowheads="1"/>
          </p:cNvSpPr>
          <p:nvPr/>
        </p:nvSpPr>
        <p:spPr bwMode="auto">
          <a:xfrm>
            <a:off x="6756400" y="1404938"/>
            <a:ext cx="719138" cy="473075"/>
          </a:xfrm>
          <a:custGeom>
            <a:avLst/>
            <a:gdLst>
              <a:gd name="T0" fmla="*/ 566 w 1132"/>
              <a:gd name="T1" fmla="*/ 97 h 746"/>
              <a:gd name="T2" fmla="*/ 664 w 1132"/>
              <a:gd name="T3" fmla="*/ 75 h 746"/>
              <a:gd name="T4" fmla="*/ 730 w 1132"/>
              <a:gd name="T5" fmla="*/ 54 h 746"/>
              <a:gd name="T6" fmla="*/ 773 w 1132"/>
              <a:gd name="T7" fmla="*/ 43 h 746"/>
              <a:gd name="T8" fmla="*/ 860 w 1132"/>
              <a:gd name="T9" fmla="*/ 0 h 746"/>
              <a:gd name="T10" fmla="*/ 893 w 1132"/>
              <a:gd name="T11" fmla="*/ 10 h 746"/>
              <a:gd name="T12" fmla="*/ 925 w 1132"/>
              <a:gd name="T13" fmla="*/ 32 h 746"/>
              <a:gd name="T14" fmla="*/ 980 w 1132"/>
              <a:gd name="T15" fmla="*/ 54 h 746"/>
              <a:gd name="T16" fmla="*/ 1034 w 1132"/>
              <a:gd name="T17" fmla="*/ 86 h 746"/>
              <a:gd name="T18" fmla="*/ 1078 w 1132"/>
              <a:gd name="T19" fmla="*/ 108 h 746"/>
              <a:gd name="T20" fmla="*/ 1111 w 1132"/>
              <a:gd name="T21" fmla="*/ 140 h 746"/>
              <a:gd name="T22" fmla="*/ 1132 w 1132"/>
              <a:gd name="T23" fmla="*/ 151 h 746"/>
              <a:gd name="T24" fmla="*/ 1111 w 1132"/>
              <a:gd name="T25" fmla="*/ 183 h 746"/>
              <a:gd name="T26" fmla="*/ 1067 w 1132"/>
              <a:gd name="T27" fmla="*/ 216 h 746"/>
              <a:gd name="T28" fmla="*/ 1045 w 1132"/>
              <a:gd name="T29" fmla="*/ 237 h 746"/>
              <a:gd name="T30" fmla="*/ 1013 w 1132"/>
              <a:gd name="T31" fmla="*/ 302 h 746"/>
              <a:gd name="T32" fmla="*/ 980 w 1132"/>
              <a:gd name="T33" fmla="*/ 389 h 746"/>
              <a:gd name="T34" fmla="*/ 947 w 1132"/>
              <a:gd name="T35" fmla="*/ 508 h 746"/>
              <a:gd name="T36" fmla="*/ 925 w 1132"/>
              <a:gd name="T37" fmla="*/ 573 h 746"/>
              <a:gd name="T38" fmla="*/ 904 w 1132"/>
              <a:gd name="T39" fmla="*/ 627 h 746"/>
              <a:gd name="T40" fmla="*/ 860 w 1132"/>
              <a:gd name="T41" fmla="*/ 703 h 746"/>
              <a:gd name="T42" fmla="*/ 817 w 1132"/>
              <a:gd name="T43" fmla="*/ 746 h 746"/>
              <a:gd name="T44" fmla="*/ 762 w 1132"/>
              <a:gd name="T45" fmla="*/ 746 h 746"/>
              <a:gd name="T46" fmla="*/ 773 w 1132"/>
              <a:gd name="T47" fmla="*/ 713 h 746"/>
              <a:gd name="T48" fmla="*/ 773 w 1132"/>
              <a:gd name="T49" fmla="*/ 649 h 746"/>
              <a:gd name="T50" fmla="*/ 784 w 1132"/>
              <a:gd name="T51" fmla="*/ 584 h 746"/>
              <a:gd name="T52" fmla="*/ 795 w 1132"/>
              <a:gd name="T53" fmla="*/ 497 h 746"/>
              <a:gd name="T54" fmla="*/ 806 w 1132"/>
              <a:gd name="T55" fmla="*/ 411 h 746"/>
              <a:gd name="T56" fmla="*/ 817 w 1132"/>
              <a:gd name="T57" fmla="*/ 346 h 746"/>
              <a:gd name="T58" fmla="*/ 828 w 1132"/>
              <a:gd name="T59" fmla="*/ 292 h 746"/>
              <a:gd name="T60" fmla="*/ 838 w 1132"/>
              <a:gd name="T61" fmla="*/ 259 h 746"/>
              <a:gd name="T62" fmla="*/ 828 w 1132"/>
              <a:gd name="T63" fmla="*/ 205 h 746"/>
              <a:gd name="T64" fmla="*/ 817 w 1132"/>
              <a:gd name="T65" fmla="*/ 183 h 746"/>
              <a:gd name="T66" fmla="*/ 784 w 1132"/>
              <a:gd name="T67" fmla="*/ 173 h 746"/>
              <a:gd name="T68" fmla="*/ 751 w 1132"/>
              <a:gd name="T69" fmla="*/ 173 h 746"/>
              <a:gd name="T70" fmla="*/ 719 w 1132"/>
              <a:gd name="T71" fmla="*/ 173 h 746"/>
              <a:gd name="T72" fmla="*/ 664 w 1132"/>
              <a:gd name="T73" fmla="*/ 183 h 746"/>
              <a:gd name="T74" fmla="*/ 599 w 1132"/>
              <a:gd name="T75" fmla="*/ 194 h 746"/>
              <a:gd name="T76" fmla="*/ 501 w 1132"/>
              <a:gd name="T77" fmla="*/ 205 h 746"/>
              <a:gd name="T78" fmla="*/ 392 w 1132"/>
              <a:gd name="T79" fmla="*/ 227 h 746"/>
              <a:gd name="T80" fmla="*/ 251 w 1132"/>
              <a:gd name="T81" fmla="*/ 248 h 746"/>
              <a:gd name="T82" fmla="*/ 98 w 1132"/>
              <a:gd name="T83" fmla="*/ 270 h 746"/>
              <a:gd name="T84" fmla="*/ 0 w 1132"/>
              <a:gd name="T85" fmla="*/ 194 h 746"/>
              <a:gd name="T86" fmla="*/ 251 w 1132"/>
              <a:gd name="T87" fmla="*/ 162 h 746"/>
              <a:gd name="T88" fmla="*/ 501 w 1132"/>
              <a:gd name="T89" fmla="*/ 108 h 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32" h="746">
                <a:moveTo>
                  <a:pt x="501" y="108"/>
                </a:moveTo>
                <a:lnTo>
                  <a:pt x="566" y="97"/>
                </a:lnTo>
                <a:lnTo>
                  <a:pt x="621" y="86"/>
                </a:lnTo>
                <a:lnTo>
                  <a:pt x="664" y="75"/>
                </a:lnTo>
                <a:lnTo>
                  <a:pt x="708" y="64"/>
                </a:lnTo>
                <a:lnTo>
                  <a:pt x="730" y="54"/>
                </a:lnTo>
                <a:lnTo>
                  <a:pt x="762" y="43"/>
                </a:lnTo>
                <a:lnTo>
                  <a:pt x="773" y="43"/>
                </a:lnTo>
                <a:lnTo>
                  <a:pt x="784" y="32"/>
                </a:lnTo>
                <a:lnTo>
                  <a:pt x="860" y="0"/>
                </a:lnTo>
                <a:lnTo>
                  <a:pt x="871" y="10"/>
                </a:lnTo>
                <a:lnTo>
                  <a:pt x="893" y="10"/>
                </a:lnTo>
                <a:lnTo>
                  <a:pt x="904" y="21"/>
                </a:lnTo>
                <a:lnTo>
                  <a:pt x="925" y="32"/>
                </a:lnTo>
                <a:lnTo>
                  <a:pt x="947" y="43"/>
                </a:lnTo>
                <a:lnTo>
                  <a:pt x="980" y="54"/>
                </a:lnTo>
                <a:lnTo>
                  <a:pt x="1002" y="64"/>
                </a:lnTo>
                <a:lnTo>
                  <a:pt x="1034" y="86"/>
                </a:lnTo>
                <a:lnTo>
                  <a:pt x="1056" y="97"/>
                </a:lnTo>
                <a:lnTo>
                  <a:pt x="1078" y="108"/>
                </a:lnTo>
                <a:lnTo>
                  <a:pt x="1100" y="129"/>
                </a:lnTo>
                <a:lnTo>
                  <a:pt x="1111" y="140"/>
                </a:lnTo>
                <a:lnTo>
                  <a:pt x="1121" y="140"/>
                </a:lnTo>
                <a:lnTo>
                  <a:pt x="1132" y="151"/>
                </a:lnTo>
                <a:lnTo>
                  <a:pt x="1121" y="173"/>
                </a:lnTo>
                <a:lnTo>
                  <a:pt x="1111" y="183"/>
                </a:lnTo>
                <a:lnTo>
                  <a:pt x="1100" y="205"/>
                </a:lnTo>
                <a:lnTo>
                  <a:pt x="1067" y="216"/>
                </a:lnTo>
                <a:lnTo>
                  <a:pt x="1056" y="227"/>
                </a:lnTo>
                <a:lnTo>
                  <a:pt x="1045" y="237"/>
                </a:lnTo>
                <a:lnTo>
                  <a:pt x="1034" y="270"/>
                </a:lnTo>
                <a:lnTo>
                  <a:pt x="1013" y="302"/>
                </a:lnTo>
                <a:lnTo>
                  <a:pt x="1002" y="346"/>
                </a:lnTo>
                <a:lnTo>
                  <a:pt x="980" y="389"/>
                </a:lnTo>
                <a:lnTo>
                  <a:pt x="969" y="443"/>
                </a:lnTo>
                <a:lnTo>
                  <a:pt x="947" y="508"/>
                </a:lnTo>
                <a:lnTo>
                  <a:pt x="936" y="540"/>
                </a:lnTo>
                <a:lnTo>
                  <a:pt x="925" y="573"/>
                </a:lnTo>
                <a:lnTo>
                  <a:pt x="915" y="594"/>
                </a:lnTo>
                <a:lnTo>
                  <a:pt x="904" y="627"/>
                </a:lnTo>
                <a:lnTo>
                  <a:pt x="882" y="670"/>
                </a:lnTo>
                <a:lnTo>
                  <a:pt x="860" y="703"/>
                </a:lnTo>
                <a:lnTo>
                  <a:pt x="838" y="724"/>
                </a:lnTo>
                <a:lnTo>
                  <a:pt x="817" y="746"/>
                </a:lnTo>
                <a:lnTo>
                  <a:pt x="795" y="746"/>
                </a:lnTo>
                <a:lnTo>
                  <a:pt x="762" y="746"/>
                </a:lnTo>
                <a:lnTo>
                  <a:pt x="762" y="735"/>
                </a:lnTo>
                <a:lnTo>
                  <a:pt x="773" y="713"/>
                </a:lnTo>
                <a:lnTo>
                  <a:pt x="773" y="681"/>
                </a:lnTo>
                <a:lnTo>
                  <a:pt x="773" y="649"/>
                </a:lnTo>
                <a:lnTo>
                  <a:pt x="784" y="616"/>
                </a:lnTo>
                <a:lnTo>
                  <a:pt x="784" y="584"/>
                </a:lnTo>
                <a:lnTo>
                  <a:pt x="795" y="540"/>
                </a:lnTo>
                <a:lnTo>
                  <a:pt x="795" y="497"/>
                </a:lnTo>
                <a:lnTo>
                  <a:pt x="806" y="454"/>
                </a:lnTo>
                <a:lnTo>
                  <a:pt x="806" y="411"/>
                </a:lnTo>
                <a:lnTo>
                  <a:pt x="817" y="378"/>
                </a:lnTo>
                <a:lnTo>
                  <a:pt x="817" y="346"/>
                </a:lnTo>
                <a:lnTo>
                  <a:pt x="817" y="313"/>
                </a:lnTo>
                <a:lnTo>
                  <a:pt x="828" y="292"/>
                </a:lnTo>
                <a:lnTo>
                  <a:pt x="828" y="270"/>
                </a:lnTo>
                <a:lnTo>
                  <a:pt x="838" y="259"/>
                </a:lnTo>
                <a:lnTo>
                  <a:pt x="828" y="227"/>
                </a:lnTo>
                <a:lnTo>
                  <a:pt x="828" y="205"/>
                </a:lnTo>
                <a:lnTo>
                  <a:pt x="817" y="194"/>
                </a:lnTo>
                <a:lnTo>
                  <a:pt x="817" y="183"/>
                </a:lnTo>
                <a:lnTo>
                  <a:pt x="795" y="173"/>
                </a:lnTo>
                <a:lnTo>
                  <a:pt x="784" y="173"/>
                </a:lnTo>
                <a:lnTo>
                  <a:pt x="762" y="173"/>
                </a:lnTo>
                <a:lnTo>
                  <a:pt x="751" y="173"/>
                </a:lnTo>
                <a:lnTo>
                  <a:pt x="740" y="173"/>
                </a:lnTo>
                <a:lnTo>
                  <a:pt x="719" y="173"/>
                </a:lnTo>
                <a:lnTo>
                  <a:pt x="697" y="173"/>
                </a:lnTo>
                <a:lnTo>
                  <a:pt x="664" y="183"/>
                </a:lnTo>
                <a:lnTo>
                  <a:pt x="632" y="183"/>
                </a:lnTo>
                <a:lnTo>
                  <a:pt x="599" y="194"/>
                </a:lnTo>
                <a:lnTo>
                  <a:pt x="555" y="194"/>
                </a:lnTo>
                <a:lnTo>
                  <a:pt x="501" y="205"/>
                </a:lnTo>
                <a:lnTo>
                  <a:pt x="447" y="216"/>
                </a:lnTo>
                <a:lnTo>
                  <a:pt x="392" y="227"/>
                </a:lnTo>
                <a:lnTo>
                  <a:pt x="327" y="237"/>
                </a:lnTo>
                <a:lnTo>
                  <a:pt x="251" y="248"/>
                </a:lnTo>
                <a:lnTo>
                  <a:pt x="174" y="259"/>
                </a:lnTo>
                <a:lnTo>
                  <a:pt x="98" y="270"/>
                </a:lnTo>
                <a:lnTo>
                  <a:pt x="11" y="292"/>
                </a:lnTo>
                <a:lnTo>
                  <a:pt x="0" y="194"/>
                </a:lnTo>
                <a:lnTo>
                  <a:pt x="120" y="173"/>
                </a:lnTo>
                <a:lnTo>
                  <a:pt x="251" y="162"/>
                </a:lnTo>
                <a:lnTo>
                  <a:pt x="381" y="140"/>
                </a:lnTo>
                <a:lnTo>
                  <a:pt x="501" y="10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82" name="Freeform 46"/>
          <p:cNvSpPr>
            <a:spLocks noChangeArrowheads="1"/>
          </p:cNvSpPr>
          <p:nvPr/>
        </p:nvSpPr>
        <p:spPr bwMode="auto">
          <a:xfrm>
            <a:off x="6818313" y="1644650"/>
            <a:ext cx="366712" cy="115888"/>
          </a:xfrm>
          <a:custGeom>
            <a:avLst/>
            <a:gdLst>
              <a:gd name="T0" fmla="*/ 0 w 577"/>
              <a:gd name="T1" fmla="*/ 108 h 184"/>
              <a:gd name="T2" fmla="*/ 11 w 577"/>
              <a:gd name="T3" fmla="*/ 108 h 184"/>
              <a:gd name="T4" fmla="*/ 33 w 577"/>
              <a:gd name="T5" fmla="*/ 97 h 184"/>
              <a:gd name="T6" fmla="*/ 66 w 577"/>
              <a:gd name="T7" fmla="*/ 87 h 184"/>
              <a:gd name="T8" fmla="*/ 87 w 577"/>
              <a:gd name="T9" fmla="*/ 87 h 184"/>
              <a:gd name="T10" fmla="*/ 131 w 577"/>
              <a:gd name="T11" fmla="*/ 76 h 184"/>
              <a:gd name="T12" fmla="*/ 164 w 577"/>
              <a:gd name="T13" fmla="*/ 65 h 184"/>
              <a:gd name="T14" fmla="*/ 207 w 577"/>
              <a:gd name="T15" fmla="*/ 54 h 184"/>
              <a:gd name="T16" fmla="*/ 261 w 577"/>
              <a:gd name="T17" fmla="*/ 43 h 184"/>
              <a:gd name="T18" fmla="*/ 305 w 577"/>
              <a:gd name="T19" fmla="*/ 33 h 184"/>
              <a:gd name="T20" fmla="*/ 349 w 577"/>
              <a:gd name="T21" fmla="*/ 22 h 184"/>
              <a:gd name="T22" fmla="*/ 381 w 577"/>
              <a:gd name="T23" fmla="*/ 11 h 184"/>
              <a:gd name="T24" fmla="*/ 425 w 577"/>
              <a:gd name="T25" fmla="*/ 0 h 184"/>
              <a:gd name="T26" fmla="*/ 447 w 577"/>
              <a:gd name="T27" fmla="*/ 0 h 184"/>
              <a:gd name="T28" fmla="*/ 479 w 577"/>
              <a:gd name="T29" fmla="*/ 0 h 184"/>
              <a:gd name="T30" fmla="*/ 501 w 577"/>
              <a:gd name="T31" fmla="*/ 0 h 184"/>
              <a:gd name="T32" fmla="*/ 523 w 577"/>
              <a:gd name="T33" fmla="*/ 0 h 184"/>
              <a:gd name="T34" fmla="*/ 544 w 577"/>
              <a:gd name="T35" fmla="*/ 11 h 184"/>
              <a:gd name="T36" fmla="*/ 566 w 577"/>
              <a:gd name="T37" fmla="*/ 22 h 184"/>
              <a:gd name="T38" fmla="*/ 577 w 577"/>
              <a:gd name="T39" fmla="*/ 33 h 184"/>
              <a:gd name="T40" fmla="*/ 577 w 577"/>
              <a:gd name="T41" fmla="*/ 43 h 184"/>
              <a:gd name="T42" fmla="*/ 566 w 577"/>
              <a:gd name="T43" fmla="*/ 54 h 184"/>
              <a:gd name="T44" fmla="*/ 555 w 577"/>
              <a:gd name="T45" fmla="*/ 54 h 184"/>
              <a:gd name="T46" fmla="*/ 534 w 577"/>
              <a:gd name="T47" fmla="*/ 65 h 184"/>
              <a:gd name="T48" fmla="*/ 512 w 577"/>
              <a:gd name="T49" fmla="*/ 76 h 184"/>
              <a:gd name="T50" fmla="*/ 479 w 577"/>
              <a:gd name="T51" fmla="*/ 87 h 184"/>
              <a:gd name="T52" fmla="*/ 436 w 577"/>
              <a:gd name="T53" fmla="*/ 87 h 184"/>
              <a:gd name="T54" fmla="*/ 392 w 577"/>
              <a:gd name="T55" fmla="*/ 97 h 184"/>
              <a:gd name="T56" fmla="*/ 305 w 577"/>
              <a:gd name="T57" fmla="*/ 119 h 184"/>
              <a:gd name="T58" fmla="*/ 207 w 577"/>
              <a:gd name="T59" fmla="*/ 141 h 184"/>
              <a:gd name="T60" fmla="*/ 109 w 577"/>
              <a:gd name="T61" fmla="*/ 162 h 184"/>
              <a:gd name="T62" fmla="*/ 11 w 577"/>
              <a:gd name="T63" fmla="*/ 184 h 184"/>
              <a:gd name="T64" fmla="*/ 0 w 577"/>
              <a:gd name="T65" fmla="*/ 10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77" h="184">
                <a:moveTo>
                  <a:pt x="0" y="108"/>
                </a:moveTo>
                <a:lnTo>
                  <a:pt x="11" y="108"/>
                </a:lnTo>
                <a:lnTo>
                  <a:pt x="33" y="97"/>
                </a:lnTo>
                <a:lnTo>
                  <a:pt x="66" y="87"/>
                </a:lnTo>
                <a:lnTo>
                  <a:pt x="87" y="87"/>
                </a:lnTo>
                <a:lnTo>
                  <a:pt x="131" y="76"/>
                </a:lnTo>
                <a:lnTo>
                  <a:pt x="164" y="65"/>
                </a:lnTo>
                <a:lnTo>
                  <a:pt x="207" y="54"/>
                </a:lnTo>
                <a:lnTo>
                  <a:pt x="261" y="43"/>
                </a:lnTo>
                <a:lnTo>
                  <a:pt x="305" y="33"/>
                </a:lnTo>
                <a:lnTo>
                  <a:pt x="349" y="22"/>
                </a:lnTo>
                <a:lnTo>
                  <a:pt x="381" y="11"/>
                </a:lnTo>
                <a:lnTo>
                  <a:pt x="425" y="0"/>
                </a:lnTo>
                <a:lnTo>
                  <a:pt x="447" y="0"/>
                </a:lnTo>
                <a:lnTo>
                  <a:pt x="479" y="0"/>
                </a:lnTo>
                <a:lnTo>
                  <a:pt x="501" y="0"/>
                </a:lnTo>
                <a:lnTo>
                  <a:pt x="523" y="0"/>
                </a:lnTo>
                <a:lnTo>
                  <a:pt x="544" y="11"/>
                </a:lnTo>
                <a:lnTo>
                  <a:pt x="566" y="22"/>
                </a:lnTo>
                <a:lnTo>
                  <a:pt x="577" y="33"/>
                </a:lnTo>
                <a:lnTo>
                  <a:pt x="577" y="43"/>
                </a:lnTo>
                <a:lnTo>
                  <a:pt x="566" y="54"/>
                </a:lnTo>
                <a:lnTo>
                  <a:pt x="555" y="54"/>
                </a:lnTo>
                <a:lnTo>
                  <a:pt x="534" y="65"/>
                </a:lnTo>
                <a:lnTo>
                  <a:pt x="512" y="76"/>
                </a:lnTo>
                <a:lnTo>
                  <a:pt x="479" y="87"/>
                </a:lnTo>
                <a:lnTo>
                  <a:pt x="436" y="87"/>
                </a:lnTo>
                <a:lnTo>
                  <a:pt x="392" y="97"/>
                </a:lnTo>
                <a:lnTo>
                  <a:pt x="305" y="119"/>
                </a:lnTo>
                <a:lnTo>
                  <a:pt x="207" y="141"/>
                </a:lnTo>
                <a:lnTo>
                  <a:pt x="109" y="162"/>
                </a:lnTo>
                <a:lnTo>
                  <a:pt x="11" y="184"/>
                </a:lnTo>
                <a:lnTo>
                  <a:pt x="0" y="10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83" name="Freeform 47"/>
          <p:cNvSpPr>
            <a:spLocks noChangeArrowheads="1"/>
          </p:cNvSpPr>
          <p:nvPr/>
        </p:nvSpPr>
        <p:spPr bwMode="auto">
          <a:xfrm>
            <a:off x="6861175" y="1809750"/>
            <a:ext cx="427038" cy="109538"/>
          </a:xfrm>
          <a:custGeom>
            <a:avLst/>
            <a:gdLst>
              <a:gd name="T0" fmla="*/ 0 w 674"/>
              <a:gd name="T1" fmla="*/ 86 h 173"/>
              <a:gd name="T2" fmla="*/ 65 w 674"/>
              <a:gd name="T3" fmla="*/ 86 h 173"/>
              <a:gd name="T4" fmla="*/ 141 w 674"/>
              <a:gd name="T5" fmla="*/ 65 h 173"/>
              <a:gd name="T6" fmla="*/ 217 w 674"/>
              <a:gd name="T7" fmla="*/ 54 h 173"/>
              <a:gd name="T8" fmla="*/ 304 w 674"/>
              <a:gd name="T9" fmla="*/ 32 h 173"/>
              <a:gd name="T10" fmla="*/ 348 w 674"/>
              <a:gd name="T11" fmla="*/ 32 h 173"/>
              <a:gd name="T12" fmla="*/ 391 w 674"/>
              <a:gd name="T13" fmla="*/ 21 h 173"/>
              <a:gd name="T14" fmla="*/ 424 w 674"/>
              <a:gd name="T15" fmla="*/ 11 h 173"/>
              <a:gd name="T16" fmla="*/ 457 w 674"/>
              <a:gd name="T17" fmla="*/ 11 h 173"/>
              <a:gd name="T18" fmla="*/ 478 w 674"/>
              <a:gd name="T19" fmla="*/ 11 h 173"/>
              <a:gd name="T20" fmla="*/ 500 w 674"/>
              <a:gd name="T21" fmla="*/ 0 h 173"/>
              <a:gd name="T22" fmla="*/ 522 w 674"/>
              <a:gd name="T23" fmla="*/ 0 h 173"/>
              <a:gd name="T24" fmla="*/ 533 w 674"/>
              <a:gd name="T25" fmla="*/ 0 h 173"/>
              <a:gd name="T26" fmla="*/ 566 w 674"/>
              <a:gd name="T27" fmla="*/ 0 h 173"/>
              <a:gd name="T28" fmla="*/ 598 w 674"/>
              <a:gd name="T29" fmla="*/ 11 h 173"/>
              <a:gd name="T30" fmla="*/ 631 w 674"/>
              <a:gd name="T31" fmla="*/ 21 h 173"/>
              <a:gd name="T32" fmla="*/ 674 w 674"/>
              <a:gd name="T33" fmla="*/ 21 h 173"/>
              <a:gd name="T34" fmla="*/ 674 w 674"/>
              <a:gd name="T35" fmla="*/ 75 h 173"/>
              <a:gd name="T36" fmla="*/ 620 w 674"/>
              <a:gd name="T37" fmla="*/ 86 h 173"/>
              <a:gd name="T38" fmla="*/ 555 w 674"/>
              <a:gd name="T39" fmla="*/ 86 h 173"/>
              <a:gd name="T40" fmla="*/ 522 w 674"/>
              <a:gd name="T41" fmla="*/ 86 h 173"/>
              <a:gd name="T42" fmla="*/ 489 w 674"/>
              <a:gd name="T43" fmla="*/ 97 h 173"/>
              <a:gd name="T44" fmla="*/ 457 w 674"/>
              <a:gd name="T45" fmla="*/ 97 h 173"/>
              <a:gd name="T46" fmla="*/ 413 w 674"/>
              <a:gd name="T47" fmla="*/ 108 h 173"/>
              <a:gd name="T48" fmla="*/ 370 w 674"/>
              <a:gd name="T49" fmla="*/ 108 h 173"/>
              <a:gd name="T50" fmla="*/ 326 w 674"/>
              <a:gd name="T51" fmla="*/ 119 h 173"/>
              <a:gd name="T52" fmla="*/ 283 w 674"/>
              <a:gd name="T53" fmla="*/ 119 h 173"/>
              <a:gd name="T54" fmla="*/ 228 w 674"/>
              <a:gd name="T55" fmla="*/ 130 h 173"/>
              <a:gd name="T56" fmla="*/ 174 w 674"/>
              <a:gd name="T57" fmla="*/ 140 h 173"/>
              <a:gd name="T58" fmla="*/ 119 w 674"/>
              <a:gd name="T59" fmla="*/ 151 h 173"/>
              <a:gd name="T60" fmla="*/ 65 w 674"/>
              <a:gd name="T61" fmla="*/ 162 h 173"/>
              <a:gd name="T62" fmla="*/ 0 w 674"/>
              <a:gd name="T63" fmla="*/ 173 h 173"/>
              <a:gd name="T64" fmla="*/ 0 w 674"/>
              <a:gd name="T65" fmla="*/ 86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74" h="173">
                <a:moveTo>
                  <a:pt x="0" y="86"/>
                </a:moveTo>
                <a:lnTo>
                  <a:pt x="65" y="86"/>
                </a:lnTo>
                <a:lnTo>
                  <a:pt x="141" y="65"/>
                </a:lnTo>
                <a:lnTo>
                  <a:pt x="217" y="54"/>
                </a:lnTo>
                <a:lnTo>
                  <a:pt x="304" y="32"/>
                </a:lnTo>
                <a:lnTo>
                  <a:pt x="348" y="32"/>
                </a:lnTo>
                <a:lnTo>
                  <a:pt x="391" y="21"/>
                </a:lnTo>
                <a:lnTo>
                  <a:pt x="424" y="11"/>
                </a:lnTo>
                <a:lnTo>
                  <a:pt x="457" y="11"/>
                </a:lnTo>
                <a:lnTo>
                  <a:pt x="478" y="11"/>
                </a:lnTo>
                <a:lnTo>
                  <a:pt x="500" y="0"/>
                </a:lnTo>
                <a:lnTo>
                  <a:pt x="522" y="0"/>
                </a:lnTo>
                <a:lnTo>
                  <a:pt x="533" y="0"/>
                </a:lnTo>
                <a:lnTo>
                  <a:pt x="566" y="0"/>
                </a:lnTo>
                <a:lnTo>
                  <a:pt x="598" y="11"/>
                </a:lnTo>
                <a:lnTo>
                  <a:pt x="631" y="21"/>
                </a:lnTo>
                <a:lnTo>
                  <a:pt x="674" y="21"/>
                </a:lnTo>
                <a:lnTo>
                  <a:pt x="674" y="75"/>
                </a:lnTo>
                <a:lnTo>
                  <a:pt x="620" y="86"/>
                </a:lnTo>
                <a:lnTo>
                  <a:pt x="555" y="86"/>
                </a:lnTo>
                <a:lnTo>
                  <a:pt x="522" y="86"/>
                </a:lnTo>
                <a:lnTo>
                  <a:pt x="489" y="97"/>
                </a:lnTo>
                <a:lnTo>
                  <a:pt x="457" y="97"/>
                </a:lnTo>
                <a:lnTo>
                  <a:pt x="413" y="108"/>
                </a:lnTo>
                <a:lnTo>
                  <a:pt x="370" y="108"/>
                </a:lnTo>
                <a:lnTo>
                  <a:pt x="326" y="119"/>
                </a:lnTo>
                <a:lnTo>
                  <a:pt x="283" y="119"/>
                </a:lnTo>
                <a:lnTo>
                  <a:pt x="228" y="130"/>
                </a:lnTo>
                <a:lnTo>
                  <a:pt x="174" y="140"/>
                </a:lnTo>
                <a:lnTo>
                  <a:pt x="119" y="151"/>
                </a:lnTo>
                <a:lnTo>
                  <a:pt x="65" y="162"/>
                </a:lnTo>
                <a:lnTo>
                  <a:pt x="0" y="173"/>
                </a:lnTo>
                <a:lnTo>
                  <a:pt x="0" y="8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84" name="Freeform 48"/>
          <p:cNvSpPr>
            <a:spLocks noChangeArrowheads="1"/>
          </p:cNvSpPr>
          <p:nvPr/>
        </p:nvSpPr>
        <p:spPr bwMode="auto">
          <a:xfrm>
            <a:off x="6723063" y="2049463"/>
            <a:ext cx="95250" cy="433387"/>
          </a:xfrm>
          <a:custGeom>
            <a:avLst/>
            <a:gdLst>
              <a:gd name="T0" fmla="*/ 152 w 152"/>
              <a:gd name="T1" fmla="*/ 54 h 682"/>
              <a:gd name="T2" fmla="*/ 152 w 152"/>
              <a:gd name="T3" fmla="*/ 98 h 682"/>
              <a:gd name="T4" fmla="*/ 152 w 152"/>
              <a:gd name="T5" fmla="*/ 130 h 682"/>
              <a:gd name="T6" fmla="*/ 152 w 152"/>
              <a:gd name="T7" fmla="*/ 173 h 682"/>
              <a:gd name="T8" fmla="*/ 152 w 152"/>
              <a:gd name="T9" fmla="*/ 227 h 682"/>
              <a:gd name="T10" fmla="*/ 152 w 152"/>
              <a:gd name="T11" fmla="*/ 271 h 682"/>
              <a:gd name="T12" fmla="*/ 152 w 152"/>
              <a:gd name="T13" fmla="*/ 325 h 682"/>
              <a:gd name="T14" fmla="*/ 141 w 152"/>
              <a:gd name="T15" fmla="*/ 379 h 682"/>
              <a:gd name="T16" fmla="*/ 141 w 152"/>
              <a:gd name="T17" fmla="*/ 444 h 682"/>
              <a:gd name="T18" fmla="*/ 141 w 152"/>
              <a:gd name="T19" fmla="*/ 498 h 682"/>
              <a:gd name="T20" fmla="*/ 130 w 152"/>
              <a:gd name="T21" fmla="*/ 552 h 682"/>
              <a:gd name="T22" fmla="*/ 130 w 152"/>
              <a:gd name="T23" fmla="*/ 584 h 682"/>
              <a:gd name="T24" fmla="*/ 120 w 152"/>
              <a:gd name="T25" fmla="*/ 628 h 682"/>
              <a:gd name="T26" fmla="*/ 120 w 152"/>
              <a:gd name="T27" fmla="*/ 649 h 682"/>
              <a:gd name="T28" fmla="*/ 120 w 152"/>
              <a:gd name="T29" fmla="*/ 671 h 682"/>
              <a:gd name="T30" fmla="*/ 109 w 152"/>
              <a:gd name="T31" fmla="*/ 682 h 682"/>
              <a:gd name="T32" fmla="*/ 98 w 152"/>
              <a:gd name="T33" fmla="*/ 682 h 682"/>
              <a:gd name="T34" fmla="*/ 87 w 152"/>
              <a:gd name="T35" fmla="*/ 682 h 682"/>
              <a:gd name="T36" fmla="*/ 76 w 152"/>
              <a:gd name="T37" fmla="*/ 682 h 682"/>
              <a:gd name="T38" fmla="*/ 76 w 152"/>
              <a:gd name="T39" fmla="*/ 671 h 682"/>
              <a:gd name="T40" fmla="*/ 65 w 152"/>
              <a:gd name="T41" fmla="*/ 660 h 682"/>
              <a:gd name="T42" fmla="*/ 54 w 152"/>
              <a:gd name="T43" fmla="*/ 639 h 682"/>
              <a:gd name="T44" fmla="*/ 43 w 152"/>
              <a:gd name="T45" fmla="*/ 628 h 682"/>
              <a:gd name="T46" fmla="*/ 43 w 152"/>
              <a:gd name="T47" fmla="*/ 606 h 682"/>
              <a:gd name="T48" fmla="*/ 33 w 152"/>
              <a:gd name="T49" fmla="*/ 584 h 682"/>
              <a:gd name="T50" fmla="*/ 22 w 152"/>
              <a:gd name="T51" fmla="*/ 563 h 682"/>
              <a:gd name="T52" fmla="*/ 11 w 152"/>
              <a:gd name="T53" fmla="*/ 541 h 682"/>
              <a:gd name="T54" fmla="*/ 11 w 152"/>
              <a:gd name="T55" fmla="*/ 520 h 682"/>
              <a:gd name="T56" fmla="*/ 11 w 152"/>
              <a:gd name="T57" fmla="*/ 476 h 682"/>
              <a:gd name="T58" fmla="*/ 11 w 152"/>
              <a:gd name="T59" fmla="*/ 444 h 682"/>
              <a:gd name="T60" fmla="*/ 22 w 152"/>
              <a:gd name="T61" fmla="*/ 401 h 682"/>
              <a:gd name="T62" fmla="*/ 22 w 152"/>
              <a:gd name="T63" fmla="*/ 368 h 682"/>
              <a:gd name="T64" fmla="*/ 22 w 152"/>
              <a:gd name="T65" fmla="*/ 314 h 682"/>
              <a:gd name="T66" fmla="*/ 22 w 152"/>
              <a:gd name="T67" fmla="*/ 260 h 682"/>
              <a:gd name="T68" fmla="*/ 22 w 152"/>
              <a:gd name="T69" fmla="*/ 206 h 682"/>
              <a:gd name="T70" fmla="*/ 11 w 152"/>
              <a:gd name="T71" fmla="*/ 163 h 682"/>
              <a:gd name="T72" fmla="*/ 11 w 152"/>
              <a:gd name="T73" fmla="*/ 119 h 682"/>
              <a:gd name="T74" fmla="*/ 0 w 152"/>
              <a:gd name="T75" fmla="*/ 87 h 682"/>
              <a:gd name="T76" fmla="*/ 0 w 152"/>
              <a:gd name="T77" fmla="*/ 54 h 682"/>
              <a:gd name="T78" fmla="*/ 0 w 152"/>
              <a:gd name="T79" fmla="*/ 33 h 682"/>
              <a:gd name="T80" fmla="*/ 11 w 152"/>
              <a:gd name="T81" fmla="*/ 11 h 682"/>
              <a:gd name="T82" fmla="*/ 22 w 152"/>
              <a:gd name="T83" fmla="*/ 0 h 682"/>
              <a:gd name="T84" fmla="*/ 33 w 152"/>
              <a:gd name="T85" fmla="*/ 0 h 682"/>
              <a:gd name="T86" fmla="*/ 43 w 152"/>
              <a:gd name="T87" fmla="*/ 0 h 682"/>
              <a:gd name="T88" fmla="*/ 65 w 152"/>
              <a:gd name="T89" fmla="*/ 0 h 682"/>
              <a:gd name="T90" fmla="*/ 76 w 152"/>
              <a:gd name="T91" fmla="*/ 0 h 682"/>
              <a:gd name="T92" fmla="*/ 98 w 152"/>
              <a:gd name="T93" fmla="*/ 11 h 682"/>
              <a:gd name="T94" fmla="*/ 109 w 152"/>
              <a:gd name="T95" fmla="*/ 22 h 682"/>
              <a:gd name="T96" fmla="*/ 130 w 152"/>
              <a:gd name="T97" fmla="*/ 33 h 682"/>
              <a:gd name="T98" fmla="*/ 152 w 152"/>
              <a:gd name="T99" fmla="*/ 54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2" h="682">
                <a:moveTo>
                  <a:pt x="152" y="54"/>
                </a:moveTo>
                <a:lnTo>
                  <a:pt x="152" y="98"/>
                </a:lnTo>
                <a:lnTo>
                  <a:pt x="152" y="130"/>
                </a:lnTo>
                <a:lnTo>
                  <a:pt x="152" y="173"/>
                </a:lnTo>
                <a:lnTo>
                  <a:pt x="152" y="227"/>
                </a:lnTo>
                <a:lnTo>
                  <a:pt x="152" y="271"/>
                </a:lnTo>
                <a:lnTo>
                  <a:pt x="152" y="325"/>
                </a:lnTo>
                <a:lnTo>
                  <a:pt x="141" y="379"/>
                </a:lnTo>
                <a:lnTo>
                  <a:pt x="141" y="444"/>
                </a:lnTo>
                <a:lnTo>
                  <a:pt x="141" y="498"/>
                </a:lnTo>
                <a:lnTo>
                  <a:pt x="130" y="552"/>
                </a:lnTo>
                <a:lnTo>
                  <a:pt x="130" y="584"/>
                </a:lnTo>
                <a:lnTo>
                  <a:pt x="120" y="628"/>
                </a:lnTo>
                <a:lnTo>
                  <a:pt x="120" y="649"/>
                </a:lnTo>
                <a:lnTo>
                  <a:pt x="120" y="671"/>
                </a:lnTo>
                <a:lnTo>
                  <a:pt x="109" y="682"/>
                </a:lnTo>
                <a:lnTo>
                  <a:pt x="98" y="682"/>
                </a:lnTo>
                <a:lnTo>
                  <a:pt x="87" y="682"/>
                </a:lnTo>
                <a:lnTo>
                  <a:pt x="76" y="682"/>
                </a:lnTo>
                <a:lnTo>
                  <a:pt x="76" y="671"/>
                </a:lnTo>
                <a:lnTo>
                  <a:pt x="65" y="660"/>
                </a:lnTo>
                <a:lnTo>
                  <a:pt x="54" y="639"/>
                </a:lnTo>
                <a:lnTo>
                  <a:pt x="43" y="628"/>
                </a:lnTo>
                <a:lnTo>
                  <a:pt x="43" y="606"/>
                </a:lnTo>
                <a:lnTo>
                  <a:pt x="33" y="584"/>
                </a:lnTo>
                <a:lnTo>
                  <a:pt x="22" y="563"/>
                </a:lnTo>
                <a:lnTo>
                  <a:pt x="11" y="541"/>
                </a:lnTo>
                <a:lnTo>
                  <a:pt x="11" y="520"/>
                </a:lnTo>
                <a:lnTo>
                  <a:pt x="11" y="476"/>
                </a:lnTo>
                <a:lnTo>
                  <a:pt x="11" y="444"/>
                </a:lnTo>
                <a:lnTo>
                  <a:pt x="22" y="401"/>
                </a:lnTo>
                <a:lnTo>
                  <a:pt x="22" y="368"/>
                </a:lnTo>
                <a:lnTo>
                  <a:pt x="22" y="314"/>
                </a:lnTo>
                <a:lnTo>
                  <a:pt x="22" y="260"/>
                </a:lnTo>
                <a:lnTo>
                  <a:pt x="22" y="206"/>
                </a:lnTo>
                <a:lnTo>
                  <a:pt x="11" y="163"/>
                </a:lnTo>
                <a:lnTo>
                  <a:pt x="11" y="119"/>
                </a:lnTo>
                <a:lnTo>
                  <a:pt x="0" y="87"/>
                </a:lnTo>
                <a:lnTo>
                  <a:pt x="0" y="54"/>
                </a:lnTo>
                <a:lnTo>
                  <a:pt x="0" y="33"/>
                </a:lnTo>
                <a:lnTo>
                  <a:pt x="11" y="11"/>
                </a:lnTo>
                <a:lnTo>
                  <a:pt x="22" y="0"/>
                </a:lnTo>
                <a:lnTo>
                  <a:pt x="33" y="0"/>
                </a:lnTo>
                <a:lnTo>
                  <a:pt x="43" y="0"/>
                </a:lnTo>
                <a:lnTo>
                  <a:pt x="65" y="0"/>
                </a:lnTo>
                <a:lnTo>
                  <a:pt x="76" y="0"/>
                </a:lnTo>
                <a:lnTo>
                  <a:pt x="98" y="11"/>
                </a:lnTo>
                <a:lnTo>
                  <a:pt x="109" y="22"/>
                </a:lnTo>
                <a:lnTo>
                  <a:pt x="130" y="33"/>
                </a:lnTo>
                <a:lnTo>
                  <a:pt x="152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85" name="Freeform 49"/>
          <p:cNvSpPr>
            <a:spLocks noChangeArrowheads="1"/>
          </p:cNvSpPr>
          <p:nvPr/>
        </p:nvSpPr>
        <p:spPr bwMode="auto">
          <a:xfrm>
            <a:off x="6764338" y="1966913"/>
            <a:ext cx="752475" cy="528637"/>
          </a:xfrm>
          <a:custGeom>
            <a:avLst/>
            <a:gdLst>
              <a:gd name="T0" fmla="*/ 740 w 1187"/>
              <a:gd name="T1" fmla="*/ 562 h 832"/>
              <a:gd name="T2" fmla="*/ 708 w 1187"/>
              <a:gd name="T3" fmla="*/ 530 h 832"/>
              <a:gd name="T4" fmla="*/ 708 w 1187"/>
              <a:gd name="T5" fmla="*/ 497 h 832"/>
              <a:gd name="T6" fmla="*/ 751 w 1187"/>
              <a:gd name="T7" fmla="*/ 508 h 832"/>
              <a:gd name="T8" fmla="*/ 817 w 1187"/>
              <a:gd name="T9" fmla="*/ 519 h 832"/>
              <a:gd name="T10" fmla="*/ 914 w 1187"/>
              <a:gd name="T11" fmla="*/ 530 h 832"/>
              <a:gd name="T12" fmla="*/ 947 w 1187"/>
              <a:gd name="T13" fmla="*/ 508 h 832"/>
              <a:gd name="T14" fmla="*/ 958 w 1187"/>
              <a:gd name="T15" fmla="*/ 443 h 832"/>
              <a:gd name="T16" fmla="*/ 958 w 1187"/>
              <a:gd name="T17" fmla="*/ 324 h 832"/>
              <a:gd name="T18" fmla="*/ 958 w 1187"/>
              <a:gd name="T19" fmla="*/ 227 h 832"/>
              <a:gd name="T20" fmla="*/ 936 w 1187"/>
              <a:gd name="T21" fmla="*/ 162 h 832"/>
              <a:gd name="T22" fmla="*/ 904 w 1187"/>
              <a:gd name="T23" fmla="*/ 140 h 832"/>
              <a:gd name="T24" fmla="*/ 838 w 1187"/>
              <a:gd name="T25" fmla="*/ 140 h 832"/>
              <a:gd name="T26" fmla="*/ 708 w 1187"/>
              <a:gd name="T27" fmla="*/ 162 h 832"/>
              <a:gd name="T28" fmla="*/ 534 w 1187"/>
              <a:gd name="T29" fmla="*/ 194 h 832"/>
              <a:gd name="T30" fmla="*/ 294 w 1187"/>
              <a:gd name="T31" fmla="*/ 227 h 832"/>
              <a:gd name="T32" fmla="*/ 0 w 1187"/>
              <a:gd name="T33" fmla="*/ 281 h 832"/>
              <a:gd name="T34" fmla="*/ 76 w 1187"/>
              <a:gd name="T35" fmla="*/ 183 h 832"/>
              <a:gd name="T36" fmla="*/ 251 w 1187"/>
              <a:gd name="T37" fmla="*/ 162 h 832"/>
              <a:gd name="T38" fmla="*/ 479 w 1187"/>
              <a:gd name="T39" fmla="*/ 118 h 832"/>
              <a:gd name="T40" fmla="*/ 610 w 1187"/>
              <a:gd name="T41" fmla="*/ 97 h 832"/>
              <a:gd name="T42" fmla="*/ 708 w 1187"/>
              <a:gd name="T43" fmla="*/ 75 h 832"/>
              <a:gd name="T44" fmla="*/ 784 w 1187"/>
              <a:gd name="T45" fmla="*/ 54 h 832"/>
              <a:gd name="T46" fmla="*/ 838 w 1187"/>
              <a:gd name="T47" fmla="*/ 32 h 832"/>
              <a:gd name="T48" fmla="*/ 871 w 1187"/>
              <a:gd name="T49" fmla="*/ 21 h 832"/>
              <a:gd name="T50" fmla="*/ 936 w 1187"/>
              <a:gd name="T51" fmla="*/ 0 h 832"/>
              <a:gd name="T52" fmla="*/ 1002 w 1187"/>
              <a:gd name="T53" fmla="*/ 10 h 832"/>
              <a:gd name="T54" fmla="*/ 1121 w 1187"/>
              <a:gd name="T55" fmla="*/ 75 h 832"/>
              <a:gd name="T56" fmla="*/ 1187 w 1187"/>
              <a:gd name="T57" fmla="*/ 118 h 832"/>
              <a:gd name="T58" fmla="*/ 1165 w 1187"/>
              <a:gd name="T59" fmla="*/ 162 h 832"/>
              <a:gd name="T60" fmla="*/ 1132 w 1187"/>
              <a:gd name="T61" fmla="*/ 205 h 832"/>
              <a:gd name="T62" fmla="*/ 1121 w 1187"/>
              <a:gd name="T63" fmla="*/ 292 h 832"/>
              <a:gd name="T64" fmla="*/ 1121 w 1187"/>
              <a:gd name="T65" fmla="*/ 400 h 832"/>
              <a:gd name="T66" fmla="*/ 1089 w 1187"/>
              <a:gd name="T67" fmla="*/ 616 h 832"/>
              <a:gd name="T68" fmla="*/ 1045 w 1187"/>
              <a:gd name="T69" fmla="*/ 713 h 832"/>
              <a:gd name="T70" fmla="*/ 991 w 1187"/>
              <a:gd name="T71" fmla="*/ 789 h 832"/>
              <a:gd name="T72" fmla="*/ 947 w 1187"/>
              <a:gd name="T73" fmla="*/ 822 h 832"/>
              <a:gd name="T74" fmla="*/ 914 w 1187"/>
              <a:gd name="T75" fmla="*/ 832 h 832"/>
              <a:gd name="T76" fmla="*/ 893 w 1187"/>
              <a:gd name="T77" fmla="*/ 811 h 832"/>
              <a:gd name="T78" fmla="*/ 882 w 1187"/>
              <a:gd name="T79" fmla="*/ 778 h 832"/>
              <a:gd name="T80" fmla="*/ 871 w 1187"/>
              <a:gd name="T81" fmla="*/ 713 h 832"/>
              <a:gd name="T82" fmla="*/ 838 w 1187"/>
              <a:gd name="T83" fmla="*/ 659 h 832"/>
              <a:gd name="T84" fmla="*/ 773 w 1187"/>
              <a:gd name="T85" fmla="*/ 605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87" h="832">
                <a:moveTo>
                  <a:pt x="773" y="605"/>
                </a:moveTo>
                <a:lnTo>
                  <a:pt x="762" y="584"/>
                </a:lnTo>
                <a:lnTo>
                  <a:pt x="740" y="562"/>
                </a:lnTo>
                <a:lnTo>
                  <a:pt x="729" y="551"/>
                </a:lnTo>
                <a:lnTo>
                  <a:pt x="719" y="540"/>
                </a:lnTo>
                <a:lnTo>
                  <a:pt x="708" y="530"/>
                </a:lnTo>
                <a:lnTo>
                  <a:pt x="697" y="519"/>
                </a:lnTo>
                <a:lnTo>
                  <a:pt x="697" y="508"/>
                </a:lnTo>
                <a:lnTo>
                  <a:pt x="708" y="497"/>
                </a:lnTo>
                <a:lnTo>
                  <a:pt x="719" y="497"/>
                </a:lnTo>
                <a:lnTo>
                  <a:pt x="729" y="497"/>
                </a:lnTo>
                <a:lnTo>
                  <a:pt x="751" y="508"/>
                </a:lnTo>
                <a:lnTo>
                  <a:pt x="762" y="508"/>
                </a:lnTo>
                <a:lnTo>
                  <a:pt x="784" y="508"/>
                </a:lnTo>
                <a:lnTo>
                  <a:pt x="817" y="519"/>
                </a:lnTo>
                <a:lnTo>
                  <a:pt x="849" y="530"/>
                </a:lnTo>
                <a:lnTo>
                  <a:pt x="882" y="530"/>
                </a:lnTo>
                <a:lnTo>
                  <a:pt x="914" y="530"/>
                </a:lnTo>
                <a:lnTo>
                  <a:pt x="936" y="530"/>
                </a:lnTo>
                <a:lnTo>
                  <a:pt x="936" y="519"/>
                </a:lnTo>
                <a:lnTo>
                  <a:pt x="947" y="508"/>
                </a:lnTo>
                <a:lnTo>
                  <a:pt x="947" y="486"/>
                </a:lnTo>
                <a:lnTo>
                  <a:pt x="947" y="465"/>
                </a:lnTo>
                <a:lnTo>
                  <a:pt x="958" y="443"/>
                </a:lnTo>
                <a:lnTo>
                  <a:pt x="958" y="411"/>
                </a:lnTo>
                <a:lnTo>
                  <a:pt x="958" y="367"/>
                </a:lnTo>
                <a:lnTo>
                  <a:pt x="958" y="324"/>
                </a:lnTo>
                <a:lnTo>
                  <a:pt x="958" y="292"/>
                </a:lnTo>
                <a:lnTo>
                  <a:pt x="958" y="248"/>
                </a:lnTo>
                <a:lnTo>
                  <a:pt x="958" y="227"/>
                </a:lnTo>
                <a:lnTo>
                  <a:pt x="947" y="194"/>
                </a:lnTo>
                <a:lnTo>
                  <a:pt x="947" y="173"/>
                </a:lnTo>
                <a:lnTo>
                  <a:pt x="936" y="162"/>
                </a:lnTo>
                <a:lnTo>
                  <a:pt x="925" y="151"/>
                </a:lnTo>
                <a:lnTo>
                  <a:pt x="914" y="140"/>
                </a:lnTo>
                <a:lnTo>
                  <a:pt x="904" y="140"/>
                </a:lnTo>
                <a:lnTo>
                  <a:pt x="893" y="140"/>
                </a:lnTo>
                <a:lnTo>
                  <a:pt x="871" y="140"/>
                </a:lnTo>
                <a:lnTo>
                  <a:pt x="838" y="140"/>
                </a:lnTo>
                <a:lnTo>
                  <a:pt x="806" y="151"/>
                </a:lnTo>
                <a:lnTo>
                  <a:pt x="762" y="151"/>
                </a:lnTo>
                <a:lnTo>
                  <a:pt x="708" y="162"/>
                </a:lnTo>
                <a:lnTo>
                  <a:pt x="664" y="173"/>
                </a:lnTo>
                <a:lnTo>
                  <a:pt x="599" y="183"/>
                </a:lnTo>
                <a:lnTo>
                  <a:pt x="534" y="194"/>
                </a:lnTo>
                <a:lnTo>
                  <a:pt x="457" y="205"/>
                </a:lnTo>
                <a:lnTo>
                  <a:pt x="381" y="216"/>
                </a:lnTo>
                <a:lnTo>
                  <a:pt x="294" y="227"/>
                </a:lnTo>
                <a:lnTo>
                  <a:pt x="196" y="248"/>
                </a:lnTo>
                <a:lnTo>
                  <a:pt x="98" y="259"/>
                </a:lnTo>
                <a:lnTo>
                  <a:pt x="0" y="281"/>
                </a:lnTo>
                <a:lnTo>
                  <a:pt x="0" y="183"/>
                </a:lnTo>
                <a:lnTo>
                  <a:pt x="33" y="183"/>
                </a:lnTo>
                <a:lnTo>
                  <a:pt x="76" y="183"/>
                </a:lnTo>
                <a:lnTo>
                  <a:pt x="120" y="173"/>
                </a:lnTo>
                <a:lnTo>
                  <a:pt x="185" y="173"/>
                </a:lnTo>
                <a:lnTo>
                  <a:pt x="251" y="162"/>
                </a:lnTo>
                <a:lnTo>
                  <a:pt x="316" y="151"/>
                </a:lnTo>
                <a:lnTo>
                  <a:pt x="392" y="129"/>
                </a:lnTo>
                <a:lnTo>
                  <a:pt x="479" y="118"/>
                </a:lnTo>
                <a:lnTo>
                  <a:pt x="523" y="108"/>
                </a:lnTo>
                <a:lnTo>
                  <a:pt x="566" y="97"/>
                </a:lnTo>
                <a:lnTo>
                  <a:pt x="610" y="97"/>
                </a:lnTo>
                <a:lnTo>
                  <a:pt x="642" y="86"/>
                </a:lnTo>
                <a:lnTo>
                  <a:pt x="675" y="75"/>
                </a:lnTo>
                <a:lnTo>
                  <a:pt x="708" y="75"/>
                </a:lnTo>
                <a:lnTo>
                  <a:pt x="740" y="64"/>
                </a:lnTo>
                <a:lnTo>
                  <a:pt x="762" y="64"/>
                </a:lnTo>
                <a:lnTo>
                  <a:pt x="784" y="54"/>
                </a:lnTo>
                <a:lnTo>
                  <a:pt x="806" y="43"/>
                </a:lnTo>
                <a:lnTo>
                  <a:pt x="827" y="43"/>
                </a:lnTo>
                <a:lnTo>
                  <a:pt x="838" y="32"/>
                </a:lnTo>
                <a:lnTo>
                  <a:pt x="860" y="32"/>
                </a:lnTo>
                <a:lnTo>
                  <a:pt x="871" y="32"/>
                </a:lnTo>
                <a:lnTo>
                  <a:pt x="871" y="21"/>
                </a:lnTo>
                <a:lnTo>
                  <a:pt x="882" y="21"/>
                </a:lnTo>
                <a:lnTo>
                  <a:pt x="914" y="0"/>
                </a:lnTo>
                <a:lnTo>
                  <a:pt x="936" y="0"/>
                </a:lnTo>
                <a:lnTo>
                  <a:pt x="947" y="0"/>
                </a:lnTo>
                <a:lnTo>
                  <a:pt x="969" y="10"/>
                </a:lnTo>
                <a:lnTo>
                  <a:pt x="1002" y="10"/>
                </a:lnTo>
                <a:lnTo>
                  <a:pt x="1034" y="32"/>
                </a:lnTo>
                <a:lnTo>
                  <a:pt x="1089" y="54"/>
                </a:lnTo>
                <a:lnTo>
                  <a:pt x="1121" y="75"/>
                </a:lnTo>
                <a:lnTo>
                  <a:pt x="1154" y="97"/>
                </a:lnTo>
                <a:lnTo>
                  <a:pt x="1176" y="108"/>
                </a:lnTo>
                <a:lnTo>
                  <a:pt x="1187" y="118"/>
                </a:lnTo>
                <a:lnTo>
                  <a:pt x="1187" y="129"/>
                </a:lnTo>
                <a:lnTo>
                  <a:pt x="1176" y="151"/>
                </a:lnTo>
                <a:lnTo>
                  <a:pt x="1165" y="162"/>
                </a:lnTo>
                <a:lnTo>
                  <a:pt x="1154" y="183"/>
                </a:lnTo>
                <a:lnTo>
                  <a:pt x="1143" y="194"/>
                </a:lnTo>
                <a:lnTo>
                  <a:pt x="1132" y="205"/>
                </a:lnTo>
                <a:lnTo>
                  <a:pt x="1132" y="227"/>
                </a:lnTo>
                <a:lnTo>
                  <a:pt x="1132" y="259"/>
                </a:lnTo>
                <a:lnTo>
                  <a:pt x="1121" y="292"/>
                </a:lnTo>
                <a:lnTo>
                  <a:pt x="1121" y="324"/>
                </a:lnTo>
                <a:lnTo>
                  <a:pt x="1121" y="356"/>
                </a:lnTo>
                <a:lnTo>
                  <a:pt x="1121" y="400"/>
                </a:lnTo>
                <a:lnTo>
                  <a:pt x="1110" y="497"/>
                </a:lnTo>
                <a:lnTo>
                  <a:pt x="1100" y="573"/>
                </a:lnTo>
                <a:lnTo>
                  <a:pt x="1089" y="616"/>
                </a:lnTo>
                <a:lnTo>
                  <a:pt x="1078" y="649"/>
                </a:lnTo>
                <a:lnTo>
                  <a:pt x="1067" y="681"/>
                </a:lnTo>
                <a:lnTo>
                  <a:pt x="1045" y="713"/>
                </a:lnTo>
                <a:lnTo>
                  <a:pt x="1034" y="735"/>
                </a:lnTo>
                <a:lnTo>
                  <a:pt x="1012" y="768"/>
                </a:lnTo>
                <a:lnTo>
                  <a:pt x="991" y="789"/>
                </a:lnTo>
                <a:lnTo>
                  <a:pt x="980" y="800"/>
                </a:lnTo>
                <a:lnTo>
                  <a:pt x="969" y="811"/>
                </a:lnTo>
                <a:lnTo>
                  <a:pt x="947" y="822"/>
                </a:lnTo>
                <a:lnTo>
                  <a:pt x="936" y="832"/>
                </a:lnTo>
                <a:lnTo>
                  <a:pt x="925" y="832"/>
                </a:lnTo>
                <a:lnTo>
                  <a:pt x="914" y="832"/>
                </a:lnTo>
                <a:lnTo>
                  <a:pt x="904" y="832"/>
                </a:lnTo>
                <a:lnTo>
                  <a:pt x="893" y="822"/>
                </a:lnTo>
                <a:lnTo>
                  <a:pt x="893" y="811"/>
                </a:lnTo>
                <a:lnTo>
                  <a:pt x="882" y="800"/>
                </a:lnTo>
                <a:lnTo>
                  <a:pt x="882" y="789"/>
                </a:lnTo>
                <a:lnTo>
                  <a:pt x="882" y="778"/>
                </a:lnTo>
                <a:lnTo>
                  <a:pt x="882" y="757"/>
                </a:lnTo>
                <a:lnTo>
                  <a:pt x="882" y="735"/>
                </a:lnTo>
                <a:lnTo>
                  <a:pt x="871" y="713"/>
                </a:lnTo>
                <a:lnTo>
                  <a:pt x="871" y="703"/>
                </a:lnTo>
                <a:lnTo>
                  <a:pt x="849" y="681"/>
                </a:lnTo>
                <a:lnTo>
                  <a:pt x="838" y="659"/>
                </a:lnTo>
                <a:lnTo>
                  <a:pt x="827" y="638"/>
                </a:lnTo>
                <a:lnTo>
                  <a:pt x="806" y="627"/>
                </a:lnTo>
                <a:lnTo>
                  <a:pt x="773" y="60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86" name="Freeform 50"/>
          <p:cNvSpPr>
            <a:spLocks noChangeArrowheads="1"/>
          </p:cNvSpPr>
          <p:nvPr/>
        </p:nvSpPr>
        <p:spPr bwMode="auto">
          <a:xfrm>
            <a:off x="6964363" y="1931988"/>
            <a:ext cx="158750" cy="928687"/>
          </a:xfrm>
          <a:custGeom>
            <a:avLst/>
            <a:gdLst>
              <a:gd name="T0" fmla="*/ 185 w 250"/>
              <a:gd name="T1" fmla="*/ 1363 h 1461"/>
              <a:gd name="T2" fmla="*/ 174 w 250"/>
              <a:gd name="T3" fmla="*/ 1407 h 1461"/>
              <a:gd name="T4" fmla="*/ 163 w 250"/>
              <a:gd name="T5" fmla="*/ 1439 h 1461"/>
              <a:gd name="T6" fmla="*/ 141 w 250"/>
              <a:gd name="T7" fmla="*/ 1461 h 1461"/>
              <a:gd name="T8" fmla="*/ 120 w 250"/>
              <a:gd name="T9" fmla="*/ 1450 h 1461"/>
              <a:gd name="T10" fmla="*/ 109 w 250"/>
              <a:gd name="T11" fmla="*/ 1417 h 1461"/>
              <a:gd name="T12" fmla="*/ 109 w 250"/>
              <a:gd name="T13" fmla="*/ 1363 h 1461"/>
              <a:gd name="T14" fmla="*/ 98 w 250"/>
              <a:gd name="T15" fmla="*/ 1298 h 1461"/>
              <a:gd name="T16" fmla="*/ 98 w 250"/>
              <a:gd name="T17" fmla="*/ 1201 h 1461"/>
              <a:gd name="T18" fmla="*/ 87 w 250"/>
              <a:gd name="T19" fmla="*/ 1082 h 1461"/>
              <a:gd name="T20" fmla="*/ 87 w 250"/>
              <a:gd name="T21" fmla="*/ 952 h 1461"/>
              <a:gd name="T22" fmla="*/ 87 w 250"/>
              <a:gd name="T23" fmla="*/ 790 h 1461"/>
              <a:gd name="T24" fmla="*/ 87 w 250"/>
              <a:gd name="T25" fmla="*/ 628 h 1461"/>
              <a:gd name="T26" fmla="*/ 76 w 250"/>
              <a:gd name="T27" fmla="*/ 487 h 1461"/>
              <a:gd name="T28" fmla="*/ 76 w 250"/>
              <a:gd name="T29" fmla="*/ 379 h 1461"/>
              <a:gd name="T30" fmla="*/ 65 w 250"/>
              <a:gd name="T31" fmla="*/ 271 h 1461"/>
              <a:gd name="T32" fmla="*/ 65 w 250"/>
              <a:gd name="T33" fmla="*/ 195 h 1461"/>
              <a:gd name="T34" fmla="*/ 54 w 250"/>
              <a:gd name="T35" fmla="*/ 141 h 1461"/>
              <a:gd name="T36" fmla="*/ 43 w 250"/>
              <a:gd name="T37" fmla="*/ 98 h 1461"/>
              <a:gd name="T38" fmla="*/ 22 w 250"/>
              <a:gd name="T39" fmla="*/ 76 h 1461"/>
              <a:gd name="T40" fmla="*/ 11 w 250"/>
              <a:gd name="T41" fmla="*/ 55 h 1461"/>
              <a:gd name="T42" fmla="*/ 0 w 250"/>
              <a:gd name="T43" fmla="*/ 33 h 1461"/>
              <a:gd name="T44" fmla="*/ 22 w 250"/>
              <a:gd name="T45" fmla="*/ 11 h 1461"/>
              <a:gd name="T46" fmla="*/ 54 w 250"/>
              <a:gd name="T47" fmla="*/ 0 h 1461"/>
              <a:gd name="T48" fmla="*/ 141 w 250"/>
              <a:gd name="T49" fmla="*/ 0 h 1461"/>
              <a:gd name="T50" fmla="*/ 185 w 250"/>
              <a:gd name="T51" fmla="*/ 11 h 1461"/>
              <a:gd name="T52" fmla="*/ 228 w 250"/>
              <a:gd name="T53" fmla="*/ 33 h 1461"/>
              <a:gd name="T54" fmla="*/ 250 w 250"/>
              <a:gd name="T55" fmla="*/ 65 h 1461"/>
              <a:gd name="T56" fmla="*/ 250 w 250"/>
              <a:gd name="T57" fmla="*/ 109 h 1461"/>
              <a:gd name="T58" fmla="*/ 239 w 250"/>
              <a:gd name="T59" fmla="*/ 163 h 1461"/>
              <a:gd name="T60" fmla="*/ 228 w 250"/>
              <a:gd name="T61" fmla="*/ 217 h 1461"/>
              <a:gd name="T62" fmla="*/ 228 w 250"/>
              <a:gd name="T63" fmla="*/ 303 h 1461"/>
              <a:gd name="T64" fmla="*/ 228 w 250"/>
              <a:gd name="T65" fmla="*/ 411 h 1461"/>
              <a:gd name="T66" fmla="*/ 239 w 250"/>
              <a:gd name="T67" fmla="*/ 563 h 1461"/>
              <a:gd name="T68" fmla="*/ 239 w 250"/>
              <a:gd name="T69" fmla="*/ 704 h 1461"/>
              <a:gd name="T70" fmla="*/ 239 w 250"/>
              <a:gd name="T71" fmla="*/ 833 h 1461"/>
              <a:gd name="T72" fmla="*/ 228 w 250"/>
              <a:gd name="T73" fmla="*/ 942 h 1461"/>
              <a:gd name="T74" fmla="*/ 228 w 250"/>
              <a:gd name="T75" fmla="*/ 1028 h 1461"/>
              <a:gd name="T76" fmla="*/ 207 w 250"/>
              <a:gd name="T77" fmla="*/ 1190 h 1461"/>
              <a:gd name="T78" fmla="*/ 185 w 250"/>
              <a:gd name="T79" fmla="*/ 1331 h 1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0" h="1461">
                <a:moveTo>
                  <a:pt x="185" y="1331"/>
                </a:moveTo>
                <a:lnTo>
                  <a:pt x="185" y="1363"/>
                </a:lnTo>
                <a:lnTo>
                  <a:pt x="185" y="1385"/>
                </a:lnTo>
                <a:lnTo>
                  <a:pt x="174" y="1407"/>
                </a:lnTo>
                <a:lnTo>
                  <a:pt x="163" y="1428"/>
                </a:lnTo>
                <a:lnTo>
                  <a:pt x="163" y="1439"/>
                </a:lnTo>
                <a:lnTo>
                  <a:pt x="152" y="1450"/>
                </a:lnTo>
                <a:lnTo>
                  <a:pt x="141" y="1461"/>
                </a:lnTo>
                <a:lnTo>
                  <a:pt x="130" y="1461"/>
                </a:lnTo>
                <a:lnTo>
                  <a:pt x="120" y="1450"/>
                </a:lnTo>
                <a:lnTo>
                  <a:pt x="120" y="1439"/>
                </a:lnTo>
                <a:lnTo>
                  <a:pt x="109" y="1417"/>
                </a:lnTo>
                <a:lnTo>
                  <a:pt x="109" y="1396"/>
                </a:lnTo>
                <a:lnTo>
                  <a:pt x="109" y="1363"/>
                </a:lnTo>
                <a:lnTo>
                  <a:pt x="98" y="1331"/>
                </a:lnTo>
                <a:lnTo>
                  <a:pt x="98" y="1298"/>
                </a:lnTo>
                <a:lnTo>
                  <a:pt x="98" y="1255"/>
                </a:lnTo>
                <a:lnTo>
                  <a:pt x="98" y="1201"/>
                </a:lnTo>
                <a:lnTo>
                  <a:pt x="87" y="1147"/>
                </a:lnTo>
                <a:lnTo>
                  <a:pt x="87" y="1082"/>
                </a:lnTo>
                <a:lnTo>
                  <a:pt x="87" y="1017"/>
                </a:lnTo>
                <a:lnTo>
                  <a:pt x="87" y="952"/>
                </a:lnTo>
                <a:lnTo>
                  <a:pt x="87" y="877"/>
                </a:lnTo>
                <a:lnTo>
                  <a:pt x="87" y="790"/>
                </a:lnTo>
                <a:lnTo>
                  <a:pt x="87" y="704"/>
                </a:lnTo>
                <a:lnTo>
                  <a:pt x="87" y="628"/>
                </a:lnTo>
                <a:lnTo>
                  <a:pt x="87" y="563"/>
                </a:lnTo>
                <a:lnTo>
                  <a:pt x="76" y="487"/>
                </a:lnTo>
                <a:lnTo>
                  <a:pt x="76" y="433"/>
                </a:lnTo>
                <a:lnTo>
                  <a:pt x="76" y="379"/>
                </a:lnTo>
                <a:lnTo>
                  <a:pt x="76" y="325"/>
                </a:lnTo>
                <a:lnTo>
                  <a:pt x="65" y="271"/>
                </a:lnTo>
                <a:lnTo>
                  <a:pt x="65" y="238"/>
                </a:lnTo>
                <a:lnTo>
                  <a:pt x="65" y="195"/>
                </a:lnTo>
                <a:lnTo>
                  <a:pt x="54" y="163"/>
                </a:lnTo>
                <a:lnTo>
                  <a:pt x="54" y="141"/>
                </a:lnTo>
                <a:lnTo>
                  <a:pt x="43" y="119"/>
                </a:lnTo>
                <a:lnTo>
                  <a:pt x="43" y="98"/>
                </a:lnTo>
                <a:lnTo>
                  <a:pt x="32" y="87"/>
                </a:lnTo>
                <a:lnTo>
                  <a:pt x="22" y="76"/>
                </a:lnTo>
                <a:lnTo>
                  <a:pt x="11" y="65"/>
                </a:lnTo>
                <a:lnTo>
                  <a:pt x="11" y="55"/>
                </a:lnTo>
                <a:lnTo>
                  <a:pt x="0" y="55"/>
                </a:lnTo>
                <a:lnTo>
                  <a:pt x="0" y="33"/>
                </a:lnTo>
                <a:lnTo>
                  <a:pt x="11" y="22"/>
                </a:lnTo>
                <a:lnTo>
                  <a:pt x="22" y="11"/>
                </a:lnTo>
                <a:lnTo>
                  <a:pt x="32" y="0"/>
                </a:lnTo>
                <a:lnTo>
                  <a:pt x="54" y="0"/>
                </a:lnTo>
                <a:lnTo>
                  <a:pt x="87" y="0"/>
                </a:lnTo>
                <a:lnTo>
                  <a:pt x="141" y="0"/>
                </a:lnTo>
                <a:lnTo>
                  <a:pt x="163" y="0"/>
                </a:lnTo>
                <a:lnTo>
                  <a:pt x="185" y="11"/>
                </a:lnTo>
                <a:lnTo>
                  <a:pt x="207" y="22"/>
                </a:lnTo>
                <a:lnTo>
                  <a:pt x="228" y="33"/>
                </a:lnTo>
                <a:lnTo>
                  <a:pt x="239" y="44"/>
                </a:lnTo>
                <a:lnTo>
                  <a:pt x="250" y="65"/>
                </a:lnTo>
                <a:lnTo>
                  <a:pt x="250" y="76"/>
                </a:lnTo>
                <a:lnTo>
                  <a:pt x="250" y="109"/>
                </a:lnTo>
                <a:lnTo>
                  <a:pt x="239" y="130"/>
                </a:lnTo>
                <a:lnTo>
                  <a:pt x="239" y="163"/>
                </a:lnTo>
                <a:lnTo>
                  <a:pt x="228" y="184"/>
                </a:lnTo>
                <a:lnTo>
                  <a:pt x="228" y="217"/>
                </a:lnTo>
                <a:lnTo>
                  <a:pt x="228" y="260"/>
                </a:lnTo>
                <a:lnTo>
                  <a:pt x="228" y="303"/>
                </a:lnTo>
                <a:lnTo>
                  <a:pt x="228" y="357"/>
                </a:lnTo>
                <a:lnTo>
                  <a:pt x="228" y="411"/>
                </a:lnTo>
                <a:lnTo>
                  <a:pt x="228" y="487"/>
                </a:lnTo>
                <a:lnTo>
                  <a:pt x="239" y="563"/>
                </a:lnTo>
                <a:lnTo>
                  <a:pt x="239" y="639"/>
                </a:lnTo>
                <a:lnTo>
                  <a:pt x="239" y="704"/>
                </a:lnTo>
                <a:lnTo>
                  <a:pt x="239" y="768"/>
                </a:lnTo>
                <a:lnTo>
                  <a:pt x="239" y="833"/>
                </a:lnTo>
                <a:lnTo>
                  <a:pt x="228" y="898"/>
                </a:lnTo>
                <a:lnTo>
                  <a:pt x="228" y="942"/>
                </a:lnTo>
                <a:lnTo>
                  <a:pt x="228" y="996"/>
                </a:lnTo>
                <a:lnTo>
                  <a:pt x="228" y="1028"/>
                </a:lnTo>
                <a:lnTo>
                  <a:pt x="218" y="1115"/>
                </a:lnTo>
                <a:lnTo>
                  <a:pt x="207" y="1190"/>
                </a:lnTo>
                <a:lnTo>
                  <a:pt x="196" y="1266"/>
                </a:lnTo>
                <a:lnTo>
                  <a:pt x="185" y="133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2377" name="Freeform 41"/>
          <p:cNvSpPr>
            <a:spLocks noChangeArrowheads="1"/>
          </p:cNvSpPr>
          <p:nvPr/>
        </p:nvSpPr>
        <p:spPr bwMode="auto">
          <a:xfrm>
            <a:off x="6238875" y="1760538"/>
            <a:ext cx="400050" cy="817562"/>
          </a:xfrm>
          <a:custGeom>
            <a:avLst/>
            <a:gdLst>
              <a:gd name="T0" fmla="*/ 152 w 631"/>
              <a:gd name="T1" fmla="*/ 1233 h 1287"/>
              <a:gd name="T2" fmla="*/ 131 w 631"/>
              <a:gd name="T3" fmla="*/ 1266 h 1287"/>
              <a:gd name="T4" fmla="*/ 109 w 631"/>
              <a:gd name="T5" fmla="*/ 1287 h 1287"/>
              <a:gd name="T6" fmla="*/ 98 w 631"/>
              <a:gd name="T7" fmla="*/ 1276 h 1287"/>
              <a:gd name="T8" fmla="*/ 65 w 631"/>
              <a:gd name="T9" fmla="*/ 1266 h 1287"/>
              <a:gd name="T10" fmla="*/ 33 w 631"/>
              <a:gd name="T11" fmla="*/ 1212 h 1287"/>
              <a:gd name="T12" fmla="*/ 0 w 631"/>
              <a:gd name="T13" fmla="*/ 1157 h 1287"/>
              <a:gd name="T14" fmla="*/ 0 w 631"/>
              <a:gd name="T15" fmla="*/ 1103 h 1287"/>
              <a:gd name="T16" fmla="*/ 11 w 631"/>
              <a:gd name="T17" fmla="*/ 1060 h 1287"/>
              <a:gd name="T18" fmla="*/ 54 w 631"/>
              <a:gd name="T19" fmla="*/ 1006 h 1287"/>
              <a:gd name="T20" fmla="*/ 76 w 631"/>
              <a:gd name="T21" fmla="*/ 963 h 1287"/>
              <a:gd name="T22" fmla="*/ 98 w 631"/>
              <a:gd name="T23" fmla="*/ 909 h 1287"/>
              <a:gd name="T24" fmla="*/ 120 w 631"/>
              <a:gd name="T25" fmla="*/ 855 h 1287"/>
              <a:gd name="T26" fmla="*/ 131 w 631"/>
              <a:gd name="T27" fmla="*/ 768 h 1287"/>
              <a:gd name="T28" fmla="*/ 141 w 631"/>
              <a:gd name="T29" fmla="*/ 617 h 1287"/>
              <a:gd name="T30" fmla="*/ 141 w 631"/>
              <a:gd name="T31" fmla="*/ 465 h 1287"/>
              <a:gd name="T32" fmla="*/ 141 w 631"/>
              <a:gd name="T33" fmla="*/ 379 h 1287"/>
              <a:gd name="T34" fmla="*/ 141 w 631"/>
              <a:gd name="T35" fmla="*/ 270 h 1287"/>
              <a:gd name="T36" fmla="*/ 141 w 631"/>
              <a:gd name="T37" fmla="*/ 151 h 1287"/>
              <a:gd name="T38" fmla="*/ 131 w 631"/>
              <a:gd name="T39" fmla="*/ 0 h 1287"/>
              <a:gd name="T40" fmla="*/ 196 w 631"/>
              <a:gd name="T41" fmla="*/ 43 h 1287"/>
              <a:gd name="T42" fmla="*/ 250 w 631"/>
              <a:gd name="T43" fmla="*/ 76 h 1287"/>
              <a:gd name="T44" fmla="*/ 272 w 631"/>
              <a:gd name="T45" fmla="*/ 97 h 1287"/>
              <a:gd name="T46" fmla="*/ 294 w 631"/>
              <a:gd name="T47" fmla="*/ 119 h 1287"/>
              <a:gd name="T48" fmla="*/ 294 w 631"/>
              <a:gd name="T49" fmla="*/ 173 h 1287"/>
              <a:gd name="T50" fmla="*/ 294 w 631"/>
              <a:gd name="T51" fmla="*/ 260 h 1287"/>
              <a:gd name="T52" fmla="*/ 283 w 631"/>
              <a:gd name="T53" fmla="*/ 314 h 1287"/>
              <a:gd name="T54" fmla="*/ 283 w 631"/>
              <a:gd name="T55" fmla="*/ 400 h 1287"/>
              <a:gd name="T56" fmla="*/ 272 w 631"/>
              <a:gd name="T57" fmla="*/ 498 h 1287"/>
              <a:gd name="T58" fmla="*/ 272 w 631"/>
              <a:gd name="T59" fmla="*/ 627 h 1287"/>
              <a:gd name="T60" fmla="*/ 261 w 631"/>
              <a:gd name="T61" fmla="*/ 757 h 1287"/>
              <a:gd name="T62" fmla="*/ 261 w 631"/>
              <a:gd name="T63" fmla="*/ 844 h 1287"/>
              <a:gd name="T64" fmla="*/ 261 w 631"/>
              <a:gd name="T65" fmla="*/ 898 h 1287"/>
              <a:gd name="T66" fmla="*/ 272 w 631"/>
              <a:gd name="T67" fmla="*/ 930 h 1287"/>
              <a:gd name="T68" fmla="*/ 305 w 631"/>
              <a:gd name="T69" fmla="*/ 919 h 1287"/>
              <a:gd name="T70" fmla="*/ 348 w 631"/>
              <a:gd name="T71" fmla="*/ 898 h 1287"/>
              <a:gd name="T72" fmla="*/ 414 w 631"/>
              <a:gd name="T73" fmla="*/ 865 h 1287"/>
              <a:gd name="T74" fmla="*/ 490 w 631"/>
              <a:gd name="T75" fmla="*/ 822 h 1287"/>
              <a:gd name="T76" fmla="*/ 555 w 631"/>
              <a:gd name="T77" fmla="*/ 790 h 1287"/>
              <a:gd name="T78" fmla="*/ 599 w 631"/>
              <a:gd name="T79" fmla="*/ 779 h 1287"/>
              <a:gd name="T80" fmla="*/ 620 w 631"/>
              <a:gd name="T81" fmla="*/ 779 h 1287"/>
              <a:gd name="T82" fmla="*/ 631 w 631"/>
              <a:gd name="T83" fmla="*/ 790 h 1287"/>
              <a:gd name="T84" fmla="*/ 609 w 631"/>
              <a:gd name="T85" fmla="*/ 822 h 1287"/>
              <a:gd name="T86" fmla="*/ 555 w 631"/>
              <a:gd name="T87" fmla="*/ 876 h 1287"/>
              <a:gd name="T88" fmla="*/ 479 w 631"/>
              <a:gd name="T89" fmla="*/ 930 h 1287"/>
              <a:gd name="T90" fmla="*/ 370 w 631"/>
              <a:gd name="T91" fmla="*/ 1017 h 1287"/>
              <a:gd name="T92" fmla="*/ 294 w 631"/>
              <a:gd name="T93" fmla="*/ 1082 h 1287"/>
              <a:gd name="T94" fmla="*/ 229 w 631"/>
              <a:gd name="T95" fmla="*/ 1147 h 1287"/>
              <a:gd name="T96" fmla="*/ 185 w 631"/>
              <a:gd name="T97" fmla="*/ 1190 h 1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1" h="1287">
                <a:moveTo>
                  <a:pt x="163" y="1212"/>
                </a:moveTo>
                <a:lnTo>
                  <a:pt x="152" y="1233"/>
                </a:lnTo>
                <a:lnTo>
                  <a:pt x="141" y="1244"/>
                </a:lnTo>
                <a:lnTo>
                  <a:pt x="131" y="1266"/>
                </a:lnTo>
                <a:lnTo>
                  <a:pt x="120" y="1276"/>
                </a:lnTo>
                <a:lnTo>
                  <a:pt x="109" y="1287"/>
                </a:lnTo>
                <a:lnTo>
                  <a:pt x="98" y="1287"/>
                </a:lnTo>
                <a:lnTo>
                  <a:pt x="98" y="1276"/>
                </a:lnTo>
                <a:lnTo>
                  <a:pt x="76" y="1276"/>
                </a:lnTo>
                <a:lnTo>
                  <a:pt x="65" y="1266"/>
                </a:lnTo>
                <a:lnTo>
                  <a:pt x="43" y="1244"/>
                </a:lnTo>
                <a:lnTo>
                  <a:pt x="33" y="1212"/>
                </a:lnTo>
                <a:lnTo>
                  <a:pt x="11" y="1179"/>
                </a:lnTo>
                <a:lnTo>
                  <a:pt x="0" y="1157"/>
                </a:lnTo>
                <a:lnTo>
                  <a:pt x="0" y="1125"/>
                </a:lnTo>
                <a:lnTo>
                  <a:pt x="0" y="1103"/>
                </a:lnTo>
                <a:lnTo>
                  <a:pt x="0" y="1082"/>
                </a:lnTo>
                <a:lnTo>
                  <a:pt x="11" y="1060"/>
                </a:lnTo>
                <a:lnTo>
                  <a:pt x="33" y="1038"/>
                </a:lnTo>
                <a:lnTo>
                  <a:pt x="54" y="1006"/>
                </a:lnTo>
                <a:lnTo>
                  <a:pt x="65" y="984"/>
                </a:lnTo>
                <a:lnTo>
                  <a:pt x="76" y="963"/>
                </a:lnTo>
                <a:lnTo>
                  <a:pt x="87" y="941"/>
                </a:lnTo>
                <a:lnTo>
                  <a:pt x="98" y="909"/>
                </a:lnTo>
                <a:lnTo>
                  <a:pt x="109" y="887"/>
                </a:lnTo>
                <a:lnTo>
                  <a:pt x="120" y="855"/>
                </a:lnTo>
                <a:lnTo>
                  <a:pt x="131" y="811"/>
                </a:lnTo>
                <a:lnTo>
                  <a:pt x="131" y="768"/>
                </a:lnTo>
                <a:lnTo>
                  <a:pt x="141" y="692"/>
                </a:lnTo>
                <a:lnTo>
                  <a:pt x="141" y="617"/>
                </a:lnTo>
                <a:lnTo>
                  <a:pt x="141" y="541"/>
                </a:lnTo>
                <a:lnTo>
                  <a:pt x="141" y="465"/>
                </a:lnTo>
                <a:lnTo>
                  <a:pt x="141" y="422"/>
                </a:lnTo>
                <a:lnTo>
                  <a:pt x="141" y="379"/>
                </a:lnTo>
                <a:lnTo>
                  <a:pt x="141" y="325"/>
                </a:lnTo>
                <a:lnTo>
                  <a:pt x="141" y="270"/>
                </a:lnTo>
                <a:lnTo>
                  <a:pt x="141" y="216"/>
                </a:lnTo>
                <a:lnTo>
                  <a:pt x="141" y="151"/>
                </a:lnTo>
                <a:lnTo>
                  <a:pt x="131" y="76"/>
                </a:lnTo>
                <a:lnTo>
                  <a:pt x="131" y="0"/>
                </a:lnTo>
                <a:lnTo>
                  <a:pt x="163" y="22"/>
                </a:lnTo>
                <a:lnTo>
                  <a:pt x="196" y="43"/>
                </a:lnTo>
                <a:lnTo>
                  <a:pt x="229" y="54"/>
                </a:lnTo>
                <a:lnTo>
                  <a:pt x="250" y="76"/>
                </a:lnTo>
                <a:lnTo>
                  <a:pt x="261" y="87"/>
                </a:lnTo>
                <a:lnTo>
                  <a:pt x="272" y="97"/>
                </a:lnTo>
                <a:lnTo>
                  <a:pt x="283" y="119"/>
                </a:lnTo>
                <a:lnTo>
                  <a:pt x="294" y="119"/>
                </a:lnTo>
                <a:lnTo>
                  <a:pt x="294" y="141"/>
                </a:lnTo>
                <a:lnTo>
                  <a:pt x="294" y="173"/>
                </a:lnTo>
                <a:lnTo>
                  <a:pt x="294" y="206"/>
                </a:lnTo>
                <a:lnTo>
                  <a:pt x="294" y="260"/>
                </a:lnTo>
                <a:lnTo>
                  <a:pt x="283" y="281"/>
                </a:lnTo>
                <a:lnTo>
                  <a:pt x="283" y="314"/>
                </a:lnTo>
                <a:lnTo>
                  <a:pt x="283" y="357"/>
                </a:lnTo>
                <a:lnTo>
                  <a:pt x="283" y="400"/>
                </a:lnTo>
                <a:lnTo>
                  <a:pt x="272" y="443"/>
                </a:lnTo>
                <a:lnTo>
                  <a:pt x="272" y="498"/>
                </a:lnTo>
                <a:lnTo>
                  <a:pt x="272" y="562"/>
                </a:lnTo>
                <a:lnTo>
                  <a:pt x="272" y="627"/>
                </a:lnTo>
                <a:lnTo>
                  <a:pt x="261" y="692"/>
                </a:lnTo>
                <a:lnTo>
                  <a:pt x="261" y="757"/>
                </a:lnTo>
                <a:lnTo>
                  <a:pt x="261" y="800"/>
                </a:lnTo>
                <a:lnTo>
                  <a:pt x="261" y="844"/>
                </a:lnTo>
                <a:lnTo>
                  <a:pt x="261" y="876"/>
                </a:lnTo>
                <a:lnTo>
                  <a:pt x="261" y="898"/>
                </a:lnTo>
                <a:lnTo>
                  <a:pt x="261" y="919"/>
                </a:lnTo>
                <a:lnTo>
                  <a:pt x="272" y="930"/>
                </a:lnTo>
                <a:lnTo>
                  <a:pt x="283" y="930"/>
                </a:lnTo>
                <a:lnTo>
                  <a:pt x="305" y="919"/>
                </a:lnTo>
                <a:lnTo>
                  <a:pt x="316" y="909"/>
                </a:lnTo>
                <a:lnTo>
                  <a:pt x="348" y="898"/>
                </a:lnTo>
                <a:lnTo>
                  <a:pt x="370" y="887"/>
                </a:lnTo>
                <a:lnTo>
                  <a:pt x="414" y="865"/>
                </a:lnTo>
                <a:lnTo>
                  <a:pt x="446" y="844"/>
                </a:lnTo>
                <a:lnTo>
                  <a:pt x="490" y="822"/>
                </a:lnTo>
                <a:lnTo>
                  <a:pt x="522" y="800"/>
                </a:lnTo>
                <a:lnTo>
                  <a:pt x="555" y="790"/>
                </a:lnTo>
                <a:lnTo>
                  <a:pt x="577" y="779"/>
                </a:lnTo>
                <a:lnTo>
                  <a:pt x="599" y="779"/>
                </a:lnTo>
                <a:lnTo>
                  <a:pt x="609" y="779"/>
                </a:lnTo>
                <a:lnTo>
                  <a:pt x="620" y="779"/>
                </a:lnTo>
                <a:lnTo>
                  <a:pt x="631" y="779"/>
                </a:lnTo>
                <a:lnTo>
                  <a:pt x="631" y="790"/>
                </a:lnTo>
                <a:lnTo>
                  <a:pt x="620" y="811"/>
                </a:lnTo>
                <a:lnTo>
                  <a:pt x="609" y="822"/>
                </a:lnTo>
                <a:lnTo>
                  <a:pt x="588" y="844"/>
                </a:lnTo>
                <a:lnTo>
                  <a:pt x="555" y="876"/>
                </a:lnTo>
                <a:lnTo>
                  <a:pt x="522" y="898"/>
                </a:lnTo>
                <a:lnTo>
                  <a:pt x="479" y="930"/>
                </a:lnTo>
                <a:lnTo>
                  <a:pt x="424" y="974"/>
                </a:lnTo>
                <a:lnTo>
                  <a:pt x="370" y="1017"/>
                </a:lnTo>
                <a:lnTo>
                  <a:pt x="326" y="1049"/>
                </a:lnTo>
                <a:lnTo>
                  <a:pt x="294" y="1082"/>
                </a:lnTo>
                <a:lnTo>
                  <a:pt x="250" y="1114"/>
                </a:lnTo>
                <a:lnTo>
                  <a:pt x="229" y="1147"/>
                </a:lnTo>
                <a:lnTo>
                  <a:pt x="196" y="1168"/>
                </a:lnTo>
                <a:lnTo>
                  <a:pt x="185" y="1190"/>
                </a:lnTo>
                <a:lnTo>
                  <a:pt x="163" y="121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2443163" y="1366838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锦</a:t>
            </a:r>
            <a:endParaRPr lang="zh-CN" altLang="en-US" sz="8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220120" y="608012"/>
            <a:ext cx="22320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4800" b="1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jǐn</a:t>
            </a:r>
            <a:endParaRPr lang="en-US" altLang="zh-CN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26869" y="3084512"/>
            <a:ext cx="75596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锦绣   锦缎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08857" y="3876675"/>
            <a:ext cx="822358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锦锻做成的锦囊里装着珍贵的画。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8813" y="126842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2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2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2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2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2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2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2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2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2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2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2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2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42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"/>
          <p:cNvSpPr txBox="1">
            <a:spLocks noChangeArrowheads="1"/>
          </p:cNvSpPr>
          <p:nvPr/>
        </p:nvSpPr>
        <p:spPr bwMode="auto">
          <a:xfrm>
            <a:off x="107950" y="1275715"/>
            <a:ext cx="8759190" cy="3415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善哉乎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鼓琴！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巍巍乎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若太山。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5000"/>
              </a:lnSpc>
            </a:pP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5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善哉乎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鼓琴！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汤汤乎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若流水。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5000"/>
              </a:lnSpc>
            </a:pP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793750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1193" name="任意多边形 91192"/>
          <p:cNvSpPr>
            <a:spLocks noChangeArrowheads="1"/>
          </p:cNvSpPr>
          <p:nvPr/>
        </p:nvSpPr>
        <p:spPr bwMode="auto">
          <a:xfrm>
            <a:off x="6035675" y="1311275"/>
            <a:ext cx="111125" cy="1069975"/>
          </a:xfrm>
          <a:custGeom>
            <a:avLst/>
            <a:gdLst>
              <a:gd name="T0" fmla="*/ 152 w 174"/>
              <a:gd name="T1" fmla="*/ 1415 h 1687"/>
              <a:gd name="T2" fmla="*/ 141 w 174"/>
              <a:gd name="T3" fmla="*/ 1545 h 1687"/>
              <a:gd name="T4" fmla="*/ 130 w 174"/>
              <a:gd name="T5" fmla="*/ 1611 h 1687"/>
              <a:gd name="T6" fmla="*/ 119 w 174"/>
              <a:gd name="T7" fmla="*/ 1643 h 1687"/>
              <a:gd name="T8" fmla="*/ 119 w 174"/>
              <a:gd name="T9" fmla="*/ 1676 h 1687"/>
              <a:gd name="T10" fmla="*/ 108 w 174"/>
              <a:gd name="T11" fmla="*/ 1687 h 1687"/>
              <a:gd name="T12" fmla="*/ 87 w 174"/>
              <a:gd name="T13" fmla="*/ 1676 h 1687"/>
              <a:gd name="T14" fmla="*/ 76 w 174"/>
              <a:gd name="T15" fmla="*/ 1665 h 1687"/>
              <a:gd name="T16" fmla="*/ 54 w 174"/>
              <a:gd name="T17" fmla="*/ 1643 h 1687"/>
              <a:gd name="T18" fmla="*/ 43 w 174"/>
              <a:gd name="T19" fmla="*/ 1600 h 1687"/>
              <a:gd name="T20" fmla="*/ 32 w 174"/>
              <a:gd name="T21" fmla="*/ 1545 h 1687"/>
              <a:gd name="T22" fmla="*/ 11 w 174"/>
              <a:gd name="T23" fmla="*/ 1469 h 1687"/>
              <a:gd name="T24" fmla="*/ 11 w 174"/>
              <a:gd name="T25" fmla="*/ 1415 h 1687"/>
              <a:gd name="T26" fmla="*/ 21 w 174"/>
              <a:gd name="T27" fmla="*/ 1339 h 1687"/>
              <a:gd name="T28" fmla="*/ 32 w 174"/>
              <a:gd name="T29" fmla="*/ 1230 h 1687"/>
              <a:gd name="T30" fmla="*/ 43 w 174"/>
              <a:gd name="T31" fmla="*/ 1023 h 1687"/>
              <a:gd name="T32" fmla="*/ 54 w 174"/>
              <a:gd name="T33" fmla="*/ 751 h 1687"/>
              <a:gd name="T34" fmla="*/ 54 w 174"/>
              <a:gd name="T35" fmla="*/ 555 h 1687"/>
              <a:gd name="T36" fmla="*/ 43 w 174"/>
              <a:gd name="T37" fmla="*/ 435 h 1687"/>
              <a:gd name="T38" fmla="*/ 32 w 174"/>
              <a:gd name="T39" fmla="*/ 327 h 1687"/>
              <a:gd name="T40" fmla="*/ 21 w 174"/>
              <a:gd name="T41" fmla="*/ 229 h 1687"/>
              <a:gd name="T42" fmla="*/ 11 w 174"/>
              <a:gd name="T43" fmla="*/ 142 h 1687"/>
              <a:gd name="T44" fmla="*/ 0 w 174"/>
              <a:gd name="T45" fmla="*/ 76 h 1687"/>
              <a:gd name="T46" fmla="*/ 0 w 174"/>
              <a:gd name="T47" fmla="*/ 33 h 1687"/>
              <a:gd name="T48" fmla="*/ 0 w 174"/>
              <a:gd name="T49" fmla="*/ 0 h 1687"/>
              <a:gd name="T50" fmla="*/ 21 w 174"/>
              <a:gd name="T51" fmla="*/ 0 h 1687"/>
              <a:gd name="T52" fmla="*/ 54 w 174"/>
              <a:gd name="T53" fmla="*/ 11 h 1687"/>
              <a:gd name="T54" fmla="*/ 98 w 174"/>
              <a:gd name="T55" fmla="*/ 22 h 1687"/>
              <a:gd name="T56" fmla="*/ 174 w 174"/>
              <a:gd name="T57" fmla="*/ 33 h 1687"/>
              <a:gd name="T58" fmla="*/ 163 w 174"/>
              <a:gd name="T59" fmla="*/ 305 h 1687"/>
              <a:gd name="T60" fmla="*/ 163 w 174"/>
              <a:gd name="T61" fmla="*/ 544 h 1687"/>
              <a:gd name="T62" fmla="*/ 163 w 174"/>
              <a:gd name="T63" fmla="*/ 751 h 1687"/>
              <a:gd name="T64" fmla="*/ 163 w 174"/>
              <a:gd name="T65" fmla="*/ 936 h 1687"/>
              <a:gd name="T66" fmla="*/ 152 w 174"/>
              <a:gd name="T67" fmla="*/ 1088 h 1687"/>
              <a:gd name="T68" fmla="*/ 152 w 174"/>
              <a:gd name="T69" fmla="*/ 1208 h 1687"/>
              <a:gd name="T70" fmla="*/ 152 w 174"/>
              <a:gd name="T71" fmla="*/ 1295 h 1687"/>
              <a:gd name="T72" fmla="*/ 152 w 174"/>
              <a:gd name="T73" fmla="*/ 1350 h 1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4" h="1687">
                <a:moveTo>
                  <a:pt x="152" y="1350"/>
                </a:moveTo>
                <a:lnTo>
                  <a:pt x="152" y="1415"/>
                </a:lnTo>
                <a:lnTo>
                  <a:pt x="141" y="1491"/>
                </a:lnTo>
                <a:lnTo>
                  <a:pt x="141" y="1545"/>
                </a:lnTo>
                <a:lnTo>
                  <a:pt x="141" y="1589"/>
                </a:lnTo>
                <a:lnTo>
                  <a:pt x="130" y="1611"/>
                </a:lnTo>
                <a:lnTo>
                  <a:pt x="130" y="1632"/>
                </a:lnTo>
                <a:lnTo>
                  <a:pt x="119" y="1643"/>
                </a:lnTo>
                <a:lnTo>
                  <a:pt x="119" y="1665"/>
                </a:lnTo>
                <a:lnTo>
                  <a:pt x="119" y="1676"/>
                </a:lnTo>
                <a:lnTo>
                  <a:pt x="108" y="1676"/>
                </a:lnTo>
                <a:lnTo>
                  <a:pt x="108" y="1687"/>
                </a:lnTo>
                <a:lnTo>
                  <a:pt x="98" y="1687"/>
                </a:lnTo>
                <a:lnTo>
                  <a:pt x="87" y="1676"/>
                </a:lnTo>
                <a:lnTo>
                  <a:pt x="76" y="1676"/>
                </a:lnTo>
                <a:lnTo>
                  <a:pt x="76" y="1665"/>
                </a:lnTo>
                <a:lnTo>
                  <a:pt x="65" y="1654"/>
                </a:lnTo>
                <a:lnTo>
                  <a:pt x="54" y="1643"/>
                </a:lnTo>
                <a:lnTo>
                  <a:pt x="54" y="1622"/>
                </a:lnTo>
                <a:lnTo>
                  <a:pt x="43" y="1600"/>
                </a:lnTo>
                <a:lnTo>
                  <a:pt x="43" y="1567"/>
                </a:lnTo>
                <a:lnTo>
                  <a:pt x="32" y="1545"/>
                </a:lnTo>
                <a:lnTo>
                  <a:pt x="11" y="1491"/>
                </a:lnTo>
                <a:lnTo>
                  <a:pt x="11" y="1469"/>
                </a:lnTo>
                <a:lnTo>
                  <a:pt x="11" y="1447"/>
                </a:lnTo>
                <a:lnTo>
                  <a:pt x="11" y="1415"/>
                </a:lnTo>
                <a:lnTo>
                  <a:pt x="11" y="1382"/>
                </a:lnTo>
                <a:lnTo>
                  <a:pt x="21" y="1339"/>
                </a:lnTo>
                <a:lnTo>
                  <a:pt x="21" y="1284"/>
                </a:lnTo>
                <a:lnTo>
                  <a:pt x="32" y="1230"/>
                </a:lnTo>
                <a:lnTo>
                  <a:pt x="32" y="1154"/>
                </a:lnTo>
                <a:lnTo>
                  <a:pt x="43" y="1023"/>
                </a:lnTo>
                <a:lnTo>
                  <a:pt x="54" y="882"/>
                </a:lnTo>
                <a:lnTo>
                  <a:pt x="54" y="751"/>
                </a:lnTo>
                <a:lnTo>
                  <a:pt x="54" y="620"/>
                </a:lnTo>
                <a:lnTo>
                  <a:pt x="54" y="555"/>
                </a:lnTo>
                <a:lnTo>
                  <a:pt x="54" y="490"/>
                </a:lnTo>
                <a:lnTo>
                  <a:pt x="43" y="435"/>
                </a:lnTo>
                <a:lnTo>
                  <a:pt x="43" y="381"/>
                </a:lnTo>
                <a:lnTo>
                  <a:pt x="32" y="327"/>
                </a:lnTo>
                <a:lnTo>
                  <a:pt x="32" y="283"/>
                </a:lnTo>
                <a:lnTo>
                  <a:pt x="21" y="229"/>
                </a:lnTo>
                <a:lnTo>
                  <a:pt x="11" y="185"/>
                </a:lnTo>
                <a:lnTo>
                  <a:pt x="11" y="142"/>
                </a:lnTo>
                <a:lnTo>
                  <a:pt x="0" y="109"/>
                </a:lnTo>
                <a:lnTo>
                  <a:pt x="0" y="76"/>
                </a:lnTo>
                <a:lnTo>
                  <a:pt x="0" y="55"/>
                </a:lnTo>
                <a:lnTo>
                  <a:pt x="0" y="33"/>
                </a:lnTo>
                <a:lnTo>
                  <a:pt x="0" y="11"/>
                </a:lnTo>
                <a:lnTo>
                  <a:pt x="0" y="0"/>
                </a:lnTo>
                <a:lnTo>
                  <a:pt x="11" y="0"/>
                </a:lnTo>
                <a:lnTo>
                  <a:pt x="21" y="0"/>
                </a:lnTo>
                <a:lnTo>
                  <a:pt x="32" y="0"/>
                </a:lnTo>
                <a:lnTo>
                  <a:pt x="54" y="11"/>
                </a:lnTo>
                <a:lnTo>
                  <a:pt x="76" y="11"/>
                </a:lnTo>
                <a:lnTo>
                  <a:pt x="98" y="22"/>
                </a:lnTo>
                <a:lnTo>
                  <a:pt x="130" y="22"/>
                </a:lnTo>
                <a:lnTo>
                  <a:pt x="174" y="33"/>
                </a:lnTo>
                <a:lnTo>
                  <a:pt x="163" y="174"/>
                </a:lnTo>
                <a:lnTo>
                  <a:pt x="163" y="305"/>
                </a:lnTo>
                <a:lnTo>
                  <a:pt x="163" y="425"/>
                </a:lnTo>
                <a:lnTo>
                  <a:pt x="163" y="544"/>
                </a:lnTo>
                <a:lnTo>
                  <a:pt x="163" y="653"/>
                </a:lnTo>
                <a:lnTo>
                  <a:pt x="163" y="751"/>
                </a:lnTo>
                <a:lnTo>
                  <a:pt x="163" y="849"/>
                </a:lnTo>
                <a:lnTo>
                  <a:pt x="163" y="936"/>
                </a:lnTo>
                <a:lnTo>
                  <a:pt x="152" y="1012"/>
                </a:lnTo>
                <a:lnTo>
                  <a:pt x="152" y="1088"/>
                </a:lnTo>
                <a:lnTo>
                  <a:pt x="152" y="1143"/>
                </a:lnTo>
                <a:lnTo>
                  <a:pt x="152" y="1208"/>
                </a:lnTo>
                <a:lnTo>
                  <a:pt x="152" y="1252"/>
                </a:lnTo>
                <a:lnTo>
                  <a:pt x="152" y="1295"/>
                </a:lnTo>
                <a:lnTo>
                  <a:pt x="152" y="1317"/>
                </a:lnTo>
                <a:lnTo>
                  <a:pt x="152" y="135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94" name="任意多边形 91193"/>
          <p:cNvSpPr>
            <a:spLocks noChangeArrowheads="1"/>
          </p:cNvSpPr>
          <p:nvPr/>
        </p:nvSpPr>
        <p:spPr bwMode="auto">
          <a:xfrm>
            <a:off x="6070600" y="1255713"/>
            <a:ext cx="400050" cy="1139825"/>
          </a:xfrm>
          <a:custGeom>
            <a:avLst/>
            <a:gdLst>
              <a:gd name="T0" fmla="*/ 533 w 631"/>
              <a:gd name="T1" fmla="*/ 675 h 1796"/>
              <a:gd name="T2" fmla="*/ 533 w 631"/>
              <a:gd name="T3" fmla="*/ 969 h 1796"/>
              <a:gd name="T4" fmla="*/ 533 w 631"/>
              <a:gd name="T5" fmla="*/ 1186 h 1796"/>
              <a:gd name="T6" fmla="*/ 522 w 631"/>
              <a:gd name="T7" fmla="*/ 1317 h 1796"/>
              <a:gd name="T8" fmla="*/ 522 w 631"/>
              <a:gd name="T9" fmla="*/ 1426 h 1796"/>
              <a:gd name="T10" fmla="*/ 511 w 631"/>
              <a:gd name="T11" fmla="*/ 1524 h 1796"/>
              <a:gd name="T12" fmla="*/ 500 w 631"/>
              <a:gd name="T13" fmla="*/ 1600 h 1796"/>
              <a:gd name="T14" fmla="*/ 489 w 631"/>
              <a:gd name="T15" fmla="*/ 1676 h 1796"/>
              <a:gd name="T16" fmla="*/ 478 w 631"/>
              <a:gd name="T17" fmla="*/ 1730 h 1796"/>
              <a:gd name="T18" fmla="*/ 457 w 631"/>
              <a:gd name="T19" fmla="*/ 1763 h 1796"/>
              <a:gd name="T20" fmla="*/ 446 w 631"/>
              <a:gd name="T21" fmla="*/ 1785 h 1796"/>
              <a:gd name="T22" fmla="*/ 424 w 631"/>
              <a:gd name="T23" fmla="*/ 1796 h 1796"/>
              <a:gd name="T24" fmla="*/ 402 w 631"/>
              <a:gd name="T25" fmla="*/ 1774 h 1796"/>
              <a:gd name="T26" fmla="*/ 391 w 631"/>
              <a:gd name="T27" fmla="*/ 1752 h 1796"/>
              <a:gd name="T28" fmla="*/ 391 w 631"/>
              <a:gd name="T29" fmla="*/ 1730 h 1796"/>
              <a:gd name="T30" fmla="*/ 381 w 631"/>
              <a:gd name="T31" fmla="*/ 1687 h 1796"/>
              <a:gd name="T32" fmla="*/ 381 w 631"/>
              <a:gd name="T33" fmla="*/ 1643 h 1796"/>
              <a:gd name="T34" fmla="*/ 381 w 631"/>
              <a:gd name="T35" fmla="*/ 1578 h 1796"/>
              <a:gd name="T36" fmla="*/ 381 w 631"/>
              <a:gd name="T37" fmla="*/ 1502 h 1796"/>
              <a:gd name="T38" fmla="*/ 381 w 631"/>
              <a:gd name="T39" fmla="*/ 1415 h 1796"/>
              <a:gd name="T40" fmla="*/ 391 w 631"/>
              <a:gd name="T41" fmla="*/ 1317 h 1796"/>
              <a:gd name="T42" fmla="*/ 391 w 631"/>
              <a:gd name="T43" fmla="*/ 1164 h 1796"/>
              <a:gd name="T44" fmla="*/ 402 w 631"/>
              <a:gd name="T45" fmla="*/ 958 h 1796"/>
              <a:gd name="T46" fmla="*/ 413 w 631"/>
              <a:gd name="T47" fmla="*/ 773 h 1796"/>
              <a:gd name="T48" fmla="*/ 413 w 631"/>
              <a:gd name="T49" fmla="*/ 599 h 1796"/>
              <a:gd name="T50" fmla="*/ 424 w 631"/>
              <a:gd name="T51" fmla="*/ 446 h 1796"/>
              <a:gd name="T52" fmla="*/ 413 w 631"/>
              <a:gd name="T53" fmla="*/ 316 h 1796"/>
              <a:gd name="T54" fmla="*/ 413 w 631"/>
              <a:gd name="T55" fmla="*/ 229 h 1796"/>
              <a:gd name="T56" fmla="*/ 402 w 631"/>
              <a:gd name="T57" fmla="*/ 185 h 1796"/>
              <a:gd name="T58" fmla="*/ 391 w 631"/>
              <a:gd name="T59" fmla="*/ 163 h 1796"/>
              <a:gd name="T60" fmla="*/ 337 w 631"/>
              <a:gd name="T61" fmla="*/ 152 h 1796"/>
              <a:gd name="T62" fmla="*/ 294 w 631"/>
              <a:gd name="T63" fmla="*/ 163 h 1796"/>
              <a:gd name="T64" fmla="*/ 228 w 631"/>
              <a:gd name="T65" fmla="*/ 163 h 1796"/>
              <a:gd name="T66" fmla="*/ 152 w 631"/>
              <a:gd name="T67" fmla="*/ 174 h 1796"/>
              <a:gd name="T68" fmla="*/ 65 w 631"/>
              <a:gd name="T69" fmla="*/ 185 h 1796"/>
              <a:gd name="T70" fmla="*/ 0 w 631"/>
              <a:gd name="T71" fmla="*/ 120 h 1796"/>
              <a:gd name="T72" fmla="*/ 120 w 631"/>
              <a:gd name="T73" fmla="*/ 109 h 1796"/>
              <a:gd name="T74" fmla="*/ 239 w 631"/>
              <a:gd name="T75" fmla="*/ 87 h 1796"/>
              <a:gd name="T76" fmla="*/ 283 w 631"/>
              <a:gd name="T77" fmla="*/ 76 h 1796"/>
              <a:gd name="T78" fmla="*/ 326 w 631"/>
              <a:gd name="T79" fmla="*/ 65 h 1796"/>
              <a:gd name="T80" fmla="*/ 348 w 631"/>
              <a:gd name="T81" fmla="*/ 44 h 1796"/>
              <a:gd name="T82" fmla="*/ 370 w 631"/>
              <a:gd name="T83" fmla="*/ 22 h 1796"/>
              <a:gd name="T84" fmla="*/ 391 w 631"/>
              <a:gd name="T85" fmla="*/ 0 h 1796"/>
              <a:gd name="T86" fmla="*/ 435 w 631"/>
              <a:gd name="T87" fmla="*/ 0 h 1796"/>
              <a:gd name="T88" fmla="*/ 500 w 631"/>
              <a:gd name="T89" fmla="*/ 33 h 1796"/>
              <a:gd name="T90" fmla="*/ 576 w 631"/>
              <a:gd name="T91" fmla="*/ 76 h 1796"/>
              <a:gd name="T92" fmla="*/ 609 w 631"/>
              <a:gd name="T93" fmla="*/ 98 h 1796"/>
              <a:gd name="T94" fmla="*/ 620 w 631"/>
              <a:gd name="T95" fmla="*/ 120 h 1796"/>
              <a:gd name="T96" fmla="*/ 631 w 631"/>
              <a:gd name="T97" fmla="*/ 142 h 1796"/>
              <a:gd name="T98" fmla="*/ 609 w 631"/>
              <a:gd name="T99" fmla="*/ 163 h 1796"/>
              <a:gd name="T100" fmla="*/ 587 w 631"/>
              <a:gd name="T101" fmla="*/ 185 h 1796"/>
              <a:gd name="T102" fmla="*/ 576 w 631"/>
              <a:gd name="T103" fmla="*/ 207 h 1796"/>
              <a:gd name="T104" fmla="*/ 576 w 631"/>
              <a:gd name="T105" fmla="*/ 239 h 1796"/>
              <a:gd name="T106" fmla="*/ 565 w 631"/>
              <a:gd name="T107" fmla="*/ 272 h 1796"/>
              <a:gd name="T108" fmla="*/ 555 w 631"/>
              <a:gd name="T109" fmla="*/ 327 h 1796"/>
              <a:gd name="T110" fmla="*/ 544 w 631"/>
              <a:gd name="T111" fmla="*/ 446 h 1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31" h="1796">
                <a:moveTo>
                  <a:pt x="544" y="522"/>
                </a:moveTo>
                <a:lnTo>
                  <a:pt x="533" y="675"/>
                </a:lnTo>
                <a:lnTo>
                  <a:pt x="533" y="827"/>
                </a:lnTo>
                <a:lnTo>
                  <a:pt x="533" y="969"/>
                </a:lnTo>
                <a:lnTo>
                  <a:pt x="533" y="1121"/>
                </a:lnTo>
                <a:lnTo>
                  <a:pt x="533" y="1186"/>
                </a:lnTo>
                <a:lnTo>
                  <a:pt x="533" y="1252"/>
                </a:lnTo>
                <a:lnTo>
                  <a:pt x="522" y="1317"/>
                </a:lnTo>
                <a:lnTo>
                  <a:pt x="522" y="1371"/>
                </a:lnTo>
                <a:lnTo>
                  <a:pt x="522" y="1426"/>
                </a:lnTo>
                <a:lnTo>
                  <a:pt x="511" y="1469"/>
                </a:lnTo>
                <a:lnTo>
                  <a:pt x="511" y="1524"/>
                </a:lnTo>
                <a:lnTo>
                  <a:pt x="511" y="1556"/>
                </a:lnTo>
                <a:lnTo>
                  <a:pt x="500" y="1600"/>
                </a:lnTo>
                <a:lnTo>
                  <a:pt x="500" y="1643"/>
                </a:lnTo>
                <a:lnTo>
                  <a:pt x="489" y="1676"/>
                </a:lnTo>
                <a:lnTo>
                  <a:pt x="489" y="1698"/>
                </a:lnTo>
                <a:lnTo>
                  <a:pt x="478" y="1730"/>
                </a:lnTo>
                <a:lnTo>
                  <a:pt x="468" y="1741"/>
                </a:lnTo>
                <a:lnTo>
                  <a:pt x="457" y="1763"/>
                </a:lnTo>
                <a:lnTo>
                  <a:pt x="457" y="1774"/>
                </a:lnTo>
                <a:lnTo>
                  <a:pt x="446" y="1785"/>
                </a:lnTo>
                <a:lnTo>
                  <a:pt x="435" y="1796"/>
                </a:lnTo>
                <a:lnTo>
                  <a:pt x="424" y="1796"/>
                </a:lnTo>
                <a:lnTo>
                  <a:pt x="413" y="1785"/>
                </a:lnTo>
                <a:lnTo>
                  <a:pt x="402" y="1774"/>
                </a:lnTo>
                <a:lnTo>
                  <a:pt x="402" y="1763"/>
                </a:lnTo>
                <a:lnTo>
                  <a:pt x="391" y="1752"/>
                </a:lnTo>
                <a:lnTo>
                  <a:pt x="391" y="1741"/>
                </a:lnTo>
                <a:lnTo>
                  <a:pt x="391" y="1730"/>
                </a:lnTo>
                <a:lnTo>
                  <a:pt x="391" y="1709"/>
                </a:lnTo>
                <a:lnTo>
                  <a:pt x="381" y="1687"/>
                </a:lnTo>
                <a:lnTo>
                  <a:pt x="381" y="1665"/>
                </a:lnTo>
                <a:lnTo>
                  <a:pt x="381" y="1643"/>
                </a:lnTo>
                <a:lnTo>
                  <a:pt x="381" y="1611"/>
                </a:lnTo>
                <a:lnTo>
                  <a:pt x="381" y="1578"/>
                </a:lnTo>
                <a:lnTo>
                  <a:pt x="381" y="1545"/>
                </a:lnTo>
                <a:lnTo>
                  <a:pt x="381" y="1502"/>
                </a:lnTo>
                <a:lnTo>
                  <a:pt x="381" y="1469"/>
                </a:lnTo>
                <a:lnTo>
                  <a:pt x="381" y="1415"/>
                </a:lnTo>
                <a:lnTo>
                  <a:pt x="381" y="1371"/>
                </a:lnTo>
                <a:lnTo>
                  <a:pt x="391" y="1317"/>
                </a:lnTo>
                <a:lnTo>
                  <a:pt x="391" y="1273"/>
                </a:lnTo>
                <a:lnTo>
                  <a:pt x="391" y="1164"/>
                </a:lnTo>
                <a:lnTo>
                  <a:pt x="391" y="1056"/>
                </a:lnTo>
                <a:lnTo>
                  <a:pt x="402" y="958"/>
                </a:lnTo>
                <a:lnTo>
                  <a:pt x="402" y="860"/>
                </a:lnTo>
                <a:lnTo>
                  <a:pt x="413" y="773"/>
                </a:lnTo>
                <a:lnTo>
                  <a:pt x="413" y="686"/>
                </a:lnTo>
                <a:lnTo>
                  <a:pt x="413" y="599"/>
                </a:lnTo>
                <a:lnTo>
                  <a:pt x="424" y="522"/>
                </a:lnTo>
                <a:lnTo>
                  <a:pt x="424" y="446"/>
                </a:lnTo>
                <a:lnTo>
                  <a:pt x="424" y="381"/>
                </a:lnTo>
                <a:lnTo>
                  <a:pt x="413" y="316"/>
                </a:lnTo>
                <a:lnTo>
                  <a:pt x="413" y="272"/>
                </a:lnTo>
                <a:lnTo>
                  <a:pt x="413" y="229"/>
                </a:lnTo>
                <a:lnTo>
                  <a:pt x="402" y="207"/>
                </a:lnTo>
                <a:lnTo>
                  <a:pt x="402" y="185"/>
                </a:lnTo>
                <a:lnTo>
                  <a:pt x="402" y="163"/>
                </a:lnTo>
                <a:lnTo>
                  <a:pt x="391" y="163"/>
                </a:lnTo>
                <a:lnTo>
                  <a:pt x="370" y="152"/>
                </a:lnTo>
                <a:lnTo>
                  <a:pt x="337" y="152"/>
                </a:lnTo>
                <a:lnTo>
                  <a:pt x="315" y="152"/>
                </a:lnTo>
                <a:lnTo>
                  <a:pt x="294" y="163"/>
                </a:lnTo>
                <a:lnTo>
                  <a:pt x="261" y="163"/>
                </a:lnTo>
                <a:lnTo>
                  <a:pt x="228" y="163"/>
                </a:lnTo>
                <a:lnTo>
                  <a:pt x="196" y="174"/>
                </a:lnTo>
                <a:lnTo>
                  <a:pt x="152" y="174"/>
                </a:lnTo>
                <a:lnTo>
                  <a:pt x="109" y="185"/>
                </a:lnTo>
                <a:lnTo>
                  <a:pt x="65" y="185"/>
                </a:lnTo>
                <a:lnTo>
                  <a:pt x="0" y="196"/>
                </a:lnTo>
                <a:lnTo>
                  <a:pt x="0" y="120"/>
                </a:lnTo>
                <a:lnTo>
                  <a:pt x="65" y="120"/>
                </a:lnTo>
                <a:lnTo>
                  <a:pt x="120" y="109"/>
                </a:lnTo>
                <a:lnTo>
                  <a:pt x="174" y="98"/>
                </a:lnTo>
                <a:lnTo>
                  <a:pt x="239" y="87"/>
                </a:lnTo>
                <a:lnTo>
                  <a:pt x="261" y="76"/>
                </a:lnTo>
                <a:lnTo>
                  <a:pt x="283" y="76"/>
                </a:lnTo>
                <a:lnTo>
                  <a:pt x="304" y="65"/>
                </a:lnTo>
                <a:lnTo>
                  <a:pt x="326" y="65"/>
                </a:lnTo>
                <a:lnTo>
                  <a:pt x="337" y="54"/>
                </a:lnTo>
                <a:lnTo>
                  <a:pt x="348" y="44"/>
                </a:lnTo>
                <a:lnTo>
                  <a:pt x="359" y="33"/>
                </a:lnTo>
                <a:lnTo>
                  <a:pt x="370" y="22"/>
                </a:lnTo>
                <a:lnTo>
                  <a:pt x="381" y="11"/>
                </a:lnTo>
                <a:lnTo>
                  <a:pt x="391" y="0"/>
                </a:lnTo>
                <a:lnTo>
                  <a:pt x="413" y="0"/>
                </a:lnTo>
                <a:lnTo>
                  <a:pt x="435" y="0"/>
                </a:lnTo>
                <a:lnTo>
                  <a:pt x="457" y="11"/>
                </a:lnTo>
                <a:lnTo>
                  <a:pt x="500" y="33"/>
                </a:lnTo>
                <a:lnTo>
                  <a:pt x="544" y="54"/>
                </a:lnTo>
                <a:lnTo>
                  <a:pt x="576" y="76"/>
                </a:lnTo>
                <a:lnTo>
                  <a:pt x="587" y="87"/>
                </a:lnTo>
                <a:lnTo>
                  <a:pt x="609" y="98"/>
                </a:lnTo>
                <a:lnTo>
                  <a:pt x="620" y="109"/>
                </a:lnTo>
                <a:lnTo>
                  <a:pt x="620" y="120"/>
                </a:lnTo>
                <a:lnTo>
                  <a:pt x="631" y="131"/>
                </a:lnTo>
                <a:lnTo>
                  <a:pt x="631" y="142"/>
                </a:lnTo>
                <a:lnTo>
                  <a:pt x="620" y="152"/>
                </a:lnTo>
                <a:lnTo>
                  <a:pt x="609" y="163"/>
                </a:lnTo>
                <a:lnTo>
                  <a:pt x="598" y="174"/>
                </a:lnTo>
                <a:lnTo>
                  <a:pt x="587" y="185"/>
                </a:lnTo>
                <a:lnTo>
                  <a:pt x="587" y="196"/>
                </a:lnTo>
                <a:lnTo>
                  <a:pt x="576" y="207"/>
                </a:lnTo>
                <a:lnTo>
                  <a:pt x="576" y="218"/>
                </a:lnTo>
                <a:lnTo>
                  <a:pt x="576" y="239"/>
                </a:lnTo>
                <a:lnTo>
                  <a:pt x="565" y="250"/>
                </a:lnTo>
                <a:lnTo>
                  <a:pt x="565" y="272"/>
                </a:lnTo>
                <a:lnTo>
                  <a:pt x="565" y="294"/>
                </a:lnTo>
                <a:lnTo>
                  <a:pt x="555" y="327"/>
                </a:lnTo>
                <a:lnTo>
                  <a:pt x="555" y="381"/>
                </a:lnTo>
                <a:lnTo>
                  <a:pt x="544" y="446"/>
                </a:lnTo>
                <a:lnTo>
                  <a:pt x="544" y="522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95" name="任意多边形 91194"/>
          <p:cNvSpPr>
            <a:spLocks noChangeArrowheads="1"/>
          </p:cNvSpPr>
          <p:nvPr/>
        </p:nvSpPr>
        <p:spPr bwMode="auto">
          <a:xfrm>
            <a:off x="6103938" y="1746250"/>
            <a:ext cx="193675" cy="82550"/>
          </a:xfrm>
          <a:custGeom>
            <a:avLst/>
            <a:gdLst>
              <a:gd name="T0" fmla="*/ 109 w 305"/>
              <a:gd name="T1" fmla="*/ 21 h 130"/>
              <a:gd name="T2" fmla="*/ 131 w 305"/>
              <a:gd name="T3" fmla="*/ 21 h 130"/>
              <a:gd name="T4" fmla="*/ 142 w 305"/>
              <a:gd name="T5" fmla="*/ 11 h 130"/>
              <a:gd name="T6" fmla="*/ 163 w 305"/>
              <a:gd name="T7" fmla="*/ 11 h 130"/>
              <a:gd name="T8" fmla="*/ 185 w 305"/>
              <a:gd name="T9" fmla="*/ 0 h 130"/>
              <a:gd name="T10" fmla="*/ 218 w 305"/>
              <a:gd name="T11" fmla="*/ 0 h 130"/>
              <a:gd name="T12" fmla="*/ 240 w 305"/>
              <a:gd name="T13" fmla="*/ 11 h 130"/>
              <a:gd name="T14" fmla="*/ 261 w 305"/>
              <a:gd name="T15" fmla="*/ 11 h 130"/>
              <a:gd name="T16" fmla="*/ 283 w 305"/>
              <a:gd name="T17" fmla="*/ 21 h 130"/>
              <a:gd name="T18" fmla="*/ 294 w 305"/>
              <a:gd name="T19" fmla="*/ 43 h 130"/>
              <a:gd name="T20" fmla="*/ 294 w 305"/>
              <a:gd name="T21" fmla="*/ 54 h 130"/>
              <a:gd name="T22" fmla="*/ 305 w 305"/>
              <a:gd name="T23" fmla="*/ 65 h 130"/>
              <a:gd name="T24" fmla="*/ 294 w 305"/>
              <a:gd name="T25" fmla="*/ 76 h 130"/>
              <a:gd name="T26" fmla="*/ 294 w 305"/>
              <a:gd name="T27" fmla="*/ 87 h 130"/>
              <a:gd name="T28" fmla="*/ 283 w 305"/>
              <a:gd name="T29" fmla="*/ 98 h 130"/>
              <a:gd name="T30" fmla="*/ 261 w 305"/>
              <a:gd name="T31" fmla="*/ 109 h 130"/>
              <a:gd name="T32" fmla="*/ 240 w 305"/>
              <a:gd name="T33" fmla="*/ 109 h 130"/>
              <a:gd name="T34" fmla="*/ 229 w 305"/>
              <a:gd name="T35" fmla="*/ 119 h 130"/>
              <a:gd name="T36" fmla="*/ 196 w 305"/>
              <a:gd name="T37" fmla="*/ 119 h 130"/>
              <a:gd name="T38" fmla="*/ 174 w 305"/>
              <a:gd name="T39" fmla="*/ 130 h 130"/>
              <a:gd name="T40" fmla="*/ 142 w 305"/>
              <a:gd name="T41" fmla="*/ 130 h 130"/>
              <a:gd name="T42" fmla="*/ 98 w 305"/>
              <a:gd name="T43" fmla="*/ 130 h 130"/>
              <a:gd name="T44" fmla="*/ 55 w 305"/>
              <a:gd name="T45" fmla="*/ 130 h 130"/>
              <a:gd name="T46" fmla="*/ 0 w 305"/>
              <a:gd name="T47" fmla="*/ 130 h 130"/>
              <a:gd name="T48" fmla="*/ 0 w 305"/>
              <a:gd name="T49" fmla="*/ 43 h 130"/>
              <a:gd name="T50" fmla="*/ 55 w 305"/>
              <a:gd name="T51" fmla="*/ 32 h 130"/>
              <a:gd name="T52" fmla="*/ 77 w 305"/>
              <a:gd name="T53" fmla="*/ 32 h 130"/>
              <a:gd name="T54" fmla="*/ 109 w 305"/>
              <a:gd name="T55" fmla="*/ 21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5" h="130">
                <a:moveTo>
                  <a:pt x="109" y="21"/>
                </a:moveTo>
                <a:lnTo>
                  <a:pt x="131" y="21"/>
                </a:lnTo>
                <a:lnTo>
                  <a:pt x="142" y="11"/>
                </a:lnTo>
                <a:lnTo>
                  <a:pt x="163" y="11"/>
                </a:lnTo>
                <a:lnTo>
                  <a:pt x="185" y="0"/>
                </a:lnTo>
                <a:lnTo>
                  <a:pt x="218" y="0"/>
                </a:lnTo>
                <a:lnTo>
                  <a:pt x="240" y="11"/>
                </a:lnTo>
                <a:lnTo>
                  <a:pt x="261" y="11"/>
                </a:lnTo>
                <a:lnTo>
                  <a:pt x="283" y="21"/>
                </a:lnTo>
                <a:lnTo>
                  <a:pt x="294" y="43"/>
                </a:lnTo>
                <a:lnTo>
                  <a:pt x="294" y="54"/>
                </a:lnTo>
                <a:lnTo>
                  <a:pt x="305" y="65"/>
                </a:lnTo>
                <a:lnTo>
                  <a:pt x="294" y="76"/>
                </a:lnTo>
                <a:lnTo>
                  <a:pt x="294" y="87"/>
                </a:lnTo>
                <a:lnTo>
                  <a:pt x="283" y="98"/>
                </a:lnTo>
                <a:lnTo>
                  <a:pt x="261" y="109"/>
                </a:lnTo>
                <a:lnTo>
                  <a:pt x="240" y="109"/>
                </a:lnTo>
                <a:lnTo>
                  <a:pt x="229" y="119"/>
                </a:lnTo>
                <a:lnTo>
                  <a:pt x="196" y="119"/>
                </a:lnTo>
                <a:lnTo>
                  <a:pt x="174" y="130"/>
                </a:lnTo>
                <a:lnTo>
                  <a:pt x="142" y="130"/>
                </a:lnTo>
                <a:lnTo>
                  <a:pt x="98" y="130"/>
                </a:lnTo>
                <a:lnTo>
                  <a:pt x="55" y="130"/>
                </a:lnTo>
                <a:lnTo>
                  <a:pt x="0" y="130"/>
                </a:lnTo>
                <a:lnTo>
                  <a:pt x="0" y="43"/>
                </a:lnTo>
                <a:lnTo>
                  <a:pt x="55" y="32"/>
                </a:lnTo>
                <a:lnTo>
                  <a:pt x="77" y="32"/>
                </a:lnTo>
                <a:lnTo>
                  <a:pt x="109" y="2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96" name="任意多边形 91195"/>
          <p:cNvSpPr>
            <a:spLocks noChangeArrowheads="1"/>
          </p:cNvSpPr>
          <p:nvPr/>
        </p:nvSpPr>
        <p:spPr bwMode="auto">
          <a:xfrm>
            <a:off x="6070600" y="2181225"/>
            <a:ext cx="282575" cy="82550"/>
          </a:xfrm>
          <a:custGeom>
            <a:avLst/>
            <a:gdLst>
              <a:gd name="T0" fmla="*/ 446 w 446"/>
              <a:gd name="T1" fmla="*/ 131 h 131"/>
              <a:gd name="T2" fmla="*/ 0 w 446"/>
              <a:gd name="T3" fmla="*/ 131 h 131"/>
              <a:gd name="T4" fmla="*/ 0 w 446"/>
              <a:gd name="T5" fmla="*/ 33 h 131"/>
              <a:gd name="T6" fmla="*/ 33 w 446"/>
              <a:gd name="T7" fmla="*/ 33 h 131"/>
              <a:gd name="T8" fmla="*/ 76 w 446"/>
              <a:gd name="T9" fmla="*/ 33 h 131"/>
              <a:gd name="T10" fmla="*/ 120 w 446"/>
              <a:gd name="T11" fmla="*/ 33 h 131"/>
              <a:gd name="T12" fmla="*/ 174 w 446"/>
              <a:gd name="T13" fmla="*/ 22 h 131"/>
              <a:gd name="T14" fmla="*/ 228 w 446"/>
              <a:gd name="T15" fmla="*/ 22 h 131"/>
              <a:gd name="T16" fmla="*/ 294 w 446"/>
              <a:gd name="T17" fmla="*/ 11 h 131"/>
              <a:gd name="T18" fmla="*/ 370 w 446"/>
              <a:gd name="T19" fmla="*/ 11 h 131"/>
              <a:gd name="T20" fmla="*/ 446 w 446"/>
              <a:gd name="T21" fmla="*/ 0 h 131"/>
              <a:gd name="T22" fmla="*/ 446 w 446"/>
              <a:gd name="T23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46" h="131">
                <a:moveTo>
                  <a:pt x="446" y="131"/>
                </a:moveTo>
                <a:lnTo>
                  <a:pt x="0" y="131"/>
                </a:lnTo>
                <a:lnTo>
                  <a:pt x="0" y="33"/>
                </a:lnTo>
                <a:lnTo>
                  <a:pt x="33" y="33"/>
                </a:lnTo>
                <a:lnTo>
                  <a:pt x="76" y="33"/>
                </a:lnTo>
                <a:lnTo>
                  <a:pt x="120" y="33"/>
                </a:lnTo>
                <a:lnTo>
                  <a:pt x="174" y="22"/>
                </a:lnTo>
                <a:lnTo>
                  <a:pt x="228" y="22"/>
                </a:lnTo>
                <a:lnTo>
                  <a:pt x="294" y="11"/>
                </a:lnTo>
                <a:lnTo>
                  <a:pt x="370" y="11"/>
                </a:lnTo>
                <a:lnTo>
                  <a:pt x="446" y="0"/>
                </a:lnTo>
                <a:lnTo>
                  <a:pt x="446" y="13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201" name="任意多边形 91200"/>
          <p:cNvSpPr>
            <a:spLocks noChangeArrowheads="1"/>
          </p:cNvSpPr>
          <p:nvPr/>
        </p:nvSpPr>
        <p:spPr bwMode="auto">
          <a:xfrm>
            <a:off x="6573838" y="1628775"/>
            <a:ext cx="738187" cy="173038"/>
          </a:xfrm>
          <a:custGeom>
            <a:avLst/>
            <a:gdLst>
              <a:gd name="T0" fmla="*/ 1022 w 1163"/>
              <a:gd name="T1" fmla="*/ 109 h 272"/>
              <a:gd name="T2" fmla="*/ 946 w 1163"/>
              <a:gd name="T3" fmla="*/ 119 h 272"/>
              <a:gd name="T4" fmla="*/ 859 w 1163"/>
              <a:gd name="T5" fmla="*/ 130 h 272"/>
              <a:gd name="T6" fmla="*/ 750 w 1163"/>
              <a:gd name="T7" fmla="*/ 141 h 272"/>
              <a:gd name="T8" fmla="*/ 587 w 1163"/>
              <a:gd name="T9" fmla="*/ 174 h 272"/>
              <a:gd name="T10" fmla="*/ 391 w 1163"/>
              <a:gd name="T11" fmla="*/ 217 h 272"/>
              <a:gd name="T12" fmla="*/ 261 w 1163"/>
              <a:gd name="T13" fmla="*/ 239 h 272"/>
              <a:gd name="T14" fmla="*/ 195 w 1163"/>
              <a:gd name="T15" fmla="*/ 261 h 272"/>
              <a:gd name="T16" fmla="*/ 152 w 1163"/>
              <a:gd name="T17" fmla="*/ 261 h 272"/>
              <a:gd name="T18" fmla="*/ 130 w 1163"/>
              <a:gd name="T19" fmla="*/ 272 h 272"/>
              <a:gd name="T20" fmla="*/ 98 w 1163"/>
              <a:gd name="T21" fmla="*/ 272 h 272"/>
              <a:gd name="T22" fmla="*/ 65 w 1163"/>
              <a:gd name="T23" fmla="*/ 261 h 272"/>
              <a:gd name="T24" fmla="*/ 21 w 1163"/>
              <a:gd name="T25" fmla="*/ 239 h 272"/>
              <a:gd name="T26" fmla="*/ 0 w 1163"/>
              <a:gd name="T27" fmla="*/ 206 h 272"/>
              <a:gd name="T28" fmla="*/ 11 w 1163"/>
              <a:gd name="T29" fmla="*/ 185 h 272"/>
              <a:gd name="T30" fmla="*/ 54 w 1163"/>
              <a:gd name="T31" fmla="*/ 174 h 272"/>
              <a:gd name="T32" fmla="*/ 76 w 1163"/>
              <a:gd name="T33" fmla="*/ 174 h 272"/>
              <a:gd name="T34" fmla="*/ 98 w 1163"/>
              <a:gd name="T35" fmla="*/ 174 h 272"/>
              <a:gd name="T36" fmla="*/ 141 w 1163"/>
              <a:gd name="T37" fmla="*/ 163 h 272"/>
              <a:gd name="T38" fmla="*/ 184 w 1163"/>
              <a:gd name="T39" fmla="*/ 152 h 272"/>
              <a:gd name="T40" fmla="*/ 250 w 1163"/>
              <a:gd name="T41" fmla="*/ 141 h 272"/>
              <a:gd name="T42" fmla="*/ 326 w 1163"/>
              <a:gd name="T43" fmla="*/ 119 h 272"/>
              <a:gd name="T44" fmla="*/ 402 w 1163"/>
              <a:gd name="T45" fmla="*/ 109 h 272"/>
              <a:gd name="T46" fmla="*/ 489 w 1163"/>
              <a:gd name="T47" fmla="*/ 87 h 272"/>
              <a:gd name="T48" fmla="*/ 663 w 1163"/>
              <a:gd name="T49" fmla="*/ 43 h 272"/>
              <a:gd name="T50" fmla="*/ 804 w 1163"/>
              <a:gd name="T51" fmla="*/ 21 h 272"/>
              <a:gd name="T52" fmla="*/ 913 w 1163"/>
              <a:gd name="T53" fmla="*/ 11 h 272"/>
              <a:gd name="T54" fmla="*/ 978 w 1163"/>
              <a:gd name="T55" fmla="*/ 0 h 272"/>
              <a:gd name="T56" fmla="*/ 1065 w 1163"/>
              <a:gd name="T57" fmla="*/ 0 h 272"/>
              <a:gd name="T58" fmla="*/ 1119 w 1163"/>
              <a:gd name="T59" fmla="*/ 11 h 272"/>
              <a:gd name="T60" fmla="*/ 1163 w 1163"/>
              <a:gd name="T61" fmla="*/ 32 h 272"/>
              <a:gd name="T62" fmla="*/ 1163 w 1163"/>
              <a:gd name="T63" fmla="*/ 65 h 272"/>
              <a:gd name="T64" fmla="*/ 1141 w 1163"/>
              <a:gd name="T65" fmla="*/ 87 h 272"/>
              <a:gd name="T66" fmla="*/ 1098 w 1163"/>
              <a:gd name="T67" fmla="*/ 98 h 272"/>
              <a:gd name="T68" fmla="*/ 1043 w 1163"/>
              <a:gd name="T69" fmla="*/ 109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63" h="272">
                <a:moveTo>
                  <a:pt x="1043" y="109"/>
                </a:moveTo>
                <a:lnTo>
                  <a:pt x="1022" y="109"/>
                </a:lnTo>
                <a:lnTo>
                  <a:pt x="978" y="119"/>
                </a:lnTo>
                <a:lnTo>
                  <a:pt x="946" y="119"/>
                </a:lnTo>
                <a:lnTo>
                  <a:pt x="902" y="130"/>
                </a:lnTo>
                <a:lnTo>
                  <a:pt x="859" y="130"/>
                </a:lnTo>
                <a:lnTo>
                  <a:pt x="804" y="141"/>
                </a:lnTo>
                <a:lnTo>
                  <a:pt x="750" y="141"/>
                </a:lnTo>
                <a:lnTo>
                  <a:pt x="695" y="152"/>
                </a:lnTo>
                <a:lnTo>
                  <a:pt x="587" y="174"/>
                </a:lnTo>
                <a:lnTo>
                  <a:pt x="489" y="196"/>
                </a:lnTo>
                <a:lnTo>
                  <a:pt x="391" y="217"/>
                </a:lnTo>
                <a:lnTo>
                  <a:pt x="304" y="239"/>
                </a:lnTo>
                <a:lnTo>
                  <a:pt x="261" y="239"/>
                </a:lnTo>
                <a:lnTo>
                  <a:pt x="228" y="250"/>
                </a:lnTo>
                <a:lnTo>
                  <a:pt x="195" y="261"/>
                </a:lnTo>
                <a:lnTo>
                  <a:pt x="174" y="261"/>
                </a:lnTo>
                <a:lnTo>
                  <a:pt x="152" y="261"/>
                </a:lnTo>
                <a:lnTo>
                  <a:pt x="141" y="272"/>
                </a:lnTo>
                <a:lnTo>
                  <a:pt x="130" y="272"/>
                </a:lnTo>
                <a:lnTo>
                  <a:pt x="119" y="272"/>
                </a:lnTo>
                <a:lnTo>
                  <a:pt x="98" y="272"/>
                </a:lnTo>
                <a:lnTo>
                  <a:pt x="87" y="261"/>
                </a:lnTo>
                <a:lnTo>
                  <a:pt x="65" y="261"/>
                </a:lnTo>
                <a:lnTo>
                  <a:pt x="43" y="250"/>
                </a:lnTo>
                <a:lnTo>
                  <a:pt x="21" y="239"/>
                </a:lnTo>
                <a:lnTo>
                  <a:pt x="11" y="228"/>
                </a:lnTo>
                <a:lnTo>
                  <a:pt x="0" y="206"/>
                </a:lnTo>
                <a:lnTo>
                  <a:pt x="0" y="196"/>
                </a:lnTo>
                <a:lnTo>
                  <a:pt x="11" y="185"/>
                </a:lnTo>
                <a:lnTo>
                  <a:pt x="32" y="185"/>
                </a:lnTo>
                <a:lnTo>
                  <a:pt x="54" y="174"/>
                </a:lnTo>
                <a:lnTo>
                  <a:pt x="65" y="174"/>
                </a:lnTo>
                <a:lnTo>
                  <a:pt x="76" y="174"/>
                </a:lnTo>
                <a:lnTo>
                  <a:pt x="87" y="174"/>
                </a:lnTo>
                <a:lnTo>
                  <a:pt x="98" y="174"/>
                </a:lnTo>
                <a:lnTo>
                  <a:pt x="119" y="163"/>
                </a:lnTo>
                <a:lnTo>
                  <a:pt x="141" y="163"/>
                </a:lnTo>
                <a:lnTo>
                  <a:pt x="163" y="163"/>
                </a:lnTo>
                <a:lnTo>
                  <a:pt x="184" y="152"/>
                </a:lnTo>
                <a:lnTo>
                  <a:pt x="217" y="141"/>
                </a:lnTo>
                <a:lnTo>
                  <a:pt x="250" y="141"/>
                </a:lnTo>
                <a:lnTo>
                  <a:pt x="282" y="130"/>
                </a:lnTo>
                <a:lnTo>
                  <a:pt x="326" y="119"/>
                </a:lnTo>
                <a:lnTo>
                  <a:pt x="358" y="109"/>
                </a:lnTo>
                <a:lnTo>
                  <a:pt x="402" y="109"/>
                </a:lnTo>
                <a:lnTo>
                  <a:pt x="445" y="98"/>
                </a:lnTo>
                <a:lnTo>
                  <a:pt x="489" y="87"/>
                </a:lnTo>
                <a:lnTo>
                  <a:pt x="576" y="65"/>
                </a:lnTo>
                <a:lnTo>
                  <a:pt x="663" y="43"/>
                </a:lnTo>
                <a:lnTo>
                  <a:pt x="739" y="32"/>
                </a:lnTo>
                <a:lnTo>
                  <a:pt x="804" y="21"/>
                </a:lnTo>
                <a:lnTo>
                  <a:pt x="859" y="11"/>
                </a:lnTo>
                <a:lnTo>
                  <a:pt x="913" y="11"/>
                </a:lnTo>
                <a:lnTo>
                  <a:pt x="946" y="0"/>
                </a:lnTo>
                <a:lnTo>
                  <a:pt x="978" y="0"/>
                </a:lnTo>
                <a:lnTo>
                  <a:pt x="1032" y="0"/>
                </a:lnTo>
                <a:lnTo>
                  <a:pt x="1065" y="0"/>
                </a:lnTo>
                <a:lnTo>
                  <a:pt x="1098" y="11"/>
                </a:lnTo>
                <a:lnTo>
                  <a:pt x="1119" y="11"/>
                </a:lnTo>
                <a:lnTo>
                  <a:pt x="1141" y="21"/>
                </a:lnTo>
                <a:lnTo>
                  <a:pt x="1163" y="32"/>
                </a:lnTo>
                <a:lnTo>
                  <a:pt x="1163" y="54"/>
                </a:lnTo>
                <a:lnTo>
                  <a:pt x="1163" y="65"/>
                </a:lnTo>
                <a:lnTo>
                  <a:pt x="1152" y="76"/>
                </a:lnTo>
                <a:lnTo>
                  <a:pt x="1141" y="87"/>
                </a:lnTo>
                <a:lnTo>
                  <a:pt x="1119" y="87"/>
                </a:lnTo>
                <a:lnTo>
                  <a:pt x="1098" y="98"/>
                </a:lnTo>
                <a:lnTo>
                  <a:pt x="1076" y="98"/>
                </a:lnTo>
                <a:lnTo>
                  <a:pt x="1043" y="10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203" name="任意多边形 91202"/>
          <p:cNvSpPr>
            <a:spLocks noChangeArrowheads="1"/>
          </p:cNvSpPr>
          <p:nvPr/>
        </p:nvSpPr>
        <p:spPr bwMode="auto">
          <a:xfrm>
            <a:off x="6732588" y="2063750"/>
            <a:ext cx="241300" cy="774700"/>
          </a:xfrm>
          <a:custGeom>
            <a:avLst/>
            <a:gdLst>
              <a:gd name="T0" fmla="*/ 217 w 380"/>
              <a:gd name="T1" fmla="*/ 1208 h 1219"/>
              <a:gd name="T2" fmla="*/ 195 w 380"/>
              <a:gd name="T3" fmla="*/ 1176 h 1219"/>
              <a:gd name="T4" fmla="*/ 185 w 380"/>
              <a:gd name="T5" fmla="*/ 1121 h 1219"/>
              <a:gd name="T6" fmla="*/ 163 w 380"/>
              <a:gd name="T7" fmla="*/ 1089 h 1219"/>
              <a:gd name="T8" fmla="*/ 141 w 380"/>
              <a:gd name="T9" fmla="*/ 1056 h 1219"/>
              <a:gd name="T10" fmla="*/ 98 w 380"/>
              <a:gd name="T11" fmla="*/ 1012 h 1219"/>
              <a:gd name="T12" fmla="*/ 54 w 380"/>
              <a:gd name="T13" fmla="*/ 969 h 1219"/>
              <a:gd name="T14" fmla="*/ 21 w 380"/>
              <a:gd name="T15" fmla="*/ 936 h 1219"/>
              <a:gd name="T16" fmla="*/ 0 w 380"/>
              <a:gd name="T17" fmla="*/ 904 h 1219"/>
              <a:gd name="T18" fmla="*/ 0 w 380"/>
              <a:gd name="T19" fmla="*/ 882 h 1219"/>
              <a:gd name="T20" fmla="*/ 32 w 380"/>
              <a:gd name="T21" fmla="*/ 882 h 1219"/>
              <a:gd name="T22" fmla="*/ 98 w 380"/>
              <a:gd name="T23" fmla="*/ 893 h 1219"/>
              <a:gd name="T24" fmla="*/ 152 w 380"/>
              <a:gd name="T25" fmla="*/ 925 h 1219"/>
              <a:gd name="T26" fmla="*/ 206 w 380"/>
              <a:gd name="T27" fmla="*/ 936 h 1219"/>
              <a:gd name="T28" fmla="*/ 217 w 380"/>
              <a:gd name="T29" fmla="*/ 914 h 1219"/>
              <a:gd name="T30" fmla="*/ 228 w 380"/>
              <a:gd name="T31" fmla="*/ 893 h 1219"/>
              <a:gd name="T32" fmla="*/ 228 w 380"/>
              <a:gd name="T33" fmla="*/ 849 h 1219"/>
              <a:gd name="T34" fmla="*/ 239 w 380"/>
              <a:gd name="T35" fmla="*/ 806 h 1219"/>
              <a:gd name="T36" fmla="*/ 239 w 380"/>
              <a:gd name="T37" fmla="*/ 751 h 1219"/>
              <a:gd name="T38" fmla="*/ 239 w 380"/>
              <a:gd name="T39" fmla="*/ 686 h 1219"/>
              <a:gd name="T40" fmla="*/ 239 w 380"/>
              <a:gd name="T41" fmla="*/ 610 h 1219"/>
              <a:gd name="T42" fmla="*/ 239 w 380"/>
              <a:gd name="T43" fmla="*/ 457 h 1219"/>
              <a:gd name="T44" fmla="*/ 239 w 380"/>
              <a:gd name="T45" fmla="*/ 338 h 1219"/>
              <a:gd name="T46" fmla="*/ 239 w 380"/>
              <a:gd name="T47" fmla="*/ 240 h 1219"/>
              <a:gd name="T48" fmla="*/ 228 w 380"/>
              <a:gd name="T49" fmla="*/ 185 h 1219"/>
              <a:gd name="T50" fmla="*/ 206 w 380"/>
              <a:gd name="T51" fmla="*/ 109 h 1219"/>
              <a:gd name="T52" fmla="*/ 174 w 380"/>
              <a:gd name="T53" fmla="*/ 55 h 1219"/>
              <a:gd name="T54" fmla="*/ 163 w 380"/>
              <a:gd name="T55" fmla="*/ 33 h 1219"/>
              <a:gd name="T56" fmla="*/ 163 w 380"/>
              <a:gd name="T57" fmla="*/ 11 h 1219"/>
              <a:gd name="T58" fmla="*/ 185 w 380"/>
              <a:gd name="T59" fmla="*/ 11 h 1219"/>
              <a:gd name="T60" fmla="*/ 228 w 380"/>
              <a:gd name="T61" fmla="*/ 11 h 1219"/>
              <a:gd name="T62" fmla="*/ 293 w 380"/>
              <a:gd name="T63" fmla="*/ 44 h 1219"/>
              <a:gd name="T64" fmla="*/ 348 w 380"/>
              <a:gd name="T65" fmla="*/ 87 h 1219"/>
              <a:gd name="T66" fmla="*/ 369 w 380"/>
              <a:gd name="T67" fmla="*/ 109 h 1219"/>
              <a:gd name="T68" fmla="*/ 369 w 380"/>
              <a:gd name="T69" fmla="*/ 142 h 1219"/>
              <a:gd name="T70" fmla="*/ 358 w 380"/>
              <a:gd name="T71" fmla="*/ 174 h 1219"/>
              <a:gd name="T72" fmla="*/ 348 w 380"/>
              <a:gd name="T73" fmla="*/ 218 h 1219"/>
              <a:gd name="T74" fmla="*/ 337 w 380"/>
              <a:gd name="T75" fmla="*/ 283 h 1219"/>
              <a:gd name="T76" fmla="*/ 337 w 380"/>
              <a:gd name="T77" fmla="*/ 349 h 1219"/>
              <a:gd name="T78" fmla="*/ 337 w 380"/>
              <a:gd name="T79" fmla="*/ 436 h 1219"/>
              <a:gd name="T80" fmla="*/ 348 w 380"/>
              <a:gd name="T81" fmla="*/ 544 h 1219"/>
              <a:gd name="T82" fmla="*/ 348 w 380"/>
              <a:gd name="T83" fmla="*/ 697 h 1219"/>
              <a:gd name="T84" fmla="*/ 358 w 380"/>
              <a:gd name="T85" fmla="*/ 860 h 1219"/>
              <a:gd name="T86" fmla="*/ 348 w 380"/>
              <a:gd name="T87" fmla="*/ 980 h 1219"/>
              <a:gd name="T88" fmla="*/ 337 w 380"/>
              <a:gd name="T89" fmla="*/ 1078 h 1219"/>
              <a:gd name="T90" fmla="*/ 315 w 380"/>
              <a:gd name="T91" fmla="*/ 1132 h 1219"/>
              <a:gd name="T92" fmla="*/ 293 w 380"/>
              <a:gd name="T93" fmla="*/ 1165 h 1219"/>
              <a:gd name="T94" fmla="*/ 272 w 380"/>
              <a:gd name="T95" fmla="*/ 1197 h 1219"/>
              <a:gd name="T96" fmla="*/ 250 w 380"/>
              <a:gd name="T97" fmla="*/ 1208 h 1219"/>
              <a:gd name="T98" fmla="*/ 228 w 380"/>
              <a:gd name="T99" fmla="*/ 1219 h 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80" h="1219">
                <a:moveTo>
                  <a:pt x="228" y="1219"/>
                </a:moveTo>
                <a:lnTo>
                  <a:pt x="217" y="1208"/>
                </a:lnTo>
                <a:lnTo>
                  <a:pt x="206" y="1197"/>
                </a:lnTo>
                <a:lnTo>
                  <a:pt x="195" y="1176"/>
                </a:lnTo>
                <a:lnTo>
                  <a:pt x="185" y="1143"/>
                </a:lnTo>
                <a:lnTo>
                  <a:pt x="185" y="1121"/>
                </a:lnTo>
                <a:lnTo>
                  <a:pt x="174" y="1110"/>
                </a:lnTo>
                <a:lnTo>
                  <a:pt x="163" y="1089"/>
                </a:lnTo>
                <a:lnTo>
                  <a:pt x="152" y="1067"/>
                </a:lnTo>
                <a:lnTo>
                  <a:pt x="141" y="1056"/>
                </a:lnTo>
                <a:lnTo>
                  <a:pt x="119" y="1034"/>
                </a:lnTo>
                <a:lnTo>
                  <a:pt x="98" y="1012"/>
                </a:lnTo>
                <a:lnTo>
                  <a:pt x="76" y="991"/>
                </a:lnTo>
                <a:lnTo>
                  <a:pt x="54" y="969"/>
                </a:lnTo>
                <a:lnTo>
                  <a:pt x="32" y="947"/>
                </a:lnTo>
                <a:lnTo>
                  <a:pt x="21" y="936"/>
                </a:lnTo>
                <a:lnTo>
                  <a:pt x="11" y="925"/>
                </a:lnTo>
                <a:lnTo>
                  <a:pt x="0" y="904"/>
                </a:lnTo>
                <a:lnTo>
                  <a:pt x="0" y="893"/>
                </a:lnTo>
                <a:lnTo>
                  <a:pt x="0" y="882"/>
                </a:lnTo>
                <a:lnTo>
                  <a:pt x="11" y="882"/>
                </a:lnTo>
                <a:lnTo>
                  <a:pt x="32" y="882"/>
                </a:lnTo>
                <a:lnTo>
                  <a:pt x="65" y="893"/>
                </a:lnTo>
                <a:lnTo>
                  <a:pt x="98" y="893"/>
                </a:lnTo>
                <a:lnTo>
                  <a:pt x="130" y="914"/>
                </a:lnTo>
                <a:lnTo>
                  <a:pt x="152" y="925"/>
                </a:lnTo>
                <a:lnTo>
                  <a:pt x="185" y="936"/>
                </a:lnTo>
                <a:lnTo>
                  <a:pt x="206" y="936"/>
                </a:lnTo>
                <a:lnTo>
                  <a:pt x="217" y="925"/>
                </a:lnTo>
                <a:lnTo>
                  <a:pt x="217" y="914"/>
                </a:lnTo>
                <a:lnTo>
                  <a:pt x="228" y="904"/>
                </a:lnTo>
                <a:lnTo>
                  <a:pt x="228" y="893"/>
                </a:lnTo>
                <a:lnTo>
                  <a:pt x="228" y="871"/>
                </a:lnTo>
                <a:lnTo>
                  <a:pt x="228" y="849"/>
                </a:lnTo>
                <a:lnTo>
                  <a:pt x="239" y="827"/>
                </a:lnTo>
                <a:lnTo>
                  <a:pt x="239" y="806"/>
                </a:lnTo>
                <a:lnTo>
                  <a:pt x="239" y="784"/>
                </a:lnTo>
                <a:lnTo>
                  <a:pt x="239" y="751"/>
                </a:lnTo>
                <a:lnTo>
                  <a:pt x="239" y="719"/>
                </a:lnTo>
                <a:lnTo>
                  <a:pt x="239" y="686"/>
                </a:lnTo>
                <a:lnTo>
                  <a:pt x="239" y="642"/>
                </a:lnTo>
                <a:lnTo>
                  <a:pt x="239" y="610"/>
                </a:lnTo>
                <a:lnTo>
                  <a:pt x="239" y="523"/>
                </a:lnTo>
                <a:lnTo>
                  <a:pt x="239" y="457"/>
                </a:lnTo>
                <a:lnTo>
                  <a:pt x="239" y="392"/>
                </a:lnTo>
                <a:lnTo>
                  <a:pt x="239" y="338"/>
                </a:lnTo>
                <a:lnTo>
                  <a:pt x="239" y="283"/>
                </a:lnTo>
                <a:lnTo>
                  <a:pt x="239" y="240"/>
                </a:lnTo>
                <a:lnTo>
                  <a:pt x="228" y="207"/>
                </a:lnTo>
                <a:lnTo>
                  <a:pt x="228" y="185"/>
                </a:lnTo>
                <a:lnTo>
                  <a:pt x="217" y="142"/>
                </a:lnTo>
                <a:lnTo>
                  <a:pt x="206" y="109"/>
                </a:lnTo>
                <a:lnTo>
                  <a:pt x="195" y="76"/>
                </a:lnTo>
                <a:lnTo>
                  <a:pt x="174" y="55"/>
                </a:lnTo>
                <a:lnTo>
                  <a:pt x="163" y="44"/>
                </a:lnTo>
                <a:lnTo>
                  <a:pt x="163" y="33"/>
                </a:lnTo>
                <a:lnTo>
                  <a:pt x="163" y="22"/>
                </a:lnTo>
                <a:lnTo>
                  <a:pt x="163" y="11"/>
                </a:lnTo>
                <a:lnTo>
                  <a:pt x="174" y="11"/>
                </a:lnTo>
                <a:lnTo>
                  <a:pt x="185" y="11"/>
                </a:lnTo>
                <a:lnTo>
                  <a:pt x="206" y="0"/>
                </a:lnTo>
                <a:lnTo>
                  <a:pt x="228" y="11"/>
                </a:lnTo>
                <a:lnTo>
                  <a:pt x="261" y="22"/>
                </a:lnTo>
                <a:lnTo>
                  <a:pt x="293" y="44"/>
                </a:lnTo>
                <a:lnTo>
                  <a:pt x="326" y="66"/>
                </a:lnTo>
                <a:lnTo>
                  <a:pt x="348" y="87"/>
                </a:lnTo>
                <a:lnTo>
                  <a:pt x="358" y="98"/>
                </a:lnTo>
                <a:lnTo>
                  <a:pt x="369" y="109"/>
                </a:lnTo>
                <a:lnTo>
                  <a:pt x="380" y="120"/>
                </a:lnTo>
                <a:lnTo>
                  <a:pt x="369" y="142"/>
                </a:lnTo>
                <a:lnTo>
                  <a:pt x="369" y="153"/>
                </a:lnTo>
                <a:lnTo>
                  <a:pt x="358" y="174"/>
                </a:lnTo>
                <a:lnTo>
                  <a:pt x="348" y="196"/>
                </a:lnTo>
                <a:lnTo>
                  <a:pt x="348" y="218"/>
                </a:lnTo>
                <a:lnTo>
                  <a:pt x="337" y="251"/>
                </a:lnTo>
                <a:lnTo>
                  <a:pt x="337" y="283"/>
                </a:lnTo>
                <a:lnTo>
                  <a:pt x="337" y="316"/>
                </a:lnTo>
                <a:lnTo>
                  <a:pt x="337" y="349"/>
                </a:lnTo>
                <a:lnTo>
                  <a:pt x="337" y="381"/>
                </a:lnTo>
                <a:lnTo>
                  <a:pt x="337" y="436"/>
                </a:lnTo>
                <a:lnTo>
                  <a:pt x="337" y="490"/>
                </a:lnTo>
                <a:lnTo>
                  <a:pt x="348" y="544"/>
                </a:lnTo>
                <a:lnTo>
                  <a:pt x="348" y="621"/>
                </a:lnTo>
                <a:lnTo>
                  <a:pt x="348" y="697"/>
                </a:lnTo>
                <a:lnTo>
                  <a:pt x="348" y="784"/>
                </a:lnTo>
                <a:lnTo>
                  <a:pt x="358" y="860"/>
                </a:lnTo>
                <a:lnTo>
                  <a:pt x="348" y="925"/>
                </a:lnTo>
                <a:lnTo>
                  <a:pt x="348" y="980"/>
                </a:lnTo>
                <a:lnTo>
                  <a:pt x="348" y="1034"/>
                </a:lnTo>
                <a:lnTo>
                  <a:pt x="337" y="1078"/>
                </a:lnTo>
                <a:lnTo>
                  <a:pt x="326" y="1110"/>
                </a:lnTo>
                <a:lnTo>
                  <a:pt x="315" y="1132"/>
                </a:lnTo>
                <a:lnTo>
                  <a:pt x="304" y="1154"/>
                </a:lnTo>
                <a:lnTo>
                  <a:pt x="293" y="1165"/>
                </a:lnTo>
                <a:lnTo>
                  <a:pt x="282" y="1186"/>
                </a:lnTo>
                <a:lnTo>
                  <a:pt x="272" y="1197"/>
                </a:lnTo>
                <a:lnTo>
                  <a:pt x="261" y="1208"/>
                </a:lnTo>
                <a:lnTo>
                  <a:pt x="250" y="1208"/>
                </a:lnTo>
                <a:lnTo>
                  <a:pt x="239" y="1208"/>
                </a:lnTo>
                <a:lnTo>
                  <a:pt x="228" y="1219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204" name="任意多边形 91203"/>
          <p:cNvSpPr>
            <a:spLocks noChangeArrowheads="1"/>
          </p:cNvSpPr>
          <p:nvPr/>
        </p:nvSpPr>
        <p:spPr bwMode="auto">
          <a:xfrm>
            <a:off x="6497638" y="2409825"/>
            <a:ext cx="331787" cy="220663"/>
          </a:xfrm>
          <a:custGeom>
            <a:avLst/>
            <a:gdLst>
              <a:gd name="T0" fmla="*/ 44 w 522"/>
              <a:gd name="T1" fmla="*/ 305 h 349"/>
              <a:gd name="T2" fmla="*/ 22 w 522"/>
              <a:gd name="T3" fmla="*/ 283 h 349"/>
              <a:gd name="T4" fmla="*/ 11 w 522"/>
              <a:gd name="T5" fmla="*/ 251 h 349"/>
              <a:gd name="T6" fmla="*/ 0 w 522"/>
              <a:gd name="T7" fmla="*/ 229 h 349"/>
              <a:gd name="T8" fmla="*/ 11 w 522"/>
              <a:gd name="T9" fmla="*/ 218 h 349"/>
              <a:gd name="T10" fmla="*/ 11 w 522"/>
              <a:gd name="T11" fmla="*/ 196 h 349"/>
              <a:gd name="T12" fmla="*/ 22 w 522"/>
              <a:gd name="T13" fmla="*/ 185 h 349"/>
              <a:gd name="T14" fmla="*/ 33 w 522"/>
              <a:gd name="T15" fmla="*/ 185 h 349"/>
              <a:gd name="T16" fmla="*/ 54 w 522"/>
              <a:gd name="T17" fmla="*/ 185 h 349"/>
              <a:gd name="T18" fmla="*/ 76 w 522"/>
              <a:gd name="T19" fmla="*/ 196 h 349"/>
              <a:gd name="T20" fmla="*/ 98 w 522"/>
              <a:gd name="T21" fmla="*/ 207 h 349"/>
              <a:gd name="T22" fmla="*/ 109 w 522"/>
              <a:gd name="T23" fmla="*/ 207 h 349"/>
              <a:gd name="T24" fmla="*/ 120 w 522"/>
              <a:gd name="T25" fmla="*/ 196 h 349"/>
              <a:gd name="T26" fmla="*/ 141 w 522"/>
              <a:gd name="T27" fmla="*/ 185 h 349"/>
              <a:gd name="T28" fmla="*/ 152 w 522"/>
              <a:gd name="T29" fmla="*/ 175 h 349"/>
              <a:gd name="T30" fmla="*/ 174 w 522"/>
              <a:gd name="T31" fmla="*/ 164 h 349"/>
              <a:gd name="T32" fmla="*/ 207 w 522"/>
              <a:gd name="T33" fmla="*/ 153 h 349"/>
              <a:gd name="T34" fmla="*/ 239 w 522"/>
              <a:gd name="T35" fmla="*/ 131 h 349"/>
              <a:gd name="T36" fmla="*/ 283 w 522"/>
              <a:gd name="T37" fmla="*/ 109 h 349"/>
              <a:gd name="T38" fmla="*/ 326 w 522"/>
              <a:gd name="T39" fmla="*/ 87 h 349"/>
              <a:gd name="T40" fmla="*/ 370 w 522"/>
              <a:gd name="T41" fmla="*/ 66 h 349"/>
              <a:gd name="T42" fmla="*/ 402 w 522"/>
              <a:gd name="T43" fmla="*/ 44 h 349"/>
              <a:gd name="T44" fmla="*/ 435 w 522"/>
              <a:gd name="T45" fmla="*/ 33 h 349"/>
              <a:gd name="T46" fmla="*/ 468 w 522"/>
              <a:gd name="T47" fmla="*/ 11 h 349"/>
              <a:gd name="T48" fmla="*/ 489 w 522"/>
              <a:gd name="T49" fmla="*/ 11 h 349"/>
              <a:gd name="T50" fmla="*/ 500 w 522"/>
              <a:gd name="T51" fmla="*/ 0 h 349"/>
              <a:gd name="T52" fmla="*/ 511 w 522"/>
              <a:gd name="T53" fmla="*/ 0 h 349"/>
              <a:gd name="T54" fmla="*/ 522 w 522"/>
              <a:gd name="T55" fmla="*/ 0 h 349"/>
              <a:gd name="T56" fmla="*/ 522 w 522"/>
              <a:gd name="T57" fmla="*/ 11 h 349"/>
              <a:gd name="T58" fmla="*/ 511 w 522"/>
              <a:gd name="T59" fmla="*/ 22 h 349"/>
              <a:gd name="T60" fmla="*/ 500 w 522"/>
              <a:gd name="T61" fmla="*/ 44 h 349"/>
              <a:gd name="T62" fmla="*/ 478 w 522"/>
              <a:gd name="T63" fmla="*/ 66 h 349"/>
              <a:gd name="T64" fmla="*/ 457 w 522"/>
              <a:gd name="T65" fmla="*/ 87 h 349"/>
              <a:gd name="T66" fmla="*/ 424 w 522"/>
              <a:gd name="T67" fmla="*/ 120 h 349"/>
              <a:gd name="T68" fmla="*/ 391 w 522"/>
              <a:gd name="T69" fmla="*/ 153 h 349"/>
              <a:gd name="T70" fmla="*/ 348 w 522"/>
              <a:gd name="T71" fmla="*/ 185 h 349"/>
              <a:gd name="T72" fmla="*/ 304 w 522"/>
              <a:gd name="T73" fmla="*/ 229 h 349"/>
              <a:gd name="T74" fmla="*/ 272 w 522"/>
              <a:gd name="T75" fmla="*/ 262 h 349"/>
              <a:gd name="T76" fmla="*/ 239 w 522"/>
              <a:gd name="T77" fmla="*/ 283 h 349"/>
              <a:gd name="T78" fmla="*/ 207 w 522"/>
              <a:gd name="T79" fmla="*/ 316 h 349"/>
              <a:gd name="T80" fmla="*/ 185 w 522"/>
              <a:gd name="T81" fmla="*/ 327 h 349"/>
              <a:gd name="T82" fmla="*/ 163 w 522"/>
              <a:gd name="T83" fmla="*/ 338 h 349"/>
              <a:gd name="T84" fmla="*/ 141 w 522"/>
              <a:gd name="T85" fmla="*/ 349 h 349"/>
              <a:gd name="T86" fmla="*/ 131 w 522"/>
              <a:gd name="T87" fmla="*/ 349 h 349"/>
              <a:gd name="T88" fmla="*/ 109 w 522"/>
              <a:gd name="T89" fmla="*/ 349 h 349"/>
              <a:gd name="T90" fmla="*/ 87 w 522"/>
              <a:gd name="T91" fmla="*/ 349 h 349"/>
              <a:gd name="T92" fmla="*/ 65 w 522"/>
              <a:gd name="T93" fmla="*/ 327 h 349"/>
              <a:gd name="T94" fmla="*/ 44 w 522"/>
              <a:gd name="T95" fmla="*/ 305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22" h="349">
                <a:moveTo>
                  <a:pt x="44" y="305"/>
                </a:moveTo>
                <a:lnTo>
                  <a:pt x="22" y="283"/>
                </a:lnTo>
                <a:lnTo>
                  <a:pt x="11" y="251"/>
                </a:lnTo>
                <a:lnTo>
                  <a:pt x="0" y="229"/>
                </a:lnTo>
                <a:lnTo>
                  <a:pt x="11" y="218"/>
                </a:lnTo>
                <a:lnTo>
                  <a:pt x="11" y="196"/>
                </a:lnTo>
                <a:lnTo>
                  <a:pt x="22" y="185"/>
                </a:lnTo>
                <a:lnTo>
                  <a:pt x="33" y="185"/>
                </a:lnTo>
                <a:lnTo>
                  <a:pt x="54" y="185"/>
                </a:lnTo>
                <a:lnTo>
                  <a:pt x="76" y="196"/>
                </a:lnTo>
                <a:lnTo>
                  <a:pt x="98" y="207"/>
                </a:lnTo>
                <a:lnTo>
                  <a:pt x="109" y="207"/>
                </a:lnTo>
                <a:lnTo>
                  <a:pt x="120" y="196"/>
                </a:lnTo>
                <a:lnTo>
                  <a:pt x="141" y="185"/>
                </a:lnTo>
                <a:lnTo>
                  <a:pt x="152" y="175"/>
                </a:lnTo>
                <a:lnTo>
                  <a:pt x="174" y="164"/>
                </a:lnTo>
                <a:lnTo>
                  <a:pt x="207" y="153"/>
                </a:lnTo>
                <a:lnTo>
                  <a:pt x="239" y="131"/>
                </a:lnTo>
                <a:lnTo>
                  <a:pt x="283" y="109"/>
                </a:lnTo>
                <a:lnTo>
                  <a:pt x="326" y="87"/>
                </a:lnTo>
                <a:lnTo>
                  <a:pt x="370" y="66"/>
                </a:lnTo>
                <a:lnTo>
                  <a:pt x="402" y="44"/>
                </a:lnTo>
                <a:lnTo>
                  <a:pt x="435" y="33"/>
                </a:lnTo>
                <a:lnTo>
                  <a:pt x="468" y="11"/>
                </a:lnTo>
                <a:lnTo>
                  <a:pt x="489" y="11"/>
                </a:lnTo>
                <a:lnTo>
                  <a:pt x="500" y="0"/>
                </a:lnTo>
                <a:lnTo>
                  <a:pt x="511" y="0"/>
                </a:lnTo>
                <a:lnTo>
                  <a:pt x="522" y="0"/>
                </a:lnTo>
                <a:lnTo>
                  <a:pt x="522" y="11"/>
                </a:lnTo>
                <a:lnTo>
                  <a:pt x="511" y="22"/>
                </a:lnTo>
                <a:lnTo>
                  <a:pt x="500" y="44"/>
                </a:lnTo>
                <a:lnTo>
                  <a:pt x="478" y="66"/>
                </a:lnTo>
                <a:lnTo>
                  <a:pt x="457" y="87"/>
                </a:lnTo>
                <a:lnTo>
                  <a:pt x="424" y="120"/>
                </a:lnTo>
                <a:lnTo>
                  <a:pt x="391" y="153"/>
                </a:lnTo>
                <a:lnTo>
                  <a:pt x="348" y="185"/>
                </a:lnTo>
                <a:lnTo>
                  <a:pt x="304" y="229"/>
                </a:lnTo>
                <a:lnTo>
                  <a:pt x="272" y="262"/>
                </a:lnTo>
                <a:lnTo>
                  <a:pt x="239" y="283"/>
                </a:lnTo>
                <a:lnTo>
                  <a:pt x="207" y="316"/>
                </a:lnTo>
                <a:lnTo>
                  <a:pt x="185" y="327"/>
                </a:lnTo>
                <a:lnTo>
                  <a:pt x="163" y="338"/>
                </a:lnTo>
                <a:lnTo>
                  <a:pt x="141" y="349"/>
                </a:lnTo>
                <a:lnTo>
                  <a:pt x="131" y="349"/>
                </a:lnTo>
                <a:lnTo>
                  <a:pt x="109" y="349"/>
                </a:lnTo>
                <a:lnTo>
                  <a:pt x="87" y="349"/>
                </a:lnTo>
                <a:lnTo>
                  <a:pt x="65" y="327"/>
                </a:lnTo>
                <a:lnTo>
                  <a:pt x="44" y="305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205" name="任意多边形 91204"/>
          <p:cNvSpPr>
            <a:spLocks noChangeArrowheads="1"/>
          </p:cNvSpPr>
          <p:nvPr/>
        </p:nvSpPr>
        <p:spPr bwMode="auto">
          <a:xfrm>
            <a:off x="6994525" y="2146300"/>
            <a:ext cx="207963" cy="187325"/>
          </a:xfrm>
          <a:custGeom>
            <a:avLst/>
            <a:gdLst>
              <a:gd name="T0" fmla="*/ 163 w 326"/>
              <a:gd name="T1" fmla="*/ 54 h 294"/>
              <a:gd name="T2" fmla="*/ 163 w 326"/>
              <a:gd name="T3" fmla="*/ 33 h 294"/>
              <a:gd name="T4" fmla="*/ 163 w 326"/>
              <a:gd name="T5" fmla="*/ 22 h 294"/>
              <a:gd name="T6" fmla="*/ 163 w 326"/>
              <a:gd name="T7" fmla="*/ 11 h 294"/>
              <a:gd name="T8" fmla="*/ 163 w 326"/>
              <a:gd name="T9" fmla="*/ 0 h 294"/>
              <a:gd name="T10" fmla="*/ 174 w 326"/>
              <a:gd name="T11" fmla="*/ 0 h 294"/>
              <a:gd name="T12" fmla="*/ 196 w 326"/>
              <a:gd name="T13" fmla="*/ 0 h 294"/>
              <a:gd name="T14" fmla="*/ 228 w 326"/>
              <a:gd name="T15" fmla="*/ 11 h 294"/>
              <a:gd name="T16" fmla="*/ 250 w 326"/>
              <a:gd name="T17" fmla="*/ 33 h 294"/>
              <a:gd name="T18" fmla="*/ 283 w 326"/>
              <a:gd name="T19" fmla="*/ 43 h 294"/>
              <a:gd name="T20" fmla="*/ 304 w 326"/>
              <a:gd name="T21" fmla="*/ 65 h 294"/>
              <a:gd name="T22" fmla="*/ 315 w 326"/>
              <a:gd name="T23" fmla="*/ 87 h 294"/>
              <a:gd name="T24" fmla="*/ 326 w 326"/>
              <a:gd name="T25" fmla="*/ 109 h 294"/>
              <a:gd name="T26" fmla="*/ 326 w 326"/>
              <a:gd name="T27" fmla="*/ 120 h 294"/>
              <a:gd name="T28" fmla="*/ 315 w 326"/>
              <a:gd name="T29" fmla="*/ 141 h 294"/>
              <a:gd name="T30" fmla="*/ 304 w 326"/>
              <a:gd name="T31" fmla="*/ 152 h 294"/>
              <a:gd name="T32" fmla="*/ 293 w 326"/>
              <a:gd name="T33" fmla="*/ 163 h 294"/>
              <a:gd name="T34" fmla="*/ 272 w 326"/>
              <a:gd name="T35" fmla="*/ 174 h 294"/>
              <a:gd name="T36" fmla="*/ 239 w 326"/>
              <a:gd name="T37" fmla="*/ 196 h 294"/>
              <a:gd name="T38" fmla="*/ 206 w 326"/>
              <a:gd name="T39" fmla="*/ 207 h 294"/>
              <a:gd name="T40" fmla="*/ 174 w 326"/>
              <a:gd name="T41" fmla="*/ 228 h 294"/>
              <a:gd name="T42" fmla="*/ 141 w 326"/>
              <a:gd name="T43" fmla="*/ 239 h 294"/>
              <a:gd name="T44" fmla="*/ 109 w 326"/>
              <a:gd name="T45" fmla="*/ 261 h 294"/>
              <a:gd name="T46" fmla="*/ 87 w 326"/>
              <a:gd name="T47" fmla="*/ 272 h 294"/>
              <a:gd name="T48" fmla="*/ 54 w 326"/>
              <a:gd name="T49" fmla="*/ 283 h 294"/>
              <a:gd name="T50" fmla="*/ 32 w 326"/>
              <a:gd name="T51" fmla="*/ 283 h 294"/>
              <a:gd name="T52" fmla="*/ 22 w 326"/>
              <a:gd name="T53" fmla="*/ 294 h 294"/>
              <a:gd name="T54" fmla="*/ 11 w 326"/>
              <a:gd name="T55" fmla="*/ 294 h 294"/>
              <a:gd name="T56" fmla="*/ 0 w 326"/>
              <a:gd name="T57" fmla="*/ 283 h 294"/>
              <a:gd name="T58" fmla="*/ 0 w 326"/>
              <a:gd name="T59" fmla="*/ 272 h 294"/>
              <a:gd name="T60" fmla="*/ 0 w 326"/>
              <a:gd name="T61" fmla="*/ 261 h 294"/>
              <a:gd name="T62" fmla="*/ 11 w 326"/>
              <a:gd name="T63" fmla="*/ 250 h 294"/>
              <a:gd name="T64" fmla="*/ 22 w 326"/>
              <a:gd name="T65" fmla="*/ 239 h 294"/>
              <a:gd name="T66" fmla="*/ 43 w 326"/>
              <a:gd name="T67" fmla="*/ 218 h 294"/>
              <a:gd name="T68" fmla="*/ 65 w 326"/>
              <a:gd name="T69" fmla="*/ 207 h 294"/>
              <a:gd name="T70" fmla="*/ 87 w 326"/>
              <a:gd name="T71" fmla="*/ 185 h 294"/>
              <a:gd name="T72" fmla="*/ 109 w 326"/>
              <a:gd name="T73" fmla="*/ 163 h 294"/>
              <a:gd name="T74" fmla="*/ 130 w 326"/>
              <a:gd name="T75" fmla="*/ 141 h 294"/>
              <a:gd name="T76" fmla="*/ 141 w 326"/>
              <a:gd name="T77" fmla="*/ 120 h 294"/>
              <a:gd name="T78" fmla="*/ 152 w 326"/>
              <a:gd name="T79" fmla="*/ 98 h 294"/>
              <a:gd name="T80" fmla="*/ 163 w 326"/>
              <a:gd name="T81" fmla="*/ 87 h 294"/>
              <a:gd name="T82" fmla="*/ 163 w 326"/>
              <a:gd name="T83" fmla="*/ 76 h 294"/>
              <a:gd name="T84" fmla="*/ 163 w 326"/>
              <a:gd name="T85" fmla="*/ 65 h 294"/>
              <a:gd name="T86" fmla="*/ 163 w 326"/>
              <a:gd name="T87" fmla="*/ 54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6" h="294">
                <a:moveTo>
                  <a:pt x="163" y="54"/>
                </a:moveTo>
                <a:lnTo>
                  <a:pt x="163" y="33"/>
                </a:lnTo>
                <a:lnTo>
                  <a:pt x="163" y="22"/>
                </a:lnTo>
                <a:lnTo>
                  <a:pt x="163" y="11"/>
                </a:lnTo>
                <a:lnTo>
                  <a:pt x="163" y="0"/>
                </a:lnTo>
                <a:lnTo>
                  <a:pt x="174" y="0"/>
                </a:lnTo>
                <a:lnTo>
                  <a:pt x="196" y="0"/>
                </a:lnTo>
                <a:lnTo>
                  <a:pt x="228" y="11"/>
                </a:lnTo>
                <a:lnTo>
                  <a:pt x="250" y="33"/>
                </a:lnTo>
                <a:lnTo>
                  <a:pt x="283" y="43"/>
                </a:lnTo>
                <a:lnTo>
                  <a:pt x="304" y="65"/>
                </a:lnTo>
                <a:lnTo>
                  <a:pt x="315" y="87"/>
                </a:lnTo>
                <a:lnTo>
                  <a:pt x="326" y="109"/>
                </a:lnTo>
                <a:lnTo>
                  <a:pt x="326" y="120"/>
                </a:lnTo>
                <a:lnTo>
                  <a:pt x="315" y="141"/>
                </a:lnTo>
                <a:lnTo>
                  <a:pt x="304" y="152"/>
                </a:lnTo>
                <a:lnTo>
                  <a:pt x="293" y="163"/>
                </a:lnTo>
                <a:lnTo>
                  <a:pt x="272" y="174"/>
                </a:lnTo>
                <a:lnTo>
                  <a:pt x="239" y="196"/>
                </a:lnTo>
                <a:lnTo>
                  <a:pt x="206" y="207"/>
                </a:lnTo>
                <a:lnTo>
                  <a:pt x="174" y="228"/>
                </a:lnTo>
                <a:lnTo>
                  <a:pt x="141" y="239"/>
                </a:lnTo>
                <a:lnTo>
                  <a:pt x="109" y="261"/>
                </a:lnTo>
                <a:lnTo>
                  <a:pt x="87" y="272"/>
                </a:lnTo>
                <a:lnTo>
                  <a:pt x="54" y="283"/>
                </a:lnTo>
                <a:lnTo>
                  <a:pt x="32" y="283"/>
                </a:lnTo>
                <a:lnTo>
                  <a:pt x="22" y="294"/>
                </a:lnTo>
                <a:lnTo>
                  <a:pt x="11" y="294"/>
                </a:lnTo>
                <a:lnTo>
                  <a:pt x="0" y="283"/>
                </a:lnTo>
                <a:lnTo>
                  <a:pt x="0" y="272"/>
                </a:lnTo>
                <a:lnTo>
                  <a:pt x="0" y="261"/>
                </a:lnTo>
                <a:lnTo>
                  <a:pt x="11" y="250"/>
                </a:lnTo>
                <a:lnTo>
                  <a:pt x="22" y="239"/>
                </a:lnTo>
                <a:lnTo>
                  <a:pt x="43" y="218"/>
                </a:lnTo>
                <a:lnTo>
                  <a:pt x="65" y="207"/>
                </a:lnTo>
                <a:lnTo>
                  <a:pt x="87" y="185"/>
                </a:lnTo>
                <a:lnTo>
                  <a:pt x="109" y="163"/>
                </a:lnTo>
                <a:lnTo>
                  <a:pt x="130" y="141"/>
                </a:lnTo>
                <a:lnTo>
                  <a:pt x="141" y="120"/>
                </a:lnTo>
                <a:lnTo>
                  <a:pt x="152" y="98"/>
                </a:lnTo>
                <a:lnTo>
                  <a:pt x="163" y="87"/>
                </a:lnTo>
                <a:lnTo>
                  <a:pt x="163" y="76"/>
                </a:lnTo>
                <a:lnTo>
                  <a:pt x="163" y="65"/>
                </a:lnTo>
                <a:lnTo>
                  <a:pt x="163" y="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206" name="任意多边形 91205"/>
          <p:cNvSpPr>
            <a:spLocks noChangeArrowheads="1"/>
          </p:cNvSpPr>
          <p:nvPr/>
        </p:nvSpPr>
        <p:spPr bwMode="auto">
          <a:xfrm>
            <a:off x="6988175" y="2403475"/>
            <a:ext cx="303213" cy="212725"/>
          </a:xfrm>
          <a:custGeom>
            <a:avLst/>
            <a:gdLst>
              <a:gd name="T0" fmla="*/ 0 w 478"/>
              <a:gd name="T1" fmla="*/ 10 h 337"/>
              <a:gd name="T2" fmla="*/ 11 w 478"/>
              <a:gd name="T3" fmla="*/ 10 h 337"/>
              <a:gd name="T4" fmla="*/ 22 w 478"/>
              <a:gd name="T5" fmla="*/ 10 h 337"/>
              <a:gd name="T6" fmla="*/ 33 w 478"/>
              <a:gd name="T7" fmla="*/ 0 h 337"/>
              <a:gd name="T8" fmla="*/ 43 w 478"/>
              <a:gd name="T9" fmla="*/ 0 h 337"/>
              <a:gd name="T10" fmla="*/ 65 w 478"/>
              <a:gd name="T11" fmla="*/ 0 h 337"/>
              <a:gd name="T12" fmla="*/ 87 w 478"/>
              <a:gd name="T13" fmla="*/ 0 h 337"/>
              <a:gd name="T14" fmla="*/ 109 w 478"/>
              <a:gd name="T15" fmla="*/ 0 h 337"/>
              <a:gd name="T16" fmla="*/ 130 w 478"/>
              <a:gd name="T17" fmla="*/ 0 h 337"/>
              <a:gd name="T18" fmla="*/ 196 w 478"/>
              <a:gd name="T19" fmla="*/ 0 h 337"/>
              <a:gd name="T20" fmla="*/ 250 w 478"/>
              <a:gd name="T21" fmla="*/ 21 h 337"/>
              <a:gd name="T22" fmla="*/ 304 w 478"/>
              <a:gd name="T23" fmla="*/ 43 h 337"/>
              <a:gd name="T24" fmla="*/ 337 w 478"/>
              <a:gd name="T25" fmla="*/ 54 h 337"/>
              <a:gd name="T26" fmla="*/ 359 w 478"/>
              <a:gd name="T27" fmla="*/ 76 h 337"/>
              <a:gd name="T28" fmla="*/ 391 w 478"/>
              <a:gd name="T29" fmla="*/ 97 h 337"/>
              <a:gd name="T30" fmla="*/ 413 w 478"/>
              <a:gd name="T31" fmla="*/ 119 h 337"/>
              <a:gd name="T32" fmla="*/ 435 w 478"/>
              <a:gd name="T33" fmla="*/ 141 h 337"/>
              <a:gd name="T34" fmla="*/ 457 w 478"/>
              <a:gd name="T35" fmla="*/ 163 h 337"/>
              <a:gd name="T36" fmla="*/ 467 w 478"/>
              <a:gd name="T37" fmla="*/ 185 h 337"/>
              <a:gd name="T38" fmla="*/ 478 w 478"/>
              <a:gd name="T39" fmla="*/ 206 h 337"/>
              <a:gd name="T40" fmla="*/ 478 w 478"/>
              <a:gd name="T41" fmla="*/ 228 h 337"/>
              <a:gd name="T42" fmla="*/ 478 w 478"/>
              <a:gd name="T43" fmla="*/ 250 h 337"/>
              <a:gd name="T44" fmla="*/ 478 w 478"/>
              <a:gd name="T45" fmla="*/ 272 h 337"/>
              <a:gd name="T46" fmla="*/ 478 w 478"/>
              <a:gd name="T47" fmla="*/ 282 h 337"/>
              <a:gd name="T48" fmla="*/ 478 w 478"/>
              <a:gd name="T49" fmla="*/ 304 h 337"/>
              <a:gd name="T50" fmla="*/ 478 w 478"/>
              <a:gd name="T51" fmla="*/ 315 h 337"/>
              <a:gd name="T52" fmla="*/ 467 w 478"/>
              <a:gd name="T53" fmla="*/ 326 h 337"/>
              <a:gd name="T54" fmla="*/ 457 w 478"/>
              <a:gd name="T55" fmla="*/ 337 h 337"/>
              <a:gd name="T56" fmla="*/ 446 w 478"/>
              <a:gd name="T57" fmla="*/ 337 h 337"/>
              <a:gd name="T58" fmla="*/ 435 w 478"/>
              <a:gd name="T59" fmla="*/ 337 h 337"/>
              <a:gd name="T60" fmla="*/ 424 w 478"/>
              <a:gd name="T61" fmla="*/ 337 h 337"/>
              <a:gd name="T62" fmla="*/ 402 w 478"/>
              <a:gd name="T63" fmla="*/ 326 h 337"/>
              <a:gd name="T64" fmla="*/ 380 w 478"/>
              <a:gd name="T65" fmla="*/ 315 h 337"/>
              <a:gd name="T66" fmla="*/ 359 w 478"/>
              <a:gd name="T67" fmla="*/ 293 h 337"/>
              <a:gd name="T68" fmla="*/ 326 w 478"/>
              <a:gd name="T69" fmla="*/ 272 h 337"/>
              <a:gd name="T70" fmla="*/ 283 w 478"/>
              <a:gd name="T71" fmla="*/ 250 h 337"/>
              <a:gd name="T72" fmla="*/ 250 w 478"/>
              <a:gd name="T73" fmla="*/ 217 h 337"/>
              <a:gd name="T74" fmla="*/ 196 w 478"/>
              <a:gd name="T75" fmla="*/ 174 h 337"/>
              <a:gd name="T76" fmla="*/ 152 w 478"/>
              <a:gd name="T77" fmla="*/ 141 h 337"/>
              <a:gd name="T78" fmla="*/ 109 w 478"/>
              <a:gd name="T79" fmla="*/ 108 h 337"/>
              <a:gd name="T80" fmla="*/ 76 w 478"/>
              <a:gd name="T81" fmla="*/ 76 h 337"/>
              <a:gd name="T82" fmla="*/ 54 w 478"/>
              <a:gd name="T83" fmla="*/ 54 h 337"/>
              <a:gd name="T84" fmla="*/ 33 w 478"/>
              <a:gd name="T85" fmla="*/ 43 h 337"/>
              <a:gd name="T86" fmla="*/ 11 w 478"/>
              <a:gd name="T87" fmla="*/ 32 h 337"/>
              <a:gd name="T88" fmla="*/ 0 w 478"/>
              <a:gd name="T89" fmla="*/ 21 h 337"/>
              <a:gd name="T90" fmla="*/ 0 w 478"/>
              <a:gd name="T91" fmla="*/ 1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78" h="337">
                <a:moveTo>
                  <a:pt x="0" y="10"/>
                </a:moveTo>
                <a:lnTo>
                  <a:pt x="11" y="10"/>
                </a:lnTo>
                <a:lnTo>
                  <a:pt x="22" y="10"/>
                </a:lnTo>
                <a:lnTo>
                  <a:pt x="33" y="0"/>
                </a:lnTo>
                <a:lnTo>
                  <a:pt x="43" y="0"/>
                </a:lnTo>
                <a:lnTo>
                  <a:pt x="65" y="0"/>
                </a:lnTo>
                <a:lnTo>
                  <a:pt x="87" y="0"/>
                </a:lnTo>
                <a:lnTo>
                  <a:pt x="109" y="0"/>
                </a:lnTo>
                <a:lnTo>
                  <a:pt x="130" y="0"/>
                </a:lnTo>
                <a:lnTo>
                  <a:pt x="196" y="0"/>
                </a:lnTo>
                <a:lnTo>
                  <a:pt x="250" y="21"/>
                </a:lnTo>
                <a:lnTo>
                  <a:pt x="304" y="43"/>
                </a:lnTo>
                <a:lnTo>
                  <a:pt x="337" y="54"/>
                </a:lnTo>
                <a:lnTo>
                  <a:pt x="359" y="76"/>
                </a:lnTo>
                <a:lnTo>
                  <a:pt x="391" y="97"/>
                </a:lnTo>
                <a:lnTo>
                  <a:pt x="413" y="119"/>
                </a:lnTo>
                <a:lnTo>
                  <a:pt x="435" y="141"/>
                </a:lnTo>
                <a:lnTo>
                  <a:pt x="457" y="163"/>
                </a:lnTo>
                <a:lnTo>
                  <a:pt x="467" y="185"/>
                </a:lnTo>
                <a:lnTo>
                  <a:pt x="478" y="206"/>
                </a:lnTo>
                <a:lnTo>
                  <a:pt x="478" y="228"/>
                </a:lnTo>
                <a:lnTo>
                  <a:pt x="478" y="250"/>
                </a:lnTo>
                <a:lnTo>
                  <a:pt x="478" y="272"/>
                </a:lnTo>
                <a:lnTo>
                  <a:pt x="478" y="282"/>
                </a:lnTo>
                <a:lnTo>
                  <a:pt x="478" y="304"/>
                </a:lnTo>
                <a:lnTo>
                  <a:pt x="478" y="315"/>
                </a:lnTo>
                <a:lnTo>
                  <a:pt x="467" y="326"/>
                </a:lnTo>
                <a:lnTo>
                  <a:pt x="457" y="337"/>
                </a:lnTo>
                <a:lnTo>
                  <a:pt x="446" y="337"/>
                </a:lnTo>
                <a:lnTo>
                  <a:pt x="435" y="337"/>
                </a:lnTo>
                <a:lnTo>
                  <a:pt x="424" y="337"/>
                </a:lnTo>
                <a:lnTo>
                  <a:pt x="402" y="326"/>
                </a:lnTo>
                <a:lnTo>
                  <a:pt x="380" y="315"/>
                </a:lnTo>
                <a:lnTo>
                  <a:pt x="359" y="293"/>
                </a:lnTo>
                <a:lnTo>
                  <a:pt x="326" y="272"/>
                </a:lnTo>
                <a:lnTo>
                  <a:pt x="283" y="250"/>
                </a:lnTo>
                <a:lnTo>
                  <a:pt x="250" y="217"/>
                </a:lnTo>
                <a:lnTo>
                  <a:pt x="196" y="174"/>
                </a:lnTo>
                <a:lnTo>
                  <a:pt x="152" y="141"/>
                </a:lnTo>
                <a:lnTo>
                  <a:pt x="109" y="108"/>
                </a:lnTo>
                <a:lnTo>
                  <a:pt x="76" y="76"/>
                </a:lnTo>
                <a:lnTo>
                  <a:pt x="54" y="54"/>
                </a:lnTo>
                <a:lnTo>
                  <a:pt x="33" y="43"/>
                </a:lnTo>
                <a:lnTo>
                  <a:pt x="11" y="32"/>
                </a:lnTo>
                <a:lnTo>
                  <a:pt x="0" y="21"/>
                </a:lnTo>
                <a:lnTo>
                  <a:pt x="0" y="1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211" name="任意多边形 91210"/>
          <p:cNvSpPr>
            <a:spLocks noChangeArrowheads="1"/>
          </p:cNvSpPr>
          <p:nvPr/>
        </p:nvSpPr>
        <p:spPr bwMode="auto">
          <a:xfrm>
            <a:off x="6573838" y="1165225"/>
            <a:ext cx="193675" cy="407988"/>
          </a:xfrm>
          <a:custGeom>
            <a:avLst/>
            <a:gdLst>
              <a:gd name="T0" fmla="*/ 141 w 304"/>
              <a:gd name="T1" fmla="*/ 391 h 642"/>
              <a:gd name="T2" fmla="*/ 119 w 304"/>
              <a:gd name="T3" fmla="*/ 337 h 642"/>
              <a:gd name="T4" fmla="*/ 108 w 304"/>
              <a:gd name="T5" fmla="*/ 283 h 642"/>
              <a:gd name="T6" fmla="*/ 98 w 304"/>
              <a:gd name="T7" fmla="*/ 239 h 642"/>
              <a:gd name="T8" fmla="*/ 87 w 304"/>
              <a:gd name="T9" fmla="*/ 206 h 642"/>
              <a:gd name="T10" fmla="*/ 76 w 304"/>
              <a:gd name="T11" fmla="*/ 174 h 642"/>
              <a:gd name="T12" fmla="*/ 65 w 304"/>
              <a:gd name="T13" fmla="*/ 141 h 642"/>
              <a:gd name="T14" fmla="*/ 54 w 304"/>
              <a:gd name="T15" fmla="*/ 130 h 642"/>
              <a:gd name="T16" fmla="*/ 43 w 304"/>
              <a:gd name="T17" fmla="*/ 108 h 642"/>
              <a:gd name="T18" fmla="*/ 21 w 304"/>
              <a:gd name="T19" fmla="*/ 87 h 642"/>
              <a:gd name="T20" fmla="*/ 11 w 304"/>
              <a:gd name="T21" fmla="*/ 65 h 642"/>
              <a:gd name="T22" fmla="*/ 0 w 304"/>
              <a:gd name="T23" fmla="*/ 43 h 642"/>
              <a:gd name="T24" fmla="*/ 0 w 304"/>
              <a:gd name="T25" fmla="*/ 32 h 642"/>
              <a:gd name="T26" fmla="*/ 0 w 304"/>
              <a:gd name="T27" fmla="*/ 21 h 642"/>
              <a:gd name="T28" fmla="*/ 11 w 304"/>
              <a:gd name="T29" fmla="*/ 10 h 642"/>
              <a:gd name="T30" fmla="*/ 21 w 304"/>
              <a:gd name="T31" fmla="*/ 10 h 642"/>
              <a:gd name="T32" fmla="*/ 43 w 304"/>
              <a:gd name="T33" fmla="*/ 0 h 642"/>
              <a:gd name="T34" fmla="*/ 65 w 304"/>
              <a:gd name="T35" fmla="*/ 10 h 642"/>
              <a:gd name="T36" fmla="*/ 98 w 304"/>
              <a:gd name="T37" fmla="*/ 10 h 642"/>
              <a:gd name="T38" fmla="*/ 130 w 304"/>
              <a:gd name="T39" fmla="*/ 21 h 642"/>
              <a:gd name="T40" fmla="*/ 174 w 304"/>
              <a:gd name="T41" fmla="*/ 43 h 642"/>
              <a:gd name="T42" fmla="*/ 195 w 304"/>
              <a:gd name="T43" fmla="*/ 108 h 642"/>
              <a:gd name="T44" fmla="*/ 206 w 304"/>
              <a:gd name="T45" fmla="*/ 174 h 642"/>
              <a:gd name="T46" fmla="*/ 217 w 304"/>
              <a:gd name="T47" fmla="*/ 239 h 642"/>
              <a:gd name="T48" fmla="*/ 239 w 304"/>
              <a:gd name="T49" fmla="*/ 293 h 642"/>
              <a:gd name="T50" fmla="*/ 250 w 304"/>
              <a:gd name="T51" fmla="*/ 348 h 642"/>
              <a:gd name="T52" fmla="*/ 261 w 304"/>
              <a:gd name="T53" fmla="*/ 391 h 642"/>
              <a:gd name="T54" fmla="*/ 271 w 304"/>
              <a:gd name="T55" fmla="*/ 435 h 642"/>
              <a:gd name="T56" fmla="*/ 282 w 304"/>
              <a:gd name="T57" fmla="*/ 478 h 642"/>
              <a:gd name="T58" fmla="*/ 282 w 304"/>
              <a:gd name="T59" fmla="*/ 511 h 642"/>
              <a:gd name="T60" fmla="*/ 293 w 304"/>
              <a:gd name="T61" fmla="*/ 544 h 642"/>
              <a:gd name="T62" fmla="*/ 293 w 304"/>
              <a:gd name="T63" fmla="*/ 565 h 642"/>
              <a:gd name="T64" fmla="*/ 304 w 304"/>
              <a:gd name="T65" fmla="*/ 587 h 642"/>
              <a:gd name="T66" fmla="*/ 304 w 304"/>
              <a:gd name="T67" fmla="*/ 609 h 642"/>
              <a:gd name="T68" fmla="*/ 304 w 304"/>
              <a:gd name="T69" fmla="*/ 620 h 642"/>
              <a:gd name="T70" fmla="*/ 304 w 304"/>
              <a:gd name="T71" fmla="*/ 631 h 642"/>
              <a:gd name="T72" fmla="*/ 293 w 304"/>
              <a:gd name="T73" fmla="*/ 642 h 642"/>
              <a:gd name="T74" fmla="*/ 282 w 304"/>
              <a:gd name="T75" fmla="*/ 642 h 642"/>
              <a:gd name="T76" fmla="*/ 261 w 304"/>
              <a:gd name="T77" fmla="*/ 642 h 642"/>
              <a:gd name="T78" fmla="*/ 250 w 304"/>
              <a:gd name="T79" fmla="*/ 620 h 642"/>
              <a:gd name="T80" fmla="*/ 239 w 304"/>
              <a:gd name="T81" fmla="*/ 620 h 642"/>
              <a:gd name="T82" fmla="*/ 228 w 304"/>
              <a:gd name="T83" fmla="*/ 598 h 642"/>
              <a:gd name="T84" fmla="*/ 217 w 304"/>
              <a:gd name="T85" fmla="*/ 587 h 642"/>
              <a:gd name="T86" fmla="*/ 206 w 304"/>
              <a:gd name="T87" fmla="*/ 555 h 642"/>
              <a:gd name="T88" fmla="*/ 195 w 304"/>
              <a:gd name="T89" fmla="*/ 522 h 642"/>
              <a:gd name="T90" fmla="*/ 174 w 304"/>
              <a:gd name="T91" fmla="*/ 489 h 642"/>
              <a:gd name="T92" fmla="*/ 163 w 304"/>
              <a:gd name="T93" fmla="*/ 435 h 642"/>
              <a:gd name="T94" fmla="*/ 141 w 304"/>
              <a:gd name="T95" fmla="*/ 39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4" h="642">
                <a:moveTo>
                  <a:pt x="141" y="391"/>
                </a:moveTo>
                <a:lnTo>
                  <a:pt x="119" y="337"/>
                </a:lnTo>
                <a:lnTo>
                  <a:pt x="108" y="283"/>
                </a:lnTo>
                <a:lnTo>
                  <a:pt x="98" y="239"/>
                </a:lnTo>
                <a:lnTo>
                  <a:pt x="87" y="206"/>
                </a:lnTo>
                <a:lnTo>
                  <a:pt x="76" y="174"/>
                </a:lnTo>
                <a:lnTo>
                  <a:pt x="65" y="141"/>
                </a:lnTo>
                <a:lnTo>
                  <a:pt x="54" y="130"/>
                </a:lnTo>
                <a:lnTo>
                  <a:pt x="43" y="108"/>
                </a:lnTo>
                <a:lnTo>
                  <a:pt x="21" y="87"/>
                </a:lnTo>
                <a:lnTo>
                  <a:pt x="11" y="65"/>
                </a:lnTo>
                <a:lnTo>
                  <a:pt x="0" y="43"/>
                </a:lnTo>
                <a:lnTo>
                  <a:pt x="0" y="32"/>
                </a:lnTo>
                <a:lnTo>
                  <a:pt x="0" y="21"/>
                </a:lnTo>
                <a:lnTo>
                  <a:pt x="11" y="10"/>
                </a:lnTo>
                <a:lnTo>
                  <a:pt x="21" y="10"/>
                </a:lnTo>
                <a:lnTo>
                  <a:pt x="43" y="0"/>
                </a:lnTo>
                <a:lnTo>
                  <a:pt x="65" y="10"/>
                </a:lnTo>
                <a:lnTo>
                  <a:pt x="98" y="10"/>
                </a:lnTo>
                <a:lnTo>
                  <a:pt x="130" y="21"/>
                </a:lnTo>
                <a:lnTo>
                  <a:pt x="174" y="43"/>
                </a:lnTo>
                <a:lnTo>
                  <a:pt x="195" y="108"/>
                </a:lnTo>
                <a:lnTo>
                  <a:pt x="206" y="174"/>
                </a:lnTo>
                <a:lnTo>
                  <a:pt x="217" y="239"/>
                </a:lnTo>
                <a:lnTo>
                  <a:pt x="239" y="293"/>
                </a:lnTo>
                <a:lnTo>
                  <a:pt x="250" y="348"/>
                </a:lnTo>
                <a:lnTo>
                  <a:pt x="261" y="391"/>
                </a:lnTo>
                <a:lnTo>
                  <a:pt x="271" y="435"/>
                </a:lnTo>
                <a:lnTo>
                  <a:pt x="282" y="478"/>
                </a:lnTo>
                <a:lnTo>
                  <a:pt x="282" y="511"/>
                </a:lnTo>
                <a:lnTo>
                  <a:pt x="293" y="544"/>
                </a:lnTo>
                <a:lnTo>
                  <a:pt x="293" y="565"/>
                </a:lnTo>
                <a:lnTo>
                  <a:pt x="304" y="587"/>
                </a:lnTo>
                <a:lnTo>
                  <a:pt x="304" y="609"/>
                </a:lnTo>
                <a:lnTo>
                  <a:pt x="304" y="620"/>
                </a:lnTo>
                <a:lnTo>
                  <a:pt x="304" y="631"/>
                </a:lnTo>
                <a:lnTo>
                  <a:pt x="293" y="642"/>
                </a:lnTo>
                <a:lnTo>
                  <a:pt x="282" y="642"/>
                </a:lnTo>
                <a:lnTo>
                  <a:pt x="261" y="642"/>
                </a:lnTo>
                <a:lnTo>
                  <a:pt x="250" y="620"/>
                </a:lnTo>
                <a:lnTo>
                  <a:pt x="239" y="620"/>
                </a:lnTo>
                <a:lnTo>
                  <a:pt x="228" y="598"/>
                </a:lnTo>
                <a:lnTo>
                  <a:pt x="217" y="587"/>
                </a:lnTo>
                <a:lnTo>
                  <a:pt x="206" y="555"/>
                </a:lnTo>
                <a:lnTo>
                  <a:pt x="195" y="522"/>
                </a:lnTo>
                <a:lnTo>
                  <a:pt x="174" y="489"/>
                </a:lnTo>
                <a:lnTo>
                  <a:pt x="163" y="435"/>
                </a:lnTo>
                <a:lnTo>
                  <a:pt x="141" y="39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97" name="任意多边形 91196"/>
          <p:cNvSpPr>
            <a:spLocks noChangeArrowheads="1"/>
          </p:cNvSpPr>
          <p:nvPr/>
        </p:nvSpPr>
        <p:spPr bwMode="auto">
          <a:xfrm>
            <a:off x="6629400" y="1089025"/>
            <a:ext cx="682625" cy="422275"/>
          </a:xfrm>
          <a:custGeom>
            <a:avLst/>
            <a:gdLst>
              <a:gd name="T0" fmla="*/ 859 w 1076"/>
              <a:gd name="T1" fmla="*/ 500 h 664"/>
              <a:gd name="T2" fmla="*/ 815 w 1076"/>
              <a:gd name="T3" fmla="*/ 577 h 664"/>
              <a:gd name="T4" fmla="*/ 772 w 1076"/>
              <a:gd name="T5" fmla="*/ 631 h 664"/>
              <a:gd name="T6" fmla="*/ 728 w 1076"/>
              <a:gd name="T7" fmla="*/ 664 h 664"/>
              <a:gd name="T8" fmla="*/ 717 w 1076"/>
              <a:gd name="T9" fmla="*/ 588 h 664"/>
              <a:gd name="T10" fmla="*/ 750 w 1076"/>
              <a:gd name="T11" fmla="*/ 446 h 664"/>
              <a:gd name="T12" fmla="*/ 772 w 1076"/>
              <a:gd name="T13" fmla="*/ 337 h 664"/>
              <a:gd name="T14" fmla="*/ 793 w 1076"/>
              <a:gd name="T15" fmla="*/ 261 h 664"/>
              <a:gd name="T16" fmla="*/ 804 w 1076"/>
              <a:gd name="T17" fmla="*/ 207 h 664"/>
              <a:gd name="T18" fmla="*/ 793 w 1076"/>
              <a:gd name="T19" fmla="*/ 163 h 664"/>
              <a:gd name="T20" fmla="*/ 782 w 1076"/>
              <a:gd name="T21" fmla="*/ 141 h 664"/>
              <a:gd name="T22" fmla="*/ 750 w 1076"/>
              <a:gd name="T23" fmla="*/ 141 h 664"/>
              <a:gd name="T24" fmla="*/ 695 w 1076"/>
              <a:gd name="T25" fmla="*/ 152 h 664"/>
              <a:gd name="T26" fmla="*/ 619 w 1076"/>
              <a:gd name="T27" fmla="*/ 152 h 664"/>
              <a:gd name="T28" fmla="*/ 521 w 1076"/>
              <a:gd name="T29" fmla="*/ 174 h 664"/>
              <a:gd name="T30" fmla="*/ 402 w 1076"/>
              <a:gd name="T31" fmla="*/ 185 h 664"/>
              <a:gd name="T32" fmla="*/ 261 w 1076"/>
              <a:gd name="T33" fmla="*/ 207 h 664"/>
              <a:gd name="T34" fmla="*/ 87 w 1076"/>
              <a:gd name="T35" fmla="*/ 228 h 664"/>
              <a:gd name="T36" fmla="*/ 0 w 1076"/>
              <a:gd name="T37" fmla="*/ 163 h 664"/>
              <a:gd name="T38" fmla="*/ 250 w 1076"/>
              <a:gd name="T39" fmla="*/ 130 h 664"/>
              <a:gd name="T40" fmla="*/ 500 w 1076"/>
              <a:gd name="T41" fmla="*/ 87 h 664"/>
              <a:gd name="T42" fmla="*/ 608 w 1076"/>
              <a:gd name="T43" fmla="*/ 65 h 664"/>
              <a:gd name="T44" fmla="*/ 685 w 1076"/>
              <a:gd name="T45" fmla="*/ 54 h 664"/>
              <a:gd name="T46" fmla="*/ 739 w 1076"/>
              <a:gd name="T47" fmla="*/ 33 h 664"/>
              <a:gd name="T48" fmla="*/ 761 w 1076"/>
              <a:gd name="T49" fmla="*/ 22 h 664"/>
              <a:gd name="T50" fmla="*/ 815 w 1076"/>
              <a:gd name="T51" fmla="*/ 0 h 664"/>
              <a:gd name="T52" fmla="*/ 848 w 1076"/>
              <a:gd name="T53" fmla="*/ 0 h 664"/>
              <a:gd name="T54" fmla="*/ 880 w 1076"/>
              <a:gd name="T55" fmla="*/ 11 h 664"/>
              <a:gd name="T56" fmla="*/ 913 w 1076"/>
              <a:gd name="T57" fmla="*/ 33 h 664"/>
              <a:gd name="T58" fmla="*/ 956 w 1076"/>
              <a:gd name="T59" fmla="*/ 65 h 664"/>
              <a:gd name="T60" fmla="*/ 1000 w 1076"/>
              <a:gd name="T61" fmla="*/ 109 h 664"/>
              <a:gd name="T62" fmla="*/ 1043 w 1076"/>
              <a:gd name="T63" fmla="*/ 141 h 664"/>
              <a:gd name="T64" fmla="*/ 1065 w 1076"/>
              <a:gd name="T65" fmla="*/ 174 h 664"/>
              <a:gd name="T66" fmla="*/ 1076 w 1076"/>
              <a:gd name="T67" fmla="*/ 196 h 664"/>
              <a:gd name="T68" fmla="*/ 1065 w 1076"/>
              <a:gd name="T69" fmla="*/ 218 h 664"/>
              <a:gd name="T70" fmla="*/ 1022 w 1076"/>
              <a:gd name="T71" fmla="*/ 228 h 664"/>
              <a:gd name="T72" fmla="*/ 1000 w 1076"/>
              <a:gd name="T73" fmla="*/ 250 h 664"/>
              <a:gd name="T74" fmla="*/ 967 w 1076"/>
              <a:gd name="T75" fmla="*/ 294 h 664"/>
              <a:gd name="T76" fmla="*/ 924 w 1076"/>
              <a:gd name="T77" fmla="*/ 359 h 664"/>
              <a:gd name="T78" fmla="*/ 880 w 1076"/>
              <a:gd name="T79" fmla="*/ 457 h 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76" h="664">
                <a:moveTo>
                  <a:pt x="880" y="457"/>
                </a:moveTo>
                <a:lnTo>
                  <a:pt x="859" y="500"/>
                </a:lnTo>
                <a:lnTo>
                  <a:pt x="837" y="544"/>
                </a:lnTo>
                <a:lnTo>
                  <a:pt x="815" y="577"/>
                </a:lnTo>
                <a:lnTo>
                  <a:pt x="793" y="609"/>
                </a:lnTo>
                <a:lnTo>
                  <a:pt x="772" y="631"/>
                </a:lnTo>
                <a:lnTo>
                  <a:pt x="750" y="653"/>
                </a:lnTo>
                <a:lnTo>
                  <a:pt x="728" y="664"/>
                </a:lnTo>
                <a:lnTo>
                  <a:pt x="695" y="664"/>
                </a:lnTo>
                <a:lnTo>
                  <a:pt x="717" y="588"/>
                </a:lnTo>
                <a:lnTo>
                  <a:pt x="739" y="511"/>
                </a:lnTo>
                <a:lnTo>
                  <a:pt x="750" y="446"/>
                </a:lnTo>
                <a:lnTo>
                  <a:pt x="761" y="392"/>
                </a:lnTo>
                <a:lnTo>
                  <a:pt x="772" y="337"/>
                </a:lnTo>
                <a:lnTo>
                  <a:pt x="782" y="305"/>
                </a:lnTo>
                <a:lnTo>
                  <a:pt x="793" y="261"/>
                </a:lnTo>
                <a:lnTo>
                  <a:pt x="793" y="239"/>
                </a:lnTo>
                <a:lnTo>
                  <a:pt x="804" y="207"/>
                </a:lnTo>
                <a:lnTo>
                  <a:pt x="804" y="185"/>
                </a:lnTo>
                <a:lnTo>
                  <a:pt x="793" y="163"/>
                </a:lnTo>
                <a:lnTo>
                  <a:pt x="782" y="152"/>
                </a:lnTo>
                <a:lnTo>
                  <a:pt x="782" y="141"/>
                </a:lnTo>
                <a:lnTo>
                  <a:pt x="772" y="141"/>
                </a:lnTo>
                <a:lnTo>
                  <a:pt x="750" y="141"/>
                </a:lnTo>
                <a:lnTo>
                  <a:pt x="728" y="141"/>
                </a:lnTo>
                <a:lnTo>
                  <a:pt x="695" y="152"/>
                </a:lnTo>
                <a:lnTo>
                  <a:pt x="663" y="152"/>
                </a:lnTo>
                <a:lnTo>
                  <a:pt x="619" y="152"/>
                </a:lnTo>
                <a:lnTo>
                  <a:pt x="576" y="163"/>
                </a:lnTo>
                <a:lnTo>
                  <a:pt x="521" y="174"/>
                </a:lnTo>
                <a:lnTo>
                  <a:pt x="467" y="174"/>
                </a:lnTo>
                <a:lnTo>
                  <a:pt x="402" y="185"/>
                </a:lnTo>
                <a:lnTo>
                  <a:pt x="326" y="196"/>
                </a:lnTo>
                <a:lnTo>
                  <a:pt x="261" y="207"/>
                </a:lnTo>
                <a:lnTo>
                  <a:pt x="174" y="218"/>
                </a:lnTo>
                <a:lnTo>
                  <a:pt x="87" y="228"/>
                </a:lnTo>
                <a:lnTo>
                  <a:pt x="0" y="239"/>
                </a:lnTo>
                <a:lnTo>
                  <a:pt x="0" y="163"/>
                </a:lnTo>
                <a:lnTo>
                  <a:pt x="130" y="152"/>
                </a:lnTo>
                <a:lnTo>
                  <a:pt x="250" y="130"/>
                </a:lnTo>
                <a:lnTo>
                  <a:pt x="380" y="109"/>
                </a:lnTo>
                <a:lnTo>
                  <a:pt x="500" y="87"/>
                </a:lnTo>
                <a:lnTo>
                  <a:pt x="554" y="76"/>
                </a:lnTo>
                <a:lnTo>
                  <a:pt x="608" y="65"/>
                </a:lnTo>
                <a:lnTo>
                  <a:pt x="641" y="65"/>
                </a:lnTo>
                <a:lnTo>
                  <a:pt x="685" y="54"/>
                </a:lnTo>
                <a:lnTo>
                  <a:pt x="706" y="43"/>
                </a:lnTo>
                <a:lnTo>
                  <a:pt x="739" y="33"/>
                </a:lnTo>
                <a:lnTo>
                  <a:pt x="750" y="22"/>
                </a:lnTo>
                <a:lnTo>
                  <a:pt x="761" y="22"/>
                </a:lnTo>
                <a:lnTo>
                  <a:pt x="793" y="0"/>
                </a:lnTo>
                <a:lnTo>
                  <a:pt x="815" y="0"/>
                </a:lnTo>
                <a:lnTo>
                  <a:pt x="837" y="0"/>
                </a:lnTo>
                <a:lnTo>
                  <a:pt x="848" y="0"/>
                </a:lnTo>
                <a:lnTo>
                  <a:pt x="859" y="11"/>
                </a:lnTo>
                <a:lnTo>
                  <a:pt x="880" y="11"/>
                </a:lnTo>
                <a:lnTo>
                  <a:pt x="891" y="22"/>
                </a:lnTo>
                <a:lnTo>
                  <a:pt x="913" y="33"/>
                </a:lnTo>
                <a:lnTo>
                  <a:pt x="935" y="54"/>
                </a:lnTo>
                <a:lnTo>
                  <a:pt x="956" y="65"/>
                </a:lnTo>
                <a:lnTo>
                  <a:pt x="978" y="87"/>
                </a:lnTo>
                <a:lnTo>
                  <a:pt x="1000" y="109"/>
                </a:lnTo>
                <a:lnTo>
                  <a:pt x="1022" y="130"/>
                </a:lnTo>
                <a:lnTo>
                  <a:pt x="1043" y="141"/>
                </a:lnTo>
                <a:lnTo>
                  <a:pt x="1054" y="163"/>
                </a:lnTo>
                <a:lnTo>
                  <a:pt x="1065" y="174"/>
                </a:lnTo>
                <a:lnTo>
                  <a:pt x="1076" y="185"/>
                </a:lnTo>
                <a:lnTo>
                  <a:pt x="1076" y="196"/>
                </a:lnTo>
                <a:lnTo>
                  <a:pt x="1076" y="207"/>
                </a:lnTo>
                <a:lnTo>
                  <a:pt x="1065" y="218"/>
                </a:lnTo>
                <a:lnTo>
                  <a:pt x="1043" y="228"/>
                </a:lnTo>
                <a:lnTo>
                  <a:pt x="1022" y="228"/>
                </a:lnTo>
                <a:lnTo>
                  <a:pt x="1011" y="239"/>
                </a:lnTo>
                <a:lnTo>
                  <a:pt x="1000" y="250"/>
                </a:lnTo>
                <a:lnTo>
                  <a:pt x="978" y="272"/>
                </a:lnTo>
                <a:lnTo>
                  <a:pt x="967" y="294"/>
                </a:lnTo>
                <a:lnTo>
                  <a:pt x="945" y="326"/>
                </a:lnTo>
                <a:lnTo>
                  <a:pt x="924" y="359"/>
                </a:lnTo>
                <a:lnTo>
                  <a:pt x="902" y="403"/>
                </a:lnTo>
                <a:lnTo>
                  <a:pt x="880" y="45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98" name="任意多边形 91197"/>
          <p:cNvSpPr>
            <a:spLocks noChangeArrowheads="1"/>
          </p:cNvSpPr>
          <p:nvPr/>
        </p:nvSpPr>
        <p:spPr bwMode="auto">
          <a:xfrm>
            <a:off x="6684963" y="1289050"/>
            <a:ext cx="365125" cy="98425"/>
          </a:xfrm>
          <a:custGeom>
            <a:avLst/>
            <a:gdLst>
              <a:gd name="T0" fmla="*/ 532 w 576"/>
              <a:gd name="T1" fmla="*/ 77 h 153"/>
              <a:gd name="T2" fmla="*/ 521 w 576"/>
              <a:gd name="T3" fmla="*/ 88 h 153"/>
              <a:gd name="T4" fmla="*/ 500 w 576"/>
              <a:gd name="T5" fmla="*/ 88 h 153"/>
              <a:gd name="T6" fmla="*/ 478 w 576"/>
              <a:gd name="T7" fmla="*/ 88 h 153"/>
              <a:gd name="T8" fmla="*/ 456 w 576"/>
              <a:gd name="T9" fmla="*/ 98 h 153"/>
              <a:gd name="T10" fmla="*/ 424 w 576"/>
              <a:gd name="T11" fmla="*/ 98 h 153"/>
              <a:gd name="T12" fmla="*/ 391 w 576"/>
              <a:gd name="T13" fmla="*/ 109 h 153"/>
              <a:gd name="T14" fmla="*/ 348 w 576"/>
              <a:gd name="T15" fmla="*/ 109 h 153"/>
              <a:gd name="T16" fmla="*/ 304 w 576"/>
              <a:gd name="T17" fmla="*/ 109 h 153"/>
              <a:gd name="T18" fmla="*/ 217 w 576"/>
              <a:gd name="T19" fmla="*/ 131 h 153"/>
              <a:gd name="T20" fmla="*/ 141 w 576"/>
              <a:gd name="T21" fmla="*/ 142 h 153"/>
              <a:gd name="T22" fmla="*/ 97 w 576"/>
              <a:gd name="T23" fmla="*/ 142 h 153"/>
              <a:gd name="T24" fmla="*/ 65 w 576"/>
              <a:gd name="T25" fmla="*/ 142 h 153"/>
              <a:gd name="T26" fmla="*/ 32 w 576"/>
              <a:gd name="T27" fmla="*/ 153 h 153"/>
              <a:gd name="T28" fmla="*/ 0 w 576"/>
              <a:gd name="T29" fmla="*/ 153 h 153"/>
              <a:gd name="T30" fmla="*/ 0 w 576"/>
              <a:gd name="T31" fmla="*/ 88 h 153"/>
              <a:gd name="T32" fmla="*/ 43 w 576"/>
              <a:gd name="T33" fmla="*/ 77 h 153"/>
              <a:gd name="T34" fmla="*/ 87 w 576"/>
              <a:gd name="T35" fmla="*/ 66 h 153"/>
              <a:gd name="T36" fmla="*/ 130 w 576"/>
              <a:gd name="T37" fmla="*/ 55 h 153"/>
              <a:gd name="T38" fmla="*/ 174 w 576"/>
              <a:gd name="T39" fmla="*/ 55 h 153"/>
              <a:gd name="T40" fmla="*/ 206 w 576"/>
              <a:gd name="T41" fmla="*/ 44 h 153"/>
              <a:gd name="T42" fmla="*/ 239 w 576"/>
              <a:gd name="T43" fmla="*/ 33 h 153"/>
              <a:gd name="T44" fmla="*/ 271 w 576"/>
              <a:gd name="T45" fmla="*/ 22 h 153"/>
              <a:gd name="T46" fmla="*/ 304 w 576"/>
              <a:gd name="T47" fmla="*/ 22 h 153"/>
              <a:gd name="T48" fmla="*/ 326 w 576"/>
              <a:gd name="T49" fmla="*/ 11 h 153"/>
              <a:gd name="T50" fmla="*/ 348 w 576"/>
              <a:gd name="T51" fmla="*/ 11 h 153"/>
              <a:gd name="T52" fmla="*/ 369 w 576"/>
              <a:gd name="T53" fmla="*/ 0 h 153"/>
              <a:gd name="T54" fmla="*/ 391 w 576"/>
              <a:gd name="T55" fmla="*/ 0 h 153"/>
              <a:gd name="T56" fmla="*/ 402 w 576"/>
              <a:gd name="T57" fmla="*/ 0 h 153"/>
              <a:gd name="T58" fmla="*/ 424 w 576"/>
              <a:gd name="T59" fmla="*/ 0 h 153"/>
              <a:gd name="T60" fmla="*/ 434 w 576"/>
              <a:gd name="T61" fmla="*/ 0 h 153"/>
              <a:gd name="T62" fmla="*/ 489 w 576"/>
              <a:gd name="T63" fmla="*/ 0 h 153"/>
              <a:gd name="T64" fmla="*/ 511 w 576"/>
              <a:gd name="T65" fmla="*/ 0 h 153"/>
              <a:gd name="T66" fmla="*/ 532 w 576"/>
              <a:gd name="T67" fmla="*/ 11 h 153"/>
              <a:gd name="T68" fmla="*/ 554 w 576"/>
              <a:gd name="T69" fmla="*/ 11 h 153"/>
              <a:gd name="T70" fmla="*/ 565 w 576"/>
              <a:gd name="T71" fmla="*/ 22 h 153"/>
              <a:gd name="T72" fmla="*/ 576 w 576"/>
              <a:gd name="T73" fmla="*/ 33 h 153"/>
              <a:gd name="T74" fmla="*/ 576 w 576"/>
              <a:gd name="T75" fmla="*/ 44 h 153"/>
              <a:gd name="T76" fmla="*/ 576 w 576"/>
              <a:gd name="T77" fmla="*/ 55 h 153"/>
              <a:gd name="T78" fmla="*/ 565 w 576"/>
              <a:gd name="T79" fmla="*/ 55 h 153"/>
              <a:gd name="T80" fmla="*/ 554 w 576"/>
              <a:gd name="T81" fmla="*/ 66 h 153"/>
              <a:gd name="T82" fmla="*/ 532 w 576"/>
              <a:gd name="T83" fmla="*/ 7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76" h="153">
                <a:moveTo>
                  <a:pt x="532" y="77"/>
                </a:moveTo>
                <a:lnTo>
                  <a:pt x="521" y="88"/>
                </a:lnTo>
                <a:lnTo>
                  <a:pt x="500" y="88"/>
                </a:lnTo>
                <a:lnTo>
                  <a:pt x="478" y="88"/>
                </a:lnTo>
                <a:lnTo>
                  <a:pt x="456" y="98"/>
                </a:lnTo>
                <a:lnTo>
                  <a:pt x="424" y="98"/>
                </a:lnTo>
                <a:lnTo>
                  <a:pt x="391" y="109"/>
                </a:lnTo>
                <a:lnTo>
                  <a:pt x="348" y="109"/>
                </a:lnTo>
                <a:lnTo>
                  <a:pt x="304" y="109"/>
                </a:lnTo>
                <a:lnTo>
                  <a:pt x="217" y="131"/>
                </a:lnTo>
                <a:lnTo>
                  <a:pt x="141" y="142"/>
                </a:lnTo>
                <a:lnTo>
                  <a:pt x="97" y="142"/>
                </a:lnTo>
                <a:lnTo>
                  <a:pt x="65" y="142"/>
                </a:lnTo>
                <a:lnTo>
                  <a:pt x="32" y="153"/>
                </a:lnTo>
                <a:lnTo>
                  <a:pt x="0" y="153"/>
                </a:lnTo>
                <a:lnTo>
                  <a:pt x="0" y="88"/>
                </a:lnTo>
                <a:lnTo>
                  <a:pt x="43" y="77"/>
                </a:lnTo>
                <a:lnTo>
                  <a:pt x="87" y="66"/>
                </a:lnTo>
                <a:lnTo>
                  <a:pt x="130" y="55"/>
                </a:lnTo>
                <a:lnTo>
                  <a:pt x="174" y="55"/>
                </a:lnTo>
                <a:lnTo>
                  <a:pt x="206" y="44"/>
                </a:lnTo>
                <a:lnTo>
                  <a:pt x="239" y="33"/>
                </a:lnTo>
                <a:lnTo>
                  <a:pt x="271" y="22"/>
                </a:lnTo>
                <a:lnTo>
                  <a:pt x="304" y="22"/>
                </a:lnTo>
                <a:lnTo>
                  <a:pt x="326" y="11"/>
                </a:lnTo>
                <a:lnTo>
                  <a:pt x="348" y="11"/>
                </a:lnTo>
                <a:lnTo>
                  <a:pt x="369" y="0"/>
                </a:lnTo>
                <a:lnTo>
                  <a:pt x="391" y="0"/>
                </a:lnTo>
                <a:lnTo>
                  <a:pt x="402" y="0"/>
                </a:lnTo>
                <a:lnTo>
                  <a:pt x="424" y="0"/>
                </a:lnTo>
                <a:lnTo>
                  <a:pt x="434" y="0"/>
                </a:lnTo>
                <a:lnTo>
                  <a:pt x="489" y="0"/>
                </a:lnTo>
                <a:lnTo>
                  <a:pt x="511" y="0"/>
                </a:lnTo>
                <a:lnTo>
                  <a:pt x="532" y="11"/>
                </a:lnTo>
                <a:lnTo>
                  <a:pt x="554" y="11"/>
                </a:lnTo>
                <a:lnTo>
                  <a:pt x="565" y="22"/>
                </a:lnTo>
                <a:lnTo>
                  <a:pt x="576" y="33"/>
                </a:lnTo>
                <a:lnTo>
                  <a:pt x="576" y="44"/>
                </a:lnTo>
                <a:lnTo>
                  <a:pt x="576" y="55"/>
                </a:lnTo>
                <a:lnTo>
                  <a:pt x="565" y="55"/>
                </a:lnTo>
                <a:lnTo>
                  <a:pt x="554" y="66"/>
                </a:lnTo>
                <a:lnTo>
                  <a:pt x="532" y="7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199" name="任意多边形 91198"/>
          <p:cNvSpPr>
            <a:spLocks noChangeArrowheads="1"/>
          </p:cNvSpPr>
          <p:nvPr/>
        </p:nvSpPr>
        <p:spPr bwMode="auto">
          <a:xfrm>
            <a:off x="6738938" y="1441450"/>
            <a:ext cx="366712" cy="96838"/>
          </a:xfrm>
          <a:custGeom>
            <a:avLst/>
            <a:gdLst>
              <a:gd name="T0" fmla="*/ 261 w 576"/>
              <a:gd name="T1" fmla="*/ 33 h 152"/>
              <a:gd name="T2" fmla="*/ 337 w 576"/>
              <a:gd name="T3" fmla="*/ 22 h 152"/>
              <a:gd name="T4" fmla="*/ 413 w 576"/>
              <a:gd name="T5" fmla="*/ 11 h 152"/>
              <a:gd name="T6" fmla="*/ 489 w 576"/>
              <a:gd name="T7" fmla="*/ 0 h 152"/>
              <a:gd name="T8" fmla="*/ 576 w 576"/>
              <a:gd name="T9" fmla="*/ 0 h 152"/>
              <a:gd name="T10" fmla="*/ 576 w 576"/>
              <a:gd name="T11" fmla="*/ 87 h 152"/>
              <a:gd name="T12" fmla="*/ 0 w 576"/>
              <a:gd name="T13" fmla="*/ 152 h 152"/>
              <a:gd name="T14" fmla="*/ 0 w 576"/>
              <a:gd name="T15" fmla="*/ 76 h 152"/>
              <a:gd name="T16" fmla="*/ 261 w 576"/>
              <a:gd name="T17" fmla="*/ 33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" h="152">
                <a:moveTo>
                  <a:pt x="261" y="33"/>
                </a:moveTo>
                <a:lnTo>
                  <a:pt x="337" y="22"/>
                </a:lnTo>
                <a:lnTo>
                  <a:pt x="413" y="11"/>
                </a:lnTo>
                <a:lnTo>
                  <a:pt x="489" y="0"/>
                </a:lnTo>
                <a:lnTo>
                  <a:pt x="576" y="0"/>
                </a:lnTo>
                <a:lnTo>
                  <a:pt x="576" y="87"/>
                </a:lnTo>
                <a:lnTo>
                  <a:pt x="0" y="152"/>
                </a:lnTo>
                <a:lnTo>
                  <a:pt x="0" y="76"/>
                </a:lnTo>
                <a:lnTo>
                  <a:pt x="261" y="33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200" name="任意多边形 91199"/>
          <p:cNvSpPr>
            <a:spLocks noChangeArrowheads="1"/>
          </p:cNvSpPr>
          <p:nvPr/>
        </p:nvSpPr>
        <p:spPr bwMode="auto">
          <a:xfrm>
            <a:off x="6677025" y="1628775"/>
            <a:ext cx="117475" cy="317500"/>
          </a:xfrm>
          <a:custGeom>
            <a:avLst/>
            <a:gdLst>
              <a:gd name="T0" fmla="*/ 11 w 185"/>
              <a:gd name="T1" fmla="*/ 76 h 500"/>
              <a:gd name="T2" fmla="*/ 0 w 185"/>
              <a:gd name="T3" fmla="*/ 43 h 500"/>
              <a:gd name="T4" fmla="*/ 0 w 185"/>
              <a:gd name="T5" fmla="*/ 32 h 500"/>
              <a:gd name="T6" fmla="*/ 0 w 185"/>
              <a:gd name="T7" fmla="*/ 21 h 500"/>
              <a:gd name="T8" fmla="*/ 0 w 185"/>
              <a:gd name="T9" fmla="*/ 11 h 500"/>
              <a:gd name="T10" fmla="*/ 11 w 185"/>
              <a:gd name="T11" fmla="*/ 0 h 500"/>
              <a:gd name="T12" fmla="*/ 21 w 185"/>
              <a:gd name="T13" fmla="*/ 0 h 500"/>
              <a:gd name="T14" fmla="*/ 43 w 185"/>
              <a:gd name="T15" fmla="*/ 0 h 500"/>
              <a:gd name="T16" fmla="*/ 65 w 185"/>
              <a:gd name="T17" fmla="*/ 0 h 500"/>
              <a:gd name="T18" fmla="*/ 87 w 185"/>
              <a:gd name="T19" fmla="*/ 11 h 500"/>
              <a:gd name="T20" fmla="*/ 108 w 185"/>
              <a:gd name="T21" fmla="*/ 11 h 500"/>
              <a:gd name="T22" fmla="*/ 119 w 185"/>
              <a:gd name="T23" fmla="*/ 21 h 500"/>
              <a:gd name="T24" fmla="*/ 130 w 185"/>
              <a:gd name="T25" fmla="*/ 32 h 500"/>
              <a:gd name="T26" fmla="*/ 141 w 185"/>
              <a:gd name="T27" fmla="*/ 43 h 500"/>
              <a:gd name="T28" fmla="*/ 152 w 185"/>
              <a:gd name="T29" fmla="*/ 54 h 500"/>
              <a:gd name="T30" fmla="*/ 152 w 185"/>
              <a:gd name="T31" fmla="*/ 76 h 500"/>
              <a:gd name="T32" fmla="*/ 163 w 185"/>
              <a:gd name="T33" fmla="*/ 98 h 500"/>
              <a:gd name="T34" fmla="*/ 174 w 185"/>
              <a:gd name="T35" fmla="*/ 119 h 500"/>
              <a:gd name="T36" fmla="*/ 174 w 185"/>
              <a:gd name="T37" fmla="*/ 141 h 500"/>
              <a:gd name="T38" fmla="*/ 174 w 185"/>
              <a:gd name="T39" fmla="*/ 174 h 500"/>
              <a:gd name="T40" fmla="*/ 185 w 185"/>
              <a:gd name="T41" fmla="*/ 206 h 500"/>
              <a:gd name="T42" fmla="*/ 185 w 185"/>
              <a:gd name="T43" fmla="*/ 239 h 500"/>
              <a:gd name="T44" fmla="*/ 185 w 185"/>
              <a:gd name="T45" fmla="*/ 283 h 500"/>
              <a:gd name="T46" fmla="*/ 185 w 185"/>
              <a:gd name="T47" fmla="*/ 326 h 500"/>
              <a:gd name="T48" fmla="*/ 185 w 185"/>
              <a:gd name="T49" fmla="*/ 381 h 500"/>
              <a:gd name="T50" fmla="*/ 185 w 185"/>
              <a:gd name="T51" fmla="*/ 446 h 500"/>
              <a:gd name="T52" fmla="*/ 185 w 185"/>
              <a:gd name="T53" fmla="*/ 500 h 500"/>
              <a:gd name="T54" fmla="*/ 98 w 185"/>
              <a:gd name="T55" fmla="*/ 500 h 500"/>
              <a:gd name="T56" fmla="*/ 87 w 185"/>
              <a:gd name="T57" fmla="*/ 457 h 500"/>
              <a:gd name="T58" fmla="*/ 87 w 185"/>
              <a:gd name="T59" fmla="*/ 413 h 500"/>
              <a:gd name="T60" fmla="*/ 76 w 185"/>
              <a:gd name="T61" fmla="*/ 381 h 500"/>
              <a:gd name="T62" fmla="*/ 76 w 185"/>
              <a:gd name="T63" fmla="*/ 337 h 500"/>
              <a:gd name="T64" fmla="*/ 65 w 185"/>
              <a:gd name="T65" fmla="*/ 304 h 500"/>
              <a:gd name="T66" fmla="*/ 65 w 185"/>
              <a:gd name="T67" fmla="*/ 272 h 500"/>
              <a:gd name="T68" fmla="*/ 54 w 185"/>
              <a:gd name="T69" fmla="*/ 239 h 500"/>
              <a:gd name="T70" fmla="*/ 54 w 185"/>
              <a:gd name="T71" fmla="*/ 217 h 500"/>
              <a:gd name="T72" fmla="*/ 43 w 185"/>
              <a:gd name="T73" fmla="*/ 185 h 500"/>
              <a:gd name="T74" fmla="*/ 43 w 185"/>
              <a:gd name="T75" fmla="*/ 163 h 500"/>
              <a:gd name="T76" fmla="*/ 32 w 185"/>
              <a:gd name="T77" fmla="*/ 119 h 500"/>
              <a:gd name="T78" fmla="*/ 21 w 185"/>
              <a:gd name="T79" fmla="*/ 98 h 500"/>
              <a:gd name="T80" fmla="*/ 11 w 185"/>
              <a:gd name="T81" fmla="*/ 76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5" h="500">
                <a:moveTo>
                  <a:pt x="11" y="76"/>
                </a:moveTo>
                <a:lnTo>
                  <a:pt x="0" y="43"/>
                </a:lnTo>
                <a:lnTo>
                  <a:pt x="0" y="32"/>
                </a:lnTo>
                <a:lnTo>
                  <a:pt x="0" y="21"/>
                </a:lnTo>
                <a:lnTo>
                  <a:pt x="0" y="11"/>
                </a:lnTo>
                <a:lnTo>
                  <a:pt x="11" y="0"/>
                </a:lnTo>
                <a:lnTo>
                  <a:pt x="21" y="0"/>
                </a:lnTo>
                <a:lnTo>
                  <a:pt x="43" y="0"/>
                </a:lnTo>
                <a:lnTo>
                  <a:pt x="65" y="0"/>
                </a:lnTo>
                <a:lnTo>
                  <a:pt x="87" y="11"/>
                </a:lnTo>
                <a:lnTo>
                  <a:pt x="108" y="11"/>
                </a:lnTo>
                <a:lnTo>
                  <a:pt x="119" y="21"/>
                </a:lnTo>
                <a:lnTo>
                  <a:pt x="130" y="32"/>
                </a:lnTo>
                <a:lnTo>
                  <a:pt x="141" y="43"/>
                </a:lnTo>
                <a:lnTo>
                  <a:pt x="152" y="54"/>
                </a:lnTo>
                <a:lnTo>
                  <a:pt x="152" y="76"/>
                </a:lnTo>
                <a:lnTo>
                  <a:pt x="163" y="98"/>
                </a:lnTo>
                <a:lnTo>
                  <a:pt x="174" y="119"/>
                </a:lnTo>
                <a:lnTo>
                  <a:pt x="174" y="141"/>
                </a:lnTo>
                <a:lnTo>
                  <a:pt x="174" y="174"/>
                </a:lnTo>
                <a:lnTo>
                  <a:pt x="185" y="206"/>
                </a:lnTo>
                <a:lnTo>
                  <a:pt x="185" y="239"/>
                </a:lnTo>
                <a:lnTo>
                  <a:pt x="185" y="283"/>
                </a:lnTo>
                <a:lnTo>
                  <a:pt x="185" y="326"/>
                </a:lnTo>
                <a:lnTo>
                  <a:pt x="185" y="381"/>
                </a:lnTo>
                <a:lnTo>
                  <a:pt x="185" y="446"/>
                </a:lnTo>
                <a:lnTo>
                  <a:pt x="185" y="500"/>
                </a:lnTo>
                <a:lnTo>
                  <a:pt x="98" y="500"/>
                </a:lnTo>
                <a:lnTo>
                  <a:pt x="87" y="457"/>
                </a:lnTo>
                <a:lnTo>
                  <a:pt x="87" y="413"/>
                </a:lnTo>
                <a:lnTo>
                  <a:pt x="76" y="381"/>
                </a:lnTo>
                <a:lnTo>
                  <a:pt x="76" y="337"/>
                </a:lnTo>
                <a:lnTo>
                  <a:pt x="65" y="304"/>
                </a:lnTo>
                <a:lnTo>
                  <a:pt x="65" y="272"/>
                </a:lnTo>
                <a:lnTo>
                  <a:pt x="54" y="239"/>
                </a:lnTo>
                <a:lnTo>
                  <a:pt x="54" y="217"/>
                </a:lnTo>
                <a:lnTo>
                  <a:pt x="43" y="185"/>
                </a:lnTo>
                <a:lnTo>
                  <a:pt x="43" y="163"/>
                </a:lnTo>
                <a:lnTo>
                  <a:pt x="32" y="119"/>
                </a:lnTo>
                <a:lnTo>
                  <a:pt x="21" y="98"/>
                </a:lnTo>
                <a:lnTo>
                  <a:pt x="11" y="7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209" name="任意多边形 91208"/>
          <p:cNvSpPr>
            <a:spLocks noChangeArrowheads="1"/>
          </p:cNvSpPr>
          <p:nvPr/>
        </p:nvSpPr>
        <p:spPr bwMode="auto">
          <a:xfrm>
            <a:off x="7008813" y="1531938"/>
            <a:ext cx="117475" cy="358775"/>
          </a:xfrm>
          <a:custGeom>
            <a:avLst/>
            <a:gdLst>
              <a:gd name="T0" fmla="*/ 87 w 184"/>
              <a:gd name="T1" fmla="*/ 566 h 566"/>
              <a:gd name="T2" fmla="*/ 10 w 184"/>
              <a:gd name="T3" fmla="*/ 566 h 566"/>
              <a:gd name="T4" fmla="*/ 10 w 184"/>
              <a:gd name="T5" fmla="*/ 555 h 566"/>
              <a:gd name="T6" fmla="*/ 10 w 184"/>
              <a:gd name="T7" fmla="*/ 534 h 566"/>
              <a:gd name="T8" fmla="*/ 10 w 184"/>
              <a:gd name="T9" fmla="*/ 512 h 566"/>
              <a:gd name="T10" fmla="*/ 10 w 184"/>
              <a:gd name="T11" fmla="*/ 490 h 566"/>
              <a:gd name="T12" fmla="*/ 10 w 184"/>
              <a:gd name="T13" fmla="*/ 457 h 566"/>
              <a:gd name="T14" fmla="*/ 21 w 184"/>
              <a:gd name="T15" fmla="*/ 414 h 566"/>
              <a:gd name="T16" fmla="*/ 21 w 184"/>
              <a:gd name="T17" fmla="*/ 370 h 566"/>
              <a:gd name="T18" fmla="*/ 21 w 184"/>
              <a:gd name="T19" fmla="*/ 327 h 566"/>
              <a:gd name="T20" fmla="*/ 32 w 184"/>
              <a:gd name="T21" fmla="*/ 283 h 566"/>
              <a:gd name="T22" fmla="*/ 32 w 184"/>
              <a:gd name="T23" fmla="*/ 240 h 566"/>
              <a:gd name="T24" fmla="*/ 32 w 184"/>
              <a:gd name="T25" fmla="*/ 207 h 566"/>
              <a:gd name="T26" fmla="*/ 21 w 184"/>
              <a:gd name="T27" fmla="*/ 174 h 566"/>
              <a:gd name="T28" fmla="*/ 21 w 184"/>
              <a:gd name="T29" fmla="*/ 142 h 566"/>
              <a:gd name="T30" fmla="*/ 21 w 184"/>
              <a:gd name="T31" fmla="*/ 120 h 566"/>
              <a:gd name="T32" fmla="*/ 21 w 184"/>
              <a:gd name="T33" fmla="*/ 98 h 566"/>
              <a:gd name="T34" fmla="*/ 10 w 184"/>
              <a:gd name="T35" fmla="*/ 87 h 566"/>
              <a:gd name="T36" fmla="*/ 0 w 184"/>
              <a:gd name="T37" fmla="*/ 55 h 566"/>
              <a:gd name="T38" fmla="*/ 0 w 184"/>
              <a:gd name="T39" fmla="*/ 44 h 566"/>
              <a:gd name="T40" fmla="*/ 0 w 184"/>
              <a:gd name="T41" fmla="*/ 22 h 566"/>
              <a:gd name="T42" fmla="*/ 0 w 184"/>
              <a:gd name="T43" fmla="*/ 11 h 566"/>
              <a:gd name="T44" fmla="*/ 10 w 184"/>
              <a:gd name="T45" fmla="*/ 0 h 566"/>
              <a:gd name="T46" fmla="*/ 21 w 184"/>
              <a:gd name="T47" fmla="*/ 0 h 566"/>
              <a:gd name="T48" fmla="*/ 43 w 184"/>
              <a:gd name="T49" fmla="*/ 0 h 566"/>
              <a:gd name="T50" fmla="*/ 65 w 184"/>
              <a:gd name="T51" fmla="*/ 0 h 566"/>
              <a:gd name="T52" fmla="*/ 87 w 184"/>
              <a:gd name="T53" fmla="*/ 11 h 566"/>
              <a:gd name="T54" fmla="*/ 119 w 184"/>
              <a:gd name="T55" fmla="*/ 11 h 566"/>
              <a:gd name="T56" fmla="*/ 141 w 184"/>
              <a:gd name="T57" fmla="*/ 22 h 566"/>
              <a:gd name="T58" fmla="*/ 152 w 184"/>
              <a:gd name="T59" fmla="*/ 22 h 566"/>
              <a:gd name="T60" fmla="*/ 174 w 184"/>
              <a:gd name="T61" fmla="*/ 33 h 566"/>
              <a:gd name="T62" fmla="*/ 174 w 184"/>
              <a:gd name="T63" fmla="*/ 55 h 566"/>
              <a:gd name="T64" fmla="*/ 184 w 184"/>
              <a:gd name="T65" fmla="*/ 87 h 566"/>
              <a:gd name="T66" fmla="*/ 174 w 184"/>
              <a:gd name="T67" fmla="*/ 120 h 566"/>
              <a:gd name="T68" fmla="*/ 174 w 184"/>
              <a:gd name="T69" fmla="*/ 142 h 566"/>
              <a:gd name="T70" fmla="*/ 163 w 184"/>
              <a:gd name="T71" fmla="*/ 174 h 566"/>
              <a:gd name="T72" fmla="*/ 152 w 184"/>
              <a:gd name="T73" fmla="*/ 218 h 566"/>
              <a:gd name="T74" fmla="*/ 141 w 184"/>
              <a:gd name="T75" fmla="*/ 272 h 566"/>
              <a:gd name="T76" fmla="*/ 130 w 184"/>
              <a:gd name="T77" fmla="*/ 327 h 566"/>
              <a:gd name="T78" fmla="*/ 130 w 184"/>
              <a:gd name="T79" fmla="*/ 359 h 566"/>
              <a:gd name="T80" fmla="*/ 119 w 184"/>
              <a:gd name="T81" fmla="*/ 403 h 566"/>
              <a:gd name="T82" fmla="*/ 108 w 184"/>
              <a:gd name="T83" fmla="*/ 436 h 566"/>
              <a:gd name="T84" fmla="*/ 108 w 184"/>
              <a:gd name="T85" fmla="*/ 479 h 566"/>
              <a:gd name="T86" fmla="*/ 97 w 184"/>
              <a:gd name="T87" fmla="*/ 523 h 566"/>
              <a:gd name="T88" fmla="*/ 87 w 184"/>
              <a:gd name="T89" fmla="*/ 566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4" h="566">
                <a:moveTo>
                  <a:pt x="87" y="566"/>
                </a:moveTo>
                <a:lnTo>
                  <a:pt x="10" y="566"/>
                </a:lnTo>
                <a:lnTo>
                  <a:pt x="10" y="555"/>
                </a:lnTo>
                <a:lnTo>
                  <a:pt x="10" y="534"/>
                </a:lnTo>
                <a:lnTo>
                  <a:pt x="10" y="512"/>
                </a:lnTo>
                <a:lnTo>
                  <a:pt x="10" y="490"/>
                </a:lnTo>
                <a:lnTo>
                  <a:pt x="10" y="457"/>
                </a:lnTo>
                <a:lnTo>
                  <a:pt x="21" y="414"/>
                </a:lnTo>
                <a:lnTo>
                  <a:pt x="21" y="370"/>
                </a:lnTo>
                <a:lnTo>
                  <a:pt x="21" y="327"/>
                </a:lnTo>
                <a:lnTo>
                  <a:pt x="32" y="283"/>
                </a:lnTo>
                <a:lnTo>
                  <a:pt x="32" y="240"/>
                </a:lnTo>
                <a:lnTo>
                  <a:pt x="32" y="207"/>
                </a:lnTo>
                <a:lnTo>
                  <a:pt x="21" y="174"/>
                </a:lnTo>
                <a:lnTo>
                  <a:pt x="21" y="142"/>
                </a:lnTo>
                <a:lnTo>
                  <a:pt x="21" y="120"/>
                </a:lnTo>
                <a:lnTo>
                  <a:pt x="21" y="98"/>
                </a:lnTo>
                <a:lnTo>
                  <a:pt x="10" y="87"/>
                </a:lnTo>
                <a:lnTo>
                  <a:pt x="0" y="55"/>
                </a:lnTo>
                <a:lnTo>
                  <a:pt x="0" y="44"/>
                </a:lnTo>
                <a:lnTo>
                  <a:pt x="0" y="22"/>
                </a:lnTo>
                <a:lnTo>
                  <a:pt x="0" y="11"/>
                </a:lnTo>
                <a:lnTo>
                  <a:pt x="10" y="0"/>
                </a:lnTo>
                <a:lnTo>
                  <a:pt x="21" y="0"/>
                </a:lnTo>
                <a:lnTo>
                  <a:pt x="43" y="0"/>
                </a:lnTo>
                <a:lnTo>
                  <a:pt x="65" y="0"/>
                </a:lnTo>
                <a:lnTo>
                  <a:pt x="87" y="11"/>
                </a:lnTo>
                <a:lnTo>
                  <a:pt x="119" y="11"/>
                </a:lnTo>
                <a:lnTo>
                  <a:pt x="141" y="22"/>
                </a:lnTo>
                <a:lnTo>
                  <a:pt x="152" y="22"/>
                </a:lnTo>
                <a:lnTo>
                  <a:pt x="174" y="33"/>
                </a:lnTo>
                <a:lnTo>
                  <a:pt x="174" y="55"/>
                </a:lnTo>
                <a:lnTo>
                  <a:pt x="184" y="87"/>
                </a:lnTo>
                <a:lnTo>
                  <a:pt x="174" y="120"/>
                </a:lnTo>
                <a:lnTo>
                  <a:pt x="174" y="142"/>
                </a:lnTo>
                <a:lnTo>
                  <a:pt x="163" y="174"/>
                </a:lnTo>
                <a:lnTo>
                  <a:pt x="152" y="218"/>
                </a:lnTo>
                <a:lnTo>
                  <a:pt x="141" y="272"/>
                </a:lnTo>
                <a:lnTo>
                  <a:pt x="130" y="327"/>
                </a:lnTo>
                <a:lnTo>
                  <a:pt x="130" y="359"/>
                </a:lnTo>
                <a:lnTo>
                  <a:pt x="119" y="403"/>
                </a:lnTo>
                <a:lnTo>
                  <a:pt x="108" y="436"/>
                </a:lnTo>
                <a:lnTo>
                  <a:pt x="108" y="479"/>
                </a:lnTo>
                <a:lnTo>
                  <a:pt x="97" y="523"/>
                </a:lnTo>
                <a:lnTo>
                  <a:pt x="87" y="566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210" name="任意多边形 91209"/>
          <p:cNvSpPr>
            <a:spLocks noChangeArrowheads="1"/>
          </p:cNvSpPr>
          <p:nvPr/>
        </p:nvSpPr>
        <p:spPr bwMode="auto">
          <a:xfrm>
            <a:off x="6483350" y="1808163"/>
            <a:ext cx="946150" cy="214312"/>
          </a:xfrm>
          <a:custGeom>
            <a:avLst/>
            <a:gdLst>
              <a:gd name="T0" fmla="*/ 827 w 1490"/>
              <a:gd name="T1" fmla="*/ 87 h 337"/>
              <a:gd name="T2" fmla="*/ 935 w 1490"/>
              <a:gd name="T3" fmla="*/ 65 h 337"/>
              <a:gd name="T4" fmla="*/ 1022 w 1490"/>
              <a:gd name="T5" fmla="*/ 43 h 337"/>
              <a:gd name="T6" fmla="*/ 1109 w 1490"/>
              <a:gd name="T7" fmla="*/ 32 h 337"/>
              <a:gd name="T8" fmla="*/ 1174 w 1490"/>
              <a:gd name="T9" fmla="*/ 21 h 337"/>
              <a:gd name="T10" fmla="*/ 1218 w 1490"/>
              <a:gd name="T11" fmla="*/ 11 h 337"/>
              <a:gd name="T12" fmla="*/ 1261 w 1490"/>
              <a:gd name="T13" fmla="*/ 0 h 337"/>
              <a:gd name="T14" fmla="*/ 1283 w 1490"/>
              <a:gd name="T15" fmla="*/ 0 h 337"/>
              <a:gd name="T16" fmla="*/ 1305 w 1490"/>
              <a:gd name="T17" fmla="*/ 0 h 337"/>
              <a:gd name="T18" fmla="*/ 1327 w 1490"/>
              <a:gd name="T19" fmla="*/ 11 h 337"/>
              <a:gd name="T20" fmla="*/ 1392 w 1490"/>
              <a:gd name="T21" fmla="*/ 21 h 337"/>
              <a:gd name="T22" fmla="*/ 1446 w 1490"/>
              <a:gd name="T23" fmla="*/ 43 h 337"/>
              <a:gd name="T24" fmla="*/ 1468 w 1490"/>
              <a:gd name="T25" fmla="*/ 54 h 337"/>
              <a:gd name="T26" fmla="*/ 1490 w 1490"/>
              <a:gd name="T27" fmla="*/ 65 h 337"/>
              <a:gd name="T28" fmla="*/ 1479 w 1490"/>
              <a:gd name="T29" fmla="*/ 87 h 337"/>
              <a:gd name="T30" fmla="*/ 1446 w 1490"/>
              <a:gd name="T31" fmla="*/ 108 h 337"/>
              <a:gd name="T32" fmla="*/ 1425 w 1490"/>
              <a:gd name="T33" fmla="*/ 108 h 337"/>
              <a:gd name="T34" fmla="*/ 1392 w 1490"/>
              <a:gd name="T35" fmla="*/ 119 h 337"/>
              <a:gd name="T36" fmla="*/ 1348 w 1490"/>
              <a:gd name="T37" fmla="*/ 130 h 337"/>
              <a:gd name="T38" fmla="*/ 1294 w 1490"/>
              <a:gd name="T39" fmla="*/ 141 h 337"/>
              <a:gd name="T40" fmla="*/ 1229 w 1490"/>
              <a:gd name="T41" fmla="*/ 152 h 337"/>
              <a:gd name="T42" fmla="*/ 1153 w 1490"/>
              <a:gd name="T43" fmla="*/ 163 h 337"/>
              <a:gd name="T44" fmla="*/ 1066 w 1490"/>
              <a:gd name="T45" fmla="*/ 174 h 337"/>
              <a:gd name="T46" fmla="*/ 957 w 1490"/>
              <a:gd name="T47" fmla="*/ 185 h 337"/>
              <a:gd name="T48" fmla="*/ 750 w 1490"/>
              <a:gd name="T49" fmla="*/ 217 h 337"/>
              <a:gd name="T50" fmla="*/ 577 w 1490"/>
              <a:gd name="T51" fmla="*/ 239 h 337"/>
              <a:gd name="T52" fmla="*/ 435 w 1490"/>
              <a:gd name="T53" fmla="*/ 261 h 337"/>
              <a:gd name="T54" fmla="*/ 326 w 1490"/>
              <a:gd name="T55" fmla="*/ 293 h 337"/>
              <a:gd name="T56" fmla="*/ 240 w 1490"/>
              <a:gd name="T57" fmla="*/ 315 h 337"/>
              <a:gd name="T58" fmla="*/ 174 w 1490"/>
              <a:gd name="T59" fmla="*/ 337 h 337"/>
              <a:gd name="T60" fmla="*/ 131 w 1490"/>
              <a:gd name="T61" fmla="*/ 337 h 337"/>
              <a:gd name="T62" fmla="*/ 109 w 1490"/>
              <a:gd name="T63" fmla="*/ 337 h 337"/>
              <a:gd name="T64" fmla="*/ 76 w 1490"/>
              <a:gd name="T65" fmla="*/ 326 h 337"/>
              <a:gd name="T66" fmla="*/ 33 w 1490"/>
              <a:gd name="T67" fmla="*/ 293 h 337"/>
              <a:gd name="T68" fmla="*/ 11 w 1490"/>
              <a:gd name="T69" fmla="*/ 272 h 337"/>
              <a:gd name="T70" fmla="*/ 0 w 1490"/>
              <a:gd name="T71" fmla="*/ 250 h 337"/>
              <a:gd name="T72" fmla="*/ 11 w 1490"/>
              <a:gd name="T73" fmla="*/ 239 h 337"/>
              <a:gd name="T74" fmla="*/ 44 w 1490"/>
              <a:gd name="T75" fmla="*/ 228 h 337"/>
              <a:gd name="T76" fmla="*/ 76 w 1490"/>
              <a:gd name="T77" fmla="*/ 228 h 337"/>
              <a:gd name="T78" fmla="*/ 131 w 1490"/>
              <a:gd name="T79" fmla="*/ 217 h 337"/>
              <a:gd name="T80" fmla="*/ 174 w 1490"/>
              <a:gd name="T81" fmla="*/ 206 h 337"/>
              <a:gd name="T82" fmla="*/ 218 w 1490"/>
              <a:gd name="T83" fmla="*/ 206 h 337"/>
              <a:gd name="T84" fmla="*/ 272 w 1490"/>
              <a:gd name="T85" fmla="*/ 196 h 337"/>
              <a:gd name="T86" fmla="*/ 337 w 1490"/>
              <a:gd name="T87" fmla="*/ 185 h 337"/>
              <a:gd name="T88" fmla="*/ 413 w 1490"/>
              <a:gd name="T89" fmla="*/ 174 h 337"/>
              <a:gd name="T90" fmla="*/ 500 w 1490"/>
              <a:gd name="T91" fmla="*/ 152 h 337"/>
              <a:gd name="T92" fmla="*/ 598 w 1490"/>
              <a:gd name="T93" fmla="*/ 130 h 337"/>
              <a:gd name="T94" fmla="*/ 707 w 1490"/>
              <a:gd name="T95" fmla="*/ 119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90" h="337">
                <a:moveTo>
                  <a:pt x="761" y="108"/>
                </a:moveTo>
                <a:lnTo>
                  <a:pt x="827" y="87"/>
                </a:lnTo>
                <a:lnTo>
                  <a:pt x="881" y="76"/>
                </a:lnTo>
                <a:lnTo>
                  <a:pt x="935" y="65"/>
                </a:lnTo>
                <a:lnTo>
                  <a:pt x="979" y="54"/>
                </a:lnTo>
                <a:lnTo>
                  <a:pt x="1022" y="43"/>
                </a:lnTo>
                <a:lnTo>
                  <a:pt x="1066" y="43"/>
                </a:lnTo>
                <a:lnTo>
                  <a:pt x="1109" y="32"/>
                </a:lnTo>
                <a:lnTo>
                  <a:pt x="1142" y="21"/>
                </a:lnTo>
                <a:lnTo>
                  <a:pt x="1174" y="21"/>
                </a:lnTo>
                <a:lnTo>
                  <a:pt x="1196" y="11"/>
                </a:lnTo>
                <a:lnTo>
                  <a:pt x="1218" y="11"/>
                </a:lnTo>
                <a:lnTo>
                  <a:pt x="1240" y="11"/>
                </a:lnTo>
                <a:lnTo>
                  <a:pt x="1261" y="0"/>
                </a:lnTo>
                <a:lnTo>
                  <a:pt x="1272" y="0"/>
                </a:lnTo>
                <a:lnTo>
                  <a:pt x="1283" y="0"/>
                </a:lnTo>
                <a:lnTo>
                  <a:pt x="1294" y="0"/>
                </a:lnTo>
                <a:lnTo>
                  <a:pt x="1305" y="0"/>
                </a:lnTo>
                <a:lnTo>
                  <a:pt x="1316" y="0"/>
                </a:lnTo>
                <a:lnTo>
                  <a:pt x="1327" y="11"/>
                </a:lnTo>
                <a:lnTo>
                  <a:pt x="1359" y="11"/>
                </a:lnTo>
                <a:lnTo>
                  <a:pt x="1392" y="21"/>
                </a:lnTo>
                <a:lnTo>
                  <a:pt x="1435" y="43"/>
                </a:lnTo>
                <a:lnTo>
                  <a:pt x="1446" y="43"/>
                </a:lnTo>
                <a:lnTo>
                  <a:pt x="1457" y="54"/>
                </a:lnTo>
                <a:lnTo>
                  <a:pt x="1468" y="54"/>
                </a:lnTo>
                <a:lnTo>
                  <a:pt x="1479" y="65"/>
                </a:lnTo>
                <a:lnTo>
                  <a:pt x="1490" y="65"/>
                </a:lnTo>
                <a:lnTo>
                  <a:pt x="1479" y="76"/>
                </a:lnTo>
                <a:lnTo>
                  <a:pt x="1479" y="87"/>
                </a:lnTo>
                <a:lnTo>
                  <a:pt x="1457" y="98"/>
                </a:lnTo>
                <a:lnTo>
                  <a:pt x="1446" y="108"/>
                </a:lnTo>
                <a:lnTo>
                  <a:pt x="1435" y="108"/>
                </a:lnTo>
                <a:lnTo>
                  <a:pt x="1425" y="108"/>
                </a:lnTo>
                <a:lnTo>
                  <a:pt x="1414" y="108"/>
                </a:lnTo>
                <a:lnTo>
                  <a:pt x="1392" y="119"/>
                </a:lnTo>
                <a:lnTo>
                  <a:pt x="1370" y="119"/>
                </a:lnTo>
                <a:lnTo>
                  <a:pt x="1348" y="130"/>
                </a:lnTo>
                <a:lnTo>
                  <a:pt x="1327" y="130"/>
                </a:lnTo>
                <a:lnTo>
                  <a:pt x="1294" y="141"/>
                </a:lnTo>
                <a:lnTo>
                  <a:pt x="1272" y="141"/>
                </a:lnTo>
                <a:lnTo>
                  <a:pt x="1229" y="152"/>
                </a:lnTo>
                <a:lnTo>
                  <a:pt x="1196" y="152"/>
                </a:lnTo>
                <a:lnTo>
                  <a:pt x="1153" y="163"/>
                </a:lnTo>
                <a:lnTo>
                  <a:pt x="1109" y="163"/>
                </a:lnTo>
                <a:lnTo>
                  <a:pt x="1066" y="174"/>
                </a:lnTo>
                <a:lnTo>
                  <a:pt x="1011" y="185"/>
                </a:lnTo>
                <a:lnTo>
                  <a:pt x="957" y="185"/>
                </a:lnTo>
                <a:lnTo>
                  <a:pt x="848" y="196"/>
                </a:lnTo>
                <a:lnTo>
                  <a:pt x="750" y="217"/>
                </a:lnTo>
                <a:lnTo>
                  <a:pt x="664" y="228"/>
                </a:lnTo>
                <a:lnTo>
                  <a:pt x="577" y="239"/>
                </a:lnTo>
                <a:lnTo>
                  <a:pt x="511" y="250"/>
                </a:lnTo>
                <a:lnTo>
                  <a:pt x="435" y="261"/>
                </a:lnTo>
                <a:lnTo>
                  <a:pt x="381" y="283"/>
                </a:lnTo>
                <a:lnTo>
                  <a:pt x="326" y="293"/>
                </a:lnTo>
                <a:lnTo>
                  <a:pt x="283" y="304"/>
                </a:lnTo>
                <a:lnTo>
                  <a:pt x="240" y="315"/>
                </a:lnTo>
                <a:lnTo>
                  <a:pt x="207" y="326"/>
                </a:lnTo>
                <a:lnTo>
                  <a:pt x="174" y="337"/>
                </a:lnTo>
                <a:lnTo>
                  <a:pt x="142" y="337"/>
                </a:lnTo>
                <a:lnTo>
                  <a:pt x="131" y="337"/>
                </a:lnTo>
                <a:lnTo>
                  <a:pt x="120" y="337"/>
                </a:lnTo>
                <a:lnTo>
                  <a:pt x="109" y="337"/>
                </a:lnTo>
                <a:lnTo>
                  <a:pt x="87" y="337"/>
                </a:lnTo>
                <a:lnTo>
                  <a:pt x="76" y="326"/>
                </a:lnTo>
                <a:lnTo>
                  <a:pt x="55" y="315"/>
                </a:lnTo>
                <a:lnTo>
                  <a:pt x="33" y="293"/>
                </a:lnTo>
                <a:lnTo>
                  <a:pt x="22" y="283"/>
                </a:lnTo>
                <a:lnTo>
                  <a:pt x="11" y="272"/>
                </a:lnTo>
                <a:lnTo>
                  <a:pt x="0" y="261"/>
                </a:lnTo>
                <a:lnTo>
                  <a:pt x="0" y="250"/>
                </a:lnTo>
                <a:lnTo>
                  <a:pt x="11" y="250"/>
                </a:lnTo>
                <a:lnTo>
                  <a:pt x="11" y="239"/>
                </a:lnTo>
                <a:lnTo>
                  <a:pt x="22" y="239"/>
                </a:lnTo>
                <a:lnTo>
                  <a:pt x="44" y="228"/>
                </a:lnTo>
                <a:lnTo>
                  <a:pt x="55" y="228"/>
                </a:lnTo>
                <a:lnTo>
                  <a:pt x="76" y="228"/>
                </a:lnTo>
                <a:lnTo>
                  <a:pt x="98" y="217"/>
                </a:lnTo>
                <a:lnTo>
                  <a:pt x="131" y="217"/>
                </a:lnTo>
                <a:lnTo>
                  <a:pt x="163" y="206"/>
                </a:lnTo>
                <a:lnTo>
                  <a:pt x="174" y="206"/>
                </a:lnTo>
                <a:lnTo>
                  <a:pt x="196" y="206"/>
                </a:lnTo>
                <a:lnTo>
                  <a:pt x="218" y="206"/>
                </a:lnTo>
                <a:lnTo>
                  <a:pt x="240" y="196"/>
                </a:lnTo>
                <a:lnTo>
                  <a:pt x="272" y="196"/>
                </a:lnTo>
                <a:lnTo>
                  <a:pt x="305" y="185"/>
                </a:lnTo>
                <a:lnTo>
                  <a:pt x="337" y="185"/>
                </a:lnTo>
                <a:lnTo>
                  <a:pt x="370" y="174"/>
                </a:lnTo>
                <a:lnTo>
                  <a:pt x="413" y="174"/>
                </a:lnTo>
                <a:lnTo>
                  <a:pt x="457" y="163"/>
                </a:lnTo>
                <a:lnTo>
                  <a:pt x="500" y="152"/>
                </a:lnTo>
                <a:lnTo>
                  <a:pt x="544" y="141"/>
                </a:lnTo>
                <a:lnTo>
                  <a:pt x="598" y="130"/>
                </a:lnTo>
                <a:lnTo>
                  <a:pt x="653" y="130"/>
                </a:lnTo>
                <a:lnTo>
                  <a:pt x="707" y="119"/>
                </a:lnTo>
                <a:lnTo>
                  <a:pt x="761" y="10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202" name="任意多边形 91201"/>
          <p:cNvSpPr>
            <a:spLocks noChangeArrowheads="1"/>
          </p:cNvSpPr>
          <p:nvPr/>
        </p:nvSpPr>
        <p:spPr bwMode="auto">
          <a:xfrm>
            <a:off x="6242050" y="1952625"/>
            <a:ext cx="546100" cy="615950"/>
          </a:xfrm>
          <a:custGeom>
            <a:avLst/>
            <a:gdLst>
              <a:gd name="T0" fmla="*/ 228 w 859"/>
              <a:gd name="T1" fmla="*/ 740 h 969"/>
              <a:gd name="T2" fmla="*/ 283 w 859"/>
              <a:gd name="T3" fmla="*/ 686 h 969"/>
              <a:gd name="T4" fmla="*/ 337 w 859"/>
              <a:gd name="T5" fmla="*/ 642 h 969"/>
              <a:gd name="T6" fmla="*/ 391 w 859"/>
              <a:gd name="T7" fmla="*/ 588 h 969"/>
              <a:gd name="T8" fmla="*/ 435 w 859"/>
              <a:gd name="T9" fmla="*/ 533 h 969"/>
              <a:gd name="T10" fmla="*/ 478 w 859"/>
              <a:gd name="T11" fmla="*/ 479 h 969"/>
              <a:gd name="T12" fmla="*/ 522 w 859"/>
              <a:gd name="T13" fmla="*/ 435 h 969"/>
              <a:gd name="T14" fmla="*/ 554 w 859"/>
              <a:gd name="T15" fmla="*/ 381 h 969"/>
              <a:gd name="T16" fmla="*/ 587 w 859"/>
              <a:gd name="T17" fmla="*/ 338 h 969"/>
              <a:gd name="T18" fmla="*/ 609 w 859"/>
              <a:gd name="T19" fmla="*/ 283 h 969"/>
              <a:gd name="T20" fmla="*/ 641 w 859"/>
              <a:gd name="T21" fmla="*/ 240 h 969"/>
              <a:gd name="T22" fmla="*/ 663 w 859"/>
              <a:gd name="T23" fmla="*/ 196 h 969"/>
              <a:gd name="T24" fmla="*/ 674 w 859"/>
              <a:gd name="T25" fmla="*/ 153 h 969"/>
              <a:gd name="T26" fmla="*/ 696 w 859"/>
              <a:gd name="T27" fmla="*/ 109 h 969"/>
              <a:gd name="T28" fmla="*/ 706 w 859"/>
              <a:gd name="T29" fmla="*/ 76 h 969"/>
              <a:gd name="T30" fmla="*/ 717 w 859"/>
              <a:gd name="T31" fmla="*/ 33 h 969"/>
              <a:gd name="T32" fmla="*/ 728 w 859"/>
              <a:gd name="T33" fmla="*/ 0 h 969"/>
              <a:gd name="T34" fmla="*/ 750 w 859"/>
              <a:gd name="T35" fmla="*/ 22 h 969"/>
              <a:gd name="T36" fmla="*/ 783 w 859"/>
              <a:gd name="T37" fmla="*/ 44 h 969"/>
              <a:gd name="T38" fmla="*/ 804 w 859"/>
              <a:gd name="T39" fmla="*/ 65 h 969"/>
              <a:gd name="T40" fmla="*/ 815 w 859"/>
              <a:gd name="T41" fmla="*/ 76 h 969"/>
              <a:gd name="T42" fmla="*/ 837 w 859"/>
              <a:gd name="T43" fmla="*/ 87 h 969"/>
              <a:gd name="T44" fmla="*/ 848 w 859"/>
              <a:gd name="T45" fmla="*/ 98 h 969"/>
              <a:gd name="T46" fmla="*/ 859 w 859"/>
              <a:gd name="T47" fmla="*/ 109 h 969"/>
              <a:gd name="T48" fmla="*/ 859 w 859"/>
              <a:gd name="T49" fmla="*/ 120 h 969"/>
              <a:gd name="T50" fmla="*/ 848 w 859"/>
              <a:gd name="T51" fmla="*/ 142 h 969"/>
              <a:gd name="T52" fmla="*/ 837 w 859"/>
              <a:gd name="T53" fmla="*/ 163 h 969"/>
              <a:gd name="T54" fmla="*/ 826 w 859"/>
              <a:gd name="T55" fmla="*/ 185 h 969"/>
              <a:gd name="T56" fmla="*/ 804 w 859"/>
              <a:gd name="T57" fmla="*/ 218 h 969"/>
              <a:gd name="T58" fmla="*/ 783 w 859"/>
              <a:gd name="T59" fmla="*/ 261 h 969"/>
              <a:gd name="T60" fmla="*/ 750 w 859"/>
              <a:gd name="T61" fmla="*/ 305 h 969"/>
              <a:gd name="T62" fmla="*/ 717 w 859"/>
              <a:gd name="T63" fmla="*/ 359 h 969"/>
              <a:gd name="T64" fmla="*/ 685 w 859"/>
              <a:gd name="T65" fmla="*/ 414 h 969"/>
              <a:gd name="T66" fmla="*/ 641 w 859"/>
              <a:gd name="T67" fmla="*/ 468 h 969"/>
              <a:gd name="T68" fmla="*/ 609 w 859"/>
              <a:gd name="T69" fmla="*/ 512 h 969"/>
              <a:gd name="T70" fmla="*/ 565 w 859"/>
              <a:gd name="T71" fmla="*/ 555 h 969"/>
              <a:gd name="T72" fmla="*/ 522 w 859"/>
              <a:gd name="T73" fmla="*/ 599 h 969"/>
              <a:gd name="T74" fmla="*/ 489 w 859"/>
              <a:gd name="T75" fmla="*/ 642 h 969"/>
              <a:gd name="T76" fmla="*/ 446 w 859"/>
              <a:gd name="T77" fmla="*/ 675 h 969"/>
              <a:gd name="T78" fmla="*/ 413 w 859"/>
              <a:gd name="T79" fmla="*/ 708 h 969"/>
              <a:gd name="T80" fmla="*/ 369 w 859"/>
              <a:gd name="T81" fmla="*/ 740 h 969"/>
              <a:gd name="T82" fmla="*/ 337 w 859"/>
              <a:gd name="T83" fmla="*/ 773 h 969"/>
              <a:gd name="T84" fmla="*/ 293 w 859"/>
              <a:gd name="T85" fmla="*/ 805 h 969"/>
              <a:gd name="T86" fmla="*/ 261 w 859"/>
              <a:gd name="T87" fmla="*/ 827 h 969"/>
              <a:gd name="T88" fmla="*/ 185 w 859"/>
              <a:gd name="T89" fmla="*/ 882 h 969"/>
              <a:gd name="T90" fmla="*/ 130 w 859"/>
              <a:gd name="T91" fmla="*/ 914 h 969"/>
              <a:gd name="T92" fmla="*/ 98 w 859"/>
              <a:gd name="T93" fmla="*/ 936 h 969"/>
              <a:gd name="T94" fmla="*/ 65 w 859"/>
              <a:gd name="T95" fmla="*/ 947 h 969"/>
              <a:gd name="T96" fmla="*/ 43 w 859"/>
              <a:gd name="T97" fmla="*/ 958 h 969"/>
              <a:gd name="T98" fmla="*/ 32 w 859"/>
              <a:gd name="T99" fmla="*/ 969 h 969"/>
              <a:gd name="T100" fmla="*/ 11 w 859"/>
              <a:gd name="T101" fmla="*/ 969 h 969"/>
              <a:gd name="T102" fmla="*/ 0 w 859"/>
              <a:gd name="T103" fmla="*/ 969 h 969"/>
              <a:gd name="T104" fmla="*/ 0 w 859"/>
              <a:gd name="T105" fmla="*/ 958 h 969"/>
              <a:gd name="T106" fmla="*/ 0 w 859"/>
              <a:gd name="T107" fmla="*/ 947 h 969"/>
              <a:gd name="T108" fmla="*/ 22 w 859"/>
              <a:gd name="T109" fmla="*/ 925 h 969"/>
              <a:gd name="T110" fmla="*/ 43 w 859"/>
              <a:gd name="T111" fmla="*/ 903 h 969"/>
              <a:gd name="T112" fmla="*/ 76 w 859"/>
              <a:gd name="T113" fmla="*/ 871 h 969"/>
              <a:gd name="T114" fmla="*/ 119 w 859"/>
              <a:gd name="T115" fmla="*/ 838 h 969"/>
              <a:gd name="T116" fmla="*/ 163 w 859"/>
              <a:gd name="T117" fmla="*/ 795 h 969"/>
              <a:gd name="T118" fmla="*/ 228 w 859"/>
              <a:gd name="T119" fmla="*/ 740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59" h="969">
                <a:moveTo>
                  <a:pt x="228" y="740"/>
                </a:moveTo>
                <a:lnTo>
                  <a:pt x="283" y="686"/>
                </a:lnTo>
                <a:lnTo>
                  <a:pt x="337" y="642"/>
                </a:lnTo>
                <a:lnTo>
                  <a:pt x="391" y="588"/>
                </a:lnTo>
                <a:lnTo>
                  <a:pt x="435" y="533"/>
                </a:lnTo>
                <a:lnTo>
                  <a:pt x="478" y="479"/>
                </a:lnTo>
                <a:lnTo>
                  <a:pt x="522" y="435"/>
                </a:lnTo>
                <a:lnTo>
                  <a:pt x="554" y="381"/>
                </a:lnTo>
                <a:lnTo>
                  <a:pt x="587" y="338"/>
                </a:lnTo>
                <a:lnTo>
                  <a:pt x="609" y="283"/>
                </a:lnTo>
                <a:lnTo>
                  <a:pt x="641" y="240"/>
                </a:lnTo>
                <a:lnTo>
                  <a:pt x="663" y="196"/>
                </a:lnTo>
                <a:lnTo>
                  <a:pt x="674" y="153"/>
                </a:lnTo>
                <a:lnTo>
                  <a:pt x="696" y="109"/>
                </a:lnTo>
                <a:lnTo>
                  <a:pt x="706" y="76"/>
                </a:lnTo>
                <a:lnTo>
                  <a:pt x="717" y="33"/>
                </a:lnTo>
                <a:lnTo>
                  <a:pt x="728" y="0"/>
                </a:lnTo>
                <a:lnTo>
                  <a:pt x="750" y="22"/>
                </a:lnTo>
                <a:lnTo>
                  <a:pt x="783" y="44"/>
                </a:lnTo>
                <a:lnTo>
                  <a:pt x="804" y="65"/>
                </a:lnTo>
                <a:lnTo>
                  <a:pt x="815" y="76"/>
                </a:lnTo>
                <a:lnTo>
                  <a:pt x="837" y="87"/>
                </a:lnTo>
                <a:lnTo>
                  <a:pt x="848" y="98"/>
                </a:lnTo>
                <a:lnTo>
                  <a:pt x="859" y="109"/>
                </a:lnTo>
                <a:lnTo>
                  <a:pt x="859" y="120"/>
                </a:lnTo>
                <a:lnTo>
                  <a:pt x="848" y="142"/>
                </a:lnTo>
                <a:lnTo>
                  <a:pt x="837" y="163"/>
                </a:lnTo>
                <a:lnTo>
                  <a:pt x="826" y="185"/>
                </a:lnTo>
                <a:lnTo>
                  <a:pt x="804" y="218"/>
                </a:lnTo>
                <a:lnTo>
                  <a:pt x="783" y="261"/>
                </a:lnTo>
                <a:lnTo>
                  <a:pt x="750" y="305"/>
                </a:lnTo>
                <a:lnTo>
                  <a:pt x="717" y="359"/>
                </a:lnTo>
                <a:lnTo>
                  <a:pt x="685" y="414"/>
                </a:lnTo>
                <a:lnTo>
                  <a:pt x="641" y="468"/>
                </a:lnTo>
                <a:lnTo>
                  <a:pt x="609" y="512"/>
                </a:lnTo>
                <a:lnTo>
                  <a:pt x="565" y="555"/>
                </a:lnTo>
                <a:lnTo>
                  <a:pt x="522" y="599"/>
                </a:lnTo>
                <a:lnTo>
                  <a:pt x="489" y="642"/>
                </a:lnTo>
                <a:lnTo>
                  <a:pt x="446" y="675"/>
                </a:lnTo>
                <a:lnTo>
                  <a:pt x="413" y="708"/>
                </a:lnTo>
                <a:lnTo>
                  <a:pt x="369" y="740"/>
                </a:lnTo>
                <a:lnTo>
                  <a:pt x="337" y="773"/>
                </a:lnTo>
                <a:lnTo>
                  <a:pt x="293" y="805"/>
                </a:lnTo>
                <a:lnTo>
                  <a:pt x="261" y="827"/>
                </a:lnTo>
                <a:lnTo>
                  <a:pt x="185" y="882"/>
                </a:lnTo>
                <a:lnTo>
                  <a:pt x="130" y="914"/>
                </a:lnTo>
                <a:lnTo>
                  <a:pt x="98" y="936"/>
                </a:lnTo>
                <a:lnTo>
                  <a:pt x="65" y="947"/>
                </a:lnTo>
                <a:lnTo>
                  <a:pt x="43" y="958"/>
                </a:lnTo>
                <a:lnTo>
                  <a:pt x="32" y="969"/>
                </a:lnTo>
                <a:lnTo>
                  <a:pt x="11" y="969"/>
                </a:lnTo>
                <a:lnTo>
                  <a:pt x="0" y="969"/>
                </a:lnTo>
                <a:lnTo>
                  <a:pt x="0" y="958"/>
                </a:lnTo>
                <a:lnTo>
                  <a:pt x="0" y="947"/>
                </a:lnTo>
                <a:lnTo>
                  <a:pt x="22" y="925"/>
                </a:lnTo>
                <a:lnTo>
                  <a:pt x="43" y="903"/>
                </a:lnTo>
                <a:lnTo>
                  <a:pt x="76" y="871"/>
                </a:lnTo>
                <a:lnTo>
                  <a:pt x="119" y="838"/>
                </a:lnTo>
                <a:lnTo>
                  <a:pt x="163" y="795"/>
                </a:lnTo>
                <a:lnTo>
                  <a:pt x="228" y="74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207" name="任意多边形 91206"/>
          <p:cNvSpPr>
            <a:spLocks noChangeArrowheads="1"/>
          </p:cNvSpPr>
          <p:nvPr/>
        </p:nvSpPr>
        <p:spPr bwMode="auto">
          <a:xfrm>
            <a:off x="6608763" y="2236788"/>
            <a:ext cx="158750" cy="152400"/>
          </a:xfrm>
          <a:custGeom>
            <a:avLst/>
            <a:gdLst>
              <a:gd name="T0" fmla="*/ 0 w 250"/>
              <a:gd name="T1" fmla="*/ 0 h 240"/>
              <a:gd name="T2" fmla="*/ 33 w 250"/>
              <a:gd name="T3" fmla="*/ 0 h 240"/>
              <a:gd name="T4" fmla="*/ 65 w 250"/>
              <a:gd name="T5" fmla="*/ 11 h 240"/>
              <a:gd name="T6" fmla="*/ 98 w 250"/>
              <a:gd name="T7" fmla="*/ 11 h 240"/>
              <a:gd name="T8" fmla="*/ 120 w 250"/>
              <a:gd name="T9" fmla="*/ 11 h 240"/>
              <a:gd name="T10" fmla="*/ 152 w 250"/>
              <a:gd name="T11" fmla="*/ 22 h 240"/>
              <a:gd name="T12" fmla="*/ 174 w 250"/>
              <a:gd name="T13" fmla="*/ 22 h 240"/>
              <a:gd name="T14" fmla="*/ 185 w 250"/>
              <a:gd name="T15" fmla="*/ 33 h 240"/>
              <a:gd name="T16" fmla="*/ 207 w 250"/>
              <a:gd name="T17" fmla="*/ 44 h 240"/>
              <a:gd name="T18" fmla="*/ 228 w 250"/>
              <a:gd name="T19" fmla="*/ 66 h 240"/>
              <a:gd name="T20" fmla="*/ 239 w 250"/>
              <a:gd name="T21" fmla="*/ 98 h 240"/>
              <a:gd name="T22" fmla="*/ 250 w 250"/>
              <a:gd name="T23" fmla="*/ 109 h 240"/>
              <a:gd name="T24" fmla="*/ 250 w 250"/>
              <a:gd name="T25" fmla="*/ 120 h 240"/>
              <a:gd name="T26" fmla="*/ 250 w 250"/>
              <a:gd name="T27" fmla="*/ 142 h 240"/>
              <a:gd name="T28" fmla="*/ 250 w 250"/>
              <a:gd name="T29" fmla="*/ 153 h 240"/>
              <a:gd name="T30" fmla="*/ 250 w 250"/>
              <a:gd name="T31" fmla="*/ 174 h 240"/>
              <a:gd name="T32" fmla="*/ 239 w 250"/>
              <a:gd name="T33" fmla="*/ 196 h 240"/>
              <a:gd name="T34" fmla="*/ 239 w 250"/>
              <a:gd name="T35" fmla="*/ 207 h 240"/>
              <a:gd name="T36" fmla="*/ 239 w 250"/>
              <a:gd name="T37" fmla="*/ 218 h 240"/>
              <a:gd name="T38" fmla="*/ 239 w 250"/>
              <a:gd name="T39" fmla="*/ 229 h 240"/>
              <a:gd name="T40" fmla="*/ 239 w 250"/>
              <a:gd name="T41" fmla="*/ 240 h 240"/>
              <a:gd name="T42" fmla="*/ 228 w 250"/>
              <a:gd name="T43" fmla="*/ 240 h 240"/>
              <a:gd name="T44" fmla="*/ 217 w 250"/>
              <a:gd name="T45" fmla="*/ 240 h 240"/>
              <a:gd name="T46" fmla="*/ 207 w 250"/>
              <a:gd name="T47" fmla="*/ 240 h 240"/>
              <a:gd name="T48" fmla="*/ 196 w 250"/>
              <a:gd name="T49" fmla="*/ 229 h 240"/>
              <a:gd name="T50" fmla="*/ 174 w 250"/>
              <a:gd name="T51" fmla="*/ 218 h 240"/>
              <a:gd name="T52" fmla="*/ 141 w 250"/>
              <a:gd name="T53" fmla="*/ 196 h 240"/>
              <a:gd name="T54" fmla="*/ 120 w 250"/>
              <a:gd name="T55" fmla="*/ 174 h 240"/>
              <a:gd name="T56" fmla="*/ 98 w 250"/>
              <a:gd name="T57" fmla="*/ 164 h 240"/>
              <a:gd name="T58" fmla="*/ 87 w 250"/>
              <a:gd name="T59" fmla="*/ 142 h 240"/>
              <a:gd name="T60" fmla="*/ 65 w 250"/>
              <a:gd name="T61" fmla="*/ 120 h 240"/>
              <a:gd name="T62" fmla="*/ 33 w 250"/>
              <a:gd name="T63" fmla="*/ 66 h 240"/>
              <a:gd name="T64" fmla="*/ 0 w 250"/>
              <a:gd name="T65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0" h="240">
                <a:moveTo>
                  <a:pt x="0" y="0"/>
                </a:moveTo>
                <a:lnTo>
                  <a:pt x="33" y="0"/>
                </a:lnTo>
                <a:lnTo>
                  <a:pt x="65" y="11"/>
                </a:lnTo>
                <a:lnTo>
                  <a:pt x="98" y="11"/>
                </a:lnTo>
                <a:lnTo>
                  <a:pt x="120" y="11"/>
                </a:lnTo>
                <a:lnTo>
                  <a:pt x="152" y="22"/>
                </a:lnTo>
                <a:lnTo>
                  <a:pt x="174" y="22"/>
                </a:lnTo>
                <a:lnTo>
                  <a:pt x="185" y="33"/>
                </a:lnTo>
                <a:lnTo>
                  <a:pt x="207" y="44"/>
                </a:lnTo>
                <a:lnTo>
                  <a:pt x="228" y="66"/>
                </a:lnTo>
                <a:lnTo>
                  <a:pt x="239" y="98"/>
                </a:lnTo>
                <a:lnTo>
                  <a:pt x="250" y="109"/>
                </a:lnTo>
                <a:lnTo>
                  <a:pt x="250" y="120"/>
                </a:lnTo>
                <a:lnTo>
                  <a:pt x="250" y="142"/>
                </a:lnTo>
                <a:lnTo>
                  <a:pt x="250" y="153"/>
                </a:lnTo>
                <a:lnTo>
                  <a:pt x="250" y="174"/>
                </a:lnTo>
                <a:lnTo>
                  <a:pt x="239" y="196"/>
                </a:lnTo>
                <a:lnTo>
                  <a:pt x="239" y="207"/>
                </a:lnTo>
                <a:lnTo>
                  <a:pt x="239" y="218"/>
                </a:lnTo>
                <a:lnTo>
                  <a:pt x="239" y="229"/>
                </a:lnTo>
                <a:lnTo>
                  <a:pt x="239" y="240"/>
                </a:lnTo>
                <a:lnTo>
                  <a:pt x="228" y="240"/>
                </a:lnTo>
                <a:lnTo>
                  <a:pt x="217" y="240"/>
                </a:lnTo>
                <a:lnTo>
                  <a:pt x="207" y="240"/>
                </a:lnTo>
                <a:lnTo>
                  <a:pt x="196" y="229"/>
                </a:lnTo>
                <a:lnTo>
                  <a:pt x="174" y="218"/>
                </a:lnTo>
                <a:lnTo>
                  <a:pt x="141" y="196"/>
                </a:lnTo>
                <a:lnTo>
                  <a:pt x="120" y="174"/>
                </a:lnTo>
                <a:lnTo>
                  <a:pt x="98" y="164"/>
                </a:lnTo>
                <a:lnTo>
                  <a:pt x="87" y="142"/>
                </a:lnTo>
                <a:lnTo>
                  <a:pt x="65" y="120"/>
                </a:lnTo>
                <a:lnTo>
                  <a:pt x="33" y="66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208" name="任意多边形 91207"/>
          <p:cNvSpPr>
            <a:spLocks noChangeArrowheads="1"/>
          </p:cNvSpPr>
          <p:nvPr/>
        </p:nvSpPr>
        <p:spPr bwMode="auto">
          <a:xfrm>
            <a:off x="6980238" y="1905000"/>
            <a:ext cx="684212" cy="498475"/>
          </a:xfrm>
          <a:custGeom>
            <a:avLst/>
            <a:gdLst>
              <a:gd name="T0" fmla="*/ 707 w 1076"/>
              <a:gd name="T1" fmla="*/ 773 h 784"/>
              <a:gd name="T2" fmla="*/ 642 w 1076"/>
              <a:gd name="T3" fmla="*/ 729 h 784"/>
              <a:gd name="T4" fmla="*/ 598 w 1076"/>
              <a:gd name="T5" fmla="*/ 686 h 784"/>
              <a:gd name="T6" fmla="*/ 565 w 1076"/>
              <a:gd name="T7" fmla="*/ 631 h 784"/>
              <a:gd name="T8" fmla="*/ 511 w 1076"/>
              <a:gd name="T9" fmla="*/ 577 h 784"/>
              <a:gd name="T10" fmla="*/ 457 w 1076"/>
              <a:gd name="T11" fmla="*/ 511 h 784"/>
              <a:gd name="T12" fmla="*/ 381 w 1076"/>
              <a:gd name="T13" fmla="*/ 424 h 784"/>
              <a:gd name="T14" fmla="*/ 294 w 1076"/>
              <a:gd name="T15" fmla="*/ 337 h 784"/>
              <a:gd name="T16" fmla="*/ 185 w 1076"/>
              <a:gd name="T17" fmla="*/ 229 h 784"/>
              <a:gd name="T18" fmla="*/ 65 w 1076"/>
              <a:gd name="T19" fmla="*/ 98 h 784"/>
              <a:gd name="T20" fmla="*/ 87 w 1076"/>
              <a:gd name="T21" fmla="*/ 0 h 784"/>
              <a:gd name="T22" fmla="*/ 131 w 1076"/>
              <a:gd name="T23" fmla="*/ 44 h 784"/>
              <a:gd name="T24" fmla="*/ 185 w 1076"/>
              <a:gd name="T25" fmla="*/ 109 h 784"/>
              <a:gd name="T26" fmla="*/ 272 w 1076"/>
              <a:gd name="T27" fmla="*/ 174 h 784"/>
              <a:gd name="T28" fmla="*/ 359 w 1076"/>
              <a:gd name="T29" fmla="*/ 261 h 784"/>
              <a:gd name="T30" fmla="*/ 468 w 1076"/>
              <a:gd name="T31" fmla="*/ 348 h 784"/>
              <a:gd name="T32" fmla="*/ 555 w 1076"/>
              <a:gd name="T33" fmla="*/ 414 h 784"/>
              <a:gd name="T34" fmla="*/ 642 w 1076"/>
              <a:gd name="T35" fmla="*/ 468 h 784"/>
              <a:gd name="T36" fmla="*/ 728 w 1076"/>
              <a:gd name="T37" fmla="*/ 511 h 784"/>
              <a:gd name="T38" fmla="*/ 794 w 1076"/>
              <a:gd name="T39" fmla="*/ 555 h 784"/>
              <a:gd name="T40" fmla="*/ 913 w 1076"/>
              <a:gd name="T41" fmla="*/ 609 h 784"/>
              <a:gd name="T42" fmla="*/ 1000 w 1076"/>
              <a:gd name="T43" fmla="*/ 642 h 784"/>
              <a:gd name="T44" fmla="*/ 1033 w 1076"/>
              <a:gd name="T45" fmla="*/ 653 h 784"/>
              <a:gd name="T46" fmla="*/ 1055 w 1076"/>
              <a:gd name="T47" fmla="*/ 675 h 784"/>
              <a:gd name="T48" fmla="*/ 1076 w 1076"/>
              <a:gd name="T49" fmla="*/ 686 h 784"/>
              <a:gd name="T50" fmla="*/ 1066 w 1076"/>
              <a:gd name="T51" fmla="*/ 696 h 784"/>
              <a:gd name="T52" fmla="*/ 1044 w 1076"/>
              <a:gd name="T53" fmla="*/ 718 h 784"/>
              <a:gd name="T54" fmla="*/ 1000 w 1076"/>
              <a:gd name="T55" fmla="*/ 729 h 784"/>
              <a:gd name="T56" fmla="*/ 946 w 1076"/>
              <a:gd name="T57" fmla="*/ 751 h 784"/>
              <a:gd name="T58" fmla="*/ 870 w 1076"/>
              <a:gd name="T59" fmla="*/ 762 h 784"/>
              <a:gd name="T60" fmla="*/ 815 w 1076"/>
              <a:gd name="T61" fmla="*/ 773 h 784"/>
              <a:gd name="T62" fmla="*/ 772 w 1076"/>
              <a:gd name="T63" fmla="*/ 784 h 784"/>
              <a:gd name="T64" fmla="*/ 739 w 1076"/>
              <a:gd name="T65" fmla="*/ 784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76" h="784">
                <a:moveTo>
                  <a:pt x="739" y="784"/>
                </a:moveTo>
                <a:lnTo>
                  <a:pt x="707" y="773"/>
                </a:lnTo>
                <a:lnTo>
                  <a:pt x="674" y="762"/>
                </a:lnTo>
                <a:lnTo>
                  <a:pt x="642" y="729"/>
                </a:lnTo>
                <a:lnTo>
                  <a:pt x="609" y="707"/>
                </a:lnTo>
                <a:lnTo>
                  <a:pt x="598" y="686"/>
                </a:lnTo>
                <a:lnTo>
                  <a:pt x="587" y="664"/>
                </a:lnTo>
                <a:lnTo>
                  <a:pt x="565" y="631"/>
                </a:lnTo>
                <a:lnTo>
                  <a:pt x="544" y="609"/>
                </a:lnTo>
                <a:lnTo>
                  <a:pt x="511" y="577"/>
                </a:lnTo>
                <a:lnTo>
                  <a:pt x="489" y="544"/>
                </a:lnTo>
                <a:lnTo>
                  <a:pt x="457" y="511"/>
                </a:lnTo>
                <a:lnTo>
                  <a:pt x="413" y="468"/>
                </a:lnTo>
                <a:lnTo>
                  <a:pt x="381" y="424"/>
                </a:lnTo>
                <a:lnTo>
                  <a:pt x="337" y="381"/>
                </a:lnTo>
                <a:lnTo>
                  <a:pt x="294" y="337"/>
                </a:lnTo>
                <a:lnTo>
                  <a:pt x="239" y="283"/>
                </a:lnTo>
                <a:lnTo>
                  <a:pt x="185" y="229"/>
                </a:lnTo>
                <a:lnTo>
                  <a:pt x="131" y="163"/>
                </a:lnTo>
                <a:lnTo>
                  <a:pt x="65" y="98"/>
                </a:lnTo>
                <a:lnTo>
                  <a:pt x="0" y="33"/>
                </a:lnTo>
                <a:lnTo>
                  <a:pt x="87" y="0"/>
                </a:lnTo>
                <a:lnTo>
                  <a:pt x="109" y="22"/>
                </a:lnTo>
                <a:lnTo>
                  <a:pt x="131" y="44"/>
                </a:lnTo>
                <a:lnTo>
                  <a:pt x="163" y="76"/>
                </a:lnTo>
                <a:lnTo>
                  <a:pt x="185" y="109"/>
                </a:lnTo>
                <a:lnTo>
                  <a:pt x="228" y="141"/>
                </a:lnTo>
                <a:lnTo>
                  <a:pt x="272" y="174"/>
                </a:lnTo>
                <a:lnTo>
                  <a:pt x="315" y="218"/>
                </a:lnTo>
                <a:lnTo>
                  <a:pt x="359" y="261"/>
                </a:lnTo>
                <a:lnTo>
                  <a:pt x="413" y="305"/>
                </a:lnTo>
                <a:lnTo>
                  <a:pt x="468" y="348"/>
                </a:lnTo>
                <a:lnTo>
                  <a:pt x="511" y="381"/>
                </a:lnTo>
                <a:lnTo>
                  <a:pt x="555" y="414"/>
                </a:lnTo>
                <a:lnTo>
                  <a:pt x="609" y="446"/>
                </a:lnTo>
                <a:lnTo>
                  <a:pt x="642" y="468"/>
                </a:lnTo>
                <a:lnTo>
                  <a:pt x="685" y="501"/>
                </a:lnTo>
                <a:lnTo>
                  <a:pt x="728" y="511"/>
                </a:lnTo>
                <a:lnTo>
                  <a:pt x="761" y="533"/>
                </a:lnTo>
                <a:lnTo>
                  <a:pt x="794" y="555"/>
                </a:lnTo>
                <a:lnTo>
                  <a:pt x="859" y="588"/>
                </a:lnTo>
                <a:lnTo>
                  <a:pt x="913" y="609"/>
                </a:lnTo>
                <a:lnTo>
                  <a:pt x="979" y="631"/>
                </a:lnTo>
                <a:lnTo>
                  <a:pt x="1000" y="642"/>
                </a:lnTo>
                <a:lnTo>
                  <a:pt x="1022" y="653"/>
                </a:lnTo>
                <a:lnTo>
                  <a:pt x="1033" y="653"/>
                </a:lnTo>
                <a:lnTo>
                  <a:pt x="1044" y="664"/>
                </a:lnTo>
                <a:lnTo>
                  <a:pt x="1055" y="675"/>
                </a:lnTo>
                <a:lnTo>
                  <a:pt x="1066" y="675"/>
                </a:lnTo>
                <a:lnTo>
                  <a:pt x="1076" y="686"/>
                </a:lnTo>
                <a:lnTo>
                  <a:pt x="1076" y="696"/>
                </a:lnTo>
                <a:lnTo>
                  <a:pt x="1066" y="696"/>
                </a:lnTo>
                <a:lnTo>
                  <a:pt x="1055" y="707"/>
                </a:lnTo>
                <a:lnTo>
                  <a:pt x="1044" y="718"/>
                </a:lnTo>
                <a:lnTo>
                  <a:pt x="1022" y="718"/>
                </a:lnTo>
                <a:lnTo>
                  <a:pt x="1000" y="729"/>
                </a:lnTo>
                <a:lnTo>
                  <a:pt x="968" y="740"/>
                </a:lnTo>
                <a:lnTo>
                  <a:pt x="946" y="751"/>
                </a:lnTo>
                <a:lnTo>
                  <a:pt x="902" y="762"/>
                </a:lnTo>
                <a:lnTo>
                  <a:pt x="870" y="762"/>
                </a:lnTo>
                <a:lnTo>
                  <a:pt x="848" y="773"/>
                </a:lnTo>
                <a:lnTo>
                  <a:pt x="815" y="773"/>
                </a:lnTo>
                <a:lnTo>
                  <a:pt x="794" y="784"/>
                </a:lnTo>
                <a:lnTo>
                  <a:pt x="772" y="784"/>
                </a:lnTo>
                <a:lnTo>
                  <a:pt x="750" y="784"/>
                </a:lnTo>
                <a:lnTo>
                  <a:pt x="739" y="78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2689225" y="1368425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曝</a:t>
            </a:r>
            <a:endParaRPr lang="zh-CN" altLang="en-US" sz="8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554288" y="642938"/>
            <a:ext cx="22320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pù</a:t>
            </a:r>
            <a:endParaRPr lang="en-US" altLang="zh-CN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84200" y="3044825"/>
            <a:ext cx="74930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曝晒    一曝十寒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84200" y="3832116"/>
            <a:ext cx="8928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在烈日的曝晒下，土地都干裂了。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8813" y="126842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1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1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1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1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91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9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9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9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9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9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Group 47"/>
          <p:cNvGraphicFramePr>
            <a:graphicFrameLocks noGrp="1"/>
          </p:cNvGraphicFramePr>
          <p:nvPr/>
        </p:nvGraphicFramePr>
        <p:xfrm>
          <a:off x="5478463" y="833438"/>
          <a:ext cx="2590800" cy="2279650"/>
        </p:xfrm>
        <a:graphic>
          <a:graphicData uri="http://schemas.openxmlformats.org/drawingml/2006/table">
            <a:tbl>
              <a:tblPr/>
              <a:tblGrid>
                <a:gridCol w="1284387"/>
                <a:gridCol w="1306413"/>
              </a:tblGrid>
              <a:tr h="113446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182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49" marR="91449" marT="34299" marB="34299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4438" name="Freeform 54"/>
          <p:cNvSpPr>
            <a:spLocks noChangeArrowheads="1"/>
          </p:cNvSpPr>
          <p:nvPr/>
        </p:nvSpPr>
        <p:spPr bwMode="auto">
          <a:xfrm>
            <a:off x="6361113" y="1136650"/>
            <a:ext cx="739775" cy="590550"/>
          </a:xfrm>
          <a:custGeom>
            <a:avLst/>
            <a:gdLst>
              <a:gd name="T0" fmla="*/ 142 w 1165"/>
              <a:gd name="T1" fmla="*/ 909 h 931"/>
              <a:gd name="T2" fmla="*/ 109 w 1165"/>
              <a:gd name="T3" fmla="*/ 931 h 931"/>
              <a:gd name="T4" fmla="*/ 87 w 1165"/>
              <a:gd name="T5" fmla="*/ 920 h 931"/>
              <a:gd name="T6" fmla="*/ 55 w 1165"/>
              <a:gd name="T7" fmla="*/ 887 h 931"/>
              <a:gd name="T8" fmla="*/ 22 w 1165"/>
              <a:gd name="T9" fmla="*/ 844 h 931"/>
              <a:gd name="T10" fmla="*/ 0 w 1165"/>
              <a:gd name="T11" fmla="*/ 812 h 931"/>
              <a:gd name="T12" fmla="*/ 0 w 1165"/>
              <a:gd name="T13" fmla="*/ 779 h 931"/>
              <a:gd name="T14" fmla="*/ 22 w 1165"/>
              <a:gd name="T15" fmla="*/ 747 h 931"/>
              <a:gd name="T16" fmla="*/ 55 w 1165"/>
              <a:gd name="T17" fmla="*/ 725 h 931"/>
              <a:gd name="T18" fmla="*/ 98 w 1165"/>
              <a:gd name="T19" fmla="*/ 703 h 931"/>
              <a:gd name="T20" fmla="*/ 142 w 1165"/>
              <a:gd name="T21" fmla="*/ 682 h 931"/>
              <a:gd name="T22" fmla="*/ 185 w 1165"/>
              <a:gd name="T23" fmla="*/ 628 h 931"/>
              <a:gd name="T24" fmla="*/ 251 w 1165"/>
              <a:gd name="T25" fmla="*/ 563 h 931"/>
              <a:gd name="T26" fmla="*/ 359 w 1165"/>
              <a:gd name="T27" fmla="*/ 444 h 931"/>
              <a:gd name="T28" fmla="*/ 479 w 1165"/>
              <a:gd name="T29" fmla="*/ 292 h 931"/>
              <a:gd name="T30" fmla="*/ 523 w 1165"/>
              <a:gd name="T31" fmla="*/ 228 h 931"/>
              <a:gd name="T32" fmla="*/ 566 w 1165"/>
              <a:gd name="T33" fmla="*/ 173 h 931"/>
              <a:gd name="T34" fmla="*/ 577 w 1165"/>
              <a:gd name="T35" fmla="*/ 130 h 931"/>
              <a:gd name="T36" fmla="*/ 588 w 1165"/>
              <a:gd name="T37" fmla="*/ 87 h 931"/>
              <a:gd name="T38" fmla="*/ 588 w 1165"/>
              <a:gd name="T39" fmla="*/ 65 h 931"/>
              <a:gd name="T40" fmla="*/ 577 w 1165"/>
              <a:gd name="T41" fmla="*/ 33 h 931"/>
              <a:gd name="T42" fmla="*/ 599 w 1165"/>
              <a:gd name="T43" fmla="*/ 11 h 931"/>
              <a:gd name="T44" fmla="*/ 610 w 1165"/>
              <a:gd name="T45" fmla="*/ 0 h 931"/>
              <a:gd name="T46" fmla="*/ 632 w 1165"/>
              <a:gd name="T47" fmla="*/ 0 h 931"/>
              <a:gd name="T48" fmla="*/ 675 w 1165"/>
              <a:gd name="T49" fmla="*/ 11 h 931"/>
              <a:gd name="T50" fmla="*/ 719 w 1165"/>
              <a:gd name="T51" fmla="*/ 33 h 931"/>
              <a:gd name="T52" fmla="*/ 784 w 1165"/>
              <a:gd name="T53" fmla="*/ 87 h 931"/>
              <a:gd name="T54" fmla="*/ 827 w 1165"/>
              <a:gd name="T55" fmla="*/ 141 h 931"/>
              <a:gd name="T56" fmla="*/ 806 w 1165"/>
              <a:gd name="T57" fmla="*/ 173 h 931"/>
              <a:gd name="T58" fmla="*/ 751 w 1165"/>
              <a:gd name="T59" fmla="*/ 238 h 931"/>
              <a:gd name="T60" fmla="*/ 664 w 1165"/>
              <a:gd name="T61" fmla="*/ 336 h 931"/>
              <a:gd name="T62" fmla="*/ 610 w 1165"/>
              <a:gd name="T63" fmla="*/ 390 h 931"/>
              <a:gd name="T64" fmla="*/ 534 w 1165"/>
              <a:gd name="T65" fmla="*/ 444 h 931"/>
              <a:gd name="T66" fmla="*/ 468 w 1165"/>
              <a:gd name="T67" fmla="*/ 509 h 931"/>
              <a:gd name="T68" fmla="*/ 414 w 1165"/>
              <a:gd name="T69" fmla="*/ 563 h 931"/>
              <a:gd name="T70" fmla="*/ 370 w 1165"/>
              <a:gd name="T71" fmla="*/ 606 h 931"/>
              <a:gd name="T72" fmla="*/ 338 w 1165"/>
              <a:gd name="T73" fmla="*/ 649 h 931"/>
              <a:gd name="T74" fmla="*/ 305 w 1165"/>
              <a:gd name="T75" fmla="*/ 682 h 931"/>
              <a:gd name="T76" fmla="*/ 283 w 1165"/>
              <a:gd name="T77" fmla="*/ 703 h 931"/>
              <a:gd name="T78" fmla="*/ 283 w 1165"/>
              <a:gd name="T79" fmla="*/ 725 h 931"/>
              <a:gd name="T80" fmla="*/ 305 w 1165"/>
              <a:gd name="T81" fmla="*/ 736 h 931"/>
              <a:gd name="T82" fmla="*/ 338 w 1165"/>
              <a:gd name="T83" fmla="*/ 725 h 931"/>
              <a:gd name="T84" fmla="*/ 370 w 1165"/>
              <a:gd name="T85" fmla="*/ 725 h 931"/>
              <a:gd name="T86" fmla="*/ 414 w 1165"/>
              <a:gd name="T87" fmla="*/ 714 h 931"/>
              <a:gd name="T88" fmla="*/ 490 w 1165"/>
              <a:gd name="T89" fmla="*/ 703 h 931"/>
              <a:gd name="T90" fmla="*/ 577 w 1165"/>
              <a:gd name="T91" fmla="*/ 682 h 931"/>
              <a:gd name="T92" fmla="*/ 697 w 1165"/>
              <a:gd name="T93" fmla="*/ 660 h 931"/>
              <a:gd name="T94" fmla="*/ 817 w 1165"/>
              <a:gd name="T95" fmla="*/ 639 h 931"/>
              <a:gd name="T96" fmla="*/ 925 w 1165"/>
              <a:gd name="T97" fmla="*/ 617 h 931"/>
              <a:gd name="T98" fmla="*/ 1023 w 1165"/>
              <a:gd name="T99" fmla="*/ 606 h 931"/>
              <a:gd name="T100" fmla="*/ 1110 w 1165"/>
              <a:gd name="T101" fmla="*/ 606 h 931"/>
              <a:gd name="T102" fmla="*/ 1045 w 1165"/>
              <a:gd name="T103" fmla="*/ 682 h 931"/>
              <a:gd name="T104" fmla="*/ 838 w 1165"/>
              <a:gd name="T105" fmla="*/ 736 h 931"/>
              <a:gd name="T106" fmla="*/ 653 w 1165"/>
              <a:gd name="T107" fmla="*/ 779 h 931"/>
              <a:gd name="T108" fmla="*/ 501 w 1165"/>
              <a:gd name="T109" fmla="*/ 812 h 931"/>
              <a:gd name="T110" fmla="*/ 381 w 1165"/>
              <a:gd name="T111" fmla="*/ 844 h 931"/>
              <a:gd name="T112" fmla="*/ 283 w 1165"/>
              <a:gd name="T113" fmla="*/ 866 h 931"/>
              <a:gd name="T114" fmla="*/ 218 w 1165"/>
              <a:gd name="T115" fmla="*/ 877 h 931"/>
              <a:gd name="T116" fmla="*/ 174 w 1165"/>
              <a:gd name="T117" fmla="*/ 898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5" h="931">
                <a:moveTo>
                  <a:pt x="163" y="898"/>
                </a:moveTo>
                <a:lnTo>
                  <a:pt x="142" y="909"/>
                </a:lnTo>
                <a:lnTo>
                  <a:pt x="120" y="920"/>
                </a:lnTo>
                <a:lnTo>
                  <a:pt x="109" y="931"/>
                </a:lnTo>
                <a:lnTo>
                  <a:pt x="98" y="920"/>
                </a:lnTo>
                <a:lnTo>
                  <a:pt x="87" y="920"/>
                </a:lnTo>
                <a:lnTo>
                  <a:pt x="76" y="909"/>
                </a:lnTo>
                <a:lnTo>
                  <a:pt x="55" y="887"/>
                </a:lnTo>
                <a:lnTo>
                  <a:pt x="33" y="855"/>
                </a:lnTo>
                <a:lnTo>
                  <a:pt x="22" y="844"/>
                </a:lnTo>
                <a:lnTo>
                  <a:pt x="11" y="822"/>
                </a:lnTo>
                <a:lnTo>
                  <a:pt x="0" y="812"/>
                </a:lnTo>
                <a:lnTo>
                  <a:pt x="0" y="801"/>
                </a:lnTo>
                <a:lnTo>
                  <a:pt x="0" y="779"/>
                </a:lnTo>
                <a:lnTo>
                  <a:pt x="11" y="758"/>
                </a:lnTo>
                <a:lnTo>
                  <a:pt x="22" y="747"/>
                </a:lnTo>
                <a:lnTo>
                  <a:pt x="33" y="736"/>
                </a:lnTo>
                <a:lnTo>
                  <a:pt x="55" y="725"/>
                </a:lnTo>
                <a:lnTo>
                  <a:pt x="87" y="714"/>
                </a:lnTo>
                <a:lnTo>
                  <a:pt x="98" y="703"/>
                </a:lnTo>
                <a:lnTo>
                  <a:pt x="120" y="693"/>
                </a:lnTo>
                <a:lnTo>
                  <a:pt x="142" y="682"/>
                </a:lnTo>
                <a:lnTo>
                  <a:pt x="163" y="660"/>
                </a:lnTo>
                <a:lnTo>
                  <a:pt x="185" y="628"/>
                </a:lnTo>
                <a:lnTo>
                  <a:pt x="218" y="595"/>
                </a:lnTo>
                <a:lnTo>
                  <a:pt x="251" y="563"/>
                </a:lnTo>
                <a:lnTo>
                  <a:pt x="294" y="530"/>
                </a:lnTo>
                <a:lnTo>
                  <a:pt x="359" y="444"/>
                </a:lnTo>
                <a:lnTo>
                  <a:pt x="425" y="368"/>
                </a:lnTo>
                <a:lnTo>
                  <a:pt x="479" y="292"/>
                </a:lnTo>
                <a:lnTo>
                  <a:pt x="501" y="260"/>
                </a:lnTo>
                <a:lnTo>
                  <a:pt x="523" y="228"/>
                </a:lnTo>
                <a:lnTo>
                  <a:pt x="544" y="195"/>
                </a:lnTo>
                <a:lnTo>
                  <a:pt x="566" y="173"/>
                </a:lnTo>
                <a:lnTo>
                  <a:pt x="577" y="152"/>
                </a:lnTo>
                <a:lnTo>
                  <a:pt x="577" y="130"/>
                </a:lnTo>
                <a:lnTo>
                  <a:pt x="588" y="109"/>
                </a:lnTo>
                <a:lnTo>
                  <a:pt x="588" y="87"/>
                </a:lnTo>
                <a:lnTo>
                  <a:pt x="588" y="76"/>
                </a:lnTo>
                <a:lnTo>
                  <a:pt x="588" y="65"/>
                </a:lnTo>
                <a:lnTo>
                  <a:pt x="577" y="44"/>
                </a:lnTo>
                <a:lnTo>
                  <a:pt x="577" y="33"/>
                </a:lnTo>
                <a:lnTo>
                  <a:pt x="577" y="22"/>
                </a:lnTo>
                <a:lnTo>
                  <a:pt x="599" y="11"/>
                </a:lnTo>
                <a:lnTo>
                  <a:pt x="599" y="0"/>
                </a:lnTo>
                <a:lnTo>
                  <a:pt x="610" y="0"/>
                </a:lnTo>
                <a:lnTo>
                  <a:pt x="621" y="0"/>
                </a:lnTo>
                <a:lnTo>
                  <a:pt x="632" y="0"/>
                </a:lnTo>
                <a:lnTo>
                  <a:pt x="653" y="0"/>
                </a:lnTo>
                <a:lnTo>
                  <a:pt x="675" y="11"/>
                </a:lnTo>
                <a:lnTo>
                  <a:pt x="697" y="22"/>
                </a:lnTo>
                <a:lnTo>
                  <a:pt x="719" y="33"/>
                </a:lnTo>
                <a:lnTo>
                  <a:pt x="762" y="54"/>
                </a:lnTo>
                <a:lnTo>
                  <a:pt x="784" y="87"/>
                </a:lnTo>
                <a:lnTo>
                  <a:pt x="806" y="109"/>
                </a:lnTo>
                <a:lnTo>
                  <a:pt x="827" y="141"/>
                </a:lnTo>
                <a:lnTo>
                  <a:pt x="817" y="152"/>
                </a:lnTo>
                <a:lnTo>
                  <a:pt x="806" y="173"/>
                </a:lnTo>
                <a:lnTo>
                  <a:pt x="784" y="206"/>
                </a:lnTo>
                <a:lnTo>
                  <a:pt x="751" y="238"/>
                </a:lnTo>
                <a:lnTo>
                  <a:pt x="708" y="282"/>
                </a:lnTo>
                <a:lnTo>
                  <a:pt x="664" y="336"/>
                </a:lnTo>
                <a:lnTo>
                  <a:pt x="632" y="357"/>
                </a:lnTo>
                <a:lnTo>
                  <a:pt x="610" y="390"/>
                </a:lnTo>
                <a:lnTo>
                  <a:pt x="577" y="422"/>
                </a:lnTo>
                <a:lnTo>
                  <a:pt x="534" y="444"/>
                </a:lnTo>
                <a:lnTo>
                  <a:pt x="501" y="476"/>
                </a:lnTo>
                <a:lnTo>
                  <a:pt x="468" y="509"/>
                </a:lnTo>
                <a:lnTo>
                  <a:pt x="446" y="541"/>
                </a:lnTo>
                <a:lnTo>
                  <a:pt x="414" y="563"/>
                </a:lnTo>
                <a:lnTo>
                  <a:pt x="392" y="584"/>
                </a:lnTo>
                <a:lnTo>
                  <a:pt x="370" y="606"/>
                </a:lnTo>
                <a:lnTo>
                  <a:pt x="349" y="628"/>
                </a:lnTo>
                <a:lnTo>
                  <a:pt x="338" y="649"/>
                </a:lnTo>
                <a:lnTo>
                  <a:pt x="316" y="660"/>
                </a:lnTo>
                <a:lnTo>
                  <a:pt x="305" y="682"/>
                </a:lnTo>
                <a:lnTo>
                  <a:pt x="294" y="693"/>
                </a:lnTo>
                <a:lnTo>
                  <a:pt x="283" y="703"/>
                </a:lnTo>
                <a:lnTo>
                  <a:pt x="283" y="714"/>
                </a:lnTo>
                <a:lnTo>
                  <a:pt x="283" y="725"/>
                </a:lnTo>
                <a:lnTo>
                  <a:pt x="294" y="725"/>
                </a:lnTo>
                <a:lnTo>
                  <a:pt x="305" y="736"/>
                </a:lnTo>
                <a:lnTo>
                  <a:pt x="316" y="736"/>
                </a:lnTo>
                <a:lnTo>
                  <a:pt x="338" y="725"/>
                </a:lnTo>
                <a:lnTo>
                  <a:pt x="349" y="725"/>
                </a:lnTo>
                <a:lnTo>
                  <a:pt x="370" y="725"/>
                </a:lnTo>
                <a:lnTo>
                  <a:pt x="392" y="714"/>
                </a:lnTo>
                <a:lnTo>
                  <a:pt x="414" y="714"/>
                </a:lnTo>
                <a:lnTo>
                  <a:pt x="446" y="703"/>
                </a:lnTo>
                <a:lnTo>
                  <a:pt x="490" y="703"/>
                </a:lnTo>
                <a:lnTo>
                  <a:pt x="534" y="693"/>
                </a:lnTo>
                <a:lnTo>
                  <a:pt x="577" y="682"/>
                </a:lnTo>
                <a:lnTo>
                  <a:pt x="632" y="671"/>
                </a:lnTo>
                <a:lnTo>
                  <a:pt x="697" y="660"/>
                </a:lnTo>
                <a:lnTo>
                  <a:pt x="762" y="649"/>
                </a:lnTo>
                <a:lnTo>
                  <a:pt x="817" y="639"/>
                </a:lnTo>
                <a:lnTo>
                  <a:pt x="871" y="628"/>
                </a:lnTo>
                <a:lnTo>
                  <a:pt x="925" y="617"/>
                </a:lnTo>
                <a:lnTo>
                  <a:pt x="980" y="617"/>
                </a:lnTo>
                <a:lnTo>
                  <a:pt x="1023" y="606"/>
                </a:lnTo>
                <a:lnTo>
                  <a:pt x="1067" y="606"/>
                </a:lnTo>
                <a:lnTo>
                  <a:pt x="1110" y="606"/>
                </a:lnTo>
                <a:lnTo>
                  <a:pt x="1165" y="660"/>
                </a:lnTo>
                <a:lnTo>
                  <a:pt x="1045" y="682"/>
                </a:lnTo>
                <a:lnTo>
                  <a:pt x="936" y="714"/>
                </a:lnTo>
                <a:lnTo>
                  <a:pt x="838" y="736"/>
                </a:lnTo>
                <a:lnTo>
                  <a:pt x="740" y="758"/>
                </a:lnTo>
                <a:lnTo>
                  <a:pt x="653" y="779"/>
                </a:lnTo>
                <a:lnTo>
                  <a:pt x="577" y="790"/>
                </a:lnTo>
                <a:lnTo>
                  <a:pt x="501" y="812"/>
                </a:lnTo>
                <a:lnTo>
                  <a:pt x="436" y="822"/>
                </a:lnTo>
                <a:lnTo>
                  <a:pt x="381" y="844"/>
                </a:lnTo>
                <a:lnTo>
                  <a:pt x="327" y="855"/>
                </a:lnTo>
                <a:lnTo>
                  <a:pt x="283" y="866"/>
                </a:lnTo>
                <a:lnTo>
                  <a:pt x="251" y="877"/>
                </a:lnTo>
                <a:lnTo>
                  <a:pt x="218" y="877"/>
                </a:lnTo>
                <a:lnTo>
                  <a:pt x="196" y="887"/>
                </a:lnTo>
                <a:lnTo>
                  <a:pt x="174" y="898"/>
                </a:lnTo>
                <a:lnTo>
                  <a:pt x="163" y="898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35" name="Freeform 51"/>
          <p:cNvSpPr>
            <a:spLocks noChangeArrowheads="1"/>
          </p:cNvSpPr>
          <p:nvPr/>
        </p:nvSpPr>
        <p:spPr bwMode="auto">
          <a:xfrm>
            <a:off x="6942138" y="1390650"/>
            <a:ext cx="255587" cy="288925"/>
          </a:xfrm>
          <a:custGeom>
            <a:avLst/>
            <a:gdLst>
              <a:gd name="T0" fmla="*/ 337 w 402"/>
              <a:gd name="T1" fmla="*/ 454 h 454"/>
              <a:gd name="T2" fmla="*/ 326 w 402"/>
              <a:gd name="T3" fmla="*/ 454 h 454"/>
              <a:gd name="T4" fmla="*/ 315 w 402"/>
              <a:gd name="T5" fmla="*/ 443 h 454"/>
              <a:gd name="T6" fmla="*/ 304 w 402"/>
              <a:gd name="T7" fmla="*/ 432 h 454"/>
              <a:gd name="T8" fmla="*/ 283 w 402"/>
              <a:gd name="T9" fmla="*/ 411 h 454"/>
              <a:gd name="T10" fmla="*/ 272 w 402"/>
              <a:gd name="T11" fmla="*/ 389 h 454"/>
              <a:gd name="T12" fmla="*/ 250 w 402"/>
              <a:gd name="T13" fmla="*/ 367 h 454"/>
              <a:gd name="T14" fmla="*/ 228 w 402"/>
              <a:gd name="T15" fmla="*/ 335 h 454"/>
              <a:gd name="T16" fmla="*/ 206 w 402"/>
              <a:gd name="T17" fmla="*/ 302 h 454"/>
              <a:gd name="T18" fmla="*/ 174 w 402"/>
              <a:gd name="T19" fmla="*/ 270 h 454"/>
              <a:gd name="T20" fmla="*/ 152 w 402"/>
              <a:gd name="T21" fmla="*/ 227 h 454"/>
              <a:gd name="T22" fmla="*/ 130 w 402"/>
              <a:gd name="T23" fmla="*/ 205 h 454"/>
              <a:gd name="T24" fmla="*/ 108 w 402"/>
              <a:gd name="T25" fmla="*/ 173 h 454"/>
              <a:gd name="T26" fmla="*/ 87 w 402"/>
              <a:gd name="T27" fmla="*/ 151 h 454"/>
              <a:gd name="T28" fmla="*/ 76 w 402"/>
              <a:gd name="T29" fmla="*/ 129 h 454"/>
              <a:gd name="T30" fmla="*/ 43 w 402"/>
              <a:gd name="T31" fmla="*/ 86 h 454"/>
              <a:gd name="T32" fmla="*/ 21 w 402"/>
              <a:gd name="T33" fmla="*/ 64 h 454"/>
              <a:gd name="T34" fmla="*/ 0 w 402"/>
              <a:gd name="T35" fmla="*/ 43 h 454"/>
              <a:gd name="T36" fmla="*/ 0 w 402"/>
              <a:gd name="T37" fmla="*/ 32 h 454"/>
              <a:gd name="T38" fmla="*/ 0 w 402"/>
              <a:gd name="T39" fmla="*/ 21 h 454"/>
              <a:gd name="T40" fmla="*/ 0 w 402"/>
              <a:gd name="T41" fmla="*/ 10 h 454"/>
              <a:gd name="T42" fmla="*/ 0 w 402"/>
              <a:gd name="T43" fmla="*/ 0 h 454"/>
              <a:gd name="T44" fmla="*/ 10 w 402"/>
              <a:gd name="T45" fmla="*/ 0 h 454"/>
              <a:gd name="T46" fmla="*/ 21 w 402"/>
              <a:gd name="T47" fmla="*/ 0 h 454"/>
              <a:gd name="T48" fmla="*/ 32 w 402"/>
              <a:gd name="T49" fmla="*/ 0 h 454"/>
              <a:gd name="T50" fmla="*/ 43 w 402"/>
              <a:gd name="T51" fmla="*/ 0 h 454"/>
              <a:gd name="T52" fmla="*/ 65 w 402"/>
              <a:gd name="T53" fmla="*/ 0 h 454"/>
              <a:gd name="T54" fmla="*/ 97 w 402"/>
              <a:gd name="T55" fmla="*/ 0 h 454"/>
              <a:gd name="T56" fmla="*/ 119 w 402"/>
              <a:gd name="T57" fmla="*/ 0 h 454"/>
              <a:gd name="T58" fmla="*/ 185 w 402"/>
              <a:gd name="T59" fmla="*/ 21 h 454"/>
              <a:gd name="T60" fmla="*/ 206 w 402"/>
              <a:gd name="T61" fmla="*/ 43 h 454"/>
              <a:gd name="T62" fmla="*/ 228 w 402"/>
              <a:gd name="T63" fmla="*/ 54 h 454"/>
              <a:gd name="T64" fmla="*/ 261 w 402"/>
              <a:gd name="T65" fmla="*/ 75 h 454"/>
              <a:gd name="T66" fmla="*/ 283 w 402"/>
              <a:gd name="T67" fmla="*/ 97 h 454"/>
              <a:gd name="T68" fmla="*/ 304 w 402"/>
              <a:gd name="T69" fmla="*/ 119 h 454"/>
              <a:gd name="T70" fmla="*/ 326 w 402"/>
              <a:gd name="T71" fmla="*/ 151 h 454"/>
              <a:gd name="T72" fmla="*/ 348 w 402"/>
              <a:gd name="T73" fmla="*/ 173 h 454"/>
              <a:gd name="T74" fmla="*/ 359 w 402"/>
              <a:gd name="T75" fmla="*/ 205 h 454"/>
              <a:gd name="T76" fmla="*/ 380 w 402"/>
              <a:gd name="T77" fmla="*/ 227 h 454"/>
              <a:gd name="T78" fmla="*/ 380 w 402"/>
              <a:gd name="T79" fmla="*/ 259 h 454"/>
              <a:gd name="T80" fmla="*/ 391 w 402"/>
              <a:gd name="T81" fmla="*/ 281 h 454"/>
              <a:gd name="T82" fmla="*/ 391 w 402"/>
              <a:gd name="T83" fmla="*/ 302 h 454"/>
              <a:gd name="T84" fmla="*/ 402 w 402"/>
              <a:gd name="T85" fmla="*/ 324 h 454"/>
              <a:gd name="T86" fmla="*/ 391 w 402"/>
              <a:gd name="T87" fmla="*/ 346 h 454"/>
              <a:gd name="T88" fmla="*/ 391 w 402"/>
              <a:gd name="T89" fmla="*/ 367 h 454"/>
              <a:gd name="T90" fmla="*/ 380 w 402"/>
              <a:gd name="T91" fmla="*/ 389 h 454"/>
              <a:gd name="T92" fmla="*/ 380 w 402"/>
              <a:gd name="T93" fmla="*/ 411 h 454"/>
              <a:gd name="T94" fmla="*/ 370 w 402"/>
              <a:gd name="T95" fmla="*/ 421 h 454"/>
              <a:gd name="T96" fmla="*/ 359 w 402"/>
              <a:gd name="T97" fmla="*/ 432 h 454"/>
              <a:gd name="T98" fmla="*/ 359 w 402"/>
              <a:gd name="T99" fmla="*/ 443 h 454"/>
              <a:gd name="T100" fmla="*/ 348 w 402"/>
              <a:gd name="T101" fmla="*/ 454 h 454"/>
              <a:gd name="T102" fmla="*/ 337 w 402"/>
              <a:gd name="T103" fmla="*/ 45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2" h="454">
                <a:moveTo>
                  <a:pt x="337" y="454"/>
                </a:moveTo>
                <a:lnTo>
                  <a:pt x="326" y="454"/>
                </a:lnTo>
                <a:lnTo>
                  <a:pt x="315" y="443"/>
                </a:lnTo>
                <a:lnTo>
                  <a:pt x="304" y="432"/>
                </a:lnTo>
                <a:lnTo>
                  <a:pt x="283" y="411"/>
                </a:lnTo>
                <a:lnTo>
                  <a:pt x="272" y="389"/>
                </a:lnTo>
                <a:lnTo>
                  <a:pt x="250" y="367"/>
                </a:lnTo>
                <a:lnTo>
                  <a:pt x="228" y="335"/>
                </a:lnTo>
                <a:lnTo>
                  <a:pt x="206" y="302"/>
                </a:lnTo>
                <a:lnTo>
                  <a:pt x="174" y="270"/>
                </a:lnTo>
                <a:lnTo>
                  <a:pt x="152" y="227"/>
                </a:lnTo>
                <a:lnTo>
                  <a:pt x="130" y="205"/>
                </a:lnTo>
                <a:lnTo>
                  <a:pt x="108" y="173"/>
                </a:lnTo>
                <a:lnTo>
                  <a:pt x="87" y="151"/>
                </a:lnTo>
                <a:lnTo>
                  <a:pt x="76" y="129"/>
                </a:lnTo>
                <a:lnTo>
                  <a:pt x="43" y="86"/>
                </a:lnTo>
                <a:lnTo>
                  <a:pt x="21" y="64"/>
                </a:lnTo>
                <a:lnTo>
                  <a:pt x="0" y="43"/>
                </a:lnTo>
                <a:lnTo>
                  <a:pt x="0" y="32"/>
                </a:lnTo>
                <a:lnTo>
                  <a:pt x="0" y="21"/>
                </a:lnTo>
                <a:lnTo>
                  <a:pt x="0" y="10"/>
                </a:lnTo>
                <a:lnTo>
                  <a:pt x="0" y="0"/>
                </a:lnTo>
                <a:lnTo>
                  <a:pt x="10" y="0"/>
                </a:lnTo>
                <a:lnTo>
                  <a:pt x="21" y="0"/>
                </a:lnTo>
                <a:lnTo>
                  <a:pt x="32" y="0"/>
                </a:lnTo>
                <a:lnTo>
                  <a:pt x="43" y="0"/>
                </a:lnTo>
                <a:lnTo>
                  <a:pt x="65" y="0"/>
                </a:lnTo>
                <a:lnTo>
                  <a:pt x="97" y="0"/>
                </a:lnTo>
                <a:lnTo>
                  <a:pt x="119" y="0"/>
                </a:lnTo>
                <a:lnTo>
                  <a:pt x="185" y="21"/>
                </a:lnTo>
                <a:lnTo>
                  <a:pt x="206" y="43"/>
                </a:lnTo>
                <a:lnTo>
                  <a:pt x="228" y="54"/>
                </a:lnTo>
                <a:lnTo>
                  <a:pt x="261" y="75"/>
                </a:lnTo>
                <a:lnTo>
                  <a:pt x="283" y="97"/>
                </a:lnTo>
                <a:lnTo>
                  <a:pt x="304" y="119"/>
                </a:lnTo>
                <a:lnTo>
                  <a:pt x="326" y="151"/>
                </a:lnTo>
                <a:lnTo>
                  <a:pt x="348" y="173"/>
                </a:lnTo>
                <a:lnTo>
                  <a:pt x="359" y="205"/>
                </a:lnTo>
                <a:lnTo>
                  <a:pt x="380" y="227"/>
                </a:lnTo>
                <a:lnTo>
                  <a:pt x="380" y="259"/>
                </a:lnTo>
                <a:lnTo>
                  <a:pt x="391" y="281"/>
                </a:lnTo>
                <a:lnTo>
                  <a:pt x="391" y="302"/>
                </a:lnTo>
                <a:lnTo>
                  <a:pt x="402" y="324"/>
                </a:lnTo>
                <a:lnTo>
                  <a:pt x="391" y="346"/>
                </a:lnTo>
                <a:lnTo>
                  <a:pt x="391" y="367"/>
                </a:lnTo>
                <a:lnTo>
                  <a:pt x="380" y="389"/>
                </a:lnTo>
                <a:lnTo>
                  <a:pt x="380" y="411"/>
                </a:lnTo>
                <a:lnTo>
                  <a:pt x="370" y="421"/>
                </a:lnTo>
                <a:lnTo>
                  <a:pt x="359" y="432"/>
                </a:lnTo>
                <a:lnTo>
                  <a:pt x="359" y="443"/>
                </a:lnTo>
                <a:lnTo>
                  <a:pt x="348" y="454"/>
                </a:lnTo>
                <a:lnTo>
                  <a:pt x="337" y="454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36" name="Freeform 52"/>
          <p:cNvSpPr>
            <a:spLocks noChangeArrowheads="1"/>
          </p:cNvSpPr>
          <p:nvPr/>
        </p:nvSpPr>
        <p:spPr bwMode="auto">
          <a:xfrm>
            <a:off x="6237288" y="1671638"/>
            <a:ext cx="400050" cy="419100"/>
          </a:xfrm>
          <a:custGeom>
            <a:avLst/>
            <a:gdLst>
              <a:gd name="T0" fmla="*/ 0 w 632"/>
              <a:gd name="T1" fmla="*/ 660 h 660"/>
              <a:gd name="T2" fmla="*/ 0 w 632"/>
              <a:gd name="T3" fmla="*/ 649 h 660"/>
              <a:gd name="T4" fmla="*/ 0 w 632"/>
              <a:gd name="T5" fmla="*/ 638 h 660"/>
              <a:gd name="T6" fmla="*/ 11 w 632"/>
              <a:gd name="T7" fmla="*/ 617 h 660"/>
              <a:gd name="T8" fmla="*/ 33 w 632"/>
              <a:gd name="T9" fmla="*/ 595 h 660"/>
              <a:gd name="T10" fmla="*/ 55 w 632"/>
              <a:gd name="T11" fmla="*/ 563 h 660"/>
              <a:gd name="T12" fmla="*/ 87 w 632"/>
              <a:gd name="T13" fmla="*/ 530 h 660"/>
              <a:gd name="T14" fmla="*/ 120 w 632"/>
              <a:gd name="T15" fmla="*/ 498 h 660"/>
              <a:gd name="T16" fmla="*/ 164 w 632"/>
              <a:gd name="T17" fmla="*/ 454 h 660"/>
              <a:gd name="T18" fmla="*/ 207 w 632"/>
              <a:gd name="T19" fmla="*/ 411 h 660"/>
              <a:gd name="T20" fmla="*/ 251 w 632"/>
              <a:gd name="T21" fmla="*/ 379 h 660"/>
              <a:gd name="T22" fmla="*/ 283 w 632"/>
              <a:gd name="T23" fmla="*/ 335 h 660"/>
              <a:gd name="T24" fmla="*/ 316 w 632"/>
              <a:gd name="T25" fmla="*/ 303 h 660"/>
              <a:gd name="T26" fmla="*/ 338 w 632"/>
              <a:gd name="T27" fmla="*/ 271 h 660"/>
              <a:gd name="T28" fmla="*/ 359 w 632"/>
              <a:gd name="T29" fmla="*/ 249 h 660"/>
              <a:gd name="T30" fmla="*/ 381 w 632"/>
              <a:gd name="T31" fmla="*/ 216 h 660"/>
              <a:gd name="T32" fmla="*/ 392 w 632"/>
              <a:gd name="T33" fmla="*/ 195 h 660"/>
              <a:gd name="T34" fmla="*/ 414 w 632"/>
              <a:gd name="T35" fmla="*/ 162 h 660"/>
              <a:gd name="T36" fmla="*/ 436 w 632"/>
              <a:gd name="T37" fmla="*/ 119 h 660"/>
              <a:gd name="T38" fmla="*/ 447 w 632"/>
              <a:gd name="T39" fmla="*/ 76 h 660"/>
              <a:gd name="T40" fmla="*/ 447 w 632"/>
              <a:gd name="T41" fmla="*/ 43 h 660"/>
              <a:gd name="T42" fmla="*/ 457 w 632"/>
              <a:gd name="T43" fmla="*/ 33 h 660"/>
              <a:gd name="T44" fmla="*/ 457 w 632"/>
              <a:gd name="T45" fmla="*/ 22 h 660"/>
              <a:gd name="T46" fmla="*/ 457 w 632"/>
              <a:gd name="T47" fmla="*/ 11 h 660"/>
              <a:gd name="T48" fmla="*/ 457 w 632"/>
              <a:gd name="T49" fmla="*/ 0 h 660"/>
              <a:gd name="T50" fmla="*/ 468 w 632"/>
              <a:gd name="T51" fmla="*/ 0 h 660"/>
              <a:gd name="T52" fmla="*/ 479 w 632"/>
              <a:gd name="T53" fmla="*/ 0 h 660"/>
              <a:gd name="T54" fmla="*/ 490 w 632"/>
              <a:gd name="T55" fmla="*/ 0 h 660"/>
              <a:gd name="T56" fmla="*/ 501 w 632"/>
              <a:gd name="T57" fmla="*/ 0 h 660"/>
              <a:gd name="T58" fmla="*/ 523 w 632"/>
              <a:gd name="T59" fmla="*/ 22 h 660"/>
              <a:gd name="T60" fmla="*/ 545 w 632"/>
              <a:gd name="T61" fmla="*/ 33 h 660"/>
              <a:gd name="T62" fmla="*/ 566 w 632"/>
              <a:gd name="T63" fmla="*/ 54 h 660"/>
              <a:gd name="T64" fmla="*/ 588 w 632"/>
              <a:gd name="T65" fmla="*/ 76 h 660"/>
              <a:gd name="T66" fmla="*/ 610 w 632"/>
              <a:gd name="T67" fmla="*/ 97 h 660"/>
              <a:gd name="T68" fmla="*/ 621 w 632"/>
              <a:gd name="T69" fmla="*/ 119 h 660"/>
              <a:gd name="T70" fmla="*/ 632 w 632"/>
              <a:gd name="T71" fmla="*/ 130 h 660"/>
              <a:gd name="T72" fmla="*/ 632 w 632"/>
              <a:gd name="T73" fmla="*/ 141 h 660"/>
              <a:gd name="T74" fmla="*/ 632 w 632"/>
              <a:gd name="T75" fmla="*/ 152 h 660"/>
              <a:gd name="T76" fmla="*/ 621 w 632"/>
              <a:gd name="T77" fmla="*/ 162 h 660"/>
              <a:gd name="T78" fmla="*/ 610 w 632"/>
              <a:gd name="T79" fmla="*/ 184 h 660"/>
              <a:gd name="T80" fmla="*/ 599 w 632"/>
              <a:gd name="T81" fmla="*/ 206 h 660"/>
              <a:gd name="T82" fmla="*/ 577 w 632"/>
              <a:gd name="T83" fmla="*/ 227 h 660"/>
              <a:gd name="T84" fmla="*/ 555 w 632"/>
              <a:gd name="T85" fmla="*/ 249 h 660"/>
              <a:gd name="T86" fmla="*/ 534 w 632"/>
              <a:gd name="T87" fmla="*/ 281 h 660"/>
              <a:gd name="T88" fmla="*/ 501 w 632"/>
              <a:gd name="T89" fmla="*/ 325 h 660"/>
              <a:gd name="T90" fmla="*/ 457 w 632"/>
              <a:gd name="T91" fmla="*/ 357 h 660"/>
              <a:gd name="T92" fmla="*/ 425 w 632"/>
              <a:gd name="T93" fmla="*/ 390 h 660"/>
              <a:gd name="T94" fmla="*/ 338 w 632"/>
              <a:gd name="T95" fmla="*/ 454 h 660"/>
              <a:gd name="T96" fmla="*/ 262 w 632"/>
              <a:gd name="T97" fmla="*/ 519 h 660"/>
              <a:gd name="T98" fmla="*/ 174 w 632"/>
              <a:gd name="T99" fmla="*/ 573 h 660"/>
              <a:gd name="T100" fmla="*/ 142 w 632"/>
              <a:gd name="T101" fmla="*/ 595 h 660"/>
              <a:gd name="T102" fmla="*/ 109 w 632"/>
              <a:gd name="T103" fmla="*/ 617 h 660"/>
              <a:gd name="T104" fmla="*/ 76 w 632"/>
              <a:gd name="T105" fmla="*/ 638 h 660"/>
              <a:gd name="T106" fmla="*/ 55 w 632"/>
              <a:gd name="T107" fmla="*/ 649 h 660"/>
              <a:gd name="T108" fmla="*/ 33 w 632"/>
              <a:gd name="T109" fmla="*/ 660 h 660"/>
              <a:gd name="T110" fmla="*/ 11 w 632"/>
              <a:gd name="T111" fmla="*/ 660 h 660"/>
              <a:gd name="T112" fmla="*/ 0 w 632"/>
              <a:gd name="T113" fmla="*/ 66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32" h="660">
                <a:moveTo>
                  <a:pt x="0" y="660"/>
                </a:moveTo>
                <a:lnTo>
                  <a:pt x="0" y="649"/>
                </a:lnTo>
                <a:lnTo>
                  <a:pt x="0" y="638"/>
                </a:lnTo>
                <a:lnTo>
                  <a:pt x="11" y="617"/>
                </a:lnTo>
                <a:lnTo>
                  <a:pt x="33" y="595"/>
                </a:lnTo>
                <a:lnTo>
                  <a:pt x="55" y="563"/>
                </a:lnTo>
                <a:lnTo>
                  <a:pt x="87" y="530"/>
                </a:lnTo>
                <a:lnTo>
                  <a:pt x="120" y="498"/>
                </a:lnTo>
                <a:lnTo>
                  <a:pt x="164" y="454"/>
                </a:lnTo>
                <a:lnTo>
                  <a:pt x="207" y="411"/>
                </a:lnTo>
                <a:lnTo>
                  <a:pt x="251" y="379"/>
                </a:lnTo>
                <a:lnTo>
                  <a:pt x="283" y="335"/>
                </a:lnTo>
                <a:lnTo>
                  <a:pt x="316" y="303"/>
                </a:lnTo>
                <a:lnTo>
                  <a:pt x="338" y="271"/>
                </a:lnTo>
                <a:lnTo>
                  <a:pt x="359" y="249"/>
                </a:lnTo>
                <a:lnTo>
                  <a:pt x="381" y="216"/>
                </a:lnTo>
                <a:lnTo>
                  <a:pt x="392" y="195"/>
                </a:lnTo>
                <a:lnTo>
                  <a:pt x="414" y="162"/>
                </a:lnTo>
                <a:lnTo>
                  <a:pt x="436" y="119"/>
                </a:lnTo>
                <a:lnTo>
                  <a:pt x="447" y="76"/>
                </a:lnTo>
                <a:lnTo>
                  <a:pt x="447" y="43"/>
                </a:lnTo>
                <a:lnTo>
                  <a:pt x="457" y="33"/>
                </a:lnTo>
                <a:lnTo>
                  <a:pt x="457" y="22"/>
                </a:lnTo>
                <a:lnTo>
                  <a:pt x="457" y="11"/>
                </a:lnTo>
                <a:lnTo>
                  <a:pt x="457" y="0"/>
                </a:lnTo>
                <a:lnTo>
                  <a:pt x="468" y="0"/>
                </a:lnTo>
                <a:lnTo>
                  <a:pt x="479" y="0"/>
                </a:lnTo>
                <a:lnTo>
                  <a:pt x="490" y="0"/>
                </a:lnTo>
                <a:lnTo>
                  <a:pt x="501" y="0"/>
                </a:lnTo>
                <a:lnTo>
                  <a:pt x="523" y="22"/>
                </a:lnTo>
                <a:lnTo>
                  <a:pt x="545" y="33"/>
                </a:lnTo>
                <a:lnTo>
                  <a:pt x="566" y="54"/>
                </a:lnTo>
                <a:lnTo>
                  <a:pt x="588" y="76"/>
                </a:lnTo>
                <a:lnTo>
                  <a:pt x="610" y="97"/>
                </a:lnTo>
                <a:lnTo>
                  <a:pt x="621" y="119"/>
                </a:lnTo>
                <a:lnTo>
                  <a:pt x="632" y="130"/>
                </a:lnTo>
                <a:lnTo>
                  <a:pt x="632" y="141"/>
                </a:lnTo>
                <a:lnTo>
                  <a:pt x="632" y="152"/>
                </a:lnTo>
                <a:lnTo>
                  <a:pt x="621" y="162"/>
                </a:lnTo>
                <a:lnTo>
                  <a:pt x="610" y="184"/>
                </a:lnTo>
                <a:lnTo>
                  <a:pt x="599" y="206"/>
                </a:lnTo>
                <a:lnTo>
                  <a:pt x="577" y="227"/>
                </a:lnTo>
                <a:lnTo>
                  <a:pt x="555" y="249"/>
                </a:lnTo>
                <a:lnTo>
                  <a:pt x="534" y="281"/>
                </a:lnTo>
                <a:lnTo>
                  <a:pt x="501" y="325"/>
                </a:lnTo>
                <a:lnTo>
                  <a:pt x="457" y="357"/>
                </a:lnTo>
                <a:lnTo>
                  <a:pt x="425" y="390"/>
                </a:lnTo>
                <a:lnTo>
                  <a:pt x="338" y="454"/>
                </a:lnTo>
                <a:lnTo>
                  <a:pt x="262" y="519"/>
                </a:lnTo>
                <a:lnTo>
                  <a:pt x="174" y="573"/>
                </a:lnTo>
                <a:lnTo>
                  <a:pt x="142" y="595"/>
                </a:lnTo>
                <a:lnTo>
                  <a:pt x="109" y="617"/>
                </a:lnTo>
                <a:lnTo>
                  <a:pt x="76" y="638"/>
                </a:lnTo>
                <a:lnTo>
                  <a:pt x="55" y="649"/>
                </a:lnTo>
                <a:lnTo>
                  <a:pt x="33" y="660"/>
                </a:lnTo>
                <a:lnTo>
                  <a:pt x="11" y="660"/>
                </a:lnTo>
                <a:lnTo>
                  <a:pt x="0" y="66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37" name="Freeform 53"/>
          <p:cNvSpPr>
            <a:spLocks noChangeArrowheads="1"/>
          </p:cNvSpPr>
          <p:nvPr/>
        </p:nvSpPr>
        <p:spPr bwMode="auto">
          <a:xfrm>
            <a:off x="6443663" y="1789113"/>
            <a:ext cx="690562" cy="171450"/>
          </a:xfrm>
          <a:custGeom>
            <a:avLst/>
            <a:gdLst>
              <a:gd name="T0" fmla="*/ 1088 w 1088"/>
              <a:gd name="T1" fmla="*/ 97 h 270"/>
              <a:gd name="T2" fmla="*/ 1067 w 1088"/>
              <a:gd name="T3" fmla="*/ 119 h 270"/>
              <a:gd name="T4" fmla="*/ 1034 w 1088"/>
              <a:gd name="T5" fmla="*/ 130 h 270"/>
              <a:gd name="T6" fmla="*/ 1012 w 1088"/>
              <a:gd name="T7" fmla="*/ 130 h 270"/>
              <a:gd name="T8" fmla="*/ 979 w 1088"/>
              <a:gd name="T9" fmla="*/ 141 h 270"/>
              <a:gd name="T10" fmla="*/ 936 w 1088"/>
              <a:gd name="T11" fmla="*/ 151 h 270"/>
              <a:gd name="T12" fmla="*/ 871 w 1088"/>
              <a:gd name="T13" fmla="*/ 162 h 270"/>
              <a:gd name="T14" fmla="*/ 805 w 1088"/>
              <a:gd name="T15" fmla="*/ 173 h 270"/>
              <a:gd name="T16" fmla="*/ 718 w 1088"/>
              <a:gd name="T17" fmla="*/ 184 h 270"/>
              <a:gd name="T18" fmla="*/ 631 w 1088"/>
              <a:gd name="T19" fmla="*/ 195 h 270"/>
              <a:gd name="T20" fmla="*/ 522 w 1088"/>
              <a:gd name="T21" fmla="*/ 206 h 270"/>
              <a:gd name="T22" fmla="*/ 435 w 1088"/>
              <a:gd name="T23" fmla="*/ 227 h 270"/>
              <a:gd name="T24" fmla="*/ 348 w 1088"/>
              <a:gd name="T25" fmla="*/ 238 h 270"/>
              <a:gd name="T26" fmla="*/ 283 w 1088"/>
              <a:gd name="T27" fmla="*/ 249 h 270"/>
              <a:gd name="T28" fmla="*/ 218 w 1088"/>
              <a:gd name="T29" fmla="*/ 260 h 270"/>
              <a:gd name="T30" fmla="*/ 174 w 1088"/>
              <a:gd name="T31" fmla="*/ 260 h 270"/>
              <a:gd name="T32" fmla="*/ 141 w 1088"/>
              <a:gd name="T33" fmla="*/ 270 h 270"/>
              <a:gd name="T34" fmla="*/ 120 w 1088"/>
              <a:gd name="T35" fmla="*/ 270 h 270"/>
              <a:gd name="T36" fmla="*/ 98 w 1088"/>
              <a:gd name="T37" fmla="*/ 270 h 270"/>
              <a:gd name="T38" fmla="*/ 65 w 1088"/>
              <a:gd name="T39" fmla="*/ 249 h 270"/>
              <a:gd name="T40" fmla="*/ 43 w 1088"/>
              <a:gd name="T41" fmla="*/ 206 h 270"/>
              <a:gd name="T42" fmla="*/ 0 w 1088"/>
              <a:gd name="T43" fmla="*/ 162 h 270"/>
              <a:gd name="T44" fmla="*/ 87 w 1088"/>
              <a:gd name="T45" fmla="*/ 151 h 270"/>
              <a:gd name="T46" fmla="*/ 196 w 1088"/>
              <a:gd name="T47" fmla="*/ 141 h 270"/>
              <a:gd name="T48" fmla="*/ 337 w 1088"/>
              <a:gd name="T49" fmla="*/ 119 h 270"/>
              <a:gd name="T50" fmla="*/ 501 w 1088"/>
              <a:gd name="T51" fmla="*/ 76 h 270"/>
              <a:gd name="T52" fmla="*/ 588 w 1088"/>
              <a:gd name="T53" fmla="*/ 65 h 270"/>
              <a:gd name="T54" fmla="*/ 653 w 1088"/>
              <a:gd name="T55" fmla="*/ 43 h 270"/>
              <a:gd name="T56" fmla="*/ 784 w 1088"/>
              <a:gd name="T57" fmla="*/ 22 h 270"/>
              <a:gd name="T58" fmla="*/ 871 w 1088"/>
              <a:gd name="T59" fmla="*/ 11 h 270"/>
              <a:gd name="T60" fmla="*/ 925 w 1088"/>
              <a:gd name="T61" fmla="*/ 0 h 270"/>
              <a:gd name="T62" fmla="*/ 990 w 1088"/>
              <a:gd name="T63" fmla="*/ 11 h 270"/>
              <a:gd name="T64" fmla="*/ 1045 w 1088"/>
              <a:gd name="T65" fmla="*/ 32 h 270"/>
              <a:gd name="T66" fmla="*/ 1077 w 1088"/>
              <a:gd name="T67" fmla="*/ 65 h 270"/>
              <a:gd name="T68" fmla="*/ 1088 w 1088"/>
              <a:gd name="T69" fmla="*/ 97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88" h="270">
                <a:moveTo>
                  <a:pt x="1088" y="97"/>
                </a:moveTo>
                <a:lnTo>
                  <a:pt x="1088" y="97"/>
                </a:lnTo>
                <a:lnTo>
                  <a:pt x="1077" y="108"/>
                </a:lnTo>
                <a:lnTo>
                  <a:pt x="1067" y="119"/>
                </a:lnTo>
                <a:lnTo>
                  <a:pt x="1045" y="130"/>
                </a:lnTo>
                <a:lnTo>
                  <a:pt x="1034" y="130"/>
                </a:lnTo>
                <a:lnTo>
                  <a:pt x="1023" y="130"/>
                </a:lnTo>
                <a:lnTo>
                  <a:pt x="1012" y="130"/>
                </a:lnTo>
                <a:lnTo>
                  <a:pt x="990" y="141"/>
                </a:lnTo>
                <a:lnTo>
                  <a:pt x="979" y="141"/>
                </a:lnTo>
                <a:lnTo>
                  <a:pt x="958" y="141"/>
                </a:lnTo>
                <a:lnTo>
                  <a:pt x="936" y="151"/>
                </a:lnTo>
                <a:lnTo>
                  <a:pt x="903" y="151"/>
                </a:lnTo>
                <a:lnTo>
                  <a:pt x="871" y="162"/>
                </a:lnTo>
                <a:lnTo>
                  <a:pt x="838" y="162"/>
                </a:lnTo>
                <a:lnTo>
                  <a:pt x="805" y="173"/>
                </a:lnTo>
                <a:lnTo>
                  <a:pt x="762" y="173"/>
                </a:lnTo>
                <a:lnTo>
                  <a:pt x="718" y="184"/>
                </a:lnTo>
                <a:lnTo>
                  <a:pt x="675" y="195"/>
                </a:lnTo>
                <a:lnTo>
                  <a:pt x="631" y="195"/>
                </a:lnTo>
                <a:lnTo>
                  <a:pt x="577" y="206"/>
                </a:lnTo>
                <a:lnTo>
                  <a:pt x="522" y="206"/>
                </a:lnTo>
                <a:lnTo>
                  <a:pt x="479" y="216"/>
                </a:lnTo>
                <a:lnTo>
                  <a:pt x="435" y="227"/>
                </a:lnTo>
                <a:lnTo>
                  <a:pt x="392" y="227"/>
                </a:lnTo>
                <a:lnTo>
                  <a:pt x="348" y="238"/>
                </a:lnTo>
                <a:lnTo>
                  <a:pt x="315" y="238"/>
                </a:lnTo>
                <a:lnTo>
                  <a:pt x="283" y="249"/>
                </a:lnTo>
                <a:lnTo>
                  <a:pt x="250" y="249"/>
                </a:lnTo>
                <a:lnTo>
                  <a:pt x="218" y="260"/>
                </a:lnTo>
                <a:lnTo>
                  <a:pt x="196" y="260"/>
                </a:lnTo>
                <a:lnTo>
                  <a:pt x="174" y="260"/>
                </a:lnTo>
                <a:lnTo>
                  <a:pt x="152" y="260"/>
                </a:lnTo>
                <a:lnTo>
                  <a:pt x="141" y="270"/>
                </a:lnTo>
                <a:lnTo>
                  <a:pt x="130" y="270"/>
                </a:lnTo>
                <a:lnTo>
                  <a:pt x="120" y="270"/>
                </a:lnTo>
                <a:lnTo>
                  <a:pt x="109" y="270"/>
                </a:lnTo>
                <a:lnTo>
                  <a:pt x="98" y="270"/>
                </a:lnTo>
                <a:lnTo>
                  <a:pt x="87" y="260"/>
                </a:lnTo>
                <a:lnTo>
                  <a:pt x="65" y="249"/>
                </a:lnTo>
                <a:lnTo>
                  <a:pt x="54" y="227"/>
                </a:lnTo>
                <a:lnTo>
                  <a:pt x="43" y="206"/>
                </a:lnTo>
                <a:lnTo>
                  <a:pt x="22" y="184"/>
                </a:lnTo>
                <a:lnTo>
                  <a:pt x="0" y="162"/>
                </a:lnTo>
                <a:lnTo>
                  <a:pt x="43" y="162"/>
                </a:lnTo>
                <a:lnTo>
                  <a:pt x="87" y="151"/>
                </a:lnTo>
                <a:lnTo>
                  <a:pt x="141" y="151"/>
                </a:lnTo>
                <a:lnTo>
                  <a:pt x="196" y="141"/>
                </a:lnTo>
                <a:lnTo>
                  <a:pt x="261" y="130"/>
                </a:lnTo>
                <a:lnTo>
                  <a:pt x="337" y="119"/>
                </a:lnTo>
                <a:lnTo>
                  <a:pt x="413" y="97"/>
                </a:lnTo>
                <a:lnTo>
                  <a:pt x="501" y="76"/>
                </a:lnTo>
                <a:lnTo>
                  <a:pt x="544" y="76"/>
                </a:lnTo>
                <a:lnTo>
                  <a:pt x="588" y="65"/>
                </a:lnTo>
                <a:lnTo>
                  <a:pt x="620" y="54"/>
                </a:lnTo>
                <a:lnTo>
                  <a:pt x="653" y="43"/>
                </a:lnTo>
                <a:lnTo>
                  <a:pt x="729" y="32"/>
                </a:lnTo>
                <a:lnTo>
                  <a:pt x="784" y="22"/>
                </a:lnTo>
                <a:lnTo>
                  <a:pt x="827" y="11"/>
                </a:lnTo>
                <a:lnTo>
                  <a:pt x="871" y="11"/>
                </a:lnTo>
                <a:lnTo>
                  <a:pt x="903" y="0"/>
                </a:lnTo>
                <a:lnTo>
                  <a:pt x="925" y="0"/>
                </a:lnTo>
                <a:lnTo>
                  <a:pt x="958" y="11"/>
                </a:lnTo>
                <a:lnTo>
                  <a:pt x="990" y="11"/>
                </a:lnTo>
                <a:lnTo>
                  <a:pt x="1012" y="22"/>
                </a:lnTo>
                <a:lnTo>
                  <a:pt x="1045" y="32"/>
                </a:lnTo>
                <a:lnTo>
                  <a:pt x="1067" y="54"/>
                </a:lnTo>
                <a:lnTo>
                  <a:pt x="1077" y="65"/>
                </a:lnTo>
                <a:lnTo>
                  <a:pt x="1088" y="87"/>
                </a:lnTo>
                <a:lnTo>
                  <a:pt x="1088" y="9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40" name="Freeform 56"/>
          <p:cNvSpPr>
            <a:spLocks noChangeArrowheads="1"/>
          </p:cNvSpPr>
          <p:nvPr/>
        </p:nvSpPr>
        <p:spPr bwMode="auto">
          <a:xfrm>
            <a:off x="5994400" y="2036763"/>
            <a:ext cx="1576388" cy="260350"/>
          </a:xfrm>
          <a:custGeom>
            <a:avLst/>
            <a:gdLst>
              <a:gd name="T0" fmla="*/ 806 w 2482"/>
              <a:gd name="T1" fmla="*/ 195 h 411"/>
              <a:gd name="T2" fmla="*/ 1056 w 2482"/>
              <a:gd name="T3" fmla="*/ 163 h 411"/>
              <a:gd name="T4" fmla="*/ 1415 w 2482"/>
              <a:gd name="T5" fmla="*/ 109 h 411"/>
              <a:gd name="T6" fmla="*/ 1709 w 2482"/>
              <a:gd name="T7" fmla="*/ 54 h 411"/>
              <a:gd name="T8" fmla="*/ 1807 w 2482"/>
              <a:gd name="T9" fmla="*/ 44 h 411"/>
              <a:gd name="T10" fmla="*/ 1894 w 2482"/>
              <a:gd name="T11" fmla="*/ 33 h 411"/>
              <a:gd name="T12" fmla="*/ 1970 w 2482"/>
              <a:gd name="T13" fmla="*/ 22 h 411"/>
              <a:gd name="T14" fmla="*/ 2036 w 2482"/>
              <a:gd name="T15" fmla="*/ 11 h 411"/>
              <a:gd name="T16" fmla="*/ 2090 w 2482"/>
              <a:gd name="T17" fmla="*/ 11 h 411"/>
              <a:gd name="T18" fmla="*/ 2134 w 2482"/>
              <a:gd name="T19" fmla="*/ 0 h 411"/>
              <a:gd name="T20" fmla="*/ 2166 w 2482"/>
              <a:gd name="T21" fmla="*/ 0 h 411"/>
              <a:gd name="T22" fmla="*/ 2221 w 2482"/>
              <a:gd name="T23" fmla="*/ 0 h 411"/>
              <a:gd name="T24" fmla="*/ 2319 w 2482"/>
              <a:gd name="T25" fmla="*/ 22 h 411"/>
              <a:gd name="T26" fmla="*/ 2406 w 2482"/>
              <a:gd name="T27" fmla="*/ 54 h 411"/>
              <a:gd name="T28" fmla="*/ 2449 w 2482"/>
              <a:gd name="T29" fmla="*/ 76 h 411"/>
              <a:gd name="T30" fmla="*/ 2471 w 2482"/>
              <a:gd name="T31" fmla="*/ 98 h 411"/>
              <a:gd name="T32" fmla="*/ 2482 w 2482"/>
              <a:gd name="T33" fmla="*/ 119 h 411"/>
              <a:gd name="T34" fmla="*/ 2482 w 2482"/>
              <a:gd name="T35" fmla="*/ 141 h 411"/>
              <a:gd name="T36" fmla="*/ 2449 w 2482"/>
              <a:gd name="T37" fmla="*/ 163 h 411"/>
              <a:gd name="T38" fmla="*/ 2395 w 2482"/>
              <a:gd name="T39" fmla="*/ 173 h 411"/>
              <a:gd name="T40" fmla="*/ 2308 w 2482"/>
              <a:gd name="T41" fmla="*/ 173 h 411"/>
              <a:gd name="T42" fmla="*/ 2199 w 2482"/>
              <a:gd name="T43" fmla="*/ 173 h 411"/>
              <a:gd name="T44" fmla="*/ 2079 w 2482"/>
              <a:gd name="T45" fmla="*/ 184 h 411"/>
              <a:gd name="T46" fmla="*/ 1938 w 2482"/>
              <a:gd name="T47" fmla="*/ 184 h 411"/>
              <a:gd name="T48" fmla="*/ 1775 w 2482"/>
              <a:gd name="T49" fmla="*/ 195 h 411"/>
              <a:gd name="T50" fmla="*/ 1600 w 2482"/>
              <a:gd name="T51" fmla="*/ 206 h 411"/>
              <a:gd name="T52" fmla="*/ 1404 w 2482"/>
              <a:gd name="T53" fmla="*/ 228 h 411"/>
              <a:gd name="T54" fmla="*/ 1176 w 2482"/>
              <a:gd name="T55" fmla="*/ 260 h 411"/>
              <a:gd name="T56" fmla="*/ 926 w 2482"/>
              <a:gd name="T57" fmla="*/ 303 h 411"/>
              <a:gd name="T58" fmla="*/ 719 w 2482"/>
              <a:gd name="T59" fmla="*/ 325 h 411"/>
              <a:gd name="T60" fmla="*/ 599 w 2482"/>
              <a:gd name="T61" fmla="*/ 347 h 411"/>
              <a:gd name="T62" fmla="*/ 479 w 2482"/>
              <a:gd name="T63" fmla="*/ 368 h 411"/>
              <a:gd name="T64" fmla="*/ 392 w 2482"/>
              <a:gd name="T65" fmla="*/ 379 h 411"/>
              <a:gd name="T66" fmla="*/ 316 w 2482"/>
              <a:gd name="T67" fmla="*/ 390 h 411"/>
              <a:gd name="T68" fmla="*/ 251 w 2482"/>
              <a:gd name="T69" fmla="*/ 401 h 411"/>
              <a:gd name="T70" fmla="*/ 207 w 2482"/>
              <a:gd name="T71" fmla="*/ 401 h 411"/>
              <a:gd name="T72" fmla="*/ 174 w 2482"/>
              <a:gd name="T73" fmla="*/ 411 h 411"/>
              <a:gd name="T74" fmla="*/ 142 w 2482"/>
              <a:gd name="T75" fmla="*/ 411 h 411"/>
              <a:gd name="T76" fmla="*/ 77 w 2482"/>
              <a:gd name="T77" fmla="*/ 390 h 411"/>
              <a:gd name="T78" fmla="*/ 33 w 2482"/>
              <a:gd name="T79" fmla="*/ 357 h 411"/>
              <a:gd name="T80" fmla="*/ 11 w 2482"/>
              <a:gd name="T81" fmla="*/ 336 h 411"/>
              <a:gd name="T82" fmla="*/ 0 w 2482"/>
              <a:gd name="T83" fmla="*/ 325 h 411"/>
              <a:gd name="T84" fmla="*/ 11 w 2482"/>
              <a:gd name="T85" fmla="*/ 314 h 411"/>
              <a:gd name="T86" fmla="*/ 44 w 2482"/>
              <a:gd name="T87" fmla="*/ 303 h 411"/>
              <a:gd name="T88" fmla="*/ 109 w 2482"/>
              <a:gd name="T89" fmla="*/ 282 h 411"/>
              <a:gd name="T90" fmla="*/ 131 w 2482"/>
              <a:gd name="T91" fmla="*/ 282 h 411"/>
              <a:gd name="T92" fmla="*/ 164 w 2482"/>
              <a:gd name="T93" fmla="*/ 282 h 411"/>
              <a:gd name="T94" fmla="*/ 207 w 2482"/>
              <a:gd name="T95" fmla="*/ 282 h 411"/>
              <a:gd name="T96" fmla="*/ 272 w 2482"/>
              <a:gd name="T97" fmla="*/ 271 h 411"/>
              <a:gd name="T98" fmla="*/ 360 w 2482"/>
              <a:gd name="T99" fmla="*/ 260 h 411"/>
              <a:gd name="T100" fmla="*/ 447 w 2482"/>
              <a:gd name="T101" fmla="*/ 249 h 411"/>
              <a:gd name="T102" fmla="*/ 555 w 2482"/>
              <a:gd name="T103" fmla="*/ 238 h 411"/>
              <a:gd name="T104" fmla="*/ 675 w 2482"/>
              <a:gd name="T105" fmla="*/ 217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482" h="411">
                <a:moveTo>
                  <a:pt x="675" y="217"/>
                </a:moveTo>
                <a:lnTo>
                  <a:pt x="806" y="195"/>
                </a:lnTo>
                <a:lnTo>
                  <a:pt x="936" y="184"/>
                </a:lnTo>
                <a:lnTo>
                  <a:pt x="1056" y="163"/>
                </a:lnTo>
                <a:lnTo>
                  <a:pt x="1176" y="141"/>
                </a:lnTo>
                <a:lnTo>
                  <a:pt x="1415" y="109"/>
                </a:lnTo>
                <a:lnTo>
                  <a:pt x="1644" y="65"/>
                </a:lnTo>
                <a:lnTo>
                  <a:pt x="1709" y="54"/>
                </a:lnTo>
                <a:lnTo>
                  <a:pt x="1753" y="54"/>
                </a:lnTo>
                <a:lnTo>
                  <a:pt x="1807" y="44"/>
                </a:lnTo>
                <a:lnTo>
                  <a:pt x="1851" y="33"/>
                </a:lnTo>
                <a:lnTo>
                  <a:pt x="1894" y="33"/>
                </a:lnTo>
                <a:lnTo>
                  <a:pt x="1938" y="22"/>
                </a:lnTo>
                <a:lnTo>
                  <a:pt x="1970" y="22"/>
                </a:lnTo>
                <a:lnTo>
                  <a:pt x="2003" y="22"/>
                </a:lnTo>
                <a:lnTo>
                  <a:pt x="2036" y="11"/>
                </a:lnTo>
                <a:lnTo>
                  <a:pt x="2068" y="11"/>
                </a:lnTo>
                <a:lnTo>
                  <a:pt x="2090" y="11"/>
                </a:lnTo>
                <a:lnTo>
                  <a:pt x="2112" y="0"/>
                </a:lnTo>
                <a:lnTo>
                  <a:pt x="2134" y="0"/>
                </a:lnTo>
                <a:lnTo>
                  <a:pt x="2155" y="0"/>
                </a:lnTo>
                <a:lnTo>
                  <a:pt x="2166" y="0"/>
                </a:lnTo>
                <a:lnTo>
                  <a:pt x="2177" y="0"/>
                </a:lnTo>
                <a:lnTo>
                  <a:pt x="2221" y="0"/>
                </a:lnTo>
                <a:lnTo>
                  <a:pt x="2264" y="11"/>
                </a:lnTo>
                <a:lnTo>
                  <a:pt x="2319" y="22"/>
                </a:lnTo>
                <a:lnTo>
                  <a:pt x="2373" y="44"/>
                </a:lnTo>
                <a:lnTo>
                  <a:pt x="2406" y="54"/>
                </a:lnTo>
                <a:lnTo>
                  <a:pt x="2428" y="65"/>
                </a:lnTo>
                <a:lnTo>
                  <a:pt x="2449" y="76"/>
                </a:lnTo>
                <a:lnTo>
                  <a:pt x="2460" y="87"/>
                </a:lnTo>
                <a:lnTo>
                  <a:pt x="2471" y="98"/>
                </a:lnTo>
                <a:lnTo>
                  <a:pt x="2482" y="109"/>
                </a:lnTo>
                <a:lnTo>
                  <a:pt x="2482" y="119"/>
                </a:lnTo>
                <a:lnTo>
                  <a:pt x="2482" y="130"/>
                </a:lnTo>
                <a:lnTo>
                  <a:pt x="2482" y="141"/>
                </a:lnTo>
                <a:lnTo>
                  <a:pt x="2471" y="152"/>
                </a:lnTo>
                <a:lnTo>
                  <a:pt x="2449" y="163"/>
                </a:lnTo>
                <a:lnTo>
                  <a:pt x="2428" y="163"/>
                </a:lnTo>
                <a:lnTo>
                  <a:pt x="2395" y="173"/>
                </a:lnTo>
                <a:lnTo>
                  <a:pt x="2362" y="173"/>
                </a:lnTo>
                <a:lnTo>
                  <a:pt x="2308" y="173"/>
                </a:lnTo>
                <a:lnTo>
                  <a:pt x="2264" y="173"/>
                </a:lnTo>
                <a:lnTo>
                  <a:pt x="2199" y="173"/>
                </a:lnTo>
                <a:lnTo>
                  <a:pt x="2145" y="173"/>
                </a:lnTo>
                <a:lnTo>
                  <a:pt x="2079" y="184"/>
                </a:lnTo>
                <a:lnTo>
                  <a:pt x="2003" y="184"/>
                </a:lnTo>
                <a:lnTo>
                  <a:pt x="1938" y="184"/>
                </a:lnTo>
                <a:lnTo>
                  <a:pt x="1862" y="195"/>
                </a:lnTo>
                <a:lnTo>
                  <a:pt x="1775" y="195"/>
                </a:lnTo>
                <a:lnTo>
                  <a:pt x="1698" y="195"/>
                </a:lnTo>
                <a:lnTo>
                  <a:pt x="1600" y="206"/>
                </a:lnTo>
                <a:lnTo>
                  <a:pt x="1502" y="217"/>
                </a:lnTo>
                <a:lnTo>
                  <a:pt x="1404" y="228"/>
                </a:lnTo>
                <a:lnTo>
                  <a:pt x="1296" y="249"/>
                </a:lnTo>
                <a:lnTo>
                  <a:pt x="1176" y="260"/>
                </a:lnTo>
                <a:lnTo>
                  <a:pt x="1056" y="282"/>
                </a:lnTo>
                <a:lnTo>
                  <a:pt x="926" y="303"/>
                </a:lnTo>
                <a:lnTo>
                  <a:pt x="784" y="325"/>
                </a:lnTo>
                <a:lnTo>
                  <a:pt x="719" y="325"/>
                </a:lnTo>
                <a:lnTo>
                  <a:pt x="653" y="336"/>
                </a:lnTo>
                <a:lnTo>
                  <a:pt x="599" y="347"/>
                </a:lnTo>
                <a:lnTo>
                  <a:pt x="534" y="357"/>
                </a:lnTo>
                <a:lnTo>
                  <a:pt x="479" y="368"/>
                </a:lnTo>
                <a:lnTo>
                  <a:pt x="436" y="368"/>
                </a:lnTo>
                <a:lnTo>
                  <a:pt x="392" y="379"/>
                </a:lnTo>
                <a:lnTo>
                  <a:pt x="349" y="390"/>
                </a:lnTo>
                <a:lnTo>
                  <a:pt x="316" y="390"/>
                </a:lnTo>
                <a:lnTo>
                  <a:pt x="272" y="390"/>
                </a:lnTo>
                <a:lnTo>
                  <a:pt x="251" y="401"/>
                </a:lnTo>
                <a:lnTo>
                  <a:pt x="218" y="401"/>
                </a:lnTo>
                <a:lnTo>
                  <a:pt x="207" y="401"/>
                </a:lnTo>
                <a:lnTo>
                  <a:pt x="185" y="411"/>
                </a:lnTo>
                <a:lnTo>
                  <a:pt x="174" y="411"/>
                </a:lnTo>
                <a:lnTo>
                  <a:pt x="164" y="411"/>
                </a:lnTo>
                <a:lnTo>
                  <a:pt x="142" y="411"/>
                </a:lnTo>
                <a:lnTo>
                  <a:pt x="109" y="401"/>
                </a:lnTo>
                <a:lnTo>
                  <a:pt x="77" y="390"/>
                </a:lnTo>
                <a:lnTo>
                  <a:pt x="55" y="368"/>
                </a:lnTo>
                <a:lnTo>
                  <a:pt x="33" y="357"/>
                </a:lnTo>
                <a:lnTo>
                  <a:pt x="22" y="347"/>
                </a:lnTo>
                <a:lnTo>
                  <a:pt x="11" y="336"/>
                </a:lnTo>
                <a:lnTo>
                  <a:pt x="11" y="325"/>
                </a:lnTo>
                <a:lnTo>
                  <a:pt x="0" y="325"/>
                </a:lnTo>
                <a:lnTo>
                  <a:pt x="0" y="314"/>
                </a:lnTo>
                <a:lnTo>
                  <a:pt x="11" y="314"/>
                </a:lnTo>
                <a:lnTo>
                  <a:pt x="33" y="303"/>
                </a:lnTo>
                <a:lnTo>
                  <a:pt x="44" y="303"/>
                </a:lnTo>
                <a:lnTo>
                  <a:pt x="77" y="292"/>
                </a:lnTo>
                <a:lnTo>
                  <a:pt x="109" y="282"/>
                </a:lnTo>
                <a:lnTo>
                  <a:pt x="120" y="282"/>
                </a:lnTo>
                <a:lnTo>
                  <a:pt x="131" y="282"/>
                </a:lnTo>
                <a:lnTo>
                  <a:pt x="142" y="282"/>
                </a:lnTo>
                <a:lnTo>
                  <a:pt x="164" y="282"/>
                </a:lnTo>
                <a:lnTo>
                  <a:pt x="185" y="282"/>
                </a:lnTo>
                <a:lnTo>
                  <a:pt x="207" y="282"/>
                </a:lnTo>
                <a:lnTo>
                  <a:pt x="240" y="271"/>
                </a:lnTo>
                <a:lnTo>
                  <a:pt x="272" y="271"/>
                </a:lnTo>
                <a:lnTo>
                  <a:pt x="316" y="271"/>
                </a:lnTo>
                <a:lnTo>
                  <a:pt x="360" y="260"/>
                </a:lnTo>
                <a:lnTo>
                  <a:pt x="403" y="260"/>
                </a:lnTo>
                <a:lnTo>
                  <a:pt x="447" y="249"/>
                </a:lnTo>
                <a:lnTo>
                  <a:pt x="501" y="238"/>
                </a:lnTo>
                <a:lnTo>
                  <a:pt x="555" y="238"/>
                </a:lnTo>
                <a:lnTo>
                  <a:pt x="610" y="228"/>
                </a:lnTo>
                <a:lnTo>
                  <a:pt x="675" y="217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39" name="Freeform 55"/>
          <p:cNvSpPr>
            <a:spLocks noChangeArrowheads="1"/>
          </p:cNvSpPr>
          <p:nvPr/>
        </p:nvSpPr>
        <p:spPr bwMode="auto">
          <a:xfrm>
            <a:off x="6126163" y="1906588"/>
            <a:ext cx="677862" cy="877887"/>
          </a:xfrm>
          <a:custGeom>
            <a:avLst/>
            <a:gdLst>
              <a:gd name="T0" fmla="*/ 1067 w 1067"/>
              <a:gd name="T1" fmla="*/ 173 h 1384"/>
              <a:gd name="T2" fmla="*/ 1067 w 1067"/>
              <a:gd name="T3" fmla="*/ 238 h 1384"/>
              <a:gd name="T4" fmla="*/ 1056 w 1067"/>
              <a:gd name="T5" fmla="*/ 303 h 1384"/>
              <a:gd name="T6" fmla="*/ 1034 w 1067"/>
              <a:gd name="T7" fmla="*/ 368 h 1384"/>
              <a:gd name="T8" fmla="*/ 1012 w 1067"/>
              <a:gd name="T9" fmla="*/ 433 h 1384"/>
              <a:gd name="T10" fmla="*/ 980 w 1067"/>
              <a:gd name="T11" fmla="*/ 519 h 1384"/>
              <a:gd name="T12" fmla="*/ 947 w 1067"/>
              <a:gd name="T13" fmla="*/ 627 h 1384"/>
              <a:gd name="T14" fmla="*/ 893 w 1067"/>
              <a:gd name="T15" fmla="*/ 725 h 1384"/>
              <a:gd name="T16" fmla="*/ 816 w 1067"/>
              <a:gd name="T17" fmla="*/ 822 h 1384"/>
              <a:gd name="T18" fmla="*/ 740 w 1067"/>
              <a:gd name="T19" fmla="*/ 930 h 1384"/>
              <a:gd name="T20" fmla="*/ 642 w 1067"/>
              <a:gd name="T21" fmla="*/ 1027 h 1384"/>
              <a:gd name="T22" fmla="*/ 544 w 1067"/>
              <a:gd name="T23" fmla="*/ 1114 h 1384"/>
              <a:gd name="T24" fmla="*/ 436 w 1067"/>
              <a:gd name="T25" fmla="*/ 1201 h 1384"/>
              <a:gd name="T26" fmla="*/ 327 w 1067"/>
              <a:gd name="T27" fmla="*/ 1265 h 1384"/>
              <a:gd name="T28" fmla="*/ 207 w 1067"/>
              <a:gd name="T29" fmla="*/ 1320 h 1384"/>
              <a:gd name="T30" fmla="*/ 109 w 1067"/>
              <a:gd name="T31" fmla="*/ 1363 h 1384"/>
              <a:gd name="T32" fmla="*/ 44 w 1067"/>
              <a:gd name="T33" fmla="*/ 1384 h 1384"/>
              <a:gd name="T34" fmla="*/ 11 w 1067"/>
              <a:gd name="T35" fmla="*/ 1384 h 1384"/>
              <a:gd name="T36" fmla="*/ 0 w 1067"/>
              <a:gd name="T37" fmla="*/ 1374 h 1384"/>
              <a:gd name="T38" fmla="*/ 22 w 1067"/>
              <a:gd name="T39" fmla="*/ 1341 h 1384"/>
              <a:gd name="T40" fmla="*/ 87 w 1067"/>
              <a:gd name="T41" fmla="*/ 1309 h 1384"/>
              <a:gd name="T42" fmla="*/ 163 w 1067"/>
              <a:gd name="T43" fmla="*/ 1255 h 1384"/>
              <a:gd name="T44" fmla="*/ 272 w 1067"/>
              <a:gd name="T45" fmla="*/ 1179 h 1384"/>
              <a:gd name="T46" fmla="*/ 370 w 1067"/>
              <a:gd name="T47" fmla="*/ 1103 h 1384"/>
              <a:gd name="T48" fmla="*/ 468 w 1067"/>
              <a:gd name="T49" fmla="*/ 1017 h 1384"/>
              <a:gd name="T50" fmla="*/ 566 w 1067"/>
              <a:gd name="T51" fmla="*/ 909 h 1384"/>
              <a:gd name="T52" fmla="*/ 653 w 1067"/>
              <a:gd name="T53" fmla="*/ 800 h 1384"/>
              <a:gd name="T54" fmla="*/ 729 w 1067"/>
              <a:gd name="T55" fmla="*/ 692 h 1384"/>
              <a:gd name="T56" fmla="*/ 784 w 1067"/>
              <a:gd name="T57" fmla="*/ 584 h 1384"/>
              <a:gd name="T58" fmla="*/ 827 w 1067"/>
              <a:gd name="T59" fmla="*/ 476 h 1384"/>
              <a:gd name="T60" fmla="*/ 849 w 1067"/>
              <a:gd name="T61" fmla="*/ 378 h 1384"/>
              <a:gd name="T62" fmla="*/ 871 w 1067"/>
              <a:gd name="T63" fmla="*/ 270 h 1384"/>
              <a:gd name="T64" fmla="*/ 871 w 1067"/>
              <a:gd name="T65" fmla="*/ 108 h 1384"/>
              <a:gd name="T66" fmla="*/ 904 w 1067"/>
              <a:gd name="T67" fmla="*/ 22 h 1384"/>
              <a:gd name="T68" fmla="*/ 980 w 1067"/>
              <a:gd name="T69" fmla="*/ 54 h 1384"/>
              <a:gd name="T70" fmla="*/ 1034 w 1067"/>
              <a:gd name="T71" fmla="*/ 97 h 1384"/>
              <a:gd name="T72" fmla="*/ 1056 w 1067"/>
              <a:gd name="T73" fmla="*/ 130 h 1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67" h="1384">
                <a:moveTo>
                  <a:pt x="1067" y="140"/>
                </a:moveTo>
                <a:lnTo>
                  <a:pt x="1067" y="173"/>
                </a:lnTo>
                <a:lnTo>
                  <a:pt x="1067" y="205"/>
                </a:lnTo>
                <a:lnTo>
                  <a:pt x="1067" y="238"/>
                </a:lnTo>
                <a:lnTo>
                  <a:pt x="1056" y="281"/>
                </a:lnTo>
                <a:lnTo>
                  <a:pt x="1056" y="303"/>
                </a:lnTo>
                <a:lnTo>
                  <a:pt x="1045" y="335"/>
                </a:lnTo>
                <a:lnTo>
                  <a:pt x="1034" y="368"/>
                </a:lnTo>
                <a:lnTo>
                  <a:pt x="1023" y="400"/>
                </a:lnTo>
                <a:lnTo>
                  <a:pt x="1012" y="433"/>
                </a:lnTo>
                <a:lnTo>
                  <a:pt x="1002" y="476"/>
                </a:lnTo>
                <a:lnTo>
                  <a:pt x="980" y="519"/>
                </a:lnTo>
                <a:lnTo>
                  <a:pt x="969" y="573"/>
                </a:lnTo>
                <a:lnTo>
                  <a:pt x="947" y="627"/>
                </a:lnTo>
                <a:lnTo>
                  <a:pt x="914" y="671"/>
                </a:lnTo>
                <a:lnTo>
                  <a:pt x="893" y="725"/>
                </a:lnTo>
                <a:lnTo>
                  <a:pt x="860" y="779"/>
                </a:lnTo>
                <a:lnTo>
                  <a:pt x="816" y="822"/>
                </a:lnTo>
                <a:lnTo>
                  <a:pt x="784" y="876"/>
                </a:lnTo>
                <a:lnTo>
                  <a:pt x="740" y="930"/>
                </a:lnTo>
                <a:lnTo>
                  <a:pt x="697" y="973"/>
                </a:lnTo>
                <a:lnTo>
                  <a:pt x="642" y="1027"/>
                </a:lnTo>
                <a:lnTo>
                  <a:pt x="599" y="1071"/>
                </a:lnTo>
                <a:lnTo>
                  <a:pt x="544" y="1114"/>
                </a:lnTo>
                <a:lnTo>
                  <a:pt x="490" y="1157"/>
                </a:lnTo>
                <a:lnTo>
                  <a:pt x="436" y="1201"/>
                </a:lnTo>
                <a:lnTo>
                  <a:pt x="381" y="1233"/>
                </a:lnTo>
                <a:lnTo>
                  <a:pt x="327" y="1265"/>
                </a:lnTo>
                <a:lnTo>
                  <a:pt x="261" y="1298"/>
                </a:lnTo>
                <a:lnTo>
                  <a:pt x="207" y="1320"/>
                </a:lnTo>
                <a:lnTo>
                  <a:pt x="153" y="1341"/>
                </a:lnTo>
                <a:lnTo>
                  <a:pt x="109" y="1363"/>
                </a:lnTo>
                <a:lnTo>
                  <a:pt x="76" y="1374"/>
                </a:lnTo>
                <a:lnTo>
                  <a:pt x="44" y="1384"/>
                </a:lnTo>
                <a:lnTo>
                  <a:pt x="22" y="1384"/>
                </a:lnTo>
                <a:lnTo>
                  <a:pt x="11" y="1384"/>
                </a:lnTo>
                <a:lnTo>
                  <a:pt x="0" y="1384"/>
                </a:lnTo>
                <a:lnTo>
                  <a:pt x="0" y="1374"/>
                </a:lnTo>
                <a:lnTo>
                  <a:pt x="11" y="1363"/>
                </a:lnTo>
                <a:lnTo>
                  <a:pt x="22" y="1341"/>
                </a:lnTo>
                <a:lnTo>
                  <a:pt x="55" y="1330"/>
                </a:lnTo>
                <a:lnTo>
                  <a:pt x="87" y="1309"/>
                </a:lnTo>
                <a:lnTo>
                  <a:pt x="120" y="1276"/>
                </a:lnTo>
                <a:lnTo>
                  <a:pt x="163" y="1255"/>
                </a:lnTo>
                <a:lnTo>
                  <a:pt x="218" y="1222"/>
                </a:lnTo>
                <a:lnTo>
                  <a:pt x="272" y="1179"/>
                </a:lnTo>
                <a:lnTo>
                  <a:pt x="327" y="1146"/>
                </a:lnTo>
                <a:lnTo>
                  <a:pt x="370" y="1103"/>
                </a:lnTo>
                <a:lnTo>
                  <a:pt x="425" y="1060"/>
                </a:lnTo>
                <a:lnTo>
                  <a:pt x="468" y="1017"/>
                </a:lnTo>
                <a:lnTo>
                  <a:pt x="523" y="963"/>
                </a:lnTo>
                <a:lnTo>
                  <a:pt x="566" y="909"/>
                </a:lnTo>
                <a:lnTo>
                  <a:pt x="610" y="854"/>
                </a:lnTo>
                <a:lnTo>
                  <a:pt x="653" y="800"/>
                </a:lnTo>
                <a:lnTo>
                  <a:pt x="697" y="746"/>
                </a:lnTo>
                <a:lnTo>
                  <a:pt x="729" y="692"/>
                </a:lnTo>
                <a:lnTo>
                  <a:pt x="762" y="638"/>
                </a:lnTo>
                <a:lnTo>
                  <a:pt x="784" y="584"/>
                </a:lnTo>
                <a:lnTo>
                  <a:pt x="806" y="530"/>
                </a:lnTo>
                <a:lnTo>
                  <a:pt x="827" y="476"/>
                </a:lnTo>
                <a:lnTo>
                  <a:pt x="838" y="422"/>
                </a:lnTo>
                <a:lnTo>
                  <a:pt x="849" y="378"/>
                </a:lnTo>
                <a:lnTo>
                  <a:pt x="860" y="324"/>
                </a:lnTo>
                <a:lnTo>
                  <a:pt x="871" y="270"/>
                </a:lnTo>
                <a:lnTo>
                  <a:pt x="871" y="216"/>
                </a:lnTo>
                <a:lnTo>
                  <a:pt x="871" y="108"/>
                </a:lnTo>
                <a:lnTo>
                  <a:pt x="860" y="0"/>
                </a:lnTo>
                <a:lnTo>
                  <a:pt x="904" y="22"/>
                </a:lnTo>
                <a:lnTo>
                  <a:pt x="947" y="32"/>
                </a:lnTo>
                <a:lnTo>
                  <a:pt x="980" y="54"/>
                </a:lnTo>
                <a:lnTo>
                  <a:pt x="1012" y="76"/>
                </a:lnTo>
                <a:lnTo>
                  <a:pt x="1034" y="97"/>
                </a:lnTo>
                <a:lnTo>
                  <a:pt x="1045" y="108"/>
                </a:lnTo>
                <a:lnTo>
                  <a:pt x="1056" y="130"/>
                </a:lnTo>
                <a:lnTo>
                  <a:pt x="1067" y="140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41" name="Freeform 57"/>
          <p:cNvSpPr>
            <a:spLocks noChangeArrowheads="1"/>
          </p:cNvSpPr>
          <p:nvPr/>
        </p:nvSpPr>
        <p:spPr bwMode="auto">
          <a:xfrm>
            <a:off x="6713538" y="2160588"/>
            <a:ext cx="898525" cy="561975"/>
          </a:xfrm>
          <a:custGeom>
            <a:avLst/>
            <a:gdLst>
              <a:gd name="T0" fmla="*/ 1415 w 1415"/>
              <a:gd name="T1" fmla="*/ 811 h 887"/>
              <a:gd name="T2" fmla="*/ 1394 w 1415"/>
              <a:gd name="T3" fmla="*/ 822 h 887"/>
              <a:gd name="T4" fmla="*/ 1361 w 1415"/>
              <a:gd name="T5" fmla="*/ 833 h 887"/>
              <a:gd name="T6" fmla="*/ 1296 w 1415"/>
              <a:gd name="T7" fmla="*/ 844 h 887"/>
              <a:gd name="T8" fmla="*/ 1187 w 1415"/>
              <a:gd name="T9" fmla="*/ 865 h 887"/>
              <a:gd name="T10" fmla="*/ 1045 w 1415"/>
              <a:gd name="T11" fmla="*/ 876 h 887"/>
              <a:gd name="T12" fmla="*/ 915 w 1415"/>
              <a:gd name="T13" fmla="*/ 887 h 887"/>
              <a:gd name="T14" fmla="*/ 806 w 1415"/>
              <a:gd name="T15" fmla="*/ 887 h 887"/>
              <a:gd name="T16" fmla="*/ 751 w 1415"/>
              <a:gd name="T17" fmla="*/ 865 h 887"/>
              <a:gd name="T18" fmla="*/ 730 w 1415"/>
              <a:gd name="T19" fmla="*/ 855 h 887"/>
              <a:gd name="T20" fmla="*/ 697 w 1415"/>
              <a:gd name="T21" fmla="*/ 833 h 887"/>
              <a:gd name="T22" fmla="*/ 653 w 1415"/>
              <a:gd name="T23" fmla="*/ 790 h 887"/>
              <a:gd name="T24" fmla="*/ 599 w 1415"/>
              <a:gd name="T25" fmla="*/ 746 h 887"/>
              <a:gd name="T26" fmla="*/ 545 w 1415"/>
              <a:gd name="T27" fmla="*/ 682 h 887"/>
              <a:gd name="T28" fmla="*/ 479 w 1415"/>
              <a:gd name="T29" fmla="*/ 617 h 887"/>
              <a:gd name="T30" fmla="*/ 403 w 1415"/>
              <a:gd name="T31" fmla="*/ 530 h 887"/>
              <a:gd name="T32" fmla="*/ 294 w 1415"/>
              <a:gd name="T33" fmla="*/ 400 h 887"/>
              <a:gd name="T34" fmla="*/ 164 w 1415"/>
              <a:gd name="T35" fmla="*/ 249 h 887"/>
              <a:gd name="T36" fmla="*/ 77 w 1415"/>
              <a:gd name="T37" fmla="*/ 141 h 887"/>
              <a:gd name="T38" fmla="*/ 11 w 1415"/>
              <a:gd name="T39" fmla="*/ 65 h 887"/>
              <a:gd name="T40" fmla="*/ 87 w 1415"/>
              <a:gd name="T41" fmla="*/ 0 h 887"/>
              <a:gd name="T42" fmla="*/ 153 w 1415"/>
              <a:gd name="T43" fmla="*/ 87 h 887"/>
              <a:gd name="T44" fmla="*/ 240 w 1415"/>
              <a:gd name="T45" fmla="*/ 173 h 887"/>
              <a:gd name="T46" fmla="*/ 349 w 1415"/>
              <a:gd name="T47" fmla="*/ 271 h 887"/>
              <a:gd name="T48" fmla="*/ 468 w 1415"/>
              <a:gd name="T49" fmla="*/ 379 h 887"/>
              <a:gd name="T50" fmla="*/ 599 w 1415"/>
              <a:gd name="T51" fmla="*/ 476 h 887"/>
              <a:gd name="T52" fmla="*/ 751 w 1415"/>
              <a:gd name="T53" fmla="*/ 563 h 887"/>
              <a:gd name="T54" fmla="*/ 904 w 1415"/>
              <a:gd name="T55" fmla="*/ 638 h 887"/>
              <a:gd name="T56" fmla="*/ 1067 w 1415"/>
              <a:gd name="T57" fmla="*/ 682 h 887"/>
              <a:gd name="T58" fmla="*/ 1154 w 1415"/>
              <a:gd name="T59" fmla="*/ 703 h 887"/>
              <a:gd name="T60" fmla="*/ 1219 w 1415"/>
              <a:gd name="T61" fmla="*/ 725 h 887"/>
              <a:gd name="T62" fmla="*/ 1274 w 1415"/>
              <a:gd name="T63" fmla="*/ 746 h 887"/>
              <a:gd name="T64" fmla="*/ 1328 w 1415"/>
              <a:gd name="T65" fmla="*/ 757 h 887"/>
              <a:gd name="T66" fmla="*/ 1361 w 1415"/>
              <a:gd name="T67" fmla="*/ 779 h 887"/>
              <a:gd name="T68" fmla="*/ 1394 w 1415"/>
              <a:gd name="T69" fmla="*/ 790 h 887"/>
              <a:gd name="T70" fmla="*/ 1404 w 1415"/>
              <a:gd name="T71" fmla="*/ 801 h 887"/>
              <a:gd name="T72" fmla="*/ 1415 w 1415"/>
              <a:gd name="T73" fmla="*/ 811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15" h="887">
                <a:moveTo>
                  <a:pt x="1415" y="811"/>
                </a:moveTo>
                <a:lnTo>
                  <a:pt x="1415" y="811"/>
                </a:lnTo>
                <a:lnTo>
                  <a:pt x="1404" y="822"/>
                </a:lnTo>
                <a:lnTo>
                  <a:pt x="1394" y="822"/>
                </a:lnTo>
                <a:lnTo>
                  <a:pt x="1372" y="833"/>
                </a:lnTo>
                <a:lnTo>
                  <a:pt x="1361" y="833"/>
                </a:lnTo>
                <a:lnTo>
                  <a:pt x="1328" y="844"/>
                </a:lnTo>
                <a:lnTo>
                  <a:pt x="1296" y="844"/>
                </a:lnTo>
                <a:lnTo>
                  <a:pt x="1263" y="855"/>
                </a:lnTo>
                <a:lnTo>
                  <a:pt x="1187" y="865"/>
                </a:lnTo>
                <a:lnTo>
                  <a:pt x="1111" y="865"/>
                </a:lnTo>
                <a:lnTo>
                  <a:pt x="1045" y="876"/>
                </a:lnTo>
                <a:lnTo>
                  <a:pt x="980" y="887"/>
                </a:lnTo>
                <a:lnTo>
                  <a:pt x="915" y="887"/>
                </a:lnTo>
                <a:lnTo>
                  <a:pt x="860" y="887"/>
                </a:lnTo>
                <a:lnTo>
                  <a:pt x="806" y="887"/>
                </a:lnTo>
                <a:lnTo>
                  <a:pt x="762" y="876"/>
                </a:lnTo>
                <a:lnTo>
                  <a:pt x="751" y="865"/>
                </a:lnTo>
                <a:lnTo>
                  <a:pt x="740" y="865"/>
                </a:lnTo>
                <a:lnTo>
                  <a:pt x="730" y="855"/>
                </a:lnTo>
                <a:lnTo>
                  <a:pt x="708" y="844"/>
                </a:lnTo>
                <a:lnTo>
                  <a:pt x="697" y="833"/>
                </a:lnTo>
                <a:lnTo>
                  <a:pt x="675" y="811"/>
                </a:lnTo>
                <a:lnTo>
                  <a:pt x="653" y="790"/>
                </a:lnTo>
                <a:lnTo>
                  <a:pt x="621" y="768"/>
                </a:lnTo>
                <a:lnTo>
                  <a:pt x="599" y="746"/>
                </a:lnTo>
                <a:lnTo>
                  <a:pt x="577" y="714"/>
                </a:lnTo>
                <a:lnTo>
                  <a:pt x="545" y="682"/>
                </a:lnTo>
                <a:lnTo>
                  <a:pt x="512" y="649"/>
                </a:lnTo>
                <a:lnTo>
                  <a:pt x="479" y="617"/>
                </a:lnTo>
                <a:lnTo>
                  <a:pt x="447" y="573"/>
                </a:lnTo>
                <a:lnTo>
                  <a:pt x="403" y="530"/>
                </a:lnTo>
                <a:lnTo>
                  <a:pt x="370" y="487"/>
                </a:lnTo>
                <a:lnTo>
                  <a:pt x="294" y="400"/>
                </a:lnTo>
                <a:lnTo>
                  <a:pt x="229" y="325"/>
                </a:lnTo>
                <a:lnTo>
                  <a:pt x="164" y="249"/>
                </a:lnTo>
                <a:lnTo>
                  <a:pt x="120" y="195"/>
                </a:lnTo>
                <a:lnTo>
                  <a:pt x="77" y="141"/>
                </a:lnTo>
                <a:lnTo>
                  <a:pt x="33" y="97"/>
                </a:lnTo>
                <a:lnTo>
                  <a:pt x="11" y="65"/>
                </a:lnTo>
                <a:lnTo>
                  <a:pt x="0" y="33"/>
                </a:lnTo>
                <a:lnTo>
                  <a:pt x="87" y="0"/>
                </a:lnTo>
                <a:lnTo>
                  <a:pt x="120" y="43"/>
                </a:lnTo>
                <a:lnTo>
                  <a:pt x="153" y="87"/>
                </a:lnTo>
                <a:lnTo>
                  <a:pt x="196" y="130"/>
                </a:lnTo>
                <a:lnTo>
                  <a:pt x="240" y="173"/>
                </a:lnTo>
                <a:lnTo>
                  <a:pt x="294" y="227"/>
                </a:lnTo>
                <a:lnTo>
                  <a:pt x="349" y="271"/>
                </a:lnTo>
                <a:lnTo>
                  <a:pt x="414" y="325"/>
                </a:lnTo>
                <a:lnTo>
                  <a:pt x="468" y="379"/>
                </a:lnTo>
                <a:lnTo>
                  <a:pt x="534" y="433"/>
                </a:lnTo>
                <a:lnTo>
                  <a:pt x="599" y="476"/>
                </a:lnTo>
                <a:lnTo>
                  <a:pt x="675" y="530"/>
                </a:lnTo>
                <a:lnTo>
                  <a:pt x="751" y="563"/>
                </a:lnTo>
                <a:lnTo>
                  <a:pt x="828" y="606"/>
                </a:lnTo>
                <a:lnTo>
                  <a:pt x="904" y="638"/>
                </a:lnTo>
                <a:lnTo>
                  <a:pt x="991" y="660"/>
                </a:lnTo>
                <a:lnTo>
                  <a:pt x="1067" y="682"/>
                </a:lnTo>
                <a:lnTo>
                  <a:pt x="1111" y="692"/>
                </a:lnTo>
                <a:lnTo>
                  <a:pt x="1154" y="703"/>
                </a:lnTo>
                <a:lnTo>
                  <a:pt x="1187" y="714"/>
                </a:lnTo>
                <a:lnTo>
                  <a:pt x="1219" y="725"/>
                </a:lnTo>
                <a:lnTo>
                  <a:pt x="1252" y="736"/>
                </a:lnTo>
                <a:lnTo>
                  <a:pt x="1274" y="746"/>
                </a:lnTo>
                <a:lnTo>
                  <a:pt x="1306" y="757"/>
                </a:lnTo>
                <a:lnTo>
                  <a:pt x="1328" y="757"/>
                </a:lnTo>
                <a:lnTo>
                  <a:pt x="1350" y="768"/>
                </a:lnTo>
                <a:lnTo>
                  <a:pt x="1361" y="779"/>
                </a:lnTo>
                <a:lnTo>
                  <a:pt x="1383" y="779"/>
                </a:lnTo>
                <a:lnTo>
                  <a:pt x="1394" y="790"/>
                </a:lnTo>
                <a:lnTo>
                  <a:pt x="1404" y="790"/>
                </a:lnTo>
                <a:lnTo>
                  <a:pt x="1404" y="801"/>
                </a:lnTo>
                <a:lnTo>
                  <a:pt x="1415" y="801"/>
                </a:lnTo>
                <a:lnTo>
                  <a:pt x="1415" y="811"/>
                </a:lnTo>
              </a:path>
            </a:pathLst>
          </a:custGeom>
          <a:solidFill>
            <a:srgbClr val="FF0000"/>
          </a:solidFill>
          <a:ln w="1270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2768600" y="1390650"/>
            <a:ext cx="12033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endParaRPr lang="zh-CN" altLang="en-US" sz="8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709863" y="665163"/>
            <a:ext cx="223202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yǐ</a:t>
            </a:r>
            <a:endParaRPr lang="en-US" altLang="zh-CN" sz="4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17513" y="3001963"/>
            <a:ext cx="851693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由来久矣    悔之晚矣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17513" y="3757613"/>
            <a:ext cx="88296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考试时才知道努力，已悔之晚矣。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37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8813" y="126842"/>
            <a:ext cx="901700" cy="512763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4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4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4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4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4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4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4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338727" y="987574"/>
            <a:ext cx="8366584" cy="3383090"/>
          </a:xfrm>
          <a:prstGeom prst="wedgeRoundRectCallout">
            <a:avLst>
              <a:gd name="adj1" fmla="val 23711"/>
              <a:gd name="adj2" fmla="val -5014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000" dirty="0">
              <a:solidFill>
                <a:srgbClr val="00FF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7544" y="1090842"/>
            <a:ext cx="8108950" cy="31921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800"/>
              </a:spcBef>
              <a:defRPr/>
            </a:pPr>
            <a:r>
              <a:rPr lang="zh-CN" altLang="en-US" sz="2800" b="1" spc="850" dirty="0">
                <a:latin typeface="楷体" panose="02010609060101010101" pitchFamily="49" charset="-122"/>
                <a:ea typeface="楷体" panose="02010609060101010101" pitchFamily="49" charset="-122"/>
              </a:rPr>
              <a:t>　　伯牙鼓琴，锺子期听之。方鼓琴而志在太山，锺子期曰：“善哉乎鼓琴，</a:t>
            </a:r>
            <a:r>
              <a:rPr lang="zh-CN" altLang="en-US" sz="2800" b="1" spc="600" dirty="0">
                <a:latin typeface="楷体" panose="02010609060101010101" pitchFamily="49" charset="-122"/>
                <a:ea typeface="楷体" panose="02010609060101010101" pitchFamily="49" charset="-122"/>
              </a:rPr>
              <a:t>巍巍乎若太山。”少选之间而志在流水</a:t>
            </a:r>
            <a:r>
              <a:rPr lang="zh-CN" altLang="en-US" sz="28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spc="850" dirty="0">
                <a:latin typeface="楷体" panose="02010609060101010101" pitchFamily="49" charset="-122"/>
                <a:ea typeface="楷体" panose="02010609060101010101" pitchFamily="49" charset="-122"/>
              </a:rPr>
              <a:t>锺子期又曰：“善哉乎鼓琴，汤汤乎若流水。”锺子期死，伯牙破琴绝弦，终身</a:t>
            </a:r>
            <a:r>
              <a:rPr lang="zh-CN" altLang="en-US" sz="2800" b="1" spc="800" dirty="0">
                <a:latin typeface="楷体" panose="02010609060101010101" pitchFamily="49" charset="-122"/>
                <a:ea typeface="楷体" panose="02010609060101010101" pitchFamily="49" charset="-122"/>
              </a:rPr>
              <a:t>不复鼓琴，以为世无足复为鼓琴者。</a:t>
            </a:r>
            <a:endParaRPr lang="zh-CN" altLang="en-US" sz="2800" b="1" spc="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 rot="20640746">
            <a:off x="2141538" y="1076195"/>
            <a:ext cx="43497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 rot="20640746">
            <a:off x="4954098" y="1076195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 rot="20640746">
            <a:off x="7745413" y="1088895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 rot="20640746">
            <a:off x="6816363" y="1600070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 rot="20640746">
            <a:off x="1695450" y="2090607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 rot="20640746">
            <a:off x="5582263" y="2106482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 rot="20640746">
            <a:off x="4979503" y="2601782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 rot="20640746">
            <a:off x="7767153" y="2606545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 rot="20640746">
            <a:off x="5428765" y="3132007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 rot="20640746">
            <a:off x="798028" y="3647945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 rot="20640746">
            <a:off x="4005436" y="3681083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 rot="20640746">
            <a:off x="3580915" y="3124070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11280" name="Text Box 3"/>
          <p:cNvSpPr txBox="1">
            <a:spLocks noChangeArrowheads="1"/>
          </p:cNvSpPr>
          <p:nvPr/>
        </p:nvSpPr>
        <p:spPr bwMode="auto">
          <a:xfrm>
            <a:off x="329599" y="257582"/>
            <a:ext cx="6012251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朗读课文，读准节奏</a:t>
            </a:r>
            <a:endParaRPr lang="zh-CN" altLang="en-US" sz="3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 rot="20640746">
            <a:off x="6812050" y="1076196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 rot="20640746">
            <a:off x="5429106" y="3623933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 rot="20640746">
            <a:off x="6308581" y="3623933"/>
            <a:ext cx="41338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400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40" grpId="0"/>
      <p:bldP spid="42" grpId="0"/>
      <p:bldP spid="44" grpId="0"/>
      <p:bldP spid="45" grpId="0"/>
      <p:bldP spid="47" grpId="0"/>
      <p:bldP spid="49" grpId="0"/>
      <p:bldP spid="51" grpId="0"/>
      <p:bldP spid="54" grpId="0"/>
      <p:bldP spid="18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PP_MARK_KEY" val="10d35576-4e1e-4ff0-a614-a5e275bb8d40"/>
  <p:tag name="COMMONDATA" val="eyJoZGlkIjoiNjlkMzY5NTUyNWI3Y2RmMzIzZTA3NmFjMWNkNDE5YWUifQ=="/>
  <p:tag name="commondata" val="eyJoZGlkIjoiYzEyZjZhZjFjYTViMjhjNzVmOWM2MTU5NDVlNzFiY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FFK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6131</Words>
  <Application>WPS 演示</Application>
  <PresentationFormat>全屏显示(16:9)</PresentationFormat>
  <Paragraphs>756</Paragraphs>
  <Slides>81</Slides>
  <Notes>83</Notes>
  <HiddenSlides>0</HiddenSlides>
  <MMClips>5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81</vt:i4>
      </vt:variant>
    </vt:vector>
  </HeadingPairs>
  <TitlesOfParts>
    <vt:vector size="102" baseType="lpstr">
      <vt:lpstr>Arial</vt:lpstr>
      <vt:lpstr>宋体</vt:lpstr>
      <vt:lpstr>Wingdings</vt:lpstr>
      <vt:lpstr>Calibri</vt:lpstr>
      <vt:lpstr>Calibri</vt:lpstr>
      <vt:lpstr>仿宋</vt:lpstr>
      <vt:lpstr>Times New Roman</vt:lpstr>
      <vt:lpstr>楷体</vt:lpstr>
      <vt:lpstr>Times New Roman</vt:lpstr>
      <vt:lpstr>隶书</vt:lpstr>
      <vt:lpstr>黑体</vt:lpstr>
      <vt:lpstr>微软雅黑</vt:lpstr>
      <vt:lpstr>Arial Unicode MS</vt:lpstr>
      <vt:lpstr>等线</vt:lpstr>
      <vt:lpstr>华文楷体</vt:lpstr>
      <vt:lpstr>汉语拼音</vt:lpstr>
      <vt:lpstr>Segoe Print</vt:lpstr>
      <vt:lpstr>方正姚体</vt:lpstr>
      <vt:lpstr>FFKT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tw</cp:lastModifiedBy>
  <cp:revision>41</cp:revision>
  <dcterms:created xsi:type="dcterms:W3CDTF">2023-11-19T13:25:00Z</dcterms:created>
  <dcterms:modified xsi:type="dcterms:W3CDTF">2023-12-24T12:54:43Z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2052-11.8.2.11542</vt:lpwstr>
  </property>
  <property fmtid="{D5CDD505-2E9C-101B-9397-08002B2CF9AE}" pid="3" name="ICV">
    <vt:lpwstr>6C94CAA3BED14231AA0532455D4136D5</vt:lpwstr>
  </property>
</Properties>
</file>