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activeX/activeX1.xml" ContentType="application/vnd.ms-office.activeX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activeX/activeX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6" r:id="rId3"/>
    <p:sldId id="258" r:id="rId4"/>
    <p:sldId id="259" r:id="rId5"/>
    <p:sldId id="260" r:id="rId6"/>
    <p:sldId id="269" r:id="rId7"/>
    <p:sldId id="271" r:id="rId8"/>
    <p:sldId id="296" r:id="rId9"/>
    <p:sldId id="297" r:id="rId10"/>
    <p:sldId id="298" r:id="rId11"/>
    <p:sldId id="299" r:id="rId12"/>
    <p:sldId id="300" r:id="rId13"/>
    <p:sldId id="273" r:id="rId14"/>
    <p:sldId id="274" r:id="rId15"/>
    <p:sldId id="270" r:id="rId16"/>
    <p:sldId id="277" r:id="rId17"/>
    <p:sldId id="278" r:id="rId18"/>
    <p:sldId id="279" r:id="rId19"/>
    <p:sldId id="275" r:id="rId20"/>
    <p:sldId id="288" r:id="rId21"/>
    <p:sldId id="287" r:id="rId22"/>
    <p:sldId id="281" r:id="rId23"/>
    <p:sldId id="276" r:id="rId24"/>
    <p:sldId id="280" r:id="rId25"/>
    <p:sldId id="294" r:id="rId26"/>
    <p:sldId id="295" r:id="rId27"/>
    <p:sldId id="27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8" y="40"/>
      </p:cViewPr>
      <p:guideLst>
        <p:guide orient="horz" pos="2160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2020/11/23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2020/11/23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8.png"/><Relationship Id="rId2" Type="http://schemas.openxmlformats.org/officeDocument/2006/relationships/audio" Target="NULL" TargetMode="External"/><Relationship Id="rId1" Type="http://schemas.openxmlformats.org/officeDocument/2006/relationships/tags" Target="../tags/tag6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30.png"/><Relationship Id="rId2" Type="http://schemas.openxmlformats.org/officeDocument/2006/relationships/audio" Target="NULL" TargetMode="External"/><Relationship Id="rId1" Type="http://schemas.openxmlformats.org/officeDocument/2006/relationships/tags" Target="../tags/tag69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38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image" Target="../media/image37.jpe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image" Target="../media/image36.png"/><Relationship Id="rId5" Type="http://schemas.openxmlformats.org/officeDocument/2006/relationships/tags" Target="../tags/tag74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7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B3&#25152;&#26377;/&#20108;&#24180;&#32423;&#19978;&#20876;&#25945;&#23398;&#35774;&#35745;&#21644;&#35838;&#20214;/flash/new_1l3_m2u1a2.sw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67.xml"/><Relationship Id="rId7" Type="http://schemas.openxmlformats.org/officeDocument/2006/relationships/image" Target="../media/image8.jpe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.xml"/><Relationship Id="rId9" Type="http://schemas.openxmlformats.org/officeDocument/2006/relationships/hyperlink" Target="B3&#25152;&#26377;/&#20108;&#24180;&#32423;&#19978;&#20876;&#25945;&#23398;&#35774;&#35745;&#21644;&#35838;&#20214;/flash/new_1l3_m2u1a2.sw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https://timgsa.baidu.com/timg?image&amp;quality=80&amp;size=b9999_10000&amp;sec=1537028809244&amp;di=854a68f8e2094d75abb8d3c6930bfcc5&amp;imgtype=0&amp;src=http%3A%2F%2Fpic.90sjimg.com%2Fdesign%2F00%2F78%2F05%2F88%2F59099da879d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2" descr="https://timgsa.baidu.com/timg?image&amp;quality=80&amp;size=b9999_10000&amp;sec=1537028740819&amp;di=44b67676755bc4c67036e7db28f710c7&amp;imgtype=0&amp;src=http%3A%2F%2Fatt3.citysbs.com%2Fm480x%2Fbeijing%2F2016%2F01%2F28%2F17%2Fmiddle_400x272-173153_v2_10601453973513075_11439b1ca828e1d9fb29cc81c5860e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38" y="2708275"/>
            <a:ext cx="3810000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1628100" y="0"/>
            <a:ext cx="4937760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Module 2  Unit 1 </a:t>
            </a:r>
            <a:endParaRPr kumimoji="0" lang="zh-CN" altLang="en-US" sz="5400" b="1" i="0" u="none" strike="noStrike" kern="1200" cap="none" spc="0" normalizeH="0" baseline="0" noProof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43657" y="1988840"/>
            <a:ext cx="4997450" cy="9220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I don’t like meat.</a:t>
            </a:r>
            <a:endParaRPr kumimoji="0" lang="zh-CN" alt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任意多边形 51201"/>
          <p:cNvSpPr/>
          <p:nvPr/>
        </p:nvSpPr>
        <p:spPr>
          <a:xfrm>
            <a:off x="1992313" y="1098550"/>
            <a:ext cx="6337300" cy="575945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0" y="10800"/>
                </a:moveTo>
                <a:cubicBezTo>
                  <a:pt x="940" y="16246"/>
                  <a:pt x="5354" y="20660"/>
                  <a:pt x="10800" y="20660"/>
                </a:cubicBezTo>
                <a:cubicBezTo>
                  <a:pt x="16246" y="20660"/>
                  <a:pt x="20660" y="16246"/>
                  <a:pt x="20660" y="10800"/>
                </a:cubicBezTo>
                <a:cubicBezTo>
                  <a:pt x="20660" y="5354"/>
                  <a:pt x="16246" y="940"/>
                  <a:pt x="10800" y="940"/>
                </a:cubicBezTo>
                <a:cubicBezTo>
                  <a:pt x="5354" y="940"/>
                  <a:pt x="940" y="5354"/>
                  <a:pt x="940" y="10800"/>
                </a:cubicBezTo>
                <a:close/>
              </a:path>
            </a:pathLst>
          </a:custGeom>
          <a:solidFill>
            <a:srgbClr val="CC00FF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74" name="直接连接符 51202"/>
          <p:cNvSpPr/>
          <p:nvPr/>
        </p:nvSpPr>
        <p:spPr>
          <a:xfrm flipV="1">
            <a:off x="2135188" y="3789363"/>
            <a:ext cx="5905500" cy="71437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8675" name="图片 51203" descr="me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350" y="4508500"/>
            <a:ext cx="1944688" cy="1192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51204" descr="noodl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2220913"/>
            <a:ext cx="1703388" cy="1039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51205" descr="ri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75" y="2276475"/>
            <a:ext cx="1703388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51206" descr="u=740151057,924960488&amp;fm=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4581525"/>
            <a:ext cx="1439863" cy="112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9" name="直接连接符 51207"/>
          <p:cNvSpPr/>
          <p:nvPr/>
        </p:nvSpPr>
        <p:spPr>
          <a:xfrm>
            <a:off x="5016500" y="1341438"/>
            <a:ext cx="71438" cy="52562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09" name="上箭头 51208"/>
          <p:cNvSpPr/>
          <p:nvPr/>
        </p:nvSpPr>
        <p:spPr>
          <a:xfrm rot="-5400000">
            <a:off x="4691063" y="2746375"/>
            <a:ext cx="288925" cy="2374900"/>
          </a:xfrm>
          <a:prstGeom prst="upArrow">
            <a:avLst>
              <a:gd name="adj1" fmla="val 67037"/>
              <a:gd name="adj2" fmla="val 205266"/>
            </a:avLst>
          </a:prstGeom>
          <a:solidFill>
            <a:srgbClr val="FF33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51210" name="文本框 51209"/>
          <p:cNvSpPr txBox="1"/>
          <p:nvPr/>
        </p:nvSpPr>
        <p:spPr>
          <a:xfrm>
            <a:off x="2495550" y="260350"/>
            <a:ext cx="1821815" cy="82994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4800" i="1">
                <a:latin typeface="Arial Black" panose="020B0A04020102020204" pitchFamily="34" charset="0"/>
                <a:ea typeface="宋体" panose="02010600030101010101" pitchFamily="2" charset="-122"/>
              </a:rPr>
              <a:t>I like</a:t>
            </a:r>
          </a:p>
        </p:txBody>
      </p:sp>
      <p:pic>
        <p:nvPicPr>
          <p:cNvPr id="28682" name="图片 51210" descr="喜羊羊笑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588" y="4365625"/>
            <a:ext cx="2051050" cy="205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12" name="文本框 51211"/>
          <p:cNvSpPr txBox="1"/>
          <p:nvPr/>
        </p:nvSpPr>
        <p:spPr>
          <a:xfrm>
            <a:off x="7751763" y="4005263"/>
            <a:ext cx="2570480" cy="64516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marR="0" defTabSz="914400"/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 cue(</a:t>
            </a:r>
            <a:r>
              <a:rPr kumimoji="0" lang="zh-CN" altLang="en-US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提示</a:t>
            </a:r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)</a:t>
            </a:r>
            <a:r>
              <a:rPr kumimoji="0" lang="zh-CN" altLang="en-US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：</a:t>
            </a:r>
            <a:r>
              <a:rPr kumimoji="0" lang="zh-CN" altLang="en-US" sz="1800" b="0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</a:p>
          <a:p>
            <a:pPr marR="0" defTabSz="914400"/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They’re  blue and red…</a:t>
            </a:r>
          </a:p>
        </p:txBody>
      </p:sp>
      <p:sp>
        <p:nvSpPr>
          <p:cNvPr id="51213" name="文本框 51212"/>
          <p:cNvSpPr txBox="1"/>
          <p:nvPr/>
        </p:nvSpPr>
        <p:spPr>
          <a:xfrm>
            <a:off x="5307648" y="5734050"/>
            <a:ext cx="2249805" cy="8299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4800" i="1">
                <a:latin typeface="Arial" panose="020B0604020202020204" pitchFamily="34" charset="0"/>
                <a:ea typeface="宋体" panose="02010600030101010101" pitchFamily="2" charset="-122"/>
              </a:rPr>
              <a:t>sweets.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6" dur="10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663 -0.797 " pathEditMode="relative" ptsTypes="AA">
                                      <p:cBhvr>
                                        <p:cTn id="25" dur="2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 bldLvl="0" animBg="1"/>
      <p:bldP spid="51212" grpId="0" bldLvl="0" animBg="1"/>
      <p:bldP spid="51213" grpId="0" bldLvl="0" animBg="1"/>
      <p:bldP spid="51213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任意多边形 52225"/>
          <p:cNvSpPr/>
          <p:nvPr/>
        </p:nvSpPr>
        <p:spPr>
          <a:xfrm>
            <a:off x="1992313" y="1098550"/>
            <a:ext cx="6337300" cy="575945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0" y="10800"/>
                </a:moveTo>
                <a:cubicBezTo>
                  <a:pt x="940" y="16246"/>
                  <a:pt x="5354" y="20660"/>
                  <a:pt x="10800" y="20660"/>
                </a:cubicBezTo>
                <a:cubicBezTo>
                  <a:pt x="16246" y="20660"/>
                  <a:pt x="20660" y="16246"/>
                  <a:pt x="20660" y="10800"/>
                </a:cubicBezTo>
                <a:cubicBezTo>
                  <a:pt x="20660" y="5354"/>
                  <a:pt x="16246" y="940"/>
                  <a:pt x="10800" y="940"/>
                </a:cubicBezTo>
                <a:cubicBezTo>
                  <a:pt x="5354" y="940"/>
                  <a:pt x="940" y="5354"/>
                  <a:pt x="940" y="10800"/>
                </a:cubicBezTo>
                <a:close/>
              </a:path>
            </a:pathLst>
          </a:custGeom>
          <a:solidFill>
            <a:srgbClr val="CC00FF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698" name="直接连接符 52226"/>
          <p:cNvSpPr/>
          <p:nvPr/>
        </p:nvSpPr>
        <p:spPr>
          <a:xfrm>
            <a:off x="2279650" y="4005263"/>
            <a:ext cx="5832475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99" name="直接连接符 52227"/>
          <p:cNvSpPr/>
          <p:nvPr/>
        </p:nvSpPr>
        <p:spPr>
          <a:xfrm>
            <a:off x="5016500" y="1341438"/>
            <a:ext cx="0" cy="52562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9700" name="图片 52228" descr="nood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275" y="4221163"/>
            <a:ext cx="1774825" cy="1084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52229" descr="r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350" y="4149725"/>
            <a:ext cx="1847850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图片 52230" descr="me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75" y="2349500"/>
            <a:ext cx="1800225" cy="1103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图片 52231" descr="u=740151057,924960488&amp;fm=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2349500"/>
            <a:ext cx="1584325" cy="1233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3" name="上箭头 52232"/>
          <p:cNvSpPr/>
          <p:nvPr/>
        </p:nvSpPr>
        <p:spPr>
          <a:xfrm>
            <a:off x="4872038" y="2636838"/>
            <a:ext cx="288925" cy="2374900"/>
          </a:xfrm>
          <a:prstGeom prst="upArrow">
            <a:avLst>
              <a:gd name="adj1" fmla="val 67037"/>
              <a:gd name="adj2" fmla="val 205266"/>
            </a:avLst>
          </a:prstGeom>
          <a:solidFill>
            <a:srgbClr val="FF33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52234" name="文本框 52233"/>
          <p:cNvSpPr txBox="1"/>
          <p:nvPr/>
        </p:nvSpPr>
        <p:spPr>
          <a:xfrm>
            <a:off x="1919288" y="549275"/>
            <a:ext cx="3721100" cy="82994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en-US" altLang="zh-CN" sz="4800" i="1">
                <a:latin typeface="Arial Black" panose="020B0A04020102020204" pitchFamily="34" charset="0"/>
                <a:ea typeface="宋体" panose="02010600030101010101" pitchFamily="2" charset="-122"/>
              </a:rPr>
              <a:t>I don’t like</a:t>
            </a:r>
          </a:p>
        </p:txBody>
      </p:sp>
      <p:sp>
        <p:nvSpPr>
          <p:cNvPr id="52235" name="文本框 52234"/>
          <p:cNvSpPr txBox="1"/>
          <p:nvPr/>
        </p:nvSpPr>
        <p:spPr>
          <a:xfrm>
            <a:off x="7842250" y="3716338"/>
            <a:ext cx="2667635" cy="368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marR="0" defTabSz="914400"/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A cue(</a:t>
            </a:r>
            <a:r>
              <a:rPr kumimoji="0" lang="zh-CN" altLang="en-US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提示</a:t>
            </a:r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)</a:t>
            </a:r>
            <a:r>
              <a:rPr kumimoji="0" lang="zh-CN" altLang="en-US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： </a:t>
            </a:r>
            <a:r>
              <a:rPr kumimoji="0" lang="en-US" altLang="zh-CN" sz="1800" kern="1200" cap="none" spc="0" normalizeH="0" baseline="0" noProof="1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rPr>
              <a:t>It’s  white.</a:t>
            </a:r>
          </a:p>
        </p:txBody>
      </p:sp>
      <p:pic>
        <p:nvPicPr>
          <p:cNvPr id="29707" name="图片 52235" descr="u=922271654,946590951&amp;fm=0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2125" y="4221163"/>
            <a:ext cx="2376488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37" name="文本框 52236"/>
          <p:cNvSpPr txBox="1"/>
          <p:nvPr/>
        </p:nvSpPr>
        <p:spPr>
          <a:xfrm>
            <a:off x="3200559" y="5300663"/>
            <a:ext cx="1334770" cy="8299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4800" i="1">
                <a:latin typeface="Arial" panose="020B0604020202020204" pitchFamily="34" charset="0"/>
                <a:ea typeface="宋体" panose="02010600030101010101" pitchFamily="2" charset="-122"/>
              </a:rPr>
              <a:t>rice.</a:t>
            </a:r>
            <a:endParaRPr lang="en-US" altLang="zh-CN" sz="4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6" dur="10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7552 -0.69202 " pathEditMode="relative" ptsTypes="AA">
                                      <p:cBhvr>
                                        <p:cTn id="25" dur="20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bldLvl="0" animBg="1"/>
      <p:bldP spid="52235" grpId="0" bldLvl="0" animBg="1"/>
      <p:bldP spid="52237" grpId="0" bldLvl="0" animBg="1"/>
      <p:bldP spid="52237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2293" descr="IMG_5307"/>
          <p:cNvPicPr>
            <a:picLocks noChangeAspect="1"/>
          </p:cNvPicPr>
          <p:nvPr/>
        </p:nvPicPr>
        <p:blipFill>
          <a:blip r:embed="rId2" cstate="print">
            <a:lum bright="6000" contrast="6000"/>
          </a:blip>
          <a:srcRect l="45673" t="32910" r="32118" b="42416"/>
          <a:stretch>
            <a:fillRect/>
          </a:stretch>
        </p:blipFill>
        <p:spPr>
          <a:xfrm>
            <a:off x="3575050" y="2420938"/>
            <a:ext cx="2449513" cy="1544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12294" descr="IMG_5307"/>
          <p:cNvPicPr>
            <a:picLocks noChangeAspect="1"/>
          </p:cNvPicPr>
          <p:nvPr/>
        </p:nvPicPr>
        <p:blipFill>
          <a:blip r:embed="rId3" cstate="print">
            <a:lum bright="6000" contrast="6000"/>
          </a:blip>
          <a:srcRect l="70634" t="36606" r="7156" b="36275"/>
          <a:stretch>
            <a:fillRect/>
          </a:stretch>
        </p:blipFill>
        <p:spPr>
          <a:xfrm>
            <a:off x="6743700" y="2420938"/>
            <a:ext cx="2376488" cy="163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图片 12295" descr="IMG_5307"/>
          <p:cNvPicPr>
            <a:picLocks noChangeAspect="1"/>
          </p:cNvPicPr>
          <p:nvPr/>
        </p:nvPicPr>
        <p:blipFill>
          <a:blip r:embed="rId4" cstate="print">
            <a:lum bright="6000" contrast="6000"/>
          </a:blip>
          <a:srcRect l="23463" t="34160" r="55266" b="43666"/>
          <a:stretch>
            <a:fillRect/>
          </a:stretch>
        </p:blipFill>
        <p:spPr>
          <a:xfrm>
            <a:off x="3575050" y="4294188"/>
            <a:ext cx="2449513" cy="1690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12296" descr="IMG_5307"/>
          <p:cNvPicPr>
            <a:picLocks noChangeAspect="1"/>
          </p:cNvPicPr>
          <p:nvPr/>
        </p:nvPicPr>
        <p:blipFill>
          <a:blip r:embed="rId5" cstate="print">
            <a:lum bright="6000" contrast="6000"/>
          </a:blip>
          <a:srcRect l="1256" t="41579" r="76537" b="38721"/>
          <a:stretch>
            <a:fillRect/>
          </a:stretch>
        </p:blipFill>
        <p:spPr>
          <a:xfrm>
            <a:off x="6670675" y="4294188"/>
            <a:ext cx="2449513" cy="1631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Text Box 4"/>
          <p:cNvSpPr txBox="1"/>
          <p:nvPr/>
        </p:nvSpPr>
        <p:spPr>
          <a:xfrm>
            <a:off x="2711450" y="692150"/>
            <a:ext cx="5072063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>
                <a:latin typeface="Times New Roman" panose="02020603050405020304" pitchFamily="18" charset="0"/>
                <a:ea typeface="-소망B" pitchFamily="2" charset="-127"/>
              </a:rPr>
              <a:t>I like </a:t>
            </a:r>
            <a:r>
              <a:rPr lang="en-US" altLang="zh-CN" sz="440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zh-CN" sz="4400">
                <a:latin typeface="Times New Roman" panose="02020603050405020304" pitchFamily="18" charset="0"/>
                <a:ea typeface="-소망B" pitchFamily="2" charset="-127"/>
              </a:rPr>
              <a:t>     </a:t>
            </a:r>
            <a:endParaRPr lang="en-US" altLang="zh-CN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26" name="Text Box 4"/>
          <p:cNvSpPr txBox="1"/>
          <p:nvPr/>
        </p:nvSpPr>
        <p:spPr>
          <a:xfrm>
            <a:off x="2711450" y="1557338"/>
            <a:ext cx="5072063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400" dirty="0" err="1" smtClean="0">
                <a:latin typeface="Times New Roman" panose="02020603050405020304" pitchFamily="18" charset="0"/>
                <a:ea typeface="-소망B" pitchFamily="2" charset="-127"/>
              </a:rPr>
              <a:t>But,</a:t>
            </a:r>
            <a:r>
              <a:rPr lang="en-US" altLang="zh-CN" sz="4400" dirty="0" err="1" smtClean="0">
                <a:latin typeface="Times New Roman" panose="02020603050405020304" pitchFamily="18" charset="0"/>
                <a:ea typeface="-소망B" pitchFamily="2" charset="-127"/>
              </a:rPr>
              <a:t>I</a:t>
            </a:r>
            <a:r>
              <a:rPr lang="en-US" altLang="zh-CN" sz="4400" dirty="0" smtClean="0">
                <a:latin typeface="Times New Roman" panose="02020603050405020304" pitchFamily="18" charset="0"/>
                <a:ea typeface="-소망B" pitchFamily="2" charset="-127"/>
              </a:rPr>
              <a:t> </a:t>
            </a:r>
            <a:r>
              <a:rPr lang="en-US" altLang="zh-CN" sz="4400" dirty="0">
                <a:solidFill>
                  <a:srgbClr val="0033CC"/>
                </a:solidFill>
                <a:latin typeface="Times New Roman" panose="02020603050405020304" pitchFamily="18" charset="0"/>
                <a:ea typeface="-소망B" pitchFamily="2" charset="-127"/>
              </a:rPr>
              <a:t>don’t</a:t>
            </a:r>
            <a:r>
              <a:rPr lang="en-US" altLang="zh-CN" sz="4400" dirty="0">
                <a:latin typeface="Times New Roman" panose="02020603050405020304" pitchFamily="18" charset="0"/>
                <a:ea typeface="-소망B" pitchFamily="2" charset="-127"/>
              </a:rPr>
              <a:t> like ...</a:t>
            </a:r>
            <a:endParaRPr lang="en-US" altLang="zh-CN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/>
          <p:nvPr/>
        </p:nvSpPr>
        <p:spPr>
          <a:xfrm>
            <a:off x="669925" y="452120"/>
            <a:ext cx="8413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food do they like?</a:t>
            </a:r>
          </a:p>
        </p:txBody>
      </p:sp>
      <p:sp>
        <p:nvSpPr>
          <p:cNvPr id="5" name="椭圆 4"/>
          <p:cNvSpPr/>
          <p:nvPr/>
        </p:nvSpPr>
        <p:spPr>
          <a:xfrm>
            <a:off x="5064125" y="4998085"/>
            <a:ext cx="1152525" cy="814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5"/>
          <a:srcRect l="24566" t="15342" r="22809" b="19637"/>
          <a:stretch>
            <a:fillRect/>
          </a:stretch>
        </p:blipFill>
        <p:spPr>
          <a:xfrm>
            <a:off x="2719070" y="1688465"/>
            <a:ext cx="6753860" cy="46945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78350" y="2757170"/>
            <a:ext cx="1649730" cy="3382010"/>
            <a:chOff x="7209" y="4342"/>
            <a:chExt cx="2598" cy="5326"/>
          </a:xfrm>
        </p:grpSpPr>
        <p:sp>
          <p:nvSpPr>
            <p:cNvPr id="8" name="椭圆 7"/>
            <p:cNvSpPr/>
            <p:nvPr/>
          </p:nvSpPr>
          <p:spPr>
            <a:xfrm>
              <a:off x="7209" y="4342"/>
              <a:ext cx="2598" cy="8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182" y="8536"/>
              <a:ext cx="1400" cy="11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new_1l3_m2u1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627" end="1109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7315" y="4829810"/>
            <a:ext cx="412750" cy="412750"/>
          </a:xfrm>
          <a:prstGeom prst="rect">
            <a:avLst/>
          </a:prstGeom>
        </p:spPr>
      </p:pic>
      <p:pic>
        <p:nvPicPr>
          <p:cNvPr id="11" name="new_1l3_m2u1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719" end="85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7315" y="5876925"/>
            <a:ext cx="412750" cy="41275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7020560" y="4650105"/>
            <a:ext cx="750570" cy="497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clrChange>
              <a:clrFrom>
                <a:srgbClr val="997CB0">
                  <a:alpha val="100000"/>
                </a:srgbClr>
              </a:clrFrom>
              <a:clrTo>
                <a:srgbClr val="997CB0">
                  <a:alpha val="100000"/>
                  <a:alpha val="0"/>
                </a:srgbClr>
              </a:clrTo>
            </a:clrChange>
          </a:blip>
          <a:srcRect l="40429" t="22843" r="41819" b="62112"/>
          <a:stretch>
            <a:fillRect/>
          </a:stretch>
        </p:blipFill>
        <p:spPr>
          <a:xfrm>
            <a:off x="6840855" y="2694305"/>
            <a:ext cx="2104390" cy="10033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5"/>
          <a:srcRect l="24920" t="15972" r="22809" b="20481"/>
          <a:stretch>
            <a:fillRect/>
          </a:stretch>
        </p:blipFill>
        <p:spPr>
          <a:xfrm>
            <a:off x="2632710" y="1428115"/>
            <a:ext cx="7059295" cy="4827905"/>
          </a:xfrm>
          <a:prstGeom prst="rect">
            <a:avLst/>
          </a:prstGeom>
        </p:spPr>
      </p:pic>
      <p:pic>
        <p:nvPicPr>
          <p:cNvPr id="11" name="new_1l3_m2u1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237" end="6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905" y="4354195"/>
            <a:ext cx="412750" cy="41275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324961" y="2470953"/>
            <a:ext cx="2018665" cy="3362146"/>
            <a:chOff x="7182" y="4274"/>
            <a:chExt cx="2598" cy="5395"/>
          </a:xfrm>
        </p:grpSpPr>
        <p:sp>
          <p:nvSpPr>
            <p:cNvPr id="8" name="椭圆 7"/>
            <p:cNvSpPr/>
            <p:nvPr/>
          </p:nvSpPr>
          <p:spPr>
            <a:xfrm>
              <a:off x="7182" y="4274"/>
              <a:ext cx="2598" cy="10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8182" y="8536"/>
              <a:ext cx="1400" cy="11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new_1l3_m2u1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157" end="38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905" y="5126990"/>
            <a:ext cx="412750" cy="412750"/>
          </a:xfrm>
          <a:prstGeom prst="rect">
            <a:avLst/>
          </a:prstGeom>
        </p:spPr>
      </p:pic>
      <p:pic>
        <p:nvPicPr>
          <p:cNvPr id="6" name="new_1l3_m2u1a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889" end="21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905" y="6162675"/>
            <a:ext cx="412750" cy="412750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7052310" y="4354195"/>
            <a:ext cx="750570" cy="4972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rcRect l="37207" t="21708" r="41054" b="60503"/>
          <a:stretch>
            <a:fillRect/>
          </a:stretch>
        </p:blipFill>
        <p:spPr>
          <a:xfrm>
            <a:off x="7232015" y="2470785"/>
            <a:ext cx="2135505" cy="98298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28" name="ShockwaveFlash1" r:id="rId2" imgW="1828800" imgH="1828800"/>
        </mc:Choice>
        <mc:Fallback>
          <p:control name="ShockwaveFlash1" r:id="rId2" imgW="1828800" imgH="1828800">
            <p:pic>
              <p:nvPicPr>
                <p:cNvPr id="2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525463" y="336550"/>
                  <a:ext cx="11268075" cy="6419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/>
          <p:nvPr/>
        </p:nvSpPr>
        <p:spPr>
          <a:xfrm>
            <a:off x="680085" y="325120"/>
            <a:ext cx="8413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does </a:t>
            </a:r>
            <a:r>
              <a:rPr lang="en-US" sz="4000" b="1" dirty="0" smtClean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Tom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like?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10030" t="28599" r="25135" b="16536"/>
          <a:stretch>
            <a:fillRect/>
          </a:stretch>
        </p:blipFill>
        <p:spPr>
          <a:xfrm>
            <a:off x="828040" y="1238885"/>
            <a:ext cx="10953115" cy="521398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801870" y="1503680"/>
            <a:ext cx="4545330" cy="4401820"/>
            <a:chOff x="7562" y="2368"/>
            <a:chExt cx="7158" cy="6932"/>
          </a:xfrm>
        </p:grpSpPr>
        <p:sp>
          <p:nvSpPr>
            <p:cNvPr id="5" name="椭圆 4"/>
            <p:cNvSpPr/>
            <p:nvPr/>
          </p:nvSpPr>
          <p:spPr>
            <a:xfrm>
              <a:off x="7562" y="2368"/>
              <a:ext cx="5882" cy="12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12589" y="8210"/>
              <a:ext cx="1397" cy="109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3444" y="5588"/>
              <a:ext cx="1276" cy="9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9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3815" y="6452870"/>
            <a:ext cx="412750" cy="412750"/>
          </a:xfrm>
          <a:prstGeom prst="rect">
            <a:avLst/>
          </a:prstGeom>
        </p:spPr>
      </p:pic>
      <p:pic>
        <p:nvPicPr>
          <p:cNvPr id="9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6" end="41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35695" y="6452870"/>
            <a:ext cx="412750" cy="4127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0828020" y="2411730"/>
            <a:ext cx="833120" cy="38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0752455" y="2345055"/>
            <a:ext cx="1806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</a:t>
            </a:r>
          </a:p>
        </p:txBody>
      </p:sp>
      <p:sp>
        <p:nvSpPr>
          <p:cNvPr id="4" name="椭圆 3"/>
          <p:cNvSpPr/>
          <p:nvPr/>
        </p:nvSpPr>
        <p:spPr>
          <a:xfrm>
            <a:off x="8536940" y="2186940"/>
            <a:ext cx="3244215" cy="12198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397015" y="3923889"/>
            <a:ext cx="2661845" cy="1777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1736" t="28433" r="45168" b="13318"/>
          <a:stretch>
            <a:fillRect/>
          </a:stretch>
        </p:blipFill>
        <p:spPr>
          <a:xfrm>
            <a:off x="3425190" y="1189990"/>
            <a:ext cx="5594350" cy="483679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490720" y="1538605"/>
            <a:ext cx="2094230" cy="4043045"/>
            <a:chOff x="7072" y="2423"/>
            <a:chExt cx="3298" cy="6367"/>
          </a:xfrm>
        </p:grpSpPr>
        <p:sp>
          <p:nvSpPr>
            <p:cNvPr id="3" name="椭圆 2"/>
            <p:cNvSpPr/>
            <p:nvPr/>
          </p:nvSpPr>
          <p:spPr>
            <a:xfrm>
              <a:off x="7072" y="2423"/>
              <a:ext cx="2165" cy="11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99" y="7936"/>
              <a:ext cx="1093" cy="8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9792" y="7197"/>
              <a:ext cx="578" cy="3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33" end="394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9175" y="4404360"/>
            <a:ext cx="412750" cy="412750"/>
          </a:xfrm>
          <a:prstGeom prst="rect">
            <a:avLst/>
          </a:prstGeom>
        </p:spPr>
      </p:pic>
      <p:pic>
        <p:nvPicPr>
          <p:cNvPr id="8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70" end="355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9175" y="5430520"/>
            <a:ext cx="412750" cy="41275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6782435" y="2941955"/>
            <a:ext cx="833120" cy="38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6797040" y="3309620"/>
            <a:ext cx="75755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674485" y="2809240"/>
            <a:ext cx="18065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don't</a:t>
            </a:r>
          </a:p>
        </p:txBody>
      </p:sp>
      <p:sp>
        <p:nvSpPr>
          <p:cNvPr id="4" name="椭圆 3"/>
          <p:cNvSpPr/>
          <p:nvPr/>
        </p:nvSpPr>
        <p:spPr>
          <a:xfrm>
            <a:off x="6367145" y="2565400"/>
            <a:ext cx="2652395" cy="8604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54672" t="35918" r="13223" b="13682"/>
          <a:stretch>
            <a:fillRect/>
          </a:stretch>
        </p:blipFill>
        <p:spPr>
          <a:xfrm>
            <a:off x="3399155" y="1219835"/>
            <a:ext cx="5890260" cy="520128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049135" y="2923540"/>
            <a:ext cx="2092325" cy="534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3528060" y="1219835"/>
            <a:ext cx="3637915" cy="4509135"/>
            <a:chOff x="5556" y="1921"/>
            <a:chExt cx="5729" cy="7101"/>
          </a:xfrm>
        </p:grpSpPr>
        <p:sp>
          <p:nvSpPr>
            <p:cNvPr id="3" name="椭圆 2"/>
            <p:cNvSpPr/>
            <p:nvPr/>
          </p:nvSpPr>
          <p:spPr>
            <a:xfrm>
              <a:off x="5556" y="1921"/>
              <a:ext cx="4394" cy="19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9245" y="7870"/>
              <a:ext cx="2041" cy="115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46" end="314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8880" y="4373245"/>
            <a:ext cx="412750" cy="412750"/>
          </a:xfrm>
          <a:prstGeom prst="rect">
            <a:avLst/>
          </a:prstGeom>
        </p:spPr>
      </p:pic>
      <p:pic>
        <p:nvPicPr>
          <p:cNvPr id="5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94" end="273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8880" y="5600065"/>
            <a:ext cx="412750" cy="41275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747000" y="2442210"/>
            <a:ext cx="1268095" cy="534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>
            <a:off x="7845425" y="2904490"/>
            <a:ext cx="1321435" cy="107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211060" y="3349625"/>
            <a:ext cx="1767840" cy="311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747000" y="2442210"/>
            <a:ext cx="1882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I </a:t>
            </a:r>
            <a:r>
              <a:rPr lang="en-US" altLang="zh-CN" sz="28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don't</a:t>
            </a:r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 </a:t>
            </a:r>
          </a:p>
          <a:p>
            <a:r>
              <a:rPr lang="en-US" altLang="zh-CN" sz="2800" b="1">
                <a:latin typeface="Comic Sans MS" panose="030F0702030302020204" charset="0"/>
                <a:cs typeface="Comic Sans MS" panose="030F0702030302020204" charset="0"/>
              </a:rPr>
              <a:t>like meat.</a:t>
            </a:r>
          </a:p>
        </p:txBody>
      </p:sp>
      <p:sp>
        <p:nvSpPr>
          <p:cNvPr id="13" name="椭圆 12"/>
          <p:cNvSpPr/>
          <p:nvPr/>
        </p:nvSpPr>
        <p:spPr>
          <a:xfrm>
            <a:off x="6705600" y="2323465"/>
            <a:ext cx="3011170" cy="13354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7134" t="18128" r="27057" b="26054"/>
          <a:stretch>
            <a:fillRect/>
          </a:stretch>
        </p:blipFill>
        <p:spPr>
          <a:xfrm>
            <a:off x="2854325" y="1402715"/>
            <a:ext cx="7035165" cy="4822190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235065" y="2003425"/>
            <a:ext cx="2187575" cy="1105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098165" y="4373880"/>
            <a:ext cx="1498600" cy="154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97" end="226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9675" y="560006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4010" y="720725"/>
            <a:ext cx="5252085" cy="2628265"/>
            <a:chOff x="1059" y="851"/>
            <a:chExt cx="8271" cy="4139"/>
          </a:xfrm>
        </p:grpSpPr>
        <p:pic>
          <p:nvPicPr>
            <p:cNvPr id="2" name="图片 1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0" cstate="print"/>
            <a:srcRect l="7658" t="14823" r="3685" b="6317"/>
            <a:stretch>
              <a:fillRect/>
            </a:stretch>
          </p:blipFill>
          <p:spPr>
            <a:xfrm>
              <a:off x="1059" y="851"/>
              <a:ext cx="8271" cy="4139"/>
            </a:xfrm>
            <a:prstGeom prst="rect">
              <a:avLst/>
            </a:prstGeom>
          </p:spPr>
        </p:pic>
        <p:pic>
          <p:nvPicPr>
            <p:cNvPr id="10246" name="图片 1" descr="图片2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255" y="1156"/>
              <a:ext cx="1198" cy="130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5692140" y="741045"/>
            <a:ext cx="3625850" cy="2586990"/>
            <a:chOff x="10439" y="883"/>
            <a:chExt cx="5710" cy="4074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/>
            <a:srcRect l="27530" t="16791" r="24758" b="10124"/>
            <a:stretch>
              <a:fillRect/>
            </a:stretch>
          </p:blipFill>
          <p:spPr>
            <a:xfrm>
              <a:off x="10439" y="883"/>
              <a:ext cx="5711" cy="4075"/>
            </a:xfrm>
            <a:prstGeom prst="rect">
              <a:avLst/>
            </a:prstGeom>
          </p:spPr>
        </p:pic>
        <p:pic>
          <p:nvPicPr>
            <p:cNvPr id="5" name="图片 1" descr="图片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538" y="883"/>
              <a:ext cx="1198" cy="130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334010" y="3247390"/>
            <a:ext cx="3478530" cy="3302000"/>
            <a:chOff x="1439" y="5480"/>
            <a:chExt cx="5478" cy="52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rcRect l="28048" t="18183" r="26609" b="5285"/>
            <a:stretch>
              <a:fillRect/>
            </a:stretch>
          </p:blipFill>
          <p:spPr>
            <a:xfrm>
              <a:off x="1439" y="5480"/>
              <a:ext cx="5478" cy="5201"/>
            </a:xfrm>
            <a:prstGeom prst="rect">
              <a:avLst/>
            </a:prstGeom>
          </p:spPr>
        </p:pic>
        <p:pic>
          <p:nvPicPr>
            <p:cNvPr id="8" name="图片 1" descr="图片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39" y="5480"/>
              <a:ext cx="1198" cy="130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1" name="组合 10"/>
          <p:cNvGrpSpPr/>
          <p:nvPr/>
        </p:nvGrpSpPr>
        <p:grpSpPr>
          <a:xfrm>
            <a:off x="7760335" y="3826510"/>
            <a:ext cx="4123690" cy="2849880"/>
            <a:chOff x="8825" y="5836"/>
            <a:chExt cx="6494" cy="4488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4"/>
            <a:srcRect l="22869" t="20640" r="19104" b="8065"/>
            <a:stretch>
              <a:fillRect/>
            </a:stretch>
          </p:blipFill>
          <p:spPr>
            <a:xfrm>
              <a:off x="8825" y="5836"/>
              <a:ext cx="6494" cy="4488"/>
            </a:xfrm>
            <a:prstGeom prst="rect">
              <a:avLst/>
            </a:prstGeom>
          </p:spPr>
        </p:pic>
        <p:pic>
          <p:nvPicPr>
            <p:cNvPr id="11270" name="图片 1" descr="图片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/>
            <a:stretch>
              <a:fillRect/>
            </a:stretch>
          </p:blipFill>
          <p:spPr>
            <a:xfrm>
              <a:off x="8825" y="5836"/>
              <a:ext cx="1280" cy="111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539" name="Text Box 21"/>
          <p:cNvSpPr txBox="1"/>
          <p:nvPr/>
        </p:nvSpPr>
        <p:spPr>
          <a:xfrm>
            <a:off x="5692140" y="2560320"/>
            <a:ext cx="1285875" cy="768350"/>
          </a:xfrm>
          <a:prstGeom prst="rect">
            <a:avLst/>
          </a:prstGeom>
          <a:solidFill>
            <a:srgbClr val="FFFF99"/>
          </a:solidFill>
          <a:ln w="9525"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Pct val="100000"/>
            </a:pPr>
            <a:r>
              <a:rPr lang="en-US" altLang="zh-CN" sz="4400" b="1">
                <a:solidFill>
                  <a:srgbClr val="080808"/>
                </a:solidFill>
                <a:latin typeface="Times New Roman" panose="02020603050405020304" pitchFamily="18" charset="0"/>
              </a:rPr>
              <a:t>rice</a:t>
            </a:r>
          </a:p>
        </p:txBody>
      </p:sp>
      <p:sp>
        <p:nvSpPr>
          <p:cNvPr id="11267" name="Text Box 4"/>
          <p:cNvSpPr txBox="1"/>
          <p:nvPr/>
        </p:nvSpPr>
        <p:spPr>
          <a:xfrm>
            <a:off x="458470" y="135255"/>
            <a:ext cx="8413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don't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 like _____.</a:t>
            </a:r>
          </a:p>
        </p:txBody>
      </p:sp>
      <p:sp>
        <p:nvSpPr>
          <p:cNvPr id="22538" name="Text Box 22"/>
          <p:cNvSpPr txBox="1"/>
          <p:nvPr/>
        </p:nvSpPr>
        <p:spPr>
          <a:xfrm>
            <a:off x="1578610" y="2404745"/>
            <a:ext cx="1995805" cy="768350"/>
          </a:xfrm>
          <a:prstGeom prst="rect">
            <a:avLst/>
          </a:prstGeom>
          <a:solidFill>
            <a:srgbClr val="FFFF99"/>
          </a:solidFill>
          <a:ln w="9525"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Pct val="100000"/>
            </a:pPr>
            <a:r>
              <a:rPr lang="en-US" altLang="zh-CN" sz="4400" b="1">
                <a:solidFill>
                  <a:srgbClr val="080808"/>
                </a:solidFill>
                <a:latin typeface="Times New Roman" panose="02020603050405020304" pitchFamily="18" charset="0"/>
              </a:rPr>
              <a:t>noodles</a:t>
            </a:r>
          </a:p>
        </p:txBody>
      </p:sp>
      <p:sp>
        <p:nvSpPr>
          <p:cNvPr id="22537" name="Text Box 20"/>
          <p:cNvSpPr txBox="1"/>
          <p:nvPr/>
        </p:nvSpPr>
        <p:spPr>
          <a:xfrm>
            <a:off x="458470" y="5781675"/>
            <a:ext cx="1515110" cy="768350"/>
          </a:xfrm>
          <a:prstGeom prst="rect">
            <a:avLst/>
          </a:prstGeom>
          <a:solidFill>
            <a:srgbClr val="FFFF99"/>
          </a:solidFill>
          <a:ln w="9525"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Pct val="100000"/>
            </a:pPr>
            <a:r>
              <a:rPr lang="en-US" altLang="zh-CN" sz="4400" b="1">
                <a:solidFill>
                  <a:srgbClr val="080808"/>
                </a:solidFill>
                <a:latin typeface="Times New Roman" panose="02020603050405020304" pitchFamily="18" charset="0"/>
              </a:rPr>
              <a:t>meat</a:t>
            </a:r>
          </a:p>
        </p:txBody>
      </p:sp>
      <p:sp>
        <p:nvSpPr>
          <p:cNvPr id="12" name="Text Box 4"/>
          <p:cNvSpPr txBox="1"/>
          <p:nvPr/>
        </p:nvSpPr>
        <p:spPr>
          <a:xfrm>
            <a:off x="4662805" y="4458335"/>
            <a:ext cx="33445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I like ___.</a:t>
            </a:r>
          </a:p>
        </p:txBody>
      </p:sp>
      <p:sp>
        <p:nvSpPr>
          <p:cNvPr id="22540" name="Text Box 23"/>
          <p:cNvSpPr txBox="1"/>
          <p:nvPr/>
        </p:nvSpPr>
        <p:spPr>
          <a:xfrm>
            <a:off x="8209915" y="5781675"/>
            <a:ext cx="1788795" cy="768350"/>
          </a:xfrm>
          <a:prstGeom prst="rect">
            <a:avLst/>
          </a:prstGeom>
          <a:solidFill>
            <a:srgbClr val="FFFF99"/>
          </a:solidFill>
          <a:ln w="9525"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SzPct val="100000"/>
            </a:pPr>
            <a:r>
              <a:rPr lang="en-US" altLang="zh-CN" sz="4400" b="1">
                <a:solidFill>
                  <a:srgbClr val="080808"/>
                </a:solidFill>
                <a:latin typeface="Times New Roman" panose="02020603050405020304" pitchFamily="18" charset="0"/>
              </a:rPr>
              <a:t>sweets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9" grpId="0" bldLvl="0" animBg="1"/>
      <p:bldP spid="22538" grpId="0" bldLvl="0" animBg="1"/>
      <p:bldP spid="22537" grpId="0" animBg="1"/>
      <p:bldP spid="12" grpId="0"/>
      <p:bldP spid="225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4492" t="11792" r="21471" b="20325"/>
          <a:stretch>
            <a:fillRect/>
          </a:stretch>
        </p:blipFill>
        <p:spPr>
          <a:xfrm>
            <a:off x="1892935" y="572770"/>
            <a:ext cx="8406130" cy="5713095"/>
          </a:xfrm>
          <a:prstGeom prst="rect">
            <a:avLst/>
          </a:prstGeom>
        </p:spPr>
      </p:pic>
      <p:pic>
        <p:nvPicPr>
          <p:cNvPr id="5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82" end="187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3880" y="4330700"/>
            <a:ext cx="412750" cy="444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88870" y="1043305"/>
            <a:ext cx="3426460" cy="803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251075" y="1847215"/>
            <a:ext cx="3564255" cy="434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s://timgsa.baidu.com/timg?image&amp;quality=80&amp;size=b9999_10000&amp;sec=1537028809244&amp;di=854a68f8e2094d75abb8d3c6930bfcc5&amp;imgtype=0&amp;src=http%3A%2F%2Fpic.90sjimg.com%2Fdesign%2F00%2F78%2F05%2F88%2F59099da879d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843732" y="2708920"/>
            <a:ext cx="6521450" cy="27381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If you were Tom, what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will you do?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32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如果你是</a:t>
            </a:r>
            <a:r>
              <a:rPr kumimoji="0" lang="en-US" altLang="zh-CN" sz="32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Tom,</a:t>
            </a:r>
            <a:r>
              <a:rPr kumimoji="0" lang="zh-CN" altLang="en-US" sz="3200" b="1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你会怎么做？</a:t>
            </a:r>
            <a:r>
              <a:rPr kumimoji="0" lang="en-US" altLang="zh-CN" sz="3200" b="1" i="0" u="none" strike="noStrike" kern="1200" cap="none" spc="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)</a:t>
            </a:r>
          </a:p>
        </p:txBody>
      </p:sp>
      <p:pic>
        <p:nvPicPr>
          <p:cNvPr id="17412" name="Picture 2" descr="https://timgsa.baidu.com/timg?image&amp;quality=80&amp;size=b9999_10000&amp;sec=1537794108&amp;di=4ea0f897439a26f1fc4e9c650e7783cd&amp;imgtype=jpg&amp;er=1&amp;src=http%3A%2F%2Fg-ec4.images-amazon.com%2Fimages%2FG%2F28%2Fcn-legacy%2Fb%2Fb00352l97i_02_amzn.jpg"/>
          <p:cNvPicPr>
            <a:picLocks noChangeAspect="1"/>
          </p:cNvPicPr>
          <p:nvPr/>
        </p:nvPicPr>
        <p:blipFill>
          <a:blip r:embed="rId3"/>
          <a:srcRect l="20413" t="15755" r="28387" b="15355"/>
          <a:stretch>
            <a:fillRect/>
          </a:stretch>
        </p:blipFill>
        <p:spPr>
          <a:xfrm>
            <a:off x="8256588" y="188913"/>
            <a:ext cx="2016125" cy="22082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7009" t="17478" r="27183" b="24155"/>
          <a:stretch>
            <a:fillRect/>
          </a:stretch>
        </p:blipFill>
        <p:spPr>
          <a:xfrm>
            <a:off x="2294890" y="1069340"/>
            <a:ext cx="7105015" cy="5092065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>
            <a:off x="8288655" y="1993900"/>
            <a:ext cx="3054985" cy="1861185"/>
          </a:xfrm>
          <a:prstGeom prst="wedge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89290" y="2153920"/>
            <a:ext cx="3129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OK.I like rice.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89290" y="2737485"/>
            <a:ext cx="3129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I like meat.</a:t>
            </a:r>
          </a:p>
        </p:txBody>
      </p:sp>
      <p:pic>
        <p:nvPicPr>
          <p:cNvPr id="6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496" end="108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3605" y="4732655"/>
            <a:ext cx="412750" cy="444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1332" t="30284" r="15226" b="21991"/>
          <a:stretch>
            <a:fillRect/>
          </a:stretch>
        </p:blipFill>
        <p:spPr>
          <a:xfrm>
            <a:off x="1426845" y="822325"/>
            <a:ext cx="9190355" cy="551942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26280" y="1286510"/>
            <a:ext cx="1087755" cy="370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62780" y="1241425"/>
            <a:ext cx="13957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children</a:t>
            </a:r>
          </a:p>
        </p:txBody>
      </p:sp>
      <p:sp>
        <p:nvSpPr>
          <p:cNvPr id="5" name="矩形 4"/>
          <p:cNvSpPr/>
          <p:nvPr/>
        </p:nvSpPr>
        <p:spPr>
          <a:xfrm>
            <a:off x="2665095" y="1241425"/>
            <a:ext cx="1861185" cy="53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13405" y="1837055"/>
            <a:ext cx="216789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24980" y="2048510"/>
            <a:ext cx="1681480" cy="549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566285" y="1202055"/>
            <a:ext cx="1132205" cy="539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620895" y="3623310"/>
            <a:ext cx="1237615" cy="105727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new_1l3_m2u1a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793" end="45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4515" y="4415790"/>
            <a:ext cx="412750" cy="4445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225800" y="4575175"/>
            <a:ext cx="740410" cy="729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本框 1"/>
          <p:cNvSpPr txBox="1"/>
          <p:nvPr/>
        </p:nvSpPr>
        <p:spPr>
          <a:xfrm>
            <a:off x="2144395" y="2379663"/>
            <a:ext cx="27559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>
                <a:latin typeface="宋体-PUA" charset="-122"/>
                <a:ea typeface="宋体-PUA" charset="-122"/>
              </a:rPr>
              <a:t>    </a:t>
            </a:r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child</a:t>
            </a:r>
          </a:p>
        </p:txBody>
      </p:sp>
      <p:sp>
        <p:nvSpPr>
          <p:cNvPr id="20482" name="文本框 2"/>
          <p:cNvSpPr txBox="1"/>
          <p:nvPr/>
        </p:nvSpPr>
        <p:spPr>
          <a:xfrm>
            <a:off x="6661150" y="2379663"/>
            <a:ext cx="28194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children</a:t>
            </a:r>
          </a:p>
        </p:txBody>
      </p:sp>
      <p:pic>
        <p:nvPicPr>
          <p:cNvPr id="2048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438" y="3438525"/>
            <a:ext cx="4313237" cy="1562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4"/>
          <p:cNvPicPr>
            <a:picLocks noChangeAspect="1"/>
          </p:cNvPicPr>
          <p:nvPr/>
        </p:nvPicPr>
        <p:blipFill>
          <a:blip r:embed="rId3"/>
          <a:srcRect r="54066"/>
          <a:stretch>
            <a:fillRect/>
          </a:stretch>
        </p:blipFill>
        <p:spPr>
          <a:xfrm>
            <a:off x="3008313" y="3313113"/>
            <a:ext cx="1574800" cy="156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/>
          <p:nvPr/>
        </p:nvSpPr>
        <p:spPr>
          <a:xfrm>
            <a:off x="1870075" y="1035050"/>
            <a:ext cx="968692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4000">
                <a:latin typeface="Times New Roman" panose="02020603050405020304" pitchFamily="18" charset="0"/>
                <a:ea typeface="-소망B" pitchFamily="2" charset="-127"/>
              </a:rPr>
              <a:t>What is Tom’s </a:t>
            </a:r>
            <a:r>
              <a:rPr lang="en-US" altLang="zh-CN" sz="4000" err="1">
                <a:latin typeface="Times New Roman" panose="02020603050405020304" pitchFamily="18" charset="0"/>
                <a:ea typeface="-소망B" pitchFamily="2" charset="-127"/>
              </a:rPr>
              <a:t>favourite</a:t>
            </a:r>
            <a:r>
              <a:rPr lang="en-US" altLang="zh-CN" sz="4000">
                <a:latin typeface="Times New Roman" panose="02020603050405020304" pitchFamily="18" charset="0"/>
                <a:ea typeface="-소망B" pitchFamily="2" charset="-127"/>
              </a:rPr>
              <a:t> food</a:t>
            </a:r>
            <a:r>
              <a:rPr lang="zh-CN" altLang="en-US" sz="4000">
                <a:latin typeface="Times New Roman" panose="02020603050405020304" pitchFamily="18" charset="0"/>
                <a:ea typeface="宋体" panose="02010600030101010101" pitchFamily="2" charset="-122"/>
              </a:rPr>
              <a:t>（食物）</a:t>
            </a:r>
            <a:r>
              <a:rPr lang="en-US" altLang="zh-CN" sz="4000">
                <a:latin typeface="Times New Roman" panose="02020603050405020304" pitchFamily="18" charset="0"/>
                <a:ea typeface="-소망B" pitchFamily="2" charset="-127"/>
              </a:rPr>
              <a:t> ?</a:t>
            </a:r>
            <a:endParaRPr lang="en-US" altLang="zh-CN" sz="40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6" name="Text Box 4"/>
          <p:cNvSpPr txBox="1"/>
          <p:nvPr/>
        </p:nvSpPr>
        <p:spPr>
          <a:xfrm>
            <a:off x="3738563" y="2357438"/>
            <a:ext cx="5643562" cy="27997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742950" indent="-742950" eaLnBrk="0" hangingPunct="0">
              <a:spcBef>
                <a:spcPct val="50000"/>
              </a:spcBef>
              <a:buAutoNum type="alphaUcPeriod"/>
            </a:pPr>
            <a:r>
              <a:rPr lang="en-US" altLang="zh-CN" sz="4400">
                <a:latin typeface="Times New Roman" panose="02020603050405020304" pitchFamily="18" charset="0"/>
                <a:ea typeface="-소망B" pitchFamily="2" charset="-127"/>
              </a:rPr>
              <a:t>Meat.</a:t>
            </a:r>
          </a:p>
          <a:p>
            <a:pPr marL="742950" indent="-742950" eaLnBrk="0" hangingPunct="0">
              <a:spcBef>
                <a:spcPct val="50000"/>
              </a:spcBef>
              <a:buAutoNum type="alphaUcPeriod"/>
            </a:pPr>
            <a:r>
              <a:rPr lang="en-US" altLang="zh-CN" sz="4400">
                <a:latin typeface="Times New Roman" panose="02020603050405020304" pitchFamily="18" charset="0"/>
                <a:ea typeface="-소망B" pitchFamily="2" charset="-127"/>
              </a:rPr>
              <a:t>Noodles.</a:t>
            </a:r>
          </a:p>
          <a:p>
            <a:pPr marL="742950" indent="-742950" eaLnBrk="0" hangingPunct="0">
              <a:spcBef>
                <a:spcPct val="50000"/>
              </a:spcBef>
              <a:buAutoNum type="alphaUcPeriod"/>
            </a:pPr>
            <a:r>
              <a:rPr lang="en-US" altLang="zh-CN" sz="4400">
                <a:latin typeface="Times New Roman" panose="02020603050405020304" pitchFamily="18" charset="0"/>
                <a:ea typeface="-소망B" pitchFamily="2" charset="-127"/>
              </a:rPr>
              <a:t>Sweets.</a:t>
            </a:r>
            <a:endParaRPr lang="en-US" altLang="zh-CN" sz="4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507" name="椭圆 3"/>
          <p:cNvSpPr/>
          <p:nvPr/>
        </p:nvSpPr>
        <p:spPr>
          <a:xfrm>
            <a:off x="3452813" y="4429125"/>
            <a:ext cx="428625" cy="1428750"/>
          </a:xfrm>
          <a:prstGeom prst="ellipse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/>
            <a:endParaRPr lang="zh-CN" altLang="en-US" dirty="0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667125" y="4357688"/>
            <a:ext cx="857250" cy="785812"/>
          </a:xfrm>
          <a:prstGeom prst="ellipse">
            <a:avLst/>
          </a:prstGeom>
          <a:noFill/>
          <a:ln w="349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/>
            <a:endParaRPr lang="zh-CN" altLang="en-US" dirty="0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21509" name="椭圆 5"/>
          <p:cNvSpPr/>
          <p:nvPr/>
        </p:nvSpPr>
        <p:spPr>
          <a:xfrm>
            <a:off x="7167563" y="3286125"/>
            <a:ext cx="428625" cy="571500"/>
          </a:xfrm>
          <a:prstGeom prst="ellipse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0" hangingPunct="0"/>
            <a:endParaRPr lang="zh-CN" altLang="en-US" dirty="0">
              <a:latin typeface="-소망B" pitchFamily="2" charset="-127"/>
              <a:ea typeface="-소망B" pitchFamily="2" charset="-127"/>
            </a:endParaRPr>
          </a:p>
        </p:txBody>
      </p:sp>
      <p:pic>
        <p:nvPicPr>
          <p:cNvPr id="7" name="Picture 4" descr="http://img0.imgtn.bdimg.com/it/u=2480974572,2648113612&amp;fm=21&amp;gp=0.jpg"/>
          <p:cNvPicPr>
            <a:picLocks noChangeAspect="1"/>
          </p:cNvPicPr>
          <p:nvPr/>
        </p:nvPicPr>
        <p:blipFill>
          <a:blip r:embed="rId2"/>
          <a:srcRect b="4546"/>
          <a:stretch>
            <a:fillRect/>
          </a:stretch>
        </p:blipFill>
        <p:spPr>
          <a:xfrm>
            <a:off x="6453188" y="4286250"/>
            <a:ext cx="1803400" cy="186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9700" name="ShockwaveFlash1" r:id="rId2" imgW="1828800" imgH="1828800"/>
        </mc:Choice>
        <mc:Fallback>
          <p:control name="ShockwaveFlash1" r:id="rId2" imgW="1828800" imgH="1828800">
            <p:pic>
              <p:nvPicPr>
                <p:cNvPr id="2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28600" y="276225"/>
                  <a:ext cx="11706225" cy="6416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/>
          <p:nvPr/>
        </p:nvSpPr>
        <p:spPr>
          <a:xfrm>
            <a:off x="669925" y="452120"/>
            <a:ext cx="8413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other food do you know?</a:t>
            </a:r>
          </a:p>
        </p:txBody>
      </p:sp>
      <p:pic>
        <p:nvPicPr>
          <p:cNvPr id="22535" name="Picture 13" descr="000802ab801808efc90e05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1250" y="1756410"/>
            <a:ext cx="4571365" cy="301117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407920" y="4925695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n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oo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dles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22415" y="1846580"/>
            <a:ext cx="4673600" cy="2921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44180" y="4925695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pizza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" y="-4360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5840" y="644691"/>
            <a:ext cx="422446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m</a:t>
            </a:r>
            <a:r>
              <a:rPr lang="en-US" altLang="zh-CN" sz="8800" dirty="0" smtClean="0">
                <a:solidFill>
                  <a:srgbClr val="FF0000"/>
                </a:solidFill>
              </a:rPr>
              <a:t>e  </a:t>
            </a:r>
            <a:r>
              <a:rPr lang="zh-CN" altLang="en-US" sz="8800" dirty="0" smtClean="0">
                <a:solidFill>
                  <a:srgbClr val="FF0000"/>
                </a:solidFill>
              </a:rPr>
              <a:t>我</a:t>
            </a:r>
            <a:endParaRPr lang="zh-CN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9829" y="2544652"/>
            <a:ext cx="67464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m</a:t>
            </a:r>
            <a:r>
              <a:rPr lang="en-US" altLang="zh-CN" sz="8800" dirty="0" smtClean="0">
                <a:solidFill>
                  <a:srgbClr val="FF0000"/>
                </a:solidFill>
              </a:rPr>
              <a:t>ee</a:t>
            </a:r>
            <a:r>
              <a:rPr lang="en-US" altLang="zh-CN" sz="8800" dirty="0" smtClean="0">
                <a:solidFill>
                  <a:srgbClr val="FFC000"/>
                </a:solidFill>
              </a:rPr>
              <a:t>t  </a:t>
            </a:r>
            <a:r>
              <a:rPr lang="zh-CN" altLang="en-US" sz="8800" dirty="0" smtClean="0">
                <a:solidFill>
                  <a:srgbClr val="FFC000"/>
                </a:solidFill>
              </a:rPr>
              <a:t>遇见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9829" y="4389107"/>
            <a:ext cx="6111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m</a:t>
            </a:r>
            <a:r>
              <a:rPr lang="en-US" altLang="zh-CN" sz="8800" dirty="0" smtClean="0">
                <a:solidFill>
                  <a:srgbClr val="FF0000"/>
                </a:solidFill>
              </a:rPr>
              <a:t>ea</a:t>
            </a:r>
            <a:r>
              <a:rPr lang="en-US" altLang="zh-CN" sz="8800" dirty="0" smtClean="0">
                <a:solidFill>
                  <a:srgbClr val="FFC000"/>
                </a:solidFill>
              </a:rPr>
              <a:t>t </a:t>
            </a:r>
            <a:r>
              <a:rPr lang="zh-CN" altLang="en-US" sz="8800" dirty="0" smtClean="0">
                <a:solidFill>
                  <a:srgbClr val="FFC000"/>
                </a:solidFill>
              </a:rPr>
              <a:t>肉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  <p:pic>
        <p:nvPicPr>
          <p:cNvPr id="22536" name="Picture 11" descr="20051121383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310" y="4281170"/>
            <a:ext cx="2846705" cy="18573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12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9829" y="857281"/>
            <a:ext cx="61332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s</a:t>
            </a:r>
            <a:r>
              <a:rPr lang="en-US" altLang="zh-CN" sz="8800" dirty="0" smtClean="0">
                <a:solidFill>
                  <a:srgbClr val="FF0000"/>
                </a:solidFill>
              </a:rPr>
              <a:t>ee </a:t>
            </a:r>
            <a:r>
              <a:rPr lang="zh-CN" altLang="en-US" sz="8800" dirty="0" smtClean="0">
                <a:solidFill>
                  <a:srgbClr val="FF0000"/>
                </a:solidFill>
              </a:rPr>
              <a:t>看见</a:t>
            </a:r>
            <a:endParaRPr lang="zh-CN" altLang="en-US" sz="8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9829" y="2585804"/>
            <a:ext cx="5789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tr</a:t>
            </a:r>
            <a:r>
              <a:rPr lang="en-US" altLang="zh-CN" sz="8800" dirty="0" smtClean="0">
                <a:solidFill>
                  <a:srgbClr val="FF0000"/>
                </a:solidFill>
              </a:rPr>
              <a:t>ee </a:t>
            </a:r>
            <a:r>
              <a:rPr lang="zh-CN" altLang="en-US" sz="8800" dirty="0" smtClean="0">
                <a:solidFill>
                  <a:srgbClr val="FF0000"/>
                </a:solidFill>
              </a:rPr>
              <a:t>树</a:t>
            </a:r>
            <a:endParaRPr lang="zh-CN" altLang="en-US" sz="8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4764" y="4389107"/>
            <a:ext cx="7443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 smtClean="0">
                <a:solidFill>
                  <a:srgbClr val="FFC000"/>
                </a:solidFill>
              </a:rPr>
              <a:t>sw</a:t>
            </a:r>
            <a:r>
              <a:rPr lang="en-US" altLang="zh-CN" sz="8800" dirty="0" smtClean="0">
                <a:solidFill>
                  <a:srgbClr val="FF0000"/>
                </a:solidFill>
              </a:rPr>
              <a:t>ee</a:t>
            </a:r>
            <a:r>
              <a:rPr lang="en-US" altLang="zh-CN" sz="8800" dirty="0" smtClean="0">
                <a:solidFill>
                  <a:srgbClr val="FFC000"/>
                </a:solidFill>
              </a:rPr>
              <a:t>ts </a:t>
            </a:r>
            <a:r>
              <a:rPr lang="zh-CN" altLang="en-US" sz="8800" dirty="0" smtClean="0">
                <a:solidFill>
                  <a:srgbClr val="FFC000"/>
                </a:solidFill>
              </a:rPr>
              <a:t>糖果</a:t>
            </a:r>
            <a:endParaRPr lang="zh-CN" altLang="en-US" sz="8800" dirty="0">
              <a:solidFill>
                <a:srgbClr val="FFC000"/>
              </a:solidFill>
            </a:endParaRPr>
          </a:p>
        </p:txBody>
      </p:sp>
      <p:pic>
        <p:nvPicPr>
          <p:cNvPr id="22533" name="Picture 17" descr="2008116132044420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0" y="4246880"/>
            <a:ext cx="2908300" cy="193865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244" y="0"/>
            <a:ext cx="12192000" cy="6858000"/>
          </a:xfrm>
          <a:prstGeom prst="rect">
            <a:avLst/>
          </a:prstGeom>
        </p:spPr>
      </p:pic>
      <p:pic>
        <p:nvPicPr>
          <p:cNvPr id="22534" name="Picture 19" descr="18513095_212507790000_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487" y="4392613"/>
            <a:ext cx="3168650" cy="219106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TextBox 4"/>
          <p:cNvSpPr txBox="1"/>
          <p:nvPr/>
        </p:nvSpPr>
        <p:spPr>
          <a:xfrm>
            <a:off x="6516674" y="640888"/>
            <a:ext cx="393643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ice</a:t>
            </a:r>
          </a:p>
        </p:txBody>
      </p:sp>
      <p:pic>
        <p:nvPicPr>
          <p:cNvPr id="7" name="Picture 2" descr="https://timgsa.baidu.com/timg?image&amp;quality=80&amp;size=b9999_10000&amp;sec=1605869607756&amp;di=3bcc542bcdc0285c2f2b6cc49c20b398&amp;imgtype=0&amp;src=http%3A%2F%2Fimg.redocn.com%2Fsheying%2F20150120%2Fduocengbinggua_3862527.jpg"/>
          <p:cNvPicPr>
            <a:picLocks noChangeAspect="1" noChangeArrowheads="1"/>
          </p:cNvPicPr>
          <p:nvPr/>
        </p:nvPicPr>
        <p:blipFill>
          <a:blip r:embed="rId4"/>
          <a:srcRect b="8853"/>
          <a:stretch>
            <a:fillRect/>
          </a:stretch>
        </p:blipFill>
        <p:spPr bwMode="auto">
          <a:xfrm>
            <a:off x="2221042" y="265858"/>
            <a:ext cx="3179296" cy="2053318"/>
          </a:xfrm>
          <a:prstGeom prst="rect">
            <a:avLst/>
          </a:prstGeom>
          <a:noFill/>
        </p:spPr>
      </p:pic>
      <p:sp>
        <p:nvSpPr>
          <p:cNvPr id="8" name="TextBox 4"/>
          <p:cNvSpPr txBox="1"/>
          <p:nvPr/>
        </p:nvSpPr>
        <p:spPr>
          <a:xfrm>
            <a:off x="5464218" y="2686633"/>
            <a:ext cx="393643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C000"/>
                </a:solidFill>
              </a:rPr>
              <a:t> m</a:t>
            </a:r>
            <a:r>
              <a:rPr lang="en-US" sz="8800" dirty="0" smtClean="0">
                <a:solidFill>
                  <a:srgbClr val="FF0000"/>
                </a:solidFill>
              </a:rPr>
              <a:t>ice</a:t>
            </a:r>
          </a:p>
        </p:txBody>
      </p:sp>
      <p:pic>
        <p:nvPicPr>
          <p:cNvPr id="10244" name="Picture 4" descr="https://timgsa.baidu.com/timg?image&amp;quality=80&amp;size=b9999_10000&amp;sec=1605869706614&amp;di=a625fa106556d044404f596baf2b7bbd&amp;imgtype=0&amp;src=http%3A%2F%2Fimg.mp.sohu.com%2Fupload%2F20170620%2Fcdf690c70fbb48acac3acd3893185250_th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0284" y="2355924"/>
            <a:ext cx="3190055" cy="2142472"/>
          </a:xfrm>
          <a:prstGeom prst="rect">
            <a:avLst/>
          </a:prstGeom>
          <a:noFill/>
        </p:spPr>
      </p:pic>
      <p:sp>
        <p:nvSpPr>
          <p:cNvPr id="9" name="TextBox 4"/>
          <p:cNvSpPr txBox="1"/>
          <p:nvPr/>
        </p:nvSpPr>
        <p:spPr>
          <a:xfrm>
            <a:off x="6324830" y="4644527"/>
            <a:ext cx="3936437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C000"/>
                </a:solidFill>
              </a:rPr>
              <a:t>r</a:t>
            </a:r>
            <a:r>
              <a:rPr lang="en-US" sz="8800" dirty="0" smtClean="0">
                <a:solidFill>
                  <a:srgbClr val="FF0000"/>
                </a:solidFill>
              </a:rPr>
              <a:t>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/>
          <p:nvPr/>
        </p:nvSpPr>
        <p:spPr>
          <a:xfrm>
            <a:off x="669925" y="452120"/>
            <a:ext cx="8413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  </a:t>
            </a:r>
            <a:r>
              <a:rPr lang="en-US" sz="4000" b="1" dirty="0">
                <a:latin typeface="Comic Sans MS" panose="030F0702030302020204" charset="0"/>
                <a:ea typeface="宋体" panose="02010600030101010101" pitchFamily="2" charset="-122"/>
                <a:cs typeface="Comic Sans MS" panose="030F0702030302020204" charset="0"/>
              </a:rPr>
              <a:t>What food do you like?</a:t>
            </a:r>
          </a:p>
        </p:txBody>
      </p:sp>
      <p:pic>
        <p:nvPicPr>
          <p:cNvPr id="22535" name="Picture 13" descr="000802ab801808efc90e05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40790" y="1423670"/>
            <a:ext cx="2884805" cy="190055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625600" y="3324225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n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oo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dles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4814570" y="1423670"/>
            <a:ext cx="3040380" cy="19005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466715" y="3392805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pizza</a:t>
            </a:r>
          </a:p>
        </p:txBody>
      </p:sp>
      <p:pic>
        <p:nvPicPr>
          <p:cNvPr id="22533" name="Picture 17" descr="2008116132044420_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55" y="4081780"/>
            <a:ext cx="2816225" cy="187706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476375" y="6068060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sw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ee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ts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66715" y="5958840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r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ice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206230" y="5126990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m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ea</a:t>
            </a:r>
            <a:r>
              <a:rPr lang="en-US" altLang="zh-CN" sz="3200" b="1">
                <a:latin typeface="Comic Sans MS" panose="030F0702030302020204" charset="0"/>
                <a:cs typeface="Comic Sans MS" panose="030F0702030302020204" charset="0"/>
              </a:rPr>
              <a:t>t</a:t>
            </a:r>
          </a:p>
        </p:txBody>
      </p:sp>
      <p:pic>
        <p:nvPicPr>
          <p:cNvPr id="22534" name="Picture 19" descr="18513095_212507790000_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145" y="4118610"/>
            <a:ext cx="2365375" cy="1840230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2536" name="Picture 11" descr="200511213833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0878" y="2846388"/>
            <a:ext cx="3311525" cy="216058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4" grpId="0"/>
      <p:bldP spid="6" grpId="0"/>
      <p:bldP spid="2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任意多边形 48129"/>
          <p:cNvSpPr/>
          <p:nvPr/>
        </p:nvSpPr>
        <p:spPr>
          <a:xfrm>
            <a:off x="1992313" y="1098550"/>
            <a:ext cx="6337300" cy="575945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0" y="10800"/>
                </a:moveTo>
                <a:cubicBezTo>
                  <a:pt x="940" y="16246"/>
                  <a:pt x="5354" y="20660"/>
                  <a:pt x="10800" y="20660"/>
                </a:cubicBezTo>
                <a:cubicBezTo>
                  <a:pt x="16246" y="20660"/>
                  <a:pt x="20660" y="16246"/>
                  <a:pt x="20660" y="10800"/>
                </a:cubicBezTo>
                <a:cubicBezTo>
                  <a:pt x="20660" y="5354"/>
                  <a:pt x="16246" y="940"/>
                  <a:pt x="10800" y="940"/>
                </a:cubicBezTo>
                <a:cubicBezTo>
                  <a:pt x="5354" y="940"/>
                  <a:pt x="940" y="5354"/>
                  <a:pt x="940" y="10800"/>
                </a:cubicBezTo>
                <a:close/>
              </a:path>
            </a:pathLst>
          </a:custGeom>
          <a:solidFill>
            <a:srgbClr val="CC00FF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02" name="直接连接符 48130"/>
          <p:cNvSpPr/>
          <p:nvPr/>
        </p:nvSpPr>
        <p:spPr>
          <a:xfrm>
            <a:off x="2279650" y="4005263"/>
            <a:ext cx="59039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03" name="直接连接符 48131"/>
          <p:cNvSpPr/>
          <p:nvPr/>
        </p:nvSpPr>
        <p:spPr>
          <a:xfrm>
            <a:off x="5087938" y="1412875"/>
            <a:ext cx="0" cy="51847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5604" name="图片 48132" descr="nood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220913"/>
            <a:ext cx="1703388" cy="1039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图片 48133" descr="r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5" y="2276475"/>
            <a:ext cx="1703388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48134" descr="me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4508500"/>
            <a:ext cx="1944688" cy="1192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图片 48135" descr="u=740151057,924960488&amp;fm=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4581525"/>
            <a:ext cx="1439863" cy="112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7" name="上箭头 48136"/>
          <p:cNvSpPr/>
          <p:nvPr/>
        </p:nvSpPr>
        <p:spPr>
          <a:xfrm>
            <a:off x="4800600" y="2492375"/>
            <a:ext cx="288925" cy="2374900"/>
          </a:xfrm>
          <a:prstGeom prst="upArrow">
            <a:avLst>
              <a:gd name="adj1" fmla="val 67037"/>
              <a:gd name="adj2" fmla="val 205266"/>
            </a:avLst>
          </a:prstGeom>
          <a:solidFill>
            <a:srgbClr val="FF33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25609" name="文本框 48137"/>
          <p:cNvSpPr txBox="1"/>
          <p:nvPr/>
        </p:nvSpPr>
        <p:spPr>
          <a:xfrm>
            <a:off x="2208213" y="476250"/>
            <a:ext cx="2017712" cy="829945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r>
              <a:rPr lang="en-US" altLang="zh-CN" sz="4800" i="1">
                <a:latin typeface="Arial Black" panose="020B0A04020102020204" pitchFamily="34" charset="0"/>
                <a:ea typeface="宋体" panose="02010600030101010101" pitchFamily="2" charset="-122"/>
              </a:rPr>
              <a:t>I like</a:t>
            </a:r>
          </a:p>
        </p:txBody>
      </p:sp>
      <p:pic>
        <p:nvPicPr>
          <p:cNvPr id="25610" name="图片 48138" descr="u=15473997,591446369&amp;fm=15&amp;gp=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588" y="3500438"/>
            <a:ext cx="2665412" cy="2398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40" name="文本框 48139"/>
          <p:cNvSpPr txBox="1"/>
          <p:nvPr/>
        </p:nvSpPr>
        <p:spPr>
          <a:xfrm>
            <a:off x="3000375" y="5734050"/>
            <a:ext cx="1773238" cy="8299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>
            <a:spAutoFit/>
          </a:bodyPr>
          <a:lstStyle/>
          <a:p>
            <a:pPr algn="ctr"/>
            <a:r>
              <a:rPr lang="en-US" altLang="zh-CN" sz="4800" i="1">
                <a:latin typeface="Arial" panose="020B0604020202020204" pitchFamily="34" charset="0"/>
                <a:ea typeface="宋体" panose="02010600030101010101" pitchFamily="2" charset="-122"/>
              </a:rPr>
              <a:t>meat</a:t>
            </a:r>
            <a:r>
              <a:rPr lang="en-US" altLang="zh-CN" sz="4400" i="1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48141" name="文本框 48140"/>
          <p:cNvSpPr txBox="1"/>
          <p:nvPr/>
        </p:nvSpPr>
        <p:spPr>
          <a:xfrm>
            <a:off x="8193723" y="2781300"/>
            <a:ext cx="2468880" cy="4603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>
                <a:latin typeface="仿宋_GB2312" pitchFamily="49" charset="-122"/>
                <a:ea typeface="仿宋_GB2312" pitchFamily="49" charset="-122"/>
              </a:rPr>
              <a:t>A cue(</a:t>
            </a:r>
            <a:r>
              <a:rPr lang="zh-CN" altLang="en-US" sz="2400" dirty="0">
                <a:latin typeface="仿宋_GB2312" pitchFamily="49" charset="-122"/>
                <a:ea typeface="仿宋_GB2312" pitchFamily="49" charset="-122"/>
              </a:rPr>
              <a:t>提示</a:t>
            </a:r>
            <a:r>
              <a:rPr lang="en-US" altLang="zh-CN" sz="2400">
                <a:latin typeface="仿宋_GB2312" pitchFamily="49" charset="-122"/>
                <a:ea typeface="仿宋_GB2312" pitchFamily="49" charset="-122"/>
              </a:rPr>
              <a:t>):m</a:t>
            </a:r>
            <a:r>
              <a:rPr lang="en-US" altLang="zh-CN" sz="2400">
                <a:latin typeface="Arial" panose="020B0604020202020204" pitchFamily="34" charset="0"/>
                <a:ea typeface="仿宋_GB2312" pitchFamily="49" charset="-122"/>
              </a:rPr>
              <a:t>…</a:t>
            </a:r>
            <a:endParaRPr lang="en-US" altLang="zh-CN" sz="2400">
              <a:latin typeface="仿宋_GB2312" pitchFamily="49" charset="-122"/>
              <a:ea typeface="仿宋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0" dur="10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3386 -0.7652 " pathEditMode="relative" ptsTypes="AA">
                                      <p:cBhvr>
                                        <p:cTn id="19" dur="2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0" grpId="0" bldLvl="0" animBg="1"/>
      <p:bldP spid="4814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任意多边形 49153"/>
          <p:cNvSpPr/>
          <p:nvPr/>
        </p:nvSpPr>
        <p:spPr>
          <a:xfrm>
            <a:off x="1992313" y="1098550"/>
            <a:ext cx="6337300" cy="5759450"/>
          </a:xfrm>
          <a:custGeom>
            <a:avLst/>
            <a:gdLst/>
            <a:ahLst/>
            <a:cxnLst>
              <a:cxn ang="270">
                <a:pos x="10800" y="0"/>
              </a:cxn>
              <a:cxn ang="270">
                <a:pos x="3163" y="3163"/>
              </a:cxn>
              <a:cxn ang="180">
                <a:pos x="0" y="10800"/>
              </a:cxn>
              <a:cxn ang="90">
                <a:pos x="3163" y="18437"/>
              </a:cxn>
              <a:cxn ang="90">
                <a:pos x="10800" y="21600"/>
              </a:cxn>
              <a:cxn ang="90">
                <a:pos x="18437" y="18437"/>
              </a:cxn>
              <a:cxn ang="0">
                <a:pos x="21600" y="10800"/>
              </a:cxn>
              <a:cxn ang="270">
                <a:pos x="18437" y="3163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40" y="10800"/>
                </a:moveTo>
                <a:cubicBezTo>
                  <a:pt x="940" y="16246"/>
                  <a:pt x="5354" y="20660"/>
                  <a:pt x="10800" y="20660"/>
                </a:cubicBezTo>
                <a:cubicBezTo>
                  <a:pt x="16246" y="20660"/>
                  <a:pt x="20660" y="16246"/>
                  <a:pt x="20660" y="10800"/>
                </a:cubicBezTo>
                <a:cubicBezTo>
                  <a:pt x="20660" y="5354"/>
                  <a:pt x="16246" y="940"/>
                  <a:pt x="10800" y="940"/>
                </a:cubicBezTo>
                <a:cubicBezTo>
                  <a:pt x="5354" y="940"/>
                  <a:pt x="940" y="5354"/>
                  <a:pt x="940" y="10800"/>
                </a:cubicBezTo>
                <a:close/>
              </a:path>
            </a:pathLst>
          </a:custGeom>
          <a:solidFill>
            <a:srgbClr val="CC00FF"/>
          </a:solidFill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626" name="直接连接符 49154"/>
          <p:cNvSpPr/>
          <p:nvPr/>
        </p:nvSpPr>
        <p:spPr>
          <a:xfrm>
            <a:off x="2279650" y="4005263"/>
            <a:ext cx="5903913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627" name="直接连接符 49155"/>
          <p:cNvSpPr/>
          <p:nvPr/>
        </p:nvSpPr>
        <p:spPr>
          <a:xfrm>
            <a:off x="5087938" y="1412875"/>
            <a:ext cx="0" cy="518477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6628" name="图片 49156" descr="noodl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220913"/>
            <a:ext cx="1703388" cy="1039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49157" descr="ric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275" y="2276475"/>
            <a:ext cx="1703388" cy="1039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49158" descr="mea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0" y="4508500"/>
            <a:ext cx="1944688" cy="1192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49159" descr="u=740151057,924960488&amp;fm=0&amp;gp=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200" y="4581525"/>
            <a:ext cx="1439863" cy="1120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1" name="上箭头 49160"/>
          <p:cNvSpPr/>
          <p:nvPr/>
        </p:nvSpPr>
        <p:spPr>
          <a:xfrm rot="5400000">
            <a:off x="5051425" y="2746375"/>
            <a:ext cx="288925" cy="2374900"/>
          </a:xfrm>
          <a:prstGeom prst="upArrow">
            <a:avLst>
              <a:gd name="adj1" fmla="val 67037"/>
              <a:gd name="adj2" fmla="val 205266"/>
            </a:avLst>
          </a:prstGeom>
          <a:solidFill>
            <a:srgbClr val="FF3300"/>
          </a:solidFill>
          <a:ln w="9525" cap="flat" cmpd="sng">
            <a:solidFill>
              <a:schemeClr val="tx2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>
              <a:latin typeface="-소망B" pitchFamily="2" charset="-127"/>
              <a:ea typeface="-소망B" pitchFamily="2" charset="-127"/>
            </a:endParaRPr>
          </a:p>
        </p:txBody>
      </p:sp>
      <p:sp>
        <p:nvSpPr>
          <p:cNvPr id="49162" name="文本框 49161"/>
          <p:cNvSpPr txBox="1"/>
          <p:nvPr/>
        </p:nvSpPr>
        <p:spPr>
          <a:xfrm>
            <a:off x="2424113" y="333375"/>
            <a:ext cx="3381375" cy="768350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r>
              <a:rPr lang="en-US" altLang="zh-CN" sz="4400" i="1">
                <a:latin typeface="Arial Black" panose="020B0A04020102020204" pitchFamily="34" charset="0"/>
                <a:ea typeface="宋体" panose="02010600030101010101" pitchFamily="2" charset="-122"/>
              </a:rPr>
              <a:t>I don’t like</a:t>
            </a:r>
          </a:p>
        </p:txBody>
      </p:sp>
      <p:pic>
        <p:nvPicPr>
          <p:cNvPr id="26634" name="图片 49162" descr="灰太狼生气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025" y="4437063"/>
            <a:ext cx="2339975" cy="2339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64" name="文本框 49163"/>
          <p:cNvSpPr txBox="1"/>
          <p:nvPr/>
        </p:nvSpPr>
        <p:spPr>
          <a:xfrm>
            <a:off x="2738914" y="3141663"/>
            <a:ext cx="2308860" cy="82994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4400" i="1">
                <a:latin typeface="Arial" panose="020B0604020202020204" pitchFamily="34" charset="0"/>
                <a:ea typeface="宋体" panose="02010600030101010101" pitchFamily="2" charset="-122"/>
              </a:rPr>
              <a:t>noodles</a:t>
            </a:r>
            <a:r>
              <a:rPr lang="en-US" altLang="zh-CN" sz="4800" i="1"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</a:p>
        </p:txBody>
      </p:sp>
      <p:sp>
        <p:nvSpPr>
          <p:cNvPr id="49165" name="文本框 49164"/>
          <p:cNvSpPr txBox="1"/>
          <p:nvPr/>
        </p:nvSpPr>
        <p:spPr>
          <a:xfrm>
            <a:off x="8193723" y="3933825"/>
            <a:ext cx="2468880" cy="4603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>
                <a:latin typeface="仿宋_GB2312" pitchFamily="49" charset="-122"/>
                <a:ea typeface="仿宋_GB2312" pitchFamily="49" charset="-122"/>
              </a:rPr>
              <a:t>A cue(</a:t>
            </a:r>
            <a:r>
              <a:rPr lang="zh-CN" altLang="en-US" sz="2400" dirty="0">
                <a:latin typeface="仿宋_GB2312" pitchFamily="49" charset="-122"/>
                <a:ea typeface="仿宋_GB2312" pitchFamily="49" charset="-122"/>
              </a:rPr>
              <a:t>提示</a:t>
            </a:r>
            <a:r>
              <a:rPr lang="en-US" altLang="zh-CN" sz="2400">
                <a:latin typeface="仿宋_GB2312" pitchFamily="49" charset="-122"/>
                <a:ea typeface="仿宋_GB2312" pitchFamily="49" charset="-122"/>
              </a:rPr>
              <a:t>):n</a:t>
            </a:r>
            <a:r>
              <a:rPr lang="en-US" altLang="zh-CN" sz="2400">
                <a:latin typeface="Arial" panose="020B0604020202020204" pitchFamily="34" charset="0"/>
                <a:ea typeface="仿宋_GB2312" pitchFamily="49" charset="-122"/>
              </a:rPr>
              <a:t>…</a:t>
            </a:r>
            <a:endParaRPr lang="en-US" altLang="zh-CN" sz="2400">
              <a:latin typeface="仿宋_GB2312" pitchFamily="49" charset="-122"/>
              <a:ea typeface="仿宋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6" dur="10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6216 -0.40902 " pathEditMode="relative" ptsTypes="AA">
                                      <p:cBhvr>
                                        <p:cTn id="25" dur="20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2" grpId="0" bldLvl="0" animBg="1"/>
      <p:bldP spid="49164" grpId="0" bldLvl="0" animBg="1"/>
      <p:bldP spid="49164" grpId="1" bldLvl="0" animBg="1"/>
      <p:bldP spid="4916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52,&quot;width&quot;:4178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96,&quot;width&quot;:4474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52,&quot;width&quot;:4178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96,&quot;width&quot;:4474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88,&quot;width&quot;:6494}"/>
  <p:tag name="REFSHAPE" val="93587078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2991223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1,&quot;width&quot;:5478}"/>
  <p:tag name="REFSHAPE" val="-21432528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29578034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075,&quot;width&quot;:5711}"/>
  <p:tag name="REFSHAPE" val="129580033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6940886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39,&quot;width&quot;:8271}"/>
  <p:tag name="REFSHAPE" val="16941059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2855336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188</Words>
  <Application>Microsoft Office PowerPoint</Application>
  <PresentationFormat>宽屏</PresentationFormat>
  <Paragraphs>60</Paragraphs>
  <Slides>27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仿宋_GB2312</vt:lpstr>
      <vt:lpstr>宋体</vt:lpstr>
      <vt:lpstr>宋体-PUA</vt:lpstr>
      <vt:lpstr>微软雅黑</vt:lpstr>
      <vt:lpstr>-소망B</vt:lpstr>
      <vt:lpstr>Arial</vt:lpstr>
      <vt:lpstr>Arial Black</vt:lpstr>
      <vt:lpstr>Calibri</vt:lpstr>
      <vt:lpstr>Comic Sans MS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tw</dc:creator>
  <cp:lastModifiedBy>tw</cp:lastModifiedBy>
  <cp:revision>92</cp:revision>
  <dcterms:created xsi:type="dcterms:W3CDTF">2019-06-19T02:08:00Z</dcterms:created>
  <dcterms:modified xsi:type="dcterms:W3CDTF">2020-11-23T06:57:15Z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