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5.mp3"/><Relationship Id="rId5" Type="http://schemas.openxmlformats.org/officeDocument/2006/relationships/image" Target="../media/image7.png"/><Relationship Id="rId4" Type="http://schemas.microsoft.com/office/2007/relationships/media" Target="../media/media14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1.jpeg"/><Relationship Id="rId10" Type="http://schemas.microsoft.com/office/2007/relationships/media" Target="../media/media4.mp3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12" Type="http://schemas.microsoft.com/office/2007/relationships/media" Target="../media/media8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7.jpeg"/><Relationship Id="rId10" Type="http://schemas.microsoft.com/office/2007/relationships/media" Target="../media/media7.mp3"/><Relationship Id="rId4" Type="http://schemas.openxmlformats.org/officeDocument/2006/relationships/image" Target="../media/image18.jpeg"/><Relationship Id="rId14" Type="http://schemas.microsoft.com/office/2007/relationships/media" Target="../media/media9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media" Target="../media/media1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0.mp3"/><Relationship Id="rId4" Type="http://schemas.openxmlformats.org/officeDocument/2006/relationships/image" Target="../media/image24.jpeg"/><Relationship Id="rId9" Type="http://schemas.microsoft.com/office/2007/relationships/media" Target="../media/media1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0" y="145415"/>
            <a:ext cx="9393555" cy="5285740"/>
          </a:xfrm>
          <a:prstGeom prst="rect">
            <a:avLst/>
          </a:prstGeom>
        </p:spPr>
      </p:pic>
      <p:sp>
        <p:nvSpPr>
          <p:cNvPr id="5121" name="Text Box 4"/>
          <p:cNvSpPr txBox="1"/>
          <p:nvPr/>
        </p:nvSpPr>
        <p:spPr>
          <a:xfrm>
            <a:off x="1992313" y="285750"/>
            <a:ext cx="4248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800" dirty="0">
                <a:latin typeface="-소망B" pitchFamily="2" charset="-127"/>
                <a:ea typeface="-소망B" pitchFamily="2" charset="-127"/>
              </a:rPr>
              <a:t>《</a:t>
            </a:r>
            <a:r>
              <a:rPr lang="zh-CN" altLang="en-US" sz="1800" dirty="0">
                <a:latin typeface="-소망B" pitchFamily="2" charset="-127"/>
                <a:ea typeface="-소망B" pitchFamily="2" charset="-127"/>
              </a:rPr>
              <a:t>新标准英语</a:t>
            </a:r>
            <a:r>
              <a:rPr lang="en-US" altLang="zh-CN" sz="1800" dirty="0">
                <a:latin typeface="-소망B" pitchFamily="2" charset="-127"/>
                <a:ea typeface="-소망B" pitchFamily="2" charset="-127"/>
              </a:rPr>
              <a:t>》</a:t>
            </a:r>
            <a:r>
              <a:rPr lang="zh-CN" altLang="en-US" sz="1800" dirty="0">
                <a:latin typeface="-소망B" pitchFamily="2" charset="-127"/>
                <a:ea typeface="-소망B" pitchFamily="2" charset="-127"/>
              </a:rPr>
              <a:t>一年级起点 二年级上册</a:t>
            </a:r>
          </a:p>
        </p:txBody>
      </p:sp>
      <p:sp>
        <p:nvSpPr>
          <p:cNvPr id="5122" name="Text Box 5"/>
          <p:cNvSpPr txBox="1"/>
          <p:nvPr/>
        </p:nvSpPr>
        <p:spPr>
          <a:xfrm>
            <a:off x="2830830" y="2076450"/>
            <a:ext cx="7056438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-소망B" pitchFamily="2" charset="-127"/>
              </a:rPr>
              <a:t>I don’t like ginger.</a:t>
            </a:r>
          </a:p>
        </p:txBody>
      </p:sp>
      <p:sp>
        <p:nvSpPr>
          <p:cNvPr id="5123" name="Rectangle 6"/>
          <p:cNvSpPr/>
          <p:nvPr/>
        </p:nvSpPr>
        <p:spPr>
          <a:xfrm>
            <a:off x="3448685" y="1145223"/>
            <a:ext cx="45231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-소망B" pitchFamily="2" charset="-127"/>
              </a:rPr>
              <a:t>Module 2  Unit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2930" t="131" r="5535" b="2945"/>
          <a:stretch>
            <a:fillRect/>
          </a:stretch>
        </p:blipFill>
        <p:spPr>
          <a:xfrm>
            <a:off x="2810510" y="1039493"/>
            <a:ext cx="6966585" cy="5605782"/>
          </a:xfrm>
          <a:prstGeom prst="round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102350" y="3170238"/>
            <a:ext cx="1400175" cy="165576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18175" y="1447800"/>
            <a:ext cx="2825750" cy="117951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7" name="P11-A2-1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8545" y="1727835"/>
            <a:ext cx="619125" cy="619125"/>
          </a:xfrm>
          <a:prstGeom prst="rect">
            <a:avLst/>
          </a:prstGeom>
        </p:spPr>
      </p:pic>
      <p:pic>
        <p:nvPicPr>
          <p:cNvPr id="8" name="P11-A2-1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8545" y="27235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2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/>
          <p:nvPr/>
        </p:nvSpPr>
        <p:spPr>
          <a:xfrm>
            <a:off x="2906713" y="709613"/>
            <a:ext cx="6811962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dirty="0">
                <a:latin typeface="Comic Sans MS" panose="030F0702030302020204" pitchFamily="66" charset="0"/>
                <a:ea typeface="-소망B" pitchFamily="2" charset="-127"/>
              </a:rPr>
              <a:t>What food does Sam like?</a:t>
            </a:r>
          </a:p>
        </p:txBody>
      </p:sp>
    </p:spTree>
    <p:controls>
      <p:control spid="18433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u=4107139687,3724363517&amp;fm=21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0963" y="522288"/>
            <a:ext cx="1462087" cy="1462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5416550" y="1822450"/>
            <a:ext cx="35623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I like meat.</a:t>
            </a:r>
          </a:p>
        </p:txBody>
      </p:sp>
      <p:sp>
        <p:nvSpPr>
          <p:cNvPr id="18435" name="Text Box 4"/>
          <p:cNvSpPr txBox="1"/>
          <p:nvPr/>
        </p:nvSpPr>
        <p:spPr>
          <a:xfrm>
            <a:off x="5318125" y="3005138"/>
            <a:ext cx="55530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I </a:t>
            </a:r>
            <a:r>
              <a:rPr lang="en-US" altLang="zh-CN" sz="4400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don</a:t>
            </a:r>
            <a:r>
              <a:rPr lang="en-US" altLang="zh-CN" sz="4400" dirty="0">
                <a:solidFill>
                  <a:srgbClr val="0033CC"/>
                </a:solidFill>
                <a:latin typeface="Times New Roman" panose="02020603050405020304" pitchFamily="18" charset="0"/>
                <a:ea typeface="-소망B" pitchFamily="2" charset="-127"/>
              </a:rPr>
              <a:t>’</a:t>
            </a:r>
            <a:r>
              <a:rPr lang="en-US" altLang="zh-CN" sz="4400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t</a:t>
            </a: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 like ginger.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5318125" y="4321175"/>
            <a:ext cx="5418138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I </a:t>
            </a:r>
            <a:r>
              <a:rPr lang="en-US" altLang="zh-CN" sz="4400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don</a:t>
            </a:r>
            <a:r>
              <a:rPr lang="en-US" altLang="zh-CN" sz="4400" dirty="0">
                <a:solidFill>
                  <a:srgbClr val="0033CC"/>
                </a:solidFill>
                <a:latin typeface="Times New Roman" panose="02020603050405020304" pitchFamily="18" charset="0"/>
                <a:ea typeface="-소망B" pitchFamily="2" charset="-127"/>
              </a:rPr>
              <a:t>’</a:t>
            </a:r>
            <a:r>
              <a:rPr lang="en-US" altLang="zh-CN" sz="4400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t</a:t>
            </a: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 like onions.</a:t>
            </a:r>
          </a:p>
        </p:txBody>
      </p:sp>
      <p:sp>
        <p:nvSpPr>
          <p:cNvPr id="18437" name="Text Box 4"/>
          <p:cNvSpPr txBox="1"/>
          <p:nvPr/>
        </p:nvSpPr>
        <p:spPr>
          <a:xfrm>
            <a:off x="5284788" y="5514975"/>
            <a:ext cx="514826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I like ice cream.</a:t>
            </a:r>
          </a:p>
        </p:txBody>
      </p:sp>
      <p:pic>
        <p:nvPicPr>
          <p:cNvPr id="18438" name="Picture 2" descr="http://img5.imgtn.bdimg.com/it/u=1981248461,4151186710&amp;fm=21&amp;gp=0.jpg"/>
          <p:cNvPicPr>
            <a:picLocks noChangeAspect="1"/>
          </p:cNvPicPr>
          <p:nvPr/>
        </p:nvPicPr>
        <p:blipFill>
          <a:blip r:embed="rId3"/>
          <a:srcRect t="27274" r="48453" b="14772"/>
          <a:stretch>
            <a:fillRect/>
          </a:stretch>
        </p:blipFill>
        <p:spPr>
          <a:xfrm>
            <a:off x="4108450" y="5514975"/>
            <a:ext cx="1050925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2" descr="http://img5.imgtn.bdimg.com/it/u=1981248461,4151186710&amp;fm=21&amp;gp=0.jpg"/>
          <p:cNvPicPr>
            <a:picLocks noChangeAspect="1"/>
          </p:cNvPicPr>
          <p:nvPr/>
        </p:nvPicPr>
        <p:blipFill>
          <a:blip r:embed="rId3"/>
          <a:srcRect l="48970" t="23865" r="2060" b="14772"/>
          <a:stretch>
            <a:fillRect/>
          </a:stretch>
        </p:blipFill>
        <p:spPr>
          <a:xfrm>
            <a:off x="4222750" y="2908300"/>
            <a:ext cx="1008063" cy="95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2" descr="http://img5.imgtn.bdimg.com/it/u=1981248461,4151186710&amp;fm=21&amp;gp=0.jpg"/>
          <p:cNvPicPr>
            <a:picLocks noChangeAspect="1"/>
          </p:cNvPicPr>
          <p:nvPr/>
        </p:nvPicPr>
        <p:blipFill>
          <a:blip r:embed="rId3"/>
          <a:srcRect l="48970" t="23865" r="2060" b="14772"/>
          <a:stretch>
            <a:fillRect/>
          </a:stretch>
        </p:blipFill>
        <p:spPr>
          <a:xfrm>
            <a:off x="4222750" y="4176713"/>
            <a:ext cx="1008063" cy="95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2" descr="http://img5.imgtn.bdimg.com/it/u=1981248461,4151186710&amp;fm=21&amp;gp=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74" r="48453" b="14772"/>
          <a:stretch>
            <a:fillRect/>
          </a:stretch>
        </p:blipFill>
        <p:spPr>
          <a:xfrm>
            <a:off x="4068763" y="1758950"/>
            <a:ext cx="1050925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7" descr="c:\documents and settings\administrator\application data\360se6\User Data\temp\t0173100e8c75b5b9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88" y="5408613"/>
            <a:ext cx="974725" cy="132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185" y="4177030"/>
            <a:ext cx="1065530" cy="818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0209" y="3005164"/>
            <a:ext cx="1064798" cy="727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45" name="Picture 6" descr="t01c4a7b6248672a9b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25" y="1631950"/>
            <a:ext cx="1150938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/>
      <p:bldP spid="18436" grpId="0"/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240425-1210201Q237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3" y="765175"/>
            <a:ext cx="7597775" cy="492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11450" y="260350"/>
            <a:ext cx="547211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Let’s share!</a:t>
            </a:r>
            <a:endParaRPr lang="zh-CN" altLang="en-US" sz="4400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2032000" y="5589588"/>
            <a:ext cx="8456613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I like </a:t>
            </a:r>
            <a:r>
              <a:rPr lang="en-US" altLang="zh-CN" sz="36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/ I don</a:t>
            </a:r>
            <a:r>
              <a:rPr lang="en-US" altLang="zh-CN" sz="36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 like </a:t>
            </a:r>
            <a:r>
              <a:rPr lang="en-US" altLang="zh-CN" sz="36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  <a:p>
            <a:r>
              <a:rPr lang="en-US" altLang="zh-CN" sz="36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 ……</a:t>
            </a:r>
            <a:r>
              <a:rPr lang="en-US" altLang="zh-CN" sz="3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6625" name="ShockwaveFlash1" r:id="rId2" imgW="1828571" imgH="1828571"/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67364">
            <a:off x="8744053" y="508696"/>
            <a:ext cx="1857390" cy="123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1245" y="577509"/>
            <a:ext cx="1695118" cy="1381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0799" y="5493385"/>
            <a:ext cx="1679575" cy="138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0905" y="5510873"/>
            <a:ext cx="1795454" cy="136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文本框 1"/>
          <p:cNvSpPr txBox="1"/>
          <p:nvPr/>
        </p:nvSpPr>
        <p:spPr>
          <a:xfrm>
            <a:off x="5081588" y="577850"/>
            <a:ext cx="240823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noodles </a:t>
            </a:r>
          </a:p>
        </p:txBody>
      </p:sp>
      <p:sp>
        <p:nvSpPr>
          <p:cNvPr id="9222" name="文本框 2"/>
          <p:cNvSpPr txBox="1"/>
          <p:nvPr/>
        </p:nvSpPr>
        <p:spPr>
          <a:xfrm>
            <a:off x="5724525" y="5953125"/>
            <a:ext cx="24066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400" dirty="0">
                <a:latin typeface="Comic Sans MS" panose="030F0702030302020204" pitchFamily="66" charset="0"/>
                <a:ea typeface="-소망B" pitchFamily="2" charset="-127"/>
              </a:rPr>
              <a:t>rice</a:t>
            </a:r>
          </a:p>
        </p:txBody>
      </p:sp>
    </p:spTree>
    <p:controls>
      <p:control spid="16385" name="ShockwaveFlash1" r:id="rId2" imgW="1828571" imgH="182857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7364">
            <a:off x="1823187" y="301685"/>
            <a:ext cx="1857390" cy="123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1285" y="285728"/>
            <a:ext cx="1679526" cy="1185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36" y="214288"/>
            <a:ext cx="1795453" cy="1363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6329" y="214289"/>
            <a:ext cx="1695119" cy="1381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2292" y="5476884"/>
            <a:ext cx="1695120" cy="1381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39" y="5500702"/>
            <a:ext cx="1679526" cy="118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7364">
            <a:off x="4337774" y="5588072"/>
            <a:ext cx="1857391" cy="123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2546" y="5494363"/>
            <a:ext cx="1795454" cy="136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TextBox 3"/>
          <p:cNvSpPr txBox="1"/>
          <p:nvPr/>
        </p:nvSpPr>
        <p:spPr>
          <a:xfrm>
            <a:off x="2952750" y="4440238"/>
            <a:ext cx="75692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Very very nice.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2952750" y="2397125"/>
            <a:ext cx="75692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are very very n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</a:t>
            </a:r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</a:t>
            </a:r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52750" y="1504950"/>
            <a:ext cx="75692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Noodles and r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</a:t>
            </a:r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c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</a:t>
            </a:r>
            <a:endParaRPr lang="en-US" altLang="zh-CN" sz="6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750" y="3454400"/>
            <a:ext cx="75692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Mm, mm, mm!</a:t>
            </a:r>
          </a:p>
        </p:txBody>
      </p:sp>
      <p:pic>
        <p:nvPicPr>
          <p:cNvPr id="5" name="new_1l3_m2u2a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2855" y="4078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2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223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0140e4508441d08f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63" y="5283200"/>
            <a:ext cx="182245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t01c4a7b6248672a9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1471613"/>
            <a:ext cx="1722437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t011348cba176f34cb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1487488"/>
            <a:ext cx="1781175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2" descr="t013ac6043fbba40a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713" y="3444875"/>
            <a:ext cx="17605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4" descr="t014eab0233ba6a06b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850" y="1473200"/>
            <a:ext cx="1512888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21"/>
          <p:cNvSpPr txBox="1"/>
          <p:nvPr/>
        </p:nvSpPr>
        <p:spPr>
          <a:xfrm>
            <a:off x="2711450" y="547688"/>
            <a:ext cx="75438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66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 like… .   / I don’t like … .</a:t>
            </a:r>
          </a:p>
        </p:txBody>
      </p:sp>
      <p:pic>
        <p:nvPicPr>
          <p:cNvPr id="7177" name="Picture 9" descr="鸡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850" y="5283200"/>
            <a:ext cx="1716088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u=3109864418,2234390755&amp;fm=21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300" y="3444875"/>
            <a:ext cx="1728788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 descr="u=209206144,1624580171&amp;fm=21&amp;gp=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088" y="3416300"/>
            <a:ext cx="1800225" cy="136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Text Box 15"/>
          <p:cNvSpPr txBox="1"/>
          <p:nvPr/>
        </p:nvSpPr>
        <p:spPr>
          <a:xfrm>
            <a:off x="7502525" y="5729288"/>
            <a:ext cx="830263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fish</a:t>
            </a:r>
          </a:p>
        </p:txBody>
      </p:sp>
      <p:sp>
        <p:nvSpPr>
          <p:cNvPr id="7184" name="Text Box 16"/>
          <p:cNvSpPr txBox="1"/>
          <p:nvPr/>
        </p:nvSpPr>
        <p:spPr>
          <a:xfrm>
            <a:off x="3746500" y="1785938"/>
            <a:ext cx="11430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meat</a:t>
            </a:r>
          </a:p>
        </p:txBody>
      </p:sp>
      <p:sp>
        <p:nvSpPr>
          <p:cNvPr id="7187" name="Text Box 19"/>
          <p:cNvSpPr txBox="1"/>
          <p:nvPr/>
        </p:nvSpPr>
        <p:spPr>
          <a:xfrm>
            <a:off x="9693275" y="1792288"/>
            <a:ext cx="7239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rice</a:t>
            </a:r>
          </a:p>
        </p:txBody>
      </p:sp>
      <p:sp>
        <p:nvSpPr>
          <p:cNvPr id="7190" name="Text Box 22"/>
          <p:cNvSpPr txBox="1"/>
          <p:nvPr/>
        </p:nvSpPr>
        <p:spPr>
          <a:xfrm>
            <a:off x="6567488" y="1785938"/>
            <a:ext cx="137160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noodles</a:t>
            </a:r>
          </a:p>
        </p:txBody>
      </p:sp>
      <p:sp>
        <p:nvSpPr>
          <p:cNvPr id="7191" name="Text Box 23"/>
          <p:cNvSpPr txBox="1"/>
          <p:nvPr/>
        </p:nvSpPr>
        <p:spPr>
          <a:xfrm>
            <a:off x="3721100" y="3557588"/>
            <a:ext cx="1454150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sweets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3887788" y="5729288"/>
            <a:ext cx="1870075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chicken</a:t>
            </a:r>
          </a:p>
        </p:txBody>
      </p:sp>
      <p:sp>
        <p:nvSpPr>
          <p:cNvPr id="7194" name="Text Box 26"/>
          <p:cNvSpPr txBox="1"/>
          <p:nvPr/>
        </p:nvSpPr>
        <p:spPr>
          <a:xfrm>
            <a:off x="9739313" y="3557588"/>
            <a:ext cx="1036637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eggs</a:t>
            </a:r>
          </a:p>
        </p:txBody>
      </p:sp>
      <p:sp>
        <p:nvSpPr>
          <p:cNvPr id="7196" name="Text Box 28"/>
          <p:cNvSpPr txBox="1"/>
          <p:nvPr/>
        </p:nvSpPr>
        <p:spPr>
          <a:xfrm>
            <a:off x="6797675" y="3557588"/>
            <a:ext cx="1038225" cy="276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Comic Sans MS" panose="030F0702030302020204" pitchFamily="66" charset="0"/>
                <a:ea typeface="-소망B" pitchFamily="2" charset="-127"/>
              </a:rPr>
              <a:t>cake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5" grpId="1"/>
      <p:bldP spid="7183" grpId="0" bldLvl="0" animBg="1"/>
      <p:bldP spid="7183" grpId="1" animBg="1"/>
      <p:bldP spid="7184" grpId="0" bldLvl="0" animBg="1"/>
      <p:bldP spid="7184" grpId="1" animBg="1"/>
      <p:bldP spid="7187" grpId="0" bldLvl="0" animBg="1"/>
      <p:bldP spid="7187" grpId="1" animBg="1"/>
      <p:bldP spid="7190" grpId="0" bldLvl="0" animBg="1"/>
      <p:bldP spid="7190" grpId="1" animBg="1"/>
      <p:bldP spid="7191" grpId="0" bldLvl="0" animBg="1"/>
      <p:bldP spid="7191" grpId="1" animBg="1"/>
      <p:bldP spid="7192" grpId="0" bldLvl="0" animBg="1"/>
      <p:bldP spid="7192" grpId="1" animBg="1"/>
      <p:bldP spid="7194" grpId="0" bldLvl="0" animBg="1"/>
      <p:bldP spid="7194" grpId="1" animBg="1"/>
      <p:bldP spid="7196" grpId="0" bldLvl="0" animBg="1"/>
      <p:bldP spid="719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/>
          </p:cNvPicPr>
          <p:nvPr/>
        </p:nvPicPr>
        <p:blipFill>
          <a:blip r:embed="rId2"/>
          <a:srcRect t="-5864"/>
          <a:stretch>
            <a:fillRect/>
          </a:stretch>
        </p:blipFill>
        <p:spPr>
          <a:xfrm>
            <a:off x="3211829" y="596900"/>
            <a:ext cx="1564005" cy="192913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olid"/>
          </a:ln>
        </p:spPr>
      </p:pic>
      <p:sp>
        <p:nvSpPr>
          <p:cNvPr id="7" name="TextBox 6"/>
          <p:cNvSpPr txBox="1"/>
          <p:nvPr/>
        </p:nvSpPr>
        <p:spPr>
          <a:xfrm>
            <a:off x="5737225" y="781050"/>
            <a:ext cx="4513263" cy="1106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6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ice cream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270" y="5048884"/>
            <a:ext cx="2604770" cy="1659255"/>
          </a:xfrm>
          <a:prstGeom prst="ellipse">
            <a:avLst/>
          </a:prstGeom>
          <a:ln w="57150" cap="sq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89713" y="5248275"/>
            <a:ext cx="2754312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ginger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6589713" y="2921000"/>
            <a:ext cx="230187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onion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2605" y="2903219"/>
            <a:ext cx="1862455" cy="1870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7696" t="31188" r="14861" b="1047"/>
          <a:stretch>
            <a:fillRect/>
          </a:stretch>
        </p:blipFill>
        <p:spPr>
          <a:xfrm>
            <a:off x="3082289" y="2480309"/>
            <a:ext cx="6602732" cy="4212591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7576" t="6972" r="56731" b="74023"/>
          <a:stretch>
            <a:fillRect/>
          </a:stretch>
        </p:blipFill>
        <p:spPr>
          <a:xfrm>
            <a:off x="2230753" y="1097915"/>
            <a:ext cx="3507741" cy="1631314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51993" t="7546" r="17961" b="74837"/>
          <a:stretch>
            <a:fillRect/>
          </a:stretch>
        </p:blipFill>
        <p:spPr>
          <a:xfrm>
            <a:off x="6599554" y="1097914"/>
            <a:ext cx="3626486" cy="1541145"/>
          </a:xfrm>
          <a:prstGeom prst="ellipse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551488" y="4486275"/>
            <a:ext cx="1192212" cy="7905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9" name="P11-A2-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9370" y="1604010"/>
            <a:ext cx="619125" cy="619125"/>
          </a:xfrm>
          <a:prstGeom prst="rect">
            <a:avLst/>
          </a:prstGeom>
        </p:spPr>
      </p:pic>
      <p:pic>
        <p:nvPicPr>
          <p:cNvPr id="10" name="P11-A2-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4090" y="1355090"/>
            <a:ext cx="619125" cy="619125"/>
          </a:xfrm>
          <a:prstGeom prst="rect">
            <a:avLst/>
          </a:prstGeom>
        </p:spPr>
      </p:pic>
      <p:pic>
        <p:nvPicPr>
          <p:cNvPr id="11" name="P11-A2-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4090" y="222313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18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3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160" t="1814" r="14190"/>
          <a:stretch>
            <a:fillRect/>
          </a:stretch>
        </p:blipFill>
        <p:spPr>
          <a:xfrm>
            <a:off x="2289175" y="1127760"/>
            <a:ext cx="6364605" cy="5563870"/>
          </a:xfrm>
          <a:prstGeom prst="round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3588" y="1447800"/>
            <a:ext cx="2592387" cy="346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3763" y="1817688"/>
            <a:ext cx="4872037" cy="3730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16413" y="2244725"/>
            <a:ext cx="3105150" cy="374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97500" y="3019425"/>
            <a:ext cx="1824038" cy="149225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8259" y="4512310"/>
            <a:ext cx="1410335" cy="1302385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8260" y="2191385"/>
            <a:ext cx="1561465" cy="1085215"/>
          </a:xfrm>
          <a:prstGeom prst="ellipse">
            <a:avLst/>
          </a:prstGeom>
          <a:ln w="57150" cap="sq" cmpd="dbl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11-A2-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6725" y="593090"/>
            <a:ext cx="619125" cy="619125"/>
          </a:xfrm>
          <a:prstGeom prst="rect">
            <a:avLst/>
          </a:prstGeom>
        </p:spPr>
      </p:pic>
      <p:pic>
        <p:nvPicPr>
          <p:cNvPr id="13" name="P11-A2-5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0030" y="593090"/>
            <a:ext cx="619125" cy="619125"/>
          </a:xfrm>
          <a:prstGeom prst="rect">
            <a:avLst/>
          </a:prstGeom>
        </p:spPr>
      </p:pic>
      <p:pic>
        <p:nvPicPr>
          <p:cNvPr id="14" name="P11-A2-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1915" y="593090"/>
            <a:ext cx="619125" cy="619125"/>
          </a:xfrm>
          <a:prstGeom prst="rect">
            <a:avLst/>
          </a:prstGeom>
        </p:spPr>
      </p:pic>
      <p:pic>
        <p:nvPicPr>
          <p:cNvPr id="15" name="P11-A2-7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1575" y="593090"/>
            <a:ext cx="619125" cy="619125"/>
          </a:xfrm>
          <a:prstGeom prst="rect">
            <a:avLst/>
          </a:prstGeom>
        </p:spPr>
      </p:pic>
      <p:pic>
        <p:nvPicPr>
          <p:cNvPr id="16" name="P11-A2-8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1880" y="59309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12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23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15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26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4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4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4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4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3940" t="4241" r="10325" b="2284"/>
          <a:stretch>
            <a:fillRect/>
          </a:stretch>
        </p:blipFill>
        <p:spPr>
          <a:xfrm>
            <a:off x="2721610" y="1059180"/>
            <a:ext cx="7192010" cy="548068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4180" t="11540" r="17045" b="72941"/>
          <a:stretch>
            <a:fillRect/>
          </a:stretch>
        </p:blipFill>
        <p:spPr>
          <a:xfrm>
            <a:off x="6656705" y="1860550"/>
            <a:ext cx="2924175" cy="1271904"/>
          </a:xfrm>
          <a:prstGeom prst="ellipse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319463" y="1860550"/>
            <a:ext cx="2271712" cy="8477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8" name="P11-A2-9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2485" y="2357120"/>
            <a:ext cx="619125" cy="619125"/>
          </a:xfrm>
          <a:prstGeom prst="rect">
            <a:avLst/>
          </a:prstGeom>
        </p:spPr>
      </p:pic>
      <p:pic>
        <p:nvPicPr>
          <p:cNvPr id="9" name="P11-A2-10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620" y="1860550"/>
            <a:ext cx="619125" cy="619125"/>
          </a:xfrm>
          <a:prstGeom prst="rect">
            <a:avLst/>
          </a:prstGeom>
        </p:spPr>
      </p:pic>
      <p:pic>
        <p:nvPicPr>
          <p:cNvPr id="10" name="P11-A2-1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620" y="28225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2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6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1104" t="8398" r="8128" b="2888"/>
          <a:stretch>
            <a:fillRect/>
          </a:stretch>
        </p:blipFill>
        <p:spPr>
          <a:xfrm>
            <a:off x="2609215" y="1409700"/>
            <a:ext cx="7472680" cy="5130800"/>
          </a:xfrm>
          <a:prstGeom prst="round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316538" y="4038600"/>
            <a:ext cx="700087" cy="9366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394075" y="1592263"/>
            <a:ext cx="2722563" cy="111601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eaLnBrk="0" hangingPunct="0"/>
            <a:endParaRPr lang="ko-KR" altLang="en-US" dirty="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6" name="P11-A2-1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090" y="7905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2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103</Words>
  <Application>WPS 演示</Application>
  <PresentationFormat>自定义</PresentationFormat>
  <Paragraphs>29</Paragraphs>
  <Slides>14</Slides>
  <Notes>1</Notes>
  <HiddenSlides>0</HiddenSlides>
  <MMClips>15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tw</dc:creator>
  <cp:lastModifiedBy>tw</cp:lastModifiedBy>
  <cp:revision>11</cp:revision>
  <dcterms:created xsi:type="dcterms:W3CDTF">2020-11-20T08:35:39Z</dcterms:created>
  <dcterms:modified xsi:type="dcterms:W3CDTF">2020-11-24T07:52:38Z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