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7"/>
  </p:notesMasterIdLst>
  <p:sldIdLst>
    <p:sldId id="441" r:id="rId2"/>
    <p:sldId id="319" r:id="rId3"/>
    <p:sldId id="325" r:id="rId4"/>
    <p:sldId id="330" r:id="rId5"/>
    <p:sldId id="434" r:id="rId6"/>
    <p:sldId id="326" r:id="rId7"/>
    <p:sldId id="461" r:id="rId8"/>
    <p:sldId id="462" r:id="rId9"/>
    <p:sldId id="464" r:id="rId10"/>
    <p:sldId id="463" r:id="rId11"/>
    <p:sldId id="467" r:id="rId12"/>
    <p:sldId id="465" r:id="rId13"/>
    <p:sldId id="466" r:id="rId14"/>
    <p:sldId id="468" r:id="rId15"/>
    <p:sldId id="469" r:id="rId16"/>
    <p:sldId id="470" r:id="rId17"/>
    <p:sldId id="471" r:id="rId18"/>
    <p:sldId id="472" r:id="rId19"/>
    <p:sldId id="389" r:id="rId20"/>
    <p:sldId id="419" r:id="rId21"/>
    <p:sldId id="454" r:id="rId22"/>
    <p:sldId id="421" r:id="rId23"/>
    <p:sldId id="455" r:id="rId24"/>
    <p:sldId id="341" r:id="rId25"/>
    <p:sldId id="404" r:id="rId26"/>
    <p:sldId id="442" r:id="rId27"/>
    <p:sldId id="443" r:id="rId28"/>
    <p:sldId id="444" r:id="rId29"/>
    <p:sldId id="354" r:id="rId30"/>
    <p:sldId id="473" r:id="rId31"/>
    <p:sldId id="474" r:id="rId32"/>
    <p:sldId id="479" r:id="rId33"/>
    <p:sldId id="480" r:id="rId34"/>
    <p:sldId id="481" r:id="rId35"/>
    <p:sldId id="476" r:id="rId36"/>
    <p:sldId id="483" r:id="rId37"/>
    <p:sldId id="484" r:id="rId38"/>
    <p:sldId id="485" r:id="rId39"/>
    <p:sldId id="488" r:id="rId40"/>
    <p:sldId id="437" r:id="rId41"/>
    <p:sldId id="490" r:id="rId42"/>
    <p:sldId id="489" r:id="rId43"/>
    <p:sldId id="482" r:id="rId44"/>
    <p:sldId id="477" r:id="rId45"/>
    <p:sldId id="459" r:id="rId46"/>
    <p:sldId id="391" r:id="rId47"/>
    <p:sldId id="456" r:id="rId48"/>
    <p:sldId id="457" r:id="rId49"/>
    <p:sldId id="458" r:id="rId50"/>
    <p:sldId id="422" r:id="rId51"/>
    <p:sldId id="363" r:id="rId52"/>
    <p:sldId id="393" r:id="rId53"/>
    <p:sldId id="449" r:id="rId54"/>
    <p:sldId id="450" r:id="rId55"/>
    <p:sldId id="451" r:id="rId56"/>
    <p:sldId id="452" r:id="rId57"/>
    <p:sldId id="453" r:id="rId58"/>
    <p:sldId id="368" r:id="rId59"/>
    <p:sldId id="423" r:id="rId60"/>
    <p:sldId id="424" r:id="rId61"/>
    <p:sldId id="426" r:id="rId62"/>
    <p:sldId id="425" r:id="rId63"/>
    <p:sldId id="373" r:id="rId64"/>
    <p:sldId id="400" r:id="rId65"/>
    <p:sldId id="413" r:id="rId66"/>
    <p:sldId id="414" r:id="rId67"/>
    <p:sldId id="415" r:id="rId68"/>
    <p:sldId id="416" r:id="rId69"/>
    <p:sldId id="418" r:id="rId70"/>
    <p:sldId id="438" r:id="rId71"/>
    <p:sldId id="439" r:id="rId72"/>
    <p:sldId id="440" r:id="rId73"/>
    <p:sldId id="475" r:id="rId74"/>
    <p:sldId id="486" r:id="rId75"/>
    <p:sldId id="487" r:id="rId76"/>
  </p:sldIdLst>
  <p:sldSz cx="12192000" cy="6858000"/>
  <p:notesSz cx="6858000" cy="9144000"/>
  <p:custDataLst>
    <p:tags r:id="rId7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n silly boys" id="{82758DE6-BB1D-44E8-A279-B314B92ECF3A}">
          <p14:sldIdLst>
            <p14:sldId id="441"/>
            <p14:sldId id="319"/>
            <p14:sldId id="325"/>
            <p14:sldId id="330"/>
            <p14:sldId id="434"/>
            <p14:sldId id="326"/>
            <p14:sldId id="461"/>
            <p14:sldId id="462"/>
            <p14:sldId id="464"/>
            <p14:sldId id="463"/>
            <p14:sldId id="467"/>
            <p14:sldId id="465"/>
            <p14:sldId id="466"/>
            <p14:sldId id="468"/>
            <p14:sldId id="469"/>
            <p14:sldId id="470"/>
            <p14:sldId id="471"/>
            <p14:sldId id="472"/>
            <p14:sldId id="389"/>
            <p14:sldId id="419"/>
            <p14:sldId id="454"/>
            <p14:sldId id="421"/>
            <p14:sldId id="455"/>
            <p14:sldId id="341"/>
            <p14:sldId id="404"/>
            <p14:sldId id="442"/>
          </p14:sldIdLst>
        </p14:section>
        <p14:section name="breaking the vat" id="{DDD98F2F-A130-48CD-AF44-2275F10EDADD}">
          <p14:sldIdLst>
            <p14:sldId id="443"/>
            <p14:sldId id="444"/>
            <p14:sldId id="354"/>
            <p14:sldId id="473"/>
            <p14:sldId id="474"/>
            <p14:sldId id="479"/>
            <p14:sldId id="480"/>
            <p14:sldId id="481"/>
            <p14:sldId id="476"/>
            <p14:sldId id="483"/>
            <p14:sldId id="484"/>
            <p14:sldId id="485"/>
            <p14:sldId id="488"/>
            <p14:sldId id="437"/>
            <p14:sldId id="490"/>
            <p14:sldId id="489"/>
            <p14:sldId id="482"/>
            <p14:sldId id="477"/>
            <p14:sldId id="459"/>
            <p14:sldId id="391"/>
            <p14:sldId id="456"/>
            <p14:sldId id="457"/>
            <p14:sldId id="458"/>
            <p14:sldId id="422"/>
            <p14:sldId id="363"/>
            <p14:sldId id="393"/>
            <p14:sldId id="449"/>
            <p14:sldId id="450"/>
            <p14:sldId id="451"/>
            <p14:sldId id="452"/>
            <p14:sldId id="453"/>
            <p14:sldId id="368"/>
            <p14:sldId id="423"/>
            <p14:sldId id="424"/>
            <p14:sldId id="426"/>
            <p14:sldId id="425"/>
            <p14:sldId id="373"/>
            <p14:sldId id="400"/>
            <p14:sldId id="413"/>
            <p14:sldId id="414"/>
            <p14:sldId id="415"/>
            <p14:sldId id="416"/>
            <p14:sldId id="418"/>
            <p14:sldId id="438"/>
            <p14:sldId id="439"/>
            <p14:sldId id="440"/>
            <p14:sldId id="475"/>
            <p14:sldId id="486"/>
            <p14:sldId id="4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79A0"/>
    <a:srgbClr val="EFD648"/>
    <a:srgbClr val="DB6D5B"/>
    <a:srgbClr val="FAFBED"/>
    <a:srgbClr val="1F8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4618" autoAdjust="0"/>
  </p:normalViewPr>
  <p:slideViewPr>
    <p:cSldViewPr snapToGrid="0" showGuides="1">
      <p:cViewPr varScale="1">
        <p:scale>
          <a:sx n="62" d="100"/>
          <a:sy n="62" d="100"/>
        </p:scale>
        <p:origin x="72" y="43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30CF0-83EA-43B1-A2B6-2921354455F0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F4704A-0792-4773-80A1-AA3E98B60A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4704A-0792-4773-80A1-AA3E98B60AC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677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835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30083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36682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7322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9638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51907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699473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747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79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9712D-E79B-4238-90F2-54F790DA02C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77184-7633-49C5-A23B-664A42A9498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5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slide" Target="slide23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0.png"/><Relationship Id="rId21" Type="http://schemas.openxmlformats.org/officeDocument/2006/relationships/image" Target="../media/image45.png"/><Relationship Id="rId42" Type="http://schemas.openxmlformats.org/officeDocument/2006/relationships/image" Target="../media/image66.png"/><Relationship Id="rId47" Type="http://schemas.openxmlformats.org/officeDocument/2006/relationships/image" Target="../media/image71.png"/><Relationship Id="rId63" Type="http://schemas.openxmlformats.org/officeDocument/2006/relationships/image" Target="../media/image87.png"/><Relationship Id="rId68" Type="http://schemas.openxmlformats.org/officeDocument/2006/relationships/image" Target="../media/image92.png"/><Relationship Id="rId84" Type="http://schemas.openxmlformats.org/officeDocument/2006/relationships/image" Target="../media/image108.png"/><Relationship Id="rId16" Type="http://schemas.openxmlformats.org/officeDocument/2006/relationships/image" Target="../media/image40.png"/><Relationship Id="rId11" Type="http://schemas.openxmlformats.org/officeDocument/2006/relationships/image" Target="../media/image35.png"/><Relationship Id="rId32" Type="http://schemas.openxmlformats.org/officeDocument/2006/relationships/image" Target="../media/image56.png"/><Relationship Id="rId37" Type="http://schemas.openxmlformats.org/officeDocument/2006/relationships/image" Target="../media/image61.png"/><Relationship Id="rId53" Type="http://schemas.openxmlformats.org/officeDocument/2006/relationships/image" Target="../media/image77.png"/><Relationship Id="rId58" Type="http://schemas.openxmlformats.org/officeDocument/2006/relationships/image" Target="../media/image82.png"/><Relationship Id="rId74" Type="http://schemas.openxmlformats.org/officeDocument/2006/relationships/image" Target="../media/image98.png"/><Relationship Id="rId79" Type="http://schemas.openxmlformats.org/officeDocument/2006/relationships/image" Target="../media/image103.png"/><Relationship Id="rId5" Type="http://schemas.openxmlformats.org/officeDocument/2006/relationships/image" Target="../media/image29.png"/><Relationship Id="rId19" Type="http://schemas.openxmlformats.org/officeDocument/2006/relationships/image" Target="../media/image43.png"/><Relationship Id="rId14" Type="http://schemas.openxmlformats.org/officeDocument/2006/relationships/image" Target="../media/image38.png"/><Relationship Id="rId22" Type="http://schemas.openxmlformats.org/officeDocument/2006/relationships/image" Target="../media/image46.png"/><Relationship Id="rId27" Type="http://schemas.openxmlformats.org/officeDocument/2006/relationships/image" Target="../media/image51.png"/><Relationship Id="rId30" Type="http://schemas.openxmlformats.org/officeDocument/2006/relationships/image" Target="../media/image54.png"/><Relationship Id="rId35" Type="http://schemas.openxmlformats.org/officeDocument/2006/relationships/image" Target="../media/image59.png"/><Relationship Id="rId43" Type="http://schemas.openxmlformats.org/officeDocument/2006/relationships/image" Target="../media/image67.png"/><Relationship Id="rId48" Type="http://schemas.openxmlformats.org/officeDocument/2006/relationships/image" Target="../media/image72.png"/><Relationship Id="rId56" Type="http://schemas.openxmlformats.org/officeDocument/2006/relationships/image" Target="../media/image80.png"/><Relationship Id="rId64" Type="http://schemas.openxmlformats.org/officeDocument/2006/relationships/image" Target="../media/image88.png"/><Relationship Id="rId69" Type="http://schemas.openxmlformats.org/officeDocument/2006/relationships/image" Target="../media/image93.png"/><Relationship Id="rId77" Type="http://schemas.openxmlformats.org/officeDocument/2006/relationships/image" Target="../media/image101.png"/><Relationship Id="rId8" Type="http://schemas.openxmlformats.org/officeDocument/2006/relationships/image" Target="../media/image32.png"/><Relationship Id="rId51" Type="http://schemas.openxmlformats.org/officeDocument/2006/relationships/image" Target="../media/image75.png"/><Relationship Id="rId72" Type="http://schemas.openxmlformats.org/officeDocument/2006/relationships/image" Target="../media/image96.png"/><Relationship Id="rId80" Type="http://schemas.openxmlformats.org/officeDocument/2006/relationships/image" Target="../media/image104.png"/><Relationship Id="rId85" Type="http://schemas.openxmlformats.org/officeDocument/2006/relationships/slide" Target="slide26.xml"/><Relationship Id="rId3" Type="http://schemas.openxmlformats.org/officeDocument/2006/relationships/image" Target="../media/image28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5" Type="http://schemas.openxmlformats.org/officeDocument/2006/relationships/image" Target="../media/image49.png"/><Relationship Id="rId33" Type="http://schemas.openxmlformats.org/officeDocument/2006/relationships/image" Target="../media/image57.png"/><Relationship Id="rId38" Type="http://schemas.openxmlformats.org/officeDocument/2006/relationships/image" Target="../media/image62.png"/><Relationship Id="rId46" Type="http://schemas.openxmlformats.org/officeDocument/2006/relationships/image" Target="../media/image70.png"/><Relationship Id="rId59" Type="http://schemas.openxmlformats.org/officeDocument/2006/relationships/image" Target="../media/image83.png"/><Relationship Id="rId67" Type="http://schemas.openxmlformats.org/officeDocument/2006/relationships/image" Target="../media/image91.png"/><Relationship Id="rId20" Type="http://schemas.openxmlformats.org/officeDocument/2006/relationships/image" Target="../media/image44.png"/><Relationship Id="rId41" Type="http://schemas.openxmlformats.org/officeDocument/2006/relationships/image" Target="../media/image65.png"/><Relationship Id="rId54" Type="http://schemas.openxmlformats.org/officeDocument/2006/relationships/image" Target="../media/image78.png"/><Relationship Id="rId62" Type="http://schemas.openxmlformats.org/officeDocument/2006/relationships/image" Target="../media/image86.png"/><Relationship Id="rId70" Type="http://schemas.openxmlformats.org/officeDocument/2006/relationships/image" Target="../media/image94.png"/><Relationship Id="rId75" Type="http://schemas.openxmlformats.org/officeDocument/2006/relationships/image" Target="../media/image99.png"/><Relationship Id="rId83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5" Type="http://schemas.openxmlformats.org/officeDocument/2006/relationships/image" Target="../media/image39.png"/><Relationship Id="rId23" Type="http://schemas.openxmlformats.org/officeDocument/2006/relationships/image" Target="../media/image47.png"/><Relationship Id="rId28" Type="http://schemas.openxmlformats.org/officeDocument/2006/relationships/image" Target="../media/image52.png"/><Relationship Id="rId36" Type="http://schemas.openxmlformats.org/officeDocument/2006/relationships/image" Target="../media/image60.png"/><Relationship Id="rId49" Type="http://schemas.openxmlformats.org/officeDocument/2006/relationships/image" Target="../media/image73.png"/><Relationship Id="rId57" Type="http://schemas.openxmlformats.org/officeDocument/2006/relationships/image" Target="../media/image81.png"/><Relationship Id="rId10" Type="http://schemas.openxmlformats.org/officeDocument/2006/relationships/image" Target="../media/image34.png"/><Relationship Id="rId31" Type="http://schemas.openxmlformats.org/officeDocument/2006/relationships/image" Target="../media/image55.png"/><Relationship Id="rId44" Type="http://schemas.openxmlformats.org/officeDocument/2006/relationships/image" Target="../media/image68.png"/><Relationship Id="rId52" Type="http://schemas.openxmlformats.org/officeDocument/2006/relationships/image" Target="../media/image76.png"/><Relationship Id="rId60" Type="http://schemas.openxmlformats.org/officeDocument/2006/relationships/image" Target="../media/image84.png"/><Relationship Id="rId65" Type="http://schemas.openxmlformats.org/officeDocument/2006/relationships/image" Target="../media/image89.png"/><Relationship Id="rId73" Type="http://schemas.openxmlformats.org/officeDocument/2006/relationships/image" Target="../media/image97.png"/><Relationship Id="rId78" Type="http://schemas.openxmlformats.org/officeDocument/2006/relationships/image" Target="../media/image102.png"/><Relationship Id="rId81" Type="http://schemas.openxmlformats.org/officeDocument/2006/relationships/image" Target="../media/image105.png"/><Relationship Id="rId86" Type="http://schemas.openxmlformats.org/officeDocument/2006/relationships/image" Target="../media/image109.png"/><Relationship Id="rId4" Type="http://schemas.openxmlformats.org/officeDocument/2006/relationships/image" Target="../media/image2.png"/><Relationship Id="rId9" Type="http://schemas.openxmlformats.org/officeDocument/2006/relationships/image" Target="../media/image33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9" Type="http://schemas.openxmlformats.org/officeDocument/2006/relationships/image" Target="../media/image63.png"/><Relationship Id="rId34" Type="http://schemas.openxmlformats.org/officeDocument/2006/relationships/image" Target="../media/image58.png"/><Relationship Id="rId50" Type="http://schemas.openxmlformats.org/officeDocument/2006/relationships/image" Target="../media/image74.png"/><Relationship Id="rId55" Type="http://schemas.openxmlformats.org/officeDocument/2006/relationships/image" Target="../media/image79.png"/><Relationship Id="rId76" Type="http://schemas.openxmlformats.org/officeDocument/2006/relationships/image" Target="../media/image100.png"/><Relationship Id="rId7" Type="http://schemas.openxmlformats.org/officeDocument/2006/relationships/image" Target="../media/image31.png"/><Relationship Id="rId71" Type="http://schemas.openxmlformats.org/officeDocument/2006/relationships/image" Target="../media/image95.png"/><Relationship Id="rId2" Type="http://schemas.openxmlformats.org/officeDocument/2006/relationships/image" Target="../media/image5.png"/><Relationship Id="rId29" Type="http://schemas.openxmlformats.org/officeDocument/2006/relationships/image" Target="../media/image53.png"/><Relationship Id="rId24" Type="http://schemas.openxmlformats.org/officeDocument/2006/relationships/image" Target="../media/image48.png"/><Relationship Id="rId40" Type="http://schemas.openxmlformats.org/officeDocument/2006/relationships/image" Target="../media/image64.png"/><Relationship Id="rId45" Type="http://schemas.openxmlformats.org/officeDocument/2006/relationships/image" Target="../media/image69.png"/><Relationship Id="rId66" Type="http://schemas.openxmlformats.org/officeDocument/2006/relationships/image" Target="../media/image90.png"/><Relationship Id="rId61" Type="http://schemas.openxmlformats.org/officeDocument/2006/relationships/image" Target="../media/image85.png"/><Relationship Id="rId82" Type="http://schemas.openxmlformats.org/officeDocument/2006/relationships/image" Target="../media/image106.png"/></Relationships>
</file>

<file path=ppt/slides/_rels/slide2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32.png"/><Relationship Id="rId21" Type="http://schemas.openxmlformats.org/officeDocument/2006/relationships/image" Target="../media/image127.png"/><Relationship Id="rId42" Type="http://schemas.openxmlformats.org/officeDocument/2006/relationships/image" Target="../media/image148.png"/><Relationship Id="rId47" Type="http://schemas.openxmlformats.org/officeDocument/2006/relationships/image" Target="../media/image153.png"/><Relationship Id="rId63" Type="http://schemas.openxmlformats.org/officeDocument/2006/relationships/image" Target="../media/image169.png"/><Relationship Id="rId68" Type="http://schemas.openxmlformats.org/officeDocument/2006/relationships/slide" Target="slide27.xml"/><Relationship Id="rId7" Type="http://schemas.openxmlformats.org/officeDocument/2006/relationships/image" Target="../media/image113.png"/><Relationship Id="rId2" Type="http://schemas.openxmlformats.org/officeDocument/2006/relationships/image" Target="../media/image5.png"/><Relationship Id="rId16" Type="http://schemas.openxmlformats.org/officeDocument/2006/relationships/image" Target="../media/image122.png"/><Relationship Id="rId29" Type="http://schemas.openxmlformats.org/officeDocument/2006/relationships/image" Target="../media/image135.png"/><Relationship Id="rId11" Type="http://schemas.openxmlformats.org/officeDocument/2006/relationships/image" Target="../media/image117.png"/><Relationship Id="rId24" Type="http://schemas.openxmlformats.org/officeDocument/2006/relationships/image" Target="../media/image130.png"/><Relationship Id="rId32" Type="http://schemas.openxmlformats.org/officeDocument/2006/relationships/image" Target="../media/image138.png"/><Relationship Id="rId37" Type="http://schemas.openxmlformats.org/officeDocument/2006/relationships/image" Target="../media/image143.png"/><Relationship Id="rId40" Type="http://schemas.openxmlformats.org/officeDocument/2006/relationships/image" Target="../media/image146.png"/><Relationship Id="rId45" Type="http://schemas.openxmlformats.org/officeDocument/2006/relationships/image" Target="../media/image151.png"/><Relationship Id="rId53" Type="http://schemas.openxmlformats.org/officeDocument/2006/relationships/image" Target="../media/image159.png"/><Relationship Id="rId58" Type="http://schemas.openxmlformats.org/officeDocument/2006/relationships/image" Target="../media/image164.png"/><Relationship Id="rId66" Type="http://schemas.openxmlformats.org/officeDocument/2006/relationships/image" Target="../media/image172.png"/><Relationship Id="rId5" Type="http://schemas.openxmlformats.org/officeDocument/2006/relationships/image" Target="../media/image111.png"/><Relationship Id="rId61" Type="http://schemas.openxmlformats.org/officeDocument/2006/relationships/image" Target="../media/image167.png"/><Relationship Id="rId19" Type="http://schemas.openxmlformats.org/officeDocument/2006/relationships/image" Target="../media/image125.png"/><Relationship Id="rId14" Type="http://schemas.openxmlformats.org/officeDocument/2006/relationships/image" Target="../media/image120.png"/><Relationship Id="rId22" Type="http://schemas.openxmlformats.org/officeDocument/2006/relationships/image" Target="../media/image128.png"/><Relationship Id="rId27" Type="http://schemas.openxmlformats.org/officeDocument/2006/relationships/image" Target="../media/image133.png"/><Relationship Id="rId30" Type="http://schemas.openxmlformats.org/officeDocument/2006/relationships/image" Target="../media/image136.png"/><Relationship Id="rId35" Type="http://schemas.openxmlformats.org/officeDocument/2006/relationships/image" Target="../media/image141.png"/><Relationship Id="rId43" Type="http://schemas.openxmlformats.org/officeDocument/2006/relationships/image" Target="../media/image149.png"/><Relationship Id="rId48" Type="http://schemas.openxmlformats.org/officeDocument/2006/relationships/image" Target="../media/image154.png"/><Relationship Id="rId56" Type="http://schemas.openxmlformats.org/officeDocument/2006/relationships/image" Target="../media/image162.png"/><Relationship Id="rId64" Type="http://schemas.openxmlformats.org/officeDocument/2006/relationships/image" Target="../media/image170.png"/><Relationship Id="rId69" Type="http://schemas.openxmlformats.org/officeDocument/2006/relationships/image" Target="../media/image109.png"/><Relationship Id="rId8" Type="http://schemas.openxmlformats.org/officeDocument/2006/relationships/image" Target="../media/image114.png"/><Relationship Id="rId51" Type="http://schemas.openxmlformats.org/officeDocument/2006/relationships/image" Target="../media/image157.png"/><Relationship Id="rId3" Type="http://schemas.openxmlformats.org/officeDocument/2006/relationships/image" Target="../media/image2.png"/><Relationship Id="rId12" Type="http://schemas.openxmlformats.org/officeDocument/2006/relationships/image" Target="../media/image118.png"/><Relationship Id="rId17" Type="http://schemas.openxmlformats.org/officeDocument/2006/relationships/image" Target="../media/image123.png"/><Relationship Id="rId25" Type="http://schemas.openxmlformats.org/officeDocument/2006/relationships/image" Target="../media/image131.png"/><Relationship Id="rId33" Type="http://schemas.openxmlformats.org/officeDocument/2006/relationships/image" Target="../media/image139.png"/><Relationship Id="rId38" Type="http://schemas.openxmlformats.org/officeDocument/2006/relationships/image" Target="../media/image144.png"/><Relationship Id="rId46" Type="http://schemas.openxmlformats.org/officeDocument/2006/relationships/image" Target="../media/image152.png"/><Relationship Id="rId59" Type="http://schemas.openxmlformats.org/officeDocument/2006/relationships/image" Target="../media/image165.png"/><Relationship Id="rId67" Type="http://schemas.openxmlformats.org/officeDocument/2006/relationships/image" Target="../media/image173.png"/><Relationship Id="rId20" Type="http://schemas.openxmlformats.org/officeDocument/2006/relationships/image" Target="../media/image126.png"/><Relationship Id="rId41" Type="http://schemas.openxmlformats.org/officeDocument/2006/relationships/image" Target="../media/image147.png"/><Relationship Id="rId54" Type="http://schemas.openxmlformats.org/officeDocument/2006/relationships/image" Target="../media/image160.png"/><Relationship Id="rId62" Type="http://schemas.openxmlformats.org/officeDocument/2006/relationships/image" Target="../media/image1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15" Type="http://schemas.openxmlformats.org/officeDocument/2006/relationships/image" Target="../media/image121.png"/><Relationship Id="rId23" Type="http://schemas.openxmlformats.org/officeDocument/2006/relationships/image" Target="../media/image129.png"/><Relationship Id="rId28" Type="http://schemas.openxmlformats.org/officeDocument/2006/relationships/image" Target="../media/image134.png"/><Relationship Id="rId36" Type="http://schemas.openxmlformats.org/officeDocument/2006/relationships/image" Target="../media/image142.png"/><Relationship Id="rId49" Type="http://schemas.openxmlformats.org/officeDocument/2006/relationships/image" Target="../media/image155.png"/><Relationship Id="rId57" Type="http://schemas.openxmlformats.org/officeDocument/2006/relationships/image" Target="../media/image163.png"/><Relationship Id="rId10" Type="http://schemas.openxmlformats.org/officeDocument/2006/relationships/image" Target="../media/image116.png"/><Relationship Id="rId31" Type="http://schemas.openxmlformats.org/officeDocument/2006/relationships/image" Target="../media/image137.png"/><Relationship Id="rId44" Type="http://schemas.openxmlformats.org/officeDocument/2006/relationships/image" Target="../media/image150.png"/><Relationship Id="rId52" Type="http://schemas.openxmlformats.org/officeDocument/2006/relationships/image" Target="../media/image158.png"/><Relationship Id="rId60" Type="http://schemas.openxmlformats.org/officeDocument/2006/relationships/image" Target="../media/image166.png"/><Relationship Id="rId65" Type="http://schemas.openxmlformats.org/officeDocument/2006/relationships/image" Target="../media/image171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Relationship Id="rId13" Type="http://schemas.openxmlformats.org/officeDocument/2006/relationships/image" Target="../media/image119.png"/><Relationship Id="rId18" Type="http://schemas.openxmlformats.org/officeDocument/2006/relationships/image" Target="../media/image124.png"/><Relationship Id="rId39" Type="http://schemas.openxmlformats.org/officeDocument/2006/relationships/image" Target="../media/image145.png"/><Relationship Id="rId34" Type="http://schemas.openxmlformats.org/officeDocument/2006/relationships/image" Target="../media/image140.png"/><Relationship Id="rId50" Type="http://schemas.openxmlformats.org/officeDocument/2006/relationships/image" Target="../media/image156.png"/><Relationship Id="rId55" Type="http://schemas.openxmlformats.org/officeDocument/2006/relationships/image" Target="../media/image1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17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17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jpeg"/><Relationship Id="rId3" Type="http://schemas.openxmlformats.org/officeDocument/2006/relationships/image" Target="../media/image174.jpeg"/><Relationship Id="rId7" Type="http://schemas.openxmlformats.org/officeDocument/2006/relationships/image" Target="../media/image18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jpeg"/><Relationship Id="rId5" Type="http://schemas.openxmlformats.org/officeDocument/2006/relationships/image" Target="../media/image178.jpeg"/><Relationship Id="rId4" Type="http://schemas.openxmlformats.org/officeDocument/2006/relationships/image" Target="../media/image5.png"/><Relationship Id="rId9" Type="http://schemas.openxmlformats.org/officeDocument/2006/relationships/image" Target="../media/image18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jpeg"/><Relationship Id="rId3" Type="http://schemas.openxmlformats.org/officeDocument/2006/relationships/image" Target="../media/image5.png"/><Relationship Id="rId7" Type="http://schemas.openxmlformats.org/officeDocument/2006/relationships/image" Target="../media/image182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jpeg"/><Relationship Id="rId5" Type="http://schemas.openxmlformats.org/officeDocument/2006/relationships/image" Target="../media/image178.jpeg"/><Relationship Id="rId4" Type="http://schemas.openxmlformats.org/officeDocument/2006/relationships/image" Target="../media/image180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jpeg"/><Relationship Id="rId3" Type="http://schemas.openxmlformats.org/officeDocument/2006/relationships/image" Target="../media/image18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5.jpeg"/><Relationship Id="rId11" Type="http://schemas.openxmlformats.org/officeDocument/2006/relationships/image" Target="../media/image179.jpeg"/><Relationship Id="rId5" Type="http://schemas.openxmlformats.org/officeDocument/2006/relationships/image" Target="../media/image178.jpeg"/><Relationship Id="rId10" Type="http://schemas.openxmlformats.org/officeDocument/2006/relationships/image" Target="../media/image184.jpeg"/><Relationship Id="rId4" Type="http://schemas.openxmlformats.org/officeDocument/2006/relationships/image" Target="../media/image183.jpeg"/><Relationship Id="rId9" Type="http://schemas.openxmlformats.org/officeDocument/2006/relationships/image" Target="../media/image18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13" Type="http://schemas.openxmlformats.org/officeDocument/2006/relationships/slide" Target="slide60.xml"/><Relationship Id="rId18" Type="http://schemas.openxmlformats.org/officeDocument/2006/relationships/image" Target="../media/image109.png"/><Relationship Id="rId3" Type="http://schemas.openxmlformats.org/officeDocument/2006/relationships/image" Target="../media/image185.png"/><Relationship Id="rId7" Type="http://schemas.openxmlformats.org/officeDocument/2006/relationships/slide" Target="slide56.xml"/><Relationship Id="rId12" Type="http://schemas.openxmlformats.org/officeDocument/2006/relationships/image" Target="../media/image188.png"/><Relationship Id="rId17" Type="http://schemas.openxmlformats.org/officeDocument/2006/relationships/slide" Target="slide63.xml"/><Relationship Id="rId2" Type="http://schemas.openxmlformats.org/officeDocument/2006/relationships/slide" Target="slide54.xml"/><Relationship Id="rId16" Type="http://schemas.openxmlformats.org/officeDocument/2006/relationships/image" Target="../media/image189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5.xml"/><Relationship Id="rId11" Type="http://schemas.openxmlformats.org/officeDocument/2006/relationships/slide" Target="slide61.xml"/><Relationship Id="rId5" Type="http://schemas.openxmlformats.org/officeDocument/2006/relationships/image" Target="../media/image186.png"/><Relationship Id="rId15" Type="http://schemas.openxmlformats.org/officeDocument/2006/relationships/slide" Target="slide62.xml"/><Relationship Id="rId10" Type="http://schemas.openxmlformats.org/officeDocument/2006/relationships/slide" Target="slide53.xml"/><Relationship Id="rId19" Type="http://schemas.openxmlformats.org/officeDocument/2006/relationships/image" Target="../media/image5.png"/><Relationship Id="rId4" Type="http://schemas.openxmlformats.org/officeDocument/2006/relationships/slide" Target="slide57.xml"/><Relationship Id="rId9" Type="http://schemas.openxmlformats.org/officeDocument/2006/relationships/slide" Target="slide59.xml"/><Relationship Id="rId14" Type="http://schemas.openxmlformats.org/officeDocument/2006/relationships/slide" Target="slide58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slide" Target="slide5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1.jpeg"/><Relationship Id="rId4" Type="http://schemas.openxmlformats.org/officeDocument/2006/relationships/image" Target="../media/image19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2.xml"/><Relationship Id="rId5" Type="http://schemas.openxmlformats.org/officeDocument/2006/relationships/image" Target="../media/image2.png"/><Relationship Id="rId4" Type="http://schemas.openxmlformats.org/officeDocument/2006/relationships/image" Target="../media/image192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slide" Target="slide5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4.jpeg"/><Relationship Id="rId4" Type="http://schemas.openxmlformats.org/officeDocument/2006/relationships/image" Target="../media/image193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slide" Target="slide5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6.png"/><Relationship Id="rId4" Type="http://schemas.openxmlformats.org/officeDocument/2006/relationships/image" Target="../media/image195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slide" Target="slide5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8.jpeg"/><Relationship Id="rId4" Type="http://schemas.openxmlformats.org/officeDocument/2006/relationships/image" Target="../media/image19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slide" Target="slide52.xml"/><Relationship Id="rId4" Type="http://schemas.openxmlformats.org/officeDocument/2006/relationships/image" Target="../media/image1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slide" Target="slide5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slide" Target="slide52.xml"/><Relationship Id="rId4" Type="http://schemas.openxmlformats.org/officeDocument/2006/relationships/image" Target="../media/image1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slide" Target="slide52.xml"/><Relationship Id="rId4" Type="http://schemas.openxmlformats.org/officeDocument/2006/relationships/image" Target="../media/image1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slide" Target="slide52.xml"/><Relationship Id="rId4" Type="http://schemas.openxmlformats.org/officeDocument/2006/relationships/image" Target="../media/image19.png"/></Relationships>
</file>

<file path=ppt/slides/_rels/slide6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20.png"/><Relationship Id="rId21" Type="http://schemas.openxmlformats.org/officeDocument/2006/relationships/image" Target="../media/image215.png"/><Relationship Id="rId42" Type="http://schemas.openxmlformats.org/officeDocument/2006/relationships/image" Target="../media/image236.png"/><Relationship Id="rId47" Type="http://schemas.openxmlformats.org/officeDocument/2006/relationships/image" Target="../media/image241.png"/><Relationship Id="rId63" Type="http://schemas.openxmlformats.org/officeDocument/2006/relationships/image" Target="../media/image257.png"/><Relationship Id="rId68" Type="http://schemas.openxmlformats.org/officeDocument/2006/relationships/image" Target="../media/image262.png"/><Relationship Id="rId84" Type="http://schemas.openxmlformats.org/officeDocument/2006/relationships/image" Target="../media/image278.png"/><Relationship Id="rId16" Type="http://schemas.openxmlformats.org/officeDocument/2006/relationships/image" Target="../media/image210.png"/><Relationship Id="rId11" Type="http://schemas.openxmlformats.org/officeDocument/2006/relationships/image" Target="../media/image205.png"/><Relationship Id="rId32" Type="http://schemas.openxmlformats.org/officeDocument/2006/relationships/image" Target="../media/image226.png"/><Relationship Id="rId37" Type="http://schemas.openxmlformats.org/officeDocument/2006/relationships/image" Target="../media/image231.png"/><Relationship Id="rId53" Type="http://schemas.openxmlformats.org/officeDocument/2006/relationships/image" Target="../media/image247.png"/><Relationship Id="rId58" Type="http://schemas.openxmlformats.org/officeDocument/2006/relationships/image" Target="../media/image252.png"/><Relationship Id="rId74" Type="http://schemas.openxmlformats.org/officeDocument/2006/relationships/image" Target="../media/image268.png"/><Relationship Id="rId79" Type="http://schemas.openxmlformats.org/officeDocument/2006/relationships/image" Target="../media/image273.png"/><Relationship Id="rId5" Type="http://schemas.openxmlformats.org/officeDocument/2006/relationships/image" Target="../media/image199.png"/><Relationship Id="rId19" Type="http://schemas.openxmlformats.org/officeDocument/2006/relationships/image" Target="../media/image213.png"/><Relationship Id="rId14" Type="http://schemas.openxmlformats.org/officeDocument/2006/relationships/image" Target="../media/image208.png"/><Relationship Id="rId22" Type="http://schemas.openxmlformats.org/officeDocument/2006/relationships/image" Target="../media/image216.png"/><Relationship Id="rId27" Type="http://schemas.openxmlformats.org/officeDocument/2006/relationships/image" Target="../media/image221.png"/><Relationship Id="rId30" Type="http://schemas.openxmlformats.org/officeDocument/2006/relationships/image" Target="../media/image224.png"/><Relationship Id="rId35" Type="http://schemas.openxmlformats.org/officeDocument/2006/relationships/image" Target="../media/image229.png"/><Relationship Id="rId43" Type="http://schemas.openxmlformats.org/officeDocument/2006/relationships/image" Target="../media/image237.png"/><Relationship Id="rId48" Type="http://schemas.openxmlformats.org/officeDocument/2006/relationships/image" Target="../media/image242.png"/><Relationship Id="rId56" Type="http://schemas.openxmlformats.org/officeDocument/2006/relationships/image" Target="../media/image250.png"/><Relationship Id="rId64" Type="http://schemas.openxmlformats.org/officeDocument/2006/relationships/image" Target="../media/image258.png"/><Relationship Id="rId69" Type="http://schemas.openxmlformats.org/officeDocument/2006/relationships/image" Target="../media/image263.png"/><Relationship Id="rId77" Type="http://schemas.openxmlformats.org/officeDocument/2006/relationships/image" Target="../media/image271.png"/><Relationship Id="rId8" Type="http://schemas.openxmlformats.org/officeDocument/2006/relationships/image" Target="../media/image202.png"/><Relationship Id="rId51" Type="http://schemas.openxmlformats.org/officeDocument/2006/relationships/image" Target="../media/image245.png"/><Relationship Id="rId72" Type="http://schemas.openxmlformats.org/officeDocument/2006/relationships/image" Target="../media/image266.png"/><Relationship Id="rId80" Type="http://schemas.openxmlformats.org/officeDocument/2006/relationships/image" Target="../media/image274.png"/><Relationship Id="rId85" Type="http://schemas.openxmlformats.org/officeDocument/2006/relationships/slide" Target="slide64.xml"/><Relationship Id="rId3" Type="http://schemas.openxmlformats.org/officeDocument/2006/relationships/image" Target="../media/image28.png"/><Relationship Id="rId12" Type="http://schemas.openxmlformats.org/officeDocument/2006/relationships/image" Target="../media/image206.png"/><Relationship Id="rId17" Type="http://schemas.openxmlformats.org/officeDocument/2006/relationships/image" Target="../media/image211.png"/><Relationship Id="rId25" Type="http://schemas.openxmlformats.org/officeDocument/2006/relationships/image" Target="../media/image219.png"/><Relationship Id="rId33" Type="http://schemas.openxmlformats.org/officeDocument/2006/relationships/image" Target="../media/image227.png"/><Relationship Id="rId38" Type="http://schemas.openxmlformats.org/officeDocument/2006/relationships/image" Target="../media/image232.png"/><Relationship Id="rId46" Type="http://schemas.openxmlformats.org/officeDocument/2006/relationships/image" Target="../media/image240.png"/><Relationship Id="rId59" Type="http://schemas.openxmlformats.org/officeDocument/2006/relationships/image" Target="../media/image253.png"/><Relationship Id="rId67" Type="http://schemas.openxmlformats.org/officeDocument/2006/relationships/image" Target="../media/image261.png"/><Relationship Id="rId20" Type="http://schemas.openxmlformats.org/officeDocument/2006/relationships/image" Target="../media/image214.png"/><Relationship Id="rId41" Type="http://schemas.openxmlformats.org/officeDocument/2006/relationships/image" Target="../media/image235.png"/><Relationship Id="rId54" Type="http://schemas.openxmlformats.org/officeDocument/2006/relationships/image" Target="../media/image248.png"/><Relationship Id="rId62" Type="http://schemas.openxmlformats.org/officeDocument/2006/relationships/image" Target="../media/image256.png"/><Relationship Id="rId70" Type="http://schemas.openxmlformats.org/officeDocument/2006/relationships/image" Target="../media/image264.png"/><Relationship Id="rId75" Type="http://schemas.openxmlformats.org/officeDocument/2006/relationships/image" Target="../media/image269.png"/><Relationship Id="rId83" Type="http://schemas.openxmlformats.org/officeDocument/2006/relationships/image" Target="../media/image2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0.png"/><Relationship Id="rId15" Type="http://schemas.openxmlformats.org/officeDocument/2006/relationships/image" Target="../media/image209.png"/><Relationship Id="rId23" Type="http://schemas.openxmlformats.org/officeDocument/2006/relationships/image" Target="../media/image217.png"/><Relationship Id="rId28" Type="http://schemas.openxmlformats.org/officeDocument/2006/relationships/image" Target="../media/image222.png"/><Relationship Id="rId36" Type="http://schemas.openxmlformats.org/officeDocument/2006/relationships/image" Target="../media/image230.png"/><Relationship Id="rId49" Type="http://schemas.openxmlformats.org/officeDocument/2006/relationships/image" Target="../media/image243.png"/><Relationship Id="rId57" Type="http://schemas.openxmlformats.org/officeDocument/2006/relationships/image" Target="../media/image251.png"/><Relationship Id="rId10" Type="http://schemas.openxmlformats.org/officeDocument/2006/relationships/image" Target="../media/image204.png"/><Relationship Id="rId31" Type="http://schemas.openxmlformats.org/officeDocument/2006/relationships/image" Target="../media/image225.png"/><Relationship Id="rId44" Type="http://schemas.openxmlformats.org/officeDocument/2006/relationships/image" Target="../media/image238.png"/><Relationship Id="rId52" Type="http://schemas.openxmlformats.org/officeDocument/2006/relationships/image" Target="../media/image246.png"/><Relationship Id="rId60" Type="http://schemas.openxmlformats.org/officeDocument/2006/relationships/image" Target="../media/image254.png"/><Relationship Id="rId65" Type="http://schemas.openxmlformats.org/officeDocument/2006/relationships/image" Target="../media/image259.png"/><Relationship Id="rId73" Type="http://schemas.openxmlformats.org/officeDocument/2006/relationships/image" Target="../media/image267.png"/><Relationship Id="rId78" Type="http://schemas.openxmlformats.org/officeDocument/2006/relationships/image" Target="../media/image272.png"/><Relationship Id="rId81" Type="http://schemas.openxmlformats.org/officeDocument/2006/relationships/image" Target="../media/image275.png"/><Relationship Id="rId86" Type="http://schemas.openxmlformats.org/officeDocument/2006/relationships/image" Target="../media/image109.png"/><Relationship Id="rId4" Type="http://schemas.openxmlformats.org/officeDocument/2006/relationships/image" Target="../media/image2.png"/><Relationship Id="rId9" Type="http://schemas.openxmlformats.org/officeDocument/2006/relationships/image" Target="../media/image203.png"/><Relationship Id="rId13" Type="http://schemas.openxmlformats.org/officeDocument/2006/relationships/image" Target="../media/image207.png"/><Relationship Id="rId18" Type="http://schemas.openxmlformats.org/officeDocument/2006/relationships/image" Target="../media/image212.png"/><Relationship Id="rId39" Type="http://schemas.openxmlformats.org/officeDocument/2006/relationships/image" Target="../media/image233.png"/><Relationship Id="rId34" Type="http://schemas.openxmlformats.org/officeDocument/2006/relationships/image" Target="../media/image228.png"/><Relationship Id="rId50" Type="http://schemas.openxmlformats.org/officeDocument/2006/relationships/image" Target="../media/image244.png"/><Relationship Id="rId55" Type="http://schemas.openxmlformats.org/officeDocument/2006/relationships/image" Target="../media/image249.png"/><Relationship Id="rId76" Type="http://schemas.openxmlformats.org/officeDocument/2006/relationships/image" Target="../media/image270.png"/><Relationship Id="rId7" Type="http://schemas.openxmlformats.org/officeDocument/2006/relationships/image" Target="../media/image201.png"/><Relationship Id="rId71" Type="http://schemas.openxmlformats.org/officeDocument/2006/relationships/image" Target="../media/image265.png"/><Relationship Id="rId2" Type="http://schemas.openxmlformats.org/officeDocument/2006/relationships/image" Target="../media/image5.png"/><Relationship Id="rId29" Type="http://schemas.openxmlformats.org/officeDocument/2006/relationships/image" Target="../media/image223.png"/><Relationship Id="rId24" Type="http://schemas.openxmlformats.org/officeDocument/2006/relationships/image" Target="../media/image218.png"/><Relationship Id="rId40" Type="http://schemas.openxmlformats.org/officeDocument/2006/relationships/image" Target="../media/image234.png"/><Relationship Id="rId45" Type="http://schemas.openxmlformats.org/officeDocument/2006/relationships/image" Target="../media/image239.png"/><Relationship Id="rId66" Type="http://schemas.openxmlformats.org/officeDocument/2006/relationships/image" Target="../media/image260.png"/><Relationship Id="rId61" Type="http://schemas.openxmlformats.org/officeDocument/2006/relationships/image" Target="../media/image255.png"/><Relationship Id="rId82" Type="http://schemas.openxmlformats.org/officeDocument/2006/relationships/image" Target="../media/image27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1.jpeg"/><Relationship Id="rId4" Type="http://schemas.openxmlformats.org/officeDocument/2006/relationships/image" Target="../media/image190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92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4.jpeg"/><Relationship Id="rId4" Type="http://schemas.openxmlformats.org/officeDocument/2006/relationships/image" Target="../media/image19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6.png"/><Relationship Id="rId4" Type="http://schemas.openxmlformats.org/officeDocument/2006/relationships/image" Target="../media/image195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8.jpeg"/><Relationship Id="rId4" Type="http://schemas.openxmlformats.org/officeDocument/2006/relationships/image" Target="../media/image19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14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80.jpeg"/><Relationship Id="rId4" Type="http://schemas.openxmlformats.org/officeDocument/2006/relationships/image" Target="../media/image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282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83.jpe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jpeg"/><Relationship Id="rId3" Type="http://schemas.openxmlformats.org/officeDocument/2006/relationships/image" Target="../media/image5.png"/><Relationship Id="rId7" Type="http://schemas.openxmlformats.org/officeDocument/2006/relationships/image" Target="../media/image181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jpeg"/><Relationship Id="rId5" Type="http://schemas.openxmlformats.org/officeDocument/2006/relationships/image" Target="../media/image179.jpeg"/><Relationship Id="rId4" Type="http://schemas.openxmlformats.org/officeDocument/2006/relationships/image" Target="../media/image178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5553" y="3250590"/>
            <a:ext cx="12203106" cy="3744378"/>
            <a:chOff x="-5553" y="3250590"/>
            <a:chExt cx="12203106" cy="3744378"/>
          </a:xfrm>
        </p:grpSpPr>
        <p:sp>
          <p:nvSpPr>
            <p:cNvPr id="13" name="平行四边形 4"/>
            <p:cNvSpPr/>
            <p:nvPr/>
          </p:nvSpPr>
          <p:spPr>
            <a:xfrm>
              <a:off x="-5553" y="3250590"/>
              <a:ext cx="10007009" cy="3618042"/>
            </a:xfrm>
            <a:custGeom>
              <a:avLst/>
              <a:gdLst>
                <a:gd name="connsiteX0" fmla="*/ 0 w 5945372"/>
                <a:gd name="connsiteY0" fmla="*/ 2788703 h 2788703"/>
                <a:gd name="connsiteX1" fmla="*/ 697176 w 5945372"/>
                <a:gd name="connsiteY1" fmla="*/ 0 h 2788703"/>
                <a:gd name="connsiteX2" fmla="*/ 5945372 w 5945372"/>
                <a:gd name="connsiteY2" fmla="*/ 0 h 2788703"/>
                <a:gd name="connsiteX3" fmla="*/ 5248196 w 5945372"/>
                <a:gd name="connsiteY3" fmla="*/ 2788703 h 2788703"/>
                <a:gd name="connsiteX4" fmla="*/ 0 w 5945372"/>
                <a:gd name="connsiteY4" fmla="*/ 2788703 h 2788703"/>
                <a:gd name="connsiteX0-1" fmla="*/ 0 w 5945372"/>
                <a:gd name="connsiteY0-2" fmla="*/ 2788703 h 3522350"/>
                <a:gd name="connsiteX1-3" fmla="*/ 697176 w 5945372"/>
                <a:gd name="connsiteY1-4" fmla="*/ 0 h 3522350"/>
                <a:gd name="connsiteX2-5" fmla="*/ 5945372 w 5945372"/>
                <a:gd name="connsiteY2-6" fmla="*/ 0 h 3522350"/>
                <a:gd name="connsiteX3-7" fmla="*/ 91405 w 5945372"/>
                <a:gd name="connsiteY3-8" fmla="*/ 3522350 h 3522350"/>
                <a:gd name="connsiteX4-9" fmla="*/ 0 w 5945372"/>
                <a:gd name="connsiteY4-10" fmla="*/ 2788703 h 3522350"/>
                <a:gd name="connsiteX0-11" fmla="*/ 0 w 8082516"/>
                <a:gd name="connsiteY0-12" fmla="*/ 3532982 h 3532982"/>
                <a:gd name="connsiteX1-13" fmla="*/ 2834320 w 8082516"/>
                <a:gd name="connsiteY1-14" fmla="*/ 0 h 3532982"/>
                <a:gd name="connsiteX2-15" fmla="*/ 8082516 w 8082516"/>
                <a:gd name="connsiteY2-16" fmla="*/ 0 h 3532982"/>
                <a:gd name="connsiteX3-17" fmla="*/ 2228549 w 8082516"/>
                <a:gd name="connsiteY3-18" fmla="*/ 3522350 h 3532982"/>
                <a:gd name="connsiteX4-19" fmla="*/ 0 w 8082516"/>
                <a:gd name="connsiteY4-20" fmla="*/ 3532982 h 3532982"/>
                <a:gd name="connsiteX0-21" fmla="*/ 0 w 8082516"/>
                <a:gd name="connsiteY0-22" fmla="*/ 3532982 h 3532982"/>
                <a:gd name="connsiteX1-23" fmla="*/ 2834320 w 8082516"/>
                <a:gd name="connsiteY1-24" fmla="*/ 0 h 3532982"/>
                <a:gd name="connsiteX2-25" fmla="*/ 8082516 w 8082516"/>
                <a:gd name="connsiteY2-26" fmla="*/ 0 h 3532982"/>
                <a:gd name="connsiteX3-27" fmla="*/ 1058967 w 8082516"/>
                <a:gd name="connsiteY3-28" fmla="*/ 3511717 h 3532982"/>
                <a:gd name="connsiteX4-29" fmla="*/ 0 w 8082516"/>
                <a:gd name="connsiteY4-30" fmla="*/ 3532982 h 3532982"/>
                <a:gd name="connsiteX0-31" fmla="*/ 0 w 8082516"/>
                <a:gd name="connsiteY0-32" fmla="*/ 3564880 h 3564880"/>
                <a:gd name="connsiteX1-33" fmla="*/ 2121939 w 8082516"/>
                <a:gd name="connsiteY1-34" fmla="*/ 0 h 3564880"/>
                <a:gd name="connsiteX2-35" fmla="*/ 8082516 w 8082516"/>
                <a:gd name="connsiteY2-36" fmla="*/ 31898 h 3564880"/>
                <a:gd name="connsiteX3-37" fmla="*/ 1058967 w 8082516"/>
                <a:gd name="connsiteY3-38" fmla="*/ 3543615 h 3564880"/>
                <a:gd name="connsiteX4-39" fmla="*/ 0 w 8082516"/>
                <a:gd name="connsiteY4-40" fmla="*/ 3564880 h 3564880"/>
                <a:gd name="connsiteX0-41" fmla="*/ 0 w 8082516"/>
                <a:gd name="connsiteY0-42" fmla="*/ 3596778 h 3596778"/>
                <a:gd name="connsiteX1-43" fmla="*/ 2185734 w 8082516"/>
                <a:gd name="connsiteY1-44" fmla="*/ 0 h 3596778"/>
                <a:gd name="connsiteX2-45" fmla="*/ 8082516 w 8082516"/>
                <a:gd name="connsiteY2-46" fmla="*/ 63796 h 3596778"/>
                <a:gd name="connsiteX3-47" fmla="*/ 1058967 w 8082516"/>
                <a:gd name="connsiteY3-48" fmla="*/ 3575513 h 3596778"/>
                <a:gd name="connsiteX4-49" fmla="*/ 0 w 8082516"/>
                <a:gd name="connsiteY4-50" fmla="*/ 3596778 h 3596778"/>
                <a:gd name="connsiteX0-51" fmla="*/ 0 w 10007009"/>
                <a:gd name="connsiteY0-52" fmla="*/ 3607410 h 3607410"/>
                <a:gd name="connsiteX1-53" fmla="*/ 2185734 w 10007009"/>
                <a:gd name="connsiteY1-54" fmla="*/ 10632 h 3607410"/>
                <a:gd name="connsiteX2-55" fmla="*/ 10007009 w 10007009"/>
                <a:gd name="connsiteY2-56" fmla="*/ 0 h 3607410"/>
                <a:gd name="connsiteX3-57" fmla="*/ 1058967 w 10007009"/>
                <a:gd name="connsiteY3-58" fmla="*/ 3586145 h 3607410"/>
                <a:gd name="connsiteX4-59" fmla="*/ 0 w 10007009"/>
                <a:gd name="connsiteY4-60" fmla="*/ 3607410 h 3607410"/>
                <a:gd name="connsiteX0-61" fmla="*/ 0 w 10007009"/>
                <a:gd name="connsiteY0-62" fmla="*/ 3607410 h 3618042"/>
                <a:gd name="connsiteX1-63" fmla="*/ 2185734 w 10007009"/>
                <a:gd name="connsiteY1-64" fmla="*/ 10632 h 3618042"/>
                <a:gd name="connsiteX2-65" fmla="*/ 10007009 w 10007009"/>
                <a:gd name="connsiteY2-66" fmla="*/ 0 h 3618042"/>
                <a:gd name="connsiteX3-67" fmla="*/ 984539 w 10007009"/>
                <a:gd name="connsiteY3-68" fmla="*/ 3618042 h 3618042"/>
                <a:gd name="connsiteX4-69" fmla="*/ 0 w 10007009"/>
                <a:gd name="connsiteY4-70" fmla="*/ 3607410 h 3618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7009" h="3618042">
                  <a:moveTo>
                    <a:pt x="0" y="3607410"/>
                  </a:moveTo>
                  <a:lnTo>
                    <a:pt x="2185734" y="10632"/>
                  </a:lnTo>
                  <a:lnTo>
                    <a:pt x="10007009" y="0"/>
                  </a:lnTo>
                  <a:lnTo>
                    <a:pt x="984539" y="3618042"/>
                  </a:lnTo>
                  <a:lnTo>
                    <a:pt x="0" y="360741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4"/>
            <p:cNvSpPr/>
            <p:nvPr/>
          </p:nvSpPr>
          <p:spPr>
            <a:xfrm flipH="1">
              <a:off x="2190544" y="3261222"/>
              <a:ext cx="10007009" cy="3618042"/>
            </a:xfrm>
            <a:custGeom>
              <a:avLst/>
              <a:gdLst>
                <a:gd name="connsiteX0" fmla="*/ 0 w 5945372"/>
                <a:gd name="connsiteY0" fmla="*/ 2788703 h 2788703"/>
                <a:gd name="connsiteX1" fmla="*/ 697176 w 5945372"/>
                <a:gd name="connsiteY1" fmla="*/ 0 h 2788703"/>
                <a:gd name="connsiteX2" fmla="*/ 5945372 w 5945372"/>
                <a:gd name="connsiteY2" fmla="*/ 0 h 2788703"/>
                <a:gd name="connsiteX3" fmla="*/ 5248196 w 5945372"/>
                <a:gd name="connsiteY3" fmla="*/ 2788703 h 2788703"/>
                <a:gd name="connsiteX4" fmla="*/ 0 w 5945372"/>
                <a:gd name="connsiteY4" fmla="*/ 2788703 h 2788703"/>
                <a:gd name="connsiteX0-1" fmla="*/ 0 w 5945372"/>
                <a:gd name="connsiteY0-2" fmla="*/ 2788703 h 3522350"/>
                <a:gd name="connsiteX1-3" fmla="*/ 697176 w 5945372"/>
                <a:gd name="connsiteY1-4" fmla="*/ 0 h 3522350"/>
                <a:gd name="connsiteX2-5" fmla="*/ 5945372 w 5945372"/>
                <a:gd name="connsiteY2-6" fmla="*/ 0 h 3522350"/>
                <a:gd name="connsiteX3-7" fmla="*/ 91405 w 5945372"/>
                <a:gd name="connsiteY3-8" fmla="*/ 3522350 h 3522350"/>
                <a:gd name="connsiteX4-9" fmla="*/ 0 w 5945372"/>
                <a:gd name="connsiteY4-10" fmla="*/ 2788703 h 3522350"/>
                <a:gd name="connsiteX0-11" fmla="*/ 0 w 8082516"/>
                <a:gd name="connsiteY0-12" fmla="*/ 3532982 h 3532982"/>
                <a:gd name="connsiteX1-13" fmla="*/ 2834320 w 8082516"/>
                <a:gd name="connsiteY1-14" fmla="*/ 0 h 3532982"/>
                <a:gd name="connsiteX2-15" fmla="*/ 8082516 w 8082516"/>
                <a:gd name="connsiteY2-16" fmla="*/ 0 h 3532982"/>
                <a:gd name="connsiteX3-17" fmla="*/ 2228549 w 8082516"/>
                <a:gd name="connsiteY3-18" fmla="*/ 3522350 h 3532982"/>
                <a:gd name="connsiteX4-19" fmla="*/ 0 w 8082516"/>
                <a:gd name="connsiteY4-20" fmla="*/ 3532982 h 3532982"/>
                <a:gd name="connsiteX0-21" fmla="*/ 0 w 8082516"/>
                <a:gd name="connsiteY0-22" fmla="*/ 3532982 h 3532982"/>
                <a:gd name="connsiteX1-23" fmla="*/ 2834320 w 8082516"/>
                <a:gd name="connsiteY1-24" fmla="*/ 0 h 3532982"/>
                <a:gd name="connsiteX2-25" fmla="*/ 8082516 w 8082516"/>
                <a:gd name="connsiteY2-26" fmla="*/ 0 h 3532982"/>
                <a:gd name="connsiteX3-27" fmla="*/ 1058967 w 8082516"/>
                <a:gd name="connsiteY3-28" fmla="*/ 3511717 h 3532982"/>
                <a:gd name="connsiteX4-29" fmla="*/ 0 w 8082516"/>
                <a:gd name="connsiteY4-30" fmla="*/ 3532982 h 3532982"/>
                <a:gd name="connsiteX0-31" fmla="*/ 0 w 8082516"/>
                <a:gd name="connsiteY0-32" fmla="*/ 3564880 h 3564880"/>
                <a:gd name="connsiteX1-33" fmla="*/ 2121939 w 8082516"/>
                <a:gd name="connsiteY1-34" fmla="*/ 0 h 3564880"/>
                <a:gd name="connsiteX2-35" fmla="*/ 8082516 w 8082516"/>
                <a:gd name="connsiteY2-36" fmla="*/ 31898 h 3564880"/>
                <a:gd name="connsiteX3-37" fmla="*/ 1058967 w 8082516"/>
                <a:gd name="connsiteY3-38" fmla="*/ 3543615 h 3564880"/>
                <a:gd name="connsiteX4-39" fmla="*/ 0 w 8082516"/>
                <a:gd name="connsiteY4-40" fmla="*/ 3564880 h 3564880"/>
                <a:gd name="connsiteX0-41" fmla="*/ 0 w 8082516"/>
                <a:gd name="connsiteY0-42" fmla="*/ 3596778 h 3596778"/>
                <a:gd name="connsiteX1-43" fmla="*/ 2185734 w 8082516"/>
                <a:gd name="connsiteY1-44" fmla="*/ 0 h 3596778"/>
                <a:gd name="connsiteX2-45" fmla="*/ 8082516 w 8082516"/>
                <a:gd name="connsiteY2-46" fmla="*/ 63796 h 3596778"/>
                <a:gd name="connsiteX3-47" fmla="*/ 1058967 w 8082516"/>
                <a:gd name="connsiteY3-48" fmla="*/ 3575513 h 3596778"/>
                <a:gd name="connsiteX4-49" fmla="*/ 0 w 8082516"/>
                <a:gd name="connsiteY4-50" fmla="*/ 3596778 h 3596778"/>
                <a:gd name="connsiteX0-51" fmla="*/ 0 w 10007009"/>
                <a:gd name="connsiteY0-52" fmla="*/ 3607410 h 3607410"/>
                <a:gd name="connsiteX1-53" fmla="*/ 2185734 w 10007009"/>
                <a:gd name="connsiteY1-54" fmla="*/ 10632 h 3607410"/>
                <a:gd name="connsiteX2-55" fmla="*/ 10007009 w 10007009"/>
                <a:gd name="connsiteY2-56" fmla="*/ 0 h 3607410"/>
                <a:gd name="connsiteX3-57" fmla="*/ 1058967 w 10007009"/>
                <a:gd name="connsiteY3-58" fmla="*/ 3586145 h 3607410"/>
                <a:gd name="connsiteX4-59" fmla="*/ 0 w 10007009"/>
                <a:gd name="connsiteY4-60" fmla="*/ 3607410 h 3607410"/>
                <a:gd name="connsiteX0-61" fmla="*/ 0 w 10007009"/>
                <a:gd name="connsiteY0-62" fmla="*/ 3607410 h 3618042"/>
                <a:gd name="connsiteX1-63" fmla="*/ 2185734 w 10007009"/>
                <a:gd name="connsiteY1-64" fmla="*/ 10632 h 3618042"/>
                <a:gd name="connsiteX2-65" fmla="*/ 10007009 w 10007009"/>
                <a:gd name="connsiteY2-66" fmla="*/ 0 h 3618042"/>
                <a:gd name="connsiteX3-67" fmla="*/ 984539 w 10007009"/>
                <a:gd name="connsiteY3-68" fmla="*/ 3618042 h 3618042"/>
                <a:gd name="connsiteX4-69" fmla="*/ 0 w 10007009"/>
                <a:gd name="connsiteY4-70" fmla="*/ 3607410 h 3618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7009" h="3618042">
                  <a:moveTo>
                    <a:pt x="0" y="3607410"/>
                  </a:moveTo>
                  <a:lnTo>
                    <a:pt x="2185734" y="10632"/>
                  </a:lnTo>
                  <a:lnTo>
                    <a:pt x="10007009" y="0"/>
                  </a:lnTo>
                  <a:lnTo>
                    <a:pt x="984539" y="3618042"/>
                  </a:lnTo>
                  <a:lnTo>
                    <a:pt x="0" y="360741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5"/>
            <p:cNvSpPr/>
            <p:nvPr/>
          </p:nvSpPr>
          <p:spPr>
            <a:xfrm>
              <a:off x="2275367" y="3774557"/>
              <a:ext cx="7602280" cy="3220411"/>
            </a:xfrm>
            <a:custGeom>
              <a:avLst/>
              <a:gdLst>
                <a:gd name="connsiteX0" fmla="*/ 0 w 7389391"/>
                <a:gd name="connsiteY0" fmla="*/ 3703103 h 3703103"/>
                <a:gd name="connsiteX1" fmla="*/ 925776 w 7389391"/>
                <a:gd name="connsiteY1" fmla="*/ 0 h 3703103"/>
                <a:gd name="connsiteX2" fmla="*/ 7389391 w 7389391"/>
                <a:gd name="connsiteY2" fmla="*/ 0 h 3703103"/>
                <a:gd name="connsiteX3" fmla="*/ 6463615 w 7389391"/>
                <a:gd name="connsiteY3" fmla="*/ 3703103 h 3703103"/>
                <a:gd name="connsiteX4" fmla="*/ 0 w 7389391"/>
                <a:gd name="connsiteY4" fmla="*/ 3703103 h 3703103"/>
                <a:gd name="connsiteX0-1" fmla="*/ 31154 w 7420545"/>
                <a:gd name="connsiteY0-2" fmla="*/ 3703103 h 3703103"/>
                <a:gd name="connsiteX1-3" fmla="*/ 0 w 7420545"/>
                <a:gd name="connsiteY1-4" fmla="*/ 0 h 3703103"/>
                <a:gd name="connsiteX2-5" fmla="*/ 7420545 w 7420545"/>
                <a:gd name="connsiteY2-6" fmla="*/ 0 h 3703103"/>
                <a:gd name="connsiteX3-7" fmla="*/ 6494769 w 7420545"/>
                <a:gd name="connsiteY3-8" fmla="*/ 3703103 h 3703103"/>
                <a:gd name="connsiteX4-9" fmla="*/ 31154 w 7420545"/>
                <a:gd name="connsiteY4-10" fmla="*/ 3703103 h 3703103"/>
                <a:gd name="connsiteX0-11" fmla="*/ 31154 w 7888378"/>
                <a:gd name="connsiteY0-12" fmla="*/ 3703103 h 3703103"/>
                <a:gd name="connsiteX1-13" fmla="*/ 0 w 7888378"/>
                <a:gd name="connsiteY1-14" fmla="*/ 0 h 3703103"/>
                <a:gd name="connsiteX2-15" fmla="*/ 7888378 w 7888378"/>
                <a:gd name="connsiteY2-16" fmla="*/ 10632 h 3703103"/>
                <a:gd name="connsiteX3-17" fmla="*/ 6494769 w 7888378"/>
                <a:gd name="connsiteY3-18" fmla="*/ 3703103 h 3703103"/>
                <a:gd name="connsiteX4-19" fmla="*/ 31154 w 7888378"/>
                <a:gd name="connsiteY4-20" fmla="*/ 3703103 h 3703103"/>
                <a:gd name="connsiteX0-21" fmla="*/ 3008271 w 7888378"/>
                <a:gd name="connsiteY0-22" fmla="*/ 3681838 h 3703103"/>
                <a:gd name="connsiteX1-23" fmla="*/ 0 w 7888378"/>
                <a:gd name="connsiteY1-24" fmla="*/ 0 h 3703103"/>
                <a:gd name="connsiteX2-25" fmla="*/ 7888378 w 7888378"/>
                <a:gd name="connsiteY2-26" fmla="*/ 10632 h 3703103"/>
                <a:gd name="connsiteX3-27" fmla="*/ 6494769 w 7888378"/>
                <a:gd name="connsiteY3-28" fmla="*/ 3703103 h 3703103"/>
                <a:gd name="connsiteX4-29" fmla="*/ 3008271 w 7888378"/>
                <a:gd name="connsiteY4-30" fmla="*/ 3681838 h 3703103"/>
                <a:gd name="connsiteX0-31" fmla="*/ 3008271 w 7888378"/>
                <a:gd name="connsiteY0-32" fmla="*/ 3681838 h 3703103"/>
                <a:gd name="connsiteX1-33" fmla="*/ 0 w 7888378"/>
                <a:gd name="connsiteY1-34" fmla="*/ 0 h 3703103"/>
                <a:gd name="connsiteX2-35" fmla="*/ 7888378 w 7888378"/>
                <a:gd name="connsiteY2-36" fmla="*/ 10632 h 3703103"/>
                <a:gd name="connsiteX3-37" fmla="*/ 4602173 w 7888378"/>
                <a:gd name="connsiteY3-38" fmla="*/ 3703103 h 3703103"/>
                <a:gd name="connsiteX4-39" fmla="*/ 3008271 w 7888378"/>
                <a:gd name="connsiteY4-40" fmla="*/ 3681838 h 3703103"/>
                <a:gd name="connsiteX0-41" fmla="*/ 3008271 w 7888378"/>
                <a:gd name="connsiteY0-42" fmla="*/ 3671206 h 3692471"/>
                <a:gd name="connsiteX1-43" fmla="*/ 0 w 7888378"/>
                <a:gd name="connsiteY1-44" fmla="*/ 350875 h 3692471"/>
                <a:gd name="connsiteX2-45" fmla="*/ 7888378 w 7888378"/>
                <a:gd name="connsiteY2-46" fmla="*/ 0 h 3692471"/>
                <a:gd name="connsiteX3-47" fmla="*/ 4602173 w 7888378"/>
                <a:gd name="connsiteY3-48" fmla="*/ 3692471 h 3692471"/>
                <a:gd name="connsiteX4-49" fmla="*/ 3008271 w 7888378"/>
                <a:gd name="connsiteY4-50" fmla="*/ 3671206 h 3692471"/>
                <a:gd name="connsiteX0-51" fmla="*/ 3008271 w 7835215"/>
                <a:gd name="connsiteY0-52" fmla="*/ 3320331 h 3341596"/>
                <a:gd name="connsiteX1-53" fmla="*/ 0 w 7835215"/>
                <a:gd name="connsiteY1-54" fmla="*/ 0 h 3341596"/>
                <a:gd name="connsiteX2-55" fmla="*/ 7835215 w 7835215"/>
                <a:gd name="connsiteY2-56" fmla="*/ 53162 h 3341596"/>
                <a:gd name="connsiteX3-57" fmla="*/ 4602173 w 7835215"/>
                <a:gd name="connsiteY3-58" fmla="*/ 3341596 h 3341596"/>
                <a:gd name="connsiteX4-59" fmla="*/ 3008271 w 7835215"/>
                <a:gd name="connsiteY4-60" fmla="*/ 3320331 h 33415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835215" h="3341596">
                  <a:moveTo>
                    <a:pt x="3008271" y="3320331"/>
                  </a:moveTo>
                  <a:lnTo>
                    <a:pt x="0" y="0"/>
                  </a:lnTo>
                  <a:lnTo>
                    <a:pt x="7835215" y="53162"/>
                  </a:lnTo>
                  <a:lnTo>
                    <a:pt x="4602173" y="3341596"/>
                  </a:lnTo>
                  <a:lnTo>
                    <a:pt x="3008271" y="3320331"/>
                  </a:lnTo>
                  <a:close/>
                </a:path>
              </a:pathLst>
            </a:custGeom>
            <a:solidFill>
              <a:srgbClr val="FFD966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15129" y="1080919"/>
            <a:ext cx="8888228" cy="3742436"/>
            <a:chOff x="2135372" y="2034651"/>
            <a:chExt cx="7921256" cy="2788703"/>
          </a:xfrm>
        </p:grpSpPr>
        <p:sp>
          <p:nvSpPr>
            <p:cNvPr id="4" name="椭圆 3"/>
            <p:cNvSpPr/>
            <p:nvPr/>
          </p:nvSpPr>
          <p:spPr>
            <a:xfrm>
              <a:off x="2135372" y="2034651"/>
              <a:ext cx="7921256" cy="2788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642285" y="2222635"/>
              <a:ext cx="7083823" cy="241273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2793824" y="2232209"/>
              <a:ext cx="6695440" cy="223432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星形: 四角 14"/>
          <p:cNvSpPr/>
          <p:nvPr/>
        </p:nvSpPr>
        <p:spPr>
          <a:xfrm>
            <a:off x="2793825" y="1153161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四角 16"/>
          <p:cNvSpPr/>
          <p:nvPr/>
        </p:nvSpPr>
        <p:spPr>
          <a:xfrm>
            <a:off x="1494186" y="2823642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星形: 四角 18"/>
          <p:cNvSpPr/>
          <p:nvPr/>
        </p:nvSpPr>
        <p:spPr>
          <a:xfrm>
            <a:off x="8781033" y="1546941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星形: 四角 19"/>
          <p:cNvSpPr/>
          <p:nvPr/>
        </p:nvSpPr>
        <p:spPr>
          <a:xfrm>
            <a:off x="10648507" y="3687630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" name="标题 1"/>
          <p:cNvSpPr>
            <a:spLocks noGrp="1"/>
          </p:cNvSpPr>
          <p:nvPr>
            <p:ph type="ctrTitle"/>
          </p:nvPr>
        </p:nvSpPr>
        <p:spPr>
          <a:xfrm>
            <a:off x="2542908" y="2309984"/>
            <a:ext cx="7119573" cy="1029011"/>
          </a:xfrm>
        </p:spPr>
        <p:txBody>
          <a:bodyPr>
            <a:noAutofit/>
          </a:bodyPr>
          <a:lstStyle/>
          <a:p>
            <a:r>
              <a:rPr lang="en-US" altLang="zh-CN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Think Carefully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729417" y="6040231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92971" y="40236"/>
            <a:ext cx="4139634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4139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and answer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192971" y="966084"/>
            <a:ext cx="11999029" cy="584406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180772" y="2567216"/>
            <a:ext cx="7871791" cy="1925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chemeClr val="dk1"/>
                </a:solidFill>
              </a:rPr>
              <a:t>1. What do the boys do there?</a:t>
            </a: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chemeClr val="dk1"/>
                </a:solidFill>
              </a:rPr>
              <a:t>2. Is there one boy missing? Why?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58" name="AutoShape 38"/>
          <p:cNvSpPr>
            <a:spLocks noChangeArrowheads="1"/>
          </p:cNvSpPr>
          <p:nvPr/>
        </p:nvSpPr>
        <p:spPr bwMode="auto">
          <a:xfrm flipV="1">
            <a:off x="1971675" y="5267326"/>
            <a:ext cx="8248650" cy="1077913"/>
          </a:xfrm>
          <a:prstGeom prst="roundRect">
            <a:avLst>
              <a:gd name="adj" fmla="val 2282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  <a:alpha val="0"/>
                </a:schemeClr>
              </a:gs>
              <a:gs pos="100000">
                <a:schemeClr val="tx2">
                  <a:alpha val="16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rot="10800000"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5363956" y="3764030"/>
            <a:ext cx="7240621" cy="3526506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609213" y="4684712"/>
            <a:ext cx="4750106" cy="1467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chemeClr val="dk1"/>
                </a:solidFill>
              </a:rPr>
              <a:t>1. What do the boys do there?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chemeClr val="dk1"/>
                </a:solidFill>
              </a:rPr>
              <a:t>2. Is there one boy missing? Why?</a:t>
            </a:r>
          </a:p>
        </p:txBody>
      </p:sp>
      <p:sp>
        <p:nvSpPr>
          <p:cNvPr id="33" name="Freeform 6"/>
          <p:cNvSpPr/>
          <p:nvPr/>
        </p:nvSpPr>
        <p:spPr bwMode="auto">
          <a:xfrm>
            <a:off x="58738" y="215553"/>
            <a:ext cx="8132762" cy="533400"/>
          </a:xfrm>
          <a:custGeom>
            <a:avLst/>
            <a:gdLst>
              <a:gd name="T0" fmla="*/ 2147483646 w 5772"/>
              <a:gd name="T1" fmla="*/ 2147483646 h 636"/>
              <a:gd name="T2" fmla="*/ 2147483646 w 5772"/>
              <a:gd name="T3" fmla="*/ 2147483646 h 636"/>
              <a:gd name="T4" fmla="*/ 2147483646 w 5772"/>
              <a:gd name="T5" fmla="*/ 2147483646 h 636"/>
              <a:gd name="T6" fmla="*/ 2147483646 w 5772"/>
              <a:gd name="T7" fmla="*/ 2147483646 h 636"/>
              <a:gd name="T8" fmla="*/ 2147483646 w 5772"/>
              <a:gd name="T9" fmla="*/ 2147483646 h 636"/>
              <a:gd name="T10" fmla="*/ 2147483646 w 5772"/>
              <a:gd name="T11" fmla="*/ 2147483646 h 636"/>
              <a:gd name="T12" fmla="*/ 2147483646 w 5772"/>
              <a:gd name="T13" fmla="*/ 2147483646 h 636"/>
              <a:gd name="T14" fmla="*/ 2147483646 w 5772"/>
              <a:gd name="T15" fmla="*/ 2147483646 h 636"/>
              <a:gd name="T16" fmla="*/ 2147483646 w 5772"/>
              <a:gd name="T17" fmla="*/ 2147483646 h 636"/>
              <a:gd name="T18" fmla="*/ 2147483646 w 5772"/>
              <a:gd name="T19" fmla="*/ 2147483646 h 636"/>
              <a:gd name="T20" fmla="*/ 2147483646 w 5772"/>
              <a:gd name="T21" fmla="*/ 2147483646 h 636"/>
              <a:gd name="T22" fmla="*/ 2147483646 w 5772"/>
              <a:gd name="T23" fmla="*/ 2147483646 h 636"/>
              <a:gd name="T24" fmla="*/ 2147483646 w 5772"/>
              <a:gd name="T25" fmla="*/ 0 h 636"/>
              <a:gd name="T26" fmla="*/ 2147483646 w 5772"/>
              <a:gd name="T27" fmla="*/ 0 h 636"/>
              <a:gd name="T28" fmla="*/ 2147483646 w 5772"/>
              <a:gd name="T29" fmla="*/ 0 h 636"/>
              <a:gd name="T30" fmla="*/ 2147483646 w 5772"/>
              <a:gd name="T31" fmla="*/ 0 h 636"/>
              <a:gd name="T32" fmla="*/ 2147483646 w 5772"/>
              <a:gd name="T33" fmla="*/ 2147483646 h 636"/>
              <a:gd name="T34" fmla="*/ 2147483646 w 5772"/>
              <a:gd name="T35" fmla="*/ 2147483646 h 636"/>
              <a:gd name="T36" fmla="*/ 2147483646 w 5772"/>
              <a:gd name="T37" fmla="*/ 2147483646 h 636"/>
              <a:gd name="T38" fmla="*/ 2147483646 w 5772"/>
              <a:gd name="T39" fmla="*/ 2147483646 h 636"/>
              <a:gd name="T40" fmla="*/ 2147483646 w 5772"/>
              <a:gd name="T41" fmla="*/ 2147483646 h 636"/>
              <a:gd name="T42" fmla="*/ 2147483646 w 5772"/>
              <a:gd name="T43" fmla="*/ 2147483646 h 636"/>
              <a:gd name="T44" fmla="*/ 2147483646 w 5772"/>
              <a:gd name="T45" fmla="*/ 2147483646 h 636"/>
              <a:gd name="T46" fmla="*/ 2147483646 w 5772"/>
              <a:gd name="T47" fmla="*/ 2147483646 h 636"/>
              <a:gd name="T48" fmla="*/ 2147483646 w 5772"/>
              <a:gd name="T49" fmla="*/ 2147483646 h 636"/>
              <a:gd name="T50" fmla="*/ 2147483646 w 5772"/>
              <a:gd name="T51" fmla="*/ 2147483646 h 636"/>
              <a:gd name="T52" fmla="*/ 2147483646 w 5772"/>
              <a:gd name="T53" fmla="*/ 2147483646 h 636"/>
              <a:gd name="T54" fmla="*/ 2147483646 w 5772"/>
              <a:gd name="T55" fmla="*/ 2147483646 h 636"/>
              <a:gd name="T56" fmla="*/ 2147483646 w 5772"/>
              <a:gd name="T57" fmla="*/ 2147483646 h 636"/>
              <a:gd name="T58" fmla="*/ 2147483646 w 5772"/>
              <a:gd name="T59" fmla="*/ 2147483646 h 636"/>
              <a:gd name="T60" fmla="*/ 0 w 5772"/>
              <a:gd name="T61" fmla="*/ 2147483646 h 636"/>
              <a:gd name="T62" fmla="*/ 2147483646 w 5772"/>
              <a:gd name="T63" fmla="*/ 2147483646 h 636"/>
              <a:gd name="T64" fmla="*/ 2147483646 w 5772"/>
              <a:gd name="T65" fmla="*/ 2147483646 h 636"/>
              <a:gd name="T66" fmla="*/ 2147483646 w 5772"/>
              <a:gd name="T67" fmla="*/ 2147483646 h 636"/>
              <a:gd name="T68" fmla="*/ 2147483646 w 5772"/>
              <a:gd name="T69" fmla="*/ 2147483646 h 6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72"/>
              <a:gd name="T106" fmla="*/ 0 h 636"/>
              <a:gd name="T107" fmla="*/ 5772 w 5772"/>
              <a:gd name="T108" fmla="*/ 636 h 6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72" h="636">
                <a:moveTo>
                  <a:pt x="5365" y="62"/>
                </a:moveTo>
                <a:cubicBezTo>
                  <a:pt x="5365" y="62"/>
                  <a:pt x="5365" y="62"/>
                  <a:pt x="5365" y="62"/>
                </a:cubicBezTo>
                <a:cubicBezTo>
                  <a:pt x="5363" y="59"/>
                  <a:pt x="5361" y="56"/>
                  <a:pt x="5359" y="53"/>
                </a:cubicBezTo>
                <a:cubicBezTo>
                  <a:pt x="5359" y="53"/>
                  <a:pt x="5359" y="53"/>
                  <a:pt x="5359" y="53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7" y="50"/>
                  <a:pt x="5355" y="49"/>
                  <a:pt x="5354" y="47"/>
                </a:cubicBezTo>
                <a:cubicBezTo>
                  <a:pt x="5354" y="47"/>
                  <a:pt x="5354" y="47"/>
                  <a:pt x="5354" y="46"/>
                </a:cubicBezTo>
                <a:cubicBezTo>
                  <a:pt x="5345" y="37"/>
                  <a:pt x="5336" y="29"/>
                  <a:pt x="5325" y="22"/>
                </a:cubicBezTo>
                <a:cubicBezTo>
                  <a:pt x="5325" y="22"/>
                  <a:pt x="5325" y="21"/>
                  <a:pt x="5324" y="21"/>
                </a:cubicBezTo>
                <a:cubicBezTo>
                  <a:pt x="5323" y="20"/>
                  <a:pt x="5321" y="19"/>
                  <a:pt x="5319" y="18"/>
                </a:cubicBezTo>
                <a:cubicBezTo>
                  <a:pt x="5319" y="18"/>
                  <a:pt x="5318" y="18"/>
                  <a:pt x="5318" y="17"/>
                </a:cubicBezTo>
                <a:cubicBezTo>
                  <a:pt x="5316" y="16"/>
                  <a:pt x="5314" y="15"/>
                  <a:pt x="5313" y="14"/>
                </a:cubicBezTo>
                <a:cubicBezTo>
                  <a:pt x="5312" y="14"/>
                  <a:pt x="5312" y="14"/>
                  <a:pt x="5311" y="14"/>
                </a:cubicBezTo>
                <a:cubicBezTo>
                  <a:pt x="5309" y="13"/>
                  <a:pt x="5307" y="12"/>
                  <a:pt x="5305" y="11"/>
                </a:cubicBezTo>
                <a:cubicBezTo>
                  <a:pt x="5305" y="11"/>
                  <a:pt x="5305" y="11"/>
                  <a:pt x="5305" y="11"/>
                </a:cubicBezTo>
                <a:cubicBezTo>
                  <a:pt x="5300" y="9"/>
                  <a:pt x="5295" y="7"/>
                  <a:pt x="5291" y="6"/>
                </a:cubicBezTo>
                <a:cubicBezTo>
                  <a:pt x="5290" y="5"/>
                  <a:pt x="5289" y="5"/>
                  <a:pt x="5289" y="5"/>
                </a:cubicBezTo>
                <a:cubicBezTo>
                  <a:pt x="5287" y="5"/>
                  <a:pt x="5285" y="4"/>
                  <a:pt x="5283" y="4"/>
                </a:cubicBezTo>
                <a:cubicBezTo>
                  <a:pt x="5283" y="3"/>
                  <a:pt x="5282" y="3"/>
                  <a:pt x="5281" y="3"/>
                </a:cubicBezTo>
                <a:cubicBezTo>
                  <a:pt x="5279" y="3"/>
                  <a:pt x="5278" y="2"/>
                  <a:pt x="5276" y="2"/>
                </a:cubicBezTo>
                <a:cubicBezTo>
                  <a:pt x="5275" y="2"/>
                  <a:pt x="5274" y="2"/>
                  <a:pt x="5274" y="2"/>
                </a:cubicBezTo>
                <a:cubicBezTo>
                  <a:pt x="5272" y="1"/>
                  <a:pt x="5270" y="1"/>
                  <a:pt x="5269" y="1"/>
                </a:cubicBezTo>
                <a:cubicBezTo>
                  <a:pt x="5268" y="1"/>
                  <a:pt x="5267" y="1"/>
                  <a:pt x="5266" y="0"/>
                </a:cubicBezTo>
                <a:cubicBezTo>
                  <a:pt x="5264" y="0"/>
                  <a:pt x="5263" y="0"/>
                  <a:pt x="5261" y="0"/>
                </a:cubicBezTo>
                <a:cubicBezTo>
                  <a:pt x="5260" y="0"/>
                  <a:pt x="5259" y="0"/>
                  <a:pt x="5259" y="0"/>
                </a:cubicBezTo>
                <a:cubicBezTo>
                  <a:pt x="5256" y="0"/>
                  <a:pt x="5253" y="0"/>
                  <a:pt x="525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19" y="0"/>
                  <a:pt x="516" y="0"/>
                  <a:pt x="514" y="0"/>
                </a:cubicBezTo>
                <a:cubicBezTo>
                  <a:pt x="513" y="0"/>
                  <a:pt x="512" y="0"/>
                  <a:pt x="511" y="0"/>
                </a:cubicBezTo>
                <a:cubicBezTo>
                  <a:pt x="510" y="0"/>
                  <a:pt x="508" y="0"/>
                  <a:pt x="506" y="0"/>
                </a:cubicBezTo>
                <a:cubicBezTo>
                  <a:pt x="505" y="1"/>
                  <a:pt x="504" y="1"/>
                  <a:pt x="503" y="1"/>
                </a:cubicBezTo>
                <a:cubicBezTo>
                  <a:pt x="502" y="1"/>
                  <a:pt x="500" y="1"/>
                  <a:pt x="499" y="2"/>
                </a:cubicBezTo>
                <a:cubicBezTo>
                  <a:pt x="498" y="2"/>
                  <a:pt x="497" y="2"/>
                  <a:pt x="496" y="2"/>
                </a:cubicBezTo>
                <a:cubicBezTo>
                  <a:pt x="494" y="2"/>
                  <a:pt x="493" y="3"/>
                  <a:pt x="491" y="3"/>
                </a:cubicBezTo>
                <a:cubicBezTo>
                  <a:pt x="491" y="3"/>
                  <a:pt x="490" y="3"/>
                  <a:pt x="489" y="4"/>
                </a:cubicBezTo>
                <a:cubicBezTo>
                  <a:pt x="487" y="4"/>
                  <a:pt x="485" y="4"/>
                  <a:pt x="484" y="5"/>
                </a:cubicBezTo>
                <a:cubicBezTo>
                  <a:pt x="483" y="5"/>
                  <a:pt x="482" y="5"/>
                  <a:pt x="482" y="6"/>
                </a:cubicBezTo>
                <a:cubicBezTo>
                  <a:pt x="477" y="7"/>
                  <a:pt x="472" y="9"/>
                  <a:pt x="468" y="11"/>
                </a:cubicBezTo>
                <a:cubicBezTo>
                  <a:pt x="467" y="11"/>
                  <a:pt x="467" y="11"/>
                  <a:pt x="467" y="11"/>
                </a:cubicBezTo>
                <a:cubicBezTo>
                  <a:pt x="465" y="12"/>
                  <a:pt x="463" y="13"/>
                  <a:pt x="461" y="14"/>
                </a:cubicBezTo>
                <a:cubicBezTo>
                  <a:pt x="461" y="14"/>
                  <a:pt x="460" y="14"/>
                  <a:pt x="460" y="14"/>
                </a:cubicBezTo>
                <a:cubicBezTo>
                  <a:pt x="458" y="15"/>
                  <a:pt x="456" y="16"/>
                  <a:pt x="455" y="17"/>
                </a:cubicBezTo>
                <a:cubicBezTo>
                  <a:pt x="454" y="18"/>
                  <a:pt x="454" y="18"/>
                  <a:pt x="453" y="18"/>
                </a:cubicBezTo>
                <a:cubicBezTo>
                  <a:pt x="451" y="19"/>
                  <a:pt x="450" y="20"/>
                  <a:pt x="448" y="21"/>
                </a:cubicBezTo>
                <a:cubicBezTo>
                  <a:pt x="448" y="21"/>
                  <a:pt x="447" y="22"/>
                  <a:pt x="447" y="22"/>
                </a:cubicBezTo>
                <a:cubicBezTo>
                  <a:pt x="445" y="23"/>
                  <a:pt x="443" y="24"/>
                  <a:pt x="441" y="26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35" y="30"/>
                  <a:pt x="429" y="35"/>
                  <a:pt x="424" y="41"/>
                </a:cubicBezTo>
                <a:cubicBezTo>
                  <a:pt x="424" y="41"/>
                  <a:pt x="424" y="41"/>
                  <a:pt x="424" y="41"/>
                </a:cubicBezTo>
                <a:cubicBezTo>
                  <a:pt x="422" y="43"/>
                  <a:pt x="420" y="45"/>
                  <a:pt x="419" y="46"/>
                </a:cubicBezTo>
                <a:cubicBezTo>
                  <a:pt x="419" y="47"/>
                  <a:pt x="419" y="47"/>
                  <a:pt x="419" y="47"/>
                </a:cubicBezTo>
                <a:cubicBezTo>
                  <a:pt x="417" y="49"/>
                  <a:pt x="415" y="50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1" y="56"/>
                  <a:pt x="409" y="59"/>
                  <a:pt x="407" y="62"/>
                </a:cubicBezTo>
                <a:cubicBezTo>
                  <a:pt x="407" y="62"/>
                  <a:pt x="407" y="62"/>
                  <a:pt x="407" y="62"/>
                </a:cubicBezTo>
                <a:cubicBezTo>
                  <a:pt x="0" y="636"/>
                  <a:pt x="0" y="636"/>
                  <a:pt x="0" y="636"/>
                </a:cubicBezTo>
                <a:cubicBezTo>
                  <a:pt x="29" y="603"/>
                  <a:pt x="72" y="582"/>
                  <a:pt x="120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5387" y="582"/>
                  <a:pt x="5387" y="582"/>
                  <a:pt x="5387" y="582"/>
                </a:cubicBezTo>
                <a:cubicBezTo>
                  <a:pt x="5653" y="582"/>
                  <a:pt x="5653" y="582"/>
                  <a:pt x="5653" y="582"/>
                </a:cubicBezTo>
                <a:cubicBezTo>
                  <a:pt x="5700" y="582"/>
                  <a:pt x="5743" y="603"/>
                  <a:pt x="5772" y="636"/>
                </a:cubicBezTo>
                <a:lnTo>
                  <a:pt x="5365" y="62"/>
                </a:lnTo>
                <a:close/>
              </a:path>
            </a:pathLst>
          </a:custGeom>
          <a:solidFill>
            <a:srgbClr val="51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>
            <a:off x="0" y="671166"/>
            <a:ext cx="8248650" cy="3205163"/>
          </a:xfrm>
          <a:prstGeom prst="roundRect">
            <a:avLst>
              <a:gd name="adj" fmla="val 701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solidFill>
              <a:srgbClr val="323232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35" name="Group 9"/>
          <p:cNvGrpSpPr/>
          <p:nvPr/>
        </p:nvGrpSpPr>
        <p:grpSpPr bwMode="auto">
          <a:xfrm>
            <a:off x="255588" y="1382365"/>
            <a:ext cx="1168400" cy="1912938"/>
            <a:chOff x="275" y="2008"/>
            <a:chExt cx="795" cy="1276"/>
          </a:xfrm>
        </p:grpSpPr>
        <p:sp>
          <p:nvSpPr>
            <p:cNvPr id="36" name="AutoShape 1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37" name="AutoShape 1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39" name="AutoShape 1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40" name="Group 14"/>
          <p:cNvGrpSpPr/>
          <p:nvPr/>
        </p:nvGrpSpPr>
        <p:grpSpPr bwMode="auto">
          <a:xfrm>
            <a:off x="1495425" y="1385540"/>
            <a:ext cx="1168400" cy="1912938"/>
            <a:chOff x="275" y="2008"/>
            <a:chExt cx="795" cy="1276"/>
          </a:xfrm>
        </p:grpSpPr>
        <p:sp>
          <p:nvSpPr>
            <p:cNvPr id="41" name="AutoShape 1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42" name="AutoShape 1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43" name="AutoShape 1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44" name="AutoShape 1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45" name="Group 19"/>
          <p:cNvGrpSpPr/>
          <p:nvPr/>
        </p:nvGrpSpPr>
        <p:grpSpPr bwMode="auto">
          <a:xfrm>
            <a:off x="2921000" y="1382365"/>
            <a:ext cx="1168400" cy="1912938"/>
            <a:chOff x="275" y="2008"/>
            <a:chExt cx="795" cy="1276"/>
          </a:xfrm>
        </p:grpSpPr>
        <p:sp>
          <p:nvSpPr>
            <p:cNvPr id="46" name="AutoShape 2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47" name="AutoShape 2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48" name="AutoShape 2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49" name="AutoShape 2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50" name="Group 24"/>
          <p:cNvGrpSpPr/>
          <p:nvPr/>
        </p:nvGrpSpPr>
        <p:grpSpPr bwMode="auto">
          <a:xfrm>
            <a:off x="4159250" y="1385540"/>
            <a:ext cx="1168400" cy="1912938"/>
            <a:chOff x="275" y="2008"/>
            <a:chExt cx="795" cy="1276"/>
          </a:xfrm>
        </p:grpSpPr>
        <p:sp>
          <p:nvSpPr>
            <p:cNvPr id="51" name="AutoShape 2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2" name="AutoShape 2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3" name="AutoShape 2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4" name="AutoShape 2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55" name="Group 29"/>
          <p:cNvGrpSpPr/>
          <p:nvPr/>
        </p:nvGrpSpPr>
        <p:grpSpPr bwMode="auto">
          <a:xfrm>
            <a:off x="5583238" y="1382365"/>
            <a:ext cx="1168400" cy="1912938"/>
            <a:chOff x="275" y="2008"/>
            <a:chExt cx="795" cy="1276"/>
          </a:xfrm>
        </p:grpSpPr>
        <p:sp>
          <p:nvSpPr>
            <p:cNvPr id="56" name="AutoShape 3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" name="AutoShape 3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" name="AutoShape 3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" name="AutoShape 3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sp>
        <p:nvSpPr>
          <p:cNvPr id="60" name="AutoShape 34"/>
          <p:cNvSpPr>
            <a:spLocks noChangeArrowheads="1"/>
          </p:cNvSpPr>
          <p:nvPr/>
        </p:nvSpPr>
        <p:spPr bwMode="auto">
          <a:xfrm>
            <a:off x="6823075" y="1385540"/>
            <a:ext cx="1168400" cy="19129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61" name="AutoShape 35"/>
          <p:cNvSpPr>
            <a:spLocks noChangeArrowheads="1"/>
          </p:cNvSpPr>
          <p:nvPr/>
        </p:nvSpPr>
        <p:spPr bwMode="auto">
          <a:xfrm>
            <a:off x="6823075" y="1385540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alpha val="44000"/>
                </a:schemeClr>
              </a:gs>
              <a:gs pos="100000">
                <a:schemeClr val="tx1">
                  <a:gamma/>
                  <a:shade val="8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62" name="AutoShape 36"/>
          <p:cNvSpPr>
            <a:spLocks noChangeArrowheads="1"/>
          </p:cNvSpPr>
          <p:nvPr/>
        </p:nvSpPr>
        <p:spPr bwMode="auto">
          <a:xfrm>
            <a:off x="6823075" y="3069878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gamma/>
                  <a:shade val="86275"/>
                  <a:invGamma/>
                  <a:alpha val="0"/>
                </a:schemeClr>
              </a:gs>
              <a:gs pos="100000">
                <a:schemeClr val="tx1">
                  <a:alpha val="44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63" name="AutoShape 37"/>
          <p:cNvSpPr>
            <a:spLocks noChangeArrowheads="1"/>
          </p:cNvSpPr>
          <p:nvPr/>
        </p:nvSpPr>
        <p:spPr bwMode="auto">
          <a:xfrm>
            <a:off x="6823075" y="1385540"/>
            <a:ext cx="1168400" cy="1912938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 noProof="1">
              <a:latin typeface="Arial Narrow" panose="020B0606020202030204" pitchFamily="34" charset="0"/>
            </a:endParaRPr>
          </a:p>
        </p:txBody>
      </p:sp>
      <p:sp>
        <p:nvSpPr>
          <p:cNvPr id="17472" name="AutoShape 38"/>
          <p:cNvSpPr>
            <a:spLocks noChangeArrowheads="1"/>
          </p:cNvSpPr>
          <p:nvPr/>
        </p:nvSpPr>
        <p:spPr bwMode="auto">
          <a:xfrm flipV="1">
            <a:off x="0" y="3887441"/>
            <a:ext cx="8248650" cy="1077913"/>
          </a:xfrm>
          <a:prstGeom prst="roundRect">
            <a:avLst>
              <a:gd name="adj" fmla="val 2282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  <a:alpha val="0"/>
                </a:schemeClr>
              </a:gs>
              <a:gs pos="100000">
                <a:schemeClr val="tx2">
                  <a:alpha val="16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rot="10800000"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17473" name="Group 39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474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475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7476" name="Group 42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477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478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7479" name="Group 45"/>
          <p:cNvGrpSpPr/>
          <p:nvPr/>
        </p:nvGrpSpPr>
        <p:grpSpPr bwMode="auto">
          <a:xfrm>
            <a:off x="5583238" y="1601440"/>
            <a:ext cx="1168400" cy="1473200"/>
            <a:chOff x="4580" y="1878"/>
            <a:chExt cx="736" cy="928"/>
          </a:xfrm>
        </p:grpSpPr>
        <p:sp>
          <p:nvSpPr>
            <p:cNvPr id="17480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481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7482" name="Group 48"/>
          <p:cNvGrpSpPr/>
          <p:nvPr/>
        </p:nvGrpSpPr>
        <p:grpSpPr bwMode="auto">
          <a:xfrm>
            <a:off x="1495425" y="1603028"/>
            <a:ext cx="1168400" cy="1473200"/>
            <a:chOff x="4580" y="1878"/>
            <a:chExt cx="736" cy="928"/>
          </a:xfrm>
        </p:grpSpPr>
        <p:sp>
          <p:nvSpPr>
            <p:cNvPr id="17483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484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7485" name="Group 51"/>
          <p:cNvGrpSpPr/>
          <p:nvPr/>
        </p:nvGrpSpPr>
        <p:grpSpPr bwMode="auto">
          <a:xfrm>
            <a:off x="255588" y="1603028"/>
            <a:ext cx="1168400" cy="1473200"/>
            <a:chOff x="4580" y="1878"/>
            <a:chExt cx="736" cy="928"/>
          </a:xfrm>
        </p:grpSpPr>
        <p:sp>
          <p:nvSpPr>
            <p:cNvPr id="17486" name="Rectangle 5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487" name="Text Box 5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7488" name="Group 54"/>
          <p:cNvGrpSpPr/>
          <p:nvPr/>
        </p:nvGrpSpPr>
        <p:grpSpPr bwMode="auto">
          <a:xfrm>
            <a:off x="4159250" y="1604615"/>
            <a:ext cx="1168400" cy="1473200"/>
            <a:chOff x="4580" y="1878"/>
            <a:chExt cx="736" cy="928"/>
          </a:xfrm>
        </p:grpSpPr>
        <p:sp>
          <p:nvSpPr>
            <p:cNvPr id="17489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490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7491" name="Group 57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492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493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7494" name="Group 60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495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496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7497" name="Group 63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498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499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7500" name="Group 66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504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05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7509" name="Group 69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576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577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56579" name="Group 72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580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581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56582" name="Group 75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585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586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56587" name="Group 78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588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589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56590" name="Group 81"/>
          <p:cNvGrpSpPr/>
          <p:nvPr/>
        </p:nvGrpSpPr>
        <p:grpSpPr bwMode="auto">
          <a:xfrm>
            <a:off x="5583238" y="1601440"/>
            <a:ext cx="1168400" cy="1473200"/>
            <a:chOff x="4580" y="1878"/>
            <a:chExt cx="736" cy="928"/>
          </a:xfrm>
        </p:grpSpPr>
        <p:sp>
          <p:nvSpPr>
            <p:cNvPr id="56591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592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56593" name="Group 84"/>
          <p:cNvGrpSpPr/>
          <p:nvPr/>
        </p:nvGrpSpPr>
        <p:grpSpPr bwMode="auto">
          <a:xfrm>
            <a:off x="4159250" y="1604615"/>
            <a:ext cx="1168400" cy="1473200"/>
            <a:chOff x="4580" y="1878"/>
            <a:chExt cx="736" cy="928"/>
          </a:xfrm>
        </p:grpSpPr>
        <p:sp>
          <p:nvSpPr>
            <p:cNvPr id="56594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595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56596" name="Group 87"/>
          <p:cNvGrpSpPr/>
          <p:nvPr/>
        </p:nvGrpSpPr>
        <p:grpSpPr bwMode="auto">
          <a:xfrm>
            <a:off x="2921000" y="1601440"/>
            <a:ext cx="1168400" cy="1473200"/>
            <a:chOff x="4580" y="1878"/>
            <a:chExt cx="736" cy="928"/>
          </a:xfrm>
        </p:grpSpPr>
        <p:sp>
          <p:nvSpPr>
            <p:cNvPr id="56597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598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56599" name="Group 90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00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01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56602" name="Group 93"/>
          <p:cNvGrpSpPr/>
          <p:nvPr/>
        </p:nvGrpSpPr>
        <p:grpSpPr bwMode="auto">
          <a:xfrm>
            <a:off x="5583238" y="1601440"/>
            <a:ext cx="1168400" cy="1473200"/>
            <a:chOff x="4580" y="1878"/>
            <a:chExt cx="736" cy="928"/>
          </a:xfrm>
        </p:grpSpPr>
        <p:sp>
          <p:nvSpPr>
            <p:cNvPr id="56603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04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56605" name="Group 96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06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07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56608" name="Group 99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09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10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56611" name="Group 102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12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13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56614" name="Group 105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15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16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56617" name="Group 108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18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19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56620" name="Group 111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21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22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56623" name="Group 114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24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25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56626" name="Group 117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27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28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56629" name="Group 120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30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31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56632" name="Group 123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33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34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56635" name="Group 126"/>
          <p:cNvGrpSpPr/>
          <p:nvPr/>
        </p:nvGrpSpPr>
        <p:grpSpPr bwMode="auto">
          <a:xfrm>
            <a:off x="5583238" y="1601440"/>
            <a:ext cx="1168400" cy="1473200"/>
            <a:chOff x="4580" y="1878"/>
            <a:chExt cx="736" cy="928"/>
          </a:xfrm>
        </p:grpSpPr>
        <p:sp>
          <p:nvSpPr>
            <p:cNvPr id="56636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637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56638" name="Group 129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56639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82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7683" name="Group 132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684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86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7687" name="Group 135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688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90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7691" name="Group 138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692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94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7695" name="Group 141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696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98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7699" name="Group 144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70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702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7703" name="Group 147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704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705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7706" name="Group 150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707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708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7709" name="Group 153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710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711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7712" name="Group 156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713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714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7715" name="Group 159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716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717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7718" name="Group 162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719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720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7721" name="Group 165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722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723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7724" name="Group 168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7725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726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7727" name="Group 171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458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460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462" name="Group 174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463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465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466" name="Group 177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467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468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469" name="Group 180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473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478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479" name="Group 183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488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489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490" name="Group 186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491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492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93" name="Group 189"/>
          <p:cNvGrpSpPr/>
          <p:nvPr/>
        </p:nvGrpSpPr>
        <p:grpSpPr bwMode="auto">
          <a:xfrm>
            <a:off x="5583238" y="1601440"/>
            <a:ext cx="1168400" cy="1473200"/>
            <a:chOff x="4580" y="1878"/>
            <a:chExt cx="736" cy="928"/>
          </a:xfrm>
        </p:grpSpPr>
        <p:sp>
          <p:nvSpPr>
            <p:cNvPr id="19494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495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496" name="Group 192"/>
          <p:cNvGrpSpPr/>
          <p:nvPr/>
        </p:nvGrpSpPr>
        <p:grpSpPr bwMode="auto">
          <a:xfrm>
            <a:off x="5583238" y="1601440"/>
            <a:ext cx="1168400" cy="1473200"/>
            <a:chOff x="4580" y="1878"/>
            <a:chExt cx="736" cy="928"/>
          </a:xfrm>
        </p:grpSpPr>
        <p:sp>
          <p:nvSpPr>
            <p:cNvPr id="19497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498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499" name="Group 195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00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01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9502" name="Group 198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03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04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9505" name="Group 201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06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07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9508" name="Group 204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09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10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9511" name="Group 207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12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13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514" name="Group 210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15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16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517" name="Group 213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18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19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541" name="Group 216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4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4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544" name="Group 219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45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46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547" name="Group 222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4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4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550" name="Group 225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51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52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9553" name="Group 228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5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5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9556" name="Group 231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57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58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9559" name="Group 234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6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6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9562" name="Group 237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63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64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565" name="Group 240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6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6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568" name="Group 243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69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70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571" name="Group 246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7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7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574" name="Group 249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75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76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577" name="Group 252"/>
          <p:cNvGrpSpPr/>
          <p:nvPr/>
        </p:nvGrpSpPr>
        <p:grpSpPr bwMode="auto">
          <a:xfrm>
            <a:off x="6823075" y="1601440"/>
            <a:ext cx="1168400" cy="1473200"/>
            <a:chOff x="4580" y="1878"/>
            <a:chExt cx="736" cy="928"/>
          </a:xfrm>
        </p:grpSpPr>
        <p:sp>
          <p:nvSpPr>
            <p:cNvPr id="1957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7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580" name="Group 255"/>
          <p:cNvGrpSpPr/>
          <p:nvPr/>
        </p:nvGrpSpPr>
        <p:grpSpPr bwMode="auto">
          <a:xfrm>
            <a:off x="5583238" y="1601440"/>
            <a:ext cx="1168400" cy="1473200"/>
            <a:chOff x="4580" y="1878"/>
            <a:chExt cx="736" cy="928"/>
          </a:xfrm>
        </p:grpSpPr>
        <p:sp>
          <p:nvSpPr>
            <p:cNvPr id="19581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2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19583" name="Freeform 258"/>
          <p:cNvSpPr>
            <a:spLocks noEditPoints="1"/>
          </p:cNvSpPr>
          <p:nvPr/>
        </p:nvSpPr>
        <p:spPr bwMode="auto">
          <a:xfrm>
            <a:off x="0" y="671166"/>
            <a:ext cx="8248650" cy="3205163"/>
          </a:xfrm>
          <a:custGeom>
            <a:avLst/>
            <a:gdLst/>
            <a:ahLst/>
            <a:cxnLst>
              <a:cxn ang="0">
                <a:pos x="5758" y="0"/>
              </a:cxn>
              <a:cxn ang="0">
                <a:pos x="161" y="0"/>
              </a:cxn>
              <a:cxn ang="0">
                <a:pos x="0" y="161"/>
              </a:cxn>
              <a:cxn ang="0">
                <a:pos x="0" y="2138"/>
              </a:cxn>
              <a:cxn ang="0">
                <a:pos x="161" y="2300"/>
              </a:cxn>
              <a:cxn ang="0">
                <a:pos x="5758" y="2300"/>
              </a:cxn>
              <a:cxn ang="0">
                <a:pos x="5920" y="2138"/>
              </a:cxn>
              <a:cxn ang="0">
                <a:pos x="5920" y="161"/>
              </a:cxn>
              <a:cxn ang="0">
                <a:pos x="5758" y="0"/>
              </a:cxn>
              <a:cxn ang="0">
                <a:pos x="1022" y="1883"/>
              </a:cxn>
              <a:cxn ang="0">
                <a:pos x="184" y="1883"/>
              </a:cxn>
              <a:cxn ang="0">
                <a:pos x="184" y="510"/>
              </a:cxn>
              <a:cxn ang="0">
                <a:pos x="1022" y="510"/>
              </a:cxn>
              <a:cxn ang="0">
                <a:pos x="1022" y="1883"/>
              </a:cxn>
              <a:cxn ang="0">
                <a:pos x="1912" y="1885"/>
              </a:cxn>
              <a:cxn ang="0">
                <a:pos x="1073" y="1885"/>
              </a:cxn>
              <a:cxn ang="0">
                <a:pos x="1073" y="513"/>
              </a:cxn>
              <a:cxn ang="0">
                <a:pos x="1912" y="513"/>
              </a:cxn>
              <a:cxn ang="0">
                <a:pos x="1912" y="1885"/>
              </a:cxn>
              <a:cxn ang="0">
                <a:pos x="2935" y="1883"/>
              </a:cxn>
              <a:cxn ang="0">
                <a:pos x="2097" y="1883"/>
              </a:cxn>
              <a:cxn ang="0">
                <a:pos x="2097" y="510"/>
              </a:cxn>
              <a:cxn ang="0">
                <a:pos x="2935" y="510"/>
              </a:cxn>
              <a:cxn ang="0">
                <a:pos x="2935" y="1883"/>
              </a:cxn>
              <a:cxn ang="0">
                <a:pos x="3824" y="1885"/>
              </a:cxn>
              <a:cxn ang="0">
                <a:pos x="2985" y="1885"/>
              </a:cxn>
              <a:cxn ang="0">
                <a:pos x="2985" y="513"/>
              </a:cxn>
              <a:cxn ang="0">
                <a:pos x="3824" y="513"/>
              </a:cxn>
              <a:cxn ang="0">
                <a:pos x="3824" y="1885"/>
              </a:cxn>
              <a:cxn ang="0">
                <a:pos x="4846" y="1883"/>
              </a:cxn>
              <a:cxn ang="0">
                <a:pos x="4007" y="1883"/>
              </a:cxn>
              <a:cxn ang="0">
                <a:pos x="4007" y="510"/>
              </a:cxn>
              <a:cxn ang="0">
                <a:pos x="4846" y="510"/>
              </a:cxn>
              <a:cxn ang="0">
                <a:pos x="4846" y="1883"/>
              </a:cxn>
              <a:cxn ang="0">
                <a:pos x="5735" y="1885"/>
              </a:cxn>
              <a:cxn ang="0">
                <a:pos x="4897" y="1885"/>
              </a:cxn>
              <a:cxn ang="0">
                <a:pos x="4897" y="513"/>
              </a:cxn>
              <a:cxn ang="0">
                <a:pos x="5735" y="513"/>
              </a:cxn>
              <a:cxn ang="0">
                <a:pos x="5735" y="1885"/>
              </a:cxn>
            </a:cxnLst>
            <a:rect l="0" t="0" r="r" b="b"/>
            <a:pathLst>
              <a:path w="5920" h="2300">
                <a:moveTo>
                  <a:pt x="5758" y="0"/>
                </a:moveTo>
                <a:cubicBezTo>
                  <a:pt x="161" y="0"/>
                  <a:pt x="161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138"/>
                  <a:pt x="0" y="2138"/>
                  <a:pt x="0" y="2138"/>
                </a:cubicBezTo>
                <a:cubicBezTo>
                  <a:pt x="0" y="2227"/>
                  <a:pt x="72" y="2300"/>
                  <a:pt x="161" y="2300"/>
                </a:cubicBezTo>
                <a:cubicBezTo>
                  <a:pt x="5758" y="2300"/>
                  <a:pt x="5758" y="2300"/>
                  <a:pt x="5758" y="2300"/>
                </a:cubicBezTo>
                <a:cubicBezTo>
                  <a:pt x="5847" y="2300"/>
                  <a:pt x="5920" y="2227"/>
                  <a:pt x="5920" y="2138"/>
                </a:cubicBezTo>
                <a:cubicBezTo>
                  <a:pt x="5920" y="161"/>
                  <a:pt x="5920" y="161"/>
                  <a:pt x="5920" y="161"/>
                </a:cubicBezTo>
                <a:cubicBezTo>
                  <a:pt x="5920" y="72"/>
                  <a:pt x="5847" y="0"/>
                  <a:pt x="5758" y="0"/>
                </a:cubicBezTo>
                <a:close/>
                <a:moveTo>
                  <a:pt x="1022" y="1883"/>
                </a:moveTo>
                <a:cubicBezTo>
                  <a:pt x="184" y="1883"/>
                  <a:pt x="184" y="1883"/>
                  <a:pt x="184" y="1883"/>
                </a:cubicBezTo>
                <a:cubicBezTo>
                  <a:pt x="184" y="510"/>
                  <a:pt x="184" y="510"/>
                  <a:pt x="184" y="510"/>
                </a:cubicBezTo>
                <a:cubicBezTo>
                  <a:pt x="1022" y="510"/>
                  <a:pt x="1022" y="510"/>
                  <a:pt x="1022" y="510"/>
                </a:cubicBezTo>
                <a:lnTo>
                  <a:pt x="1022" y="1883"/>
                </a:lnTo>
                <a:close/>
                <a:moveTo>
                  <a:pt x="1912" y="1885"/>
                </a:moveTo>
                <a:cubicBezTo>
                  <a:pt x="1073" y="1885"/>
                  <a:pt x="1073" y="1885"/>
                  <a:pt x="1073" y="1885"/>
                </a:cubicBezTo>
                <a:cubicBezTo>
                  <a:pt x="1073" y="513"/>
                  <a:pt x="1073" y="513"/>
                  <a:pt x="1073" y="513"/>
                </a:cubicBezTo>
                <a:cubicBezTo>
                  <a:pt x="1912" y="513"/>
                  <a:pt x="1912" y="513"/>
                  <a:pt x="1912" y="513"/>
                </a:cubicBezTo>
                <a:lnTo>
                  <a:pt x="1912" y="1885"/>
                </a:lnTo>
                <a:close/>
                <a:moveTo>
                  <a:pt x="2935" y="1883"/>
                </a:moveTo>
                <a:cubicBezTo>
                  <a:pt x="2097" y="1883"/>
                  <a:pt x="2097" y="1883"/>
                  <a:pt x="2097" y="1883"/>
                </a:cubicBezTo>
                <a:cubicBezTo>
                  <a:pt x="2097" y="510"/>
                  <a:pt x="2097" y="510"/>
                  <a:pt x="2097" y="510"/>
                </a:cubicBezTo>
                <a:cubicBezTo>
                  <a:pt x="2935" y="510"/>
                  <a:pt x="2935" y="510"/>
                  <a:pt x="2935" y="510"/>
                </a:cubicBezTo>
                <a:lnTo>
                  <a:pt x="2935" y="1883"/>
                </a:lnTo>
                <a:close/>
                <a:moveTo>
                  <a:pt x="3824" y="1885"/>
                </a:moveTo>
                <a:cubicBezTo>
                  <a:pt x="2985" y="1885"/>
                  <a:pt x="2985" y="1885"/>
                  <a:pt x="2985" y="1885"/>
                </a:cubicBezTo>
                <a:cubicBezTo>
                  <a:pt x="2985" y="513"/>
                  <a:pt x="2985" y="513"/>
                  <a:pt x="2985" y="513"/>
                </a:cubicBezTo>
                <a:cubicBezTo>
                  <a:pt x="3824" y="513"/>
                  <a:pt x="3824" y="513"/>
                  <a:pt x="3824" y="513"/>
                </a:cubicBezTo>
                <a:lnTo>
                  <a:pt x="3824" y="1885"/>
                </a:lnTo>
                <a:close/>
                <a:moveTo>
                  <a:pt x="4846" y="1883"/>
                </a:moveTo>
                <a:cubicBezTo>
                  <a:pt x="4007" y="1883"/>
                  <a:pt x="4007" y="1883"/>
                  <a:pt x="4007" y="1883"/>
                </a:cubicBezTo>
                <a:cubicBezTo>
                  <a:pt x="4007" y="510"/>
                  <a:pt x="4007" y="510"/>
                  <a:pt x="4007" y="510"/>
                </a:cubicBezTo>
                <a:cubicBezTo>
                  <a:pt x="4846" y="510"/>
                  <a:pt x="4846" y="510"/>
                  <a:pt x="4846" y="510"/>
                </a:cubicBezTo>
                <a:lnTo>
                  <a:pt x="4846" y="1883"/>
                </a:lnTo>
                <a:close/>
                <a:moveTo>
                  <a:pt x="5735" y="1885"/>
                </a:moveTo>
                <a:cubicBezTo>
                  <a:pt x="4897" y="1885"/>
                  <a:pt x="4897" y="1885"/>
                  <a:pt x="4897" y="1885"/>
                </a:cubicBezTo>
                <a:cubicBezTo>
                  <a:pt x="4897" y="513"/>
                  <a:pt x="4897" y="513"/>
                  <a:pt x="4897" y="513"/>
                </a:cubicBezTo>
                <a:cubicBezTo>
                  <a:pt x="5735" y="513"/>
                  <a:pt x="5735" y="513"/>
                  <a:pt x="5735" y="513"/>
                </a:cubicBezTo>
                <a:lnTo>
                  <a:pt x="5735" y="1885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6320" name="Text Box 259"/>
          <p:cNvSpPr txBox="1">
            <a:spLocks noChangeArrowheads="1"/>
          </p:cNvSpPr>
          <p:nvPr/>
        </p:nvSpPr>
        <p:spPr bwMode="auto">
          <a:xfrm>
            <a:off x="711201" y="3354040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Hours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6321" name="Text Box 260"/>
          <p:cNvSpPr txBox="1">
            <a:spLocks noChangeArrowheads="1"/>
          </p:cNvSpPr>
          <p:nvPr/>
        </p:nvSpPr>
        <p:spPr bwMode="auto">
          <a:xfrm>
            <a:off x="3376614" y="3354040"/>
            <a:ext cx="1495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Minutes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6322" name="Text Box 261"/>
          <p:cNvSpPr txBox="1">
            <a:spLocks noChangeArrowheads="1"/>
          </p:cNvSpPr>
          <p:nvPr/>
        </p:nvSpPr>
        <p:spPr bwMode="auto">
          <a:xfrm>
            <a:off x="6038851" y="3354040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Seconds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6323" name="AutoShape 263"/>
          <p:cNvSpPr>
            <a:spLocks noChangeArrowheads="1"/>
          </p:cNvSpPr>
          <p:nvPr/>
        </p:nvSpPr>
        <p:spPr bwMode="auto">
          <a:xfrm rot="16200000">
            <a:off x="-1361281" y="2092772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6324" name="AutoShape 264"/>
          <p:cNvSpPr>
            <a:spLocks noChangeArrowheads="1"/>
          </p:cNvSpPr>
          <p:nvPr/>
        </p:nvSpPr>
        <p:spPr bwMode="auto">
          <a:xfrm>
            <a:off x="25400" y="706091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56325" name="Group 265"/>
          <p:cNvGrpSpPr/>
          <p:nvPr/>
        </p:nvGrpSpPr>
        <p:grpSpPr bwMode="auto">
          <a:xfrm>
            <a:off x="2714625" y="1993554"/>
            <a:ext cx="120650" cy="693737"/>
            <a:chOff x="1939" y="2444"/>
            <a:chExt cx="81" cy="463"/>
          </a:xfrm>
        </p:grpSpPr>
        <p:sp>
          <p:nvSpPr>
            <p:cNvPr id="56326" name="Rectangle 266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327" name="Rectangle 267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56329" name="Group 268"/>
          <p:cNvGrpSpPr/>
          <p:nvPr/>
        </p:nvGrpSpPr>
        <p:grpSpPr bwMode="auto">
          <a:xfrm>
            <a:off x="5395913" y="1993554"/>
            <a:ext cx="120650" cy="693737"/>
            <a:chOff x="1939" y="2444"/>
            <a:chExt cx="81" cy="463"/>
          </a:xfrm>
        </p:grpSpPr>
        <p:sp>
          <p:nvSpPr>
            <p:cNvPr id="56333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334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56338" name="Group 271"/>
          <p:cNvGrpSpPr/>
          <p:nvPr/>
        </p:nvGrpSpPr>
        <p:grpSpPr bwMode="auto">
          <a:xfrm>
            <a:off x="214314" y="1390303"/>
            <a:ext cx="7731125" cy="1905000"/>
            <a:chOff x="445" y="1744"/>
            <a:chExt cx="4870" cy="1200"/>
          </a:xfrm>
        </p:grpSpPr>
        <p:grpSp>
          <p:nvGrpSpPr>
            <p:cNvPr id="56339" name="Group 272"/>
            <p:cNvGrpSpPr/>
            <p:nvPr/>
          </p:nvGrpSpPr>
          <p:grpSpPr bwMode="auto">
            <a:xfrm>
              <a:off x="445" y="1744"/>
              <a:ext cx="734" cy="1200"/>
              <a:chOff x="448" y="1746"/>
              <a:chExt cx="724" cy="1188"/>
            </a:xfrm>
          </p:grpSpPr>
          <p:grpSp>
            <p:nvGrpSpPr>
              <p:cNvPr id="56370" name="Group 27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56372" name="Freeform 27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73" name="Freeform 27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6371" name="Freeform 27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6343" name="Group 277"/>
            <p:cNvGrpSpPr/>
            <p:nvPr/>
          </p:nvGrpSpPr>
          <p:grpSpPr bwMode="auto">
            <a:xfrm>
              <a:off x="1225" y="1744"/>
              <a:ext cx="734" cy="1200"/>
              <a:chOff x="448" y="1746"/>
              <a:chExt cx="724" cy="1188"/>
            </a:xfrm>
          </p:grpSpPr>
          <p:grpSp>
            <p:nvGrpSpPr>
              <p:cNvPr id="56366" name="Group 27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56368" name="Freeform 27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69" name="Freeform 28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6367" name="Freeform 28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6344" name="Group 282"/>
            <p:cNvGrpSpPr/>
            <p:nvPr/>
          </p:nvGrpSpPr>
          <p:grpSpPr bwMode="auto">
            <a:xfrm flipH="1">
              <a:off x="4581" y="1744"/>
              <a:ext cx="734" cy="1200"/>
              <a:chOff x="448" y="1746"/>
              <a:chExt cx="724" cy="1188"/>
            </a:xfrm>
          </p:grpSpPr>
          <p:grpSp>
            <p:nvGrpSpPr>
              <p:cNvPr id="56362" name="Group 28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56364" name="Freeform 28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65" name="Freeform 28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6363" name="Freeform 28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6348" name="Group 287"/>
            <p:cNvGrpSpPr/>
            <p:nvPr/>
          </p:nvGrpSpPr>
          <p:grpSpPr bwMode="auto">
            <a:xfrm flipH="1">
              <a:off x="3799" y="1744"/>
              <a:ext cx="734" cy="1200"/>
              <a:chOff x="448" y="1746"/>
              <a:chExt cx="724" cy="1188"/>
            </a:xfrm>
          </p:grpSpPr>
          <p:grpSp>
            <p:nvGrpSpPr>
              <p:cNvPr id="56357" name="Group 28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56360" name="Freeform 28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61" name="Freeform 29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6359" name="Freeform 29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6349" name="Rectangle 292"/>
            <p:cNvSpPr>
              <a:spLocks noChangeArrowheads="1"/>
            </p:cNvSpPr>
            <p:nvPr/>
          </p:nvSpPr>
          <p:spPr bwMode="auto">
            <a:xfrm>
              <a:off x="2126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56353" name="Rectangle 293"/>
            <p:cNvSpPr>
              <a:spLocks noChangeArrowheads="1"/>
            </p:cNvSpPr>
            <p:nvPr/>
          </p:nvSpPr>
          <p:spPr bwMode="auto">
            <a:xfrm>
              <a:off x="2909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17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17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17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6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56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17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7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7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7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7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7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7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7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7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5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56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6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56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5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56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5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5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56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56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56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56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5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56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56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5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56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5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56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5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56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5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56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5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56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5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5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5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56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5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5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56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1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176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1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176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17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176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1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17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1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17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17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17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17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17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17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17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17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56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1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177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177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17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177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17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177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17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17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17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177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1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19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1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19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1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19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19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19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19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19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19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1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195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19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19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19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19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19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19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19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19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1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19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1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19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19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19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1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19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1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19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1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After Reading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62157" y="1778125"/>
            <a:ext cx="541362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What do the boys do there?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71374" y="2624904"/>
            <a:ext cx="5413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one 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is</a:t>
            </a:r>
            <a:r>
              <a:rPr lang="en-US" altLang="zh-CN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34343" y="2587720"/>
            <a:ext cx="1855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sing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ing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34343" y="3158378"/>
            <a:ext cx="3117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danc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ing  (dance)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4342" y="3715375"/>
            <a:ext cx="1855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eat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34342" y="4352251"/>
            <a:ext cx="1855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drink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ing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34341" y="4930269"/>
            <a:ext cx="1855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sleep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ing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641908" y="2589624"/>
            <a:ext cx="1855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climb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64994" y="3143621"/>
            <a:ext cx="1855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watch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ing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22340" y="3705736"/>
            <a:ext cx="3345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Chas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ing    (chase)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885002" y="4363295"/>
            <a:ext cx="1855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fish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ing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885002" y="4920292"/>
            <a:ext cx="5306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Jump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ing</a:t>
            </a:r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and hop</a:t>
            </a:r>
            <a:r>
              <a:rPr lang="en-US" altLang="zh-CN" sz="2800" dirty="0">
                <a:solidFill>
                  <a:srgbClr val="00B050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ping</a:t>
            </a:r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around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9041497" y="197813"/>
            <a:ext cx="2825928" cy="3094103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06087" y="3283573"/>
            <a:ext cx="3117573" cy="3413425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4972004" y="4393941"/>
            <a:ext cx="1840811" cy="20155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6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After Reading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18224" y="1778125"/>
            <a:ext cx="5687005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Is there one boy missing? Why?</a:t>
            </a:r>
          </a:p>
        </p:txBody>
      </p:sp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11444" y="3141276"/>
            <a:ext cx="5413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No. They count wrong.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72365" y="1656080"/>
            <a:ext cx="4494187" cy="4920676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文本框 4"/>
          <p:cNvSpPr txBox="1"/>
          <p:nvPr/>
        </p:nvSpPr>
        <p:spPr>
          <a:xfrm>
            <a:off x="6299416" y="5264419"/>
            <a:ext cx="5770664" cy="1319336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At the </a:t>
            </a:r>
            <a:r>
              <a:rPr lang="en-US" altLang="zh-CN" sz="2800" b="1" u="sng" dirty="0">
                <a:solidFill>
                  <a:srgbClr val="00B0F0"/>
                </a:solidFill>
              </a:rPr>
              <a:t>beginning/ end</a:t>
            </a:r>
            <a:r>
              <a:rPr lang="en-US" altLang="zh-CN" sz="2800" b="1" dirty="0">
                <a:solidFill>
                  <a:srgbClr val="00B0F0"/>
                </a:solidFill>
              </a:rPr>
              <a:t> </a:t>
            </a:r>
            <a:r>
              <a:rPr lang="en-US" altLang="zh-CN" sz="2800" dirty="0"/>
              <a:t>of the day,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The boys want to go home.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71" y="0"/>
            <a:ext cx="4848323" cy="10139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1068" y="245358"/>
            <a:ext cx="5399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DB6D5B"/>
                </a:solidFill>
                <a:latin typeface="Arial Black" panose="020B0A04020102020204" pitchFamily="34" charset="0"/>
              </a:rPr>
              <a:t>Look,think</a:t>
            </a:r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and choose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对话气泡: 椭圆形 10"/>
          <p:cNvSpPr/>
          <p:nvPr/>
        </p:nvSpPr>
        <p:spPr>
          <a:xfrm>
            <a:off x="4326252" y="349575"/>
            <a:ext cx="4278086" cy="1965666"/>
          </a:xfrm>
          <a:prstGeom prst="wedgeEllipseCallout">
            <a:avLst>
              <a:gd name="adj1" fmla="val -54166"/>
              <a:gd name="adj2" fmla="val 56786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176765" y="573400"/>
            <a:ext cx="3220782" cy="131933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Let’s go back for </a:t>
            </a:r>
            <a:r>
              <a:rPr lang="en-US" altLang="zh-CN" sz="2800" b="1" u="sng" dirty="0">
                <a:solidFill>
                  <a:srgbClr val="00B0F0"/>
                </a:solidFill>
              </a:rPr>
              <a:t>lunch/ supper.</a:t>
            </a:r>
            <a:r>
              <a:rPr lang="en-US" altLang="zh-CN" sz="2800" b="1" dirty="0">
                <a:solidFill>
                  <a:srgbClr val="00B0F0"/>
                </a:solidFill>
              </a:rPr>
              <a:t> </a:t>
            </a:r>
            <a:endParaRPr lang="zh-CN" altLang="en-US" sz="2800" dirty="0"/>
          </a:p>
        </p:txBody>
      </p:sp>
      <p:sp>
        <p:nvSpPr>
          <p:cNvPr id="13" name="椭圆 12"/>
          <p:cNvSpPr/>
          <p:nvPr/>
        </p:nvSpPr>
        <p:spPr>
          <a:xfrm>
            <a:off x="9088799" y="5417734"/>
            <a:ext cx="1032522" cy="56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299416" y="1372080"/>
            <a:ext cx="1361224" cy="56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88436" y="1656080"/>
            <a:ext cx="3380615" cy="782321"/>
            <a:chOff x="488436" y="1656080"/>
            <a:chExt cx="3380615" cy="782321"/>
          </a:xfrm>
        </p:grpSpPr>
        <p:sp>
          <p:nvSpPr>
            <p:cNvPr id="8" name="对话气泡: 椭圆形 7"/>
            <p:cNvSpPr/>
            <p:nvPr/>
          </p:nvSpPr>
          <p:spPr>
            <a:xfrm>
              <a:off x="488436" y="1766601"/>
              <a:ext cx="2996444" cy="671800"/>
            </a:xfrm>
            <a:prstGeom prst="wedgeEllipseCallout">
              <a:avLst>
                <a:gd name="adj1" fmla="val -33821"/>
                <a:gd name="adj2" fmla="val 15962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8269" y="1656080"/>
              <a:ext cx="3220782" cy="67300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/>
                <a:t>Are we all here?</a:t>
              </a:r>
              <a:endParaRPr lang="zh-CN" altLang="en-US" sz="28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58660" y="3110578"/>
            <a:ext cx="3908460" cy="782321"/>
            <a:chOff x="488436" y="1656080"/>
            <a:chExt cx="3380615" cy="782321"/>
          </a:xfrm>
        </p:grpSpPr>
        <p:sp>
          <p:nvSpPr>
            <p:cNvPr id="18" name="对话气泡: 椭圆形 17"/>
            <p:cNvSpPr/>
            <p:nvPr/>
          </p:nvSpPr>
          <p:spPr>
            <a:xfrm>
              <a:off x="488436" y="1766601"/>
              <a:ext cx="2996444" cy="671800"/>
            </a:xfrm>
            <a:prstGeom prst="wedgeEllipseCallout">
              <a:avLst>
                <a:gd name="adj1" fmla="val 6528"/>
                <a:gd name="adj2" fmla="val 10366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8269" y="1656080"/>
              <a:ext cx="3220782" cy="67300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/>
                <a:t>Let me </a:t>
              </a:r>
              <a:r>
                <a:rPr lang="en-US" altLang="zh-CN" sz="2800" b="1" u="sng" dirty="0">
                  <a:solidFill>
                    <a:srgbClr val="00B0F0"/>
                  </a:solidFill>
                </a:rPr>
                <a:t>count/ eat.</a:t>
              </a:r>
              <a:r>
                <a:rPr lang="en-US" altLang="zh-CN" sz="2800" b="1" dirty="0">
                  <a:solidFill>
                    <a:srgbClr val="00B0F0"/>
                  </a:solidFill>
                </a:rPr>
                <a:t> </a:t>
              </a:r>
              <a:endParaRPr lang="zh-CN" altLang="en-US" sz="2800" dirty="0"/>
            </a:p>
          </p:txBody>
        </p:sp>
      </p:grpSp>
      <p:sp>
        <p:nvSpPr>
          <p:cNvPr id="20" name="椭圆 19"/>
          <p:cNvSpPr/>
          <p:nvPr/>
        </p:nvSpPr>
        <p:spPr>
          <a:xfrm>
            <a:off x="3590117" y="3270241"/>
            <a:ext cx="1176435" cy="56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/>
      <p:bldP spid="13" grpId="0" animBg="1"/>
      <p:bldP spid="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258482" y="1228454"/>
            <a:ext cx="4928965" cy="5396714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8563985" y="2345746"/>
            <a:ext cx="2957456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How do they feel?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05556" y="935527"/>
            <a:ext cx="3380615" cy="782321"/>
            <a:chOff x="488436" y="1656080"/>
            <a:chExt cx="3380615" cy="782321"/>
          </a:xfrm>
        </p:grpSpPr>
        <p:sp>
          <p:nvSpPr>
            <p:cNvPr id="8" name="对话气泡: 椭圆形 7"/>
            <p:cNvSpPr/>
            <p:nvPr/>
          </p:nvSpPr>
          <p:spPr>
            <a:xfrm>
              <a:off x="488436" y="1766601"/>
              <a:ext cx="2996444" cy="671800"/>
            </a:xfrm>
            <a:prstGeom prst="wedgeEllipseCallout">
              <a:avLst>
                <a:gd name="adj1" fmla="val 64509"/>
                <a:gd name="adj2" fmla="val 171725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8269" y="1656080"/>
              <a:ext cx="3220782" cy="67300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/>
                <a:t>One, two…nine!</a:t>
              </a:r>
              <a:endParaRPr lang="zh-CN" altLang="en-US" sz="2800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52544" y="574185"/>
            <a:ext cx="5155536" cy="1034348"/>
            <a:chOff x="488436" y="1766601"/>
            <a:chExt cx="4459271" cy="1034348"/>
          </a:xfrm>
        </p:grpSpPr>
        <p:sp>
          <p:nvSpPr>
            <p:cNvPr id="11" name="对话气泡: 椭圆形 10"/>
            <p:cNvSpPr/>
            <p:nvPr/>
          </p:nvSpPr>
          <p:spPr>
            <a:xfrm>
              <a:off x="488436" y="1766601"/>
              <a:ext cx="4459271" cy="1034348"/>
            </a:xfrm>
            <a:prstGeom prst="wedgeEllipseCallout">
              <a:avLst>
                <a:gd name="adj1" fmla="val -25710"/>
                <a:gd name="adj2" fmla="val 9363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04016" y="1965630"/>
              <a:ext cx="3947720" cy="67300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/>
                <a:t>What? One of us is missing!</a:t>
              </a:r>
              <a:endParaRPr lang="zh-CN" altLang="en-US" sz="28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27510" y="4105805"/>
            <a:ext cx="3686171" cy="1034348"/>
            <a:chOff x="488436" y="1766601"/>
            <a:chExt cx="4459271" cy="1034348"/>
          </a:xfrm>
        </p:grpSpPr>
        <p:sp>
          <p:nvSpPr>
            <p:cNvPr id="14" name="对话气泡: 椭圆形 13"/>
            <p:cNvSpPr/>
            <p:nvPr/>
          </p:nvSpPr>
          <p:spPr>
            <a:xfrm>
              <a:off x="488436" y="1766601"/>
              <a:ext cx="4459271" cy="1034348"/>
            </a:xfrm>
            <a:prstGeom prst="wedgeEllipseCallout">
              <a:avLst>
                <a:gd name="adj1" fmla="val 57453"/>
                <a:gd name="adj2" fmla="val -9790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04016" y="1965630"/>
              <a:ext cx="3947720" cy="67300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/>
                <a:t>What shall we do?</a:t>
              </a:r>
              <a:endParaRPr lang="zh-CN" altLang="en-US" sz="28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63984" y="3198167"/>
            <a:ext cx="3109855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What’s the problem?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3220720" y="1119541"/>
            <a:ext cx="4928965" cy="5396714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0" name="组合 9"/>
          <p:cNvGrpSpPr/>
          <p:nvPr/>
        </p:nvGrpSpPr>
        <p:grpSpPr>
          <a:xfrm>
            <a:off x="4321839" y="1037735"/>
            <a:ext cx="5155536" cy="1034348"/>
            <a:chOff x="488436" y="1766601"/>
            <a:chExt cx="4459271" cy="1034348"/>
          </a:xfrm>
        </p:grpSpPr>
        <p:sp>
          <p:nvSpPr>
            <p:cNvPr id="11" name="对话气泡: 椭圆形 10"/>
            <p:cNvSpPr/>
            <p:nvPr>
              <p:custDataLst>
                <p:tags r:id="rId5"/>
              </p:custDataLst>
            </p:nvPr>
          </p:nvSpPr>
          <p:spPr>
            <a:xfrm>
              <a:off x="488436" y="1766601"/>
              <a:ext cx="4459271" cy="1034348"/>
            </a:xfrm>
            <a:prstGeom prst="wedgeEllipseCallout">
              <a:avLst>
                <a:gd name="adj1" fmla="val -44578"/>
                <a:gd name="adj2" fmla="val 20460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>
              <p:custDataLst>
                <p:tags r:id="rId6"/>
              </p:custDataLst>
            </p:nvPr>
          </p:nvSpPr>
          <p:spPr>
            <a:xfrm>
              <a:off x="804016" y="1965630"/>
              <a:ext cx="3947720" cy="73723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/>
                <a:t>Why are you </a:t>
              </a:r>
              <a:r>
                <a:rPr lang="en-US" altLang="zh-CN" sz="2800" b="1" u="sng" dirty="0">
                  <a:solidFill>
                    <a:srgbClr val="00B0F0"/>
                  </a:solidFill>
                  <a:sym typeface="+mn-ea"/>
                </a:rPr>
                <a:t>happy/ sad?</a:t>
              </a:r>
              <a:endParaRPr lang="zh-CN" altLang="en-US" sz="28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5765" y="4304560"/>
            <a:ext cx="5130800" cy="2317750"/>
            <a:chOff x="-1037935" y="1965356"/>
            <a:chExt cx="6206882" cy="2317750"/>
          </a:xfrm>
        </p:grpSpPr>
        <p:sp>
          <p:nvSpPr>
            <p:cNvPr id="14" name="对话气泡: 椭圆形 13"/>
            <p:cNvSpPr/>
            <p:nvPr>
              <p:custDataLst>
                <p:tags r:id="rId3"/>
              </p:custDataLst>
            </p:nvPr>
          </p:nvSpPr>
          <p:spPr>
            <a:xfrm>
              <a:off x="-1037935" y="1965356"/>
              <a:ext cx="5762875" cy="2317750"/>
            </a:xfrm>
            <a:prstGeom prst="wedgeEllipseCallout">
              <a:avLst>
                <a:gd name="adj1" fmla="val 68141"/>
                <a:gd name="adj2" fmla="val -5051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4"/>
              </p:custDataLst>
            </p:nvPr>
          </p:nvSpPr>
          <p:spPr>
            <a:xfrm>
              <a:off x="-890445" y="2289206"/>
              <a:ext cx="6059392" cy="1383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/>
                <a:t>One of us is missing!Mummy will be </a:t>
              </a:r>
              <a:r>
                <a:rPr lang="en-US" altLang="zh-CN" sz="2800" b="1" u="sng" dirty="0">
                  <a:solidFill>
                    <a:srgbClr val="00B0F0"/>
                  </a:solidFill>
                  <a:sym typeface="+mn-ea"/>
                </a:rPr>
                <a:t>happy/ mad</a:t>
              </a:r>
              <a:r>
                <a:rPr lang="en-US" altLang="zh-CN" sz="2800" dirty="0"/>
                <a:t>  with us.</a:t>
              </a:r>
            </a:p>
          </p:txBody>
        </p:sp>
      </p:grpSp>
      <p:sp>
        <p:nvSpPr>
          <p:cNvPr id="7" name="椭圆 6"/>
          <p:cNvSpPr/>
          <p:nvPr>
            <p:custDataLst>
              <p:tags r:id="rId1"/>
            </p:custDataLst>
          </p:nvPr>
        </p:nvSpPr>
        <p:spPr>
          <a:xfrm>
            <a:off x="8001216" y="1406370"/>
            <a:ext cx="1361224" cy="56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641181" y="5371310"/>
            <a:ext cx="1361224" cy="56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529445-739F-97E9-1FC7-769275666935}"/>
              </a:ext>
            </a:extLst>
          </p:cNvPr>
          <p:cNvSpPr txBox="1"/>
          <p:nvPr/>
        </p:nvSpPr>
        <p:spPr>
          <a:xfrm>
            <a:off x="487685" y="153696"/>
            <a:ext cx="3109855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Who comes along?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0BC0E12-15A1-215D-0304-18D22E625285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154209" y="1758699"/>
            <a:ext cx="3883582" cy="4252126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1F77A86-81B5-7622-80DA-0BFD64BDBAC9}"/>
              </a:ext>
            </a:extLst>
          </p:cNvPr>
          <p:cNvSpPr txBox="1"/>
          <p:nvPr/>
        </p:nvSpPr>
        <p:spPr>
          <a:xfrm>
            <a:off x="487685" y="153696"/>
            <a:ext cx="4259413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What does the girl do then?</a:t>
            </a:r>
          </a:p>
        </p:txBody>
      </p:sp>
    </p:spTree>
    <p:extLst>
      <p:ext uri="{BB962C8B-B14F-4D97-AF65-F5344CB8AC3E}">
        <p14:creationId xmlns:p14="http://schemas.microsoft.com/office/powerpoint/2010/main" val="393036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0EE56FE-8FE7-BFE8-6F1C-42738AFE01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1771" y="0"/>
            <a:ext cx="4848323" cy="101393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DD610B6-8F8F-AC35-6A05-50B2A0441EFB}"/>
              </a:ext>
            </a:extLst>
          </p:cNvPr>
          <p:cNvSpPr txBox="1"/>
          <p:nvPr/>
        </p:nvSpPr>
        <p:spPr>
          <a:xfrm>
            <a:off x="434259" y="245358"/>
            <a:ext cx="5399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Listen and repeat.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E3BDB62-1E3C-B3CE-DF3A-5D97680F41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1771" y="1679642"/>
            <a:ext cx="4848323" cy="101393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F0CA5A5-3B7F-3D8E-94C1-A9AEA021A0D3}"/>
              </a:ext>
            </a:extLst>
          </p:cNvPr>
          <p:cNvSpPr txBox="1"/>
          <p:nvPr/>
        </p:nvSpPr>
        <p:spPr>
          <a:xfrm>
            <a:off x="434259" y="1925000"/>
            <a:ext cx="5399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Role reading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6223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192971" y="966084"/>
            <a:ext cx="11999029" cy="584406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365781" y="1113758"/>
            <a:ext cx="7871791" cy="5197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zh-CN" sz="2800" b="1" dirty="0">
                <a:solidFill>
                  <a:schemeClr val="dk1"/>
                </a:solidFill>
              </a:rPr>
              <a:t>How many silly boys are there in the village?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</a:rPr>
              <a:t>There are ten boys.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2. Where do the boys go one day?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They go to the forest.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3. What do the boys do there?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One is…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4. Is there one boy missing? Why?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No. Because they count wrong.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06567" y="76780"/>
            <a:ext cx="6018109" cy="6618366"/>
            <a:chOff x="4006567" y="76780"/>
            <a:chExt cx="6018109" cy="661836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l="51315" t="11127" r="8813" b="10920"/>
            <a:stretch>
              <a:fillRect/>
            </a:stretch>
          </p:blipFill>
          <p:spPr>
            <a:xfrm>
              <a:off x="4006567" y="76780"/>
              <a:ext cx="6018109" cy="66183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4413171" y="696718"/>
              <a:ext cx="5168585" cy="58354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8663" y="245358"/>
            <a:ext cx="3212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Before Reading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Freeform 6"/>
          <p:cNvSpPr/>
          <p:nvPr/>
        </p:nvSpPr>
        <p:spPr bwMode="auto">
          <a:xfrm>
            <a:off x="2030413" y="1595438"/>
            <a:ext cx="8132762" cy="533400"/>
          </a:xfrm>
          <a:custGeom>
            <a:avLst/>
            <a:gdLst>
              <a:gd name="T0" fmla="*/ 2147483646 w 5772"/>
              <a:gd name="T1" fmla="*/ 2147483646 h 636"/>
              <a:gd name="T2" fmla="*/ 2147483646 w 5772"/>
              <a:gd name="T3" fmla="*/ 2147483646 h 636"/>
              <a:gd name="T4" fmla="*/ 2147483646 w 5772"/>
              <a:gd name="T5" fmla="*/ 2147483646 h 636"/>
              <a:gd name="T6" fmla="*/ 2147483646 w 5772"/>
              <a:gd name="T7" fmla="*/ 2147483646 h 636"/>
              <a:gd name="T8" fmla="*/ 2147483646 w 5772"/>
              <a:gd name="T9" fmla="*/ 2147483646 h 636"/>
              <a:gd name="T10" fmla="*/ 2147483646 w 5772"/>
              <a:gd name="T11" fmla="*/ 2147483646 h 636"/>
              <a:gd name="T12" fmla="*/ 2147483646 w 5772"/>
              <a:gd name="T13" fmla="*/ 2147483646 h 636"/>
              <a:gd name="T14" fmla="*/ 2147483646 w 5772"/>
              <a:gd name="T15" fmla="*/ 2147483646 h 636"/>
              <a:gd name="T16" fmla="*/ 2147483646 w 5772"/>
              <a:gd name="T17" fmla="*/ 2147483646 h 636"/>
              <a:gd name="T18" fmla="*/ 2147483646 w 5772"/>
              <a:gd name="T19" fmla="*/ 2147483646 h 636"/>
              <a:gd name="T20" fmla="*/ 2147483646 w 5772"/>
              <a:gd name="T21" fmla="*/ 2147483646 h 636"/>
              <a:gd name="T22" fmla="*/ 2147483646 w 5772"/>
              <a:gd name="T23" fmla="*/ 2147483646 h 636"/>
              <a:gd name="T24" fmla="*/ 2147483646 w 5772"/>
              <a:gd name="T25" fmla="*/ 0 h 636"/>
              <a:gd name="T26" fmla="*/ 2147483646 w 5772"/>
              <a:gd name="T27" fmla="*/ 0 h 636"/>
              <a:gd name="T28" fmla="*/ 2147483646 w 5772"/>
              <a:gd name="T29" fmla="*/ 0 h 636"/>
              <a:gd name="T30" fmla="*/ 2147483646 w 5772"/>
              <a:gd name="T31" fmla="*/ 0 h 636"/>
              <a:gd name="T32" fmla="*/ 2147483646 w 5772"/>
              <a:gd name="T33" fmla="*/ 2147483646 h 636"/>
              <a:gd name="T34" fmla="*/ 2147483646 w 5772"/>
              <a:gd name="T35" fmla="*/ 2147483646 h 636"/>
              <a:gd name="T36" fmla="*/ 2147483646 w 5772"/>
              <a:gd name="T37" fmla="*/ 2147483646 h 636"/>
              <a:gd name="T38" fmla="*/ 2147483646 w 5772"/>
              <a:gd name="T39" fmla="*/ 2147483646 h 636"/>
              <a:gd name="T40" fmla="*/ 2147483646 w 5772"/>
              <a:gd name="T41" fmla="*/ 2147483646 h 636"/>
              <a:gd name="T42" fmla="*/ 2147483646 w 5772"/>
              <a:gd name="T43" fmla="*/ 2147483646 h 636"/>
              <a:gd name="T44" fmla="*/ 2147483646 w 5772"/>
              <a:gd name="T45" fmla="*/ 2147483646 h 636"/>
              <a:gd name="T46" fmla="*/ 2147483646 w 5772"/>
              <a:gd name="T47" fmla="*/ 2147483646 h 636"/>
              <a:gd name="T48" fmla="*/ 2147483646 w 5772"/>
              <a:gd name="T49" fmla="*/ 2147483646 h 636"/>
              <a:gd name="T50" fmla="*/ 2147483646 w 5772"/>
              <a:gd name="T51" fmla="*/ 2147483646 h 636"/>
              <a:gd name="T52" fmla="*/ 2147483646 w 5772"/>
              <a:gd name="T53" fmla="*/ 2147483646 h 636"/>
              <a:gd name="T54" fmla="*/ 2147483646 w 5772"/>
              <a:gd name="T55" fmla="*/ 2147483646 h 636"/>
              <a:gd name="T56" fmla="*/ 2147483646 w 5772"/>
              <a:gd name="T57" fmla="*/ 2147483646 h 636"/>
              <a:gd name="T58" fmla="*/ 2147483646 w 5772"/>
              <a:gd name="T59" fmla="*/ 2147483646 h 636"/>
              <a:gd name="T60" fmla="*/ 0 w 5772"/>
              <a:gd name="T61" fmla="*/ 2147483646 h 636"/>
              <a:gd name="T62" fmla="*/ 2147483646 w 5772"/>
              <a:gd name="T63" fmla="*/ 2147483646 h 636"/>
              <a:gd name="T64" fmla="*/ 2147483646 w 5772"/>
              <a:gd name="T65" fmla="*/ 2147483646 h 636"/>
              <a:gd name="T66" fmla="*/ 2147483646 w 5772"/>
              <a:gd name="T67" fmla="*/ 2147483646 h 636"/>
              <a:gd name="T68" fmla="*/ 2147483646 w 5772"/>
              <a:gd name="T69" fmla="*/ 2147483646 h 6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72"/>
              <a:gd name="T106" fmla="*/ 0 h 636"/>
              <a:gd name="T107" fmla="*/ 5772 w 5772"/>
              <a:gd name="T108" fmla="*/ 636 h 6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72" h="636">
                <a:moveTo>
                  <a:pt x="5365" y="62"/>
                </a:moveTo>
                <a:cubicBezTo>
                  <a:pt x="5365" y="62"/>
                  <a:pt x="5365" y="62"/>
                  <a:pt x="5365" y="62"/>
                </a:cubicBezTo>
                <a:cubicBezTo>
                  <a:pt x="5363" y="59"/>
                  <a:pt x="5361" y="56"/>
                  <a:pt x="5359" y="53"/>
                </a:cubicBezTo>
                <a:cubicBezTo>
                  <a:pt x="5359" y="53"/>
                  <a:pt x="5359" y="53"/>
                  <a:pt x="5359" y="53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7" y="50"/>
                  <a:pt x="5355" y="49"/>
                  <a:pt x="5354" y="47"/>
                </a:cubicBezTo>
                <a:cubicBezTo>
                  <a:pt x="5354" y="47"/>
                  <a:pt x="5354" y="47"/>
                  <a:pt x="5354" y="46"/>
                </a:cubicBezTo>
                <a:cubicBezTo>
                  <a:pt x="5345" y="37"/>
                  <a:pt x="5336" y="29"/>
                  <a:pt x="5325" y="22"/>
                </a:cubicBezTo>
                <a:cubicBezTo>
                  <a:pt x="5325" y="22"/>
                  <a:pt x="5325" y="21"/>
                  <a:pt x="5324" y="21"/>
                </a:cubicBezTo>
                <a:cubicBezTo>
                  <a:pt x="5323" y="20"/>
                  <a:pt x="5321" y="19"/>
                  <a:pt x="5319" y="18"/>
                </a:cubicBezTo>
                <a:cubicBezTo>
                  <a:pt x="5319" y="18"/>
                  <a:pt x="5318" y="18"/>
                  <a:pt x="5318" y="17"/>
                </a:cubicBezTo>
                <a:cubicBezTo>
                  <a:pt x="5316" y="16"/>
                  <a:pt x="5314" y="15"/>
                  <a:pt x="5313" y="14"/>
                </a:cubicBezTo>
                <a:cubicBezTo>
                  <a:pt x="5312" y="14"/>
                  <a:pt x="5312" y="14"/>
                  <a:pt x="5311" y="14"/>
                </a:cubicBezTo>
                <a:cubicBezTo>
                  <a:pt x="5309" y="13"/>
                  <a:pt x="5307" y="12"/>
                  <a:pt x="5305" y="11"/>
                </a:cubicBezTo>
                <a:cubicBezTo>
                  <a:pt x="5305" y="11"/>
                  <a:pt x="5305" y="11"/>
                  <a:pt x="5305" y="11"/>
                </a:cubicBezTo>
                <a:cubicBezTo>
                  <a:pt x="5300" y="9"/>
                  <a:pt x="5295" y="7"/>
                  <a:pt x="5291" y="6"/>
                </a:cubicBezTo>
                <a:cubicBezTo>
                  <a:pt x="5290" y="5"/>
                  <a:pt x="5289" y="5"/>
                  <a:pt x="5289" y="5"/>
                </a:cubicBezTo>
                <a:cubicBezTo>
                  <a:pt x="5287" y="5"/>
                  <a:pt x="5285" y="4"/>
                  <a:pt x="5283" y="4"/>
                </a:cubicBezTo>
                <a:cubicBezTo>
                  <a:pt x="5283" y="3"/>
                  <a:pt x="5282" y="3"/>
                  <a:pt x="5281" y="3"/>
                </a:cubicBezTo>
                <a:cubicBezTo>
                  <a:pt x="5279" y="3"/>
                  <a:pt x="5278" y="2"/>
                  <a:pt x="5276" y="2"/>
                </a:cubicBezTo>
                <a:cubicBezTo>
                  <a:pt x="5275" y="2"/>
                  <a:pt x="5274" y="2"/>
                  <a:pt x="5274" y="2"/>
                </a:cubicBezTo>
                <a:cubicBezTo>
                  <a:pt x="5272" y="1"/>
                  <a:pt x="5270" y="1"/>
                  <a:pt x="5269" y="1"/>
                </a:cubicBezTo>
                <a:cubicBezTo>
                  <a:pt x="5268" y="1"/>
                  <a:pt x="5267" y="1"/>
                  <a:pt x="5266" y="0"/>
                </a:cubicBezTo>
                <a:cubicBezTo>
                  <a:pt x="5264" y="0"/>
                  <a:pt x="5263" y="0"/>
                  <a:pt x="5261" y="0"/>
                </a:cubicBezTo>
                <a:cubicBezTo>
                  <a:pt x="5260" y="0"/>
                  <a:pt x="5259" y="0"/>
                  <a:pt x="5259" y="0"/>
                </a:cubicBezTo>
                <a:cubicBezTo>
                  <a:pt x="5256" y="0"/>
                  <a:pt x="5253" y="0"/>
                  <a:pt x="525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19" y="0"/>
                  <a:pt x="516" y="0"/>
                  <a:pt x="514" y="0"/>
                </a:cubicBezTo>
                <a:cubicBezTo>
                  <a:pt x="513" y="0"/>
                  <a:pt x="512" y="0"/>
                  <a:pt x="511" y="0"/>
                </a:cubicBezTo>
                <a:cubicBezTo>
                  <a:pt x="510" y="0"/>
                  <a:pt x="508" y="0"/>
                  <a:pt x="506" y="0"/>
                </a:cubicBezTo>
                <a:cubicBezTo>
                  <a:pt x="505" y="1"/>
                  <a:pt x="504" y="1"/>
                  <a:pt x="503" y="1"/>
                </a:cubicBezTo>
                <a:cubicBezTo>
                  <a:pt x="502" y="1"/>
                  <a:pt x="500" y="1"/>
                  <a:pt x="499" y="2"/>
                </a:cubicBezTo>
                <a:cubicBezTo>
                  <a:pt x="498" y="2"/>
                  <a:pt x="497" y="2"/>
                  <a:pt x="496" y="2"/>
                </a:cubicBezTo>
                <a:cubicBezTo>
                  <a:pt x="494" y="2"/>
                  <a:pt x="493" y="3"/>
                  <a:pt x="491" y="3"/>
                </a:cubicBezTo>
                <a:cubicBezTo>
                  <a:pt x="491" y="3"/>
                  <a:pt x="490" y="3"/>
                  <a:pt x="489" y="4"/>
                </a:cubicBezTo>
                <a:cubicBezTo>
                  <a:pt x="487" y="4"/>
                  <a:pt x="485" y="4"/>
                  <a:pt x="484" y="5"/>
                </a:cubicBezTo>
                <a:cubicBezTo>
                  <a:pt x="483" y="5"/>
                  <a:pt x="482" y="5"/>
                  <a:pt x="482" y="6"/>
                </a:cubicBezTo>
                <a:cubicBezTo>
                  <a:pt x="477" y="7"/>
                  <a:pt x="472" y="9"/>
                  <a:pt x="468" y="11"/>
                </a:cubicBezTo>
                <a:cubicBezTo>
                  <a:pt x="467" y="11"/>
                  <a:pt x="467" y="11"/>
                  <a:pt x="467" y="11"/>
                </a:cubicBezTo>
                <a:cubicBezTo>
                  <a:pt x="465" y="12"/>
                  <a:pt x="463" y="13"/>
                  <a:pt x="461" y="14"/>
                </a:cubicBezTo>
                <a:cubicBezTo>
                  <a:pt x="461" y="14"/>
                  <a:pt x="460" y="14"/>
                  <a:pt x="460" y="14"/>
                </a:cubicBezTo>
                <a:cubicBezTo>
                  <a:pt x="458" y="15"/>
                  <a:pt x="456" y="16"/>
                  <a:pt x="455" y="17"/>
                </a:cubicBezTo>
                <a:cubicBezTo>
                  <a:pt x="454" y="18"/>
                  <a:pt x="454" y="18"/>
                  <a:pt x="453" y="18"/>
                </a:cubicBezTo>
                <a:cubicBezTo>
                  <a:pt x="451" y="19"/>
                  <a:pt x="450" y="20"/>
                  <a:pt x="448" y="21"/>
                </a:cubicBezTo>
                <a:cubicBezTo>
                  <a:pt x="448" y="21"/>
                  <a:pt x="447" y="22"/>
                  <a:pt x="447" y="22"/>
                </a:cubicBezTo>
                <a:cubicBezTo>
                  <a:pt x="445" y="23"/>
                  <a:pt x="443" y="24"/>
                  <a:pt x="441" y="26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35" y="30"/>
                  <a:pt x="429" y="35"/>
                  <a:pt x="424" y="41"/>
                </a:cubicBezTo>
                <a:cubicBezTo>
                  <a:pt x="424" y="41"/>
                  <a:pt x="424" y="41"/>
                  <a:pt x="424" y="41"/>
                </a:cubicBezTo>
                <a:cubicBezTo>
                  <a:pt x="422" y="43"/>
                  <a:pt x="420" y="45"/>
                  <a:pt x="419" y="46"/>
                </a:cubicBezTo>
                <a:cubicBezTo>
                  <a:pt x="419" y="47"/>
                  <a:pt x="419" y="47"/>
                  <a:pt x="419" y="47"/>
                </a:cubicBezTo>
                <a:cubicBezTo>
                  <a:pt x="417" y="49"/>
                  <a:pt x="415" y="50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1" y="56"/>
                  <a:pt x="409" y="59"/>
                  <a:pt x="407" y="62"/>
                </a:cubicBezTo>
                <a:cubicBezTo>
                  <a:pt x="407" y="62"/>
                  <a:pt x="407" y="62"/>
                  <a:pt x="407" y="62"/>
                </a:cubicBezTo>
                <a:cubicBezTo>
                  <a:pt x="0" y="636"/>
                  <a:pt x="0" y="636"/>
                  <a:pt x="0" y="636"/>
                </a:cubicBezTo>
                <a:cubicBezTo>
                  <a:pt x="29" y="603"/>
                  <a:pt x="72" y="582"/>
                  <a:pt x="120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5387" y="582"/>
                  <a:pt x="5387" y="582"/>
                  <a:pt x="5387" y="582"/>
                </a:cubicBezTo>
                <a:cubicBezTo>
                  <a:pt x="5653" y="582"/>
                  <a:pt x="5653" y="582"/>
                  <a:pt x="5653" y="582"/>
                </a:cubicBezTo>
                <a:cubicBezTo>
                  <a:pt x="5700" y="582"/>
                  <a:pt x="5743" y="603"/>
                  <a:pt x="5772" y="636"/>
                </a:cubicBezTo>
                <a:lnTo>
                  <a:pt x="5365" y="62"/>
                </a:lnTo>
                <a:close/>
              </a:path>
            </a:pathLst>
          </a:custGeom>
          <a:solidFill>
            <a:srgbClr val="51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8" name="AutoShape 8"/>
          <p:cNvSpPr>
            <a:spLocks noChangeArrowheads="1"/>
          </p:cNvSpPr>
          <p:nvPr/>
        </p:nvSpPr>
        <p:spPr bwMode="auto">
          <a:xfrm>
            <a:off x="1971675" y="2051051"/>
            <a:ext cx="8248650" cy="3205163"/>
          </a:xfrm>
          <a:prstGeom prst="roundRect">
            <a:avLst>
              <a:gd name="adj" fmla="val 701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solidFill>
              <a:srgbClr val="323232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17417" name="Group 9"/>
          <p:cNvGrpSpPr/>
          <p:nvPr/>
        </p:nvGrpSpPr>
        <p:grpSpPr bwMode="auto">
          <a:xfrm>
            <a:off x="2227263" y="2762250"/>
            <a:ext cx="1168400" cy="1912938"/>
            <a:chOff x="275" y="2008"/>
            <a:chExt cx="795" cy="1276"/>
          </a:xfrm>
        </p:grpSpPr>
        <p:sp>
          <p:nvSpPr>
            <p:cNvPr id="56330" name="AutoShape 1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31" name="AutoShape 1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32" name="AutoShape 1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7701" name="AutoShape 1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418" name="Group 14"/>
          <p:cNvGrpSpPr/>
          <p:nvPr/>
        </p:nvGrpSpPr>
        <p:grpSpPr bwMode="auto">
          <a:xfrm>
            <a:off x="3467100" y="2765425"/>
            <a:ext cx="1168400" cy="1912938"/>
            <a:chOff x="275" y="2008"/>
            <a:chExt cx="795" cy="1276"/>
          </a:xfrm>
        </p:grpSpPr>
        <p:sp>
          <p:nvSpPr>
            <p:cNvPr id="56335" name="AutoShape 1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36" name="AutoShape 1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37" name="AutoShape 1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7697" name="AutoShape 1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419" name="Group 19"/>
          <p:cNvGrpSpPr/>
          <p:nvPr/>
        </p:nvGrpSpPr>
        <p:grpSpPr bwMode="auto">
          <a:xfrm>
            <a:off x="4892675" y="2762250"/>
            <a:ext cx="1168400" cy="1912938"/>
            <a:chOff x="275" y="2008"/>
            <a:chExt cx="795" cy="1276"/>
          </a:xfrm>
        </p:grpSpPr>
        <p:sp>
          <p:nvSpPr>
            <p:cNvPr id="56340" name="AutoShape 2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41" name="AutoShape 2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42" name="AutoShape 2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7693" name="AutoShape 2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420" name="Group 24"/>
          <p:cNvGrpSpPr/>
          <p:nvPr/>
        </p:nvGrpSpPr>
        <p:grpSpPr bwMode="auto">
          <a:xfrm>
            <a:off x="6130925" y="2765425"/>
            <a:ext cx="1168400" cy="1912938"/>
            <a:chOff x="275" y="2008"/>
            <a:chExt cx="795" cy="1276"/>
          </a:xfrm>
        </p:grpSpPr>
        <p:sp>
          <p:nvSpPr>
            <p:cNvPr id="56345" name="AutoShape 2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46" name="AutoShape 2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47" name="AutoShape 2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7689" name="AutoShape 2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421" name="Group 29"/>
          <p:cNvGrpSpPr/>
          <p:nvPr/>
        </p:nvGrpSpPr>
        <p:grpSpPr bwMode="auto">
          <a:xfrm>
            <a:off x="7554913" y="2762250"/>
            <a:ext cx="1168400" cy="1912938"/>
            <a:chOff x="275" y="2008"/>
            <a:chExt cx="795" cy="1276"/>
          </a:xfrm>
        </p:grpSpPr>
        <p:sp>
          <p:nvSpPr>
            <p:cNvPr id="56350" name="AutoShape 3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51" name="AutoShape 3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52" name="AutoShape 3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7685" name="AutoShape 3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sp>
        <p:nvSpPr>
          <p:cNvPr id="56354" name="AutoShape 34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6355" name="AutoShape 35"/>
          <p:cNvSpPr>
            <a:spLocks noChangeArrowheads="1"/>
          </p:cNvSpPr>
          <p:nvPr/>
        </p:nvSpPr>
        <p:spPr bwMode="auto">
          <a:xfrm>
            <a:off x="8794750" y="2765425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alpha val="44000"/>
                </a:schemeClr>
              </a:gs>
              <a:gs pos="100000">
                <a:schemeClr val="tx1">
                  <a:gamma/>
                  <a:shade val="8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6356" name="AutoShape 36"/>
          <p:cNvSpPr>
            <a:spLocks noChangeArrowheads="1"/>
          </p:cNvSpPr>
          <p:nvPr/>
        </p:nvSpPr>
        <p:spPr bwMode="auto">
          <a:xfrm>
            <a:off x="8794750" y="4449763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gamma/>
                  <a:shade val="86275"/>
                  <a:invGamma/>
                  <a:alpha val="0"/>
                </a:schemeClr>
              </a:gs>
              <a:gs pos="100000">
                <a:schemeClr val="tx1">
                  <a:alpha val="44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17425" name="AutoShape 37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 noProof="1">
              <a:latin typeface="Arial Narrow" panose="020B0606020202030204" pitchFamily="34" charset="0"/>
            </a:endParaRPr>
          </a:p>
        </p:txBody>
      </p:sp>
      <p:sp>
        <p:nvSpPr>
          <p:cNvPr id="56358" name="AutoShape 38"/>
          <p:cNvSpPr>
            <a:spLocks noChangeArrowheads="1"/>
          </p:cNvSpPr>
          <p:nvPr/>
        </p:nvSpPr>
        <p:spPr bwMode="auto">
          <a:xfrm flipV="1">
            <a:off x="1971675" y="5267326"/>
            <a:ext cx="8248650" cy="1077913"/>
          </a:xfrm>
          <a:prstGeom prst="roundRect">
            <a:avLst>
              <a:gd name="adj" fmla="val 2282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  <a:alpha val="0"/>
                </a:schemeClr>
              </a:gs>
              <a:gs pos="100000">
                <a:schemeClr val="tx2">
                  <a:alpha val="16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rot="10800000"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7" name="Group 3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8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8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8" name="Group 4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78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79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9" name="Group 4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67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7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7430" name="Group 48"/>
          <p:cNvGrpSpPr/>
          <p:nvPr/>
        </p:nvGrpSpPr>
        <p:grpSpPr bwMode="auto">
          <a:xfrm>
            <a:off x="3467100" y="2982913"/>
            <a:ext cx="1168400" cy="1473200"/>
            <a:chOff x="4580" y="1878"/>
            <a:chExt cx="736" cy="928"/>
          </a:xfrm>
        </p:grpSpPr>
        <p:sp>
          <p:nvSpPr>
            <p:cNvPr id="17674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75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7431" name="Group 51"/>
          <p:cNvGrpSpPr/>
          <p:nvPr/>
        </p:nvGrpSpPr>
        <p:grpSpPr bwMode="auto">
          <a:xfrm>
            <a:off x="2227263" y="2982913"/>
            <a:ext cx="1168400" cy="1473200"/>
            <a:chOff x="4580" y="1878"/>
            <a:chExt cx="736" cy="928"/>
          </a:xfrm>
        </p:grpSpPr>
        <p:sp>
          <p:nvSpPr>
            <p:cNvPr id="17672" name="Rectangle 5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73" name="Text Box 5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7670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71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3" name="Group 5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6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6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4" name="Group 6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66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67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5" name="Group 6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6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6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6" name="Group 6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62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63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7" name="Group 6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6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6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8" name="Group 7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58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59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" name="Group 7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5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5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" name="Group 7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54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55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" name="Group 81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65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5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" name="Group 8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7650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51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7443" name="Group 87"/>
          <p:cNvGrpSpPr/>
          <p:nvPr/>
        </p:nvGrpSpPr>
        <p:grpSpPr bwMode="auto">
          <a:xfrm>
            <a:off x="4892675" y="2981325"/>
            <a:ext cx="1168400" cy="1473200"/>
            <a:chOff x="4580" y="1878"/>
            <a:chExt cx="736" cy="928"/>
          </a:xfrm>
        </p:grpSpPr>
        <p:sp>
          <p:nvSpPr>
            <p:cNvPr id="1764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4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4" name="Group 9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46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47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5" name="Group 93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64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4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6" name="Group 9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42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43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7" name="Group 9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4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4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8" name="Group 10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38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39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9" name="Group 10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3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3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30" name="Group 10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34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35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31" name="Group 11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3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3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456" name="Group 11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30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31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457" name="Group 11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2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2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459" name="Group 12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26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27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461" name="Group 12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2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2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64" name="Group 126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622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23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" name="Group 12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3" name="Group 13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18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19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4" name="Group 13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1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1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5" name="Group 13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14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15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6" name="Group 14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1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1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470" name="Group 14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1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11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471" name="Group 14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0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0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472" name="Group 15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06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07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474" name="Group 15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0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0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475" name="Group 15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02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03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76" name="Group 15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0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0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9477" name="Group 16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98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99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0" name="Group 16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9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9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1" name="Group 16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94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95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9480" name="Group 17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9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9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481" name="Group 17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90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91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482" name="Group 17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8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8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483" name="Group 18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86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87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484" name="Group 18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8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8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485" name="Group 18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82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83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86" name="Group 189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5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487" name="Group 192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578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79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520" name="Group 19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7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7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9521" name="Group 19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74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75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9522" name="Group 20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7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7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9523" name="Group 20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70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71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9524" name="Group 20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6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6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525" name="Group 21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66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67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526" name="Group 21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6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6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527" name="Group 21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6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6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528" name="Group 21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6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6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529" name="Group 22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5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5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530" name="Group 22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5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5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9531" name="Group 22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5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5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9532" name="Group 23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5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5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9533" name="Group 23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5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5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9534" name="Group 23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4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4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535" name="Group 24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4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4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536" name="Group 24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4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4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537" name="Group 24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4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4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538" name="Group 24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539" name="Group 25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3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3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540" name="Group 25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53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3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56578" name="Freeform 258"/>
          <p:cNvSpPr>
            <a:spLocks noEditPoints="1"/>
          </p:cNvSpPr>
          <p:nvPr/>
        </p:nvSpPr>
        <p:spPr bwMode="auto">
          <a:xfrm>
            <a:off x="1971675" y="2051051"/>
            <a:ext cx="8248650" cy="3205163"/>
          </a:xfrm>
          <a:custGeom>
            <a:avLst/>
            <a:gdLst/>
            <a:ahLst/>
            <a:cxnLst>
              <a:cxn ang="0">
                <a:pos x="5758" y="0"/>
              </a:cxn>
              <a:cxn ang="0">
                <a:pos x="161" y="0"/>
              </a:cxn>
              <a:cxn ang="0">
                <a:pos x="0" y="161"/>
              </a:cxn>
              <a:cxn ang="0">
                <a:pos x="0" y="2138"/>
              </a:cxn>
              <a:cxn ang="0">
                <a:pos x="161" y="2300"/>
              </a:cxn>
              <a:cxn ang="0">
                <a:pos x="5758" y="2300"/>
              </a:cxn>
              <a:cxn ang="0">
                <a:pos x="5920" y="2138"/>
              </a:cxn>
              <a:cxn ang="0">
                <a:pos x="5920" y="161"/>
              </a:cxn>
              <a:cxn ang="0">
                <a:pos x="5758" y="0"/>
              </a:cxn>
              <a:cxn ang="0">
                <a:pos x="1022" y="1883"/>
              </a:cxn>
              <a:cxn ang="0">
                <a:pos x="184" y="1883"/>
              </a:cxn>
              <a:cxn ang="0">
                <a:pos x="184" y="510"/>
              </a:cxn>
              <a:cxn ang="0">
                <a:pos x="1022" y="510"/>
              </a:cxn>
              <a:cxn ang="0">
                <a:pos x="1022" y="1883"/>
              </a:cxn>
              <a:cxn ang="0">
                <a:pos x="1912" y="1885"/>
              </a:cxn>
              <a:cxn ang="0">
                <a:pos x="1073" y="1885"/>
              </a:cxn>
              <a:cxn ang="0">
                <a:pos x="1073" y="513"/>
              </a:cxn>
              <a:cxn ang="0">
                <a:pos x="1912" y="513"/>
              </a:cxn>
              <a:cxn ang="0">
                <a:pos x="1912" y="1885"/>
              </a:cxn>
              <a:cxn ang="0">
                <a:pos x="2935" y="1883"/>
              </a:cxn>
              <a:cxn ang="0">
                <a:pos x="2097" y="1883"/>
              </a:cxn>
              <a:cxn ang="0">
                <a:pos x="2097" y="510"/>
              </a:cxn>
              <a:cxn ang="0">
                <a:pos x="2935" y="510"/>
              </a:cxn>
              <a:cxn ang="0">
                <a:pos x="2935" y="1883"/>
              </a:cxn>
              <a:cxn ang="0">
                <a:pos x="3824" y="1885"/>
              </a:cxn>
              <a:cxn ang="0">
                <a:pos x="2985" y="1885"/>
              </a:cxn>
              <a:cxn ang="0">
                <a:pos x="2985" y="513"/>
              </a:cxn>
              <a:cxn ang="0">
                <a:pos x="3824" y="513"/>
              </a:cxn>
              <a:cxn ang="0">
                <a:pos x="3824" y="1885"/>
              </a:cxn>
              <a:cxn ang="0">
                <a:pos x="4846" y="1883"/>
              </a:cxn>
              <a:cxn ang="0">
                <a:pos x="4007" y="1883"/>
              </a:cxn>
              <a:cxn ang="0">
                <a:pos x="4007" y="510"/>
              </a:cxn>
              <a:cxn ang="0">
                <a:pos x="4846" y="510"/>
              </a:cxn>
              <a:cxn ang="0">
                <a:pos x="4846" y="1883"/>
              </a:cxn>
              <a:cxn ang="0">
                <a:pos x="5735" y="1885"/>
              </a:cxn>
              <a:cxn ang="0">
                <a:pos x="4897" y="1885"/>
              </a:cxn>
              <a:cxn ang="0">
                <a:pos x="4897" y="513"/>
              </a:cxn>
              <a:cxn ang="0">
                <a:pos x="5735" y="513"/>
              </a:cxn>
              <a:cxn ang="0">
                <a:pos x="5735" y="1885"/>
              </a:cxn>
            </a:cxnLst>
            <a:rect l="0" t="0" r="r" b="b"/>
            <a:pathLst>
              <a:path w="5920" h="2300">
                <a:moveTo>
                  <a:pt x="5758" y="0"/>
                </a:moveTo>
                <a:cubicBezTo>
                  <a:pt x="161" y="0"/>
                  <a:pt x="161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138"/>
                  <a:pt x="0" y="2138"/>
                  <a:pt x="0" y="2138"/>
                </a:cubicBezTo>
                <a:cubicBezTo>
                  <a:pt x="0" y="2227"/>
                  <a:pt x="72" y="2300"/>
                  <a:pt x="161" y="2300"/>
                </a:cubicBezTo>
                <a:cubicBezTo>
                  <a:pt x="5758" y="2300"/>
                  <a:pt x="5758" y="2300"/>
                  <a:pt x="5758" y="2300"/>
                </a:cubicBezTo>
                <a:cubicBezTo>
                  <a:pt x="5847" y="2300"/>
                  <a:pt x="5920" y="2227"/>
                  <a:pt x="5920" y="2138"/>
                </a:cubicBezTo>
                <a:cubicBezTo>
                  <a:pt x="5920" y="161"/>
                  <a:pt x="5920" y="161"/>
                  <a:pt x="5920" y="161"/>
                </a:cubicBezTo>
                <a:cubicBezTo>
                  <a:pt x="5920" y="72"/>
                  <a:pt x="5847" y="0"/>
                  <a:pt x="5758" y="0"/>
                </a:cubicBezTo>
                <a:close/>
                <a:moveTo>
                  <a:pt x="1022" y="1883"/>
                </a:moveTo>
                <a:cubicBezTo>
                  <a:pt x="184" y="1883"/>
                  <a:pt x="184" y="1883"/>
                  <a:pt x="184" y="1883"/>
                </a:cubicBezTo>
                <a:cubicBezTo>
                  <a:pt x="184" y="510"/>
                  <a:pt x="184" y="510"/>
                  <a:pt x="184" y="510"/>
                </a:cubicBezTo>
                <a:cubicBezTo>
                  <a:pt x="1022" y="510"/>
                  <a:pt x="1022" y="510"/>
                  <a:pt x="1022" y="510"/>
                </a:cubicBezTo>
                <a:lnTo>
                  <a:pt x="1022" y="1883"/>
                </a:lnTo>
                <a:close/>
                <a:moveTo>
                  <a:pt x="1912" y="1885"/>
                </a:moveTo>
                <a:cubicBezTo>
                  <a:pt x="1073" y="1885"/>
                  <a:pt x="1073" y="1885"/>
                  <a:pt x="1073" y="1885"/>
                </a:cubicBezTo>
                <a:cubicBezTo>
                  <a:pt x="1073" y="513"/>
                  <a:pt x="1073" y="513"/>
                  <a:pt x="1073" y="513"/>
                </a:cubicBezTo>
                <a:cubicBezTo>
                  <a:pt x="1912" y="513"/>
                  <a:pt x="1912" y="513"/>
                  <a:pt x="1912" y="513"/>
                </a:cubicBezTo>
                <a:lnTo>
                  <a:pt x="1912" y="1885"/>
                </a:lnTo>
                <a:close/>
                <a:moveTo>
                  <a:pt x="2935" y="1883"/>
                </a:moveTo>
                <a:cubicBezTo>
                  <a:pt x="2097" y="1883"/>
                  <a:pt x="2097" y="1883"/>
                  <a:pt x="2097" y="1883"/>
                </a:cubicBezTo>
                <a:cubicBezTo>
                  <a:pt x="2097" y="510"/>
                  <a:pt x="2097" y="510"/>
                  <a:pt x="2097" y="510"/>
                </a:cubicBezTo>
                <a:cubicBezTo>
                  <a:pt x="2935" y="510"/>
                  <a:pt x="2935" y="510"/>
                  <a:pt x="2935" y="510"/>
                </a:cubicBezTo>
                <a:lnTo>
                  <a:pt x="2935" y="1883"/>
                </a:lnTo>
                <a:close/>
                <a:moveTo>
                  <a:pt x="3824" y="1885"/>
                </a:moveTo>
                <a:cubicBezTo>
                  <a:pt x="2985" y="1885"/>
                  <a:pt x="2985" y="1885"/>
                  <a:pt x="2985" y="1885"/>
                </a:cubicBezTo>
                <a:cubicBezTo>
                  <a:pt x="2985" y="513"/>
                  <a:pt x="2985" y="513"/>
                  <a:pt x="2985" y="513"/>
                </a:cubicBezTo>
                <a:cubicBezTo>
                  <a:pt x="3824" y="513"/>
                  <a:pt x="3824" y="513"/>
                  <a:pt x="3824" y="513"/>
                </a:cubicBezTo>
                <a:lnTo>
                  <a:pt x="3824" y="1885"/>
                </a:lnTo>
                <a:close/>
                <a:moveTo>
                  <a:pt x="4846" y="1883"/>
                </a:moveTo>
                <a:cubicBezTo>
                  <a:pt x="4007" y="1883"/>
                  <a:pt x="4007" y="1883"/>
                  <a:pt x="4007" y="1883"/>
                </a:cubicBezTo>
                <a:cubicBezTo>
                  <a:pt x="4007" y="510"/>
                  <a:pt x="4007" y="510"/>
                  <a:pt x="4007" y="510"/>
                </a:cubicBezTo>
                <a:cubicBezTo>
                  <a:pt x="4846" y="510"/>
                  <a:pt x="4846" y="510"/>
                  <a:pt x="4846" y="510"/>
                </a:cubicBezTo>
                <a:lnTo>
                  <a:pt x="4846" y="1883"/>
                </a:lnTo>
                <a:close/>
                <a:moveTo>
                  <a:pt x="5735" y="1885"/>
                </a:moveTo>
                <a:cubicBezTo>
                  <a:pt x="4897" y="1885"/>
                  <a:pt x="4897" y="1885"/>
                  <a:pt x="4897" y="1885"/>
                </a:cubicBezTo>
                <a:cubicBezTo>
                  <a:pt x="4897" y="513"/>
                  <a:pt x="4897" y="513"/>
                  <a:pt x="4897" y="513"/>
                </a:cubicBezTo>
                <a:cubicBezTo>
                  <a:pt x="5735" y="513"/>
                  <a:pt x="5735" y="513"/>
                  <a:pt x="5735" y="513"/>
                </a:cubicBezTo>
                <a:lnTo>
                  <a:pt x="5735" y="1885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501" name="Text Box 259"/>
          <p:cNvSpPr txBox="1">
            <a:spLocks noChangeArrowheads="1"/>
          </p:cNvSpPr>
          <p:nvPr/>
        </p:nvSpPr>
        <p:spPr bwMode="auto">
          <a:xfrm>
            <a:off x="268287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Hours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7502" name="Text Box 260"/>
          <p:cNvSpPr txBox="1">
            <a:spLocks noChangeArrowheads="1"/>
          </p:cNvSpPr>
          <p:nvPr/>
        </p:nvSpPr>
        <p:spPr bwMode="auto">
          <a:xfrm>
            <a:off x="5348289" y="4733925"/>
            <a:ext cx="1495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Minutes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7503" name="Text Box 261"/>
          <p:cNvSpPr txBox="1">
            <a:spLocks noChangeArrowheads="1"/>
          </p:cNvSpPr>
          <p:nvPr/>
        </p:nvSpPr>
        <p:spPr bwMode="auto">
          <a:xfrm>
            <a:off x="801052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Seconds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6583" name="AutoShape 263"/>
          <p:cNvSpPr>
            <a:spLocks noChangeArrowheads="1"/>
          </p:cNvSpPr>
          <p:nvPr/>
        </p:nvSpPr>
        <p:spPr bwMode="auto">
          <a:xfrm rot="16200000">
            <a:off x="610394" y="3472657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6584" name="AutoShape 264"/>
          <p:cNvSpPr>
            <a:spLocks noChangeArrowheads="1"/>
          </p:cNvSpPr>
          <p:nvPr/>
        </p:nvSpPr>
        <p:spPr bwMode="auto">
          <a:xfrm>
            <a:off x="1997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7506" name="Group 265"/>
          <p:cNvGrpSpPr/>
          <p:nvPr/>
        </p:nvGrpSpPr>
        <p:grpSpPr bwMode="auto">
          <a:xfrm>
            <a:off x="4686300" y="3373439"/>
            <a:ext cx="120650" cy="693737"/>
            <a:chOff x="1939" y="2444"/>
            <a:chExt cx="81" cy="463"/>
          </a:xfrm>
        </p:grpSpPr>
        <p:sp>
          <p:nvSpPr>
            <p:cNvPr id="17534" name="Rectangle 266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35" name="Rectangle 267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7507" name="Group 268"/>
          <p:cNvGrpSpPr/>
          <p:nvPr/>
        </p:nvGrpSpPr>
        <p:grpSpPr bwMode="auto">
          <a:xfrm>
            <a:off x="7367588" y="3373439"/>
            <a:ext cx="120650" cy="693737"/>
            <a:chOff x="1939" y="2444"/>
            <a:chExt cx="81" cy="463"/>
          </a:xfrm>
        </p:grpSpPr>
        <p:sp>
          <p:nvSpPr>
            <p:cNvPr id="17532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33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7508" name="Group 271"/>
          <p:cNvGrpSpPr/>
          <p:nvPr/>
        </p:nvGrpSpPr>
        <p:grpSpPr bwMode="auto">
          <a:xfrm>
            <a:off x="2230439" y="2768600"/>
            <a:ext cx="7731125" cy="1905000"/>
            <a:chOff x="445" y="1744"/>
            <a:chExt cx="4870" cy="1200"/>
          </a:xfrm>
        </p:grpSpPr>
        <p:grpSp>
          <p:nvGrpSpPr>
            <p:cNvPr id="17510" name="Group 272"/>
            <p:cNvGrpSpPr/>
            <p:nvPr/>
          </p:nvGrpSpPr>
          <p:grpSpPr bwMode="auto">
            <a:xfrm>
              <a:off x="445" y="1744"/>
              <a:ext cx="734" cy="1200"/>
              <a:chOff x="448" y="1746"/>
              <a:chExt cx="724" cy="1188"/>
            </a:xfrm>
          </p:grpSpPr>
          <p:grpSp>
            <p:nvGrpSpPr>
              <p:cNvPr id="17528" name="Group 27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7530" name="Freeform 27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31" name="Freeform 27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529" name="Freeform 27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11" name="Group 277"/>
            <p:cNvGrpSpPr/>
            <p:nvPr/>
          </p:nvGrpSpPr>
          <p:grpSpPr bwMode="auto">
            <a:xfrm>
              <a:off x="1225" y="1744"/>
              <a:ext cx="734" cy="1200"/>
              <a:chOff x="448" y="1746"/>
              <a:chExt cx="724" cy="1188"/>
            </a:xfrm>
          </p:grpSpPr>
          <p:grpSp>
            <p:nvGrpSpPr>
              <p:cNvPr id="17524" name="Group 27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7526" name="Freeform 27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27" name="Freeform 28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525" name="Freeform 28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12" name="Group 282"/>
            <p:cNvGrpSpPr/>
            <p:nvPr/>
          </p:nvGrpSpPr>
          <p:grpSpPr bwMode="auto">
            <a:xfrm flipH="1">
              <a:off x="4581" y="1744"/>
              <a:ext cx="734" cy="1200"/>
              <a:chOff x="448" y="1746"/>
              <a:chExt cx="724" cy="1188"/>
            </a:xfrm>
          </p:grpSpPr>
          <p:grpSp>
            <p:nvGrpSpPr>
              <p:cNvPr id="17520" name="Group 28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7522" name="Freeform 28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23" name="Freeform 28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521" name="Freeform 28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13" name="Group 287"/>
            <p:cNvGrpSpPr/>
            <p:nvPr/>
          </p:nvGrpSpPr>
          <p:grpSpPr bwMode="auto">
            <a:xfrm flipH="1">
              <a:off x="3799" y="1744"/>
              <a:ext cx="734" cy="1200"/>
              <a:chOff x="448" y="1746"/>
              <a:chExt cx="724" cy="1188"/>
            </a:xfrm>
          </p:grpSpPr>
          <p:grpSp>
            <p:nvGrpSpPr>
              <p:cNvPr id="17516" name="Group 28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7518" name="Freeform 28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9" name="Freeform 29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517" name="Freeform 29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514" name="Rectangle 292"/>
            <p:cNvSpPr>
              <a:spLocks noChangeArrowheads="1"/>
            </p:cNvSpPr>
            <p:nvPr/>
          </p:nvSpPr>
          <p:spPr bwMode="auto">
            <a:xfrm>
              <a:off x="2126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15" name="Rectangle 293"/>
            <p:cNvSpPr>
              <a:spLocks noChangeArrowheads="1"/>
            </p:cNvSpPr>
            <p:nvPr/>
          </p:nvSpPr>
          <p:spPr bwMode="auto">
            <a:xfrm>
              <a:off x="2909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19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19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1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19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1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19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1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19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1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19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1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19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1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19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19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1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19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19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19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1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1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19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1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19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19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19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19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19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1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19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1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19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19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19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1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19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1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Freeform 6"/>
          <p:cNvSpPr/>
          <p:nvPr/>
        </p:nvSpPr>
        <p:spPr bwMode="auto">
          <a:xfrm>
            <a:off x="2030413" y="1595438"/>
            <a:ext cx="8132762" cy="533400"/>
          </a:xfrm>
          <a:custGeom>
            <a:avLst/>
            <a:gdLst>
              <a:gd name="T0" fmla="*/ 2147483646 w 5772"/>
              <a:gd name="T1" fmla="*/ 2147483646 h 636"/>
              <a:gd name="T2" fmla="*/ 2147483646 w 5772"/>
              <a:gd name="T3" fmla="*/ 2147483646 h 636"/>
              <a:gd name="T4" fmla="*/ 2147483646 w 5772"/>
              <a:gd name="T5" fmla="*/ 2147483646 h 636"/>
              <a:gd name="T6" fmla="*/ 2147483646 w 5772"/>
              <a:gd name="T7" fmla="*/ 2147483646 h 636"/>
              <a:gd name="T8" fmla="*/ 2147483646 w 5772"/>
              <a:gd name="T9" fmla="*/ 2147483646 h 636"/>
              <a:gd name="T10" fmla="*/ 2147483646 w 5772"/>
              <a:gd name="T11" fmla="*/ 2147483646 h 636"/>
              <a:gd name="T12" fmla="*/ 2147483646 w 5772"/>
              <a:gd name="T13" fmla="*/ 2147483646 h 636"/>
              <a:gd name="T14" fmla="*/ 2147483646 w 5772"/>
              <a:gd name="T15" fmla="*/ 2147483646 h 636"/>
              <a:gd name="T16" fmla="*/ 2147483646 w 5772"/>
              <a:gd name="T17" fmla="*/ 2147483646 h 636"/>
              <a:gd name="T18" fmla="*/ 2147483646 w 5772"/>
              <a:gd name="T19" fmla="*/ 2147483646 h 636"/>
              <a:gd name="T20" fmla="*/ 2147483646 w 5772"/>
              <a:gd name="T21" fmla="*/ 2147483646 h 636"/>
              <a:gd name="T22" fmla="*/ 2147483646 w 5772"/>
              <a:gd name="T23" fmla="*/ 2147483646 h 636"/>
              <a:gd name="T24" fmla="*/ 2147483646 w 5772"/>
              <a:gd name="T25" fmla="*/ 0 h 636"/>
              <a:gd name="T26" fmla="*/ 2147483646 w 5772"/>
              <a:gd name="T27" fmla="*/ 0 h 636"/>
              <a:gd name="T28" fmla="*/ 2147483646 w 5772"/>
              <a:gd name="T29" fmla="*/ 0 h 636"/>
              <a:gd name="T30" fmla="*/ 2147483646 w 5772"/>
              <a:gd name="T31" fmla="*/ 0 h 636"/>
              <a:gd name="T32" fmla="*/ 2147483646 w 5772"/>
              <a:gd name="T33" fmla="*/ 2147483646 h 636"/>
              <a:gd name="T34" fmla="*/ 2147483646 w 5772"/>
              <a:gd name="T35" fmla="*/ 2147483646 h 636"/>
              <a:gd name="T36" fmla="*/ 2147483646 w 5772"/>
              <a:gd name="T37" fmla="*/ 2147483646 h 636"/>
              <a:gd name="T38" fmla="*/ 2147483646 w 5772"/>
              <a:gd name="T39" fmla="*/ 2147483646 h 636"/>
              <a:gd name="T40" fmla="*/ 2147483646 w 5772"/>
              <a:gd name="T41" fmla="*/ 2147483646 h 636"/>
              <a:gd name="T42" fmla="*/ 2147483646 w 5772"/>
              <a:gd name="T43" fmla="*/ 2147483646 h 636"/>
              <a:gd name="T44" fmla="*/ 2147483646 w 5772"/>
              <a:gd name="T45" fmla="*/ 2147483646 h 636"/>
              <a:gd name="T46" fmla="*/ 2147483646 w 5772"/>
              <a:gd name="T47" fmla="*/ 2147483646 h 636"/>
              <a:gd name="T48" fmla="*/ 2147483646 w 5772"/>
              <a:gd name="T49" fmla="*/ 2147483646 h 636"/>
              <a:gd name="T50" fmla="*/ 2147483646 w 5772"/>
              <a:gd name="T51" fmla="*/ 2147483646 h 636"/>
              <a:gd name="T52" fmla="*/ 2147483646 w 5772"/>
              <a:gd name="T53" fmla="*/ 2147483646 h 636"/>
              <a:gd name="T54" fmla="*/ 2147483646 w 5772"/>
              <a:gd name="T55" fmla="*/ 2147483646 h 636"/>
              <a:gd name="T56" fmla="*/ 2147483646 w 5772"/>
              <a:gd name="T57" fmla="*/ 2147483646 h 636"/>
              <a:gd name="T58" fmla="*/ 2147483646 w 5772"/>
              <a:gd name="T59" fmla="*/ 2147483646 h 636"/>
              <a:gd name="T60" fmla="*/ 0 w 5772"/>
              <a:gd name="T61" fmla="*/ 2147483646 h 636"/>
              <a:gd name="T62" fmla="*/ 2147483646 w 5772"/>
              <a:gd name="T63" fmla="*/ 2147483646 h 636"/>
              <a:gd name="T64" fmla="*/ 2147483646 w 5772"/>
              <a:gd name="T65" fmla="*/ 2147483646 h 636"/>
              <a:gd name="T66" fmla="*/ 2147483646 w 5772"/>
              <a:gd name="T67" fmla="*/ 2147483646 h 636"/>
              <a:gd name="T68" fmla="*/ 2147483646 w 5772"/>
              <a:gd name="T69" fmla="*/ 2147483646 h 6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72"/>
              <a:gd name="T106" fmla="*/ 0 h 636"/>
              <a:gd name="T107" fmla="*/ 5772 w 5772"/>
              <a:gd name="T108" fmla="*/ 636 h 6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72" h="636">
                <a:moveTo>
                  <a:pt x="5365" y="62"/>
                </a:moveTo>
                <a:cubicBezTo>
                  <a:pt x="5365" y="62"/>
                  <a:pt x="5365" y="62"/>
                  <a:pt x="5365" y="62"/>
                </a:cubicBezTo>
                <a:cubicBezTo>
                  <a:pt x="5363" y="59"/>
                  <a:pt x="5361" y="56"/>
                  <a:pt x="5359" y="53"/>
                </a:cubicBezTo>
                <a:cubicBezTo>
                  <a:pt x="5359" y="53"/>
                  <a:pt x="5359" y="53"/>
                  <a:pt x="5359" y="53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7" y="50"/>
                  <a:pt x="5355" y="49"/>
                  <a:pt x="5354" y="47"/>
                </a:cubicBezTo>
                <a:cubicBezTo>
                  <a:pt x="5354" y="47"/>
                  <a:pt x="5354" y="47"/>
                  <a:pt x="5354" y="46"/>
                </a:cubicBezTo>
                <a:cubicBezTo>
                  <a:pt x="5345" y="37"/>
                  <a:pt x="5336" y="29"/>
                  <a:pt x="5325" y="22"/>
                </a:cubicBezTo>
                <a:cubicBezTo>
                  <a:pt x="5325" y="22"/>
                  <a:pt x="5325" y="21"/>
                  <a:pt x="5324" y="21"/>
                </a:cubicBezTo>
                <a:cubicBezTo>
                  <a:pt x="5323" y="20"/>
                  <a:pt x="5321" y="19"/>
                  <a:pt x="5319" y="18"/>
                </a:cubicBezTo>
                <a:cubicBezTo>
                  <a:pt x="5319" y="18"/>
                  <a:pt x="5318" y="18"/>
                  <a:pt x="5318" y="17"/>
                </a:cubicBezTo>
                <a:cubicBezTo>
                  <a:pt x="5316" y="16"/>
                  <a:pt x="5314" y="15"/>
                  <a:pt x="5313" y="14"/>
                </a:cubicBezTo>
                <a:cubicBezTo>
                  <a:pt x="5312" y="14"/>
                  <a:pt x="5312" y="14"/>
                  <a:pt x="5311" y="14"/>
                </a:cubicBezTo>
                <a:cubicBezTo>
                  <a:pt x="5309" y="13"/>
                  <a:pt x="5307" y="12"/>
                  <a:pt x="5305" y="11"/>
                </a:cubicBezTo>
                <a:cubicBezTo>
                  <a:pt x="5305" y="11"/>
                  <a:pt x="5305" y="11"/>
                  <a:pt x="5305" y="11"/>
                </a:cubicBezTo>
                <a:cubicBezTo>
                  <a:pt x="5300" y="9"/>
                  <a:pt x="5295" y="7"/>
                  <a:pt x="5291" y="6"/>
                </a:cubicBezTo>
                <a:cubicBezTo>
                  <a:pt x="5290" y="5"/>
                  <a:pt x="5289" y="5"/>
                  <a:pt x="5289" y="5"/>
                </a:cubicBezTo>
                <a:cubicBezTo>
                  <a:pt x="5287" y="5"/>
                  <a:pt x="5285" y="4"/>
                  <a:pt x="5283" y="4"/>
                </a:cubicBezTo>
                <a:cubicBezTo>
                  <a:pt x="5283" y="3"/>
                  <a:pt x="5282" y="3"/>
                  <a:pt x="5281" y="3"/>
                </a:cubicBezTo>
                <a:cubicBezTo>
                  <a:pt x="5279" y="3"/>
                  <a:pt x="5278" y="2"/>
                  <a:pt x="5276" y="2"/>
                </a:cubicBezTo>
                <a:cubicBezTo>
                  <a:pt x="5275" y="2"/>
                  <a:pt x="5274" y="2"/>
                  <a:pt x="5274" y="2"/>
                </a:cubicBezTo>
                <a:cubicBezTo>
                  <a:pt x="5272" y="1"/>
                  <a:pt x="5270" y="1"/>
                  <a:pt x="5269" y="1"/>
                </a:cubicBezTo>
                <a:cubicBezTo>
                  <a:pt x="5268" y="1"/>
                  <a:pt x="5267" y="1"/>
                  <a:pt x="5266" y="0"/>
                </a:cubicBezTo>
                <a:cubicBezTo>
                  <a:pt x="5264" y="0"/>
                  <a:pt x="5263" y="0"/>
                  <a:pt x="5261" y="0"/>
                </a:cubicBezTo>
                <a:cubicBezTo>
                  <a:pt x="5260" y="0"/>
                  <a:pt x="5259" y="0"/>
                  <a:pt x="5259" y="0"/>
                </a:cubicBezTo>
                <a:cubicBezTo>
                  <a:pt x="5256" y="0"/>
                  <a:pt x="5253" y="0"/>
                  <a:pt x="525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19" y="0"/>
                  <a:pt x="516" y="0"/>
                  <a:pt x="514" y="0"/>
                </a:cubicBezTo>
                <a:cubicBezTo>
                  <a:pt x="513" y="0"/>
                  <a:pt x="512" y="0"/>
                  <a:pt x="511" y="0"/>
                </a:cubicBezTo>
                <a:cubicBezTo>
                  <a:pt x="510" y="0"/>
                  <a:pt x="508" y="0"/>
                  <a:pt x="506" y="0"/>
                </a:cubicBezTo>
                <a:cubicBezTo>
                  <a:pt x="505" y="1"/>
                  <a:pt x="504" y="1"/>
                  <a:pt x="503" y="1"/>
                </a:cubicBezTo>
                <a:cubicBezTo>
                  <a:pt x="502" y="1"/>
                  <a:pt x="500" y="1"/>
                  <a:pt x="499" y="2"/>
                </a:cubicBezTo>
                <a:cubicBezTo>
                  <a:pt x="498" y="2"/>
                  <a:pt x="497" y="2"/>
                  <a:pt x="496" y="2"/>
                </a:cubicBezTo>
                <a:cubicBezTo>
                  <a:pt x="494" y="2"/>
                  <a:pt x="493" y="3"/>
                  <a:pt x="491" y="3"/>
                </a:cubicBezTo>
                <a:cubicBezTo>
                  <a:pt x="491" y="3"/>
                  <a:pt x="490" y="3"/>
                  <a:pt x="489" y="4"/>
                </a:cubicBezTo>
                <a:cubicBezTo>
                  <a:pt x="487" y="4"/>
                  <a:pt x="485" y="4"/>
                  <a:pt x="484" y="5"/>
                </a:cubicBezTo>
                <a:cubicBezTo>
                  <a:pt x="483" y="5"/>
                  <a:pt x="482" y="5"/>
                  <a:pt x="482" y="6"/>
                </a:cubicBezTo>
                <a:cubicBezTo>
                  <a:pt x="477" y="7"/>
                  <a:pt x="472" y="9"/>
                  <a:pt x="468" y="11"/>
                </a:cubicBezTo>
                <a:cubicBezTo>
                  <a:pt x="467" y="11"/>
                  <a:pt x="467" y="11"/>
                  <a:pt x="467" y="11"/>
                </a:cubicBezTo>
                <a:cubicBezTo>
                  <a:pt x="465" y="12"/>
                  <a:pt x="463" y="13"/>
                  <a:pt x="461" y="14"/>
                </a:cubicBezTo>
                <a:cubicBezTo>
                  <a:pt x="461" y="14"/>
                  <a:pt x="460" y="14"/>
                  <a:pt x="460" y="14"/>
                </a:cubicBezTo>
                <a:cubicBezTo>
                  <a:pt x="458" y="15"/>
                  <a:pt x="456" y="16"/>
                  <a:pt x="455" y="17"/>
                </a:cubicBezTo>
                <a:cubicBezTo>
                  <a:pt x="454" y="18"/>
                  <a:pt x="454" y="18"/>
                  <a:pt x="453" y="18"/>
                </a:cubicBezTo>
                <a:cubicBezTo>
                  <a:pt x="451" y="19"/>
                  <a:pt x="450" y="20"/>
                  <a:pt x="448" y="21"/>
                </a:cubicBezTo>
                <a:cubicBezTo>
                  <a:pt x="448" y="21"/>
                  <a:pt x="447" y="22"/>
                  <a:pt x="447" y="22"/>
                </a:cubicBezTo>
                <a:cubicBezTo>
                  <a:pt x="445" y="23"/>
                  <a:pt x="443" y="24"/>
                  <a:pt x="441" y="26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35" y="30"/>
                  <a:pt x="429" y="35"/>
                  <a:pt x="424" y="41"/>
                </a:cubicBezTo>
                <a:cubicBezTo>
                  <a:pt x="424" y="41"/>
                  <a:pt x="424" y="41"/>
                  <a:pt x="424" y="41"/>
                </a:cubicBezTo>
                <a:cubicBezTo>
                  <a:pt x="422" y="43"/>
                  <a:pt x="420" y="45"/>
                  <a:pt x="419" y="46"/>
                </a:cubicBezTo>
                <a:cubicBezTo>
                  <a:pt x="419" y="47"/>
                  <a:pt x="419" y="47"/>
                  <a:pt x="419" y="47"/>
                </a:cubicBezTo>
                <a:cubicBezTo>
                  <a:pt x="417" y="49"/>
                  <a:pt x="415" y="50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1" y="56"/>
                  <a:pt x="409" y="59"/>
                  <a:pt x="407" y="62"/>
                </a:cubicBezTo>
                <a:cubicBezTo>
                  <a:pt x="407" y="62"/>
                  <a:pt x="407" y="62"/>
                  <a:pt x="407" y="62"/>
                </a:cubicBezTo>
                <a:cubicBezTo>
                  <a:pt x="0" y="636"/>
                  <a:pt x="0" y="636"/>
                  <a:pt x="0" y="636"/>
                </a:cubicBezTo>
                <a:cubicBezTo>
                  <a:pt x="29" y="603"/>
                  <a:pt x="72" y="582"/>
                  <a:pt x="120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5387" y="582"/>
                  <a:pt x="5387" y="582"/>
                  <a:pt x="5387" y="582"/>
                </a:cubicBezTo>
                <a:cubicBezTo>
                  <a:pt x="5653" y="582"/>
                  <a:pt x="5653" y="582"/>
                  <a:pt x="5653" y="582"/>
                </a:cubicBezTo>
                <a:cubicBezTo>
                  <a:pt x="5700" y="582"/>
                  <a:pt x="5743" y="603"/>
                  <a:pt x="5772" y="636"/>
                </a:cubicBezTo>
                <a:lnTo>
                  <a:pt x="5365" y="62"/>
                </a:lnTo>
                <a:close/>
              </a:path>
            </a:pathLst>
          </a:custGeom>
          <a:solidFill>
            <a:srgbClr val="51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352" name="AutoShape 8"/>
          <p:cNvSpPr>
            <a:spLocks noChangeArrowheads="1"/>
          </p:cNvSpPr>
          <p:nvPr/>
        </p:nvSpPr>
        <p:spPr bwMode="auto">
          <a:xfrm>
            <a:off x="1971675" y="2051051"/>
            <a:ext cx="8248650" cy="3205163"/>
          </a:xfrm>
          <a:prstGeom prst="roundRect">
            <a:avLst>
              <a:gd name="adj" fmla="val 701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solidFill>
              <a:srgbClr val="323232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18441" name="Group 9"/>
          <p:cNvGrpSpPr/>
          <p:nvPr/>
        </p:nvGrpSpPr>
        <p:grpSpPr bwMode="auto">
          <a:xfrm>
            <a:off x="2227263" y="2762250"/>
            <a:ext cx="1168400" cy="1912938"/>
            <a:chOff x="275" y="2008"/>
            <a:chExt cx="795" cy="1276"/>
          </a:xfrm>
        </p:grpSpPr>
        <p:sp>
          <p:nvSpPr>
            <p:cNvPr id="57354" name="AutoShape 1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55" name="AutoShape 1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56" name="AutoShape 1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8725" name="AutoShape 1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8442" name="Group 14"/>
          <p:cNvGrpSpPr/>
          <p:nvPr/>
        </p:nvGrpSpPr>
        <p:grpSpPr bwMode="auto">
          <a:xfrm>
            <a:off x="3467100" y="2765425"/>
            <a:ext cx="1168400" cy="1912938"/>
            <a:chOff x="275" y="2008"/>
            <a:chExt cx="795" cy="1276"/>
          </a:xfrm>
        </p:grpSpPr>
        <p:sp>
          <p:nvSpPr>
            <p:cNvPr id="57359" name="AutoShape 1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60" name="AutoShape 1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61" name="AutoShape 1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8721" name="AutoShape 1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8443" name="Group 19"/>
          <p:cNvGrpSpPr/>
          <p:nvPr/>
        </p:nvGrpSpPr>
        <p:grpSpPr bwMode="auto">
          <a:xfrm>
            <a:off x="4892675" y="2762250"/>
            <a:ext cx="1168400" cy="1912938"/>
            <a:chOff x="275" y="2008"/>
            <a:chExt cx="795" cy="1276"/>
          </a:xfrm>
        </p:grpSpPr>
        <p:sp>
          <p:nvSpPr>
            <p:cNvPr id="57364" name="AutoShape 2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65" name="AutoShape 2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66" name="AutoShape 2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8717" name="AutoShape 2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8444" name="Group 24"/>
          <p:cNvGrpSpPr/>
          <p:nvPr/>
        </p:nvGrpSpPr>
        <p:grpSpPr bwMode="auto">
          <a:xfrm>
            <a:off x="6130925" y="2765425"/>
            <a:ext cx="1168400" cy="1912938"/>
            <a:chOff x="275" y="2008"/>
            <a:chExt cx="795" cy="1276"/>
          </a:xfrm>
        </p:grpSpPr>
        <p:sp>
          <p:nvSpPr>
            <p:cNvPr id="57369" name="AutoShape 2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70" name="AutoShape 2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71" name="AutoShape 2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8713" name="AutoShape 2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8445" name="Group 29"/>
          <p:cNvGrpSpPr/>
          <p:nvPr/>
        </p:nvGrpSpPr>
        <p:grpSpPr bwMode="auto">
          <a:xfrm>
            <a:off x="7554913" y="2762250"/>
            <a:ext cx="1168400" cy="1912938"/>
            <a:chOff x="275" y="2008"/>
            <a:chExt cx="795" cy="1276"/>
          </a:xfrm>
        </p:grpSpPr>
        <p:sp>
          <p:nvSpPr>
            <p:cNvPr id="57374" name="AutoShape 3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75" name="AutoShape 3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76" name="AutoShape 3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8709" name="AutoShape 3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sp>
        <p:nvSpPr>
          <p:cNvPr id="57378" name="AutoShape 34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7379" name="AutoShape 35"/>
          <p:cNvSpPr>
            <a:spLocks noChangeArrowheads="1"/>
          </p:cNvSpPr>
          <p:nvPr/>
        </p:nvSpPr>
        <p:spPr bwMode="auto">
          <a:xfrm>
            <a:off x="8794750" y="2765425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alpha val="44000"/>
                </a:schemeClr>
              </a:gs>
              <a:gs pos="100000">
                <a:schemeClr val="tx1">
                  <a:gamma/>
                  <a:shade val="8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7380" name="AutoShape 36"/>
          <p:cNvSpPr>
            <a:spLocks noChangeArrowheads="1"/>
          </p:cNvSpPr>
          <p:nvPr/>
        </p:nvSpPr>
        <p:spPr bwMode="auto">
          <a:xfrm>
            <a:off x="8794750" y="4449763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gamma/>
                  <a:shade val="86275"/>
                  <a:invGamma/>
                  <a:alpha val="0"/>
                </a:schemeClr>
              </a:gs>
              <a:gs pos="100000">
                <a:schemeClr val="tx1">
                  <a:alpha val="44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18449" name="AutoShape 37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 noProof="1">
              <a:latin typeface="Arial Narrow" panose="020B0606020202030204" pitchFamily="34" charset="0"/>
            </a:endParaRPr>
          </a:p>
        </p:txBody>
      </p:sp>
      <p:sp>
        <p:nvSpPr>
          <p:cNvPr id="57382" name="AutoShape 38"/>
          <p:cNvSpPr>
            <a:spLocks noChangeArrowheads="1"/>
          </p:cNvSpPr>
          <p:nvPr/>
        </p:nvSpPr>
        <p:spPr bwMode="auto">
          <a:xfrm flipV="1">
            <a:off x="1971675" y="5267326"/>
            <a:ext cx="8248650" cy="1077913"/>
          </a:xfrm>
          <a:prstGeom prst="roundRect">
            <a:avLst>
              <a:gd name="adj" fmla="val 2282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  <a:alpha val="0"/>
                </a:schemeClr>
              </a:gs>
              <a:gs pos="100000">
                <a:schemeClr val="tx2">
                  <a:alpha val="16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rot="10800000"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7" name="Group 3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704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705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8" name="Group 4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702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703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9" name="Group 4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700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701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8454" name="Group 48"/>
          <p:cNvGrpSpPr/>
          <p:nvPr/>
        </p:nvGrpSpPr>
        <p:grpSpPr bwMode="auto">
          <a:xfrm>
            <a:off x="3467100" y="2982913"/>
            <a:ext cx="1168400" cy="1473200"/>
            <a:chOff x="4580" y="1878"/>
            <a:chExt cx="736" cy="928"/>
          </a:xfrm>
        </p:grpSpPr>
        <p:sp>
          <p:nvSpPr>
            <p:cNvPr id="18698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99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8455" name="Group 51"/>
          <p:cNvGrpSpPr/>
          <p:nvPr/>
        </p:nvGrpSpPr>
        <p:grpSpPr bwMode="auto">
          <a:xfrm>
            <a:off x="2227263" y="2982913"/>
            <a:ext cx="1168400" cy="1473200"/>
            <a:chOff x="4580" y="1878"/>
            <a:chExt cx="736" cy="928"/>
          </a:xfrm>
        </p:grpSpPr>
        <p:sp>
          <p:nvSpPr>
            <p:cNvPr id="18696" name="Rectangle 5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97" name="Text Box 5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8694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95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3" name="Group 5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92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93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4" name="Group 6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90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91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5" name="Group 6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88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89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6" name="Group 6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86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87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7" name="Group 6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84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85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8" name="Group 7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82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83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" name="Group 7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80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81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" name="Group 7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78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79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" name="Group 81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676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77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" name="Group 8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8674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75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8467" name="Group 87"/>
          <p:cNvGrpSpPr/>
          <p:nvPr/>
        </p:nvGrpSpPr>
        <p:grpSpPr bwMode="auto">
          <a:xfrm>
            <a:off x="4892675" y="2981325"/>
            <a:ext cx="1168400" cy="1473200"/>
            <a:chOff x="4580" y="1878"/>
            <a:chExt cx="736" cy="928"/>
          </a:xfrm>
        </p:grpSpPr>
        <p:sp>
          <p:nvSpPr>
            <p:cNvPr id="18672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73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4" name="Group 9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70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71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5" name="Group 93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668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69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6" name="Group 9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66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67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7" name="Group 9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64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65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8" name="Group 10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62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63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9" name="Group 10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60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61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30" name="Group 10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58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59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31" name="Group 11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56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57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0754" name="Group 11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54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55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0755" name="Group 11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52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53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756" name="Group 12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50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51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0758" name="Group 12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48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49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759" name="Group 126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646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47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0760" name="Group 12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44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45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0762" name="Group 13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42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43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0763" name="Group 13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40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41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0764" name="Group 13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38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39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0766" name="Group 14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36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37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0767" name="Group 14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34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35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0768" name="Group 14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32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33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0770" name="Group 15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30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31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771" name="Group 15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28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29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0772" name="Group 15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26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27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774" name="Group 15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24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25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0775" name="Group 16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22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23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0776" name="Group 16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20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21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0777" name="Group 16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18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19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0778" name="Group 17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16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17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0779" name="Group 17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14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15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0780" name="Group 17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12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13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0781" name="Group 18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10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11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782" name="Group 18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08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09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0783" name="Group 18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06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07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784" name="Group 189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604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05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785" name="Group 192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602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03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0786" name="Group 19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00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01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0787" name="Group 19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98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99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0788" name="Group 20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96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97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0789" name="Group 20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94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95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0790" name="Group 20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92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93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0791" name="Group 21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90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91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0792" name="Group 21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88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89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0793" name="Group 21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86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87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794" name="Group 21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84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85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0795" name="Group 22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82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83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796" name="Group 22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80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81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0797" name="Group 22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78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79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0798" name="Group 23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76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77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0799" name="Group 23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74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75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57600" name="Group 23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72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73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57601" name="Group 24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70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71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57603" name="Group 24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68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69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57604" name="Group 24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66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67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57605" name="Group 24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64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65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57606" name="Group 25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62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63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57609" name="Group 25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560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61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57602" name="Freeform 258"/>
          <p:cNvSpPr>
            <a:spLocks noEditPoints="1"/>
          </p:cNvSpPr>
          <p:nvPr/>
        </p:nvSpPr>
        <p:spPr bwMode="auto">
          <a:xfrm>
            <a:off x="1971675" y="2051051"/>
            <a:ext cx="8248650" cy="3205163"/>
          </a:xfrm>
          <a:custGeom>
            <a:avLst/>
            <a:gdLst/>
            <a:ahLst/>
            <a:cxnLst>
              <a:cxn ang="0">
                <a:pos x="5758" y="0"/>
              </a:cxn>
              <a:cxn ang="0">
                <a:pos x="161" y="0"/>
              </a:cxn>
              <a:cxn ang="0">
                <a:pos x="0" y="161"/>
              </a:cxn>
              <a:cxn ang="0">
                <a:pos x="0" y="2138"/>
              </a:cxn>
              <a:cxn ang="0">
                <a:pos x="161" y="2300"/>
              </a:cxn>
              <a:cxn ang="0">
                <a:pos x="5758" y="2300"/>
              </a:cxn>
              <a:cxn ang="0">
                <a:pos x="5920" y="2138"/>
              </a:cxn>
              <a:cxn ang="0">
                <a:pos x="5920" y="161"/>
              </a:cxn>
              <a:cxn ang="0">
                <a:pos x="5758" y="0"/>
              </a:cxn>
              <a:cxn ang="0">
                <a:pos x="1022" y="1883"/>
              </a:cxn>
              <a:cxn ang="0">
                <a:pos x="184" y="1883"/>
              </a:cxn>
              <a:cxn ang="0">
                <a:pos x="184" y="510"/>
              </a:cxn>
              <a:cxn ang="0">
                <a:pos x="1022" y="510"/>
              </a:cxn>
              <a:cxn ang="0">
                <a:pos x="1022" y="1883"/>
              </a:cxn>
              <a:cxn ang="0">
                <a:pos x="1912" y="1885"/>
              </a:cxn>
              <a:cxn ang="0">
                <a:pos x="1073" y="1885"/>
              </a:cxn>
              <a:cxn ang="0">
                <a:pos x="1073" y="513"/>
              </a:cxn>
              <a:cxn ang="0">
                <a:pos x="1912" y="513"/>
              </a:cxn>
              <a:cxn ang="0">
                <a:pos x="1912" y="1885"/>
              </a:cxn>
              <a:cxn ang="0">
                <a:pos x="2935" y="1883"/>
              </a:cxn>
              <a:cxn ang="0">
                <a:pos x="2097" y="1883"/>
              </a:cxn>
              <a:cxn ang="0">
                <a:pos x="2097" y="510"/>
              </a:cxn>
              <a:cxn ang="0">
                <a:pos x="2935" y="510"/>
              </a:cxn>
              <a:cxn ang="0">
                <a:pos x="2935" y="1883"/>
              </a:cxn>
              <a:cxn ang="0">
                <a:pos x="3824" y="1885"/>
              </a:cxn>
              <a:cxn ang="0">
                <a:pos x="2985" y="1885"/>
              </a:cxn>
              <a:cxn ang="0">
                <a:pos x="2985" y="513"/>
              </a:cxn>
              <a:cxn ang="0">
                <a:pos x="3824" y="513"/>
              </a:cxn>
              <a:cxn ang="0">
                <a:pos x="3824" y="1885"/>
              </a:cxn>
              <a:cxn ang="0">
                <a:pos x="4846" y="1883"/>
              </a:cxn>
              <a:cxn ang="0">
                <a:pos x="4007" y="1883"/>
              </a:cxn>
              <a:cxn ang="0">
                <a:pos x="4007" y="510"/>
              </a:cxn>
              <a:cxn ang="0">
                <a:pos x="4846" y="510"/>
              </a:cxn>
              <a:cxn ang="0">
                <a:pos x="4846" y="1883"/>
              </a:cxn>
              <a:cxn ang="0">
                <a:pos x="5735" y="1885"/>
              </a:cxn>
              <a:cxn ang="0">
                <a:pos x="4897" y="1885"/>
              </a:cxn>
              <a:cxn ang="0">
                <a:pos x="4897" y="513"/>
              </a:cxn>
              <a:cxn ang="0">
                <a:pos x="5735" y="513"/>
              </a:cxn>
              <a:cxn ang="0">
                <a:pos x="5735" y="1885"/>
              </a:cxn>
            </a:cxnLst>
            <a:rect l="0" t="0" r="r" b="b"/>
            <a:pathLst>
              <a:path w="5920" h="2300">
                <a:moveTo>
                  <a:pt x="5758" y="0"/>
                </a:moveTo>
                <a:cubicBezTo>
                  <a:pt x="161" y="0"/>
                  <a:pt x="161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138"/>
                  <a:pt x="0" y="2138"/>
                  <a:pt x="0" y="2138"/>
                </a:cubicBezTo>
                <a:cubicBezTo>
                  <a:pt x="0" y="2227"/>
                  <a:pt x="72" y="2300"/>
                  <a:pt x="161" y="2300"/>
                </a:cubicBezTo>
                <a:cubicBezTo>
                  <a:pt x="5758" y="2300"/>
                  <a:pt x="5758" y="2300"/>
                  <a:pt x="5758" y="2300"/>
                </a:cubicBezTo>
                <a:cubicBezTo>
                  <a:pt x="5847" y="2300"/>
                  <a:pt x="5920" y="2227"/>
                  <a:pt x="5920" y="2138"/>
                </a:cubicBezTo>
                <a:cubicBezTo>
                  <a:pt x="5920" y="161"/>
                  <a:pt x="5920" y="161"/>
                  <a:pt x="5920" y="161"/>
                </a:cubicBezTo>
                <a:cubicBezTo>
                  <a:pt x="5920" y="72"/>
                  <a:pt x="5847" y="0"/>
                  <a:pt x="5758" y="0"/>
                </a:cubicBezTo>
                <a:close/>
                <a:moveTo>
                  <a:pt x="1022" y="1883"/>
                </a:moveTo>
                <a:cubicBezTo>
                  <a:pt x="184" y="1883"/>
                  <a:pt x="184" y="1883"/>
                  <a:pt x="184" y="1883"/>
                </a:cubicBezTo>
                <a:cubicBezTo>
                  <a:pt x="184" y="510"/>
                  <a:pt x="184" y="510"/>
                  <a:pt x="184" y="510"/>
                </a:cubicBezTo>
                <a:cubicBezTo>
                  <a:pt x="1022" y="510"/>
                  <a:pt x="1022" y="510"/>
                  <a:pt x="1022" y="510"/>
                </a:cubicBezTo>
                <a:lnTo>
                  <a:pt x="1022" y="1883"/>
                </a:lnTo>
                <a:close/>
                <a:moveTo>
                  <a:pt x="1912" y="1885"/>
                </a:moveTo>
                <a:cubicBezTo>
                  <a:pt x="1073" y="1885"/>
                  <a:pt x="1073" y="1885"/>
                  <a:pt x="1073" y="1885"/>
                </a:cubicBezTo>
                <a:cubicBezTo>
                  <a:pt x="1073" y="513"/>
                  <a:pt x="1073" y="513"/>
                  <a:pt x="1073" y="513"/>
                </a:cubicBezTo>
                <a:cubicBezTo>
                  <a:pt x="1912" y="513"/>
                  <a:pt x="1912" y="513"/>
                  <a:pt x="1912" y="513"/>
                </a:cubicBezTo>
                <a:lnTo>
                  <a:pt x="1912" y="1885"/>
                </a:lnTo>
                <a:close/>
                <a:moveTo>
                  <a:pt x="2935" y="1883"/>
                </a:moveTo>
                <a:cubicBezTo>
                  <a:pt x="2097" y="1883"/>
                  <a:pt x="2097" y="1883"/>
                  <a:pt x="2097" y="1883"/>
                </a:cubicBezTo>
                <a:cubicBezTo>
                  <a:pt x="2097" y="510"/>
                  <a:pt x="2097" y="510"/>
                  <a:pt x="2097" y="510"/>
                </a:cubicBezTo>
                <a:cubicBezTo>
                  <a:pt x="2935" y="510"/>
                  <a:pt x="2935" y="510"/>
                  <a:pt x="2935" y="510"/>
                </a:cubicBezTo>
                <a:lnTo>
                  <a:pt x="2935" y="1883"/>
                </a:lnTo>
                <a:close/>
                <a:moveTo>
                  <a:pt x="3824" y="1885"/>
                </a:moveTo>
                <a:cubicBezTo>
                  <a:pt x="2985" y="1885"/>
                  <a:pt x="2985" y="1885"/>
                  <a:pt x="2985" y="1885"/>
                </a:cubicBezTo>
                <a:cubicBezTo>
                  <a:pt x="2985" y="513"/>
                  <a:pt x="2985" y="513"/>
                  <a:pt x="2985" y="513"/>
                </a:cubicBezTo>
                <a:cubicBezTo>
                  <a:pt x="3824" y="513"/>
                  <a:pt x="3824" y="513"/>
                  <a:pt x="3824" y="513"/>
                </a:cubicBezTo>
                <a:lnTo>
                  <a:pt x="3824" y="1885"/>
                </a:lnTo>
                <a:close/>
                <a:moveTo>
                  <a:pt x="4846" y="1883"/>
                </a:moveTo>
                <a:cubicBezTo>
                  <a:pt x="4007" y="1883"/>
                  <a:pt x="4007" y="1883"/>
                  <a:pt x="4007" y="1883"/>
                </a:cubicBezTo>
                <a:cubicBezTo>
                  <a:pt x="4007" y="510"/>
                  <a:pt x="4007" y="510"/>
                  <a:pt x="4007" y="510"/>
                </a:cubicBezTo>
                <a:cubicBezTo>
                  <a:pt x="4846" y="510"/>
                  <a:pt x="4846" y="510"/>
                  <a:pt x="4846" y="510"/>
                </a:cubicBezTo>
                <a:lnTo>
                  <a:pt x="4846" y="1883"/>
                </a:lnTo>
                <a:close/>
                <a:moveTo>
                  <a:pt x="5735" y="1885"/>
                </a:moveTo>
                <a:cubicBezTo>
                  <a:pt x="4897" y="1885"/>
                  <a:pt x="4897" y="1885"/>
                  <a:pt x="4897" y="1885"/>
                </a:cubicBezTo>
                <a:cubicBezTo>
                  <a:pt x="4897" y="513"/>
                  <a:pt x="4897" y="513"/>
                  <a:pt x="4897" y="513"/>
                </a:cubicBezTo>
                <a:cubicBezTo>
                  <a:pt x="5735" y="513"/>
                  <a:pt x="5735" y="513"/>
                  <a:pt x="5735" y="513"/>
                </a:cubicBezTo>
                <a:lnTo>
                  <a:pt x="5735" y="1885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525" name="Text Box 259"/>
          <p:cNvSpPr txBox="1">
            <a:spLocks noChangeArrowheads="1"/>
          </p:cNvSpPr>
          <p:nvPr/>
        </p:nvSpPr>
        <p:spPr bwMode="auto">
          <a:xfrm>
            <a:off x="268287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Hours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8526" name="Text Box 260"/>
          <p:cNvSpPr txBox="1">
            <a:spLocks noChangeArrowheads="1"/>
          </p:cNvSpPr>
          <p:nvPr/>
        </p:nvSpPr>
        <p:spPr bwMode="auto">
          <a:xfrm>
            <a:off x="5348289" y="4733925"/>
            <a:ext cx="1495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Minutes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8527" name="Text Box 261"/>
          <p:cNvSpPr txBox="1">
            <a:spLocks noChangeArrowheads="1"/>
          </p:cNvSpPr>
          <p:nvPr/>
        </p:nvSpPr>
        <p:spPr bwMode="auto">
          <a:xfrm>
            <a:off x="801052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Seconds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7607" name="AutoShape 263"/>
          <p:cNvSpPr>
            <a:spLocks noChangeArrowheads="1"/>
          </p:cNvSpPr>
          <p:nvPr/>
        </p:nvSpPr>
        <p:spPr bwMode="auto">
          <a:xfrm rot="16200000">
            <a:off x="610394" y="3472657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7608" name="AutoShape 264"/>
          <p:cNvSpPr>
            <a:spLocks noChangeArrowheads="1"/>
          </p:cNvSpPr>
          <p:nvPr/>
        </p:nvSpPr>
        <p:spPr bwMode="auto">
          <a:xfrm>
            <a:off x="1997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8530" name="Group 265"/>
          <p:cNvGrpSpPr/>
          <p:nvPr/>
        </p:nvGrpSpPr>
        <p:grpSpPr bwMode="auto">
          <a:xfrm>
            <a:off x="4686300" y="3373439"/>
            <a:ext cx="120650" cy="693737"/>
            <a:chOff x="1939" y="2444"/>
            <a:chExt cx="81" cy="463"/>
          </a:xfrm>
        </p:grpSpPr>
        <p:sp>
          <p:nvSpPr>
            <p:cNvPr id="18558" name="Rectangle 266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59" name="Rectangle 267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8531" name="Group 268"/>
          <p:cNvGrpSpPr/>
          <p:nvPr/>
        </p:nvGrpSpPr>
        <p:grpSpPr bwMode="auto">
          <a:xfrm>
            <a:off x="7367588" y="3373439"/>
            <a:ext cx="120650" cy="693737"/>
            <a:chOff x="1939" y="2444"/>
            <a:chExt cx="81" cy="463"/>
          </a:xfrm>
        </p:grpSpPr>
        <p:sp>
          <p:nvSpPr>
            <p:cNvPr id="18556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57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8532" name="Group 271"/>
          <p:cNvGrpSpPr/>
          <p:nvPr/>
        </p:nvGrpSpPr>
        <p:grpSpPr bwMode="auto">
          <a:xfrm>
            <a:off x="2185989" y="2770188"/>
            <a:ext cx="7731125" cy="1905000"/>
            <a:chOff x="445" y="1744"/>
            <a:chExt cx="4870" cy="1200"/>
          </a:xfrm>
        </p:grpSpPr>
        <p:grpSp>
          <p:nvGrpSpPr>
            <p:cNvPr id="18534" name="Group 272"/>
            <p:cNvGrpSpPr/>
            <p:nvPr/>
          </p:nvGrpSpPr>
          <p:grpSpPr bwMode="auto">
            <a:xfrm>
              <a:off x="445" y="1744"/>
              <a:ext cx="734" cy="1200"/>
              <a:chOff x="448" y="1746"/>
              <a:chExt cx="724" cy="1188"/>
            </a:xfrm>
          </p:grpSpPr>
          <p:grpSp>
            <p:nvGrpSpPr>
              <p:cNvPr id="18552" name="Group 27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8554" name="Freeform 27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5" name="Freeform 27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553" name="Freeform 27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535" name="Group 277"/>
            <p:cNvGrpSpPr/>
            <p:nvPr/>
          </p:nvGrpSpPr>
          <p:grpSpPr bwMode="auto">
            <a:xfrm>
              <a:off x="1225" y="1744"/>
              <a:ext cx="734" cy="1200"/>
              <a:chOff x="448" y="1746"/>
              <a:chExt cx="724" cy="1188"/>
            </a:xfrm>
          </p:grpSpPr>
          <p:grpSp>
            <p:nvGrpSpPr>
              <p:cNvPr id="18548" name="Group 27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8550" name="Freeform 27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1" name="Freeform 28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549" name="Freeform 28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536" name="Group 282"/>
            <p:cNvGrpSpPr/>
            <p:nvPr/>
          </p:nvGrpSpPr>
          <p:grpSpPr bwMode="auto">
            <a:xfrm flipH="1">
              <a:off x="4581" y="1744"/>
              <a:ext cx="734" cy="1200"/>
              <a:chOff x="448" y="1746"/>
              <a:chExt cx="724" cy="1188"/>
            </a:xfrm>
          </p:grpSpPr>
          <p:grpSp>
            <p:nvGrpSpPr>
              <p:cNvPr id="18544" name="Group 28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8546" name="Freeform 28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7" name="Freeform 28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545" name="Freeform 28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537" name="Group 287"/>
            <p:cNvGrpSpPr/>
            <p:nvPr/>
          </p:nvGrpSpPr>
          <p:grpSpPr bwMode="auto">
            <a:xfrm flipH="1">
              <a:off x="3799" y="1744"/>
              <a:ext cx="734" cy="1200"/>
              <a:chOff x="448" y="1746"/>
              <a:chExt cx="724" cy="1188"/>
            </a:xfrm>
          </p:grpSpPr>
          <p:grpSp>
            <p:nvGrpSpPr>
              <p:cNvPr id="18540" name="Group 28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8542" name="Freeform 28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3" name="Freeform 29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541" name="Freeform 29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538" name="Rectangle 292"/>
            <p:cNvSpPr>
              <a:spLocks noChangeArrowheads="1"/>
            </p:cNvSpPr>
            <p:nvPr/>
          </p:nvSpPr>
          <p:spPr bwMode="auto">
            <a:xfrm>
              <a:off x="2126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39" name="Rectangle 293"/>
            <p:cNvSpPr>
              <a:spLocks noChangeArrowheads="1"/>
            </p:cNvSpPr>
            <p:nvPr/>
          </p:nvSpPr>
          <p:spPr bwMode="auto">
            <a:xfrm>
              <a:off x="2909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0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0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0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07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207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2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20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0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0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0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0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0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0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0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0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07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0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0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0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0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07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07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0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0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07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0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07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07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0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0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0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07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0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07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0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0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0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07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0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07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0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0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0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07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0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0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0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0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0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07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0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0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0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0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0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0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0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0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07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7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7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7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7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7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7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Freeform 6"/>
          <p:cNvSpPr/>
          <p:nvPr/>
        </p:nvSpPr>
        <p:spPr bwMode="auto">
          <a:xfrm>
            <a:off x="2030413" y="1595438"/>
            <a:ext cx="8132762" cy="533400"/>
          </a:xfrm>
          <a:custGeom>
            <a:avLst/>
            <a:gdLst>
              <a:gd name="T0" fmla="*/ 2147483646 w 5772"/>
              <a:gd name="T1" fmla="*/ 2147483646 h 636"/>
              <a:gd name="T2" fmla="*/ 2147483646 w 5772"/>
              <a:gd name="T3" fmla="*/ 2147483646 h 636"/>
              <a:gd name="T4" fmla="*/ 2147483646 w 5772"/>
              <a:gd name="T5" fmla="*/ 2147483646 h 636"/>
              <a:gd name="T6" fmla="*/ 2147483646 w 5772"/>
              <a:gd name="T7" fmla="*/ 2147483646 h 636"/>
              <a:gd name="T8" fmla="*/ 2147483646 w 5772"/>
              <a:gd name="T9" fmla="*/ 2147483646 h 636"/>
              <a:gd name="T10" fmla="*/ 2147483646 w 5772"/>
              <a:gd name="T11" fmla="*/ 2147483646 h 636"/>
              <a:gd name="T12" fmla="*/ 2147483646 w 5772"/>
              <a:gd name="T13" fmla="*/ 2147483646 h 636"/>
              <a:gd name="T14" fmla="*/ 2147483646 w 5772"/>
              <a:gd name="T15" fmla="*/ 2147483646 h 636"/>
              <a:gd name="T16" fmla="*/ 2147483646 w 5772"/>
              <a:gd name="T17" fmla="*/ 2147483646 h 636"/>
              <a:gd name="T18" fmla="*/ 2147483646 w 5772"/>
              <a:gd name="T19" fmla="*/ 2147483646 h 636"/>
              <a:gd name="T20" fmla="*/ 2147483646 w 5772"/>
              <a:gd name="T21" fmla="*/ 2147483646 h 636"/>
              <a:gd name="T22" fmla="*/ 2147483646 w 5772"/>
              <a:gd name="T23" fmla="*/ 2147483646 h 636"/>
              <a:gd name="T24" fmla="*/ 2147483646 w 5772"/>
              <a:gd name="T25" fmla="*/ 0 h 636"/>
              <a:gd name="T26" fmla="*/ 2147483646 w 5772"/>
              <a:gd name="T27" fmla="*/ 0 h 636"/>
              <a:gd name="T28" fmla="*/ 2147483646 w 5772"/>
              <a:gd name="T29" fmla="*/ 0 h 636"/>
              <a:gd name="T30" fmla="*/ 2147483646 w 5772"/>
              <a:gd name="T31" fmla="*/ 0 h 636"/>
              <a:gd name="T32" fmla="*/ 2147483646 w 5772"/>
              <a:gd name="T33" fmla="*/ 2147483646 h 636"/>
              <a:gd name="T34" fmla="*/ 2147483646 w 5772"/>
              <a:gd name="T35" fmla="*/ 2147483646 h 636"/>
              <a:gd name="T36" fmla="*/ 2147483646 w 5772"/>
              <a:gd name="T37" fmla="*/ 2147483646 h 636"/>
              <a:gd name="T38" fmla="*/ 2147483646 w 5772"/>
              <a:gd name="T39" fmla="*/ 2147483646 h 636"/>
              <a:gd name="T40" fmla="*/ 2147483646 w 5772"/>
              <a:gd name="T41" fmla="*/ 2147483646 h 636"/>
              <a:gd name="T42" fmla="*/ 2147483646 w 5772"/>
              <a:gd name="T43" fmla="*/ 2147483646 h 636"/>
              <a:gd name="T44" fmla="*/ 2147483646 w 5772"/>
              <a:gd name="T45" fmla="*/ 2147483646 h 636"/>
              <a:gd name="T46" fmla="*/ 2147483646 w 5772"/>
              <a:gd name="T47" fmla="*/ 2147483646 h 636"/>
              <a:gd name="T48" fmla="*/ 2147483646 w 5772"/>
              <a:gd name="T49" fmla="*/ 2147483646 h 636"/>
              <a:gd name="T50" fmla="*/ 2147483646 w 5772"/>
              <a:gd name="T51" fmla="*/ 2147483646 h 636"/>
              <a:gd name="T52" fmla="*/ 2147483646 w 5772"/>
              <a:gd name="T53" fmla="*/ 2147483646 h 636"/>
              <a:gd name="T54" fmla="*/ 2147483646 w 5772"/>
              <a:gd name="T55" fmla="*/ 2147483646 h 636"/>
              <a:gd name="T56" fmla="*/ 2147483646 w 5772"/>
              <a:gd name="T57" fmla="*/ 2147483646 h 636"/>
              <a:gd name="T58" fmla="*/ 2147483646 w 5772"/>
              <a:gd name="T59" fmla="*/ 2147483646 h 636"/>
              <a:gd name="T60" fmla="*/ 0 w 5772"/>
              <a:gd name="T61" fmla="*/ 2147483646 h 636"/>
              <a:gd name="T62" fmla="*/ 2147483646 w 5772"/>
              <a:gd name="T63" fmla="*/ 2147483646 h 636"/>
              <a:gd name="T64" fmla="*/ 2147483646 w 5772"/>
              <a:gd name="T65" fmla="*/ 2147483646 h 636"/>
              <a:gd name="T66" fmla="*/ 2147483646 w 5772"/>
              <a:gd name="T67" fmla="*/ 2147483646 h 636"/>
              <a:gd name="T68" fmla="*/ 2147483646 w 5772"/>
              <a:gd name="T69" fmla="*/ 2147483646 h 6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72"/>
              <a:gd name="T106" fmla="*/ 0 h 636"/>
              <a:gd name="T107" fmla="*/ 5772 w 5772"/>
              <a:gd name="T108" fmla="*/ 636 h 6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72" h="636">
                <a:moveTo>
                  <a:pt x="5365" y="62"/>
                </a:moveTo>
                <a:cubicBezTo>
                  <a:pt x="5365" y="62"/>
                  <a:pt x="5365" y="62"/>
                  <a:pt x="5365" y="62"/>
                </a:cubicBezTo>
                <a:cubicBezTo>
                  <a:pt x="5363" y="59"/>
                  <a:pt x="5361" y="56"/>
                  <a:pt x="5359" y="53"/>
                </a:cubicBezTo>
                <a:cubicBezTo>
                  <a:pt x="5359" y="53"/>
                  <a:pt x="5359" y="53"/>
                  <a:pt x="5359" y="53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7" y="50"/>
                  <a:pt x="5355" y="49"/>
                  <a:pt x="5354" y="47"/>
                </a:cubicBezTo>
                <a:cubicBezTo>
                  <a:pt x="5354" y="47"/>
                  <a:pt x="5354" y="47"/>
                  <a:pt x="5354" y="46"/>
                </a:cubicBezTo>
                <a:cubicBezTo>
                  <a:pt x="5345" y="37"/>
                  <a:pt x="5336" y="29"/>
                  <a:pt x="5325" y="22"/>
                </a:cubicBezTo>
                <a:cubicBezTo>
                  <a:pt x="5325" y="22"/>
                  <a:pt x="5325" y="21"/>
                  <a:pt x="5324" y="21"/>
                </a:cubicBezTo>
                <a:cubicBezTo>
                  <a:pt x="5323" y="20"/>
                  <a:pt x="5321" y="19"/>
                  <a:pt x="5319" y="18"/>
                </a:cubicBezTo>
                <a:cubicBezTo>
                  <a:pt x="5319" y="18"/>
                  <a:pt x="5318" y="18"/>
                  <a:pt x="5318" y="17"/>
                </a:cubicBezTo>
                <a:cubicBezTo>
                  <a:pt x="5316" y="16"/>
                  <a:pt x="5314" y="15"/>
                  <a:pt x="5313" y="14"/>
                </a:cubicBezTo>
                <a:cubicBezTo>
                  <a:pt x="5312" y="14"/>
                  <a:pt x="5312" y="14"/>
                  <a:pt x="5311" y="14"/>
                </a:cubicBezTo>
                <a:cubicBezTo>
                  <a:pt x="5309" y="13"/>
                  <a:pt x="5307" y="12"/>
                  <a:pt x="5305" y="11"/>
                </a:cubicBezTo>
                <a:cubicBezTo>
                  <a:pt x="5305" y="11"/>
                  <a:pt x="5305" y="11"/>
                  <a:pt x="5305" y="11"/>
                </a:cubicBezTo>
                <a:cubicBezTo>
                  <a:pt x="5300" y="9"/>
                  <a:pt x="5295" y="7"/>
                  <a:pt x="5291" y="6"/>
                </a:cubicBezTo>
                <a:cubicBezTo>
                  <a:pt x="5290" y="5"/>
                  <a:pt x="5289" y="5"/>
                  <a:pt x="5289" y="5"/>
                </a:cubicBezTo>
                <a:cubicBezTo>
                  <a:pt x="5287" y="5"/>
                  <a:pt x="5285" y="4"/>
                  <a:pt x="5283" y="4"/>
                </a:cubicBezTo>
                <a:cubicBezTo>
                  <a:pt x="5283" y="3"/>
                  <a:pt x="5282" y="3"/>
                  <a:pt x="5281" y="3"/>
                </a:cubicBezTo>
                <a:cubicBezTo>
                  <a:pt x="5279" y="3"/>
                  <a:pt x="5278" y="2"/>
                  <a:pt x="5276" y="2"/>
                </a:cubicBezTo>
                <a:cubicBezTo>
                  <a:pt x="5275" y="2"/>
                  <a:pt x="5274" y="2"/>
                  <a:pt x="5274" y="2"/>
                </a:cubicBezTo>
                <a:cubicBezTo>
                  <a:pt x="5272" y="1"/>
                  <a:pt x="5270" y="1"/>
                  <a:pt x="5269" y="1"/>
                </a:cubicBezTo>
                <a:cubicBezTo>
                  <a:pt x="5268" y="1"/>
                  <a:pt x="5267" y="1"/>
                  <a:pt x="5266" y="0"/>
                </a:cubicBezTo>
                <a:cubicBezTo>
                  <a:pt x="5264" y="0"/>
                  <a:pt x="5263" y="0"/>
                  <a:pt x="5261" y="0"/>
                </a:cubicBezTo>
                <a:cubicBezTo>
                  <a:pt x="5260" y="0"/>
                  <a:pt x="5259" y="0"/>
                  <a:pt x="5259" y="0"/>
                </a:cubicBezTo>
                <a:cubicBezTo>
                  <a:pt x="5256" y="0"/>
                  <a:pt x="5253" y="0"/>
                  <a:pt x="525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19" y="0"/>
                  <a:pt x="516" y="0"/>
                  <a:pt x="514" y="0"/>
                </a:cubicBezTo>
                <a:cubicBezTo>
                  <a:pt x="513" y="0"/>
                  <a:pt x="512" y="0"/>
                  <a:pt x="511" y="0"/>
                </a:cubicBezTo>
                <a:cubicBezTo>
                  <a:pt x="510" y="0"/>
                  <a:pt x="508" y="0"/>
                  <a:pt x="506" y="0"/>
                </a:cubicBezTo>
                <a:cubicBezTo>
                  <a:pt x="505" y="1"/>
                  <a:pt x="504" y="1"/>
                  <a:pt x="503" y="1"/>
                </a:cubicBezTo>
                <a:cubicBezTo>
                  <a:pt x="502" y="1"/>
                  <a:pt x="500" y="1"/>
                  <a:pt x="499" y="2"/>
                </a:cubicBezTo>
                <a:cubicBezTo>
                  <a:pt x="498" y="2"/>
                  <a:pt x="497" y="2"/>
                  <a:pt x="496" y="2"/>
                </a:cubicBezTo>
                <a:cubicBezTo>
                  <a:pt x="494" y="2"/>
                  <a:pt x="493" y="3"/>
                  <a:pt x="491" y="3"/>
                </a:cubicBezTo>
                <a:cubicBezTo>
                  <a:pt x="491" y="3"/>
                  <a:pt x="490" y="3"/>
                  <a:pt x="489" y="4"/>
                </a:cubicBezTo>
                <a:cubicBezTo>
                  <a:pt x="487" y="4"/>
                  <a:pt x="485" y="4"/>
                  <a:pt x="484" y="5"/>
                </a:cubicBezTo>
                <a:cubicBezTo>
                  <a:pt x="483" y="5"/>
                  <a:pt x="482" y="5"/>
                  <a:pt x="482" y="6"/>
                </a:cubicBezTo>
                <a:cubicBezTo>
                  <a:pt x="477" y="7"/>
                  <a:pt x="472" y="9"/>
                  <a:pt x="468" y="11"/>
                </a:cubicBezTo>
                <a:cubicBezTo>
                  <a:pt x="467" y="11"/>
                  <a:pt x="467" y="11"/>
                  <a:pt x="467" y="11"/>
                </a:cubicBezTo>
                <a:cubicBezTo>
                  <a:pt x="465" y="12"/>
                  <a:pt x="463" y="13"/>
                  <a:pt x="461" y="14"/>
                </a:cubicBezTo>
                <a:cubicBezTo>
                  <a:pt x="461" y="14"/>
                  <a:pt x="460" y="14"/>
                  <a:pt x="460" y="14"/>
                </a:cubicBezTo>
                <a:cubicBezTo>
                  <a:pt x="458" y="15"/>
                  <a:pt x="456" y="16"/>
                  <a:pt x="455" y="17"/>
                </a:cubicBezTo>
                <a:cubicBezTo>
                  <a:pt x="454" y="18"/>
                  <a:pt x="454" y="18"/>
                  <a:pt x="453" y="18"/>
                </a:cubicBezTo>
                <a:cubicBezTo>
                  <a:pt x="451" y="19"/>
                  <a:pt x="450" y="20"/>
                  <a:pt x="448" y="21"/>
                </a:cubicBezTo>
                <a:cubicBezTo>
                  <a:pt x="448" y="21"/>
                  <a:pt x="447" y="22"/>
                  <a:pt x="447" y="22"/>
                </a:cubicBezTo>
                <a:cubicBezTo>
                  <a:pt x="445" y="23"/>
                  <a:pt x="443" y="24"/>
                  <a:pt x="441" y="26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35" y="30"/>
                  <a:pt x="429" y="35"/>
                  <a:pt x="424" y="41"/>
                </a:cubicBezTo>
                <a:cubicBezTo>
                  <a:pt x="424" y="41"/>
                  <a:pt x="424" y="41"/>
                  <a:pt x="424" y="41"/>
                </a:cubicBezTo>
                <a:cubicBezTo>
                  <a:pt x="422" y="43"/>
                  <a:pt x="420" y="45"/>
                  <a:pt x="419" y="46"/>
                </a:cubicBezTo>
                <a:cubicBezTo>
                  <a:pt x="419" y="47"/>
                  <a:pt x="419" y="47"/>
                  <a:pt x="419" y="47"/>
                </a:cubicBezTo>
                <a:cubicBezTo>
                  <a:pt x="417" y="49"/>
                  <a:pt x="415" y="50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1" y="56"/>
                  <a:pt x="409" y="59"/>
                  <a:pt x="407" y="62"/>
                </a:cubicBezTo>
                <a:cubicBezTo>
                  <a:pt x="407" y="62"/>
                  <a:pt x="407" y="62"/>
                  <a:pt x="407" y="62"/>
                </a:cubicBezTo>
                <a:cubicBezTo>
                  <a:pt x="0" y="636"/>
                  <a:pt x="0" y="636"/>
                  <a:pt x="0" y="636"/>
                </a:cubicBezTo>
                <a:cubicBezTo>
                  <a:pt x="29" y="603"/>
                  <a:pt x="72" y="582"/>
                  <a:pt x="120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5387" y="582"/>
                  <a:pt x="5387" y="582"/>
                  <a:pt x="5387" y="582"/>
                </a:cubicBezTo>
                <a:cubicBezTo>
                  <a:pt x="5653" y="582"/>
                  <a:pt x="5653" y="582"/>
                  <a:pt x="5653" y="582"/>
                </a:cubicBezTo>
                <a:cubicBezTo>
                  <a:pt x="5700" y="582"/>
                  <a:pt x="5743" y="603"/>
                  <a:pt x="5772" y="636"/>
                </a:cubicBezTo>
                <a:lnTo>
                  <a:pt x="5365" y="62"/>
                </a:lnTo>
                <a:close/>
              </a:path>
            </a:pathLst>
          </a:custGeom>
          <a:solidFill>
            <a:srgbClr val="51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6" name="AutoShape 8"/>
          <p:cNvSpPr>
            <a:spLocks noChangeArrowheads="1"/>
          </p:cNvSpPr>
          <p:nvPr/>
        </p:nvSpPr>
        <p:spPr bwMode="auto">
          <a:xfrm>
            <a:off x="1971675" y="2051051"/>
            <a:ext cx="8248650" cy="3205163"/>
          </a:xfrm>
          <a:prstGeom prst="roundRect">
            <a:avLst>
              <a:gd name="adj" fmla="val 701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solidFill>
              <a:srgbClr val="323232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19465" name="Group 9"/>
          <p:cNvGrpSpPr/>
          <p:nvPr/>
        </p:nvGrpSpPr>
        <p:grpSpPr bwMode="auto">
          <a:xfrm>
            <a:off x="2227263" y="2762250"/>
            <a:ext cx="1168400" cy="1912938"/>
            <a:chOff x="275" y="2008"/>
            <a:chExt cx="795" cy="1276"/>
          </a:xfrm>
        </p:grpSpPr>
        <p:sp>
          <p:nvSpPr>
            <p:cNvPr id="58378" name="AutoShape 1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79" name="AutoShape 1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80" name="AutoShape 1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9749" name="AutoShape 1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9466" name="Group 14"/>
          <p:cNvGrpSpPr/>
          <p:nvPr/>
        </p:nvGrpSpPr>
        <p:grpSpPr bwMode="auto">
          <a:xfrm>
            <a:off x="3467100" y="2765425"/>
            <a:ext cx="1168400" cy="1912938"/>
            <a:chOff x="275" y="2008"/>
            <a:chExt cx="795" cy="1276"/>
          </a:xfrm>
        </p:grpSpPr>
        <p:sp>
          <p:nvSpPr>
            <p:cNvPr id="58383" name="AutoShape 1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84" name="AutoShape 1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85" name="AutoShape 1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9745" name="AutoShape 1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9467" name="Group 19"/>
          <p:cNvGrpSpPr/>
          <p:nvPr/>
        </p:nvGrpSpPr>
        <p:grpSpPr bwMode="auto">
          <a:xfrm>
            <a:off x="4892675" y="2762250"/>
            <a:ext cx="1168400" cy="1912938"/>
            <a:chOff x="275" y="2008"/>
            <a:chExt cx="795" cy="1276"/>
          </a:xfrm>
        </p:grpSpPr>
        <p:sp>
          <p:nvSpPr>
            <p:cNvPr id="58388" name="AutoShape 2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89" name="AutoShape 2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90" name="AutoShape 2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9741" name="AutoShape 2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9468" name="Group 24"/>
          <p:cNvGrpSpPr/>
          <p:nvPr/>
        </p:nvGrpSpPr>
        <p:grpSpPr bwMode="auto">
          <a:xfrm>
            <a:off x="6130925" y="2765425"/>
            <a:ext cx="1168400" cy="1912938"/>
            <a:chOff x="275" y="2008"/>
            <a:chExt cx="795" cy="1276"/>
          </a:xfrm>
        </p:grpSpPr>
        <p:sp>
          <p:nvSpPr>
            <p:cNvPr id="58393" name="AutoShape 2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94" name="AutoShape 2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95" name="AutoShape 2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9737" name="AutoShape 2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9469" name="Group 29"/>
          <p:cNvGrpSpPr/>
          <p:nvPr/>
        </p:nvGrpSpPr>
        <p:grpSpPr bwMode="auto">
          <a:xfrm>
            <a:off x="7554913" y="2762250"/>
            <a:ext cx="1168400" cy="1912938"/>
            <a:chOff x="275" y="2008"/>
            <a:chExt cx="795" cy="1276"/>
          </a:xfrm>
        </p:grpSpPr>
        <p:sp>
          <p:nvSpPr>
            <p:cNvPr id="58398" name="AutoShape 3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99" name="AutoShape 3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400" name="AutoShape 3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9733" name="AutoShape 3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sp>
        <p:nvSpPr>
          <p:cNvPr id="58402" name="AutoShape 34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8403" name="AutoShape 35"/>
          <p:cNvSpPr>
            <a:spLocks noChangeArrowheads="1"/>
          </p:cNvSpPr>
          <p:nvPr/>
        </p:nvSpPr>
        <p:spPr bwMode="auto">
          <a:xfrm>
            <a:off x="8794750" y="2765425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alpha val="44000"/>
                </a:schemeClr>
              </a:gs>
              <a:gs pos="100000">
                <a:schemeClr val="tx1">
                  <a:gamma/>
                  <a:shade val="8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8404" name="AutoShape 36"/>
          <p:cNvSpPr>
            <a:spLocks noChangeArrowheads="1"/>
          </p:cNvSpPr>
          <p:nvPr/>
        </p:nvSpPr>
        <p:spPr bwMode="auto">
          <a:xfrm>
            <a:off x="8794750" y="4449763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gamma/>
                  <a:shade val="86275"/>
                  <a:invGamma/>
                  <a:alpha val="0"/>
                </a:schemeClr>
              </a:gs>
              <a:gs pos="100000">
                <a:schemeClr val="tx1">
                  <a:alpha val="44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19473" name="AutoShape 37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 noProof="1">
              <a:latin typeface="Arial Narrow" panose="020B0606020202030204" pitchFamily="34" charset="0"/>
            </a:endParaRPr>
          </a:p>
        </p:txBody>
      </p:sp>
      <p:sp>
        <p:nvSpPr>
          <p:cNvPr id="58406" name="AutoShape 38"/>
          <p:cNvSpPr>
            <a:spLocks noChangeArrowheads="1"/>
          </p:cNvSpPr>
          <p:nvPr/>
        </p:nvSpPr>
        <p:spPr bwMode="auto">
          <a:xfrm flipV="1">
            <a:off x="1971675" y="5267326"/>
            <a:ext cx="8248650" cy="1077913"/>
          </a:xfrm>
          <a:prstGeom prst="roundRect">
            <a:avLst>
              <a:gd name="adj" fmla="val 2282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  <a:alpha val="0"/>
                </a:schemeClr>
              </a:gs>
              <a:gs pos="100000">
                <a:schemeClr val="tx2">
                  <a:alpha val="16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rot="10800000"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7" name="Group 3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28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29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8" name="Group 4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2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2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9" name="Group 4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724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25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78" name="Group 48"/>
          <p:cNvGrpSpPr/>
          <p:nvPr/>
        </p:nvGrpSpPr>
        <p:grpSpPr bwMode="auto">
          <a:xfrm>
            <a:off x="3467100" y="2982913"/>
            <a:ext cx="1168400" cy="1473200"/>
            <a:chOff x="4580" y="1878"/>
            <a:chExt cx="736" cy="928"/>
          </a:xfrm>
        </p:grpSpPr>
        <p:sp>
          <p:nvSpPr>
            <p:cNvPr id="19722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23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79" name="Group 51"/>
          <p:cNvGrpSpPr/>
          <p:nvPr/>
        </p:nvGrpSpPr>
        <p:grpSpPr bwMode="auto">
          <a:xfrm>
            <a:off x="2227263" y="2982913"/>
            <a:ext cx="1168400" cy="1473200"/>
            <a:chOff x="4580" y="1878"/>
            <a:chExt cx="736" cy="928"/>
          </a:xfrm>
        </p:grpSpPr>
        <p:sp>
          <p:nvSpPr>
            <p:cNvPr id="19720" name="Rectangle 5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21" name="Text Box 5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9718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19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3" name="Group 5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16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17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4" name="Group 6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1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1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5" name="Group 6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12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13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6" name="Group 6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1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1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7" name="Group 6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08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09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8" name="Group 7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0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0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" name="Group 7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04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05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" name="Group 7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0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0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" name="Group 81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700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01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" name="Group 8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9698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99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491" name="Group 87"/>
          <p:cNvGrpSpPr/>
          <p:nvPr/>
        </p:nvGrpSpPr>
        <p:grpSpPr bwMode="auto">
          <a:xfrm>
            <a:off x="4892675" y="2981325"/>
            <a:ext cx="1168400" cy="1473200"/>
            <a:chOff x="4580" y="1878"/>
            <a:chExt cx="736" cy="928"/>
          </a:xfrm>
        </p:grpSpPr>
        <p:sp>
          <p:nvSpPr>
            <p:cNvPr id="19696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97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4" name="Group 9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94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95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5" name="Group 93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692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93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6" name="Group 9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90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91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7" name="Group 9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88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89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8" name="Group 10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86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87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9" name="Group 10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84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85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30" name="Group 10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82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83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31" name="Group 11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80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81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1504" name="Group 11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78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79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1505" name="Group 11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76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77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07" name="Group 12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74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75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09" name="Group 12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72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73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1512" name="Group 126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670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71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" name="Group 12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68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69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3" name="Group 13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66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67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4" name="Group 13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64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65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5" name="Group 13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62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63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6" name="Group 14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60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61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1518" name="Group 14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58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59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1519" name="Group 14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56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57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1520" name="Group 15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54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55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22" name="Group 15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52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53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23" name="Group 15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50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51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1524" name="Group 15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48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49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1525" name="Group 16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46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47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0" name="Group 16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44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45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1" name="Group 16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42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43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1528" name="Group 17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40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41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1529" name="Group 17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38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39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1530" name="Group 17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36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37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1531" name="Group 18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34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35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32" name="Group 18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32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33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33" name="Group 18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30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31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1534" name="Group 189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628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29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35" name="Group 192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626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27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68" name="Group 19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24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25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1569" name="Group 19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22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23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1570" name="Group 20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20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21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1571" name="Group 20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18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19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1572" name="Group 20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16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17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1573" name="Group 21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14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15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1574" name="Group 21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12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13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1575" name="Group 21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10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11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76" name="Group 21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08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09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77" name="Group 22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06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07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1578" name="Group 22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04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05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1579" name="Group 22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02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03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1580" name="Group 23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00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01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1581" name="Group 23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98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99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1582" name="Group 23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96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97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1583" name="Group 24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94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95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1584" name="Group 24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92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93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1585" name="Group 24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90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91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86" name="Group 24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88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9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87" name="Group 25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86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7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1588" name="Group 25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584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5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58626" name="Freeform 258"/>
          <p:cNvSpPr>
            <a:spLocks noEditPoints="1"/>
          </p:cNvSpPr>
          <p:nvPr/>
        </p:nvSpPr>
        <p:spPr bwMode="auto">
          <a:xfrm>
            <a:off x="1971675" y="2051051"/>
            <a:ext cx="8248650" cy="3205163"/>
          </a:xfrm>
          <a:custGeom>
            <a:avLst/>
            <a:gdLst/>
            <a:ahLst/>
            <a:cxnLst>
              <a:cxn ang="0">
                <a:pos x="5758" y="0"/>
              </a:cxn>
              <a:cxn ang="0">
                <a:pos x="161" y="0"/>
              </a:cxn>
              <a:cxn ang="0">
                <a:pos x="0" y="161"/>
              </a:cxn>
              <a:cxn ang="0">
                <a:pos x="0" y="2138"/>
              </a:cxn>
              <a:cxn ang="0">
                <a:pos x="161" y="2300"/>
              </a:cxn>
              <a:cxn ang="0">
                <a:pos x="5758" y="2300"/>
              </a:cxn>
              <a:cxn ang="0">
                <a:pos x="5920" y="2138"/>
              </a:cxn>
              <a:cxn ang="0">
                <a:pos x="5920" y="161"/>
              </a:cxn>
              <a:cxn ang="0">
                <a:pos x="5758" y="0"/>
              </a:cxn>
              <a:cxn ang="0">
                <a:pos x="1022" y="1883"/>
              </a:cxn>
              <a:cxn ang="0">
                <a:pos x="184" y="1883"/>
              </a:cxn>
              <a:cxn ang="0">
                <a:pos x="184" y="510"/>
              </a:cxn>
              <a:cxn ang="0">
                <a:pos x="1022" y="510"/>
              </a:cxn>
              <a:cxn ang="0">
                <a:pos x="1022" y="1883"/>
              </a:cxn>
              <a:cxn ang="0">
                <a:pos x="1912" y="1885"/>
              </a:cxn>
              <a:cxn ang="0">
                <a:pos x="1073" y="1885"/>
              </a:cxn>
              <a:cxn ang="0">
                <a:pos x="1073" y="513"/>
              </a:cxn>
              <a:cxn ang="0">
                <a:pos x="1912" y="513"/>
              </a:cxn>
              <a:cxn ang="0">
                <a:pos x="1912" y="1885"/>
              </a:cxn>
              <a:cxn ang="0">
                <a:pos x="2935" y="1883"/>
              </a:cxn>
              <a:cxn ang="0">
                <a:pos x="2097" y="1883"/>
              </a:cxn>
              <a:cxn ang="0">
                <a:pos x="2097" y="510"/>
              </a:cxn>
              <a:cxn ang="0">
                <a:pos x="2935" y="510"/>
              </a:cxn>
              <a:cxn ang="0">
                <a:pos x="2935" y="1883"/>
              </a:cxn>
              <a:cxn ang="0">
                <a:pos x="3824" y="1885"/>
              </a:cxn>
              <a:cxn ang="0">
                <a:pos x="2985" y="1885"/>
              </a:cxn>
              <a:cxn ang="0">
                <a:pos x="2985" y="513"/>
              </a:cxn>
              <a:cxn ang="0">
                <a:pos x="3824" y="513"/>
              </a:cxn>
              <a:cxn ang="0">
                <a:pos x="3824" y="1885"/>
              </a:cxn>
              <a:cxn ang="0">
                <a:pos x="4846" y="1883"/>
              </a:cxn>
              <a:cxn ang="0">
                <a:pos x="4007" y="1883"/>
              </a:cxn>
              <a:cxn ang="0">
                <a:pos x="4007" y="510"/>
              </a:cxn>
              <a:cxn ang="0">
                <a:pos x="4846" y="510"/>
              </a:cxn>
              <a:cxn ang="0">
                <a:pos x="4846" y="1883"/>
              </a:cxn>
              <a:cxn ang="0">
                <a:pos x="5735" y="1885"/>
              </a:cxn>
              <a:cxn ang="0">
                <a:pos x="4897" y="1885"/>
              </a:cxn>
              <a:cxn ang="0">
                <a:pos x="4897" y="513"/>
              </a:cxn>
              <a:cxn ang="0">
                <a:pos x="5735" y="513"/>
              </a:cxn>
              <a:cxn ang="0">
                <a:pos x="5735" y="1885"/>
              </a:cxn>
            </a:cxnLst>
            <a:rect l="0" t="0" r="r" b="b"/>
            <a:pathLst>
              <a:path w="5920" h="2300">
                <a:moveTo>
                  <a:pt x="5758" y="0"/>
                </a:moveTo>
                <a:cubicBezTo>
                  <a:pt x="161" y="0"/>
                  <a:pt x="161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138"/>
                  <a:pt x="0" y="2138"/>
                  <a:pt x="0" y="2138"/>
                </a:cubicBezTo>
                <a:cubicBezTo>
                  <a:pt x="0" y="2227"/>
                  <a:pt x="72" y="2300"/>
                  <a:pt x="161" y="2300"/>
                </a:cubicBezTo>
                <a:cubicBezTo>
                  <a:pt x="5758" y="2300"/>
                  <a:pt x="5758" y="2300"/>
                  <a:pt x="5758" y="2300"/>
                </a:cubicBezTo>
                <a:cubicBezTo>
                  <a:pt x="5847" y="2300"/>
                  <a:pt x="5920" y="2227"/>
                  <a:pt x="5920" y="2138"/>
                </a:cubicBezTo>
                <a:cubicBezTo>
                  <a:pt x="5920" y="161"/>
                  <a:pt x="5920" y="161"/>
                  <a:pt x="5920" y="161"/>
                </a:cubicBezTo>
                <a:cubicBezTo>
                  <a:pt x="5920" y="72"/>
                  <a:pt x="5847" y="0"/>
                  <a:pt x="5758" y="0"/>
                </a:cubicBezTo>
                <a:close/>
                <a:moveTo>
                  <a:pt x="1022" y="1883"/>
                </a:moveTo>
                <a:cubicBezTo>
                  <a:pt x="184" y="1883"/>
                  <a:pt x="184" y="1883"/>
                  <a:pt x="184" y="1883"/>
                </a:cubicBezTo>
                <a:cubicBezTo>
                  <a:pt x="184" y="510"/>
                  <a:pt x="184" y="510"/>
                  <a:pt x="184" y="510"/>
                </a:cubicBezTo>
                <a:cubicBezTo>
                  <a:pt x="1022" y="510"/>
                  <a:pt x="1022" y="510"/>
                  <a:pt x="1022" y="510"/>
                </a:cubicBezTo>
                <a:lnTo>
                  <a:pt x="1022" y="1883"/>
                </a:lnTo>
                <a:close/>
                <a:moveTo>
                  <a:pt x="1912" y="1885"/>
                </a:moveTo>
                <a:cubicBezTo>
                  <a:pt x="1073" y="1885"/>
                  <a:pt x="1073" y="1885"/>
                  <a:pt x="1073" y="1885"/>
                </a:cubicBezTo>
                <a:cubicBezTo>
                  <a:pt x="1073" y="513"/>
                  <a:pt x="1073" y="513"/>
                  <a:pt x="1073" y="513"/>
                </a:cubicBezTo>
                <a:cubicBezTo>
                  <a:pt x="1912" y="513"/>
                  <a:pt x="1912" y="513"/>
                  <a:pt x="1912" y="513"/>
                </a:cubicBezTo>
                <a:lnTo>
                  <a:pt x="1912" y="1885"/>
                </a:lnTo>
                <a:close/>
                <a:moveTo>
                  <a:pt x="2935" y="1883"/>
                </a:moveTo>
                <a:cubicBezTo>
                  <a:pt x="2097" y="1883"/>
                  <a:pt x="2097" y="1883"/>
                  <a:pt x="2097" y="1883"/>
                </a:cubicBezTo>
                <a:cubicBezTo>
                  <a:pt x="2097" y="510"/>
                  <a:pt x="2097" y="510"/>
                  <a:pt x="2097" y="510"/>
                </a:cubicBezTo>
                <a:cubicBezTo>
                  <a:pt x="2935" y="510"/>
                  <a:pt x="2935" y="510"/>
                  <a:pt x="2935" y="510"/>
                </a:cubicBezTo>
                <a:lnTo>
                  <a:pt x="2935" y="1883"/>
                </a:lnTo>
                <a:close/>
                <a:moveTo>
                  <a:pt x="3824" y="1885"/>
                </a:moveTo>
                <a:cubicBezTo>
                  <a:pt x="2985" y="1885"/>
                  <a:pt x="2985" y="1885"/>
                  <a:pt x="2985" y="1885"/>
                </a:cubicBezTo>
                <a:cubicBezTo>
                  <a:pt x="2985" y="513"/>
                  <a:pt x="2985" y="513"/>
                  <a:pt x="2985" y="513"/>
                </a:cubicBezTo>
                <a:cubicBezTo>
                  <a:pt x="3824" y="513"/>
                  <a:pt x="3824" y="513"/>
                  <a:pt x="3824" y="513"/>
                </a:cubicBezTo>
                <a:lnTo>
                  <a:pt x="3824" y="1885"/>
                </a:lnTo>
                <a:close/>
                <a:moveTo>
                  <a:pt x="4846" y="1883"/>
                </a:moveTo>
                <a:cubicBezTo>
                  <a:pt x="4007" y="1883"/>
                  <a:pt x="4007" y="1883"/>
                  <a:pt x="4007" y="1883"/>
                </a:cubicBezTo>
                <a:cubicBezTo>
                  <a:pt x="4007" y="510"/>
                  <a:pt x="4007" y="510"/>
                  <a:pt x="4007" y="510"/>
                </a:cubicBezTo>
                <a:cubicBezTo>
                  <a:pt x="4846" y="510"/>
                  <a:pt x="4846" y="510"/>
                  <a:pt x="4846" y="510"/>
                </a:cubicBezTo>
                <a:lnTo>
                  <a:pt x="4846" y="1883"/>
                </a:lnTo>
                <a:close/>
                <a:moveTo>
                  <a:pt x="5735" y="1885"/>
                </a:moveTo>
                <a:cubicBezTo>
                  <a:pt x="4897" y="1885"/>
                  <a:pt x="4897" y="1885"/>
                  <a:pt x="4897" y="1885"/>
                </a:cubicBezTo>
                <a:cubicBezTo>
                  <a:pt x="4897" y="513"/>
                  <a:pt x="4897" y="513"/>
                  <a:pt x="4897" y="513"/>
                </a:cubicBezTo>
                <a:cubicBezTo>
                  <a:pt x="5735" y="513"/>
                  <a:pt x="5735" y="513"/>
                  <a:pt x="5735" y="513"/>
                </a:cubicBezTo>
                <a:lnTo>
                  <a:pt x="5735" y="1885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549" name="Text Box 259"/>
          <p:cNvSpPr txBox="1">
            <a:spLocks noChangeArrowheads="1"/>
          </p:cNvSpPr>
          <p:nvPr/>
        </p:nvSpPr>
        <p:spPr bwMode="auto">
          <a:xfrm>
            <a:off x="268287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Hours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9550" name="Text Box 260"/>
          <p:cNvSpPr txBox="1">
            <a:spLocks noChangeArrowheads="1"/>
          </p:cNvSpPr>
          <p:nvPr/>
        </p:nvSpPr>
        <p:spPr bwMode="auto">
          <a:xfrm>
            <a:off x="5348289" y="4733925"/>
            <a:ext cx="1495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Minutes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9551" name="Text Box 261"/>
          <p:cNvSpPr txBox="1">
            <a:spLocks noChangeArrowheads="1"/>
          </p:cNvSpPr>
          <p:nvPr/>
        </p:nvSpPr>
        <p:spPr bwMode="auto">
          <a:xfrm>
            <a:off x="801052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Seconds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8631" name="AutoShape 263"/>
          <p:cNvSpPr>
            <a:spLocks noChangeArrowheads="1"/>
          </p:cNvSpPr>
          <p:nvPr/>
        </p:nvSpPr>
        <p:spPr bwMode="auto">
          <a:xfrm rot="16200000">
            <a:off x="610394" y="3472657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8632" name="AutoShape 264"/>
          <p:cNvSpPr>
            <a:spLocks noChangeArrowheads="1"/>
          </p:cNvSpPr>
          <p:nvPr/>
        </p:nvSpPr>
        <p:spPr bwMode="auto">
          <a:xfrm>
            <a:off x="1997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9554" name="Group 265"/>
          <p:cNvGrpSpPr/>
          <p:nvPr/>
        </p:nvGrpSpPr>
        <p:grpSpPr bwMode="auto">
          <a:xfrm>
            <a:off x="4686300" y="3373439"/>
            <a:ext cx="120650" cy="693737"/>
            <a:chOff x="1939" y="2444"/>
            <a:chExt cx="81" cy="463"/>
          </a:xfrm>
        </p:grpSpPr>
        <p:sp>
          <p:nvSpPr>
            <p:cNvPr id="19582" name="Rectangle 266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3" name="Rectangle 267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9555" name="Group 268"/>
          <p:cNvGrpSpPr/>
          <p:nvPr/>
        </p:nvGrpSpPr>
        <p:grpSpPr bwMode="auto">
          <a:xfrm>
            <a:off x="7367588" y="3373439"/>
            <a:ext cx="120650" cy="693737"/>
            <a:chOff x="1939" y="2444"/>
            <a:chExt cx="81" cy="463"/>
          </a:xfrm>
        </p:grpSpPr>
        <p:sp>
          <p:nvSpPr>
            <p:cNvPr id="19580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1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9556" name="Group 271"/>
          <p:cNvGrpSpPr/>
          <p:nvPr/>
        </p:nvGrpSpPr>
        <p:grpSpPr bwMode="auto">
          <a:xfrm>
            <a:off x="2230439" y="2768600"/>
            <a:ext cx="7731125" cy="1905000"/>
            <a:chOff x="445" y="1744"/>
            <a:chExt cx="4870" cy="1200"/>
          </a:xfrm>
        </p:grpSpPr>
        <p:grpSp>
          <p:nvGrpSpPr>
            <p:cNvPr id="19558" name="Group 272"/>
            <p:cNvGrpSpPr/>
            <p:nvPr/>
          </p:nvGrpSpPr>
          <p:grpSpPr bwMode="auto">
            <a:xfrm>
              <a:off x="445" y="1744"/>
              <a:ext cx="734" cy="1200"/>
              <a:chOff x="448" y="1746"/>
              <a:chExt cx="724" cy="1188"/>
            </a:xfrm>
          </p:grpSpPr>
          <p:grpSp>
            <p:nvGrpSpPr>
              <p:cNvPr id="19576" name="Group 27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9578" name="Freeform 27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79" name="Freeform 27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77" name="Freeform 27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559" name="Group 277"/>
            <p:cNvGrpSpPr/>
            <p:nvPr/>
          </p:nvGrpSpPr>
          <p:grpSpPr bwMode="auto">
            <a:xfrm>
              <a:off x="1225" y="1744"/>
              <a:ext cx="734" cy="1200"/>
              <a:chOff x="448" y="1746"/>
              <a:chExt cx="724" cy="1188"/>
            </a:xfrm>
          </p:grpSpPr>
          <p:grpSp>
            <p:nvGrpSpPr>
              <p:cNvPr id="19572" name="Group 27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9574" name="Freeform 27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75" name="Freeform 28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73" name="Freeform 28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560" name="Group 282"/>
            <p:cNvGrpSpPr/>
            <p:nvPr/>
          </p:nvGrpSpPr>
          <p:grpSpPr bwMode="auto">
            <a:xfrm flipH="1">
              <a:off x="4581" y="1744"/>
              <a:ext cx="734" cy="1200"/>
              <a:chOff x="448" y="1746"/>
              <a:chExt cx="724" cy="1188"/>
            </a:xfrm>
          </p:grpSpPr>
          <p:grpSp>
            <p:nvGrpSpPr>
              <p:cNvPr id="19568" name="Group 28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9570" name="Freeform 28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71" name="Freeform 28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69" name="Freeform 28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561" name="Group 287"/>
            <p:cNvGrpSpPr/>
            <p:nvPr/>
          </p:nvGrpSpPr>
          <p:grpSpPr bwMode="auto">
            <a:xfrm flipH="1">
              <a:off x="3799" y="1744"/>
              <a:ext cx="734" cy="1200"/>
              <a:chOff x="448" y="1746"/>
              <a:chExt cx="724" cy="1188"/>
            </a:xfrm>
          </p:grpSpPr>
          <p:grpSp>
            <p:nvGrpSpPr>
              <p:cNvPr id="19564" name="Group 28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9566" name="Freeform 28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67" name="Freeform 29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65" name="Freeform 29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562" name="Rectangle 292"/>
            <p:cNvSpPr>
              <a:spLocks noChangeArrowheads="1"/>
            </p:cNvSpPr>
            <p:nvPr/>
          </p:nvSpPr>
          <p:spPr bwMode="auto">
            <a:xfrm>
              <a:off x="2126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63" name="Rectangle 293"/>
            <p:cNvSpPr>
              <a:spLocks noChangeArrowheads="1"/>
            </p:cNvSpPr>
            <p:nvPr/>
          </p:nvSpPr>
          <p:spPr bwMode="auto">
            <a:xfrm>
              <a:off x="2909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1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1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1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1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1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1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1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1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1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1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1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1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1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1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1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1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1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1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1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1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1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1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1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1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1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1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1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1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矩形 294"/>
          <p:cNvSpPr/>
          <p:nvPr/>
        </p:nvSpPr>
        <p:spPr>
          <a:xfrm>
            <a:off x="1868488" y="6453188"/>
            <a:ext cx="647700" cy="1444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2"/>
              </a:rPr>
              <a:t>www.1ppt.com/moban/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3"/>
              </a:rPr>
              <a:t>www.1ppt.com/hangye/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</a:p>
          <a:p>
            <a:pPr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4"/>
              </a:rPr>
              <a:t>www.1ppt.com/jieri/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5"/>
              </a:rPr>
              <a:t>www.1ppt.com/sucai/</a:t>
            </a:r>
            <a:endParaRPr lang="en-US" altLang="zh-CN" sz="100" kern="0" dirty="0">
              <a:solidFill>
                <a:srgbClr val="EEECE1">
                  <a:lumMod val="25000"/>
                </a:srgbClr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6"/>
              </a:rPr>
              <a:t>www.1ppt.com/beijing/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7"/>
              </a:rPr>
              <a:t>www.1ppt.com/tubiao/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8"/>
              </a:rPr>
              <a:t>www.1ppt.com/xiazai/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9"/>
              </a:rPr>
              <a:t>www.1ppt.com/powerpoint/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0"/>
              </a:rPr>
              <a:t>www.1ppt.com/word/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        Excel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1"/>
              </a:rPr>
              <a:t>www.1ppt.com/excel/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</a:t>
            </a:r>
          </a:p>
          <a:p>
            <a:pPr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2"/>
              </a:rPr>
              <a:t>www.1ppt.com/ziliao/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3"/>
              </a:rPr>
              <a:t>www.1ppt.com/kejian/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</a:p>
          <a:p>
            <a:pPr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4"/>
              </a:rPr>
              <a:t>www.1ppt.com/fanwen/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  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5"/>
              </a:rPr>
              <a:t>www.1ppt.com/shiti/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</a:t>
            </a:r>
          </a:p>
          <a:p>
            <a:pPr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6"/>
              </a:rPr>
              <a:t>www.1ppt.com/jiaoan/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</a:t>
            </a:r>
          </a:p>
          <a:p>
            <a:pPr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</a:t>
            </a:r>
            <a:endParaRPr lang="zh-CN" altLang="en-US" sz="100" kern="0" dirty="0">
              <a:solidFill>
                <a:srgbClr val="EEECE1">
                  <a:lumMod val="25000"/>
                </a:srgb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487" name="Freeform 6"/>
          <p:cNvSpPr/>
          <p:nvPr/>
        </p:nvSpPr>
        <p:spPr bwMode="auto">
          <a:xfrm>
            <a:off x="2030413" y="1595438"/>
            <a:ext cx="8132762" cy="533400"/>
          </a:xfrm>
          <a:custGeom>
            <a:avLst/>
            <a:gdLst>
              <a:gd name="T0" fmla="*/ 2147483646 w 5772"/>
              <a:gd name="T1" fmla="*/ 2147483646 h 636"/>
              <a:gd name="T2" fmla="*/ 2147483646 w 5772"/>
              <a:gd name="T3" fmla="*/ 2147483646 h 636"/>
              <a:gd name="T4" fmla="*/ 2147483646 w 5772"/>
              <a:gd name="T5" fmla="*/ 2147483646 h 636"/>
              <a:gd name="T6" fmla="*/ 2147483646 w 5772"/>
              <a:gd name="T7" fmla="*/ 2147483646 h 636"/>
              <a:gd name="T8" fmla="*/ 2147483646 w 5772"/>
              <a:gd name="T9" fmla="*/ 2147483646 h 636"/>
              <a:gd name="T10" fmla="*/ 2147483646 w 5772"/>
              <a:gd name="T11" fmla="*/ 2147483646 h 636"/>
              <a:gd name="T12" fmla="*/ 2147483646 w 5772"/>
              <a:gd name="T13" fmla="*/ 2147483646 h 636"/>
              <a:gd name="T14" fmla="*/ 2147483646 w 5772"/>
              <a:gd name="T15" fmla="*/ 2147483646 h 636"/>
              <a:gd name="T16" fmla="*/ 2147483646 w 5772"/>
              <a:gd name="T17" fmla="*/ 2147483646 h 636"/>
              <a:gd name="T18" fmla="*/ 2147483646 w 5772"/>
              <a:gd name="T19" fmla="*/ 2147483646 h 636"/>
              <a:gd name="T20" fmla="*/ 2147483646 w 5772"/>
              <a:gd name="T21" fmla="*/ 2147483646 h 636"/>
              <a:gd name="T22" fmla="*/ 2147483646 w 5772"/>
              <a:gd name="T23" fmla="*/ 2147483646 h 636"/>
              <a:gd name="T24" fmla="*/ 2147483646 w 5772"/>
              <a:gd name="T25" fmla="*/ 0 h 636"/>
              <a:gd name="T26" fmla="*/ 2147483646 w 5772"/>
              <a:gd name="T27" fmla="*/ 0 h 636"/>
              <a:gd name="T28" fmla="*/ 2147483646 w 5772"/>
              <a:gd name="T29" fmla="*/ 0 h 636"/>
              <a:gd name="T30" fmla="*/ 2147483646 w 5772"/>
              <a:gd name="T31" fmla="*/ 0 h 636"/>
              <a:gd name="T32" fmla="*/ 2147483646 w 5772"/>
              <a:gd name="T33" fmla="*/ 2147483646 h 636"/>
              <a:gd name="T34" fmla="*/ 2147483646 w 5772"/>
              <a:gd name="T35" fmla="*/ 2147483646 h 636"/>
              <a:gd name="T36" fmla="*/ 2147483646 w 5772"/>
              <a:gd name="T37" fmla="*/ 2147483646 h 636"/>
              <a:gd name="T38" fmla="*/ 2147483646 w 5772"/>
              <a:gd name="T39" fmla="*/ 2147483646 h 636"/>
              <a:gd name="T40" fmla="*/ 2147483646 w 5772"/>
              <a:gd name="T41" fmla="*/ 2147483646 h 636"/>
              <a:gd name="T42" fmla="*/ 2147483646 w 5772"/>
              <a:gd name="T43" fmla="*/ 2147483646 h 636"/>
              <a:gd name="T44" fmla="*/ 2147483646 w 5772"/>
              <a:gd name="T45" fmla="*/ 2147483646 h 636"/>
              <a:gd name="T46" fmla="*/ 2147483646 w 5772"/>
              <a:gd name="T47" fmla="*/ 2147483646 h 636"/>
              <a:gd name="T48" fmla="*/ 2147483646 w 5772"/>
              <a:gd name="T49" fmla="*/ 2147483646 h 636"/>
              <a:gd name="T50" fmla="*/ 2147483646 w 5772"/>
              <a:gd name="T51" fmla="*/ 2147483646 h 636"/>
              <a:gd name="T52" fmla="*/ 2147483646 w 5772"/>
              <a:gd name="T53" fmla="*/ 2147483646 h 636"/>
              <a:gd name="T54" fmla="*/ 2147483646 w 5772"/>
              <a:gd name="T55" fmla="*/ 2147483646 h 636"/>
              <a:gd name="T56" fmla="*/ 2147483646 w 5772"/>
              <a:gd name="T57" fmla="*/ 2147483646 h 636"/>
              <a:gd name="T58" fmla="*/ 2147483646 w 5772"/>
              <a:gd name="T59" fmla="*/ 2147483646 h 636"/>
              <a:gd name="T60" fmla="*/ 0 w 5772"/>
              <a:gd name="T61" fmla="*/ 2147483646 h 636"/>
              <a:gd name="T62" fmla="*/ 2147483646 w 5772"/>
              <a:gd name="T63" fmla="*/ 2147483646 h 636"/>
              <a:gd name="T64" fmla="*/ 2147483646 w 5772"/>
              <a:gd name="T65" fmla="*/ 2147483646 h 636"/>
              <a:gd name="T66" fmla="*/ 2147483646 w 5772"/>
              <a:gd name="T67" fmla="*/ 2147483646 h 636"/>
              <a:gd name="T68" fmla="*/ 2147483646 w 5772"/>
              <a:gd name="T69" fmla="*/ 2147483646 h 6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72"/>
              <a:gd name="T106" fmla="*/ 0 h 636"/>
              <a:gd name="T107" fmla="*/ 5772 w 5772"/>
              <a:gd name="T108" fmla="*/ 636 h 6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72" h="636">
                <a:moveTo>
                  <a:pt x="5365" y="62"/>
                </a:moveTo>
                <a:cubicBezTo>
                  <a:pt x="5365" y="62"/>
                  <a:pt x="5365" y="62"/>
                  <a:pt x="5365" y="62"/>
                </a:cubicBezTo>
                <a:cubicBezTo>
                  <a:pt x="5363" y="59"/>
                  <a:pt x="5361" y="56"/>
                  <a:pt x="5359" y="53"/>
                </a:cubicBezTo>
                <a:cubicBezTo>
                  <a:pt x="5359" y="53"/>
                  <a:pt x="5359" y="53"/>
                  <a:pt x="5359" y="53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7" y="50"/>
                  <a:pt x="5355" y="49"/>
                  <a:pt x="5354" y="47"/>
                </a:cubicBezTo>
                <a:cubicBezTo>
                  <a:pt x="5354" y="47"/>
                  <a:pt x="5354" y="47"/>
                  <a:pt x="5354" y="46"/>
                </a:cubicBezTo>
                <a:cubicBezTo>
                  <a:pt x="5345" y="37"/>
                  <a:pt x="5336" y="29"/>
                  <a:pt x="5325" y="22"/>
                </a:cubicBezTo>
                <a:cubicBezTo>
                  <a:pt x="5325" y="22"/>
                  <a:pt x="5325" y="21"/>
                  <a:pt x="5324" y="21"/>
                </a:cubicBezTo>
                <a:cubicBezTo>
                  <a:pt x="5323" y="20"/>
                  <a:pt x="5321" y="19"/>
                  <a:pt x="5319" y="18"/>
                </a:cubicBezTo>
                <a:cubicBezTo>
                  <a:pt x="5319" y="18"/>
                  <a:pt x="5318" y="18"/>
                  <a:pt x="5318" y="17"/>
                </a:cubicBezTo>
                <a:cubicBezTo>
                  <a:pt x="5316" y="16"/>
                  <a:pt x="5314" y="15"/>
                  <a:pt x="5313" y="14"/>
                </a:cubicBezTo>
                <a:cubicBezTo>
                  <a:pt x="5312" y="14"/>
                  <a:pt x="5312" y="14"/>
                  <a:pt x="5311" y="14"/>
                </a:cubicBezTo>
                <a:cubicBezTo>
                  <a:pt x="5309" y="13"/>
                  <a:pt x="5307" y="12"/>
                  <a:pt x="5305" y="11"/>
                </a:cubicBezTo>
                <a:cubicBezTo>
                  <a:pt x="5305" y="11"/>
                  <a:pt x="5305" y="11"/>
                  <a:pt x="5305" y="11"/>
                </a:cubicBezTo>
                <a:cubicBezTo>
                  <a:pt x="5300" y="9"/>
                  <a:pt x="5295" y="7"/>
                  <a:pt x="5291" y="6"/>
                </a:cubicBezTo>
                <a:cubicBezTo>
                  <a:pt x="5290" y="5"/>
                  <a:pt x="5289" y="5"/>
                  <a:pt x="5289" y="5"/>
                </a:cubicBezTo>
                <a:cubicBezTo>
                  <a:pt x="5287" y="5"/>
                  <a:pt x="5285" y="4"/>
                  <a:pt x="5283" y="4"/>
                </a:cubicBezTo>
                <a:cubicBezTo>
                  <a:pt x="5283" y="3"/>
                  <a:pt x="5282" y="3"/>
                  <a:pt x="5281" y="3"/>
                </a:cubicBezTo>
                <a:cubicBezTo>
                  <a:pt x="5279" y="3"/>
                  <a:pt x="5278" y="2"/>
                  <a:pt x="5276" y="2"/>
                </a:cubicBezTo>
                <a:cubicBezTo>
                  <a:pt x="5275" y="2"/>
                  <a:pt x="5274" y="2"/>
                  <a:pt x="5274" y="2"/>
                </a:cubicBezTo>
                <a:cubicBezTo>
                  <a:pt x="5272" y="1"/>
                  <a:pt x="5270" y="1"/>
                  <a:pt x="5269" y="1"/>
                </a:cubicBezTo>
                <a:cubicBezTo>
                  <a:pt x="5268" y="1"/>
                  <a:pt x="5267" y="1"/>
                  <a:pt x="5266" y="0"/>
                </a:cubicBezTo>
                <a:cubicBezTo>
                  <a:pt x="5264" y="0"/>
                  <a:pt x="5263" y="0"/>
                  <a:pt x="5261" y="0"/>
                </a:cubicBezTo>
                <a:cubicBezTo>
                  <a:pt x="5260" y="0"/>
                  <a:pt x="5259" y="0"/>
                  <a:pt x="5259" y="0"/>
                </a:cubicBezTo>
                <a:cubicBezTo>
                  <a:pt x="5256" y="0"/>
                  <a:pt x="5253" y="0"/>
                  <a:pt x="525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19" y="0"/>
                  <a:pt x="516" y="0"/>
                  <a:pt x="514" y="0"/>
                </a:cubicBezTo>
                <a:cubicBezTo>
                  <a:pt x="513" y="0"/>
                  <a:pt x="512" y="0"/>
                  <a:pt x="511" y="0"/>
                </a:cubicBezTo>
                <a:cubicBezTo>
                  <a:pt x="510" y="0"/>
                  <a:pt x="508" y="0"/>
                  <a:pt x="506" y="0"/>
                </a:cubicBezTo>
                <a:cubicBezTo>
                  <a:pt x="505" y="1"/>
                  <a:pt x="504" y="1"/>
                  <a:pt x="503" y="1"/>
                </a:cubicBezTo>
                <a:cubicBezTo>
                  <a:pt x="502" y="1"/>
                  <a:pt x="500" y="1"/>
                  <a:pt x="499" y="2"/>
                </a:cubicBezTo>
                <a:cubicBezTo>
                  <a:pt x="498" y="2"/>
                  <a:pt x="497" y="2"/>
                  <a:pt x="496" y="2"/>
                </a:cubicBezTo>
                <a:cubicBezTo>
                  <a:pt x="494" y="2"/>
                  <a:pt x="493" y="3"/>
                  <a:pt x="491" y="3"/>
                </a:cubicBezTo>
                <a:cubicBezTo>
                  <a:pt x="491" y="3"/>
                  <a:pt x="490" y="3"/>
                  <a:pt x="489" y="4"/>
                </a:cubicBezTo>
                <a:cubicBezTo>
                  <a:pt x="487" y="4"/>
                  <a:pt x="485" y="4"/>
                  <a:pt x="484" y="5"/>
                </a:cubicBezTo>
                <a:cubicBezTo>
                  <a:pt x="483" y="5"/>
                  <a:pt x="482" y="5"/>
                  <a:pt x="482" y="6"/>
                </a:cubicBezTo>
                <a:cubicBezTo>
                  <a:pt x="477" y="7"/>
                  <a:pt x="472" y="9"/>
                  <a:pt x="468" y="11"/>
                </a:cubicBezTo>
                <a:cubicBezTo>
                  <a:pt x="467" y="11"/>
                  <a:pt x="467" y="11"/>
                  <a:pt x="467" y="11"/>
                </a:cubicBezTo>
                <a:cubicBezTo>
                  <a:pt x="465" y="12"/>
                  <a:pt x="463" y="13"/>
                  <a:pt x="461" y="14"/>
                </a:cubicBezTo>
                <a:cubicBezTo>
                  <a:pt x="461" y="14"/>
                  <a:pt x="460" y="14"/>
                  <a:pt x="460" y="14"/>
                </a:cubicBezTo>
                <a:cubicBezTo>
                  <a:pt x="458" y="15"/>
                  <a:pt x="456" y="16"/>
                  <a:pt x="455" y="17"/>
                </a:cubicBezTo>
                <a:cubicBezTo>
                  <a:pt x="454" y="18"/>
                  <a:pt x="454" y="18"/>
                  <a:pt x="453" y="18"/>
                </a:cubicBezTo>
                <a:cubicBezTo>
                  <a:pt x="451" y="19"/>
                  <a:pt x="450" y="20"/>
                  <a:pt x="448" y="21"/>
                </a:cubicBezTo>
                <a:cubicBezTo>
                  <a:pt x="448" y="21"/>
                  <a:pt x="447" y="22"/>
                  <a:pt x="447" y="22"/>
                </a:cubicBezTo>
                <a:cubicBezTo>
                  <a:pt x="445" y="23"/>
                  <a:pt x="443" y="24"/>
                  <a:pt x="441" y="26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35" y="30"/>
                  <a:pt x="429" y="35"/>
                  <a:pt x="424" y="41"/>
                </a:cubicBezTo>
                <a:cubicBezTo>
                  <a:pt x="424" y="41"/>
                  <a:pt x="424" y="41"/>
                  <a:pt x="424" y="41"/>
                </a:cubicBezTo>
                <a:cubicBezTo>
                  <a:pt x="422" y="43"/>
                  <a:pt x="420" y="45"/>
                  <a:pt x="419" y="46"/>
                </a:cubicBezTo>
                <a:cubicBezTo>
                  <a:pt x="419" y="47"/>
                  <a:pt x="419" y="47"/>
                  <a:pt x="419" y="47"/>
                </a:cubicBezTo>
                <a:cubicBezTo>
                  <a:pt x="417" y="49"/>
                  <a:pt x="415" y="50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1" y="56"/>
                  <a:pt x="409" y="59"/>
                  <a:pt x="407" y="62"/>
                </a:cubicBezTo>
                <a:cubicBezTo>
                  <a:pt x="407" y="62"/>
                  <a:pt x="407" y="62"/>
                  <a:pt x="407" y="62"/>
                </a:cubicBezTo>
                <a:cubicBezTo>
                  <a:pt x="0" y="636"/>
                  <a:pt x="0" y="636"/>
                  <a:pt x="0" y="636"/>
                </a:cubicBezTo>
                <a:cubicBezTo>
                  <a:pt x="29" y="603"/>
                  <a:pt x="72" y="582"/>
                  <a:pt x="120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5387" y="582"/>
                  <a:pt x="5387" y="582"/>
                  <a:pt x="5387" y="582"/>
                </a:cubicBezTo>
                <a:cubicBezTo>
                  <a:pt x="5653" y="582"/>
                  <a:pt x="5653" y="582"/>
                  <a:pt x="5653" y="582"/>
                </a:cubicBezTo>
                <a:cubicBezTo>
                  <a:pt x="5700" y="582"/>
                  <a:pt x="5743" y="603"/>
                  <a:pt x="5772" y="636"/>
                </a:cubicBezTo>
                <a:lnTo>
                  <a:pt x="5365" y="62"/>
                </a:lnTo>
                <a:close/>
              </a:path>
            </a:pathLst>
          </a:custGeom>
          <a:solidFill>
            <a:srgbClr val="51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auto">
          <a:xfrm>
            <a:off x="1971675" y="2051051"/>
            <a:ext cx="8248650" cy="3205163"/>
          </a:xfrm>
          <a:prstGeom prst="roundRect">
            <a:avLst>
              <a:gd name="adj" fmla="val 701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solidFill>
              <a:srgbClr val="323232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20490" name="Group 9"/>
          <p:cNvGrpSpPr/>
          <p:nvPr/>
        </p:nvGrpSpPr>
        <p:grpSpPr bwMode="auto">
          <a:xfrm>
            <a:off x="2227263" y="2762250"/>
            <a:ext cx="1168400" cy="1912938"/>
            <a:chOff x="275" y="2008"/>
            <a:chExt cx="795" cy="1276"/>
          </a:xfrm>
        </p:grpSpPr>
        <p:sp>
          <p:nvSpPr>
            <p:cNvPr id="59402" name="AutoShape 1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03" name="AutoShape 1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04" name="AutoShape 1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20774" name="AutoShape 1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20491" name="Group 14"/>
          <p:cNvGrpSpPr/>
          <p:nvPr/>
        </p:nvGrpSpPr>
        <p:grpSpPr bwMode="auto">
          <a:xfrm>
            <a:off x="3467100" y="2765425"/>
            <a:ext cx="1168400" cy="1912938"/>
            <a:chOff x="275" y="2008"/>
            <a:chExt cx="795" cy="1276"/>
          </a:xfrm>
        </p:grpSpPr>
        <p:sp>
          <p:nvSpPr>
            <p:cNvPr id="59407" name="AutoShape 1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08" name="AutoShape 1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09" name="AutoShape 1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20770" name="AutoShape 1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20492" name="Group 19"/>
          <p:cNvGrpSpPr/>
          <p:nvPr/>
        </p:nvGrpSpPr>
        <p:grpSpPr bwMode="auto">
          <a:xfrm>
            <a:off x="4892675" y="2762250"/>
            <a:ext cx="1168400" cy="1912938"/>
            <a:chOff x="275" y="2008"/>
            <a:chExt cx="795" cy="1276"/>
          </a:xfrm>
        </p:grpSpPr>
        <p:sp>
          <p:nvSpPr>
            <p:cNvPr id="59412" name="AutoShape 2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13" name="AutoShape 2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14" name="AutoShape 2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20766" name="AutoShape 2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20493" name="Group 24"/>
          <p:cNvGrpSpPr/>
          <p:nvPr/>
        </p:nvGrpSpPr>
        <p:grpSpPr bwMode="auto">
          <a:xfrm>
            <a:off x="6130925" y="2765425"/>
            <a:ext cx="1168400" cy="1912938"/>
            <a:chOff x="275" y="2008"/>
            <a:chExt cx="795" cy="1276"/>
          </a:xfrm>
        </p:grpSpPr>
        <p:sp>
          <p:nvSpPr>
            <p:cNvPr id="59417" name="AutoShape 2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18" name="AutoShape 2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19" name="AutoShape 2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20762" name="AutoShape 2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20494" name="Group 29"/>
          <p:cNvGrpSpPr/>
          <p:nvPr/>
        </p:nvGrpSpPr>
        <p:grpSpPr bwMode="auto">
          <a:xfrm>
            <a:off x="7554913" y="2762250"/>
            <a:ext cx="1168400" cy="1912938"/>
            <a:chOff x="275" y="2008"/>
            <a:chExt cx="795" cy="1276"/>
          </a:xfrm>
        </p:grpSpPr>
        <p:sp>
          <p:nvSpPr>
            <p:cNvPr id="59422" name="AutoShape 3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23" name="AutoShape 3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24" name="AutoShape 3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20758" name="AutoShape 3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sp>
        <p:nvSpPr>
          <p:cNvPr id="59426" name="AutoShape 34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9427" name="AutoShape 35"/>
          <p:cNvSpPr>
            <a:spLocks noChangeArrowheads="1"/>
          </p:cNvSpPr>
          <p:nvPr/>
        </p:nvSpPr>
        <p:spPr bwMode="auto">
          <a:xfrm>
            <a:off x="8794750" y="2765425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alpha val="44000"/>
                </a:schemeClr>
              </a:gs>
              <a:gs pos="100000">
                <a:schemeClr val="tx1">
                  <a:gamma/>
                  <a:shade val="8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9428" name="AutoShape 36"/>
          <p:cNvSpPr>
            <a:spLocks noChangeArrowheads="1"/>
          </p:cNvSpPr>
          <p:nvPr/>
        </p:nvSpPr>
        <p:spPr bwMode="auto">
          <a:xfrm>
            <a:off x="8794750" y="4449763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gamma/>
                  <a:shade val="86275"/>
                  <a:invGamma/>
                  <a:alpha val="0"/>
                </a:schemeClr>
              </a:gs>
              <a:gs pos="100000">
                <a:schemeClr val="tx1">
                  <a:alpha val="44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20498" name="AutoShape 37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 noProof="1">
              <a:latin typeface="Arial Narrow" panose="020B0606020202030204" pitchFamily="34" charset="0"/>
            </a:endParaRPr>
          </a:p>
        </p:txBody>
      </p:sp>
      <p:sp>
        <p:nvSpPr>
          <p:cNvPr id="59430" name="AutoShape 38"/>
          <p:cNvSpPr>
            <a:spLocks noChangeArrowheads="1"/>
          </p:cNvSpPr>
          <p:nvPr/>
        </p:nvSpPr>
        <p:spPr bwMode="auto">
          <a:xfrm flipV="1">
            <a:off x="1971675" y="5267326"/>
            <a:ext cx="8248650" cy="1077913"/>
          </a:xfrm>
          <a:prstGeom prst="roundRect">
            <a:avLst>
              <a:gd name="adj" fmla="val 2282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  <a:alpha val="0"/>
                </a:schemeClr>
              </a:gs>
              <a:gs pos="100000">
                <a:schemeClr val="tx2">
                  <a:alpha val="16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rot="10800000"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7" name="Group 3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5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5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8" name="Group 4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51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52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9" name="Group 4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74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5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503" name="Group 48"/>
          <p:cNvGrpSpPr/>
          <p:nvPr/>
        </p:nvGrpSpPr>
        <p:grpSpPr bwMode="auto">
          <a:xfrm>
            <a:off x="3467100" y="2982913"/>
            <a:ext cx="1168400" cy="1473200"/>
            <a:chOff x="4580" y="1878"/>
            <a:chExt cx="736" cy="928"/>
          </a:xfrm>
        </p:grpSpPr>
        <p:sp>
          <p:nvSpPr>
            <p:cNvPr id="20747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48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504" name="Group 51"/>
          <p:cNvGrpSpPr/>
          <p:nvPr/>
        </p:nvGrpSpPr>
        <p:grpSpPr bwMode="auto">
          <a:xfrm>
            <a:off x="2227263" y="2982913"/>
            <a:ext cx="1168400" cy="1473200"/>
            <a:chOff x="4580" y="1878"/>
            <a:chExt cx="736" cy="928"/>
          </a:xfrm>
        </p:grpSpPr>
        <p:sp>
          <p:nvSpPr>
            <p:cNvPr id="20745" name="Rectangle 5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46" name="Text Box 5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20743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44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3" name="Group 5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4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4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4" name="Group 6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39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40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5" name="Group 6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3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3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6" name="Group 6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35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36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7" name="Group 6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3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3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8" name="Group 7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31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32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" name="Group 7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2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3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" name="Group 7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27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28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" name="Group 81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72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2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" name="Group 8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20723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24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516" name="Group 87"/>
          <p:cNvGrpSpPr/>
          <p:nvPr/>
        </p:nvGrpSpPr>
        <p:grpSpPr bwMode="auto">
          <a:xfrm>
            <a:off x="4892675" y="2981325"/>
            <a:ext cx="1168400" cy="1473200"/>
            <a:chOff x="4580" y="1878"/>
            <a:chExt cx="736" cy="928"/>
          </a:xfrm>
        </p:grpSpPr>
        <p:sp>
          <p:nvSpPr>
            <p:cNvPr id="20721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22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4" name="Group 9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19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20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5" name="Group 93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717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18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6" name="Group 9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15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16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7" name="Group 9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13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14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8" name="Group 10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11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12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9" name="Group 10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09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10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30" name="Group 10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07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08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31" name="Group 11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05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06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2816" name="Group 11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03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04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2818" name="Group 11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01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02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2819" name="Group 12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99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00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2820" name="Group 12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97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98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2822" name="Group 126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695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96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2823" name="Group 12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93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94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2824" name="Group 13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91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92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2825" name="Group 13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89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90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2826" name="Group 13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87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88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2827" name="Group 14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85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86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828" name="Group 14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83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84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2829" name="Group 14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81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82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2830" name="Group 15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79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80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2831" name="Group 15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77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78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2832" name="Group 15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75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76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2833" name="Group 15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73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74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2834" name="Group 16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71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72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2835" name="Group 16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69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70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2836" name="Group 16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67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68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2837" name="Group 17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65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66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838" name="Group 17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63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64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2839" name="Group 17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61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62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2840" name="Group 18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59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60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2841" name="Group 18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57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58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2842" name="Group 18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55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56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2843" name="Group 189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653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54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2844" name="Group 192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651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52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2845" name="Group 19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49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50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2846" name="Group 19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47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48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2847" name="Group 20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45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46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59648" name="Group 20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43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44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59649" name="Group 20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41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42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59651" name="Group 21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39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40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59652" name="Group 21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37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38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59653" name="Group 21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35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36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59654" name="Group 21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33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34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59657" name="Group 22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31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32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59658" name="Group 22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29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30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59659" name="Group 22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27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28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59660" name="Group 23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25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26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59661" name="Group 23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23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24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59662" name="Group 23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21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22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59663" name="Group 24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19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20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59664" name="Group 24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17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18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59665" name="Group 24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15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16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59666" name="Group 24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13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14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59667" name="Group 25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11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12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59668" name="Group 25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609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10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59650" name="Freeform 258"/>
          <p:cNvSpPr>
            <a:spLocks noEditPoints="1"/>
          </p:cNvSpPr>
          <p:nvPr/>
        </p:nvSpPr>
        <p:spPr bwMode="auto">
          <a:xfrm>
            <a:off x="1971675" y="2051051"/>
            <a:ext cx="8248650" cy="3205163"/>
          </a:xfrm>
          <a:custGeom>
            <a:avLst/>
            <a:gdLst/>
            <a:ahLst/>
            <a:cxnLst>
              <a:cxn ang="0">
                <a:pos x="5758" y="0"/>
              </a:cxn>
              <a:cxn ang="0">
                <a:pos x="161" y="0"/>
              </a:cxn>
              <a:cxn ang="0">
                <a:pos x="0" y="161"/>
              </a:cxn>
              <a:cxn ang="0">
                <a:pos x="0" y="2138"/>
              </a:cxn>
              <a:cxn ang="0">
                <a:pos x="161" y="2300"/>
              </a:cxn>
              <a:cxn ang="0">
                <a:pos x="5758" y="2300"/>
              </a:cxn>
              <a:cxn ang="0">
                <a:pos x="5920" y="2138"/>
              </a:cxn>
              <a:cxn ang="0">
                <a:pos x="5920" y="161"/>
              </a:cxn>
              <a:cxn ang="0">
                <a:pos x="5758" y="0"/>
              </a:cxn>
              <a:cxn ang="0">
                <a:pos x="1022" y="1883"/>
              </a:cxn>
              <a:cxn ang="0">
                <a:pos x="184" y="1883"/>
              </a:cxn>
              <a:cxn ang="0">
                <a:pos x="184" y="510"/>
              </a:cxn>
              <a:cxn ang="0">
                <a:pos x="1022" y="510"/>
              </a:cxn>
              <a:cxn ang="0">
                <a:pos x="1022" y="1883"/>
              </a:cxn>
              <a:cxn ang="0">
                <a:pos x="1912" y="1885"/>
              </a:cxn>
              <a:cxn ang="0">
                <a:pos x="1073" y="1885"/>
              </a:cxn>
              <a:cxn ang="0">
                <a:pos x="1073" y="513"/>
              </a:cxn>
              <a:cxn ang="0">
                <a:pos x="1912" y="513"/>
              </a:cxn>
              <a:cxn ang="0">
                <a:pos x="1912" y="1885"/>
              </a:cxn>
              <a:cxn ang="0">
                <a:pos x="2935" y="1883"/>
              </a:cxn>
              <a:cxn ang="0">
                <a:pos x="2097" y="1883"/>
              </a:cxn>
              <a:cxn ang="0">
                <a:pos x="2097" y="510"/>
              </a:cxn>
              <a:cxn ang="0">
                <a:pos x="2935" y="510"/>
              </a:cxn>
              <a:cxn ang="0">
                <a:pos x="2935" y="1883"/>
              </a:cxn>
              <a:cxn ang="0">
                <a:pos x="3824" y="1885"/>
              </a:cxn>
              <a:cxn ang="0">
                <a:pos x="2985" y="1885"/>
              </a:cxn>
              <a:cxn ang="0">
                <a:pos x="2985" y="513"/>
              </a:cxn>
              <a:cxn ang="0">
                <a:pos x="3824" y="513"/>
              </a:cxn>
              <a:cxn ang="0">
                <a:pos x="3824" y="1885"/>
              </a:cxn>
              <a:cxn ang="0">
                <a:pos x="4846" y="1883"/>
              </a:cxn>
              <a:cxn ang="0">
                <a:pos x="4007" y="1883"/>
              </a:cxn>
              <a:cxn ang="0">
                <a:pos x="4007" y="510"/>
              </a:cxn>
              <a:cxn ang="0">
                <a:pos x="4846" y="510"/>
              </a:cxn>
              <a:cxn ang="0">
                <a:pos x="4846" y="1883"/>
              </a:cxn>
              <a:cxn ang="0">
                <a:pos x="5735" y="1885"/>
              </a:cxn>
              <a:cxn ang="0">
                <a:pos x="4897" y="1885"/>
              </a:cxn>
              <a:cxn ang="0">
                <a:pos x="4897" y="513"/>
              </a:cxn>
              <a:cxn ang="0">
                <a:pos x="5735" y="513"/>
              </a:cxn>
              <a:cxn ang="0">
                <a:pos x="5735" y="1885"/>
              </a:cxn>
            </a:cxnLst>
            <a:rect l="0" t="0" r="r" b="b"/>
            <a:pathLst>
              <a:path w="5920" h="2300">
                <a:moveTo>
                  <a:pt x="5758" y="0"/>
                </a:moveTo>
                <a:cubicBezTo>
                  <a:pt x="161" y="0"/>
                  <a:pt x="161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138"/>
                  <a:pt x="0" y="2138"/>
                  <a:pt x="0" y="2138"/>
                </a:cubicBezTo>
                <a:cubicBezTo>
                  <a:pt x="0" y="2227"/>
                  <a:pt x="72" y="2300"/>
                  <a:pt x="161" y="2300"/>
                </a:cubicBezTo>
                <a:cubicBezTo>
                  <a:pt x="5758" y="2300"/>
                  <a:pt x="5758" y="2300"/>
                  <a:pt x="5758" y="2300"/>
                </a:cubicBezTo>
                <a:cubicBezTo>
                  <a:pt x="5847" y="2300"/>
                  <a:pt x="5920" y="2227"/>
                  <a:pt x="5920" y="2138"/>
                </a:cubicBezTo>
                <a:cubicBezTo>
                  <a:pt x="5920" y="161"/>
                  <a:pt x="5920" y="161"/>
                  <a:pt x="5920" y="161"/>
                </a:cubicBezTo>
                <a:cubicBezTo>
                  <a:pt x="5920" y="72"/>
                  <a:pt x="5847" y="0"/>
                  <a:pt x="5758" y="0"/>
                </a:cubicBezTo>
                <a:close/>
                <a:moveTo>
                  <a:pt x="1022" y="1883"/>
                </a:moveTo>
                <a:cubicBezTo>
                  <a:pt x="184" y="1883"/>
                  <a:pt x="184" y="1883"/>
                  <a:pt x="184" y="1883"/>
                </a:cubicBezTo>
                <a:cubicBezTo>
                  <a:pt x="184" y="510"/>
                  <a:pt x="184" y="510"/>
                  <a:pt x="184" y="510"/>
                </a:cubicBezTo>
                <a:cubicBezTo>
                  <a:pt x="1022" y="510"/>
                  <a:pt x="1022" y="510"/>
                  <a:pt x="1022" y="510"/>
                </a:cubicBezTo>
                <a:lnTo>
                  <a:pt x="1022" y="1883"/>
                </a:lnTo>
                <a:close/>
                <a:moveTo>
                  <a:pt x="1912" y="1885"/>
                </a:moveTo>
                <a:cubicBezTo>
                  <a:pt x="1073" y="1885"/>
                  <a:pt x="1073" y="1885"/>
                  <a:pt x="1073" y="1885"/>
                </a:cubicBezTo>
                <a:cubicBezTo>
                  <a:pt x="1073" y="513"/>
                  <a:pt x="1073" y="513"/>
                  <a:pt x="1073" y="513"/>
                </a:cubicBezTo>
                <a:cubicBezTo>
                  <a:pt x="1912" y="513"/>
                  <a:pt x="1912" y="513"/>
                  <a:pt x="1912" y="513"/>
                </a:cubicBezTo>
                <a:lnTo>
                  <a:pt x="1912" y="1885"/>
                </a:lnTo>
                <a:close/>
                <a:moveTo>
                  <a:pt x="2935" y="1883"/>
                </a:moveTo>
                <a:cubicBezTo>
                  <a:pt x="2097" y="1883"/>
                  <a:pt x="2097" y="1883"/>
                  <a:pt x="2097" y="1883"/>
                </a:cubicBezTo>
                <a:cubicBezTo>
                  <a:pt x="2097" y="510"/>
                  <a:pt x="2097" y="510"/>
                  <a:pt x="2097" y="510"/>
                </a:cubicBezTo>
                <a:cubicBezTo>
                  <a:pt x="2935" y="510"/>
                  <a:pt x="2935" y="510"/>
                  <a:pt x="2935" y="510"/>
                </a:cubicBezTo>
                <a:lnTo>
                  <a:pt x="2935" y="1883"/>
                </a:lnTo>
                <a:close/>
                <a:moveTo>
                  <a:pt x="3824" y="1885"/>
                </a:moveTo>
                <a:cubicBezTo>
                  <a:pt x="2985" y="1885"/>
                  <a:pt x="2985" y="1885"/>
                  <a:pt x="2985" y="1885"/>
                </a:cubicBezTo>
                <a:cubicBezTo>
                  <a:pt x="2985" y="513"/>
                  <a:pt x="2985" y="513"/>
                  <a:pt x="2985" y="513"/>
                </a:cubicBezTo>
                <a:cubicBezTo>
                  <a:pt x="3824" y="513"/>
                  <a:pt x="3824" y="513"/>
                  <a:pt x="3824" y="513"/>
                </a:cubicBezTo>
                <a:lnTo>
                  <a:pt x="3824" y="1885"/>
                </a:lnTo>
                <a:close/>
                <a:moveTo>
                  <a:pt x="4846" y="1883"/>
                </a:moveTo>
                <a:cubicBezTo>
                  <a:pt x="4007" y="1883"/>
                  <a:pt x="4007" y="1883"/>
                  <a:pt x="4007" y="1883"/>
                </a:cubicBezTo>
                <a:cubicBezTo>
                  <a:pt x="4007" y="510"/>
                  <a:pt x="4007" y="510"/>
                  <a:pt x="4007" y="510"/>
                </a:cubicBezTo>
                <a:cubicBezTo>
                  <a:pt x="4846" y="510"/>
                  <a:pt x="4846" y="510"/>
                  <a:pt x="4846" y="510"/>
                </a:cubicBezTo>
                <a:lnTo>
                  <a:pt x="4846" y="1883"/>
                </a:lnTo>
                <a:close/>
                <a:moveTo>
                  <a:pt x="5735" y="1885"/>
                </a:moveTo>
                <a:cubicBezTo>
                  <a:pt x="4897" y="1885"/>
                  <a:pt x="4897" y="1885"/>
                  <a:pt x="4897" y="1885"/>
                </a:cubicBezTo>
                <a:cubicBezTo>
                  <a:pt x="4897" y="513"/>
                  <a:pt x="4897" y="513"/>
                  <a:pt x="4897" y="513"/>
                </a:cubicBezTo>
                <a:cubicBezTo>
                  <a:pt x="5735" y="513"/>
                  <a:pt x="5735" y="513"/>
                  <a:pt x="5735" y="513"/>
                </a:cubicBezTo>
                <a:lnTo>
                  <a:pt x="5735" y="1885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574" name="Text Box 259"/>
          <p:cNvSpPr txBox="1">
            <a:spLocks noChangeArrowheads="1"/>
          </p:cNvSpPr>
          <p:nvPr/>
        </p:nvSpPr>
        <p:spPr bwMode="auto">
          <a:xfrm>
            <a:off x="268287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Hours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0575" name="Text Box 260"/>
          <p:cNvSpPr txBox="1">
            <a:spLocks noChangeArrowheads="1"/>
          </p:cNvSpPr>
          <p:nvPr/>
        </p:nvSpPr>
        <p:spPr bwMode="auto">
          <a:xfrm>
            <a:off x="5348289" y="4733925"/>
            <a:ext cx="1495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Minutes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0576" name="Text Box 261"/>
          <p:cNvSpPr txBox="1">
            <a:spLocks noChangeArrowheads="1"/>
          </p:cNvSpPr>
          <p:nvPr/>
        </p:nvSpPr>
        <p:spPr bwMode="auto">
          <a:xfrm>
            <a:off x="801052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Seconds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9655" name="AutoShape 263"/>
          <p:cNvSpPr>
            <a:spLocks noChangeArrowheads="1"/>
          </p:cNvSpPr>
          <p:nvPr/>
        </p:nvSpPr>
        <p:spPr bwMode="auto">
          <a:xfrm rot="16200000">
            <a:off x="610394" y="3472657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9656" name="AutoShape 264"/>
          <p:cNvSpPr>
            <a:spLocks noChangeArrowheads="1"/>
          </p:cNvSpPr>
          <p:nvPr/>
        </p:nvSpPr>
        <p:spPr bwMode="auto">
          <a:xfrm>
            <a:off x="1997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0579" name="Group 265"/>
          <p:cNvGrpSpPr/>
          <p:nvPr/>
        </p:nvGrpSpPr>
        <p:grpSpPr bwMode="auto">
          <a:xfrm>
            <a:off x="4686300" y="3373439"/>
            <a:ext cx="120650" cy="693737"/>
            <a:chOff x="1939" y="2444"/>
            <a:chExt cx="81" cy="463"/>
          </a:xfrm>
        </p:grpSpPr>
        <p:sp>
          <p:nvSpPr>
            <p:cNvPr id="20607" name="Rectangle 266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08" name="Rectangle 267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20580" name="Group 268"/>
          <p:cNvGrpSpPr/>
          <p:nvPr/>
        </p:nvGrpSpPr>
        <p:grpSpPr bwMode="auto">
          <a:xfrm>
            <a:off x="7367588" y="3373439"/>
            <a:ext cx="120650" cy="693737"/>
            <a:chOff x="1939" y="2444"/>
            <a:chExt cx="81" cy="463"/>
          </a:xfrm>
        </p:grpSpPr>
        <p:sp>
          <p:nvSpPr>
            <p:cNvPr id="20605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06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20581" name="Group 271"/>
          <p:cNvGrpSpPr/>
          <p:nvPr/>
        </p:nvGrpSpPr>
        <p:grpSpPr bwMode="auto">
          <a:xfrm>
            <a:off x="2230439" y="2768600"/>
            <a:ext cx="7731125" cy="1905000"/>
            <a:chOff x="445" y="1744"/>
            <a:chExt cx="4870" cy="1200"/>
          </a:xfrm>
        </p:grpSpPr>
        <p:grpSp>
          <p:nvGrpSpPr>
            <p:cNvPr id="20583" name="Group 272"/>
            <p:cNvGrpSpPr/>
            <p:nvPr/>
          </p:nvGrpSpPr>
          <p:grpSpPr bwMode="auto">
            <a:xfrm>
              <a:off x="445" y="1744"/>
              <a:ext cx="734" cy="1200"/>
              <a:chOff x="448" y="1746"/>
              <a:chExt cx="724" cy="1188"/>
            </a:xfrm>
          </p:grpSpPr>
          <p:grpSp>
            <p:nvGrpSpPr>
              <p:cNvPr id="20601" name="Group 27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20603" name="Freeform 27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4" name="Freeform 27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602" name="Freeform 27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84" name="Group 277"/>
            <p:cNvGrpSpPr/>
            <p:nvPr/>
          </p:nvGrpSpPr>
          <p:grpSpPr bwMode="auto">
            <a:xfrm>
              <a:off x="1225" y="1744"/>
              <a:ext cx="734" cy="1200"/>
              <a:chOff x="448" y="1746"/>
              <a:chExt cx="724" cy="1188"/>
            </a:xfrm>
          </p:grpSpPr>
          <p:grpSp>
            <p:nvGrpSpPr>
              <p:cNvPr id="20597" name="Group 27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20599" name="Freeform 27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0" name="Freeform 28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598" name="Freeform 28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85" name="Group 282"/>
            <p:cNvGrpSpPr/>
            <p:nvPr/>
          </p:nvGrpSpPr>
          <p:grpSpPr bwMode="auto">
            <a:xfrm flipH="1">
              <a:off x="4581" y="1744"/>
              <a:ext cx="734" cy="1200"/>
              <a:chOff x="448" y="1746"/>
              <a:chExt cx="724" cy="1188"/>
            </a:xfrm>
          </p:grpSpPr>
          <p:grpSp>
            <p:nvGrpSpPr>
              <p:cNvPr id="20593" name="Group 28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20595" name="Freeform 28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6" name="Freeform 28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594" name="Freeform 28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86" name="Group 287"/>
            <p:cNvGrpSpPr/>
            <p:nvPr/>
          </p:nvGrpSpPr>
          <p:grpSpPr bwMode="auto">
            <a:xfrm flipH="1">
              <a:off x="3799" y="1744"/>
              <a:ext cx="734" cy="1200"/>
              <a:chOff x="448" y="1746"/>
              <a:chExt cx="724" cy="1188"/>
            </a:xfrm>
          </p:grpSpPr>
          <p:grpSp>
            <p:nvGrpSpPr>
              <p:cNvPr id="20589" name="Group 28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20591" name="Freeform 28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2" name="Freeform 29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590" name="Freeform 29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587" name="Rectangle 292"/>
            <p:cNvSpPr>
              <a:spLocks noChangeArrowheads="1"/>
            </p:cNvSpPr>
            <p:nvPr/>
          </p:nvSpPr>
          <p:spPr bwMode="auto">
            <a:xfrm>
              <a:off x="2126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588" name="Rectangle 293"/>
            <p:cNvSpPr>
              <a:spLocks noChangeArrowheads="1"/>
            </p:cNvSpPr>
            <p:nvPr/>
          </p:nvSpPr>
          <p:spPr bwMode="auto">
            <a:xfrm>
              <a:off x="2909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2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2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2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2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2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22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2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22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8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2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28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2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2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2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2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2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28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28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28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2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2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2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2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2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2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2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2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2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2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28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2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2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2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2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2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2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2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2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2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5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59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5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59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5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59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5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59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5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59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5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59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5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2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59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5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59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5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59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5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59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59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59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9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9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9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9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9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9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852440" y="3490722"/>
            <a:ext cx="1468188" cy="12893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04848" y="2234250"/>
            <a:ext cx="4506648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98332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G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DE068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A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54331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M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8E29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E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 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54331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T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EDEF8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I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98332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M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7D554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E</a:t>
            </a:r>
            <a:endParaRPr lang="zh-CN" altLang="en-US" sz="10350" b="1" dirty="0">
              <a:ln w="9525">
                <a:solidFill>
                  <a:schemeClr val="bg1"/>
                </a:solidFill>
                <a:prstDash val="solid"/>
              </a:ln>
              <a:solidFill>
                <a:srgbClr val="C7D554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Yuanti SC" panose="02010600040101010101" charset="-122"/>
              <a:ea typeface="Yuanti SC" panose="02010600040101010101" charset="-122"/>
              <a:cs typeface="Yuanti SC" panose="0201060004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8395716" y="3490722"/>
            <a:ext cx="1440180" cy="1289304"/>
          </a:xfrm>
          <a:prstGeom prst="rect">
            <a:avLst/>
          </a:prstGeom>
        </p:spPr>
      </p:pic>
      <p:sp>
        <p:nvSpPr>
          <p:cNvPr id="17" name="内容占位符 2"/>
          <p:cNvSpPr txBox="1"/>
          <p:nvPr/>
        </p:nvSpPr>
        <p:spPr>
          <a:xfrm>
            <a:off x="3933949" y="281892"/>
            <a:ext cx="4608512" cy="39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Look at the picture on title page.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After Reading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2"/>
          <p:cNvSpPr txBox="1"/>
          <p:nvPr/>
        </p:nvSpPr>
        <p:spPr>
          <a:xfrm>
            <a:off x="3933948" y="281892"/>
            <a:ext cx="5072891" cy="39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/>
              <a:t>Find the five differences in the two pictures.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After Reading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498711" y="1130346"/>
            <a:ext cx="13190525" cy="5580000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1126" name="AutoShape 3"/>
          <p:cNvSpPr>
            <a:spLocks noChangeAspect="1" noChangeArrowheads="1" noTextEdit="1"/>
          </p:cNvSpPr>
          <p:nvPr/>
        </p:nvSpPr>
        <p:spPr bwMode="auto">
          <a:xfrm>
            <a:off x="938213" y="1185863"/>
            <a:ext cx="10315575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44563" y="11906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4851" y="11906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5138" y="11906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35426" y="1190626"/>
            <a:ext cx="1031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67301" y="1190626"/>
            <a:ext cx="1028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96001" y="11906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26288" y="11906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156576" y="11906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186863" y="11906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0217151" y="11906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944563" y="18764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974851" y="18764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005138" y="18764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035426" y="1876426"/>
            <a:ext cx="1031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067301" y="1876426"/>
            <a:ext cx="1028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6096001" y="18764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126288" y="18764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8156576" y="18764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9186863" y="18764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0217151" y="18764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944563" y="25622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1974851" y="25622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3005138" y="25622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035426" y="2562226"/>
            <a:ext cx="1031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067301" y="2562226"/>
            <a:ext cx="1028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6096001" y="25622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7126288" y="25622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8156576" y="25622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9186863" y="25622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10217151" y="2562226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944563" y="3248026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1974851" y="3248026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3005138" y="3248026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035426" y="3248026"/>
            <a:ext cx="103187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5067301" y="3248026"/>
            <a:ext cx="10287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6096001" y="3248026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7126288" y="3248026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8156576" y="3248026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9186863" y="3248026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10217151" y="3248026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944563" y="3932238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1974851" y="3932238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3005138" y="3932238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4035426" y="3932238"/>
            <a:ext cx="1031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5067301" y="3932238"/>
            <a:ext cx="1028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0"/>
          <a:srcRect/>
          <a:stretch>
            <a:fillRect/>
          </a:stretch>
        </p:blipFill>
        <p:spPr bwMode="auto">
          <a:xfrm>
            <a:off x="6096001" y="3932238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7126288" y="3932238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8156576" y="3932238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3"/>
          <a:srcRect/>
          <a:stretch>
            <a:fillRect/>
          </a:stretch>
        </p:blipFill>
        <p:spPr bwMode="auto">
          <a:xfrm>
            <a:off x="9186863" y="3932238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4"/>
          <a:srcRect/>
          <a:stretch>
            <a:fillRect/>
          </a:stretch>
        </p:blipFill>
        <p:spPr bwMode="auto">
          <a:xfrm>
            <a:off x="10217151" y="3932238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5"/>
          <a:srcRect/>
          <a:stretch>
            <a:fillRect/>
          </a:stretch>
        </p:blipFill>
        <p:spPr bwMode="auto">
          <a:xfrm>
            <a:off x="944563" y="4618038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6"/>
          <a:srcRect/>
          <a:stretch>
            <a:fillRect/>
          </a:stretch>
        </p:blipFill>
        <p:spPr bwMode="auto">
          <a:xfrm>
            <a:off x="1974851" y="4618038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7"/>
          <a:srcRect/>
          <a:stretch>
            <a:fillRect/>
          </a:stretch>
        </p:blipFill>
        <p:spPr bwMode="auto">
          <a:xfrm>
            <a:off x="3005138" y="4618038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8"/>
          <a:srcRect/>
          <a:stretch>
            <a:fillRect/>
          </a:stretch>
        </p:blipFill>
        <p:spPr bwMode="auto">
          <a:xfrm>
            <a:off x="4035426" y="4618038"/>
            <a:ext cx="103187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3" name="Picture 59"/>
          <p:cNvPicPr>
            <a:picLocks noChangeAspect="1" noChangeArrowheads="1"/>
          </p:cNvPicPr>
          <p:nvPr/>
        </p:nvPicPr>
        <p:blipFill>
          <a:blip r:embed="rId59"/>
          <a:srcRect/>
          <a:stretch>
            <a:fillRect/>
          </a:stretch>
        </p:blipFill>
        <p:spPr bwMode="auto">
          <a:xfrm>
            <a:off x="5067301" y="4618038"/>
            <a:ext cx="10287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4" name="Picture 60"/>
          <p:cNvPicPr>
            <a:picLocks noChangeAspect="1" noChangeArrowheads="1"/>
          </p:cNvPicPr>
          <p:nvPr/>
        </p:nvPicPr>
        <p:blipFill>
          <a:blip r:embed="rId60"/>
          <a:srcRect/>
          <a:stretch>
            <a:fillRect/>
          </a:stretch>
        </p:blipFill>
        <p:spPr bwMode="auto">
          <a:xfrm>
            <a:off x="6096001" y="4618038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" name="Picture 61"/>
          <p:cNvPicPr>
            <a:picLocks noChangeAspect="1" noChangeArrowheads="1"/>
          </p:cNvPicPr>
          <p:nvPr/>
        </p:nvPicPr>
        <p:blipFill>
          <a:blip r:embed="rId61"/>
          <a:srcRect/>
          <a:stretch>
            <a:fillRect/>
          </a:stretch>
        </p:blipFill>
        <p:spPr bwMode="auto">
          <a:xfrm>
            <a:off x="7126288" y="4618038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" name="Picture 62"/>
          <p:cNvPicPr>
            <a:picLocks noChangeAspect="1" noChangeArrowheads="1"/>
          </p:cNvPicPr>
          <p:nvPr/>
        </p:nvPicPr>
        <p:blipFill>
          <a:blip r:embed="rId62"/>
          <a:srcRect/>
          <a:stretch>
            <a:fillRect/>
          </a:stretch>
        </p:blipFill>
        <p:spPr bwMode="auto">
          <a:xfrm>
            <a:off x="8156576" y="4618038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7" name="Picture 63"/>
          <p:cNvPicPr>
            <a:picLocks noChangeAspect="1" noChangeArrowheads="1"/>
          </p:cNvPicPr>
          <p:nvPr/>
        </p:nvPicPr>
        <p:blipFill>
          <a:blip r:embed="rId63"/>
          <a:srcRect/>
          <a:stretch>
            <a:fillRect/>
          </a:stretch>
        </p:blipFill>
        <p:spPr bwMode="auto">
          <a:xfrm>
            <a:off x="9186863" y="4618038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8" name="Picture 64"/>
          <p:cNvPicPr>
            <a:picLocks noChangeAspect="1" noChangeArrowheads="1"/>
          </p:cNvPicPr>
          <p:nvPr/>
        </p:nvPicPr>
        <p:blipFill>
          <a:blip r:embed="rId64"/>
          <a:srcRect/>
          <a:stretch>
            <a:fillRect/>
          </a:stretch>
        </p:blipFill>
        <p:spPr bwMode="auto">
          <a:xfrm>
            <a:off x="10217151" y="4618038"/>
            <a:ext cx="10302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9" name="Picture 65"/>
          <p:cNvPicPr>
            <a:picLocks noChangeAspect="1" noChangeArrowheads="1"/>
          </p:cNvPicPr>
          <p:nvPr/>
        </p:nvPicPr>
        <p:blipFill>
          <a:blip r:embed="rId65"/>
          <a:srcRect/>
          <a:stretch>
            <a:fillRect/>
          </a:stretch>
        </p:blipFill>
        <p:spPr bwMode="auto">
          <a:xfrm>
            <a:off x="944563" y="53022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0" name="Picture 66"/>
          <p:cNvPicPr>
            <a:picLocks noChangeAspect="1" noChangeArrowheads="1"/>
          </p:cNvPicPr>
          <p:nvPr/>
        </p:nvPicPr>
        <p:blipFill>
          <a:blip r:embed="rId66"/>
          <a:srcRect/>
          <a:stretch>
            <a:fillRect/>
          </a:stretch>
        </p:blipFill>
        <p:spPr bwMode="auto">
          <a:xfrm>
            <a:off x="1974851" y="53022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1" name="Picture 67"/>
          <p:cNvPicPr>
            <a:picLocks noChangeAspect="1" noChangeArrowheads="1"/>
          </p:cNvPicPr>
          <p:nvPr/>
        </p:nvPicPr>
        <p:blipFill>
          <a:blip r:embed="rId67"/>
          <a:srcRect/>
          <a:stretch>
            <a:fillRect/>
          </a:stretch>
        </p:blipFill>
        <p:spPr bwMode="auto">
          <a:xfrm>
            <a:off x="3005138" y="53022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2" name="Picture 68"/>
          <p:cNvPicPr>
            <a:picLocks noChangeAspect="1" noChangeArrowheads="1"/>
          </p:cNvPicPr>
          <p:nvPr/>
        </p:nvPicPr>
        <p:blipFill>
          <a:blip r:embed="rId68"/>
          <a:srcRect/>
          <a:stretch>
            <a:fillRect/>
          </a:stretch>
        </p:blipFill>
        <p:spPr bwMode="auto">
          <a:xfrm>
            <a:off x="4035426" y="5302251"/>
            <a:ext cx="1031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" name="Picture 69"/>
          <p:cNvPicPr>
            <a:picLocks noChangeAspect="1" noChangeArrowheads="1"/>
          </p:cNvPicPr>
          <p:nvPr/>
        </p:nvPicPr>
        <p:blipFill>
          <a:blip r:embed="rId69"/>
          <a:srcRect/>
          <a:stretch>
            <a:fillRect/>
          </a:stretch>
        </p:blipFill>
        <p:spPr bwMode="auto">
          <a:xfrm>
            <a:off x="5067301" y="5302251"/>
            <a:ext cx="1028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" name="Picture 70"/>
          <p:cNvPicPr>
            <a:picLocks noChangeAspect="1" noChangeArrowheads="1"/>
          </p:cNvPicPr>
          <p:nvPr/>
        </p:nvPicPr>
        <p:blipFill>
          <a:blip r:embed="rId70"/>
          <a:srcRect/>
          <a:stretch>
            <a:fillRect/>
          </a:stretch>
        </p:blipFill>
        <p:spPr bwMode="auto">
          <a:xfrm>
            <a:off x="6096001" y="53022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" name="Picture 71"/>
          <p:cNvPicPr>
            <a:picLocks noChangeAspect="1" noChangeArrowheads="1"/>
          </p:cNvPicPr>
          <p:nvPr/>
        </p:nvPicPr>
        <p:blipFill>
          <a:blip r:embed="rId71"/>
          <a:srcRect/>
          <a:stretch>
            <a:fillRect/>
          </a:stretch>
        </p:blipFill>
        <p:spPr bwMode="auto">
          <a:xfrm>
            <a:off x="7126288" y="53022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0" name="Picture 72"/>
          <p:cNvPicPr>
            <a:picLocks noChangeAspect="1" noChangeArrowheads="1"/>
          </p:cNvPicPr>
          <p:nvPr/>
        </p:nvPicPr>
        <p:blipFill>
          <a:blip r:embed="rId72"/>
          <a:srcRect/>
          <a:stretch>
            <a:fillRect/>
          </a:stretch>
        </p:blipFill>
        <p:spPr bwMode="auto">
          <a:xfrm>
            <a:off x="8156576" y="53022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1" name="Picture 73"/>
          <p:cNvPicPr>
            <a:picLocks noChangeAspect="1" noChangeArrowheads="1"/>
          </p:cNvPicPr>
          <p:nvPr/>
        </p:nvPicPr>
        <p:blipFill>
          <a:blip r:embed="rId73"/>
          <a:srcRect/>
          <a:stretch>
            <a:fillRect/>
          </a:stretch>
        </p:blipFill>
        <p:spPr bwMode="auto">
          <a:xfrm>
            <a:off x="9186863" y="53022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2" name="Picture 74"/>
          <p:cNvPicPr>
            <a:picLocks noChangeAspect="1" noChangeArrowheads="1"/>
          </p:cNvPicPr>
          <p:nvPr/>
        </p:nvPicPr>
        <p:blipFill>
          <a:blip r:embed="rId74"/>
          <a:srcRect/>
          <a:stretch>
            <a:fillRect/>
          </a:stretch>
        </p:blipFill>
        <p:spPr bwMode="auto">
          <a:xfrm>
            <a:off x="10217151" y="53022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3" name="Picture 75"/>
          <p:cNvPicPr>
            <a:picLocks noChangeAspect="1" noChangeArrowheads="1"/>
          </p:cNvPicPr>
          <p:nvPr/>
        </p:nvPicPr>
        <p:blipFill>
          <a:blip r:embed="rId75"/>
          <a:srcRect/>
          <a:stretch>
            <a:fillRect/>
          </a:stretch>
        </p:blipFill>
        <p:spPr bwMode="auto">
          <a:xfrm>
            <a:off x="944563" y="59880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4" name="Picture 76"/>
          <p:cNvPicPr>
            <a:picLocks noChangeAspect="1" noChangeArrowheads="1"/>
          </p:cNvPicPr>
          <p:nvPr/>
        </p:nvPicPr>
        <p:blipFill>
          <a:blip r:embed="rId76"/>
          <a:srcRect/>
          <a:stretch>
            <a:fillRect/>
          </a:stretch>
        </p:blipFill>
        <p:spPr bwMode="auto">
          <a:xfrm>
            <a:off x="1974851" y="59880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5" name="Picture 77"/>
          <p:cNvPicPr>
            <a:picLocks noChangeAspect="1" noChangeArrowheads="1"/>
          </p:cNvPicPr>
          <p:nvPr/>
        </p:nvPicPr>
        <p:blipFill>
          <a:blip r:embed="rId77"/>
          <a:srcRect/>
          <a:stretch>
            <a:fillRect/>
          </a:stretch>
        </p:blipFill>
        <p:spPr bwMode="auto">
          <a:xfrm>
            <a:off x="3005138" y="59880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" name="Picture 78"/>
          <p:cNvPicPr>
            <a:picLocks noChangeAspect="1" noChangeArrowheads="1"/>
          </p:cNvPicPr>
          <p:nvPr/>
        </p:nvPicPr>
        <p:blipFill>
          <a:blip r:embed="rId78"/>
          <a:srcRect/>
          <a:stretch>
            <a:fillRect/>
          </a:stretch>
        </p:blipFill>
        <p:spPr bwMode="auto">
          <a:xfrm>
            <a:off x="4035426" y="5988051"/>
            <a:ext cx="1031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7" name="Picture 79"/>
          <p:cNvPicPr>
            <a:picLocks noChangeAspect="1" noChangeArrowheads="1"/>
          </p:cNvPicPr>
          <p:nvPr/>
        </p:nvPicPr>
        <p:blipFill>
          <a:blip r:embed="rId79"/>
          <a:srcRect/>
          <a:stretch>
            <a:fillRect/>
          </a:stretch>
        </p:blipFill>
        <p:spPr bwMode="auto">
          <a:xfrm>
            <a:off x="5067301" y="5988051"/>
            <a:ext cx="1028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8" name="Picture 80"/>
          <p:cNvPicPr>
            <a:picLocks noChangeAspect="1" noChangeArrowheads="1"/>
          </p:cNvPicPr>
          <p:nvPr/>
        </p:nvPicPr>
        <p:blipFill>
          <a:blip r:embed="rId80"/>
          <a:srcRect/>
          <a:stretch>
            <a:fillRect/>
          </a:stretch>
        </p:blipFill>
        <p:spPr bwMode="auto">
          <a:xfrm>
            <a:off x="6096001" y="59880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9" name="Picture 81"/>
          <p:cNvPicPr>
            <a:picLocks noChangeAspect="1" noChangeArrowheads="1"/>
          </p:cNvPicPr>
          <p:nvPr/>
        </p:nvPicPr>
        <p:blipFill>
          <a:blip r:embed="rId81"/>
          <a:srcRect/>
          <a:stretch>
            <a:fillRect/>
          </a:stretch>
        </p:blipFill>
        <p:spPr bwMode="auto">
          <a:xfrm>
            <a:off x="7126288" y="59880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0" name="Picture 82"/>
          <p:cNvPicPr>
            <a:picLocks noChangeAspect="1" noChangeArrowheads="1"/>
          </p:cNvPicPr>
          <p:nvPr/>
        </p:nvPicPr>
        <p:blipFill>
          <a:blip r:embed="rId82"/>
          <a:srcRect/>
          <a:stretch>
            <a:fillRect/>
          </a:stretch>
        </p:blipFill>
        <p:spPr bwMode="auto">
          <a:xfrm>
            <a:off x="8156576" y="59880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1" name="Picture 83"/>
          <p:cNvPicPr>
            <a:picLocks noChangeAspect="1" noChangeArrowheads="1"/>
          </p:cNvPicPr>
          <p:nvPr/>
        </p:nvPicPr>
        <p:blipFill>
          <a:blip r:embed="rId83"/>
          <a:srcRect/>
          <a:stretch>
            <a:fillRect/>
          </a:stretch>
        </p:blipFill>
        <p:spPr bwMode="auto">
          <a:xfrm>
            <a:off x="9186863" y="59880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2" name="Picture 84"/>
          <p:cNvPicPr>
            <a:picLocks noChangeAspect="1" noChangeArrowheads="1"/>
          </p:cNvPicPr>
          <p:nvPr/>
        </p:nvPicPr>
        <p:blipFill>
          <a:blip r:embed="rId84"/>
          <a:srcRect/>
          <a:stretch>
            <a:fillRect/>
          </a:stretch>
        </p:blipFill>
        <p:spPr bwMode="auto">
          <a:xfrm>
            <a:off x="10217151" y="5988051"/>
            <a:ext cx="10302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" name="椭圆 185"/>
          <p:cNvSpPr/>
          <p:nvPr/>
        </p:nvSpPr>
        <p:spPr>
          <a:xfrm>
            <a:off x="9130495" y="2083654"/>
            <a:ext cx="963762" cy="5609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7" name="椭圆 186"/>
          <p:cNvSpPr/>
          <p:nvPr/>
        </p:nvSpPr>
        <p:spPr>
          <a:xfrm>
            <a:off x="6840071" y="4294095"/>
            <a:ext cx="627530" cy="5109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8" name="椭圆 187"/>
          <p:cNvSpPr/>
          <p:nvPr/>
        </p:nvSpPr>
        <p:spPr>
          <a:xfrm>
            <a:off x="6840071" y="4294095"/>
            <a:ext cx="627530" cy="5109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9" name="椭圆 188"/>
          <p:cNvSpPr/>
          <p:nvPr/>
        </p:nvSpPr>
        <p:spPr>
          <a:xfrm>
            <a:off x="9285605" y="3714155"/>
            <a:ext cx="590234" cy="4992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0" name="椭圆 189"/>
          <p:cNvSpPr/>
          <p:nvPr/>
        </p:nvSpPr>
        <p:spPr>
          <a:xfrm>
            <a:off x="9285605" y="3714155"/>
            <a:ext cx="590234" cy="4992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1" name="椭圆 190"/>
          <p:cNvSpPr/>
          <p:nvPr/>
        </p:nvSpPr>
        <p:spPr>
          <a:xfrm rot="5400000">
            <a:off x="10000733" y="4666525"/>
            <a:ext cx="685800" cy="4090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2" name="椭圆 191"/>
          <p:cNvSpPr/>
          <p:nvPr/>
        </p:nvSpPr>
        <p:spPr>
          <a:xfrm>
            <a:off x="10667997" y="4805084"/>
            <a:ext cx="697513" cy="6569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95" name="图片 94">
            <a:hlinkClick r:id="rId85" action="ppaction://hlinksldjump"/>
          </p:cNvPr>
          <p:cNvPicPr>
            <a:picLocks noChangeAspect="1"/>
          </p:cNvPicPr>
          <p:nvPr/>
        </p:nvPicPr>
        <p:blipFill>
          <a:blip r:embed="rId86" cstate="screen"/>
          <a:srcRect/>
          <a:stretch>
            <a:fillRect/>
          </a:stretch>
        </p:blipFill>
        <p:spPr>
          <a:xfrm>
            <a:off x="10442070" y="6330702"/>
            <a:ext cx="1341498" cy="31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7"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2"/>
          <p:cNvSpPr txBox="1"/>
          <p:nvPr/>
        </p:nvSpPr>
        <p:spPr>
          <a:xfrm>
            <a:off x="3933948" y="281892"/>
            <a:ext cx="5380381" cy="39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/>
              <a:t>Please find out the ten silly boys in the picture.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After Reading</a:t>
            </a: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13" name="AutoShape 3"/>
          <p:cNvSpPr>
            <a:spLocks noChangeAspect="1" noChangeArrowheads="1" noTextEdit="1"/>
          </p:cNvSpPr>
          <p:nvPr/>
        </p:nvSpPr>
        <p:spPr bwMode="auto">
          <a:xfrm>
            <a:off x="3036888" y="882650"/>
            <a:ext cx="6343650" cy="596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3238" y="890588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35401" y="890588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25976" y="890588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18138" y="890588"/>
            <a:ext cx="788988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07126" y="890588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99288" y="890588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89863" y="890588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580438" y="890588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43238" y="1633538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835401" y="1633538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625976" y="1633538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418138" y="1633538"/>
            <a:ext cx="78898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207126" y="1633538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99288" y="1633538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789863" y="1633538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8580438" y="1633538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043238" y="2378075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3835401" y="2378075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625976" y="2378075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5418138" y="2378075"/>
            <a:ext cx="788988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6207126" y="2378075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6999288" y="2378075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7789863" y="2378075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8580438" y="2378075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3043238" y="3121025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3835401" y="3121025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4625976" y="3121025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5418138" y="3121025"/>
            <a:ext cx="788988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207126" y="3121025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6999288" y="3121025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789863" y="3121025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8580438" y="3121025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3043238" y="3863975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3835401" y="3863975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625976" y="3863975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5418138" y="3863975"/>
            <a:ext cx="78898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6207126" y="3863975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6999288" y="3863975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7789863" y="3863975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8580438" y="3863975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3043238" y="4608513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3835401" y="4608513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4625976" y="4608513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5418138" y="4608513"/>
            <a:ext cx="78898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6207126" y="4608513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6999288" y="4608513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0"/>
          <a:srcRect/>
          <a:stretch>
            <a:fillRect/>
          </a:stretch>
        </p:blipFill>
        <p:spPr bwMode="auto">
          <a:xfrm>
            <a:off x="7789863" y="4608513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8580438" y="4608513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3043238" y="5353050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3"/>
          <a:srcRect/>
          <a:stretch>
            <a:fillRect/>
          </a:stretch>
        </p:blipFill>
        <p:spPr bwMode="auto">
          <a:xfrm>
            <a:off x="3835401" y="5353050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4"/>
          <a:srcRect/>
          <a:stretch>
            <a:fillRect/>
          </a:stretch>
        </p:blipFill>
        <p:spPr bwMode="auto">
          <a:xfrm>
            <a:off x="4625976" y="5353050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5"/>
          <a:srcRect/>
          <a:stretch>
            <a:fillRect/>
          </a:stretch>
        </p:blipFill>
        <p:spPr bwMode="auto">
          <a:xfrm>
            <a:off x="5418138" y="5353050"/>
            <a:ext cx="788988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6"/>
          <a:srcRect/>
          <a:stretch>
            <a:fillRect/>
          </a:stretch>
        </p:blipFill>
        <p:spPr bwMode="auto">
          <a:xfrm>
            <a:off x="6207126" y="5353050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7"/>
          <a:srcRect/>
          <a:stretch>
            <a:fillRect/>
          </a:stretch>
        </p:blipFill>
        <p:spPr bwMode="auto">
          <a:xfrm>
            <a:off x="6999288" y="5353050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3" name="Picture 59"/>
          <p:cNvPicPr>
            <a:picLocks noChangeAspect="1" noChangeArrowheads="1"/>
          </p:cNvPicPr>
          <p:nvPr/>
        </p:nvPicPr>
        <p:blipFill>
          <a:blip r:embed="rId58"/>
          <a:srcRect/>
          <a:stretch>
            <a:fillRect/>
          </a:stretch>
        </p:blipFill>
        <p:spPr bwMode="auto">
          <a:xfrm>
            <a:off x="7789863" y="5353050"/>
            <a:ext cx="7905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4" name="Picture 60"/>
          <p:cNvPicPr>
            <a:picLocks noChangeAspect="1" noChangeArrowheads="1"/>
          </p:cNvPicPr>
          <p:nvPr/>
        </p:nvPicPr>
        <p:blipFill>
          <a:blip r:embed="rId59"/>
          <a:srcRect/>
          <a:stretch>
            <a:fillRect/>
          </a:stretch>
        </p:blipFill>
        <p:spPr bwMode="auto">
          <a:xfrm>
            <a:off x="8580438" y="5353050"/>
            <a:ext cx="7921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" name="Picture 61"/>
          <p:cNvPicPr>
            <a:picLocks noChangeAspect="1" noChangeArrowheads="1"/>
          </p:cNvPicPr>
          <p:nvPr/>
        </p:nvPicPr>
        <p:blipFill>
          <a:blip r:embed="rId60"/>
          <a:srcRect/>
          <a:stretch>
            <a:fillRect/>
          </a:stretch>
        </p:blipFill>
        <p:spPr bwMode="auto">
          <a:xfrm>
            <a:off x="3043238" y="6096000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" name="Picture 62"/>
          <p:cNvPicPr>
            <a:picLocks noChangeAspect="1" noChangeArrowheads="1"/>
          </p:cNvPicPr>
          <p:nvPr/>
        </p:nvPicPr>
        <p:blipFill>
          <a:blip r:embed="rId61"/>
          <a:srcRect/>
          <a:stretch>
            <a:fillRect/>
          </a:stretch>
        </p:blipFill>
        <p:spPr bwMode="auto">
          <a:xfrm>
            <a:off x="3835401" y="6096000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7" name="Picture 63"/>
          <p:cNvPicPr>
            <a:picLocks noChangeAspect="1" noChangeArrowheads="1"/>
          </p:cNvPicPr>
          <p:nvPr/>
        </p:nvPicPr>
        <p:blipFill>
          <a:blip r:embed="rId62"/>
          <a:srcRect/>
          <a:stretch>
            <a:fillRect/>
          </a:stretch>
        </p:blipFill>
        <p:spPr bwMode="auto">
          <a:xfrm>
            <a:off x="4625976" y="6096000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8" name="Picture 64"/>
          <p:cNvPicPr>
            <a:picLocks noChangeAspect="1" noChangeArrowheads="1"/>
          </p:cNvPicPr>
          <p:nvPr/>
        </p:nvPicPr>
        <p:blipFill>
          <a:blip r:embed="rId63"/>
          <a:srcRect/>
          <a:stretch>
            <a:fillRect/>
          </a:stretch>
        </p:blipFill>
        <p:spPr bwMode="auto">
          <a:xfrm>
            <a:off x="5418138" y="6096000"/>
            <a:ext cx="78898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9" name="Picture 65"/>
          <p:cNvPicPr>
            <a:picLocks noChangeAspect="1" noChangeArrowheads="1"/>
          </p:cNvPicPr>
          <p:nvPr/>
        </p:nvPicPr>
        <p:blipFill>
          <a:blip r:embed="rId64"/>
          <a:srcRect/>
          <a:stretch>
            <a:fillRect/>
          </a:stretch>
        </p:blipFill>
        <p:spPr bwMode="auto">
          <a:xfrm>
            <a:off x="6207126" y="6096000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0" name="Picture 66"/>
          <p:cNvPicPr>
            <a:picLocks noChangeAspect="1" noChangeArrowheads="1"/>
          </p:cNvPicPr>
          <p:nvPr/>
        </p:nvPicPr>
        <p:blipFill>
          <a:blip r:embed="rId65"/>
          <a:srcRect/>
          <a:stretch>
            <a:fillRect/>
          </a:stretch>
        </p:blipFill>
        <p:spPr bwMode="auto">
          <a:xfrm>
            <a:off x="6999288" y="6096000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1" name="Picture 67"/>
          <p:cNvPicPr>
            <a:picLocks noChangeAspect="1" noChangeArrowheads="1"/>
          </p:cNvPicPr>
          <p:nvPr/>
        </p:nvPicPr>
        <p:blipFill>
          <a:blip r:embed="rId66"/>
          <a:srcRect/>
          <a:stretch>
            <a:fillRect/>
          </a:stretch>
        </p:blipFill>
        <p:spPr bwMode="auto">
          <a:xfrm>
            <a:off x="7789863" y="6096000"/>
            <a:ext cx="7905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2" name="Picture 68"/>
          <p:cNvPicPr>
            <a:picLocks noChangeAspect="1" noChangeArrowheads="1"/>
          </p:cNvPicPr>
          <p:nvPr/>
        </p:nvPicPr>
        <p:blipFill>
          <a:blip r:embed="rId67"/>
          <a:srcRect/>
          <a:stretch>
            <a:fillRect/>
          </a:stretch>
        </p:blipFill>
        <p:spPr bwMode="auto">
          <a:xfrm>
            <a:off x="8580438" y="6096000"/>
            <a:ext cx="7921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椭圆 79"/>
          <p:cNvSpPr/>
          <p:nvPr/>
        </p:nvSpPr>
        <p:spPr>
          <a:xfrm>
            <a:off x="8404542" y="5631295"/>
            <a:ext cx="982346" cy="14183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1" name="椭圆 80"/>
          <p:cNvSpPr/>
          <p:nvPr/>
        </p:nvSpPr>
        <p:spPr>
          <a:xfrm>
            <a:off x="8404542" y="5631295"/>
            <a:ext cx="982346" cy="14183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2" name="椭圆 81"/>
          <p:cNvSpPr/>
          <p:nvPr/>
        </p:nvSpPr>
        <p:spPr>
          <a:xfrm>
            <a:off x="7334248" y="4356024"/>
            <a:ext cx="982346" cy="14183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3" name="椭圆 82"/>
          <p:cNvSpPr/>
          <p:nvPr/>
        </p:nvSpPr>
        <p:spPr>
          <a:xfrm>
            <a:off x="7334248" y="4356024"/>
            <a:ext cx="982346" cy="14183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4" name="椭圆 83"/>
          <p:cNvSpPr/>
          <p:nvPr/>
        </p:nvSpPr>
        <p:spPr>
          <a:xfrm>
            <a:off x="7334248" y="4356024"/>
            <a:ext cx="982346" cy="14183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6" name="椭圆 85"/>
          <p:cNvSpPr/>
          <p:nvPr/>
        </p:nvSpPr>
        <p:spPr>
          <a:xfrm rot="1382942">
            <a:off x="5414743" y="3711302"/>
            <a:ext cx="1421128" cy="26536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7" name="椭圆 86"/>
          <p:cNvSpPr/>
          <p:nvPr/>
        </p:nvSpPr>
        <p:spPr>
          <a:xfrm rot="1382942">
            <a:off x="5414743" y="3711302"/>
            <a:ext cx="1421128" cy="26536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8" name="椭圆 87"/>
          <p:cNvSpPr/>
          <p:nvPr/>
        </p:nvSpPr>
        <p:spPr>
          <a:xfrm rot="1382942">
            <a:off x="5414743" y="3711302"/>
            <a:ext cx="1421128" cy="26536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9" name="椭圆 88"/>
          <p:cNvSpPr/>
          <p:nvPr/>
        </p:nvSpPr>
        <p:spPr>
          <a:xfrm>
            <a:off x="8377048" y="2162724"/>
            <a:ext cx="982346" cy="14183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0" name="椭圆 89"/>
          <p:cNvSpPr/>
          <p:nvPr/>
        </p:nvSpPr>
        <p:spPr>
          <a:xfrm>
            <a:off x="7074853" y="833493"/>
            <a:ext cx="982346" cy="6714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1" name="椭圆 90"/>
          <p:cNvSpPr/>
          <p:nvPr/>
        </p:nvSpPr>
        <p:spPr>
          <a:xfrm>
            <a:off x="3698999" y="5567234"/>
            <a:ext cx="982346" cy="6714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2" name="椭圆 91"/>
          <p:cNvSpPr/>
          <p:nvPr/>
        </p:nvSpPr>
        <p:spPr>
          <a:xfrm rot="5400000">
            <a:off x="2632076" y="2295180"/>
            <a:ext cx="982346" cy="45910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3" name="椭圆 92"/>
          <p:cNvSpPr/>
          <p:nvPr/>
        </p:nvSpPr>
        <p:spPr>
          <a:xfrm rot="5400000">
            <a:off x="3195118" y="2391337"/>
            <a:ext cx="790227" cy="33216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4" name="椭圆 93"/>
          <p:cNvSpPr/>
          <p:nvPr/>
        </p:nvSpPr>
        <p:spPr>
          <a:xfrm rot="5400000">
            <a:off x="4020066" y="2336643"/>
            <a:ext cx="790227" cy="33216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6" name="椭圆 95"/>
          <p:cNvSpPr/>
          <p:nvPr/>
        </p:nvSpPr>
        <p:spPr>
          <a:xfrm rot="5400000">
            <a:off x="4863548" y="2280568"/>
            <a:ext cx="790227" cy="33216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7" name="椭圆 96"/>
          <p:cNvSpPr/>
          <p:nvPr/>
        </p:nvSpPr>
        <p:spPr>
          <a:xfrm rot="5400000">
            <a:off x="4863548" y="2280568"/>
            <a:ext cx="790227" cy="33216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98" name="图片 97">
            <a:hlinkClick r:id="rId68" action="ppaction://hlinksldjump"/>
          </p:cNvPr>
          <p:cNvPicPr>
            <a:picLocks noChangeAspect="1"/>
          </p:cNvPicPr>
          <p:nvPr/>
        </p:nvPicPr>
        <p:blipFill>
          <a:blip r:embed="rId69" cstate="screen"/>
          <a:srcRect/>
          <a:stretch>
            <a:fillRect/>
          </a:stretch>
        </p:blipFill>
        <p:spPr>
          <a:xfrm>
            <a:off x="10442070" y="6330702"/>
            <a:ext cx="1341498" cy="31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0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7"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4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6" grpId="0" animBg="1"/>
      <p:bldP spid="9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06567" y="76780"/>
            <a:ext cx="6018109" cy="6618366"/>
            <a:chOff x="4006567" y="76780"/>
            <a:chExt cx="6018109" cy="661836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l="51315" t="11127" r="8813" b="10920"/>
            <a:stretch>
              <a:fillRect/>
            </a:stretch>
          </p:blipFill>
          <p:spPr>
            <a:xfrm>
              <a:off x="4006567" y="76780"/>
              <a:ext cx="6018109" cy="66183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4413171" y="696718"/>
              <a:ext cx="5168585" cy="58354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8663" y="245358"/>
            <a:ext cx="3212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Before Reading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2787" y="245358"/>
            <a:ext cx="1633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Theme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51315" t="11127" r="8813" b="10920"/>
          <a:stretch>
            <a:fillRect/>
          </a:stretch>
        </p:blipFill>
        <p:spPr>
          <a:xfrm>
            <a:off x="4006567" y="-6983"/>
            <a:ext cx="6212377" cy="6932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635832" y="575034"/>
            <a:ext cx="4951160" cy="6174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1"/>
          <p:cNvGrpSpPr/>
          <p:nvPr/>
        </p:nvGrpSpPr>
        <p:grpSpPr>
          <a:xfrm>
            <a:off x="156368" y="2800671"/>
            <a:ext cx="3033105" cy="1256657"/>
            <a:chOff x="9675664" y="2633177"/>
            <a:chExt cx="3025847" cy="13880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9675664" y="2633177"/>
              <a:ext cx="3025847" cy="1388003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0124114" y="3065568"/>
              <a:ext cx="21289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DB6D5B"/>
                  </a:solidFill>
                  <a:latin typeface="Arial Black" panose="020B0A04020102020204" pitchFamily="34" charset="0"/>
                </a:rPr>
                <a:t>Free Talk</a:t>
              </a:r>
              <a:endParaRPr lang="zh-CN" altLang="en-US" sz="2800" dirty="0">
                <a:solidFill>
                  <a:srgbClr val="DB6D5B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3779" y="245358"/>
            <a:ext cx="2331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Book Intro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334279" y="1844638"/>
            <a:ext cx="3277477" cy="293313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84233" y="809436"/>
            <a:ext cx="5673030" cy="6083673"/>
            <a:chOff x="5884232" y="898496"/>
            <a:chExt cx="5866632" cy="579664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l="51315" t="11127" r="8813" b="10920"/>
            <a:stretch>
              <a:fillRect/>
            </a:stretch>
          </p:blipFill>
          <p:spPr>
            <a:xfrm>
              <a:off x="5884232" y="898496"/>
              <a:ext cx="5866632" cy="57966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6388280" y="1451728"/>
              <a:ext cx="4914321" cy="506064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6" name="文本框 15"/>
          <p:cNvSpPr txBox="1"/>
          <p:nvPr/>
        </p:nvSpPr>
        <p:spPr>
          <a:xfrm>
            <a:off x="1859069" y="2979406"/>
            <a:ext cx="199041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Illustrator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邓  磊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286411" y="1844638"/>
            <a:ext cx="3277477" cy="293313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811201" y="2656764"/>
            <a:ext cx="199041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Illustrator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吴楠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2787" y="245358"/>
            <a:ext cx="1633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Theme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51315" t="11127" r="8813" b="10920"/>
          <a:stretch>
            <a:fillRect/>
          </a:stretch>
        </p:blipFill>
        <p:spPr>
          <a:xfrm>
            <a:off x="4006567" y="-6983"/>
            <a:ext cx="6212377" cy="6932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635832" y="575034"/>
            <a:ext cx="4951160" cy="6174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1"/>
          <p:cNvGrpSpPr/>
          <p:nvPr/>
        </p:nvGrpSpPr>
        <p:grpSpPr>
          <a:xfrm>
            <a:off x="156368" y="2800671"/>
            <a:ext cx="3033105" cy="1256657"/>
            <a:chOff x="9675664" y="2633177"/>
            <a:chExt cx="3025847" cy="13880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9675664" y="2633177"/>
              <a:ext cx="3025847" cy="1388003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0124114" y="3065568"/>
              <a:ext cx="21289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DB6D5B"/>
                  </a:solidFill>
                  <a:latin typeface="Arial Black" panose="020B0A04020102020204" pitchFamily="34" charset="0"/>
                </a:rPr>
                <a:t>Free Talk</a:t>
              </a:r>
              <a:endParaRPr lang="zh-CN" altLang="en-US" sz="2800" dirty="0">
                <a:solidFill>
                  <a:srgbClr val="DB6D5B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0068D560-3DE0-7084-4EEA-E249AD828608}"/>
              </a:ext>
            </a:extLst>
          </p:cNvPr>
          <p:cNvSpPr txBox="1"/>
          <p:nvPr/>
        </p:nvSpPr>
        <p:spPr>
          <a:xfrm>
            <a:off x="3914775" y="1931380"/>
            <a:ext cx="7658100" cy="261199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Sima Guang lived in the </a:t>
            </a:r>
            <a:r>
              <a:rPr lang="zh-CN" altLang="en-US" sz="2800" dirty="0">
                <a:solidFill>
                  <a:srgbClr val="FF0000"/>
                </a:solidFill>
              </a:rPr>
              <a:t>Song</a:t>
            </a:r>
            <a:r>
              <a:rPr lang="zh-CN" altLang="en-US" sz="2800" dirty="0"/>
              <a:t> </a:t>
            </a:r>
            <a:r>
              <a:rPr lang="zh-CN" altLang="en-US" sz="2800" b="1" dirty="0">
                <a:solidFill>
                  <a:srgbClr val="00B0F0"/>
                </a:solidFill>
              </a:rPr>
              <a:t>Dynasty</a:t>
            </a:r>
            <a:r>
              <a:rPr lang="en-US" altLang="zh-CN" dirty="0">
                <a:solidFill>
                  <a:srgbClr val="00B0F0"/>
                </a:solidFill>
              </a:rPr>
              <a:t>(</a:t>
            </a:r>
            <a:r>
              <a:rPr lang="zh-CN" altLang="en-US" dirty="0">
                <a:solidFill>
                  <a:srgbClr val="00B0F0"/>
                </a:solidFill>
              </a:rPr>
              <a:t>朝，代</a:t>
            </a:r>
            <a:r>
              <a:rPr lang="en-US" altLang="zh-CN" dirty="0">
                <a:solidFill>
                  <a:srgbClr val="00B0F0"/>
                </a:solidFill>
              </a:rPr>
              <a:t>)</a:t>
            </a:r>
            <a:r>
              <a:rPr lang="zh-CN" altLang="en-US" sz="2800" dirty="0"/>
              <a:t>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 He was </a:t>
            </a:r>
            <a:r>
              <a:rPr lang="zh-CN" altLang="en-US" sz="2800" b="1" dirty="0">
                <a:solidFill>
                  <a:srgbClr val="00B0F0"/>
                </a:solidFill>
              </a:rPr>
              <a:t>born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 (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出生于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)</a:t>
            </a:r>
            <a:r>
              <a:rPr lang="zh-CN" altLang="en-US" sz="2800" dirty="0"/>
              <a:t> in today</a:t>
            </a:r>
            <a:r>
              <a:rPr lang="en-US" altLang="zh-CN" sz="2800" dirty="0"/>
              <a:t>’</a:t>
            </a:r>
            <a:r>
              <a:rPr lang="zh-CN" altLang="en-US" sz="2800" dirty="0"/>
              <a:t>s </a:t>
            </a:r>
            <a:r>
              <a:rPr lang="zh-CN" altLang="en-US" sz="2800" dirty="0">
                <a:solidFill>
                  <a:srgbClr val="FF0000"/>
                </a:solidFill>
              </a:rPr>
              <a:t>Henan</a:t>
            </a:r>
            <a:r>
              <a:rPr lang="zh-CN" altLang="en-US" sz="2800" dirty="0"/>
              <a:t> </a:t>
            </a:r>
            <a:r>
              <a:rPr lang="zh-CN" altLang="en-US" sz="2800" dirty="0">
                <a:solidFill>
                  <a:srgbClr val="00B0F0"/>
                </a:solidFill>
              </a:rPr>
              <a:t>Province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 (</a:t>
            </a:r>
            <a:r>
              <a:rPr lang="zh-CN" altLang="en-US" dirty="0">
                <a:solidFill>
                  <a:srgbClr val="00B0F0"/>
                </a:solidFill>
                <a:latin typeface="等线"/>
                <a:ea typeface="等线" panose="02010600030101010101" pitchFamily="2" charset="-122"/>
              </a:rPr>
              <a:t>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)</a:t>
            </a:r>
            <a:r>
              <a:rPr lang="en-US" altLang="zh-CN" dirty="0">
                <a:solidFill>
                  <a:srgbClr val="00B0F0"/>
                </a:solidFill>
                <a:latin typeface="等线"/>
                <a:ea typeface="等线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 There is a story about </a:t>
            </a:r>
            <a:r>
              <a:rPr lang="zh-CN" altLang="en-US" sz="2800" dirty="0">
                <a:solidFill>
                  <a:srgbClr val="FF0000"/>
                </a:solidFill>
              </a:rPr>
              <a:t>young</a:t>
            </a:r>
            <a:r>
              <a:rPr lang="zh-CN" altLang="en-US" sz="2800" dirty="0"/>
              <a:t> Sima Guang. 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  It very famous in China.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3405AA7-9B3C-B6BA-2651-E5D0F1B4E99C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87798" y="1931380"/>
            <a:ext cx="2831652" cy="3102258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61DF030A-9821-ADBD-6FF1-DF53CA92A2DA}"/>
              </a:ext>
            </a:extLst>
          </p:cNvPr>
          <p:cNvSpPr/>
          <p:nvPr/>
        </p:nvSpPr>
        <p:spPr>
          <a:xfrm>
            <a:off x="7743825" y="2126318"/>
            <a:ext cx="838777" cy="4308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FD018FD-6724-CE2F-EF91-C13FB083740D}"/>
              </a:ext>
            </a:extLst>
          </p:cNvPr>
          <p:cNvSpPr/>
          <p:nvPr/>
        </p:nvSpPr>
        <p:spPr>
          <a:xfrm>
            <a:off x="8582602" y="2806558"/>
            <a:ext cx="1039872" cy="4308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036D98A-DDE0-63B6-29DE-BE47E342AC20}"/>
              </a:ext>
            </a:extLst>
          </p:cNvPr>
          <p:cNvSpPr/>
          <p:nvPr/>
        </p:nvSpPr>
        <p:spPr>
          <a:xfrm>
            <a:off x="7446903" y="3482509"/>
            <a:ext cx="1039872" cy="4308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52D5969-335A-1984-0D05-66BBFE4FF422}"/>
              </a:ext>
            </a:extLst>
          </p:cNvPr>
          <p:cNvSpPr txBox="1"/>
          <p:nvPr/>
        </p:nvSpPr>
        <p:spPr>
          <a:xfrm>
            <a:off x="4799150" y="5187722"/>
            <a:ext cx="609745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What do people/you think of Sima Guang?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D2D8D29-DD2C-EC20-D9F4-7C30E6E660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A424AAD-A402-7374-E517-C946FF927BE3}"/>
              </a:ext>
            </a:extLst>
          </p:cNvPr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listen and find</a:t>
            </a:r>
          </a:p>
        </p:txBody>
      </p:sp>
      <p:pic>
        <p:nvPicPr>
          <p:cNvPr id="2" name="Breaking the vat">
            <a:hlinkClick r:id="" action="ppaction://media"/>
            <a:extLst>
              <a:ext uri="{FF2B5EF4-FFF2-40B4-BE49-F238E27FC236}">
                <a16:creationId xmlns:a16="http://schemas.microsoft.com/office/drawing/2014/main" id="{E4AC6EDF-EBA7-301B-9877-93F5E9940FD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134" end="131370.6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29193" y="5805161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8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60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D105284-FFDF-2DC4-8E60-2C3E54431E80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23191" y="1016178"/>
            <a:ext cx="2448337" cy="2682312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DCBBAC3-C26F-B226-8614-07E7697CA867}"/>
              </a:ext>
            </a:extLst>
          </p:cNvPr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3164091" y="1091098"/>
            <a:ext cx="2379952" cy="2607391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AAED528-D7D7-1789-DE4B-CEA634DBB066}"/>
              </a:ext>
            </a:extLst>
          </p:cNvPr>
          <p:cNvSpPr txBox="1"/>
          <p:nvPr/>
        </p:nvSpPr>
        <p:spPr>
          <a:xfrm>
            <a:off x="214536" y="3921866"/>
            <a:ext cx="5471247" cy="83099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Once</a:t>
            </a:r>
            <a:r>
              <a:rPr lang="en-US" altLang="zh-CN" sz="1600" dirty="0">
                <a:solidFill>
                  <a:srgbClr val="00B0F0"/>
                </a:solidFill>
              </a:rPr>
              <a:t>(</a:t>
            </a:r>
            <a:r>
              <a:rPr lang="zh-CN" altLang="en-US" sz="1600" dirty="0">
                <a:solidFill>
                  <a:srgbClr val="00B0F0"/>
                </a:solidFill>
              </a:rPr>
              <a:t>曾今</a:t>
            </a:r>
            <a:r>
              <a:rPr lang="en-US" altLang="zh-CN" sz="1600" dirty="0">
                <a:solidFill>
                  <a:srgbClr val="00B0F0"/>
                </a:solidFill>
              </a:rPr>
              <a:t>) </a:t>
            </a:r>
            <a:r>
              <a:rPr lang="en-US" altLang="zh-CN" sz="2400" dirty="0"/>
              <a:t>he got a book. </a:t>
            </a:r>
          </a:p>
          <a:p>
            <a:pPr algn="just"/>
            <a:r>
              <a:rPr lang="en-US" altLang="zh-CN" sz="2400" dirty="0"/>
              <a:t>He loved reading it very much.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87F9DB-2D1F-7E76-8646-521994ABFD0A}"/>
              </a:ext>
            </a:extLst>
          </p:cNvPr>
          <p:cNvSpPr txBox="1"/>
          <p:nvPr/>
        </p:nvSpPr>
        <p:spPr>
          <a:xfrm>
            <a:off x="214536" y="4917199"/>
            <a:ext cx="5471247" cy="187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He read the book day and night. </a:t>
            </a:r>
          </a:p>
          <a:p>
            <a:pPr algn="just"/>
            <a:r>
              <a:rPr lang="en-US" altLang="zh-CN" sz="2400" dirty="0"/>
              <a:t>He didn’t want to put it down. </a:t>
            </a:r>
          </a:p>
          <a:p>
            <a:pPr algn="just"/>
            <a:r>
              <a:rPr lang="en-US" altLang="zh-CN" sz="2400" dirty="0"/>
              <a:t>He learnt</a:t>
            </a:r>
            <a:r>
              <a:rPr lang="en-US" altLang="zh-CN" sz="2400" dirty="0">
                <a:solidFill>
                  <a:srgbClr val="00B0F0"/>
                </a:solidFill>
              </a:rPr>
              <a:t> </a:t>
            </a:r>
            <a:r>
              <a:rPr lang="en-US" altLang="zh-CN" sz="1600" dirty="0">
                <a:solidFill>
                  <a:srgbClr val="00B0F0"/>
                </a:solidFill>
              </a:rPr>
              <a:t>(</a:t>
            </a:r>
            <a:r>
              <a:rPr lang="zh-CN" altLang="en-US" sz="1600" dirty="0">
                <a:solidFill>
                  <a:srgbClr val="00B0F0"/>
                </a:solidFill>
              </a:rPr>
              <a:t>学习</a:t>
            </a:r>
            <a:r>
              <a:rPr lang="en-US" altLang="zh-CN" sz="1600" dirty="0">
                <a:solidFill>
                  <a:srgbClr val="00B0F0"/>
                </a:solidFill>
              </a:rPr>
              <a:t>)</a:t>
            </a:r>
            <a:r>
              <a:rPr lang="en-US" altLang="zh-CN" sz="1600" dirty="0"/>
              <a:t> </a:t>
            </a:r>
            <a:r>
              <a:rPr lang="en-US" altLang="zh-CN" sz="2400" dirty="0"/>
              <a:t>every word in it. </a:t>
            </a:r>
          </a:p>
          <a:p>
            <a:pPr algn="just"/>
            <a:r>
              <a:rPr lang="en-US" altLang="zh-CN" sz="2400" dirty="0"/>
              <a:t>He told his family about the book.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1020561-5317-65F9-4A2C-7ECCB626E8A5}"/>
              </a:ext>
            </a:extLst>
          </p:cNvPr>
          <p:cNvSpPr/>
          <p:nvPr/>
        </p:nvSpPr>
        <p:spPr>
          <a:xfrm>
            <a:off x="5765864" y="-1319630"/>
            <a:ext cx="6426136" cy="845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018C03-1F48-091D-01CE-8779A10DB0C5}"/>
              </a:ext>
            </a:extLst>
          </p:cNvPr>
          <p:cNvSpPr txBox="1"/>
          <p:nvPr/>
        </p:nvSpPr>
        <p:spPr>
          <a:xfrm>
            <a:off x="6315198" y="319120"/>
            <a:ext cx="5948181" cy="7144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tx2">
                    <a:lumMod val="75000"/>
                  </a:schemeClr>
                </a:solidFill>
              </a:rPr>
              <a:t>What is the story talk about?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B8E8613-F412-AF6E-7AE7-FFE031036481}"/>
              </a:ext>
            </a:extLst>
          </p:cNvPr>
          <p:cNvSpPr txBox="1"/>
          <p:nvPr/>
        </p:nvSpPr>
        <p:spPr>
          <a:xfrm>
            <a:off x="6441558" y="2008182"/>
            <a:ext cx="5109471" cy="6315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chemeClr val="tx2">
                    <a:lumMod val="75000"/>
                  </a:schemeClr>
                </a:solidFill>
              </a:rPr>
              <a:t>B. Sima</a:t>
            </a:r>
            <a:r>
              <a:rPr lang="zh-CN" altLang="en-US" sz="2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zh-CN" sz="2600" dirty="0">
                <a:solidFill>
                  <a:schemeClr val="tx2">
                    <a:lumMod val="75000"/>
                  </a:schemeClr>
                </a:solidFill>
              </a:rPr>
              <a:t>Guang</a:t>
            </a:r>
            <a:r>
              <a:rPr lang="zh-CN" altLang="en-US" sz="2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zh-CN" sz="2600" dirty="0">
                <a:solidFill>
                  <a:schemeClr val="tx2">
                    <a:lumMod val="75000"/>
                  </a:schemeClr>
                </a:solidFill>
              </a:rPr>
              <a:t>loves eating.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1E61C76-8964-9731-B7F6-D69E8DD4E8E6}"/>
              </a:ext>
            </a:extLst>
          </p:cNvPr>
          <p:cNvSpPr txBox="1"/>
          <p:nvPr/>
        </p:nvSpPr>
        <p:spPr>
          <a:xfrm>
            <a:off x="6441558" y="1187015"/>
            <a:ext cx="5109471" cy="6315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chemeClr val="tx2">
                    <a:lumMod val="75000"/>
                  </a:schemeClr>
                </a:solidFill>
              </a:rPr>
              <a:t>A. Sima</a:t>
            </a:r>
            <a:r>
              <a:rPr lang="zh-CN" altLang="en-US" sz="2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zh-CN" sz="2600" dirty="0">
                <a:solidFill>
                  <a:schemeClr val="tx2">
                    <a:lumMod val="75000"/>
                  </a:schemeClr>
                </a:solidFill>
              </a:rPr>
              <a:t>Guang</a:t>
            </a:r>
            <a:r>
              <a:rPr lang="zh-CN" altLang="en-US" sz="2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zh-CN" sz="2600" dirty="0">
                <a:solidFill>
                  <a:schemeClr val="tx2">
                    <a:lumMod val="75000"/>
                  </a:schemeClr>
                </a:solidFill>
              </a:rPr>
              <a:t>loves reading.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1A5101F-378C-34FF-CF7E-43EA7D02336C}"/>
              </a:ext>
            </a:extLst>
          </p:cNvPr>
          <p:cNvSpPr txBox="1"/>
          <p:nvPr/>
        </p:nvSpPr>
        <p:spPr>
          <a:xfrm>
            <a:off x="6315198" y="3445775"/>
            <a:ext cx="6484620" cy="1231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chemeClr val="tx2">
                    <a:lumMod val="75000"/>
                  </a:schemeClr>
                </a:solidFill>
              </a:rPr>
              <a:t>Sima Guang was a </a:t>
            </a:r>
            <a:r>
              <a:rPr lang="en-US" altLang="zh-CN" sz="2600" b="1" u="sng" dirty="0">
                <a:solidFill>
                  <a:schemeClr val="tx2">
                    <a:lumMod val="75000"/>
                  </a:schemeClr>
                </a:solidFill>
              </a:rPr>
              <a:t>                </a:t>
            </a:r>
            <a:r>
              <a:rPr lang="en-US" altLang="zh-CN" sz="2600" b="1" dirty="0">
                <a:solidFill>
                  <a:schemeClr val="tx2">
                    <a:lumMod val="75000"/>
                  </a:schemeClr>
                </a:solidFill>
              </a:rPr>
              <a:t> boy. </a:t>
            </a: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chemeClr val="tx2">
                    <a:lumMod val="75000"/>
                  </a:schemeClr>
                </a:solidFill>
              </a:rPr>
              <a:t>He was always eager</a:t>
            </a:r>
            <a:r>
              <a:rPr lang="en-US" altLang="zh-CN" sz="1600" dirty="0">
                <a:solidFill>
                  <a:srgbClr val="00B0F0"/>
                </a:solidFill>
              </a:rPr>
              <a:t> (</a:t>
            </a:r>
            <a:r>
              <a:rPr lang="zh-CN" altLang="en-US" sz="1600" dirty="0">
                <a:solidFill>
                  <a:srgbClr val="00B0F0"/>
                </a:solidFill>
              </a:rPr>
              <a:t>渴望</a:t>
            </a:r>
            <a:r>
              <a:rPr lang="en-US" altLang="zh-CN" sz="1600" dirty="0">
                <a:solidFill>
                  <a:srgbClr val="00B0F0"/>
                </a:solidFill>
              </a:rPr>
              <a:t>)</a:t>
            </a:r>
            <a:r>
              <a:rPr lang="en-US" altLang="zh-CN" sz="2600" b="1" dirty="0">
                <a:solidFill>
                  <a:schemeClr val="tx2">
                    <a:lumMod val="75000"/>
                  </a:schemeClr>
                </a:solidFill>
              </a:rPr>
              <a:t> to  </a:t>
            </a:r>
            <a:r>
              <a:rPr lang="en-US" altLang="zh-CN" sz="2600" b="1" u="sng" dirty="0">
                <a:solidFill>
                  <a:schemeClr val="tx2">
                    <a:lumMod val="75000"/>
                  </a:schemeClr>
                </a:solidFill>
              </a:rPr>
              <a:t>              </a:t>
            </a:r>
            <a:r>
              <a:rPr lang="en-US" altLang="zh-CN" sz="2600" b="1" dirty="0">
                <a:solidFill>
                  <a:schemeClr val="tx2">
                    <a:lumMod val="75000"/>
                  </a:schemeClr>
                </a:solidFill>
              </a:rPr>
              <a:t> . </a:t>
            </a:r>
            <a:endParaRPr lang="zh-CN" altLang="en-US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id="{D26B4833-B697-6153-62C9-32C347CD4686}"/>
              </a:ext>
            </a:extLst>
          </p:cNvPr>
          <p:cNvSpPr/>
          <p:nvPr/>
        </p:nvSpPr>
        <p:spPr>
          <a:xfrm>
            <a:off x="5476489" y="3248861"/>
            <a:ext cx="838709" cy="67300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114EB0D-3A52-C221-1540-1323F6915FD0}"/>
              </a:ext>
            </a:extLst>
          </p:cNvPr>
          <p:cNvSpPr txBox="1"/>
          <p:nvPr/>
        </p:nvSpPr>
        <p:spPr>
          <a:xfrm>
            <a:off x="5992581" y="5170971"/>
            <a:ext cx="162175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</a:rPr>
              <a:t>curious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</a:rPr>
              <a:t>好奇的，求知的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</a:rPr>
              <a:t>) 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C4E54CC-0258-4E58-5070-DA8BEB5B15BF}"/>
              </a:ext>
            </a:extLst>
          </p:cNvPr>
          <p:cNvSpPr txBox="1"/>
          <p:nvPr/>
        </p:nvSpPr>
        <p:spPr>
          <a:xfrm>
            <a:off x="7647519" y="5170971"/>
            <a:ext cx="122338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</a:rPr>
              <a:t>brave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勇敢的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) 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1A8A503-E11E-F18E-6E65-3617B3BD239F}"/>
              </a:ext>
            </a:extLst>
          </p:cNvPr>
          <p:cNvSpPr txBox="1"/>
          <p:nvPr/>
        </p:nvSpPr>
        <p:spPr>
          <a:xfrm>
            <a:off x="8945817" y="5209320"/>
            <a:ext cx="12233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</a:rPr>
              <a:t>kind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279AF6F-9C79-E15E-6C04-1535153B6815}"/>
              </a:ext>
            </a:extLst>
          </p:cNvPr>
          <p:cNvSpPr/>
          <p:nvPr/>
        </p:nvSpPr>
        <p:spPr>
          <a:xfrm>
            <a:off x="5895208" y="4956674"/>
            <a:ext cx="5961512" cy="1782887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D58DF7B-6E7D-C2B5-988C-4F38B586753B}"/>
              </a:ext>
            </a:extLst>
          </p:cNvPr>
          <p:cNvSpPr txBox="1"/>
          <p:nvPr/>
        </p:nvSpPr>
        <p:spPr>
          <a:xfrm>
            <a:off x="6095999" y="6169423"/>
            <a:ext cx="9448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</a:rPr>
              <a:t>swim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F62D03F-1FC2-4438-7978-473757F47F88}"/>
              </a:ext>
            </a:extLst>
          </p:cNvPr>
          <p:cNvSpPr txBox="1"/>
          <p:nvPr/>
        </p:nvSpPr>
        <p:spPr>
          <a:xfrm>
            <a:off x="7241671" y="6169423"/>
            <a:ext cx="9448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</a:rPr>
              <a:t>jump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8ED72F6-A06E-E4AA-5EDB-61A98802C7BD}"/>
              </a:ext>
            </a:extLst>
          </p:cNvPr>
          <p:cNvSpPr txBox="1"/>
          <p:nvPr/>
        </p:nvSpPr>
        <p:spPr>
          <a:xfrm>
            <a:off x="8398460" y="6200294"/>
            <a:ext cx="9448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</a:rPr>
              <a:t>learn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DCF1C1C-5DE2-144B-57AC-7524DBC9473A}"/>
              </a:ext>
            </a:extLst>
          </p:cNvPr>
          <p:cNvSpPr txBox="1"/>
          <p:nvPr/>
        </p:nvSpPr>
        <p:spPr>
          <a:xfrm>
            <a:off x="9300062" y="3478621"/>
            <a:ext cx="162175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curious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3C7EB5E-7AA1-8890-F855-27072F46EE0B}"/>
              </a:ext>
            </a:extLst>
          </p:cNvPr>
          <p:cNvSpPr txBox="1"/>
          <p:nvPr/>
        </p:nvSpPr>
        <p:spPr>
          <a:xfrm>
            <a:off x="10746230" y="4113506"/>
            <a:ext cx="126171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learn</a:t>
            </a:r>
            <a:endParaRPr lang="zh-CN" altLang="en-US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1BDF7C1-8E14-4316-3C2D-E7C78CEEB7C4}"/>
              </a:ext>
            </a:extLst>
          </p:cNvPr>
          <p:cNvSpPr txBox="1"/>
          <p:nvPr/>
        </p:nvSpPr>
        <p:spPr>
          <a:xfrm>
            <a:off x="6568439" y="1946360"/>
            <a:ext cx="5948181" cy="7144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tx2">
                    <a:lumMod val="75000"/>
                  </a:schemeClr>
                </a:solidFill>
              </a:rPr>
              <a:t>How much did he love it?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1E0E9BB6-FE33-99DC-0801-0ABA126A303D}"/>
              </a:ext>
            </a:extLst>
          </p:cNvPr>
          <p:cNvCxnSpPr>
            <a:cxnSpLocks/>
          </p:cNvCxnSpPr>
          <p:nvPr/>
        </p:nvCxnSpPr>
        <p:spPr>
          <a:xfrm>
            <a:off x="716280" y="5363952"/>
            <a:ext cx="37947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41B80ED-1F01-830B-33B4-D50504415A4D}"/>
              </a:ext>
            </a:extLst>
          </p:cNvPr>
          <p:cNvCxnSpPr>
            <a:cxnSpLocks/>
          </p:cNvCxnSpPr>
          <p:nvPr/>
        </p:nvCxnSpPr>
        <p:spPr>
          <a:xfrm>
            <a:off x="716280" y="6125078"/>
            <a:ext cx="37947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E555655-CF1B-74EC-C9D1-24BBCC4BD1AC}"/>
              </a:ext>
            </a:extLst>
          </p:cNvPr>
          <p:cNvCxnSpPr>
            <a:cxnSpLocks/>
          </p:cNvCxnSpPr>
          <p:nvPr/>
        </p:nvCxnSpPr>
        <p:spPr>
          <a:xfrm>
            <a:off x="716280" y="6475598"/>
            <a:ext cx="37947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C8BC98BD-5BC0-2DFD-5D58-0604E69BB4B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DF467B3E-922D-5E3F-4A44-26B42F5FDADA}"/>
              </a:ext>
            </a:extLst>
          </p:cNvPr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read and think</a:t>
            </a:r>
          </a:p>
        </p:txBody>
      </p:sp>
      <p:pic>
        <p:nvPicPr>
          <p:cNvPr id="2" name="Breaking the vat">
            <a:hlinkClick r:id="" action="ppaction://media"/>
            <a:extLst>
              <a:ext uri="{FF2B5EF4-FFF2-40B4-BE49-F238E27FC236}">
                <a16:creationId xmlns:a16="http://schemas.microsoft.com/office/drawing/2014/main" id="{82497A93-6A9E-C911-E05A-EAA3EAAC54A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489" end="126922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71147" y="3511578"/>
            <a:ext cx="487363" cy="487362"/>
          </a:xfrm>
          <a:prstGeom prst="rect">
            <a:avLst/>
          </a:prstGeom>
        </p:spPr>
      </p:pic>
      <p:pic>
        <p:nvPicPr>
          <p:cNvPr id="3" name="Breaking the vat">
            <a:hlinkClick r:id="" action="ppaction://media"/>
            <a:extLst>
              <a:ext uri="{FF2B5EF4-FFF2-40B4-BE49-F238E27FC236}">
                <a16:creationId xmlns:a16="http://schemas.microsoft.com/office/drawing/2014/main" id="{121C7FC2-6371-CD84-486D-3485A3FCD37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598" end="123407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33405" y="4623328"/>
            <a:ext cx="487363" cy="48736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3F89651-9358-D667-F8B7-CAAD40882F62}"/>
              </a:ext>
            </a:extLst>
          </p:cNvPr>
          <p:cNvSpPr/>
          <p:nvPr/>
        </p:nvSpPr>
        <p:spPr>
          <a:xfrm>
            <a:off x="49561" y="3813243"/>
            <a:ext cx="5694405" cy="2975956"/>
          </a:xfrm>
          <a:prstGeom prst="rect">
            <a:avLst/>
          </a:prstGeom>
          <a:solidFill>
            <a:srgbClr val="2379A0"/>
          </a:solidFill>
          <a:ln>
            <a:solidFill>
              <a:srgbClr val="2379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EE05DA-727E-385B-BD95-D588B8462E49}"/>
              </a:ext>
            </a:extLst>
          </p:cNvPr>
          <p:cNvSpPr txBox="1"/>
          <p:nvPr/>
        </p:nvSpPr>
        <p:spPr>
          <a:xfrm>
            <a:off x="86873" y="209701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look and guess</a:t>
            </a:r>
          </a:p>
        </p:txBody>
      </p:sp>
    </p:spTree>
    <p:extLst>
      <p:ext uri="{BB962C8B-B14F-4D97-AF65-F5344CB8AC3E}">
        <p14:creationId xmlns:p14="http://schemas.microsoft.com/office/powerpoint/2010/main" val="385548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41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35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1" animBg="1"/>
      <p:bldP spid="14" grpId="0" animBg="1"/>
      <p:bldP spid="16" grpId="0"/>
      <p:bldP spid="17" grpId="0" animBg="1"/>
      <p:bldP spid="18" grpId="0"/>
      <p:bldP spid="18" grpId="1"/>
      <p:bldP spid="19" grpId="0"/>
      <p:bldP spid="19" grpId="1"/>
      <p:bldP spid="20" grpId="0"/>
      <p:bldP spid="20" grpId="1"/>
      <p:bldP spid="22" grpId="0" animBg="1"/>
      <p:bldP spid="22" grpId="1" animBg="1"/>
      <p:bldP spid="23" grpId="1"/>
      <p:bldP spid="23" grpId="2"/>
      <p:bldP spid="24" grpId="1"/>
      <p:bldP spid="24" grpId="2"/>
      <p:bldP spid="25" grpId="1"/>
      <p:bldP spid="25" grpId="2"/>
      <p:bldP spid="26" grpId="0"/>
      <p:bldP spid="27" grpId="0"/>
      <p:bldP spid="28" grpId="0"/>
      <p:bldP spid="36" grpId="0"/>
      <p:bldP spid="6" grpId="0" animBg="1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8360B907-467C-2621-2793-FF0CF4246290}"/>
              </a:ext>
            </a:extLst>
          </p:cNvPr>
          <p:cNvSpPr/>
          <p:nvPr/>
        </p:nvSpPr>
        <p:spPr>
          <a:xfrm>
            <a:off x="-329120" y="1550994"/>
            <a:ext cx="12678136" cy="5307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CD3552C-6360-DDEA-E522-8210AA72BE47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014803" y="1991132"/>
            <a:ext cx="3430898" cy="3834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2E45BD80-C835-AEBE-BDEE-792D6C5045DA}"/>
              </a:ext>
            </a:extLst>
          </p:cNvPr>
          <p:cNvGrpSpPr/>
          <p:nvPr/>
        </p:nvGrpSpPr>
        <p:grpSpPr>
          <a:xfrm>
            <a:off x="-81769" y="0"/>
            <a:ext cx="3674702" cy="1013937"/>
            <a:chOff x="-81769" y="0"/>
            <a:chExt cx="3674702" cy="101393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B5A5A40-F98D-F979-6C5A-7CEF40F9CD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-81769" y="0"/>
              <a:ext cx="3674702" cy="101393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F8EFE73-F6F2-FA97-F0FF-D3227B77214C}"/>
                </a:ext>
              </a:extLst>
            </p:cNvPr>
            <p:cNvSpPr txBox="1"/>
            <p:nvPr/>
          </p:nvSpPr>
          <p:spPr>
            <a:xfrm>
              <a:off x="49561" y="245358"/>
              <a:ext cx="34125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DB6D5B"/>
                  </a:solidFill>
                  <a:latin typeface="Arial Black" panose="020B0A04020102020204" pitchFamily="34" charset="0"/>
                </a:rPr>
                <a:t> Think and order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1B8C1CD-B50B-3CCD-4696-4A465F61A3F0}"/>
              </a:ext>
            </a:extLst>
          </p:cNvPr>
          <p:cNvGrpSpPr/>
          <p:nvPr/>
        </p:nvGrpSpPr>
        <p:grpSpPr>
          <a:xfrm>
            <a:off x="-81769" y="2436631"/>
            <a:ext cx="2236690" cy="1781452"/>
            <a:chOff x="-81769" y="1748063"/>
            <a:chExt cx="2236690" cy="178145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C36B9C-B297-C986-B816-A84D2F461994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109349" y="1748063"/>
              <a:ext cx="2045572" cy="1680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DE7D465C-17A0-73E2-7FD1-3FB6B09DF472}"/>
                </a:ext>
              </a:extLst>
            </p:cNvPr>
            <p:cNvSpPr/>
            <p:nvPr/>
          </p:nvSpPr>
          <p:spPr>
            <a:xfrm>
              <a:off x="-81769" y="2936014"/>
              <a:ext cx="749306" cy="59350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0170F34-5420-515E-693B-53E24CAF3348}"/>
              </a:ext>
            </a:extLst>
          </p:cNvPr>
          <p:cNvGrpSpPr/>
          <p:nvPr/>
        </p:nvGrpSpPr>
        <p:grpSpPr>
          <a:xfrm>
            <a:off x="2421714" y="2436630"/>
            <a:ext cx="2244304" cy="1805219"/>
            <a:chOff x="2421714" y="1748062"/>
            <a:chExt cx="2244304" cy="1805219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121A21E8-B860-0840-5C4B-61E3FE1291BC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2620446" y="1748062"/>
              <a:ext cx="2045572" cy="1680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682E919-6A75-7F46-0699-65170922F80A}"/>
                </a:ext>
              </a:extLst>
            </p:cNvPr>
            <p:cNvSpPr/>
            <p:nvPr/>
          </p:nvSpPr>
          <p:spPr>
            <a:xfrm>
              <a:off x="2421714" y="2959780"/>
              <a:ext cx="749306" cy="59350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9F032DB-6402-2075-6200-AB95F9DC8775}"/>
              </a:ext>
            </a:extLst>
          </p:cNvPr>
          <p:cNvGrpSpPr/>
          <p:nvPr/>
        </p:nvGrpSpPr>
        <p:grpSpPr>
          <a:xfrm>
            <a:off x="4978129" y="2436630"/>
            <a:ext cx="2198986" cy="1792233"/>
            <a:chOff x="4978129" y="1748062"/>
            <a:chExt cx="2198986" cy="179223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246870B9-CCA7-5AD1-842E-6AAAA2CF46DE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5131543" y="1748062"/>
              <a:ext cx="2045572" cy="1680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38EC2D89-311A-4619-4B1B-3D6852EAF32E}"/>
                </a:ext>
              </a:extLst>
            </p:cNvPr>
            <p:cNvSpPr/>
            <p:nvPr/>
          </p:nvSpPr>
          <p:spPr>
            <a:xfrm>
              <a:off x="4978129" y="2946794"/>
              <a:ext cx="749306" cy="59350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D945AB3-F7EB-0CD2-FE88-1F926ABD47CB}"/>
              </a:ext>
            </a:extLst>
          </p:cNvPr>
          <p:cNvGrpSpPr/>
          <p:nvPr/>
        </p:nvGrpSpPr>
        <p:grpSpPr>
          <a:xfrm>
            <a:off x="7330529" y="2436630"/>
            <a:ext cx="2242140" cy="1805219"/>
            <a:chOff x="7330529" y="1748062"/>
            <a:chExt cx="2242140" cy="1805219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8E3E50B-451B-B5C6-61BF-421C299378B4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>
            <a:xfrm>
              <a:off x="7527097" y="1748062"/>
              <a:ext cx="2045572" cy="1680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4D0BFFF-665E-835B-BB41-0E0B85E1E39B}"/>
                </a:ext>
              </a:extLst>
            </p:cNvPr>
            <p:cNvSpPr/>
            <p:nvPr/>
          </p:nvSpPr>
          <p:spPr>
            <a:xfrm>
              <a:off x="7330529" y="2959780"/>
              <a:ext cx="749306" cy="59350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61CA864-8196-D3BC-7111-F88751D4B536}"/>
              </a:ext>
            </a:extLst>
          </p:cNvPr>
          <p:cNvGrpSpPr/>
          <p:nvPr/>
        </p:nvGrpSpPr>
        <p:grpSpPr>
          <a:xfrm>
            <a:off x="9684739" y="2436630"/>
            <a:ext cx="2283484" cy="1781453"/>
            <a:chOff x="9684739" y="1748062"/>
            <a:chExt cx="2283484" cy="178145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E6305E2-272F-33B6-B6C7-A0FC833861E1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>
            <a:xfrm>
              <a:off x="9922651" y="1748062"/>
              <a:ext cx="2045572" cy="1680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CFCAE8C-BF92-7C88-1D1E-3A55D7B4FD2C}"/>
                </a:ext>
              </a:extLst>
            </p:cNvPr>
            <p:cNvSpPr/>
            <p:nvPr/>
          </p:nvSpPr>
          <p:spPr>
            <a:xfrm>
              <a:off x="9684739" y="2936014"/>
              <a:ext cx="749306" cy="59350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56032A8-F8F5-2FA3-D410-5EFBF5B44D4D}"/>
              </a:ext>
            </a:extLst>
          </p:cNvPr>
          <p:cNvSpPr txBox="1"/>
          <p:nvPr/>
        </p:nvSpPr>
        <p:spPr>
          <a:xfrm>
            <a:off x="5215694" y="3672660"/>
            <a:ext cx="47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23B36BB-10CB-7D16-4680-A928B25899B5}"/>
              </a:ext>
            </a:extLst>
          </p:cNvPr>
          <p:cNvSpPr txBox="1"/>
          <p:nvPr/>
        </p:nvSpPr>
        <p:spPr>
          <a:xfrm>
            <a:off x="117993" y="3659722"/>
            <a:ext cx="47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8EF1DDB-B41D-A755-789F-FBE85CEF06A2}"/>
              </a:ext>
            </a:extLst>
          </p:cNvPr>
          <p:cNvSpPr txBox="1"/>
          <p:nvPr/>
        </p:nvSpPr>
        <p:spPr>
          <a:xfrm>
            <a:off x="7541648" y="3683488"/>
            <a:ext cx="47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9A4119E-E88C-AC67-016C-D60A520FE74B}"/>
              </a:ext>
            </a:extLst>
          </p:cNvPr>
          <p:cNvSpPr txBox="1"/>
          <p:nvPr/>
        </p:nvSpPr>
        <p:spPr>
          <a:xfrm>
            <a:off x="9903995" y="3720303"/>
            <a:ext cx="47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51685CC-84DF-529A-AB96-3E8832138CA2}"/>
              </a:ext>
            </a:extLst>
          </p:cNvPr>
          <p:cNvSpPr txBox="1"/>
          <p:nvPr/>
        </p:nvSpPr>
        <p:spPr>
          <a:xfrm>
            <a:off x="2649015" y="3725333"/>
            <a:ext cx="47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6D9C23-BBDA-C3C5-4A5F-1697F1412EFC}"/>
              </a:ext>
            </a:extLst>
          </p:cNvPr>
          <p:cNvSpPr txBox="1"/>
          <p:nvPr/>
        </p:nvSpPr>
        <p:spPr>
          <a:xfrm>
            <a:off x="4932586" y="4119235"/>
            <a:ext cx="2376000" cy="576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</a:rPr>
              <a:t>play hide and seek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04CAC6-95FF-35C8-2FCA-054C09E78A1B}"/>
              </a:ext>
            </a:extLst>
          </p:cNvPr>
          <p:cNvSpPr txBox="1"/>
          <p:nvPr/>
        </p:nvSpPr>
        <p:spPr>
          <a:xfrm>
            <a:off x="-20995" y="4182942"/>
            <a:ext cx="2286653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climb the rocks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DA53B8B-66A3-D2DA-DB3A-2AADFCF73B50}"/>
              </a:ext>
            </a:extLst>
          </p:cNvPr>
          <p:cNvSpPr txBox="1"/>
          <p:nvPr/>
        </p:nvSpPr>
        <p:spPr>
          <a:xfrm>
            <a:off x="7215305" y="2078671"/>
            <a:ext cx="2707346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fall into the vat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136B641-F45B-32B9-B8C7-7ADE1F318A84}"/>
              </a:ext>
            </a:extLst>
          </p:cNvPr>
          <p:cNvSpPr txBox="1"/>
          <p:nvPr/>
        </p:nvSpPr>
        <p:spPr>
          <a:xfrm>
            <a:off x="2086153" y="1991132"/>
            <a:ext cx="2891976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thanks Sima Guang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2BB6808-F63D-89FC-95E3-A6193D945A60}"/>
              </a:ext>
            </a:extLst>
          </p:cNvPr>
          <p:cNvSpPr txBox="1"/>
          <p:nvPr/>
        </p:nvSpPr>
        <p:spPr>
          <a:xfrm>
            <a:off x="9941307" y="4118754"/>
            <a:ext cx="2045572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save  the boy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2208DAC-2F8E-B1DC-BA5C-E80813640F8C}"/>
              </a:ext>
            </a:extLst>
          </p:cNvPr>
          <p:cNvCxnSpPr/>
          <p:nvPr/>
        </p:nvCxnSpPr>
        <p:spPr>
          <a:xfrm>
            <a:off x="-329120" y="5974080"/>
            <a:ext cx="12678136" cy="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F7EBFF0D-04D9-1FE7-B785-9165E84DBAC8}"/>
              </a:ext>
            </a:extLst>
          </p:cNvPr>
          <p:cNvSpPr txBox="1"/>
          <p:nvPr/>
        </p:nvSpPr>
        <p:spPr>
          <a:xfrm>
            <a:off x="1530542" y="6089678"/>
            <a:ext cx="2707346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fall into the vat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527E31D-7A14-0A94-2575-0278E4D71F98}"/>
              </a:ext>
            </a:extLst>
          </p:cNvPr>
          <p:cNvSpPr txBox="1"/>
          <p:nvPr/>
        </p:nvSpPr>
        <p:spPr>
          <a:xfrm>
            <a:off x="4885115" y="6101745"/>
            <a:ext cx="2560586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save </a:t>
            </a:r>
            <a:r>
              <a:rPr lang="en-US" altLang="zh-CN" dirty="0">
                <a:solidFill>
                  <a:srgbClr val="00B0F0"/>
                </a:solidFill>
              </a:rPr>
              <a:t>(</a:t>
            </a:r>
            <a:r>
              <a:rPr lang="zh-CN" altLang="en-US" dirty="0">
                <a:solidFill>
                  <a:srgbClr val="00B0F0"/>
                </a:solidFill>
              </a:rPr>
              <a:t>救</a:t>
            </a:r>
            <a:r>
              <a:rPr lang="en-US" altLang="zh-CN" dirty="0">
                <a:solidFill>
                  <a:srgbClr val="00B0F0"/>
                </a:solidFill>
              </a:rPr>
              <a:t>) </a:t>
            </a:r>
            <a:r>
              <a:rPr lang="en-US" altLang="zh-CN" sz="2400" b="1" dirty="0">
                <a:solidFill>
                  <a:schemeClr val="bg1"/>
                </a:solidFill>
              </a:rPr>
              <a:t>the boy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058831A-1908-AD4B-B2B4-5C9134F3845F}"/>
              </a:ext>
            </a:extLst>
          </p:cNvPr>
          <p:cNvSpPr txBox="1"/>
          <p:nvPr/>
        </p:nvSpPr>
        <p:spPr>
          <a:xfrm>
            <a:off x="7887812" y="6121024"/>
            <a:ext cx="2891976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thanks Sima Guang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92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38000" decel="6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-0.09362 -0.45787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-2289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accel="28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9" grpId="0"/>
      <p:bldP spid="40" grpId="0"/>
      <p:bldP spid="41" grpId="0"/>
      <p:bldP spid="2" grpId="0" animBg="1"/>
      <p:bldP spid="3" grpId="0" animBg="1"/>
      <p:bldP spid="15" grpId="0" animBg="1"/>
      <p:bldP spid="16" grpId="0" animBg="1"/>
      <p:bldP spid="17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82F63AF-4DC2-432A-B210-BB9D59E937A0}"/>
              </a:ext>
            </a:extLst>
          </p:cNvPr>
          <p:cNvPicPr preferRelativeResize="0">
            <a:picLocks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173370" y="1227628"/>
            <a:ext cx="2895710" cy="2734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E771655-4667-22D1-10AD-52A575F0F0A0}"/>
              </a:ext>
            </a:extLst>
          </p:cNvPr>
          <p:cNvSpPr txBox="1"/>
          <p:nvPr/>
        </p:nvSpPr>
        <p:spPr>
          <a:xfrm>
            <a:off x="196214" y="4126356"/>
            <a:ext cx="5071682" cy="225202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One day, </a:t>
            </a:r>
            <a:r>
              <a:rPr lang="en-US" altLang="zh-CN" sz="2400" dirty="0" err="1"/>
              <a:t>SimaGuang</a:t>
            </a:r>
            <a:r>
              <a:rPr lang="en-US" altLang="zh-CN" sz="2400" dirty="0"/>
              <a:t> went to play with his friends in the garden.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They were playing hide-and-seek.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Every kid tried to find a place to hide.</a:t>
            </a:r>
            <a:endParaRPr lang="zh-CN" altLang="en-US" sz="2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6D6224F-D760-B576-68AB-93ABC98F2C0B}"/>
              </a:ext>
            </a:extLst>
          </p:cNvPr>
          <p:cNvSpPr/>
          <p:nvPr/>
        </p:nvSpPr>
        <p:spPr>
          <a:xfrm>
            <a:off x="5391722" y="-1136750"/>
            <a:ext cx="6781800" cy="845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D7FC20-EC64-1D35-3027-698448A11BBB}"/>
              </a:ext>
            </a:extLst>
          </p:cNvPr>
          <p:cNvSpPr txBox="1"/>
          <p:nvPr/>
        </p:nvSpPr>
        <p:spPr>
          <a:xfrm>
            <a:off x="5509418" y="1273522"/>
            <a:ext cx="6356483" cy="7144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Where</a:t>
            </a:r>
            <a:r>
              <a:rPr lang="en-US" altLang="zh-CN" sz="3000" b="1" dirty="0">
                <a:solidFill>
                  <a:schemeClr val="tx2">
                    <a:lumMod val="75000"/>
                  </a:schemeClr>
                </a:solidFill>
              </a:rPr>
              <a:t> did they play hide and seek?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65350D1-B418-4D50-FC51-06865511D011}"/>
              </a:ext>
            </a:extLst>
          </p:cNvPr>
          <p:cNvGrpSpPr/>
          <p:nvPr/>
        </p:nvGrpSpPr>
        <p:grpSpPr>
          <a:xfrm>
            <a:off x="-81769" y="0"/>
            <a:ext cx="3674702" cy="1013937"/>
            <a:chOff x="-81769" y="0"/>
            <a:chExt cx="3674702" cy="101393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F67963E-523E-2CB2-5161-2EE774328A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-81769" y="0"/>
              <a:ext cx="3674702" cy="1013937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10A8C99-CF6B-3241-8505-50E5DD336083}"/>
                </a:ext>
              </a:extLst>
            </p:cNvPr>
            <p:cNvSpPr txBox="1"/>
            <p:nvPr/>
          </p:nvSpPr>
          <p:spPr>
            <a:xfrm>
              <a:off x="49561" y="245358"/>
              <a:ext cx="34125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DB6D5B"/>
                  </a:solidFill>
                  <a:latin typeface="Arial Black" panose="020B0A04020102020204" pitchFamily="34" charset="0"/>
                </a:rPr>
                <a:t> Read and find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B95A4BFD-194E-E2A1-9099-E295B6CAAF4D}"/>
              </a:ext>
            </a:extLst>
          </p:cNvPr>
          <p:cNvSpPr txBox="1"/>
          <p:nvPr/>
        </p:nvSpPr>
        <p:spPr>
          <a:xfrm>
            <a:off x="5642507" y="2179279"/>
            <a:ext cx="5109471" cy="6730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</a:rPr>
              <a:t>They played in the garden.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EAE867C-56B9-D40B-AC8B-74C5A523201F}"/>
              </a:ext>
            </a:extLst>
          </p:cNvPr>
          <p:cNvSpPr txBox="1"/>
          <p:nvPr/>
        </p:nvSpPr>
        <p:spPr>
          <a:xfrm>
            <a:off x="5509418" y="3910498"/>
            <a:ext cx="6356483" cy="7144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What</a:t>
            </a:r>
            <a:r>
              <a:rPr lang="en-US" altLang="zh-CN" sz="3000" b="1" dirty="0">
                <a:solidFill>
                  <a:schemeClr val="tx2">
                    <a:lumMod val="75000"/>
                  </a:schemeClr>
                </a:solidFill>
              </a:rPr>
              <a:t> did other kids do?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E11FAC8-A8DF-6666-8530-FAA6108EF02E}"/>
              </a:ext>
            </a:extLst>
          </p:cNvPr>
          <p:cNvSpPr txBox="1"/>
          <p:nvPr/>
        </p:nvSpPr>
        <p:spPr>
          <a:xfrm>
            <a:off x="5509418" y="4774769"/>
            <a:ext cx="5970373" cy="6730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</a:rPr>
              <a:t>They tried to find a place to hide.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F5F1E73-C67D-286E-C321-F27A10C31317}"/>
              </a:ext>
            </a:extLst>
          </p:cNvPr>
          <p:cNvCxnSpPr>
            <a:cxnSpLocks/>
          </p:cNvCxnSpPr>
          <p:nvPr/>
        </p:nvCxnSpPr>
        <p:spPr>
          <a:xfrm>
            <a:off x="2301240" y="5257098"/>
            <a:ext cx="17678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40EB0FF-142C-0B6E-64C8-55C9F4B438D3}"/>
              </a:ext>
            </a:extLst>
          </p:cNvPr>
          <p:cNvCxnSpPr>
            <a:cxnSpLocks/>
          </p:cNvCxnSpPr>
          <p:nvPr/>
        </p:nvCxnSpPr>
        <p:spPr>
          <a:xfrm>
            <a:off x="320040" y="6316721"/>
            <a:ext cx="47701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>
            <a:extLst>
              <a:ext uri="{FF2B5EF4-FFF2-40B4-BE49-F238E27FC236}">
                <a16:creationId xmlns:a16="http://schemas.microsoft.com/office/drawing/2014/main" id="{50BE4798-9677-5987-F216-97723A14FCC1}"/>
              </a:ext>
            </a:extLst>
          </p:cNvPr>
          <p:cNvSpPr/>
          <p:nvPr/>
        </p:nvSpPr>
        <p:spPr>
          <a:xfrm>
            <a:off x="2941163" y="2262433"/>
            <a:ext cx="1767840" cy="19138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34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4" grpId="0" animBg="1"/>
      <p:bldP spid="15" grpId="1"/>
      <p:bldP spid="2" grpId="0" animBg="1"/>
      <p:bldP spid="2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A138171-8EF1-6957-D544-78B2725CAB1E}"/>
              </a:ext>
            </a:extLst>
          </p:cNvPr>
          <p:cNvSpPr/>
          <p:nvPr/>
        </p:nvSpPr>
        <p:spPr>
          <a:xfrm>
            <a:off x="5432824" y="-1258670"/>
            <a:ext cx="6781800" cy="845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>
                <a:solidFill>
                  <a:srgbClr val="44546A">
                    <a:lumMod val="7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8748AE-80B0-8524-FE1F-5DEE129C61E1}"/>
              </a:ext>
            </a:extLst>
          </p:cNvPr>
          <p:cNvSpPr txBox="1"/>
          <p:nvPr/>
        </p:nvSpPr>
        <p:spPr>
          <a:xfrm>
            <a:off x="5602264" y="79859"/>
            <a:ext cx="6577842" cy="7144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Why</a:t>
            </a:r>
            <a:r>
              <a:rPr lang="en-US" altLang="zh-CN" sz="3000" b="1" dirty="0">
                <a:solidFill>
                  <a:schemeClr val="tx2">
                    <a:lumMod val="75000"/>
                  </a:schemeClr>
                </a:solidFill>
              </a:rPr>
              <a:t> did the boy climb the rocks?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62F4AF-FDF3-753C-F2C2-48B24434B2EB}"/>
              </a:ext>
            </a:extLst>
          </p:cNvPr>
          <p:cNvSpPr txBox="1"/>
          <p:nvPr/>
        </p:nvSpPr>
        <p:spPr>
          <a:xfrm>
            <a:off x="5602264" y="794350"/>
            <a:ext cx="5109471" cy="6730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</a:rPr>
              <a:t>He wanted to hide in the rock.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1A2728-0A3C-775B-5E16-18224A6803EE}"/>
              </a:ext>
            </a:extLst>
          </p:cNvPr>
          <p:cNvSpPr txBox="1"/>
          <p:nvPr/>
        </p:nvSpPr>
        <p:spPr>
          <a:xfrm>
            <a:off x="5614158" y="3179440"/>
            <a:ext cx="6577842" cy="7144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tx2">
                    <a:lumMod val="75000"/>
                  </a:schemeClr>
                </a:solidFill>
              </a:rPr>
              <a:t>Did the kids pull him out of the vat?     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38EC87-09DD-FB1A-6AB2-81C66D46AB0B}"/>
              </a:ext>
            </a:extLst>
          </p:cNvPr>
          <p:cNvSpPr txBox="1"/>
          <p:nvPr/>
        </p:nvSpPr>
        <p:spPr>
          <a:xfrm>
            <a:off x="5656270" y="4072747"/>
            <a:ext cx="6725523" cy="6730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</a:rPr>
              <a:t>They tried, but they couldn’t succeed.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B45D8FA-A947-D14E-84F8-E21C95A79127}"/>
              </a:ext>
            </a:extLst>
          </p:cNvPr>
          <p:cNvPicPr preferRelativeResize="0">
            <a:picLocks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50620" y="1156791"/>
            <a:ext cx="2019354" cy="1664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26DBAF6-FF30-0CAF-573E-CB07FC617887}"/>
              </a:ext>
            </a:extLst>
          </p:cNvPr>
          <p:cNvPicPr preferRelativeResize="0">
            <a:picLocks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917301" y="1156791"/>
            <a:ext cx="2045572" cy="1680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FE3D7C1F-7129-6CB2-F504-F495446AAB3D}"/>
              </a:ext>
            </a:extLst>
          </p:cNvPr>
          <p:cNvSpPr txBox="1"/>
          <p:nvPr/>
        </p:nvSpPr>
        <p:spPr>
          <a:xfrm>
            <a:off x="114637" y="3119551"/>
            <a:ext cx="5071682" cy="367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A boy wanted to hide in the rocks. He climbed too fast. He fell into a big vat below. The vat was full of water.</a:t>
            </a:r>
          </a:p>
          <a:p>
            <a:pPr>
              <a:lnSpc>
                <a:spcPct val="150000"/>
              </a:lnSpc>
            </a:pPr>
            <a:endParaRPr lang="en-US" altLang="zh-CN" sz="9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“Help! Help! I can’t swim! Help me!”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The kids tried to pull him out. But they were not tall or strong enough.</a:t>
            </a:r>
            <a:endParaRPr lang="zh-CN" altLang="en-US" sz="2400" dirty="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8F82F3D-4341-925F-CD63-74746C1C66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C9561718-125A-9A05-1837-B5185CF568ED}"/>
              </a:ext>
            </a:extLst>
          </p:cNvPr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Read and think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21EB8AFD-25F0-E9D4-2C7B-F30DDFD2D891}"/>
              </a:ext>
            </a:extLst>
          </p:cNvPr>
          <p:cNvCxnSpPr>
            <a:cxnSpLocks/>
          </p:cNvCxnSpPr>
          <p:nvPr/>
        </p:nvCxnSpPr>
        <p:spPr>
          <a:xfrm>
            <a:off x="1005840" y="3733098"/>
            <a:ext cx="35661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94E081E-ACC2-291A-D4D2-3CCDFA1B7576}"/>
              </a:ext>
            </a:extLst>
          </p:cNvPr>
          <p:cNvCxnSpPr>
            <a:cxnSpLocks/>
          </p:cNvCxnSpPr>
          <p:nvPr/>
        </p:nvCxnSpPr>
        <p:spPr>
          <a:xfrm>
            <a:off x="1685046" y="4829340"/>
            <a:ext cx="310031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AD0306E-EF44-ECB8-15E2-C2095B46433A}"/>
              </a:ext>
            </a:extLst>
          </p:cNvPr>
          <p:cNvCxnSpPr>
            <a:cxnSpLocks/>
          </p:cNvCxnSpPr>
          <p:nvPr/>
        </p:nvCxnSpPr>
        <p:spPr>
          <a:xfrm>
            <a:off x="176600" y="6631973"/>
            <a:ext cx="478627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7B442678-C122-3708-2561-AEE97D463994}"/>
              </a:ext>
            </a:extLst>
          </p:cNvPr>
          <p:cNvCxnSpPr>
            <a:cxnSpLocks/>
          </p:cNvCxnSpPr>
          <p:nvPr/>
        </p:nvCxnSpPr>
        <p:spPr>
          <a:xfrm>
            <a:off x="1460297" y="6095298"/>
            <a:ext cx="311170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10CF7B8F-51EF-ED7E-BEF1-D6B4645EEC68}"/>
              </a:ext>
            </a:extLst>
          </p:cNvPr>
          <p:cNvSpPr txBox="1"/>
          <p:nvPr/>
        </p:nvSpPr>
        <p:spPr>
          <a:xfrm>
            <a:off x="10652289" y="4661984"/>
            <a:ext cx="109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</a:rPr>
              <a:t>（成功）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E9CA94D-61EF-B457-D5B3-3D382708B250}"/>
              </a:ext>
            </a:extLst>
          </p:cNvPr>
          <p:cNvSpPr txBox="1"/>
          <p:nvPr/>
        </p:nvSpPr>
        <p:spPr>
          <a:xfrm>
            <a:off x="5690358" y="5062135"/>
            <a:ext cx="1158240" cy="553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chemeClr val="tx2">
                    <a:lumMod val="75000"/>
                  </a:schemeClr>
                </a:solidFill>
              </a:rPr>
              <a:t>Why? </a:t>
            </a:r>
            <a:endParaRPr lang="zh-CN" altLang="en-US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B23E6695-71D2-C111-6C09-2A91EBA75866}"/>
              </a:ext>
            </a:extLst>
          </p:cNvPr>
          <p:cNvCxnSpPr>
            <a:cxnSpLocks/>
          </p:cNvCxnSpPr>
          <p:nvPr/>
        </p:nvCxnSpPr>
        <p:spPr>
          <a:xfrm>
            <a:off x="2917301" y="4265460"/>
            <a:ext cx="2269018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C7F8BD32-B1AC-5097-8525-261A687CE2CF}"/>
              </a:ext>
            </a:extLst>
          </p:cNvPr>
          <p:cNvCxnSpPr>
            <a:cxnSpLocks/>
          </p:cNvCxnSpPr>
          <p:nvPr/>
        </p:nvCxnSpPr>
        <p:spPr>
          <a:xfrm>
            <a:off x="176600" y="4829340"/>
            <a:ext cx="1283697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>
            <a:extLst>
              <a:ext uri="{FF2B5EF4-FFF2-40B4-BE49-F238E27FC236}">
                <a16:creationId xmlns:a16="http://schemas.microsoft.com/office/drawing/2014/main" id="{A67F4405-4E38-093D-E016-19641509194E}"/>
              </a:ext>
            </a:extLst>
          </p:cNvPr>
          <p:cNvSpPr/>
          <p:nvPr/>
        </p:nvSpPr>
        <p:spPr>
          <a:xfrm>
            <a:off x="938883" y="1164616"/>
            <a:ext cx="1492326" cy="120934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E769AE9-AEAA-E217-4966-BE71B26E2323}"/>
              </a:ext>
            </a:extLst>
          </p:cNvPr>
          <p:cNvSpPr/>
          <p:nvPr/>
        </p:nvSpPr>
        <p:spPr>
          <a:xfrm>
            <a:off x="190746" y="4994507"/>
            <a:ext cx="4757980" cy="1688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B90A1B-F89F-7C5E-0960-A295D853302C}"/>
              </a:ext>
            </a:extLst>
          </p:cNvPr>
          <p:cNvSpPr txBox="1"/>
          <p:nvPr/>
        </p:nvSpPr>
        <p:spPr>
          <a:xfrm>
            <a:off x="5636782" y="1588752"/>
            <a:ext cx="6577842" cy="7144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What happened</a:t>
            </a:r>
            <a:r>
              <a:rPr lang="en-US" altLang="zh-CN" sz="3000" b="1" dirty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83C6FD-CC68-08C7-A654-43DCD57783F3}"/>
              </a:ext>
            </a:extLst>
          </p:cNvPr>
          <p:cNvSpPr txBox="1"/>
          <p:nvPr/>
        </p:nvSpPr>
        <p:spPr>
          <a:xfrm>
            <a:off x="5614158" y="2197139"/>
            <a:ext cx="5109471" cy="6730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</a:rPr>
              <a:t>He fell into a big vat.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C483F8-8EA0-B95E-D6BA-339CD43FB319}"/>
              </a:ext>
            </a:extLst>
          </p:cNvPr>
          <p:cNvSpPr txBox="1"/>
          <p:nvPr/>
        </p:nvSpPr>
        <p:spPr>
          <a:xfrm>
            <a:off x="671351" y="4650189"/>
            <a:ext cx="109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</a:rPr>
              <a:t>（下方）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122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37" grpId="0"/>
      <p:bldP spid="39" grpId="0" animBg="1"/>
      <p:bldP spid="2" grpId="0" animBg="1"/>
      <p:bldP spid="2" grpId="1" animBg="1"/>
      <p:bldP spid="10" grpId="0" animBg="1"/>
      <p:bldP spid="13" grpId="0" animBg="1"/>
      <p:bldP spid="16" grpId="0"/>
      <p:bldP spid="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0B9B430F-2160-639C-B2AB-9DCA406059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1" y="-16252"/>
            <a:ext cx="4069079" cy="101393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5ED62C50-A6A3-6410-D871-D26F23F1053F}"/>
              </a:ext>
            </a:extLst>
          </p:cNvPr>
          <p:cNvSpPr txBox="1"/>
          <p:nvPr/>
        </p:nvSpPr>
        <p:spPr>
          <a:xfrm>
            <a:off x="49560" y="245358"/>
            <a:ext cx="4019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Think and Discuss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F43DD01-E91E-CDB0-E3C4-19BDBF30B9B9}"/>
              </a:ext>
            </a:extLst>
          </p:cNvPr>
          <p:cNvSpPr txBox="1"/>
          <p:nvPr/>
        </p:nvSpPr>
        <p:spPr>
          <a:xfrm>
            <a:off x="3985827" y="1894877"/>
            <a:ext cx="7249577" cy="71449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Do you have any ideas to help this boy?</a:t>
            </a:r>
            <a:endParaRPr lang="en-US" altLang="zh-CN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7A2D37D-92A4-7318-7424-D84AA2165CF6}"/>
              </a:ext>
            </a:extLst>
          </p:cNvPr>
          <p:cNvSpPr txBox="1"/>
          <p:nvPr/>
        </p:nvSpPr>
        <p:spPr>
          <a:xfrm>
            <a:off x="3985827" y="3958869"/>
            <a:ext cx="7249577" cy="71449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Do you agree these ideas?</a:t>
            </a:r>
            <a:endParaRPr lang="en-US" altLang="zh-CN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5904AAA-97E5-1820-6B29-DD1CDACFF311}"/>
              </a:ext>
            </a:extLst>
          </p:cNvPr>
          <p:cNvPicPr preferRelativeResize="0">
            <a:picLocks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07451" y="1788456"/>
            <a:ext cx="3302524" cy="3012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707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730E1C00-5D1A-2640-CA3B-244C33BE209E}"/>
              </a:ext>
            </a:extLst>
          </p:cNvPr>
          <p:cNvSpPr/>
          <p:nvPr/>
        </p:nvSpPr>
        <p:spPr>
          <a:xfrm>
            <a:off x="-27484" y="1259295"/>
            <a:ext cx="12219484" cy="559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>
                <a:solidFill>
                  <a:srgbClr val="44546A">
                    <a:lumMod val="75000"/>
                  </a:srgbClr>
                </a:solidFill>
              </a:rPr>
              <a:t> </a:t>
            </a:r>
            <a:endParaRPr lang="zh-CN" altLang="en-US" dirty="0"/>
          </a:p>
        </p:txBody>
      </p:sp>
      <p:graphicFrame>
        <p:nvGraphicFramePr>
          <p:cNvPr id="10" name="表格 10">
            <a:extLst>
              <a:ext uri="{FF2B5EF4-FFF2-40B4-BE49-F238E27FC236}">
                <a16:creationId xmlns:a16="http://schemas.microsoft.com/office/drawing/2014/main" id="{FBED10EA-C26B-C90C-400F-B093667236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761643"/>
              </p:ext>
            </p:extLst>
          </p:nvPr>
        </p:nvGraphicFramePr>
        <p:xfrm>
          <a:off x="149408" y="1474146"/>
          <a:ext cx="11893184" cy="5169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76032">
                  <a:extLst>
                    <a:ext uri="{9D8B030D-6E8A-4147-A177-3AD203B41FA5}">
                      <a16:colId xmlns:a16="http://schemas.microsoft.com/office/drawing/2014/main" val="1198167095"/>
                    </a:ext>
                  </a:extLst>
                </a:gridCol>
                <a:gridCol w="6617152">
                  <a:extLst>
                    <a:ext uri="{9D8B030D-6E8A-4147-A177-3AD203B41FA5}">
                      <a16:colId xmlns:a16="http://schemas.microsoft.com/office/drawing/2014/main" val="2697601213"/>
                    </a:ext>
                  </a:extLst>
                </a:gridCol>
              </a:tblGrid>
              <a:tr h="17284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0743383"/>
                  </a:ext>
                </a:extLst>
              </a:tr>
              <a:tr h="142879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8138582"/>
                  </a:ext>
                </a:extLst>
              </a:tr>
              <a:tr h="201173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8943781"/>
                  </a:ext>
                </a:extLst>
              </a:tr>
            </a:tbl>
          </a:graphicData>
        </a:graphic>
      </p:graphicFrame>
      <p:pic>
        <p:nvPicPr>
          <p:cNvPr id="4" name="图片 3">
            <a:extLst>
              <a:ext uri="{FF2B5EF4-FFF2-40B4-BE49-F238E27FC236}">
                <a16:creationId xmlns:a16="http://schemas.microsoft.com/office/drawing/2014/main" id="{71057D83-5C81-F80E-59FC-3C40EFB5274D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19819" y="1711719"/>
            <a:ext cx="1210861" cy="1326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0A29C9F-8F1A-FEEF-23FA-19775B071081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096000" y="1566616"/>
            <a:ext cx="1370991" cy="1502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25BA489-0311-8E59-2F49-618B8E468B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1" y="-16252"/>
            <a:ext cx="5638801" cy="101393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25BCF8C-02E7-F35A-F618-7149AB3F2132}"/>
              </a:ext>
            </a:extLst>
          </p:cNvPr>
          <p:cNvSpPr txBox="1"/>
          <p:nvPr/>
        </p:nvSpPr>
        <p:spPr>
          <a:xfrm>
            <a:off x="49560" y="245358"/>
            <a:ext cx="5406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Read and  fill in the blank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E0E598-0FF4-286F-1F9B-6DA6E85CB269}"/>
              </a:ext>
            </a:extLst>
          </p:cNvPr>
          <p:cNvSpPr txBox="1"/>
          <p:nvPr/>
        </p:nvSpPr>
        <p:spPr>
          <a:xfrm>
            <a:off x="5892733" y="133470"/>
            <a:ext cx="5130254" cy="71449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What did the kids do then?</a:t>
            </a:r>
            <a:endParaRPr lang="en-US" altLang="zh-CN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DA07B6-FE70-060B-C9EF-02B07497149B}"/>
              </a:ext>
            </a:extLst>
          </p:cNvPr>
          <p:cNvSpPr txBox="1"/>
          <p:nvPr/>
        </p:nvSpPr>
        <p:spPr>
          <a:xfrm>
            <a:off x="197769" y="3327246"/>
            <a:ext cx="5109471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The kids were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8E28A6-CA95-C1E1-9A53-2BBD3A718C10}"/>
              </a:ext>
            </a:extLst>
          </p:cNvPr>
          <p:cNvSpPr txBox="1"/>
          <p:nvPr/>
        </p:nvSpPr>
        <p:spPr>
          <a:xfrm>
            <a:off x="5522650" y="3995677"/>
            <a:ext cx="5819801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Sima Guang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quickly.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6850CF6-E36A-FCAB-B512-CF496CB739D7}"/>
              </a:ext>
            </a:extLst>
          </p:cNvPr>
          <p:cNvSpPr txBox="1"/>
          <p:nvPr/>
        </p:nvSpPr>
        <p:spPr>
          <a:xfrm>
            <a:off x="190736" y="4031845"/>
            <a:ext cx="5953625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Some 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to get the boy’s father.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2EFC3E-E180-5107-E4B3-77E0A93F6021}"/>
              </a:ext>
            </a:extLst>
          </p:cNvPr>
          <p:cNvSpPr txBox="1"/>
          <p:nvPr/>
        </p:nvSpPr>
        <p:spPr>
          <a:xfrm>
            <a:off x="293284" y="4891396"/>
            <a:ext cx="5953625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They </a:t>
            </a:r>
            <a:r>
              <a:rPr lang="en-US" altLang="zh-CN" sz="2400" b="1" u="sng" dirty="0">
                <a:solidFill>
                  <a:srgbClr val="FF0000"/>
                </a:solidFill>
              </a:rPr>
              <a:t>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: What shall we do?</a:t>
            </a:r>
          </a:p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                  He will die!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FAA98D-68B5-0866-2B47-32827AB6914B}"/>
              </a:ext>
            </a:extLst>
          </p:cNvPr>
          <p:cNvSpPr txBox="1"/>
          <p:nvPr/>
        </p:nvSpPr>
        <p:spPr>
          <a:xfrm>
            <a:off x="5383023" y="4857974"/>
            <a:ext cx="6659569" cy="16980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He </a:t>
            </a:r>
            <a:r>
              <a:rPr lang="en-US" altLang="zh-CN" sz="2400" b="1" u="sng" dirty="0">
                <a:solidFill>
                  <a:srgbClr val="FF0000"/>
                </a:solidFill>
              </a:rPr>
              <a:t>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: We are not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or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enough.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But we don’t have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We need a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AE40B26-B980-8D20-BB0E-A7B345896BA4}"/>
              </a:ext>
            </a:extLst>
          </p:cNvPr>
          <p:cNvSpPr txBox="1"/>
          <p:nvPr/>
        </p:nvSpPr>
        <p:spPr>
          <a:xfrm>
            <a:off x="2068150" y="1907187"/>
            <a:ext cx="2109108" cy="71449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Other kids</a:t>
            </a:r>
            <a:endParaRPr lang="en-US" altLang="zh-CN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00DDBAC-FCE9-45E6-BB6C-C53BE279B803}"/>
              </a:ext>
            </a:extLst>
          </p:cNvPr>
          <p:cNvSpPr txBox="1"/>
          <p:nvPr/>
        </p:nvSpPr>
        <p:spPr>
          <a:xfrm>
            <a:off x="7927894" y="1933245"/>
            <a:ext cx="2389585" cy="71449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Sima Guang</a:t>
            </a:r>
            <a:endParaRPr lang="en-US" altLang="zh-CN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70641E-B0E5-B94C-3E8D-EEA0B75538FD}"/>
              </a:ext>
            </a:extLst>
          </p:cNvPr>
          <p:cNvSpPr txBox="1"/>
          <p:nvPr/>
        </p:nvSpPr>
        <p:spPr>
          <a:xfrm>
            <a:off x="5498763" y="3363657"/>
            <a:ext cx="5109471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Sima Guang </a:t>
            </a:r>
            <a:r>
              <a:rPr lang="en-US" altLang="zh-CN" sz="2400" dirty="0">
                <a:solidFill>
                  <a:srgbClr val="FF0000"/>
                </a:solidFill>
              </a:rPr>
              <a:t>was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F9EAF8-0C9F-BA42-390E-C5C44F58932D}"/>
              </a:ext>
            </a:extLst>
          </p:cNvPr>
          <p:cNvSpPr txBox="1"/>
          <p:nvPr/>
        </p:nvSpPr>
        <p:spPr>
          <a:xfrm>
            <a:off x="2314860" y="3188615"/>
            <a:ext cx="1099549" cy="46166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</a:rPr>
              <a:t>scared 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92C029-E39F-AE66-8AC5-B966105D9C43}"/>
              </a:ext>
            </a:extLst>
          </p:cNvPr>
          <p:cNvSpPr txBox="1"/>
          <p:nvPr/>
        </p:nvSpPr>
        <p:spPr>
          <a:xfrm>
            <a:off x="1325867" y="3851504"/>
            <a:ext cx="634419" cy="46166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</a:rPr>
              <a:t>ran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4A5CF8B-8891-92F9-65EB-D7D704D3333D}"/>
              </a:ext>
            </a:extLst>
          </p:cNvPr>
          <p:cNvSpPr txBox="1"/>
          <p:nvPr/>
        </p:nvSpPr>
        <p:spPr>
          <a:xfrm>
            <a:off x="8053498" y="3147919"/>
            <a:ext cx="839549" cy="46166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</a:rPr>
              <a:t>calm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1432E34-9D94-47A3-7249-8246319F3F3E}"/>
              </a:ext>
            </a:extLst>
          </p:cNvPr>
          <p:cNvSpPr txBox="1"/>
          <p:nvPr/>
        </p:nvSpPr>
        <p:spPr>
          <a:xfrm>
            <a:off x="7320820" y="3841248"/>
            <a:ext cx="1315116" cy="46166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</a:rPr>
              <a:t>thought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8E2FFA1-F1F9-2869-AF1C-989B5794CAB9}"/>
              </a:ext>
            </a:extLst>
          </p:cNvPr>
          <p:cNvSpPr txBox="1"/>
          <p:nvPr/>
        </p:nvSpPr>
        <p:spPr>
          <a:xfrm>
            <a:off x="8757258" y="4857974"/>
            <a:ext cx="623346" cy="46166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</a:rPr>
              <a:t>tall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58EE8BB-1D57-22C5-2A3C-B3470C3E31CF}"/>
              </a:ext>
            </a:extLst>
          </p:cNvPr>
          <p:cNvSpPr txBox="1"/>
          <p:nvPr/>
        </p:nvSpPr>
        <p:spPr>
          <a:xfrm>
            <a:off x="9726034" y="4865563"/>
            <a:ext cx="1091124" cy="46166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</a:rPr>
              <a:t>strong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091D9A4-4BBB-F77C-094F-F3692956FCAF}"/>
              </a:ext>
            </a:extLst>
          </p:cNvPr>
          <p:cNvSpPr txBox="1"/>
          <p:nvPr/>
        </p:nvSpPr>
        <p:spPr>
          <a:xfrm>
            <a:off x="8019580" y="5428433"/>
            <a:ext cx="873467" cy="46166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chemeClr val="tx2">
                    <a:lumMod val="75000"/>
                  </a:schemeClr>
                </a:solidFill>
              </a:rPr>
              <a:t>time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11B5E0E-CF65-F45D-1EF9-8B4F3AFDD4EE}"/>
              </a:ext>
            </a:extLst>
          </p:cNvPr>
          <p:cNvSpPr txBox="1"/>
          <p:nvPr/>
        </p:nvSpPr>
        <p:spPr>
          <a:xfrm>
            <a:off x="7077841" y="5958613"/>
            <a:ext cx="873467" cy="46166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</a:rPr>
              <a:t>tool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B16AF61-B4C1-8B61-90F1-207EF5AF22D0}"/>
              </a:ext>
            </a:extLst>
          </p:cNvPr>
          <p:cNvSpPr txBox="1"/>
          <p:nvPr/>
        </p:nvSpPr>
        <p:spPr>
          <a:xfrm>
            <a:off x="1076205" y="4865563"/>
            <a:ext cx="953904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cried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08BD84D-FE99-C110-D09C-E6A9C0244EF8}"/>
              </a:ext>
            </a:extLst>
          </p:cNvPr>
          <p:cNvSpPr txBox="1"/>
          <p:nvPr/>
        </p:nvSpPr>
        <p:spPr>
          <a:xfrm>
            <a:off x="5835694" y="4970640"/>
            <a:ext cx="1338012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thought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2D6FDA8-BDA7-9A15-BA06-6A530DA94DD2}"/>
              </a:ext>
            </a:extLst>
          </p:cNvPr>
          <p:cNvSpPr txBox="1"/>
          <p:nvPr/>
        </p:nvSpPr>
        <p:spPr>
          <a:xfrm>
            <a:off x="3340060" y="3082606"/>
            <a:ext cx="1200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B0F0"/>
                </a:solidFill>
              </a:rPr>
              <a:t>(</a:t>
            </a:r>
            <a:r>
              <a:rPr lang="zh-CN" altLang="en-US" b="1" dirty="0">
                <a:solidFill>
                  <a:srgbClr val="00B0F0"/>
                </a:solidFill>
              </a:rPr>
              <a:t>恐惧</a:t>
            </a:r>
            <a:r>
              <a:rPr lang="en-US" altLang="zh-CN" sz="1800" b="1" dirty="0">
                <a:solidFill>
                  <a:srgbClr val="00B0F0"/>
                </a:solidFill>
              </a:rPr>
              <a:t>)</a:t>
            </a:r>
            <a:r>
              <a:rPr lang="en-US" altLang="zh-CN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zh-CN" altLang="en-US" b="1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BE70E5E-BA79-1F34-404D-BBF7E259E1D8}"/>
              </a:ext>
            </a:extLst>
          </p:cNvPr>
          <p:cNvSpPr txBox="1"/>
          <p:nvPr/>
        </p:nvSpPr>
        <p:spPr>
          <a:xfrm>
            <a:off x="8821324" y="3051040"/>
            <a:ext cx="1200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B0F0"/>
                </a:solidFill>
              </a:rPr>
              <a:t>(</a:t>
            </a:r>
            <a:r>
              <a:rPr lang="zh-CN" altLang="en-US" b="1" dirty="0">
                <a:solidFill>
                  <a:srgbClr val="00B0F0"/>
                </a:solidFill>
              </a:rPr>
              <a:t>冷静</a:t>
            </a:r>
            <a:r>
              <a:rPr lang="en-US" altLang="zh-CN" sz="1800" b="1" dirty="0">
                <a:solidFill>
                  <a:srgbClr val="00B0F0"/>
                </a:solidFill>
              </a:rPr>
              <a:t>)</a:t>
            </a:r>
            <a:r>
              <a:rPr lang="en-US" altLang="zh-CN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7043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8" grpId="0"/>
      <p:bldP spid="2" grpId="0" animBg="1"/>
      <p:bldP spid="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  <p:bldP spid="27" grpId="0"/>
      <p:bldP spid="28" grpId="0"/>
      <p:bldP spid="2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67689BB-6F7F-C8E1-BDBF-7E0E6999C414}"/>
              </a:ext>
            </a:extLst>
          </p:cNvPr>
          <p:cNvSpPr/>
          <p:nvPr/>
        </p:nvSpPr>
        <p:spPr>
          <a:xfrm>
            <a:off x="4831080" y="-800100"/>
            <a:ext cx="7360920" cy="845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>
                <a:solidFill>
                  <a:srgbClr val="44546A">
                    <a:lumMod val="7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14566D-E078-1757-232F-E9085711CF43}"/>
              </a:ext>
            </a:extLst>
          </p:cNvPr>
          <p:cNvSpPr txBox="1"/>
          <p:nvPr/>
        </p:nvSpPr>
        <p:spPr>
          <a:xfrm>
            <a:off x="5191692" y="149146"/>
            <a:ext cx="5781107" cy="714491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/>
              <a:t>What did Sima Guang do then?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8BA5382-155D-5C15-2046-3E70673379E5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09011" y="1323214"/>
            <a:ext cx="2646377" cy="2405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98DCC31-DF6D-9FCE-8239-C490F47654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16252"/>
            <a:ext cx="3555388" cy="101393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A15B4EF-3E6A-BE82-9AEC-7F5F08ED03F2}"/>
              </a:ext>
            </a:extLst>
          </p:cNvPr>
          <p:cNvSpPr txBox="1"/>
          <p:nvPr/>
        </p:nvSpPr>
        <p:spPr>
          <a:xfrm>
            <a:off x="49560" y="245358"/>
            <a:ext cx="4446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Read and circle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A70354-18FD-994C-6428-BE246E03AA45}"/>
              </a:ext>
            </a:extLst>
          </p:cNvPr>
          <p:cNvSpPr/>
          <p:nvPr/>
        </p:nvSpPr>
        <p:spPr>
          <a:xfrm>
            <a:off x="5082639" y="1419636"/>
            <a:ext cx="2045572" cy="168093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5113797-B2C1-EF4B-6554-40AA5F9CE2EF}"/>
              </a:ext>
            </a:extLst>
          </p:cNvPr>
          <p:cNvSpPr/>
          <p:nvPr/>
        </p:nvSpPr>
        <p:spPr>
          <a:xfrm>
            <a:off x="7475612" y="1436998"/>
            <a:ext cx="2045572" cy="168093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A3C181B-6122-5C9B-9EC5-801827EC1C5E}"/>
              </a:ext>
            </a:extLst>
          </p:cNvPr>
          <p:cNvSpPr/>
          <p:nvPr/>
        </p:nvSpPr>
        <p:spPr>
          <a:xfrm>
            <a:off x="9893521" y="1419636"/>
            <a:ext cx="2045572" cy="168093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6C8CE2DF-E1EB-F99C-3B78-D35C9E076794}"/>
              </a:ext>
            </a:extLst>
          </p:cNvPr>
          <p:cNvCxnSpPr>
            <a:cxnSpLocks/>
          </p:cNvCxnSpPr>
          <p:nvPr/>
        </p:nvCxnSpPr>
        <p:spPr>
          <a:xfrm>
            <a:off x="7149293" y="2329613"/>
            <a:ext cx="41891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A0E41955-2D47-2FAE-2A1B-61E6F777F9F8}"/>
              </a:ext>
            </a:extLst>
          </p:cNvPr>
          <p:cNvCxnSpPr>
            <a:cxnSpLocks/>
          </p:cNvCxnSpPr>
          <p:nvPr/>
        </p:nvCxnSpPr>
        <p:spPr>
          <a:xfrm>
            <a:off x="9543063" y="2378799"/>
            <a:ext cx="41891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26D93F04-436B-8AEC-040C-52AE2AE271D5}"/>
              </a:ext>
            </a:extLst>
          </p:cNvPr>
          <p:cNvSpPr txBox="1"/>
          <p:nvPr/>
        </p:nvSpPr>
        <p:spPr>
          <a:xfrm>
            <a:off x="5391633" y="1585409"/>
            <a:ext cx="1517092" cy="1319336"/>
          </a:xfrm>
          <a:prstGeom prst="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</a:rPr>
              <a:t>looked around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051362-0402-09ED-CE79-AA26CE390923}"/>
              </a:ext>
            </a:extLst>
          </p:cNvPr>
          <p:cNvSpPr txBox="1"/>
          <p:nvPr/>
        </p:nvSpPr>
        <p:spPr>
          <a:xfrm>
            <a:off x="8035770" y="1940963"/>
            <a:ext cx="855697" cy="673005"/>
          </a:xfrm>
          <a:prstGeom prst="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</a:rPr>
              <a:t>saw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95A1022-8EC1-2B60-73C2-C6EC7ABBB7D3}"/>
              </a:ext>
            </a:extLst>
          </p:cNvPr>
          <p:cNvSpPr txBox="1"/>
          <p:nvPr/>
        </p:nvSpPr>
        <p:spPr>
          <a:xfrm>
            <a:off x="10143274" y="1993110"/>
            <a:ext cx="1614525" cy="673005"/>
          </a:xfrm>
          <a:prstGeom prst="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</a:rPr>
              <a:t>smashed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3B49DB1-15E9-3B28-1B21-E02873F3BF9E}"/>
              </a:ext>
            </a:extLst>
          </p:cNvPr>
          <p:cNvSpPr txBox="1"/>
          <p:nvPr/>
        </p:nvSpPr>
        <p:spPr>
          <a:xfrm>
            <a:off x="217200" y="4054173"/>
            <a:ext cx="4446240" cy="225202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He looked around the garden.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He saw a big rock nearby.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He smashed the vat with it.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The water flew out.</a:t>
            </a:r>
            <a:endParaRPr lang="zh-CN" altLang="en-US" sz="24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980B8D3-65CD-D529-5780-1F80A403E07D}"/>
              </a:ext>
            </a:extLst>
          </p:cNvPr>
          <p:cNvSpPr txBox="1"/>
          <p:nvPr/>
        </p:nvSpPr>
        <p:spPr>
          <a:xfrm>
            <a:off x="5191692" y="3808475"/>
            <a:ext cx="7335588" cy="714491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/>
              <a:t>What’s Sima Guang’s idea?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434D995-9EB1-BD1A-2D25-13A291E5DDAA}"/>
              </a:ext>
            </a:extLst>
          </p:cNvPr>
          <p:cNvSpPr txBox="1"/>
          <p:nvPr/>
        </p:nvSpPr>
        <p:spPr>
          <a:xfrm>
            <a:off x="5191692" y="4706330"/>
            <a:ext cx="7167948" cy="6730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</a:rPr>
              <a:t> Break the </a:t>
            </a:r>
            <a:r>
              <a:rPr lang="en-US" altLang="zh-CN" sz="2800" u="sng" dirty="0">
                <a:solidFill>
                  <a:schemeClr val="accent5">
                    <a:lumMod val="75000"/>
                  </a:schemeClr>
                </a:solidFill>
              </a:rPr>
              <a:t>                 </a:t>
            </a: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</a:rPr>
              <a:t>with </a:t>
            </a:r>
            <a:r>
              <a:rPr lang="en-US" altLang="zh-CN" sz="2800" u="sng" dirty="0">
                <a:solidFill>
                  <a:schemeClr val="accent5">
                    <a:lumMod val="75000"/>
                  </a:schemeClr>
                </a:solidFill>
              </a:rPr>
              <a:t>                   </a:t>
            </a: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</a:rPr>
              <a:t> 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2278A09-5FA4-41E5-7E39-867BE1730470}"/>
              </a:ext>
            </a:extLst>
          </p:cNvPr>
          <p:cNvSpPr txBox="1"/>
          <p:nvPr/>
        </p:nvSpPr>
        <p:spPr>
          <a:xfrm>
            <a:off x="7027925" y="4819594"/>
            <a:ext cx="183156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big vat 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D177715-E1DB-C714-3E8A-3346CAF7E48A}"/>
              </a:ext>
            </a:extLst>
          </p:cNvPr>
          <p:cNvSpPr txBox="1"/>
          <p:nvPr/>
        </p:nvSpPr>
        <p:spPr>
          <a:xfrm>
            <a:off x="9213859" y="4733000"/>
            <a:ext cx="219179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A big rock </a:t>
            </a:r>
          </a:p>
        </p:txBody>
      </p:sp>
      <p:sp>
        <p:nvSpPr>
          <p:cNvPr id="24" name="箭头: 右 23">
            <a:extLst>
              <a:ext uri="{FF2B5EF4-FFF2-40B4-BE49-F238E27FC236}">
                <a16:creationId xmlns:a16="http://schemas.microsoft.com/office/drawing/2014/main" id="{E86D73B0-2AD3-5D0C-D065-92A776643761}"/>
              </a:ext>
            </a:extLst>
          </p:cNvPr>
          <p:cNvSpPr/>
          <p:nvPr/>
        </p:nvSpPr>
        <p:spPr>
          <a:xfrm>
            <a:off x="4592032" y="3197804"/>
            <a:ext cx="838709" cy="67300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467D484-CE1E-6534-6B4E-B860CD12B92D}"/>
              </a:ext>
            </a:extLst>
          </p:cNvPr>
          <p:cNvSpPr/>
          <p:nvPr/>
        </p:nvSpPr>
        <p:spPr>
          <a:xfrm>
            <a:off x="676236" y="4054173"/>
            <a:ext cx="2076692" cy="6521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A3C00B7-8414-4839-CF5A-4C5F01272499}"/>
              </a:ext>
            </a:extLst>
          </p:cNvPr>
          <p:cNvSpPr/>
          <p:nvPr/>
        </p:nvSpPr>
        <p:spPr>
          <a:xfrm>
            <a:off x="676236" y="4733000"/>
            <a:ext cx="675909" cy="5586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6BCA1ED-4F7A-F6B0-04BA-BFC864E39832}"/>
              </a:ext>
            </a:extLst>
          </p:cNvPr>
          <p:cNvSpPr/>
          <p:nvPr/>
        </p:nvSpPr>
        <p:spPr>
          <a:xfrm>
            <a:off x="676236" y="5255473"/>
            <a:ext cx="1308207" cy="5586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9A6CA34-8D83-F2F7-EE44-C6D0486FA57F}"/>
              </a:ext>
            </a:extLst>
          </p:cNvPr>
          <p:cNvSpPr txBox="1"/>
          <p:nvPr/>
        </p:nvSpPr>
        <p:spPr>
          <a:xfrm>
            <a:off x="5239177" y="5633195"/>
            <a:ext cx="7167948" cy="6730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</a:rPr>
              <a:t>Sima Guang is a </a:t>
            </a:r>
            <a:r>
              <a:rPr lang="en-US" altLang="zh-CN" sz="2800" u="sng" dirty="0">
                <a:solidFill>
                  <a:schemeClr val="accent5">
                    <a:lumMod val="75000"/>
                  </a:schemeClr>
                </a:solidFill>
              </a:rPr>
              <a:t>                 </a:t>
            </a: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</a:rPr>
              <a:t>boy.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9E46CF7-05B8-B3AA-B933-10905769E730}"/>
              </a:ext>
            </a:extLst>
          </p:cNvPr>
          <p:cNvSpPr txBox="1"/>
          <p:nvPr/>
        </p:nvSpPr>
        <p:spPr>
          <a:xfrm>
            <a:off x="1847121" y="5412688"/>
            <a:ext cx="8511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B0F0"/>
                </a:solidFill>
              </a:rPr>
              <a:t>(</a:t>
            </a:r>
            <a:r>
              <a:rPr lang="zh-CN" altLang="en-US" b="1" dirty="0">
                <a:solidFill>
                  <a:srgbClr val="00B0F0"/>
                </a:solidFill>
              </a:rPr>
              <a:t>打碎</a:t>
            </a:r>
            <a:r>
              <a:rPr lang="en-US" altLang="zh-CN" sz="1800" b="1" dirty="0">
                <a:solidFill>
                  <a:srgbClr val="00B0F0"/>
                </a:solidFill>
              </a:rPr>
              <a:t>)</a:t>
            </a:r>
            <a:r>
              <a:rPr lang="en-US" altLang="zh-CN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zh-CN" altLang="en-US" b="1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834ABF3-6F49-AD73-29EE-22C1A30F4165}"/>
              </a:ext>
            </a:extLst>
          </p:cNvPr>
          <p:cNvSpPr txBox="1"/>
          <p:nvPr/>
        </p:nvSpPr>
        <p:spPr>
          <a:xfrm>
            <a:off x="2260290" y="4289383"/>
            <a:ext cx="1200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B0F0"/>
                </a:solidFill>
              </a:rPr>
              <a:t>(</a:t>
            </a:r>
            <a:r>
              <a:rPr lang="zh-CN" altLang="en-US" b="1" dirty="0">
                <a:solidFill>
                  <a:srgbClr val="00B0F0"/>
                </a:solidFill>
              </a:rPr>
              <a:t>环顾四周</a:t>
            </a:r>
            <a:r>
              <a:rPr lang="en-US" altLang="zh-CN" sz="1800" b="1" dirty="0">
                <a:solidFill>
                  <a:srgbClr val="00B0F0"/>
                </a:solidFill>
              </a:rPr>
              <a:t>)</a:t>
            </a:r>
            <a:r>
              <a:rPr lang="en-US" altLang="zh-CN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8215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20" grpId="0" animBg="1"/>
      <p:bldP spid="21" grpId="0"/>
      <p:bldP spid="22" grpId="0"/>
      <p:bldP spid="23" grpId="0"/>
      <p:bldP spid="24" grpId="0" animBg="1"/>
      <p:bldP spid="2" grpId="0" animBg="1"/>
      <p:bldP spid="2" grpId="1" animBg="1"/>
      <p:bldP spid="3" grpId="0" animBg="1"/>
      <p:bldP spid="3" grpId="1" animBg="1"/>
      <p:bldP spid="14" grpId="0" animBg="1"/>
      <p:bldP spid="14" grpId="1" animBg="1"/>
      <p:bldP spid="19" grpId="0"/>
      <p:bldP spid="26" grpId="0"/>
      <p:bldP spid="2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17AA5B3-A434-1AD2-7EA6-AC577A5A6417}"/>
              </a:ext>
            </a:extLst>
          </p:cNvPr>
          <p:cNvPicPr preferRelativeResize="0">
            <a:picLocks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78662" y="1199405"/>
            <a:ext cx="2876726" cy="2252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1220E18-8BE3-4670-33CA-1B48140F7E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16252"/>
            <a:ext cx="3555388" cy="101393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F910BA9-EEE3-3493-D607-A08ADE5EDB27}"/>
              </a:ext>
            </a:extLst>
          </p:cNvPr>
          <p:cNvSpPr txBox="1"/>
          <p:nvPr/>
        </p:nvSpPr>
        <p:spPr>
          <a:xfrm>
            <a:off x="49560" y="245358"/>
            <a:ext cx="4446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Read and find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788EB8-E5E4-722F-68FD-2A9E3276B429}"/>
              </a:ext>
            </a:extLst>
          </p:cNvPr>
          <p:cNvSpPr txBox="1"/>
          <p:nvPr/>
        </p:nvSpPr>
        <p:spPr>
          <a:xfrm>
            <a:off x="4495174" y="1199405"/>
            <a:ext cx="7178666" cy="225202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Sima Guang saved the boy!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Then the boy’s father came.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He praised Sima Guang.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What a  </a:t>
            </a:r>
            <a:r>
              <a:rPr lang="en-US" altLang="zh-CN" sz="2400" u="sng" dirty="0"/>
              <a:t>                    </a:t>
            </a:r>
            <a:r>
              <a:rPr lang="en-US" altLang="zh-CN" sz="2400" dirty="0"/>
              <a:t>and </a:t>
            </a:r>
            <a:r>
              <a:rPr lang="en-US" altLang="zh-CN" sz="2400" u="sng" dirty="0"/>
              <a:t>                </a:t>
            </a:r>
            <a:r>
              <a:rPr lang="en-US" altLang="zh-CN" sz="2400" dirty="0"/>
              <a:t>boy!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D8E846-FB42-3093-6F5E-5F33C88266DA}"/>
              </a:ext>
            </a:extLst>
          </p:cNvPr>
          <p:cNvSpPr txBox="1"/>
          <p:nvPr/>
        </p:nvSpPr>
        <p:spPr>
          <a:xfrm>
            <a:off x="5792513" y="2875002"/>
            <a:ext cx="183156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cleaver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9E6751-A27D-27B8-BAFF-BBF2F3CFD112}"/>
              </a:ext>
            </a:extLst>
          </p:cNvPr>
          <p:cNvSpPr txBox="1"/>
          <p:nvPr/>
        </p:nvSpPr>
        <p:spPr>
          <a:xfrm>
            <a:off x="7909901" y="2875002"/>
            <a:ext cx="183156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brave</a:t>
            </a:r>
          </a:p>
        </p:txBody>
      </p:sp>
    </p:spTree>
    <p:extLst>
      <p:ext uri="{BB962C8B-B14F-4D97-AF65-F5344CB8AC3E}">
        <p14:creationId xmlns:p14="http://schemas.microsoft.com/office/powerpoint/2010/main" val="252184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1D9F0F-A003-6E91-8332-81D15D3092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3CDD364-0E2E-ACC8-3E31-AB10B93D2BE5}"/>
              </a:ext>
            </a:extLst>
          </p:cNvPr>
          <p:cNvSpPr/>
          <p:nvPr/>
        </p:nvSpPr>
        <p:spPr>
          <a:xfrm>
            <a:off x="0" y="681037"/>
            <a:ext cx="12192000" cy="6176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>
                <a:solidFill>
                  <a:srgbClr val="44546A">
                    <a:lumMod val="7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62F47C7-F5E1-9785-772A-9964CCC438C1}"/>
              </a:ext>
            </a:extLst>
          </p:cNvPr>
          <p:cNvSpPr/>
          <p:nvPr/>
        </p:nvSpPr>
        <p:spPr>
          <a:xfrm>
            <a:off x="202097" y="2504661"/>
            <a:ext cx="6901067" cy="3154017"/>
          </a:xfrm>
          <a:prstGeom prst="ellipse">
            <a:avLst/>
          </a:prstGeom>
          <a:solidFill>
            <a:schemeClr val="accent5">
              <a:lumMod val="60000"/>
              <a:lumOff val="40000"/>
              <a:alpha val="48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66A87FE-15FF-7B87-348F-F572F102D750}"/>
              </a:ext>
            </a:extLst>
          </p:cNvPr>
          <p:cNvSpPr/>
          <p:nvPr/>
        </p:nvSpPr>
        <p:spPr>
          <a:xfrm>
            <a:off x="4504432" y="2424285"/>
            <a:ext cx="7051465" cy="3154017"/>
          </a:xfrm>
          <a:prstGeom prst="ellipse">
            <a:avLst/>
          </a:prstGeom>
          <a:solidFill>
            <a:schemeClr val="accent4">
              <a:lumMod val="40000"/>
              <a:lumOff val="60000"/>
              <a:alpha val="47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5CDF9E5-4935-4207-0D96-FDD48C0C0D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04661" y="815816"/>
            <a:ext cx="1797674" cy="1655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52113E1-CE39-0E59-503E-0FA1BACBCABB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742230" y="764548"/>
            <a:ext cx="1556943" cy="1740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E477839-4FB9-62BB-5F48-A0E9F55FE83F}"/>
              </a:ext>
            </a:extLst>
          </p:cNvPr>
          <p:cNvSpPr txBox="1"/>
          <p:nvPr/>
        </p:nvSpPr>
        <p:spPr>
          <a:xfrm>
            <a:off x="4835014" y="2661436"/>
            <a:ext cx="1907216" cy="1068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0" bIns="14400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accent2">
                    <a:lumMod val="50000"/>
                  </a:schemeClr>
                </a:solidFill>
              </a:rPr>
              <a:t>Common</a:t>
            </a:r>
          </a:p>
          <a:p>
            <a:pPr algn="ctr"/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</a:rPr>
              <a:t>共同的</a:t>
            </a:r>
            <a:endParaRPr lang="en-US" altLang="zh-CN" sz="3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2952A07-9816-175D-4DBC-C0C5EA53941B}"/>
              </a:ext>
            </a:extLst>
          </p:cNvPr>
          <p:cNvSpPr txBox="1"/>
          <p:nvPr/>
        </p:nvSpPr>
        <p:spPr>
          <a:xfrm>
            <a:off x="5348528" y="3886947"/>
            <a:ext cx="1203201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</a:rPr>
              <a:t>kids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401812F-7B6C-5400-03B4-F8E8196D3A8A}"/>
              </a:ext>
            </a:extLst>
          </p:cNvPr>
          <p:cNvSpPr txBox="1"/>
          <p:nvPr/>
        </p:nvSpPr>
        <p:spPr>
          <a:xfrm>
            <a:off x="584378" y="3401128"/>
            <a:ext cx="3328978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Kids didn’t think much.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113E8A5-506E-3FDC-805B-ABDB5C428468}"/>
              </a:ext>
            </a:extLst>
          </p:cNvPr>
          <p:cNvSpPr txBox="1"/>
          <p:nvPr/>
        </p:nvSpPr>
        <p:spPr>
          <a:xfrm>
            <a:off x="7796538" y="3050968"/>
            <a:ext cx="3328978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The kid is good at thinking 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ADF08F0-86A8-61E0-11DA-BA26A0B76CE2}"/>
              </a:ext>
            </a:extLst>
          </p:cNvPr>
          <p:cNvSpPr txBox="1"/>
          <p:nvPr/>
        </p:nvSpPr>
        <p:spPr>
          <a:xfrm>
            <a:off x="2135986" y="4369570"/>
            <a:ext cx="1907216" cy="1068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0" bIns="14400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accent2">
                    <a:lumMod val="50000"/>
                  </a:schemeClr>
                </a:solidFill>
              </a:rPr>
              <a:t>different</a:t>
            </a:r>
          </a:p>
          <a:p>
            <a:pPr algn="ctr"/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</a:rPr>
              <a:t>不同</a:t>
            </a:r>
            <a:endParaRPr lang="en-US" altLang="zh-CN" sz="3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166F667-255D-BAA7-EBA3-1CA453C12F17}"/>
              </a:ext>
            </a:extLst>
          </p:cNvPr>
          <p:cNvSpPr txBox="1"/>
          <p:nvPr/>
        </p:nvSpPr>
        <p:spPr>
          <a:xfrm>
            <a:off x="7305261" y="4390818"/>
            <a:ext cx="1907216" cy="1068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0" bIns="14400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accent2">
                    <a:lumMod val="50000"/>
                  </a:schemeClr>
                </a:solidFill>
              </a:rPr>
              <a:t>different</a:t>
            </a:r>
          </a:p>
          <a:p>
            <a:pPr algn="ctr"/>
            <a:r>
              <a:rPr lang="zh-CN" altLang="en-US" sz="3000" b="1" dirty="0">
                <a:solidFill>
                  <a:schemeClr val="accent2">
                    <a:lumMod val="50000"/>
                  </a:schemeClr>
                </a:solidFill>
              </a:rPr>
              <a:t>不同</a:t>
            </a:r>
            <a:endParaRPr lang="en-US" altLang="zh-CN" sz="3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28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033814" y="1138151"/>
            <a:ext cx="2608309" cy="198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7549874" y="1190732"/>
            <a:ext cx="2608309" cy="198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37" name="TextBox 19"/>
          <p:cNvSpPr txBox="1"/>
          <p:nvPr/>
        </p:nvSpPr>
        <p:spPr>
          <a:xfrm>
            <a:off x="3782662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y</a:t>
            </a:r>
            <a:endParaRPr lang="en-US" altLang="zh-CN" sz="3400" b="1" dirty="0"/>
          </a:p>
        </p:txBody>
      </p:sp>
      <p:sp>
        <p:nvSpPr>
          <p:cNvPr id="38" name="TextBox 19"/>
          <p:cNvSpPr txBox="1"/>
          <p:nvPr/>
        </p:nvSpPr>
        <p:spPr>
          <a:xfrm>
            <a:off x="1581856" y="3855982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l</a:t>
            </a:r>
          </a:p>
        </p:txBody>
      </p:sp>
      <p:sp>
        <p:nvSpPr>
          <p:cNvPr id="39" name="TextBox 19"/>
          <p:cNvSpPr txBox="1"/>
          <p:nvPr/>
        </p:nvSpPr>
        <p:spPr>
          <a:xfrm>
            <a:off x="4516264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l</a:t>
            </a:r>
            <a:endParaRPr lang="en-US" altLang="zh-CN" sz="3400" b="1" dirty="0"/>
          </a:p>
        </p:txBody>
      </p:sp>
      <p:sp>
        <p:nvSpPr>
          <p:cNvPr id="40" name="TextBox 19"/>
          <p:cNvSpPr txBox="1"/>
          <p:nvPr/>
        </p:nvSpPr>
        <p:spPr>
          <a:xfrm>
            <a:off x="2315458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s</a:t>
            </a:r>
            <a:endParaRPr lang="en-US" altLang="zh-CN" sz="3400" b="1" dirty="0"/>
          </a:p>
        </p:txBody>
      </p:sp>
      <p:sp>
        <p:nvSpPr>
          <p:cNvPr id="42" name="TextBox 19"/>
          <p:cNvSpPr txBox="1"/>
          <p:nvPr/>
        </p:nvSpPr>
        <p:spPr>
          <a:xfrm>
            <a:off x="3049060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err="1"/>
              <a:t>i</a:t>
            </a:r>
            <a:endParaRPr lang="en-US" altLang="zh-CN" sz="3400" b="1" dirty="0"/>
          </a:p>
        </p:txBody>
      </p:sp>
      <p:sp>
        <p:nvSpPr>
          <p:cNvPr id="45" name="TextBox 19"/>
          <p:cNvSpPr txBox="1"/>
          <p:nvPr/>
        </p:nvSpPr>
        <p:spPr>
          <a:xfrm>
            <a:off x="3042756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l</a:t>
            </a:r>
            <a:endParaRPr lang="en-US" altLang="zh-CN" sz="3400" b="1" dirty="0"/>
          </a:p>
        </p:txBody>
      </p:sp>
      <p:sp>
        <p:nvSpPr>
          <p:cNvPr id="47" name="TextBox 19"/>
          <p:cNvSpPr txBox="1"/>
          <p:nvPr/>
        </p:nvSpPr>
        <p:spPr>
          <a:xfrm>
            <a:off x="3776358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l</a:t>
            </a:r>
            <a:endParaRPr lang="en-US" altLang="zh-CN" sz="3400" b="1" dirty="0"/>
          </a:p>
        </p:txBody>
      </p:sp>
      <p:sp>
        <p:nvSpPr>
          <p:cNvPr id="48" name="TextBox 19"/>
          <p:cNvSpPr txBox="1"/>
          <p:nvPr/>
        </p:nvSpPr>
        <p:spPr>
          <a:xfrm>
            <a:off x="1575552" y="5102394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</a:t>
            </a:r>
          </a:p>
        </p:txBody>
      </p:sp>
      <p:sp>
        <p:nvSpPr>
          <p:cNvPr id="49" name="TextBox 19"/>
          <p:cNvSpPr txBox="1"/>
          <p:nvPr/>
        </p:nvSpPr>
        <p:spPr>
          <a:xfrm>
            <a:off x="2309154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err="1"/>
              <a:t>i</a:t>
            </a:r>
            <a:endParaRPr lang="en-US" altLang="zh-CN" sz="3400" b="1" dirty="0"/>
          </a:p>
        </p:txBody>
      </p:sp>
      <p:sp>
        <p:nvSpPr>
          <p:cNvPr id="50" name="TextBox 19"/>
          <p:cNvSpPr txBox="1"/>
          <p:nvPr/>
        </p:nvSpPr>
        <p:spPr>
          <a:xfrm>
            <a:off x="4509962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y</a:t>
            </a:r>
            <a:endParaRPr lang="en-US" altLang="zh-CN" sz="3400" b="1" dirty="0"/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1536345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2273124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3009903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3746682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483460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9"/>
          <p:cNvSpPr txBox="1"/>
          <p:nvPr/>
        </p:nvSpPr>
        <p:spPr>
          <a:xfrm>
            <a:off x="6764295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err="1"/>
              <a:t>i</a:t>
            </a:r>
            <a:endParaRPr lang="en-US" altLang="zh-CN" sz="3400" b="1" dirty="0"/>
          </a:p>
        </p:txBody>
      </p:sp>
      <p:sp>
        <p:nvSpPr>
          <p:cNvPr id="56" name="TextBox 19"/>
          <p:cNvSpPr txBox="1"/>
          <p:nvPr/>
        </p:nvSpPr>
        <p:spPr>
          <a:xfrm>
            <a:off x="7556071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s</a:t>
            </a:r>
            <a:endParaRPr lang="en-US" altLang="zh-CN" sz="3400" b="1" dirty="0"/>
          </a:p>
        </p:txBody>
      </p:sp>
      <p:sp>
        <p:nvSpPr>
          <p:cNvPr id="57" name="TextBox 19"/>
          <p:cNvSpPr txBox="1"/>
          <p:nvPr/>
        </p:nvSpPr>
        <p:spPr>
          <a:xfrm>
            <a:off x="8336271" y="3871370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m</a:t>
            </a:r>
          </a:p>
        </p:txBody>
      </p:sp>
      <p:sp>
        <p:nvSpPr>
          <p:cNvPr id="58" name="TextBox 19"/>
          <p:cNvSpPr txBox="1"/>
          <p:nvPr/>
        </p:nvSpPr>
        <p:spPr>
          <a:xfrm>
            <a:off x="9962510" y="3855981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</a:t>
            </a:r>
          </a:p>
        </p:txBody>
      </p:sp>
      <p:sp>
        <p:nvSpPr>
          <p:cNvPr id="59" name="TextBox 19"/>
          <p:cNvSpPr txBox="1"/>
          <p:nvPr/>
        </p:nvSpPr>
        <p:spPr>
          <a:xfrm>
            <a:off x="9139622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s</a:t>
            </a:r>
            <a:endParaRPr lang="en-US" altLang="zh-CN" sz="3400" b="1" dirty="0"/>
          </a:p>
        </p:txBody>
      </p:sp>
      <p:sp>
        <p:nvSpPr>
          <p:cNvPr id="72" name="TextBox 19"/>
          <p:cNvSpPr txBox="1"/>
          <p:nvPr/>
        </p:nvSpPr>
        <p:spPr>
          <a:xfrm>
            <a:off x="6764295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m</a:t>
            </a:r>
            <a:endParaRPr lang="en-US" altLang="zh-CN" sz="3400" b="1" dirty="0"/>
          </a:p>
        </p:txBody>
      </p:sp>
      <p:sp>
        <p:nvSpPr>
          <p:cNvPr id="73" name="TextBox 19"/>
          <p:cNvSpPr txBox="1"/>
          <p:nvPr/>
        </p:nvSpPr>
        <p:spPr>
          <a:xfrm>
            <a:off x="7556071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err="1"/>
              <a:t>i</a:t>
            </a:r>
            <a:endParaRPr lang="en-US" altLang="zh-CN" sz="3400" b="1" dirty="0"/>
          </a:p>
        </p:txBody>
      </p:sp>
      <p:sp>
        <p:nvSpPr>
          <p:cNvPr id="75" name="TextBox 19"/>
          <p:cNvSpPr txBox="1"/>
          <p:nvPr/>
        </p:nvSpPr>
        <p:spPr>
          <a:xfrm>
            <a:off x="8347847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s</a:t>
            </a:r>
            <a:endParaRPr lang="en-US" altLang="zh-CN" sz="3400" b="1" dirty="0"/>
          </a:p>
        </p:txBody>
      </p:sp>
      <p:sp>
        <p:nvSpPr>
          <p:cNvPr id="76" name="TextBox 19"/>
          <p:cNvSpPr txBox="1"/>
          <p:nvPr/>
        </p:nvSpPr>
        <p:spPr>
          <a:xfrm>
            <a:off x="10696114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g</a:t>
            </a:r>
            <a:endParaRPr lang="en-US" altLang="zh-CN" sz="3400" b="1" dirty="0"/>
          </a:p>
        </p:txBody>
      </p:sp>
      <p:sp>
        <p:nvSpPr>
          <p:cNvPr id="77" name="TextBox 19"/>
          <p:cNvSpPr txBox="1"/>
          <p:nvPr/>
        </p:nvSpPr>
        <p:spPr>
          <a:xfrm>
            <a:off x="9139622" y="3855982"/>
            <a:ext cx="518496" cy="648000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err="1"/>
              <a:t>i</a:t>
            </a:r>
            <a:endParaRPr lang="en-US" altLang="zh-CN" sz="3400" b="1" dirty="0"/>
          </a:p>
        </p:txBody>
      </p:sp>
      <p:sp>
        <p:nvSpPr>
          <p:cNvPr id="78" name="TextBox 19"/>
          <p:cNvSpPr txBox="1"/>
          <p:nvPr/>
        </p:nvSpPr>
        <p:spPr>
          <a:xfrm>
            <a:off x="9962510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err="1"/>
              <a:t>i</a:t>
            </a:r>
            <a:endParaRPr lang="en-US" altLang="zh-CN" sz="3400" b="1" dirty="0"/>
          </a:p>
        </p:txBody>
      </p:sp>
      <p:sp>
        <p:nvSpPr>
          <p:cNvPr id="79" name="TextBox 19"/>
          <p:cNvSpPr txBox="1"/>
          <p:nvPr/>
        </p:nvSpPr>
        <p:spPr>
          <a:xfrm>
            <a:off x="10722615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n</a:t>
            </a:r>
            <a:endParaRPr lang="en-US" altLang="zh-CN" sz="3400" b="1" dirty="0"/>
          </a:p>
        </p:txBody>
      </p:sp>
      <p:grpSp>
        <p:nvGrpSpPr>
          <p:cNvPr id="80" name="组合 79"/>
          <p:cNvGrpSpPr/>
          <p:nvPr/>
        </p:nvGrpSpPr>
        <p:grpSpPr>
          <a:xfrm>
            <a:off x="6732794" y="5827003"/>
            <a:ext cx="4508317" cy="0"/>
            <a:chOff x="6732794" y="5827003"/>
            <a:chExt cx="4508317" cy="0"/>
          </a:xfrm>
        </p:grpSpPr>
        <p:cxnSp>
          <p:nvCxnSpPr>
            <p:cNvPr id="81" name="直接连接符 80"/>
            <p:cNvCxnSpPr/>
            <p:nvPr/>
          </p:nvCxnSpPr>
          <p:spPr>
            <a:xfrm flipH="1">
              <a:off x="6732794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7521282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>
              <a:off x="8309770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9098258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>
              <a:off x="9932834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>
              <a:off x="10669612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TextBox 19"/>
          <p:cNvSpPr txBox="1"/>
          <p:nvPr/>
        </p:nvSpPr>
        <p:spPr>
          <a:xfrm>
            <a:off x="11409480" y="3865029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n</a:t>
            </a:r>
            <a:endParaRPr lang="en-US" altLang="zh-CN" sz="3400" b="1" dirty="0"/>
          </a:p>
        </p:txBody>
      </p:sp>
      <p:sp>
        <p:nvSpPr>
          <p:cNvPr id="88" name="TextBox 19"/>
          <p:cNvSpPr txBox="1"/>
          <p:nvPr/>
        </p:nvSpPr>
        <p:spPr>
          <a:xfrm>
            <a:off x="11409480" y="5111441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g</a:t>
            </a:r>
            <a:endParaRPr lang="en-US" altLang="zh-CN" sz="3400" b="1" dirty="0"/>
          </a:p>
        </p:txBody>
      </p:sp>
      <p:cxnSp>
        <p:nvCxnSpPr>
          <p:cNvPr id="89" name="直接连接符 88"/>
          <p:cNvCxnSpPr/>
          <p:nvPr/>
        </p:nvCxnSpPr>
        <p:spPr>
          <a:xfrm flipH="1">
            <a:off x="11382585" y="5836320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2" grpId="0" animBg="1"/>
      <p:bldP spid="45" grpId="0" animBg="1"/>
      <p:bldP spid="47" grpId="0" animBg="1"/>
      <p:bldP spid="48" grpId="0" animBg="1"/>
      <p:bldP spid="49" grpId="0" animBg="1"/>
      <p:bldP spid="50" grpId="0" animBg="1"/>
      <p:bldP spid="43" grpId="0" animBg="1"/>
      <p:bldP spid="56" grpId="0" animBg="1"/>
      <p:bldP spid="57" grpId="0" animBg="1"/>
      <p:bldP spid="58" grpId="0" animBg="1"/>
      <p:bldP spid="59" grpId="0" animBg="1"/>
      <p:bldP spid="72" grpId="0" animBg="1"/>
      <p:bldP spid="73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7" grpId="0" animBg="1"/>
      <p:bldP spid="8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192971" y="966084"/>
            <a:ext cx="11999029" cy="584406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52981" y="1713444"/>
            <a:ext cx="7871791" cy="325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1. How was </a:t>
            </a:r>
            <a:r>
              <a:rPr lang="en-US" altLang="zh-CN" sz="2800" b="1" dirty="0" err="1">
                <a:solidFill>
                  <a:schemeClr val="dk1"/>
                </a:solidFill>
              </a:rPr>
              <a:t>Sima</a:t>
            </a:r>
            <a:r>
              <a:rPr lang="en-US" altLang="zh-CN" sz="2800" b="1" dirty="0">
                <a:solidFill>
                  <a:schemeClr val="dk1"/>
                </a:solidFill>
              </a:rPr>
              <a:t> </a:t>
            </a:r>
            <a:r>
              <a:rPr lang="en-US" altLang="zh-CN" sz="2800" b="1" dirty="0" err="1">
                <a:solidFill>
                  <a:schemeClr val="dk1"/>
                </a:solidFill>
              </a:rPr>
              <a:t>Guang</a:t>
            </a:r>
            <a:r>
              <a:rPr lang="en-US" altLang="zh-CN" sz="2800" b="1" dirty="0">
                <a:solidFill>
                  <a:schemeClr val="dk1"/>
                </a:solidFill>
              </a:rPr>
              <a:t> as a child?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2. What did </a:t>
            </a:r>
            <a:r>
              <a:rPr lang="en-US" altLang="zh-CN" sz="2800" b="1" dirty="0" err="1">
                <a:solidFill>
                  <a:schemeClr val="dk1"/>
                </a:solidFill>
              </a:rPr>
              <a:t>Sima</a:t>
            </a:r>
            <a:r>
              <a:rPr lang="en-US" altLang="zh-CN" sz="2800" b="1" dirty="0">
                <a:solidFill>
                  <a:schemeClr val="dk1"/>
                </a:solidFill>
              </a:rPr>
              <a:t> </a:t>
            </a:r>
            <a:r>
              <a:rPr lang="en-US" altLang="zh-CN" sz="2800" b="1" dirty="0" err="1">
                <a:solidFill>
                  <a:schemeClr val="dk1"/>
                </a:solidFill>
              </a:rPr>
              <a:t>Guang</a:t>
            </a:r>
            <a:r>
              <a:rPr lang="en-US" altLang="zh-CN" sz="2800" b="1" dirty="0">
                <a:solidFill>
                  <a:schemeClr val="dk1"/>
                </a:solidFill>
              </a:rPr>
              <a:t> like to do?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3. What was </a:t>
            </a:r>
            <a:r>
              <a:rPr lang="en-US" altLang="zh-CN" sz="2800" b="1" dirty="0" err="1">
                <a:solidFill>
                  <a:schemeClr val="dk1"/>
                </a:solidFill>
              </a:rPr>
              <a:t>Sima</a:t>
            </a:r>
            <a:r>
              <a:rPr lang="en-US" altLang="zh-CN" sz="2800" b="1" dirty="0">
                <a:solidFill>
                  <a:schemeClr val="dk1"/>
                </a:solidFill>
              </a:rPr>
              <a:t> </a:t>
            </a:r>
            <a:r>
              <a:rPr lang="en-US" altLang="zh-CN" sz="2800" b="1" dirty="0" err="1">
                <a:solidFill>
                  <a:schemeClr val="dk1"/>
                </a:solidFill>
              </a:rPr>
              <a:t>Guang</a:t>
            </a:r>
            <a:r>
              <a:rPr lang="en-US" altLang="zh-CN" sz="2800" b="1" dirty="0">
                <a:solidFill>
                  <a:schemeClr val="dk1"/>
                </a:solidFill>
              </a:rPr>
              <a:t> doing with other kids?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4. What happened to one of them?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5. How did </a:t>
            </a:r>
            <a:r>
              <a:rPr lang="en-US" altLang="zh-CN" sz="2800" b="1" dirty="0" err="1">
                <a:solidFill>
                  <a:schemeClr val="dk1"/>
                </a:solidFill>
              </a:rPr>
              <a:t>Sima</a:t>
            </a:r>
            <a:r>
              <a:rPr lang="en-US" altLang="zh-CN" sz="2800" b="1" dirty="0">
                <a:solidFill>
                  <a:schemeClr val="dk1"/>
                </a:solidFill>
              </a:rPr>
              <a:t> </a:t>
            </a:r>
            <a:r>
              <a:rPr lang="en-US" altLang="zh-CN" sz="2800" b="1" dirty="0" err="1">
                <a:solidFill>
                  <a:schemeClr val="dk1"/>
                </a:solidFill>
              </a:rPr>
              <a:t>Guang</a:t>
            </a:r>
            <a:r>
              <a:rPr lang="en-US" altLang="zh-CN" sz="2800" b="1" dirty="0">
                <a:solidFill>
                  <a:schemeClr val="dk1"/>
                </a:solidFill>
              </a:rPr>
              <a:t> save the boy?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60E5B5-B33E-3EF2-EA37-8CCF66BA3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972341-6EA0-DE83-33A6-A69C6CB740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883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676CA7-5E31-72D2-8289-7C7C5C279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3D319A-D4DC-3B1D-7492-9448BFF56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761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029934-1CD8-453E-1C27-55ABBF896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FEB06D-B818-3BA9-6BBB-454707CC2EB2}"/>
              </a:ext>
            </a:extLst>
          </p:cNvPr>
          <p:cNvSpPr/>
          <p:nvPr/>
        </p:nvSpPr>
        <p:spPr>
          <a:xfrm>
            <a:off x="252480" y="4940076"/>
            <a:ext cx="2045572" cy="168093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6CF7C81-386D-58D5-E79C-B199B9C1AEE6}"/>
              </a:ext>
            </a:extLst>
          </p:cNvPr>
          <p:cNvSpPr/>
          <p:nvPr/>
        </p:nvSpPr>
        <p:spPr>
          <a:xfrm>
            <a:off x="2645453" y="4957438"/>
            <a:ext cx="2045572" cy="168093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6B2F3CE-05C5-447F-9C45-FCF24ECA713D}"/>
              </a:ext>
            </a:extLst>
          </p:cNvPr>
          <p:cNvSpPr/>
          <p:nvPr/>
        </p:nvSpPr>
        <p:spPr>
          <a:xfrm>
            <a:off x="5063362" y="4940076"/>
            <a:ext cx="2045572" cy="168093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279726E-51F3-7255-D537-E43F9D676CEE}"/>
              </a:ext>
            </a:extLst>
          </p:cNvPr>
          <p:cNvSpPr/>
          <p:nvPr/>
        </p:nvSpPr>
        <p:spPr>
          <a:xfrm>
            <a:off x="7502057" y="4957438"/>
            <a:ext cx="2045572" cy="168093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44A6B87-2C1E-598D-FDBB-94841085BAEF}"/>
              </a:ext>
            </a:extLst>
          </p:cNvPr>
          <p:cNvSpPr/>
          <p:nvPr/>
        </p:nvSpPr>
        <p:spPr>
          <a:xfrm>
            <a:off x="9919966" y="4957438"/>
            <a:ext cx="2045572" cy="168093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CC7CD5D2-92A4-B664-3862-80C27E65711F}"/>
              </a:ext>
            </a:extLst>
          </p:cNvPr>
          <p:cNvCxnSpPr>
            <a:cxnSpLocks/>
          </p:cNvCxnSpPr>
          <p:nvPr/>
        </p:nvCxnSpPr>
        <p:spPr>
          <a:xfrm>
            <a:off x="2319134" y="5850053"/>
            <a:ext cx="41891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B005B84B-0648-5B75-F23B-44722794D3AF}"/>
              </a:ext>
            </a:extLst>
          </p:cNvPr>
          <p:cNvCxnSpPr>
            <a:cxnSpLocks/>
          </p:cNvCxnSpPr>
          <p:nvPr/>
        </p:nvCxnSpPr>
        <p:spPr>
          <a:xfrm>
            <a:off x="4712904" y="5899239"/>
            <a:ext cx="41891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53FD698-519F-0A7A-4D99-04FCD331DA25}"/>
              </a:ext>
            </a:extLst>
          </p:cNvPr>
          <p:cNvCxnSpPr>
            <a:cxnSpLocks/>
          </p:cNvCxnSpPr>
          <p:nvPr/>
        </p:nvCxnSpPr>
        <p:spPr>
          <a:xfrm>
            <a:off x="7133490" y="5941679"/>
            <a:ext cx="41891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1E77D83A-1FE3-6688-5B2E-EA2BF0281B0C}"/>
              </a:ext>
            </a:extLst>
          </p:cNvPr>
          <p:cNvCxnSpPr>
            <a:cxnSpLocks/>
          </p:cNvCxnSpPr>
          <p:nvPr/>
        </p:nvCxnSpPr>
        <p:spPr>
          <a:xfrm>
            <a:off x="9533357" y="5983149"/>
            <a:ext cx="41891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表格 10">
            <a:extLst>
              <a:ext uri="{FF2B5EF4-FFF2-40B4-BE49-F238E27FC236}">
                <a16:creationId xmlns:a16="http://schemas.microsoft.com/office/drawing/2014/main" id="{AE8FC9EE-425E-0B76-184A-08C80C22D5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383612"/>
              </p:ext>
            </p:extLst>
          </p:nvPr>
        </p:nvGraphicFramePr>
        <p:xfrm>
          <a:off x="149408" y="1474146"/>
          <a:ext cx="11893184" cy="5169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76032">
                  <a:extLst>
                    <a:ext uri="{9D8B030D-6E8A-4147-A177-3AD203B41FA5}">
                      <a16:colId xmlns:a16="http://schemas.microsoft.com/office/drawing/2014/main" val="1198167095"/>
                    </a:ext>
                  </a:extLst>
                </a:gridCol>
                <a:gridCol w="6617152">
                  <a:extLst>
                    <a:ext uri="{9D8B030D-6E8A-4147-A177-3AD203B41FA5}">
                      <a16:colId xmlns:a16="http://schemas.microsoft.com/office/drawing/2014/main" val="2697601213"/>
                    </a:ext>
                  </a:extLst>
                </a:gridCol>
              </a:tblGrid>
              <a:tr h="17284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0743383"/>
                  </a:ext>
                </a:extLst>
              </a:tr>
              <a:tr h="142879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8138582"/>
                  </a:ext>
                </a:extLst>
              </a:tr>
              <a:tr h="201173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8943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164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8360B907-467C-2621-2793-FF0CF4246290}"/>
              </a:ext>
            </a:extLst>
          </p:cNvPr>
          <p:cNvSpPr/>
          <p:nvPr/>
        </p:nvSpPr>
        <p:spPr>
          <a:xfrm>
            <a:off x="-460713" y="1387489"/>
            <a:ext cx="12678136" cy="5644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EE640261-E299-3F78-2FC6-502BBDD8FC07}"/>
              </a:ext>
            </a:extLst>
          </p:cNvPr>
          <p:cNvSpPr/>
          <p:nvPr/>
        </p:nvSpPr>
        <p:spPr>
          <a:xfrm>
            <a:off x="1095087" y="2210284"/>
            <a:ext cx="9403080" cy="4556908"/>
          </a:xfrm>
          <a:custGeom>
            <a:avLst/>
            <a:gdLst>
              <a:gd name="connsiteX0" fmla="*/ 0 w 9403080"/>
              <a:gd name="connsiteY0" fmla="*/ 4130188 h 4556908"/>
              <a:gd name="connsiteX1" fmla="*/ 4709160 w 9403080"/>
              <a:gd name="connsiteY1" fmla="*/ 148 h 4556908"/>
              <a:gd name="connsiteX2" fmla="*/ 9067800 w 9403080"/>
              <a:gd name="connsiteY2" fmla="*/ 4252108 h 4556908"/>
              <a:gd name="connsiteX3" fmla="*/ 9067800 w 9403080"/>
              <a:gd name="connsiteY3" fmla="*/ 4252108 h 4556908"/>
              <a:gd name="connsiteX4" fmla="*/ 9403080 w 9403080"/>
              <a:gd name="connsiteY4" fmla="*/ 4556908 h 455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03080" h="4556908">
                <a:moveTo>
                  <a:pt x="0" y="4130188"/>
                </a:moveTo>
                <a:cubicBezTo>
                  <a:pt x="1598930" y="2055008"/>
                  <a:pt x="3197860" y="-20172"/>
                  <a:pt x="4709160" y="148"/>
                </a:cubicBezTo>
                <a:cubicBezTo>
                  <a:pt x="6220460" y="20468"/>
                  <a:pt x="9067800" y="4252108"/>
                  <a:pt x="9067800" y="4252108"/>
                </a:cubicBezTo>
                <a:lnTo>
                  <a:pt x="9067800" y="4252108"/>
                </a:lnTo>
                <a:lnTo>
                  <a:pt x="9403080" y="4556908"/>
                </a:lnTo>
              </a:path>
            </a:pathLst>
          </a:custGeom>
          <a:noFill/>
          <a:ln w="3810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CD3552C-6360-DDEA-E522-8210AA72BE47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987881" y="106570"/>
            <a:ext cx="990248" cy="1106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2E45BD80-C835-AEBE-BDEE-792D6C5045DA}"/>
              </a:ext>
            </a:extLst>
          </p:cNvPr>
          <p:cNvGrpSpPr/>
          <p:nvPr/>
        </p:nvGrpSpPr>
        <p:grpSpPr>
          <a:xfrm>
            <a:off x="-81769" y="0"/>
            <a:ext cx="3674702" cy="1013937"/>
            <a:chOff x="-81769" y="0"/>
            <a:chExt cx="3674702" cy="101393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B5A5A40-F98D-F979-6C5A-7CEF40F9CD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-81769" y="0"/>
              <a:ext cx="3674702" cy="101393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F8EFE73-F6F2-FA97-F0FF-D3227B77214C}"/>
                </a:ext>
              </a:extLst>
            </p:cNvPr>
            <p:cNvSpPr txBox="1"/>
            <p:nvPr/>
          </p:nvSpPr>
          <p:spPr>
            <a:xfrm>
              <a:off x="49561" y="245358"/>
              <a:ext cx="34125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DB6D5B"/>
                  </a:solidFill>
                  <a:latin typeface="Arial Black" panose="020B0A04020102020204" pitchFamily="34" charset="0"/>
                </a:rPr>
                <a:t> Think and order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FD6C72C-4054-CC52-17DD-E34E3B35810C}"/>
              </a:ext>
            </a:extLst>
          </p:cNvPr>
          <p:cNvGrpSpPr/>
          <p:nvPr/>
        </p:nvGrpSpPr>
        <p:grpSpPr>
          <a:xfrm>
            <a:off x="-71726" y="3937936"/>
            <a:ext cx="2198986" cy="1792233"/>
            <a:chOff x="-71726" y="3937936"/>
            <a:chExt cx="2198986" cy="179223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076742B-E396-3FEC-3300-5B74F01FAD08}"/>
                </a:ext>
              </a:extLst>
            </p:cNvPr>
            <p:cNvGrpSpPr/>
            <p:nvPr/>
          </p:nvGrpSpPr>
          <p:grpSpPr>
            <a:xfrm>
              <a:off x="-71726" y="3937936"/>
              <a:ext cx="2198986" cy="1792233"/>
              <a:chOff x="4978129" y="1748062"/>
              <a:chExt cx="2198986" cy="1792233"/>
            </a:xfrm>
          </p:grpSpPr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06F1AF26-4C34-5CD7-8531-5C6D91AFD74F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4" cstate="screen"/>
              <a:srcRect/>
              <a:stretch>
                <a:fillRect/>
              </a:stretch>
            </p:blipFill>
            <p:spPr>
              <a:xfrm>
                <a:off x="5131543" y="1748062"/>
                <a:ext cx="2045572" cy="168093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9D7557F-1E59-E59D-B6D7-21BE9E63517A}"/>
                  </a:ext>
                </a:extLst>
              </p:cNvPr>
              <p:cNvSpPr/>
              <p:nvPr/>
            </p:nvSpPr>
            <p:spPr>
              <a:xfrm>
                <a:off x="4978129" y="2946794"/>
                <a:ext cx="749306" cy="593501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F0C3897-E766-69EB-1717-5554426354AD}"/>
                </a:ext>
              </a:extLst>
            </p:cNvPr>
            <p:cNvSpPr txBox="1"/>
            <p:nvPr/>
          </p:nvSpPr>
          <p:spPr>
            <a:xfrm>
              <a:off x="175815" y="5181096"/>
              <a:ext cx="470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Bahnschrift Light Condensed" panose="020B0502040204020203" pitchFamily="34" charset="0"/>
                </a:rPr>
                <a:t>1</a:t>
              </a:r>
              <a:endParaRPr lang="zh-CN" altLang="en-US" sz="2800" b="1" dirty="0">
                <a:solidFill>
                  <a:srgbClr val="FF0000"/>
                </a:solidFill>
                <a:latin typeface="Bahnschrift Light Condensed" panose="020B0502040204020203" pitchFamily="34" charset="0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FEDA353-749A-A8B8-1E93-6B9732CB9D22}"/>
              </a:ext>
            </a:extLst>
          </p:cNvPr>
          <p:cNvGrpSpPr/>
          <p:nvPr/>
        </p:nvGrpSpPr>
        <p:grpSpPr>
          <a:xfrm>
            <a:off x="2561354" y="2254206"/>
            <a:ext cx="2236690" cy="1781452"/>
            <a:chOff x="2343812" y="3948717"/>
            <a:chExt cx="2236690" cy="178145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58511C9-8C24-B318-ABF8-8B4B3ED27C0D}"/>
                </a:ext>
              </a:extLst>
            </p:cNvPr>
            <p:cNvGrpSpPr/>
            <p:nvPr/>
          </p:nvGrpSpPr>
          <p:grpSpPr>
            <a:xfrm>
              <a:off x="2343812" y="3948717"/>
              <a:ext cx="2236690" cy="1781452"/>
              <a:chOff x="-81769" y="1748063"/>
              <a:chExt cx="2236690" cy="1781452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09A9ECD1-A217-0893-4200-82AF7C391F2F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5" cstate="screen"/>
              <a:srcRect/>
              <a:stretch>
                <a:fillRect/>
              </a:stretch>
            </p:blipFill>
            <p:spPr>
              <a:xfrm>
                <a:off x="109349" y="1748063"/>
                <a:ext cx="2045572" cy="168093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C20748BE-E79A-7B56-B630-E767BC9FCD43}"/>
                  </a:ext>
                </a:extLst>
              </p:cNvPr>
              <p:cNvSpPr/>
              <p:nvPr/>
            </p:nvSpPr>
            <p:spPr>
              <a:xfrm>
                <a:off x="-81769" y="2936014"/>
                <a:ext cx="749306" cy="593501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83C7168-8D40-8177-B629-3CF493D12175}"/>
                </a:ext>
              </a:extLst>
            </p:cNvPr>
            <p:cNvSpPr txBox="1"/>
            <p:nvPr/>
          </p:nvSpPr>
          <p:spPr>
            <a:xfrm>
              <a:off x="2534930" y="5136668"/>
              <a:ext cx="470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Bahnschrift Light Condensed" panose="020B0502040204020203" pitchFamily="34" charset="0"/>
                </a:rPr>
                <a:t>2</a:t>
              </a:r>
              <a:endParaRPr lang="zh-CN" altLang="en-US" sz="2800" b="1" dirty="0">
                <a:solidFill>
                  <a:srgbClr val="FF0000"/>
                </a:solidFill>
                <a:latin typeface="Bahnschrift Light Condensed" panose="020B0502040204020203" pitchFamily="34" charset="0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C629B56-57D4-E574-5438-B47240CF727F}"/>
              </a:ext>
            </a:extLst>
          </p:cNvPr>
          <p:cNvGrpSpPr/>
          <p:nvPr/>
        </p:nvGrpSpPr>
        <p:grpSpPr>
          <a:xfrm>
            <a:off x="5129049" y="1387489"/>
            <a:ext cx="2242140" cy="1805219"/>
            <a:chOff x="4978129" y="1644443"/>
            <a:chExt cx="2242140" cy="180521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AD8042D-ECF7-0527-3583-6A569A2C0AF7}"/>
                </a:ext>
              </a:extLst>
            </p:cNvPr>
            <p:cNvGrpSpPr/>
            <p:nvPr/>
          </p:nvGrpSpPr>
          <p:grpSpPr>
            <a:xfrm>
              <a:off x="4978129" y="1644443"/>
              <a:ext cx="2242140" cy="1805219"/>
              <a:chOff x="7330529" y="1748062"/>
              <a:chExt cx="2242140" cy="1805219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343D8C88-3A25-8E98-B91A-DCE37A8A34B5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6" cstate="screen"/>
              <a:srcRect/>
              <a:stretch>
                <a:fillRect/>
              </a:stretch>
            </p:blipFill>
            <p:spPr>
              <a:xfrm>
                <a:off x="7527097" y="1748062"/>
                <a:ext cx="2045572" cy="168093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BD8E1DD3-023F-685C-F02D-27895A696414}"/>
                  </a:ext>
                </a:extLst>
              </p:cNvPr>
              <p:cNvSpPr/>
              <p:nvPr/>
            </p:nvSpPr>
            <p:spPr>
              <a:xfrm>
                <a:off x="7330529" y="2959780"/>
                <a:ext cx="749306" cy="593501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3956EA-0535-D1DC-BA05-27CFB24664B3}"/>
                </a:ext>
              </a:extLst>
            </p:cNvPr>
            <p:cNvSpPr txBox="1"/>
            <p:nvPr/>
          </p:nvSpPr>
          <p:spPr>
            <a:xfrm>
              <a:off x="5174697" y="2849411"/>
              <a:ext cx="470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Bahnschrift Light Condensed" panose="020B0502040204020203" pitchFamily="34" charset="0"/>
                </a:rPr>
                <a:t>3</a:t>
              </a:r>
              <a:endParaRPr lang="zh-CN" altLang="en-US" sz="2800" b="1" dirty="0">
                <a:solidFill>
                  <a:srgbClr val="FF0000"/>
                </a:solidFill>
                <a:latin typeface="Bahnschrift Light Condensed" panose="020B0502040204020203" pitchFamily="34" charset="0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A3E6D9E-61E8-3511-ACBA-52E378C8DD4D}"/>
              </a:ext>
            </a:extLst>
          </p:cNvPr>
          <p:cNvGrpSpPr/>
          <p:nvPr/>
        </p:nvGrpSpPr>
        <p:grpSpPr>
          <a:xfrm>
            <a:off x="7633012" y="3144931"/>
            <a:ext cx="2283484" cy="1781453"/>
            <a:chOff x="7393667" y="1668209"/>
            <a:chExt cx="2283484" cy="178145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3A89B99-41BF-D8F5-E03D-151096C5A4A3}"/>
                </a:ext>
              </a:extLst>
            </p:cNvPr>
            <p:cNvGrpSpPr/>
            <p:nvPr/>
          </p:nvGrpSpPr>
          <p:grpSpPr>
            <a:xfrm>
              <a:off x="7393667" y="1668209"/>
              <a:ext cx="2283484" cy="1781453"/>
              <a:chOff x="9684739" y="1748062"/>
              <a:chExt cx="2283484" cy="1781453"/>
            </a:xfrm>
          </p:grpSpPr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58540772-409E-3C3E-3966-5E2A4421B8A5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>
              <a:xfrm>
                <a:off x="9922651" y="1748062"/>
                <a:ext cx="2045572" cy="168093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5CA744E-620B-8748-CCC1-2C3B382B4FA5}"/>
                  </a:ext>
                </a:extLst>
              </p:cNvPr>
              <p:cNvSpPr/>
              <p:nvPr/>
            </p:nvSpPr>
            <p:spPr>
              <a:xfrm>
                <a:off x="9684739" y="2936014"/>
                <a:ext cx="749306" cy="593501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01D18BC-0091-713F-C813-A4E7CBA43CED}"/>
                </a:ext>
              </a:extLst>
            </p:cNvPr>
            <p:cNvSpPr txBox="1"/>
            <p:nvPr/>
          </p:nvSpPr>
          <p:spPr>
            <a:xfrm>
              <a:off x="7586623" y="2915319"/>
              <a:ext cx="470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Bahnschrift Light Condensed" panose="020B0502040204020203" pitchFamily="34" charset="0"/>
                </a:rPr>
                <a:t>4</a:t>
              </a:r>
              <a:endParaRPr lang="zh-CN" altLang="en-US" sz="2800" b="1" dirty="0">
                <a:solidFill>
                  <a:srgbClr val="FF0000"/>
                </a:solidFill>
                <a:latin typeface="Bahnschrift Light Condensed" panose="020B0502040204020203" pitchFamily="34" charset="0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C316FD8-A342-A7FB-36F7-CA582C581D24}"/>
              </a:ext>
            </a:extLst>
          </p:cNvPr>
          <p:cNvGrpSpPr/>
          <p:nvPr/>
        </p:nvGrpSpPr>
        <p:grpSpPr>
          <a:xfrm>
            <a:off x="9717764" y="4742073"/>
            <a:ext cx="2244304" cy="1805219"/>
            <a:chOff x="9749649" y="1668209"/>
            <a:chExt cx="2244304" cy="180521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BEF3615-6AEA-5C63-DC93-35F65A51B49F}"/>
                </a:ext>
              </a:extLst>
            </p:cNvPr>
            <p:cNvGrpSpPr/>
            <p:nvPr/>
          </p:nvGrpSpPr>
          <p:grpSpPr>
            <a:xfrm>
              <a:off x="9749649" y="1668209"/>
              <a:ext cx="2244304" cy="1805219"/>
              <a:chOff x="2421714" y="1748062"/>
              <a:chExt cx="2244304" cy="1805219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D18B3180-3DDC-BFB6-182F-636394BFFB54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8" cstate="screen"/>
              <a:srcRect/>
              <a:stretch>
                <a:fillRect/>
              </a:stretch>
            </p:blipFill>
            <p:spPr>
              <a:xfrm>
                <a:off x="2620446" y="1748062"/>
                <a:ext cx="2045572" cy="168093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846216B9-7E5A-C85C-051D-E89E3F7A8453}"/>
                  </a:ext>
                </a:extLst>
              </p:cNvPr>
              <p:cNvSpPr/>
              <p:nvPr/>
            </p:nvSpPr>
            <p:spPr>
              <a:xfrm>
                <a:off x="2421714" y="2959780"/>
                <a:ext cx="749306" cy="593501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03F3D76-F7A6-D37D-77A0-3D279DED5BF1}"/>
                </a:ext>
              </a:extLst>
            </p:cNvPr>
            <p:cNvSpPr txBox="1"/>
            <p:nvPr/>
          </p:nvSpPr>
          <p:spPr>
            <a:xfrm>
              <a:off x="9964764" y="2870639"/>
              <a:ext cx="470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Bahnschrift Light Condensed" panose="020B0502040204020203" pitchFamily="34" charset="0"/>
                </a:rPr>
                <a:t>5</a:t>
              </a:r>
              <a:endParaRPr lang="zh-CN" altLang="en-US" sz="2800" b="1" dirty="0">
                <a:solidFill>
                  <a:srgbClr val="FF0000"/>
                </a:solidFill>
                <a:latin typeface="Bahnschrift Light Condensed" panose="020B0502040204020203" pitchFamily="34" charset="0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425B3116-CCAB-8E4B-B5C1-6D9896F9DED2}"/>
              </a:ext>
            </a:extLst>
          </p:cNvPr>
          <p:cNvSpPr txBox="1"/>
          <p:nvPr/>
        </p:nvSpPr>
        <p:spPr>
          <a:xfrm>
            <a:off x="-53377" y="5774597"/>
            <a:ext cx="2891976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play hide and seek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E56BAB9-C7FF-EE21-6F36-AD063B473F62}"/>
              </a:ext>
            </a:extLst>
          </p:cNvPr>
          <p:cNvSpPr txBox="1"/>
          <p:nvPr/>
        </p:nvSpPr>
        <p:spPr>
          <a:xfrm>
            <a:off x="1701228" y="1703218"/>
            <a:ext cx="2286653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climb the rocks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4213EA8-3D50-AF9B-982C-BDFA7C2026E5}"/>
              </a:ext>
            </a:extLst>
          </p:cNvPr>
          <p:cNvSpPr txBox="1"/>
          <p:nvPr/>
        </p:nvSpPr>
        <p:spPr>
          <a:xfrm>
            <a:off x="6096000" y="968189"/>
            <a:ext cx="2707346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fall into the vat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2FE3F0A-98D6-B8C9-1E4B-32C047F77D5C}"/>
              </a:ext>
            </a:extLst>
          </p:cNvPr>
          <p:cNvSpPr txBox="1"/>
          <p:nvPr/>
        </p:nvSpPr>
        <p:spPr>
          <a:xfrm>
            <a:off x="8260089" y="2305924"/>
            <a:ext cx="2045572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save  the boy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2E80AEA-5A5D-D7AB-5DE0-CB5246250E0D}"/>
              </a:ext>
            </a:extLst>
          </p:cNvPr>
          <p:cNvSpPr txBox="1"/>
          <p:nvPr/>
        </p:nvSpPr>
        <p:spPr>
          <a:xfrm>
            <a:off x="7064933" y="5446709"/>
            <a:ext cx="2891976" cy="5900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thanks Sima Guang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34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5797792" y="-1232211"/>
            <a:ext cx="3598329" cy="3942202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2727432" y="4681810"/>
            <a:ext cx="2588334" cy="2835687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2871275" y="-1"/>
            <a:ext cx="3221151" cy="3528979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-3368335" y="1479794"/>
            <a:ext cx="4928964" cy="5399999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Before Reading</a:t>
            </a:r>
          </a:p>
        </p:txBody>
      </p:sp>
      <p:sp>
        <p:nvSpPr>
          <p:cNvPr id="31" name="内容占位符 2"/>
          <p:cNvSpPr txBox="1"/>
          <p:nvPr/>
        </p:nvSpPr>
        <p:spPr>
          <a:xfrm>
            <a:off x="3925985" y="101221"/>
            <a:ext cx="5040560" cy="758397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/>
              <a:t>Look at the picture on title page. </a:t>
            </a:r>
          </a:p>
          <a:p>
            <a:pPr algn="l"/>
            <a:r>
              <a:rPr lang="en-US" sz="2000" dirty="0"/>
              <a:t>Talk about the questions in the blue block.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4247878" y="-2308725"/>
            <a:ext cx="2448810" cy="268283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7596957" y="3467487"/>
            <a:ext cx="2993894" cy="3280004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9702991" y="-975806"/>
            <a:ext cx="2190071" cy="2399364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>
          <a:xfrm>
            <a:off x="8966545" y="2595386"/>
            <a:ext cx="2660410" cy="291465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1" name="组合 10"/>
          <p:cNvGrpSpPr/>
          <p:nvPr/>
        </p:nvGrpSpPr>
        <p:grpSpPr>
          <a:xfrm>
            <a:off x="5840869" y="2565163"/>
            <a:ext cx="483107" cy="2331307"/>
            <a:chOff x="5701363" y="2002055"/>
            <a:chExt cx="811729" cy="3641043"/>
          </a:xfrm>
          <a:solidFill>
            <a:srgbClr val="0070C0"/>
          </a:solidFill>
        </p:grpSpPr>
        <p:sp>
          <p:nvSpPr>
            <p:cNvPr id="12" name="空心弧 11"/>
            <p:cNvSpPr/>
            <p:nvPr/>
          </p:nvSpPr>
          <p:spPr>
            <a:xfrm>
              <a:off x="5701364" y="2002055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>
              <a:off x="5701363" y="3024835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14" name="空心弧 13"/>
            <p:cNvSpPr/>
            <p:nvPr/>
          </p:nvSpPr>
          <p:spPr>
            <a:xfrm>
              <a:off x="5710988" y="4047616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16" name="空心弧 15"/>
            <p:cNvSpPr/>
            <p:nvPr/>
          </p:nvSpPr>
          <p:spPr>
            <a:xfrm>
              <a:off x="5723821" y="5190711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192971" y="966084"/>
            <a:ext cx="11999029" cy="584406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283591" y="2575162"/>
            <a:ext cx="7871791" cy="2353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dk1"/>
                </a:solidFill>
              </a:rPr>
              <a:t>1. How was </a:t>
            </a:r>
            <a:r>
              <a:rPr lang="en-US" altLang="zh-CN" sz="2000" b="1" dirty="0" err="1">
                <a:solidFill>
                  <a:schemeClr val="dk1"/>
                </a:solidFill>
              </a:rPr>
              <a:t>Sima</a:t>
            </a:r>
            <a:r>
              <a:rPr lang="en-US" altLang="zh-CN" sz="2000" b="1" dirty="0">
                <a:solidFill>
                  <a:schemeClr val="dk1"/>
                </a:solidFill>
              </a:rPr>
              <a:t> </a:t>
            </a:r>
            <a:r>
              <a:rPr lang="en-US" altLang="zh-CN" sz="2000" b="1" dirty="0" err="1">
                <a:solidFill>
                  <a:schemeClr val="dk1"/>
                </a:solidFill>
              </a:rPr>
              <a:t>Guang</a:t>
            </a:r>
            <a:r>
              <a:rPr lang="en-US" altLang="zh-CN" sz="2000" b="1" dirty="0">
                <a:solidFill>
                  <a:schemeClr val="dk1"/>
                </a:solidFill>
              </a:rPr>
              <a:t> as a child?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dk1"/>
                </a:solidFill>
              </a:rPr>
              <a:t>2. What did </a:t>
            </a:r>
            <a:r>
              <a:rPr lang="en-US" altLang="zh-CN" sz="2000" b="1" dirty="0" err="1">
                <a:solidFill>
                  <a:schemeClr val="dk1"/>
                </a:solidFill>
              </a:rPr>
              <a:t>Sima</a:t>
            </a:r>
            <a:r>
              <a:rPr lang="en-US" altLang="zh-CN" sz="2000" b="1" dirty="0">
                <a:solidFill>
                  <a:schemeClr val="dk1"/>
                </a:solidFill>
              </a:rPr>
              <a:t> </a:t>
            </a:r>
            <a:r>
              <a:rPr lang="en-US" altLang="zh-CN" sz="2000" b="1" dirty="0" err="1">
                <a:solidFill>
                  <a:schemeClr val="dk1"/>
                </a:solidFill>
              </a:rPr>
              <a:t>Guang</a:t>
            </a:r>
            <a:r>
              <a:rPr lang="en-US" altLang="zh-CN" sz="2000" b="1" dirty="0">
                <a:solidFill>
                  <a:schemeClr val="dk1"/>
                </a:solidFill>
              </a:rPr>
              <a:t> like to do?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dk1"/>
                </a:solidFill>
              </a:rPr>
              <a:t>3. What was </a:t>
            </a:r>
            <a:r>
              <a:rPr lang="en-US" altLang="zh-CN" sz="2000" b="1" dirty="0" err="1">
                <a:solidFill>
                  <a:schemeClr val="dk1"/>
                </a:solidFill>
              </a:rPr>
              <a:t>Sima</a:t>
            </a:r>
            <a:r>
              <a:rPr lang="en-US" altLang="zh-CN" sz="2000" b="1" dirty="0">
                <a:solidFill>
                  <a:schemeClr val="dk1"/>
                </a:solidFill>
              </a:rPr>
              <a:t> </a:t>
            </a:r>
            <a:r>
              <a:rPr lang="en-US" altLang="zh-CN" sz="2000" b="1" dirty="0" err="1">
                <a:solidFill>
                  <a:schemeClr val="dk1"/>
                </a:solidFill>
              </a:rPr>
              <a:t>Guang</a:t>
            </a:r>
            <a:r>
              <a:rPr lang="en-US" altLang="zh-CN" sz="2000" b="1" dirty="0">
                <a:solidFill>
                  <a:schemeClr val="dk1"/>
                </a:solidFill>
              </a:rPr>
              <a:t> doing with other kids?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dk1"/>
                </a:solidFill>
              </a:rPr>
              <a:t>4. What happened to one of them?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dk1"/>
                </a:solidFill>
              </a:rPr>
              <a:t>5. How did </a:t>
            </a:r>
            <a:r>
              <a:rPr lang="en-US" altLang="zh-CN" sz="2000" b="1" dirty="0" err="1">
                <a:solidFill>
                  <a:schemeClr val="dk1"/>
                </a:solidFill>
              </a:rPr>
              <a:t>Sima</a:t>
            </a:r>
            <a:r>
              <a:rPr lang="en-US" altLang="zh-CN" sz="2000" b="1" dirty="0">
                <a:solidFill>
                  <a:schemeClr val="dk1"/>
                </a:solidFill>
              </a:rPr>
              <a:t> </a:t>
            </a:r>
            <a:r>
              <a:rPr lang="en-US" altLang="zh-CN" sz="2000" b="1" dirty="0" err="1">
                <a:solidFill>
                  <a:schemeClr val="dk1"/>
                </a:solidFill>
              </a:rPr>
              <a:t>Guang</a:t>
            </a:r>
            <a:r>
              <a:rPr lang="en-US" altLang="zh-CN" sz="2000" b="1" dirty="0">
                <a:solidFill>
                  <a:schemeClr val="dk1"/>
                </a:solidFill>
              </a:rPr>
              <a:t> save the boy?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Freeform 6"/>
          <p:cNvSpPr/>
          <p:nvPr/>
        </p:nvSpPr>
        <p:spPr bwMode="auto">
          <a:xfrm>
            <a:off x="2030413" y="1595438"/>
            <a:ext cx="8132762" cy="533400"/>
          </a:xfrm>
          <a:custGeom>
            <a:avLst/>
            <a:gdLst>
              <a:gd name="T0" fmla="*/ 2147483646 w 5772"/>
              <a:gd name="T1" fmla="*/ 2147483646 h 636"/>
              <a:gd name="T2" fmla="*/ 2147483646 w 5772"/>
              <a:gd name="T3" fmla="*/ 2147483646 h 636"/>
              <a:gd name="T4" fmla="*/ 2147483646 w 5772"/>
              <a:gd name="T5" fmla="*/ 2147483646 h 636"/>
              <a:gd name="T6" fmla="*/ 2147483646 w 5772"/>
              <a:gd name="T7" fmla="*/ 2147483646 h 636"/>
              <a:gd name="T8" fmla="*/ 2147483646 w 5772"/>
              <a:gd name="T9" fmla="*/ 2147483646 h 636"/>
              <a:gd name="T10" fmla="*/ 2147483646 w 5772"/>
              <a:gd name="T11" fmla="*/ 2147483646 h 636"/>
              <a:gd name="T12" fmla="*/ 2147483646 w 5772"/>
              <a:gd name="T13" fmla="*/ 2147483646 h 636"/>
              <a:gd name="T14" fmla="*/ 2147483646 w 5772"/>
              <a:gd name="T15" fmla="*/ 2147483646 h 636"/>
              <a:gd name="T16" fmla="*/ 2147483646 w 5772"/>
              <a:gd name="T17" fmla="*/ 2147483646 h 636"/>
              <a:gd name="T18" fmla="*/ 2147483646 w 5772"/>
              <a:gd name="T19" fmla="*/ 2147483646 h 636"/>
              <a:gd name="T20" fmla="*/ 2147483646 w 5772"/>
              <a:gd name="T21" fmla="*/ 2147483646 h 636"/>
              <a:gd name="T22" fmla="*/ 2147483646 w 5772"/>
              <a:gd name="T23" fmla="*/ 2147483646 h 636"/>
              <a:gd name="T24" fmla="*/ 2147483646 w 5772"/>
              <a:gd name="T25" fmla="*/ 0 h 636"/>
              <a:gd name="T26" fmla="*/ 2147483646 w 5772"/>
              <a:gd name="T27" fmla="*/ 0 h 636"/>
              <a:gd name="T28" fmla="*/ 2147483646 w 5772"/>
              <a:gd name="T29" fmla="*/ 0 h 636"/>
              <a:gd name="T30" fmla="*/ 2147483646 w 5772"/>
              <a:gd name="T31" fmla="*/ 0 h 636"/>
              <a:gd name="T32" fmla="*/ 2147483646 w 5772"/>
              <a:gd name="T33" fmla="*/ 2147483646 h 636"/>
              <a:gd name="T34" fmla="*/ 2147483646 w 5772"/>
              <a:gd name="T35" fmla="*/ 2147483646 h 636"/>
              <a:gd name="T36" fmla="*/ 2147483646 w 5772"/>
              <a:gd name="T37" fmla="*/ 2147483646 h 636"/>
              <a:gd name="T38" fmla="*/ 2147483646 w 5772"/>
              <a:gd name="T39" fmla="*/ 2147483646 h 636"/>
              <a:gd name="T40" fmla="*/ 2147483646 w 5772"/>
              <a:gd name="T41" fmla="*/ 2147483646 h 636"/>
              <a:gd name="T42" fmla="*/ 2147483646 w 5772"/>
              <a:gd name="T43" fmla="*/ 2147483646 h 636"/>
              <a:gd name="T44" fmla="*/ 2147483646 w 5772"/>
              <a:gd name="T45" fmla="*/ 2147483646 h 636"/>
              <a:gd name="T46" fmla="*/ 2147483646 w 5772"/>
              <a:gd name="T47" fmla="*/ 2147483646 h 636"/>
              <a:gd name="T48" fmla="*/ 2147483646 w 5772"/>
              <a:gd name="T49" fmla="*/ 2147483646 h 636"/>
              <a:gd name="T50" fmla="*/ 2147483646 w 5772"/>
              <a:gd name="T51" fmla="*/ 2147483646 h 636"/>
              <a:gd name="T52" fmla="*/ 2147483646 w 5772"/>
              <a:gd name="T53" fmla="*/ 2147483646 h 636"/>
              <a:gd name="T54" fmla="*/ 2147483646 w 5772"/>
              <a:gd name="T55" fmla="*/ 2147483646 h 636"/>
              <a:gd name="T56" fmla="*/ 2147483646 w 5772"/>
              <a:gd name="T57" fmla="*/ 2147483646 h 636"/>
              <a:gd name="T58" fmla="*/ 2147483646 w 5772"/>
              <a:gd name="T59" fmla="*/ 2147483646 h 636"/>
              <a:gd name="T60" fmla="*/ 0 w 5772"/>
              <a:gd name="T61" fmla="*/ 2147483646 h 636"/>
              <a:gd name="T62" fmla="*/ 2147483646 w 5772"/>
              <a:gd name="T63" fmla="*/ 2147483646 h 636"/>
              <a:gd name="T64" fmla="*/ 2147483646 w 5772"/>
              <a:gd name="T65" fmla="*/ 2147483646 h 636"/>
              <a:gd name="T66" fmla="*/ 2147483646 w 5772"/>
              <a:gd name="T67" fmla="*/ 2147483646 h 636"/>
              <a:gd name="T68" fmla="*/ 2147483646 w 5772"/>
              <a:gd name="T69" fmla="*/ 2147483646 h 6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72"/>
              <a:gd name="T106" fmla="*/ 0 h 636"/>
              <a:gd name="T107" fmla="*/ 5772 w 5772"/>
              <a:gd name="T108" fmla="*/ 636 h 6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72" h="636">
                <a:moveTo>
                  <a:pt x="5365" y="62"/>
                </a:moveTo>
                <a:cubicBezTo>
                  <a:pt x="5365" y="62"/>
                  <a:pt x="5365" y="62"/>
                  <a:pt x="5365" y="62"/>
                </a:cubicBezTo>
                <a:cubicBezTo>
                  <a:pt x="5363" y="59"/>
                  <a:pt x="5361" y="56"/>
                  <a:pt x="5359" y="53"/>
                </a:cubicBezTo>
                <a:cubicBezTo>
                  <a:pt x="5359" y="53"/>
                  <a:pt x="5359" y="53"/>
                  <a:pt x="5359" y="53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7" y="50"/>
                  <a:pt x="5355" y="49"/>
                  <a:pt x="5354" y="47"/>
                </a:cubicBezTo>
                <a:cubicBezTo>
                  <a:pt x="5354" y="47"/>
                  <a:pt x="5354" y="47"/>
                  <a:pt x="5354" y="46"/>
                </a:cubicBezTo>
                <a:cubicBezTo>
                  <a:pt x="5345" y="37"/>
                  <a:pt x="5336" y="29"/>
                  <a:pt x="5325" y="22"/>
                </a:cubicBezTo>
                <a:cubicBezTo>
                  <a:pt x="5325" y="22"/>
                  <a:pt x="5325" y="21"/>
                  <a:pt x="5324" y="21"/>
                </a:cubicBezTo>
                <a:cubicBezTo>
                  <a:pt x="5323" y="20"/>
                  <a:pt x="5321" y="19"/>
                  <a:pt x="5319" y="18"/>
                </a:cubicBezTo>
                <a:cubicBezTo>
                  <a:pt x="5319" y="18"/>
                  <a:pt x="5318" y="18"/>
                  <a:pt x="5318" y="17"/>
                </a:cubicBezTo>
                <a:cubicBezTo>
                  <a:pt x="5316" y="16"/>
                  <a:pt x="5314" y="15"/>
                  <a:pt x="5313" y="14"/>
                </a:cubicBezTo>
                <a:cubicBezTo>
                  <a:pt x="5312" y="14"/>
                  <a:pt x="5312" y="14"/>
                  <a:pt x="5311" y="14"/>
                </a:cubicBezTo>
                <a:cubicBezTo>
                  <a:pt x="5309" y="13"/>
                  <a:pt x="5307" y="12"/>
                  <a:pt x="5305" y="11"/>
                </a:cubicBezTo>
                <a:cubicBezTo>
                  <a:pt x="5305" y="11"/>
                  <a:pt x="5305" y="11"/>
                  <a:pt x="5305" y="11"/>
                </a:cubicBezTo>
                <a:cubicBezTo>
                  <a:pt x="5300" y="9"/>
                  <a:pt x="5295" y="7"/>
                  <a:pt x="5291" y="6"/>
                </a:cubicBezTo>
                <a:cubicBezTo>
                  <a:pt x="5290" y="5"/>
                  <a:pt x="5289" y="5"/>
                  <a:pt x="5289" y="5"/>
                </a:cubicBezTo>
                <a:cubicBezTo>
                  <a:pt x="5287" y="5"/>
                  <a:pt x="5285" y="4"/>
                  <a:pt x="5283" y="4"/>
                </a:cubicBezTo>
                <a:cubicBezTo>
                  <a:pt x="5283" y="3"/>
                  <a:pt x="5282" y="3"/>
                  <a:pt x="5281" y="3"/>
                </a:cubicBezTo>
                <a:cubicBezTo>
                  <a:pt x="5279" y="3"/>
                  <a:pt x="5278" y="2"/>
                  <a:pt x="5276" y="2"/>
                </a:cubicBezTo>
                <a:cubicBezTo>
                  <a:pt x="5275" y="2"/>
                  <a:pt x="5274" y="2"/>
                  <a:pt x="5274" y="2"/>
                </a:cubicBezTo>
                <a:cubicBezTo>
                  <a:pt x="5272" y="1"/>
                  <a:pt x="5270" y="1"/>
                  <a:pt x="5269" y="1"/>
                </a:cubicBezTo>
                <a:cubicBezTo>
                  <a:pt x="5268" y="1"/>
                  <a:pt x="5267" y="1"/>
                  <a:pt x="5266" y="0"/>
                </a:cubicBezTo>
                <a:cubicBezTo>
                  <a:pt x="5264" y="0"/>
                  <a:pt x="5263" y="0"/>
                  <a:pt x="5261" y="0"/>
                </a:cubicBezTo>
                <a:cubicBezTo>
                  <a:pt x="5260" y="0"/>
                  <a:pt x="5259" y="0"/>
                  <a:pt x="5259" y="0"/>
                </a:cubicBezTo>
                <a:cubicBezTo>
                  <a:pt x="5256" y="0"/>
                  <a:pt x="5253" y="0"/>
                  <a:pt x="525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19" y="0"/>
                  <a:pt x="516" y="0"/>
                  <a:pt x="514" y="0"/>
                </a:cubicBezTo>
                <a:cubicBezTo>
                  <a:pt x="513" y="0"/>
                  <a:pt x="512" y="0"/>
                  <a:pt x="511" y="0"/>
                </a:cubicBezTo>
                <a:cubicBezTo>
                  <a:pt x="510" y="0"/>
                  <a:pt x="508" y="0"/>
                  <a:pt x="506" y="0"/>
                </a:cubicBezTo>
                <a:cubicBezTo>
                  <a:pt x="505" y="1"/>
                  <a:pt x="504" y="1"/>
                  <a:pt x="503" y="1"/>
                </a:cubicBezTo>
                <a:cubicBezTo>
                  <a:pt x="502" y="1"/>
                  <a:pt x="500" y="1"/>
                  <a:pt x="499" y="2"/>
                </a:cubicBezTo>
                <a:cubicBezTo>
                  <a:pt x="498" y="2"/>
                  <a:pt x="497" y="2"/>
                  <a:pt x="496" y="2"/>
                </a:cubicBezTo>
                <a:cubicBezTo>
                  <a:pt x="494" y="2"/>
                  <a:pt x="493" y="3"/>
                  <a:pt x="491" y="3"/>
                </a:cubicBezTo>
                <a:cubicBezTo>
                  <a:pt x="491" y="3"/>
                  <a:pt x="490" y="3"/>
                  <a:pt x="489" y="4"/>
                </a:cubicBezTo>
                <a:cubicBezTo>
                  <a:pt x="487" y="4"/>
                  <a:pt x="485" y="4"/>
                  <a:pt x="484" y="5"/>
                </a:cubicBezTo>
                <a:cubicBezTo>
                  <a:pt x="483" y="5"/>
                  <a:pt x="482" y="5"/>
                  <a:pt x="482" y="6"/>
                </a:cubicBezTo>
                <a:cubicBezTo>
                  <a:pt x="477" y="7"/>
                  <a:pt x="472" y="9"/>
                  <a:pt x="468" y="11"/>
                </a:cubicBezTo>
                <a:cubicBezTo>
                  <a:pt x="467" y="11"/>
                  <a:pt x="467" y="11"/>
                  <a:pt x="467" y="11"/>
                </a:cubicBezTo>
                <a:cubicBezTo>
                  <a:pt x="465" y="12"/>
                  <a:pt x="463" y="13"/>
                  <a:pt x="461" y="14"/>
                </a:cubicBezTo>
                <a:cubicBezTo>
                  <a:pt x="461" y="14"/>
                  <a:pt x="460" y="14"/>
                  <a:pt x="460" y="14"/>
                </a:cubicBezTo>
                <a:cubicBezTo>
                  <a:pt x="458" y="15"/>
                  <a:pt x="456" y="16"/>
                  <a:pt x="455" y="17"/>
                </a:cubicBezTo>
                <a:cubicBezTo>
                  <a:pt x="454" y="18"/>
                  <a:pt x="454" y="18"/>
                  <a:pt x="453" y="18"/>
                </a:cubicBezTo>
                <a:cubicBezTo>
                  <a:pt x="451" y="19"/>
                  <a:pt x="450" y="20"/>
                  <a:pt x="448" y="21"/>
                </a:cubicBezTo>
                <a:cubicBezTo>
                  <a:pt x="448" y="21"/>
                  <a:pt x="447" y="22"/>
                  <a:pt x="447" y="22"/>
                </a:cubicBezTo>
                <a:cubicBezTo>
                  <a:pt x="445" y="23"/>
                  <a:pt x="443" y="24"/>
                  <a:pt x="441" y="26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35" y="30"/>
                  <a:pt x="429" y="35"/>
                  <a:pt x="424" y="41"/>
                </a:cubicBezTo>
                <a:cubicBezTo>
                  <a:pt x="424" y="41"/>
                  <a:pt x="424" y="41"/>
                  <a:pt x="424" y="41"/>
                </a:cubicBezTo>
                <a:cubicBezTo>
                  <a:pt x="422" y="43"/>
                  <a:pt x="420" y="45"/>
                  <a:pt x="419" y="46"/>
                </a:cubicBezTo>
                <a:cubicBezTo>
                  <a:pt x="419" y="47"/>
                  <a:pt x="419" y="47"/>
                  <a:pt x="419" y="47"/>
                </a:cubicBezTo>
                <a:cubicBezTo>
                  <a:pt x="417" y="49"/>
                  <a:pt x="415" y="50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1" y="56"/>
                  <a:pt x="409" y="59"/>
                  <a:pt x="407" y="62"/>
                </a:cubicBezTo>
                <a:cubicBezTo>
                  <a:pt x="407" y="62"/>
                  <a:pt x="407" y="62"/>
                  <a:pt x="407" y="62"/>
                </a:cubicBezTo>
                <a:cubicBezTo>
                  <a:pt x="0" y="636"/>
                  <a:pt x="0" y="636"/>
                  <a:pt x="0" y="636"/>
                </a:cubicBezTo>
                <a:cubicBezTo>
                  <a:pt x="29" y="603"/>
                  <a:pt x="72" y="582"/>
                  <a:pt x="120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5387" y="582"/>
                  <a:pt x="5387" y="582"/>
                  <a:pt x="5387" y="582"/>
                </a:cubicBezTo>
                <a:cubicBezTo>
                  <a:pt x="5653" y="582"/>
                  <a:pt x="5653" y="582"/>
                  <a:pt x="5653" y="582"/>
                </a:cubicBezTo>
                <a:cubicBezTo>
                  <a:pt x="5700" y="582"/>
                  <a:pt x="5743" y="603"/>
                  <a:pt x="5772" y="636"/>
                </a:cubicBezTo>
                <a:lnTo>
                  <a:pt x="5365" y="62"/>
                </a:lnTo>
                <a:close/>
              </a:path>
            </a:pathLst>
          </a:custGeom>
          <a:solidFill>
            <a:srgbClr val="51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8" name="AutoShape 8"/>
          <p:cNvSpPr>
            <a:spLocks noChangeArrowheads="1"/>
          </p:cNvSpPr>
          <p:nvPr/>
        </p:nvSpPr>
        <p:spPr bwMode="auto">
          <a:xfrm>
            <a:off x="1971675" y="2051051"/>
            <a:ext cx="8248650" cy="3205163"/>
          </a:xfrm>
          <a:prstGeom prst="roundRect">
            <a:avLst>
              <a:gd name="adj" fmla="val 701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solidFill>
              <a:srgbClr val="323232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17417" name="Group 9"/>
          <p:cNvGrpSpPr/>
          <p:nvPr/>
        </p:nvGrpSpPr>
        <p:grpSpPr bwMode="auto">
          <a:xfrm>
            <a:off x="2227263" y="2762250"/>
            <a:ext cx="1168400" cy="1912938"/>
            <a:chOff x="275" y="2008"/>
            <a:chExt cx="795" cy="1276"/>
          </a:xfrm>
        </p:grpSpPr>
        <p:sp>
          <p:nvSpPr>
            <p:cNvPr id="56330" name="AutoShape 1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31" name="AutoShape 1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32" name="AutoShape 1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7701" name="AutoShape 1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418" name="Group 14"/>
          <p:cNvGrpSpPr/>
          <p:nvPr/>
        </p:nvGrpSpPr>
        <p:grpSpPr bwMode="auto">
          <a:xfrm>
            <a:off x="3467100" y="2765425"/>
            <a:ext cx="1168400" cy="1912938"/>
            <a:chOff x="275" y="2008"/>
            <a:chExt cx="795" cy="1276"/>
          </a:xfrm>
        </p:grpSpPr>
        <p:sp>
          <p:nvSpPr>
            <p:cNvPr id="56335" name="AutoShape 1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36" name="AutoShape 1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37" name="AutoShape 1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7697" name="AutoShape 1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419" name="Group 19"/>
          <p:cNvGrpSpPr/>
          <p:nvPr/>
        </p:nvGrpSpPr>
        <p:grpSpPr bwMode="auto">
          <a:xfrm>
            <a:off x="4892675" y="2762250"/>
            <a:ext cx="1168400" cy="1912938"/>
            <a:chOff x="275" y="2008"/>
            <a:chExt cx="795" cy="1276"/>
          </a:xfrm>
        </p:grpSpPr>
        <p:sp>
          <p:nvSpPr>
            <p:cNvPr id="56340" name="AutoShape 2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41" name="AutoShape 2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42" name="AutoShape 2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7693" name="AutoShape 2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420" name="Group 24"/>
          <p:cNvGrpSpPr/>
          <p:nvPr/>
        </p:nvGrpSpPr>
        <p:grpSpPr bwMode="auto">
          <a:xfrm>
            <a:off x="6130925" y="2765425"/>
            <a:ext cx="1168400" cy="1912938"/>
            <a:chOff x="275" y="2008"/>
            <a:chExt cx="795" cy="1276"/>
          </a:xfrm>
        </p:grpSpPr>
        <p:sp>
          <p:nvSpPr>
            <p:cNvPr id="56345" name="AutoShape 2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46" name="AutoShape 2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47" name="AutoShape 2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7689" name="AutoShape 2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7421" name="Group 29"/>
          <p:cNvGrpSpPr/>
          <p:nvPr/>
        </p:nvGrpSpPr>
        <p:grpSpPr bwMode="auto">
          <a:xfrm>
            <a:off x="7554913" y="2762250"/>
            <a:ext cx="1168400" cy="1912938"/>
            <a:chOff x="275" y="2008"/>
            <a:chExt cx="795" cy="1276"/>
          </a:xfrm>
        </p:grpSpPr>
        <p:sp>
          <p:nvSpPr>
            <p:cNvPr id="56350" name="AutoShape 3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51" name="AutoShape 3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6352" name="AutoShape 3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7685" name="AutoShape 3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sp>
        <p:nvSpPr>
          <p:cNvPr id="56354" name="AutoShape 34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6355" name="AutoShape 35"/>
          <p:cNvSpPr>
            <a:spLocks noChangeArrowheads="1"/>
          </p:cNvSpPr>
          <p:nvPr/>
        </p:nvSpPr>
        <p:spPr bwMode="auto">
          <a:xfrm>
            <a:off x="8794750" y="2765425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alpha val="44000"/>
                </a:schemeClr>
              </a:gs>
              <a:gs pos="100000">
                <a:schemeClr val="tx1">
                  <a:gamma/>
                  <a:shade val="8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6356" name="AutoShape 36"/>
          <p:cNvSpPr>
            <a:spLocks noChangeArrowheads="1"/>
          </p:cNvSpPr>
          <p:nvPr/>
        </p:nvSpPr>
        <p:spPr bwMode="auto">
          <a:xfrm>
            <a:off x="8794750" y="4449763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gamma/>
                  <a:shade val="86275"/>
                  <a:invGamma/>
                  <a:alpha val="0"/>
                </a:schemeClr>
              </a:gs>
              <a:gs pos="100000">
                <a:schemeClr val="tx1">
                  <a:alpha val="44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17425" name="AutoShape 37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 noProof="1">
              <a:latin typeface="Arial Narrow" panose="020B0606020202030204" pitchFamily="34" charset="0"/>
            </a:endParaRPr>
          </a:p>
        </p:txBody>
      </p:sp>
      <p:sp>
        <p:nvSpPr>
          <p:cNvPr id="56358" name="AutoShape 38"/>
          <p:cNvSpPr>
            <a:spLocks noChangeArrowheads="1"/>
          </p:cNvSpPr>
          <p:nvPr/>
        </p:nvSpPr>
        <p:spPr bwMode="auto">
          <a:xfrm flipV="1">
            <a:off x="1971675" y="5267326"/>
            <a:ext cx="8248650" cy="1077913"/>
          </a:xfrm>
          <a:prstGeom prst="roundRect">
            <a:avLst>
              <a:gd name="adj" fmla="val 2282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  <a:alpha val="0"/>
                </a:schemeClr>
              </a:gs>
              <a:gs pos="100000">
                <a:schemeClr val="tx2">
                  <a:alpha val="16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rot="10800000"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7" name="Group 3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8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8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8" name="Group 4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78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79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9" name="Group 4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67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7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7430" name="Group 48"/>
          <p:cNvGrpSpPr/>
          <p:nvPr/>
        </p:nvGrpSpPr>
        <p:grpSpPr bwMode="auto">
          <a:xfrm>
            <a:off x="3467100" y="2982913"/>
            <a:ext cx="1168400" cy="1473200"/>
            <a:chOff x="4580" y="1878"/>
            <a:chExt cx="736" cy="928"/>
          </a:xfrm>
        </p:grpSpPr>
        <p:sp>
          <p:nvSpPr>
            <p:cNvPr id="17674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75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7431" name="Group 51"/>
          <p:cNvGrpSpPr/>
          <p:nvPr/>
        </p:nvGrpSpPr>
        <p:grpSpPr bwMode="auto">
          <a:xfrm>
            <a:off x="2227263" y="2982913"/>
            <a:ext cx="1168400" cy="1473200"/>
            <a:chOff x="4580" y="1878"/>
            <a:chExt cx="736" cy="928"/>
          </a:xfrm>
        </p:grpSpPr>
        <p:sp>
          <p:nvSpPr>
            <p:cNvPr id="17672" name="Rectangle 5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73" name="Text Box 5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7670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71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3" name="Group 5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6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6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4" name="Group 6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66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67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5" name="Group 6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6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6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6" name="Group 6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62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63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7" name="Group 6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6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6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8" name="Group 7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58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59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" name="Group 7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5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5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" name="Group 7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54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55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" name="Group 81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65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5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" name="Group 8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7650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51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7443" name="Group 87"/>
          <p:cNvGrpSpPr/>
          <p:nvPr/>
        </p:nvGrpSpPr>
        <p:grpSpPr bwMode="auto">
          <a:xfrm>
            <a:off x="4892675" y="2981325"/>
            <a:ext cx="1168400" cy="1473200"/>
            <a:chOff x="4580" y="1878"/>
            <a:chExt cx="736" cy="928"/>
          </a:xfrm>
        </p:grpSpPr>
        <p:sp>
          <p:nvSpPr>
            <p:cNvPr id="1764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4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4" name="Group 9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46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47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5" name="Group 93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64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4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6" name="Group 9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42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43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7" name="Group 9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4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4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8" name="Group 10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38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39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9" name="Group 10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3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3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30" name="Group 10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34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35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31" name="Group 11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3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3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456" name="Group 11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30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31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457" name="Group 11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2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2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459" name="Group 12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26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27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461" name="Group 12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2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2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64" name="Group 126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622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23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" name="Group 12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3" name="Group 13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18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19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4" name="Group 13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1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1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5" name="Group 13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14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15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6" name="Group 14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1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1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470" name="Group 14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1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11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471" name="Group 14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0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0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472" name="Group 15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06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07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474" name="Group 15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0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0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475" name="Group 15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02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03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76" name="Group 15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60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60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9477" name="Group 16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98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99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0" name="Group 16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9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9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1" name="Group 16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94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95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9480" name="Group 17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9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9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481" name="Group 17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90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91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482" name="Group 17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8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8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483" name="Group 18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86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87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484" name="Group 18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8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8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485" name="Group 18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82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83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86" name="Group 189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5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487" name="Group 192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578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79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520" name="Group 19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7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7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9521" name="Group 19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74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75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9522" name="Group 20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7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7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9523" name="Group 20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70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71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9524" name="Group 20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6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6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525" name="Group 21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66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67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526" name="Group 21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6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6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527" name="Group 21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6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6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528" name="Group 21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6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6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529" name="Group 22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5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5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530" name="Group 22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5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5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19531" name="Group 22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5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5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9532" name="Group 23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5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5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9533" name="Group 23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5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5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9534" name="Group 23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4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4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9535" name="Group 24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4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4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9536" name="Group 24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4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4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537" name="Group 24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4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4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9538" name="Group 24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539" name="Group 25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753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3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540" name="Group 25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753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3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56578" name="Freeform 258"/>
          <p:cNvSpPr>
            <a:spLocks noEditPoints="1"/>
          </p:cNvSpPr>
          <p:nvPr/>
        </p:nvSpPr>
        <p:spPr bwMode="auto">
          <a:xfrm>
            <a:off x="1971675" y="2051051"/>
            <a:ext cx="8248650" cy="3205163"/>
          </a:xfrm>
          <a:custGeom>
            <a:avLst/>
            <a:gdLst/>
            <a:ahLst/>
            <a:cxnLst>
              <a:cxn ang="0">
                <a:pos x="5758" y="0"/>
              </a:cxn>
              <a:cxn ang="0">
                <a:pos x="161" y="0"/>
              </a:cxn>
              <a:cxn ang="0">
                <a:pos x="0" y="161"/>
              </a:cxn>
              <a:cxn ang="0">
                <a:pos x="0" y="2138"/>
              </a:cxn>
              <a:cxn ang="0">
                <a:pos x="161" y="2300"/>
              </a:cxn>
              <a:cxn ang="0">
                <a:pos x="5758" y="2300"/>
              </a:cxn>
              <a:cxn ang="0">
                <a:pos x="5920" y="2138"/>
              </a:cxn>
              <a:cxn ang="0">
                <a:pos x="5920" y="161"/>
              </a:cxn>
              <a:cxn ang="0">
                <a:pos x="5758" y="0"/>
              </a:cxn>
              <a:cxn ang="0">
                <a:pos x="1022" y="1883"/>
              </a:cxn>
              <a:cxn ang="0">
                <a:pos x="184" y="1883"/>
              </a:cxn>
              <a:cxn ang="0">
                <a:pos x="184" y="510"/>
              </a:cxn>
              <a:cxn ang="0">
                <a:pos x="1022" y="510"/>
              </a:cxn>
              <a:cxn ang="0">
                <a:pos x="1022" y="1883"/>
              </a:cxn>
              <a:cxn ang="0">
                <a:pos x="1912" y="1885"/>
              </a:cxn>
              <a:cxn ang="0">
                <a:pos x="1073" y="1885"/>
              </a:cxn>
              <a:cxn ang="0">
                <a:pos x="1073" y="513"/>
              </a:cxn>
              <a:cxn ang="0">
                <a:pos x="1912" y="513"/>
              </a:cxn>
              <a:cxn ang="0">
                <a:pos x="1912" y="1885"/>
              </a:cxn>
              <a:cxn ang="0">
                <a:pos x="2935" y="1883"/>
              </a:cxn>
              <a:cxn ang="0">
                <a:pos x="2097" y="1883"/>
              </a:cxn>
              <a:cxn ang="0">
                <a:pos x="2097" y="510"/>
              </a:cxn>
              <a:cxn ang="0">
                <a:pos x="2935" y="510"/>
              </a:cxn>
              <a:cxn ang="0">
                <a:pos x="2935" y="1883"/>
              </a:cxn>
              <a:cxn ang="0">
                <a:pos x="3824" y="1885"/>
              </a:cxn>
              <a:cxn ang="0">
                <a:pos x="2985" y="1885"/>
              </a:cxn>
              <a:cxn ang="0">
                <a:pos x="2985" y="513"/>
              </a:cxn>
              <a:cxn ang="0">
                <a:pos x="3824" y="513"/>
              </a:cxn>
              <a:cxn ang="0">
                <a:pos x="3824" y="1885"/>
              </a:cxn>
              <a:cxn ang="0">
                <a:pos x="4846" y="1883"/>
              </a:cxn>
              <a:cxn ang="0">
                <a:pos x="4007" y="1883"/>
              </a:cxn>
              <a:cxn ang="0">
                <a:pos x="4007" y="510"/>
              </a:cxn>
              <a:cxn ang="0">
                <a:pos x="4846" y="510"/>
              </a:cxn>
              <a:cxn ang="0">
                <a:pos x="4846" y="1883"/>
              </a:cxn>
              <a:cxn ang="0">
                <a:pos x="5735" y="1885"/>
              </a:cxn>
              <a:cxn ang="0">
                <a:pos x="4897" y="1885"/>
              </a:cxn>
              <a:cxn ang="0">
                <a:pos x="4897" y="513"/>
              </a:cxn>
              <a:cxn ang="0">
                <a:pos x="5735" y="513"/>
              </a:cxn>
              <a:cxn ang="0">
                <a:pos x="5735" y="1885"/>
              </a:cxn>
            </a:cxnLst>
            <a:rect l="0" t="0" r="r" b="b"/>
            <a:pathLst>
              <a:path w="5920" h="2300">
                <a:moveTo>
                  <a:pt x="5758" y="0"/>
                </a:moveTo>
                <a:cubicBezTo>
                  <a:pt x="161" y="0"/>
                  <a:pt x="161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138"/>
                  <a:pt x="0" y="2138"/>
                  <a:pt x="0" y="2138"/>
                </a:cubicBezTo>
                <a:cubicBezTo>
                  <a:pt x="0" y="2227"/>
                  <a:pt x="72" y="2300"/>
                  <a:pt x="161" y="2300"/>
                </a:cubicBezTo>
                <a:cubicBezTo>
                  <a:pt x="5758" y="2300"/>
                  <a:pt x="5758" y="2300"/>
                  <a:pt x="5758" y="2300"/>
                </a:cubicBezTo>
                <a:cubicBezTo>
                  <a:pt x="5847" y="2300"/>
                  <a:pt x="5920" y="2227"/>
                  <a:pt x="5920" y="2138"/>
                </a:cubicBezTo>
                <a:cubicBezTo>
                  <a:pt x="5920" y="161"/>
                  <a:pt x="5920" y="161"/>
                  <a:pt x="5920" y="161"/>
                </a:cubicBezTo>
                <a:cubicBezTo>
                  <a:pt x="5920" y="72"/>
                  <a:pt x="5847" y="0"/>
                  <a:pt x="5758" y="0"/>
                </a:cubicBezTo>
                <a:close/>
                <a:moveTo>
                  <a:pt x="1022" y="1883"/>
                </a:moveTo>
                <a:cubicBezTo>
                  <a:pt x="184" y="1883"/>
                  <a:pt x="184" y="1883"/>
                  <a:pt x="184" y="1883"/>
                </a:cubicBezTo>
                <a:cubicBezTo>
                  <a:pt x="184" y="510"/>
                  <a:pt x="184" y="510"/>
                  <a:pt x="184" y="510"/>
                </a:cubicBezTo>
                <a:cubicBezTo>
                  <a:pt x="1022" y="510"/>
                  <a:pt x="1022" y="510"/>
                  <a:pt x="1022" y="510"/>
                </a:cubicBezTo>
                <a:lnTo>
                  <a:pt x="1022" y="1883"/>
                </a:lnTo>
                <a:close/>
                <a:moveTo>
                  <a:pt x="1912" y="1885"/>
                </a:moveTo>
                <a:cubicBezTo>
                  <a:pt x="1073" y="1885"/>
                  <a:pt x="1073" y="1885"/>
                  <a:pt x="1073" y="1885"/>
                </a:cubicBezTo>
                <a:cubicBezTo>
                  <a:pt x="1073" y="513"/>
                  <a:pt x="1073" y="513"/>
                  <a:pt x="1073" y="513"/>
                </a:cubicBezTo>
                <a:cubicBezTo>
                  <a:pt x="1912" y="513"/>
                  <a:pt x="1912" y="513"/>
                  <a:pt x="1912" y="513"/>
                </a:cubicBezTo>
                <a:lnTo>
                  <a:pt x="1912" y="1885"/>
                </a:lnTo>
                <a:close/>
                <a:moveTo>
                  <a:pt x="2935" y="1883"/>
                </a:moveTo>
                <a:cubicBezTo>
                  <a:pt x="2097" y="1883"/>
                  <a:pt x="2097" y="1883"/>
                  <a:pt x="2097" y="1883"/>
                </a:cubicBezTo>
                <a:cubicBezTo>
                  <a:pt x="2097" y="510"/>
                  <a:pt x="2097" y="510"/>
                  <a:pt x="2097" y="510"/>
                </a:cubicBezTo>
                <a:cubicBezTo>
                  <a:pt x="2935" y="510"/>
                  <a:pt x="2935" y="510"/>
                  <a:pt x="2935" y="510"/>
                </a:cubicBezTo>
                <a:lnTo>
                  <a:pt x="2935" y="1883"/>
                </a:lnTo>
                <a:close/>
                <a:moveTo>
                  <a:pt x="3824" y="1885"/>
                </a:moveTo>
                <a:cubicBezTo>
                  <a:pt x="2985" y="1885"/>
                  <a:pt x="2985" y="1885"/>
                  <a:pt x="2985" y="1885"/>
                </a:cubicBezTo>
                <a:cubicBezTo>
                  <a:pt x="2985" y="513"/>
                  <a:pt x="2985" y="513"/>
                  <a:pt x="2985" y="513"/>
                </a:cubicBezTo>
                <a:cubicBezTo>
                  <a:pt x="3824" y="513"/>
                  <a:pt x="3824" y="513"/>
                  <a:pt x="3824" y="513"/>
                </a:cubicBezTo>
                <a:lnTo>
                  <a:pt x="3824" y="1885"/>
                </a:lnTo>
                <a:close/>
                <a:moveTo>
                  <a:pt x="4846" y="1883"/>
                </a:moveTo>
                <a:cubicBezTo>
                  <a:pt x="4007" y="1883"/>
                  <a:pt x="4007" y="1883"/>
                  <a:pt x="4007" y="1883"/>
                </a:cubicBezTo>
                <a:cubicBezTo>
                  <a:pt x="4007" y="510"/>
                  <a:pt x="4007" y="510"/>
                  <a:pt x="4007" y="510"/>
                </a:cubicBezTo>
                <a:cubicBezTo>
                  <a:pt x="4846" y="510"/>
                  <a:pt x="4846" y="510"/>
                  <a:pt x="4846" y="510"/>
                </a:cubicBezTo>
                <a:lnTo>
                  <a:pt x="4846" y="1883"/>
                </a:lnTo>
                <a:close/>
                <a:moveTo>
                  <a:pt x="5735" y="1885"/>
                </a:moveTo>
                <a:cubicBezTo>
                  <a:pt x="4897" y="1885"/>
                  <a:pt x="4897" y="1885"/>
                  <a:pt x="4897" y="1885"/>
                </a:cubicBezTo>
                <a:cubicBezTo>
                  <a:pt x="4897" y="513"/>
                  <a:pt x="4897" y="513"/>
                  <a:pt x="4897" y="513"/>
                </a:cubicBezTo>
                <a:cubicBezTo>
                  <a:pt x="5735" y="513"/>
                  <a:pt x="5735" y="513"/>
                  <a:pt x="5735" y="513"/>
                </a:cubicBezTo>
                <a:lnTo>
                  <a:pt x="5735" y="1885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501" name="Text Box 259"/>
          <p:cNvSpPr txBox="1">
            <a:spLocks noChangeArrowheads="1"/>
          </p:cNvSpPr>
          <p:nvPr/>
        </p:nvSpPr>
        <p:spPr bwMode="auto">
          <a:xfrm>
            <a:off x="268287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Hours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7502" name="Text Box 260"/>
          <p:cNvSpPr txBox="1">
            <a:spLocks noChangeArrowheads="1"/>
          </p:cNvSpPr>
          <p:nvPr/>
        </p:nvSpPr>
        <p:spPr bwMode="auto">
          <a:xfrm>
            <a:off x="5348289" y="4733925"/>
            <a:ext cx="1495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Minutes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7503" name="Text Box 261"/>
          <p:cNvSpPr txBox="1">
            <a:spLocks noChangeArrowheads="1"/>
          </p:cNvSpPr>
          <p:nvPr/>
        </p:nvSpPr>
        <p:spPr bwMode="auto">
          <a:xfrm>
            <a:off x="801052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Seconds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6583" name="AutoShape 263"/>
          <p:cNvSpPr>
            <a:spLocks noChangeArrowheads="1"/>
          </p:cNvSpPr>
          <p:nvPr/>
        </p:nvSpPr>
        <p:spPr bwMode="auto">
          <a:xfrm rot="16200000">
            <a:off x="610394" y="3472657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6584" name="AutoShape 264"/>
          <p:cNvSpPr>
            <a:spLocks noChangeArrowheads="1"/>
          </p:cNvSpPr>
          <p:nvPr/>
        </p:nvSpPr>
        <p:spPr bwMode="auto">
          <a:xfrm>
            <a:off x="1997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7506" name="Group 265"/>
          <p:cNvGrpSpPr/>
          <p:nvPr/>
        </p:nvGrpSpPr>
        <p:grpSpPr bwMode="auto">
          <a:xfrm>
            <a:off x="4686300" y="3373439"/>
            <a:ext cx="120650" cy="693737"/>
            <a:chOff x="1939" y="2444"/>
            <a:chExt cx="81" cy="463"/>
          </a:xfrm>
        </p:grpSpPr>
        <p:sp>
          <p:nvSpPr>
            <p:cNvPr id="17534" name="Rectangle 266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35" name="Rectangle 267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7507" name="Group 268"/>
          <p:cNvGrpSpPr/>
          <p:nvPr/>
        </p:nvGrpSpPr>
        <p:grpSpPr bwMode="auto">
          <a:xfrm>
            <a:off x="7367588" y="3373439"/>
            <a:ext cx="120650" cy="693737"/>
            <a:chOff x="1939" y="2444"/>
            <a:chExt cx="81" cy="463"/>
          </a:xfrm>
        </p:grpSpPr>
        <p:sp>
          <p:nvSpPr>
            <p:cNvPr id="17532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33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7508" name="Group 271"/>
          <p:cNvGrpSpPr/>
          <p:nvPr/>
        </p:nvGrpSpPr>
        <p:grpSpPr bwMode="auto">
          <a:xfrm>
            <a:off x="2230439" y="2768600"/>
            <a:ext cx="7731125" cy="1905000"/>
            <a:chOff x="445" y="1744"/>
            <a:chExt cx="4870" cy="1200"/>
          </a:xfrm>
        </p:grpSpPr>
        <p:grpSp>
          <p:nvGrpSpPr>
            <p:cNvPr id="17510" name="Group 272"/>
            <p:cNvGrpSpPr/>
            <p:nvPr/>
          </p:nvGrpSpPr>
          <p:grpSpPr bwMode="auto">
            <a:xfrm>
              <a:off x="445" y="1744"/>
              <a:ext cx="734" cy="1200"/>
              <a:chOff x="448" y="1746"/>
              <a:chExt cx="724" cy="1188"/>
            </a:xfrm>
          </p:grpSpPr>
          <p:grpSp>
            <p:nvGrpSpPr>
              <p:cNvPr id="17528" name="Group 27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7530" name="Freeform 27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31" name="Freeform 27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529" name="Freeform 27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11" name="Group 277"/>
            <p:cNvGrpSpPr/>
            <p:nvPr/>
          </p:nvGrpSpPr>
          <p:grpSpPr bwMode="auto">
            <a:xfrm>
              <a:off x="1225" y="1744"/>
              <a:ext cx="734" cy="1200"/>
              <a:chOff x="448" y="1746"/>
              <a:chExt cx="724" cy="1188"/>
            </a:xfrm>
          </p:grpSpPr>
          <p:grpSp>
            <p:nvGrpSpPr>
              <p:cNvPr id="17524" name="Group 27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7526" name="Freeform 27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27" name="Freeform 28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525" name="Freeform 28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12" name="Group 282"/>
            <p:cNvGrpSpPr/>
            <p:nvPr/>
          </p:nvGrpSpPr>
          <p:grpSpPr bwMode="auto">
            <a:xfrm flipH="1">
              <a:off x="4581" y="1744"/>
              <a:ext cx="734" cy="1200"/>
              <a:chOff x="448" y="1746"/>
              <a:chExt cx="724" cy="1188"/>
            </a:xfrm>
          </p:grpSpPr>
          <p:grpSp>
            <p:nvGrpSpPr>
              <p:cNvPr id="17520" name="Group 28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7522" name="Freeform 28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23" name="Freeform 28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521" name="Freeform 28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13" name="Group 287"/>
            <p:cNvGrpSpPr/>
            <p:nvPr/>
          </p:nvGrpSpPr>
          <p:grpSpPr bwMode="auto">
            <a:xfrm flipH="1">
              <a:off x="3799" y="1744"/>
              <a:ext cx="734" cy="1200"/>
              <a:chOff x="448" y="1746"/>
              <a:chExt cx="724" cy="1188"/>
            </a:xfrm>
          </p:grpSpPr>
          <p:grpSp>
            <p:nvGrpSpPr>
              <p:cNvPr id="17516" name="Group 28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7518" name="Freeform 28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19" name="Freeform 29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517" name="Freeform 29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514" name="Rectangle 292"/>
            <p:cNvSpPr>
              <a:spLocks noChangeArrowheads="1"/>
            </p:cNvSpPr>
            <p:nvPr/>
          </p:nvSpPr>
          <p:spPr bwMode="auto">
            <a:xfrm>
              <a:off x="2126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7515" name="Rectangle 293"/>
            <p:cNvSpPr>
              <a:spLocks noChangeArrowheads="1"/>
            </p:cNvSpPr>
            <p:nvPr/>
          </p:nvSpPr>
          <p:spPr bwMode="auto">
            <a:xfrm>
              <a:off x="2909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19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19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1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19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1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19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1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19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1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19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1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19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1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19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19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1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19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19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19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1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1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19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1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19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19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19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19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19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1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19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1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19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19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19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1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19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1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Freeform 6"/>
          <p:cNvSpPr/>
          <p:nvPr/>
        </p:nvSpPr>
        <p:spPr bwMode="auto">
          <a:xfrm>
            <a:off x="2030413" y="1595438"/>
            <a:ext cx="8132762" cy="533400"/>
          </a:xfrm>
          <a:custGeom>
            <a:avLst/>
            <a:gdLst>
              <a:gd name="T0" fmla="*/ 2147483646 w 5772"/>
              <a:gd name="T1" fmla="*/ 2147483646 h 636"/>
              <a:gd name="T2" fmla="*/ 2147483646 w 5772"/>
              <a:gd name="T3" fmla="*/ 2147483646 h 636"/>
              <a:gd name="T4" fmla="*/ 2147483646 w 5772"/>
              <a:gd name="T5" fmla="*/ 2147483646 h 636"/>
              <a:gd name="T6" fmla="*/ 2147483646 w 5772"/>
              <a:gd name="T7" fmla="*/ 2147483646 h 636"/>
              <a:gd name="T8" fmla="*/ 2147483646 w 5772"/>
              <a:gd name="T9" fmla="*/ 2147483646 h 636"/>
              <a:gd name="T10" fmla="*/ 2147483646 w 5772"/>
              <a:gd name="T11" fmla="*/ 2147483646 h 636"/>
              <a:gd name="T12" fmla="*/ 2147483646 w 5772"/>
              <a:gd name="T13" fmla="*/ 2147483646 h 636"/>
              <a:gd name="T14" fmla="*/ 2147483646 w 5772"/>
              <a:gd name="T15" fmla="*/ 2147483646 h 636"/>
              <a:gd name="T16" fmla="*/ 2147483646 w 5772"/>
              <a:gd name="T17" fmla="*/ 2147483646 h 636"/>
              <a:gd name="T18" fmla="*/ 2147483646 w 5772"/>
              <a:gd name="T19" fmla="*/ 2147483646 h 636"/>
              <a:gd name="T20" fmla="*/ 2147483646 w 5772"/>
              <a:gd name="T21" fmla="*/ 2147483646 h 636"/>
              <a:gd name="T22" fmla="*/ 2147483646 w 5772"/>
              <a:gd name="T23" fmla="*/ 2147483646 h 636"/>
              <a:gd name="T24" fmla="*/ 2147483646 w 5772"/>
              <a:gd name="T25" fmla="*/ 0 h 636"/>
              <a:gd name="T26" fmla="*/ 2147483646 w 5772"/>
              <a:gd name="T27" fmla="*/ 0 h 636"/>
              <a:gd name="T28" fmla="*/ 2147483646 w 5772"/>
              <a:gd name="T29" fmla="*/ 0 h 636"/>
              <a:gd name="T30" fmla="*/ 2147483646 w 5772"/>
              <a:gd name="T31" fmla="*/ 0 h 636"/>
              <a:gd name="T32" fmla="*/ 2147483646 w 5772"/>
              <a:gd name="T33" fmla="*/ 2147483646 h 636"/>
              <a:gd name="T34" fmla="*/ 2147483646 w 5772"/>
              <a:gd name="T35" fmla="*/ 2147483646 h 636"/>
              <a:gd name="T36" fmla="*/ 2147483646 w 5772"/>
              <a:gd name="T37" fmla="*/ 2147483646 h 636"/>
              <a:gd name="T38" fmla="*/ 2147483646 w 5772"/>
              <a:gd name="T39" fmla="*/ 2147483646 h 636"/>
              <a:gd name="T40" fmla="*/ 2147483646 w 5772"/>
              <a:gd name="T41" fmla="*/ 2147483646 h 636"/>
              <a:gd name="T42" fmla="*/ 2147483646 w 5772"/>
              <a:gd name="T43" fmla="*/ 2147483646 h 636"/>
              <a:gd name="T44" fmla="*/ 2147483646 w 5772"/>
              <a:gd name="T45" fmla="*/ 2147483646 h 636"/>
              <a:gd name="T46" fmla="*/ 2147483646 w 5772"/>
              <a:gd name="T47" fmla="*/ 2147483646 h 636"/>
              <a:gd name="T48" fmla="*/ 2147483646 w 5772"/>
              <a:gd name="T49" fmla="*/ 2147483646 h 636"/>
              <a:gd name="T50" fmla="*/ 2147483646 w 5772"/>
              <a:gd name="T51" fmla="*/ 2147483646 h 636"/>
              <a:gd name="T52" fmla="*/ 2147483646 w 5772"/>
              <a:gd name="T53" fmla="*/ 2147483646 h 636"/>
              <a:gd name="T54" fmla="*/ 2147483646 w 5772"/>
              <a:gd name="T55" fmla="*/ 2147483646 h 636"/>
              <a:gd name="T56" fmla="*/ 2147483646 w 5772"/>
              <a:gd name="T57" fmla="*/ 2147483646 h 636"/>
              <a:gd name="T58" fmla="*/ 2147483646 w 5772"/>
              <a:gd name="T59" fmla="*/ 2147483646 h 636"/>
              <a:gd name="T60" fmla="*/ 0 w 5772"/>
              <a:gd name="T61" fmla="*/ 2147483646 h 636"/>
              <a:gd name="T62" fmla="*/ 2147483646 w 5772"/>
              <a:gd name="T63" fmla="*/ 2147483646 h 636"/>
              <a:gd name="T64" fmla="*/ 2147483646 w 5772"/>
              <a:gd name="T65" fmla="*/ 2147483646 h 636"/>
              <a:gd name="T66" fmla="*/ 2147483646 w 5772"/>
              <a:gd name="T67" fmla="*/ 2147483646 h 636"/>
              <a:gd name="T68" fmla="*/ 2147483646 w 5772"/>
              <a:gd name="T69" fmla="*/ 2147483646 h 6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72"/>
              <a:gd name="T106" fmla="*/ 0 h 636"/>
              <a:gd name="T107" fmla="*/ 5772 w 5772"/>
              <a:gd name="T108" fmla="*/ 636 h 6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72" h="636">
                <a:moveTo>
                  <a:pt x="5365" y="62"/>
                </a:moveTo>
                <a:cubicBezTo>
                  <a:pt x="5365" y="62"/>
                  <a:pt x="5365" y="62"/>
                  <a:pt x="5365" y="62"/>
                </a:cubicBezTo>
                <a:cubicBezTo>
                  <a:pt x="5363" y="59"/>
                  <a:pt x="5361" y="56"/>
                  <a:pt x="5359" y="53"/>
                </a:cubicBezTo>
                <a:cubicBezTo>
                  <a:pt x="5359" y="53"/>
                  <a:pt x="5359" y="53"/>
                  <a:pt x="5359" y="53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7" y="50"/>
                  <a:pt x="5355" y="49"/>
                  <a:pt x="5354" y="47"/>
                </a:cubicBezTo>
                <a:cubicBezTo>
                  <a:pt x="5354" y="47"/>
                  <a:pt x="5354" y="47"/>
                  <a:pt x="5354" y="46"/>
                </a:cubicBezTo>
                <a:cubicBezTo>
                  <a:pt x="5345" y="37"/>
                  <a:pt x="5336" y="29"/>
                  <a:pt x="5325" y="22"/>
                </a:cubicBezTo>
                <a:cubicBezTo>
                  <a:pt x="5325" y="22"/>
                  <a:pt x="5325" y="21"/>
                  <a:pt x="5324" y="21"/>
                </a:cubicBezTo>
                <a:cubicBezTo>
                  <a:pt x="5323" y="20"/>
                  <a:pt x="5321" y="19"/>
                  <a:pt x="5319" y="18"/>
                </a:cubicBezTo>
                <a:cubicBezTo>
                  <a:pt x="5319" y="18"/>
                  <a:pt x="5318" y="18"/>
                  <a:pt x="5318" y="17"/>
                </a:cubicBezTo>
                <a:cubicBezTo>
                  <a:pt x="5316" y="16"/>
                  <a:pt x="5314" y="15"/>
                  <a:pt x="5313" y="14"/>
                </a:cubicBezTo>
                <a:cubicBezTo>
                  <a:pt x="5312" y="14"/>
                  <a:pt x="5312" y="14"/>
                  <a:pt x="5311" y="14"/>
                </a:cubicBezTo>
                <a:cubicBezTo>
                  <a:pt x="5309" y="13"/>
                  <a:pt x="5307" y="12"/>
                  <a:pt x="5305" y="11"/>
                </a:cubicBezTo>
                <a:cubicBezTo>
                  <a:pt x="5305" y="11"/>
                  <a:pt x="5305" y="11"/>
                  <a:pt x="5305" y="11"/>
                </a:cubicBezTo>
                <a:cubicBezTo>
                  <a:pt x="5300" y="9"/>
                  <a:pt x="5295" y="7"/>
                  <a:pt x="5291" y="6"/>
                </a:cubicBezTo>
                <a:cubicBezTo>
                  <a:pt x="5290" y="5"/>
                  <a:pt x="5289" y="5"/>
                  <a:pt x="5289" y="5"/>
                </a:cubicBezTo>
                <a:cubicBezTo>
                  <a:pt x="5287" y="5"/>
                  <a:pt x="5285" y="4"/>
                  <a:pt x="5283" y="4"/>
                </a:cubicBezTo>
                <a:cubicBezTo>
                  <a:pt x="5283" y="3"/>
                  <a:pt x="5282" y="3"/>
                  <a:pt x="5281" y="3"/>
                </a:cubicBezTo>
                <a:cubicBezTo>
                  <a:pt x="5279" y="3"/>
                  <a:pt x="5278" y="2"/>
                  <a:pt x="5276" y="2"/>
                </a:cubicBezTo>
                <a:cubicBezTo>
                  <a:pt x="5275" y="2"/>
                  <a:pt x="5274" y="2"/>
                  <a:pt x="5274" y="2"/>
                </a:cubicBezTo>
                <a:cubicBezTo>
                  <a:pt x="5272" y="1"/>
                  <a:pt x="5270" y="1"/>
                  <a:pt x="5269" y="1"/>
                </a:cubicBezTo>
                <a:cubicBezTo>
                  <a:pt x="5268" y="1"/>
                  <a:pt x="5267" y="1"/>
                  <a:pt x="5266" y="0"/>
                </a:cubicBezTo>
                <a:cubicBezTo>
                  <a:pt x="5264" y="0"/>
                  <a:pt x="5263" y="0"/>
                  <a:pt x="5261" y="0"/>
                </a:cubicBezTo>
                <a:cubicBezTo>
                  <a:pt x="5260" y="0"/>
                  <a:pt x="5259" y="0"/>
                  <a:pt x="5259" y="0"/>
                </a:cubicBezTo>
                <a:cubicBezTo>
                  <a:pt x="5256" y="0"/>
                  <a:pt x="5253" y="0"/>
                  <a:pt x="525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19" y="0"/>
                  <a:pt x="516" y="0"/>
                  <a:pt x="514" y="0"/>
                </a:cubicBezTo>
                <a:cubicBezTo>
                  <a:pt x="513" y="0"/>
                  <a:pt x="512" y="0"/>
                  <a:pt x="511" y="0"/>
                </a:cubicBezTo>
                <a:cubicBezTo>
                  <a:pt x="510" y="0"/>
                  <a:pt x="508" y="0"/>
                  <a:pt x="506" y="0"/>
                </a:cubicBezTo>
                <a:cubicBezTo>
                  <a:pt x="505" y="1"/>
                  <a:pt x="504" y="1"/>
                  <a:pt x="503" y="1"/>
                </a:cubicBezTo>
                <a:cubicBezTo>
                  <a:pt x="502" y="1"/>
                  <a:pt x="500" y="1"/>
                  <a:pt x="499" y="2"/>
                </a:cubicBezTo>
                <a:cubicBezTo>
                  <a:pt x="498" y="2"/>
                  <a:pt x="497" y="2"/>
                  <a:pt x="496" y="2"/>
                </a:cubicBezTo>
                <a:cubicBezTo>
                  <a:pt x="494" y="2"/>
                  <a:pt x="493" y="3"/>
                  <a:pt x="491" y="3"/>
                </a:cubicBezTo>
                <a:cubicBezTo>
                  <a:pt x="491" y="3"/>
                  <a:pt x="490" y="3"/>
                  <a:pt x="489" y="4"/>
                </a:cubicBezTo>
                <a:cubicBezTo>
                  <a:pt x="487" y="4"/>
                  <a:pt x="485" y="4"/>
                  <a:pt x="484" y="5"/>
                </a:cubicBezTo>
                <a:cubicBezTo>
                  <a:pt x="483" y="5"/>
                  <a:pt x="482" y="5"/>
                  <a:pt x="482" y="6"/>
                </a:cubicBezTo>
                <a:cubicBezTo>
                  <a:pt x="477" y="7"/>
                  <a:pt x="472" y="9"/>
                  <a:pt x="468" y="11"/>
                </a:cubicBezTo>
                <a:cubicBezTo>
                  <a:pt x="467" y="11"/>
                  <a:pt x="467" y="11"/>
                  <a:pt x="467" y="11"/>
                </a:cubicBezTo>
                <a:cubicBezTo>
                  <a:pt x="465" y="12"/>
                  <a:pt x="463" y="13"/>
                  <a:pt x="461" y="14"/>
                </a:cubicBezTo>
                <a:cubicBezTo>
                  <a:pt x="461" y="14"/>
                  <a:pt x="460" y="14"/>
                  <a:pt x="460" y="14"/>
                </a:cubicBezTo>
                <a:cubicBezTo>
                  <a:pt x="458" y="15"/>
                  <a:pt x="456" y="16"/>
                  <a:pt x="455" y="17"/>
                </a:cubicBezTo>
                <a:cubicBezTo>
                  <a:pt x="454" y="18"/>
                  <a:pt x="454" y="18"/>
                  <a:pt x="453" y="18"/>
                </a:cubicBezTo>
                <a:cubicBezTo>
                  <a:pt x="451" y="19"/>
                  <a:pt x="450" y="20"/>
                  <a:pt x="448" y="21"/>
                </a:cubicBezTo>
                <a:cubicBezTo>
                  <a:pt x="448" y="21"/>
                  <a:pt x="447" y="22"/>
                  <a:pt x="447" y="22"/>
                </a:cubicBezTo>
                <a:cubicBezTo>
                  <a:pt x="445" y="23"/>
                  <a:pt x="443" y="24"/>
                  <a:pt x="441" y="26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35" y="30"/>
                  <a:pt x="429" y="35"/>
                  <a:pt x="424" y="41"/>
                </a:cubicBezTo>
                <a:cubicBezTo>
                  <a:pt x="424" y="41"/>
                  <a:pt x="424" y="41"/>
                  <a:pt x="424" y="41"/>
                </a:cubicBezTo>
                <a:cubicBezTo>
                  <a:pt x="422" y="43"/>
                  <a:pt x="420" y="45"/>
                  <a:pt x="419" y="46"/>
                </a:cubicBezTo>
                <a:cubicBezTo>
                  <a:pt x="419" y="47"/>
                  <a:pt x="419" y="47"/>
                  <a:pt x="419" y="47"/>
                </a:cubicBezTo>
                <a:cubicBezTo>
                  <a:pt x="417" y="49"/>
                  <a:pt x="415" y="50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1" y="56"/>
                  <a:pt x="409" y="59"/>
                  <a:pt x="407" y="62"/>
                </a:cubicBezTo>
                <a:cubicBezTo>
                  <a:pt x="407" y="62"/>
                  <a:pt x="407" y="62"/>
                  <a:pt x="407" y="62"/>
                </a:cubicBezTo>
                <a:cubicBezTo>
                  <a:pt x="0" y="636"/>
                  <a:pt x="0" y="636"/>
                  <a:pt x="0" y="636"/>
                </a:cubicBezTo>
                <a:cubicBezTo>
                  <a:pt x="29" y="603"/>
                  <a:pt x="72" y="582"/>
                  <a:pt x="120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5387" y="582"/>
                  <a:pt x="5387" y="582"/>
                  <a:pt x="5387" y="582"/>
                </a:cubicBezTo>
                <a:cubicBezTo>
                  <a:pt x="5653" y="582"/>
                  <a:pt x="5653" y="582"/>
                  <a:pt x="5653" y="582"/>
                </a:cubicBezTo>
                <a:cubicBezTo>
                  <a:pt x="5700" y="582"/>
                  <a:pt x="5743" y="603"/>
                  <a:pt x="5772" y="636"/>
                </a:cubicBezTo>
                <a:lnTo>
                  <a:pt x="5365" y="62"/>
                </a:lnTo>
                <a:close/>
              </a:path>
            </a:pathLst>
          </a:custGeom>
          <a:solidFill>
            <a:srgbClr val="51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352" name="AutoShape 8"/>
          <p:cNvSpPr>
            <a:spLocks noChangeArrowheads="1"/>
          </p:cNvSpPr>
          <p:nvPr/>
        </p:nvSpPr>
        <p:spPr bwMode="auto">
          <a:xfrm>
            <a:off x="1971675" y="2051051"/>
            <a:ext cx="8248650" cy="3205163"/>
          </a:xfrm>
          <a:prstGeom prst="roundRect">
            <a:avLst>
              <a:gd name="adj" fmla="val 701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solidFill>
              <a:srgbClr val="323232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18441" name="Group 9"/>
          <p:cNvGrpSpPr/>
          <p:nvPr/>
        </p:nvGrpSpPr>
        <p:grpSpPr bwMode="auto">
          <a:xfrm>
            <a:off x="2227263" y="2762250"/>
            <a:ext cx="1168400" cy="1912938"/>
            <a:chOff x="275" y="2008"/>
            <a:chExt cx="795" cy="1276"/>
          </a:xfrm>
        </p:grpSpPr>
        <p:sp>
          <p:nvSpPr>
            <p:cNvPr id="57354" name="AutoShape 1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55" name="AutoShape 1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56" name="AutoShape 1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8725" name="AutoShape 1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8442" name="Group 14"/>
          <p:cNvGrpSpPr/>
          <p:nvPr/>
        </p:nvGrpSpPr>
        <p:grpSpPr bwMode="auto">
          <a:xfrm>
            <a:off x="3467100" y="2765425"/>
            <a:ext cx="1168400" cy="1912938"/>
            <a:chOff x="275" y="2008"/>
            <a:chExt cx="795" cy="1276"/>
          </a:xfrm>
        </p:grpSpPr>
        <p:sp>
          <p:nvSpPr>
            <p:cNvPr id="57359" name="AutoShape 1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60" name="AutoShape 1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61" name="AutoShape 1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8721" name="AutoShape 1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8443" name="Group 19"/>
          <p:cNvGrpSpPr/>
          <p:nvPr/>
        </p:nvGrpSpPr>
        <p:grpSpPr bwMode="auto">
          <a:xfrm>
            <a:off x="4892675" y="2762250"/>
            <a:ext cx="1168400" cy="1912938"/>
            <a:chOff x="275" y="2008"/>
            <a:chExt cx="795" cy="1276"/>
          </a:xfrm>
        </p:grpSpPr>
        <p:sp>
          <p:nvSpPr>
            <p:cNvPr id="57364" name="AutoShape 2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65" name="AutoShape 2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66" name="AutoShape 2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8717" name="AutoShape 2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8444" name="Group 24"/>
          <p:cNvGrpSpPr/>
          <p:nvPr/>
        </p:nvGrpSpPr>
        <p:grpSpPr bwMode="auto">
          <a:xfrm>
            <a:off x="6130925" y="2765425"/>
            <a:ext cx="1168400" cy="1912938"/>
            <a:chOff x="275" y="2008"/>
            <a:chExt cx="795" cy="1276"/>
          </a:xfrm>
        </p:grpSpPr>
        <p:sp>
          <p:nvSpPr>
            <p:cNvPr id="57369" name="AutoShape 2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70" name="AutoShape 2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71" name="AutoShape 2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8713" name="AutoShape 2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8445" name="Group 29"/>
          <p:cNvGrpSpPr/>
          <p:nvPr/>
        </p:nvGrpSpPr>
        <p:grpSpPr bwMode="auto">
          <a:xfrm>
            <a:off x="7554913" y="2762250"/>
            <a:ext cx="1168400" cy="1912938"/>
            <a:chOff x="275" y="2008"/>
            <a:chExt cx="795" cy="1276"/>
          </a:xfrm>
        </p:grpSpPr>
        <p:sp>
          <p:nvSpPr>
            <p:cNvPr id="57374" name="AutoShape 3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75" name="AutoShape 3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7376" name="AutoShape 3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8709" name="AutoShape 3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sp>
        <p:nvSpPr>
          <p:cNvPr id="57378" name="AutoShape 34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7379" name="AutoShape 35"/>
          <p:cNvSpPr>
            <a:spLocks noChangeArrowheads="1"/>
          </p:cNvSpPr>
          <p:nvPr/>
        </p:nvSpPr>
        <p:spPr bwMode="auto">
          <a:xfrm>
            <a:off x="8794750" y="2765425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alpha val="44000"/>
                </a:schemeClr>
              </a:gs>
              <a:gs pos="100000">
                <a:schemeClr val="tx1">
                  <a:gamma/>
                  <a:shade val="8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7380" name="AutoShape 36"/>
          <p:cNvSpPr>
            <a:spLocks noChangeArrowheads="1"/>
          </p:cNvSpPr>
          <p:nvPr/>
        </p:nvSpPr>
        <p:spPr bwMode="auto">
          <a:xfrm>
            <a:off x="8794750" y="4449763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gamma/>
                  <a:shade val="86275"/>
                  <a:invGamma/>
                  <a:alpha val="0"/>
                </a:schemeClr>
              </a:gs>
              <a:gs pos="100000">
                <a:schemeClr val="tx1">
                  <a:alpha val="44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18449" name="AutoShape 37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 noProof="1">
              <a:latin typeface="Arial Narrow" panose="020B0606020202030204" pitchFamily="34" charset="0"/>
            </a:endParaRPr>
          </a:p>
        </p:txBody>
      </p:sp>
      <p:sp>
        <p:nvSpPr>
          <p:cNvPr id="57382" name="AutoShape 38"/>
          <p:cNvSpPr>
            <a:spLocks noChangeArrowheads="1"/>
          </p:cNvSpPr>
          <p:nvPr/>
        </p:nvSpPr>
        <p:spPr bwMode="auto">
          <a:xfrm flipV="1">
            <a:off x="1971675" y="5267326"/>
            <a:ext cx="8248650" cy="1077913"/>
          </a:xfrm>
          <a:prstGeom prst="roundRect">
            <a:avLst>
              <a:gd name="adj" fmla="val 2282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  <a:alpha val="0"/>
                </a:schemeClr>
              </a:gs>
              <a:gs pos="100000">
                <a:schemeClr val="tx2">
                  <a:alpha val="16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rot="10800000"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7" name="Group 3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704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705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8" name="Group 4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702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703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9" name="Group 4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700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701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8454" name="Group 48"/>
          <p:cNvGrpSpPr/>
          <p:nvPr/>
        </p:nvGrpSpPr>
        <p:grpSpPr bwMode="auto">
          <a:xfrm>
            <a:off x="3467100" y="2982913"/>
            <a:ext cx="1168400" cy="1473200"/>
            <a:chOff x="4580" y="1878"/>
            <a:chExt cx="736" cy="928"/>
          </a:xfrm>
        </p:grpSpPr>
        <p:sp>
          <p:nvSpPr>
            <p:cNvPr id="18698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99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8455" name="Group 51"/>
          <p:cNvGrpSpPr/>
          <p:nvPr/>
        </p:nvGrpSpPr>
        <p:grpSpPr bwMode="auto">
          <a:xfrm>
            <a:off x="2227263" y="2982913"/>
            <a:ext cx="1168400" cy="1473200"/>
            <a:chOff x="4580" y="1878"/>
            <a:chExt cx="736" cy="928"/>
          </a:xfrm>
        </p:grpSpPr>
        <p:sp>
          <p:nvSpPr>
            <p:cNvPr id="18696" name="Rectangle 5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97" name="Text Box 5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8694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95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3" name="Group 5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92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93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4" name="Group 6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90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91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5" name="Group 6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88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89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6" name="Group 6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86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87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7" name="Group 6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84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85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8" name="Group 7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82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83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" name="Group 7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80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81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" name="Group 7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78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79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" name="Group 81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676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77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" name="Group 8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8674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75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8467" name="Group 87"/>
          <p:cNvGrpSpPr/>
          <p:nvPr/>
        </p:nvGrpSpPr>
        <p:grpSpPr bwMode="auto">
          <a:xfrm>
            <a:off x="4892675" y="2981325"/>
            <a:ext cx="1168400" cy="1473200"/>
            <a:chOff x="4580" y="1878"/>
            <a:chExt cx="736" cy="928"/>
          </a:xfrm>
        </p:grpSpPr>
        <p:sp>
          <p:nvSpPr>
            <p:cNvPr id="18672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73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4" name="Group 9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70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71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5" name="Group 93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668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69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6" name="Group 9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66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67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7" name="Group 9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64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65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8" name="Group 10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62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63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9" name="Group 10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60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61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30" name="Group 10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58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59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31" name="Group 11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56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57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0754" name="Group 11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54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55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0755" name="Group 11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52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53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756" name="Group 12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50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51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0758" name="Group 12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48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49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759" name="Group 126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646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47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0760" name="Group 12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44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45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0762" name="Group 13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42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43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0763" name="Group 13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40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41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0764" name="Group 13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38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39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0766" name="Group 14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36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37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0767" name="Group 14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34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35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0768" name="Group 14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32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33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0770" name="Group 15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30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31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771" name="Group 15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28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29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0772" name="Group 15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26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27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774" name="Group 15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24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25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0775" name="Group 16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22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23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0776" name="Group 16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20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21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0777" name="Group 16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18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19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0778" name="Group 17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16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17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0779" name="Group 17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14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15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0780" name="Group 17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12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13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0781" name="Group 18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10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11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782" name="Group 18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08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09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0783" name="Group 18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06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07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784" name="Group 189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604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05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785" name="Group 192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602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03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0786" name="Group 19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600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601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0787" name="Group 19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98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99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0788" name="Group 20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96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97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0789" name="Group 20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94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95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0790" name="Group 20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92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93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0791" name="Group 21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90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91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0792" name="Group 21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88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89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0793" name="Group 21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86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87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794" name="Group 21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84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85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0795" name="Group 22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82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83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796" name="Group 22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80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81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0797" name="Group 22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78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79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0798" name="Group 23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76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77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0799" name="Group 23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74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75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57600" name="Group 23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72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73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57601" name="Group 24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70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71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57603" name="Group 24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68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69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57604" name="Group 24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66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67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57605" name="Group 24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64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65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57606" name="Group 25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8562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63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57609" name="Group 25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8560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61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57602" name="Freeform 258"/>
          <p:cNvSpPr>
            <a:spLocks noEditPoints="1"/>
          </p:cNvSpPr>
          <p:nvPr/>
        </p:nvSpPr>
        <p:spPr bwMode="auto">
          <a:xfrm>
            <a:off x="1971675" y="2051051"/>
            <a:ext cx="8248650" cy="3205163"/>
          </a:xfrm>
          <a:custGeom>
            <a:avLst/>
            <a:gdLst/>
            <a:ahLst/>
            <a:cxnLst>
              <a:cxn ang="0">
                <a:pos x="5758" y="0"/>
              </a:cxn>
              <a:cxn ang="0">
                <a:pos x="161" y="0"/>
              </a:cxn>
              <a:cxn ang="0">
                <a:pos x="0" y="161"/>
              </a:cxn>
              <a:cxn ang="0">
                <a:pos x="0" y="2138"/>
              </a:cxn>
              <a:cxn ang="0">
                <a:pos x="161" y="2300"/>
              </a:cxn>
              <a:cxn ang="0">
                <a:pos x="5758" y="2300"/>
              </a:cxn>
              <a:cxn ang="0">
                <a:pos x="5920" y="2138"/>
              </a:cxn>
              <a:cxn ang="0">
                <a:pos x="5920" y="161"/>
              </a:cxn>
              <a:cxn ang="0">
                <a:pos x="5758" y="0"/>
              </a:cxn>
              <a:cxn ang="0">
                <a:pos x="1022" y="1883"/>
              </a:cxn>
              <a:cxn ang="0">
                <a:pos x="184" y="1883"/>
              </a:cxn>
              <a:cxn ang="0">
                <a:pos x="184" y="510"/>
              </a:cxn>
              <a:cxn ang="0">
                <a:pos x="1022" y="510"/>
              </a:cxn>
              <a:cxn ang="0">
                <a:pos x="1022" y="1883"/>
              </a:cxn>
              <a:cxn ang="0">
                <a:pos x="1912" y="1885"/>
              </a:cxn>
              <a:cxn ang="0">
                <a:pos x="1073" y="1885"/>
              </a:cxn>
              <a:cxn ang="0">
                <a:pos x="1073" y="513"/>
              </a:cxn>
              <a:cxn ang="0">
                <a:pos x="1912" y="513"/>
              </a:cxn>
              <a:cxn ang="0">
                <a:pos x="1912" y="1885"/>
              </a:cxn>
              <a:cxn ang="0">
                <a:pos x="2935" y="1883"/>
              </a:cxn>
              <a:cxn ang="0">
                <a:pos x="2097" y="1883"/>
              </a:cxn>
              <a:cxn ang="0">
                <a:pos x="2097" y="510"/>
              </a:cxn>
              <a:cxn ang="0">
                <a:pos x="2935" y="510"/>
              </a:cxn>
              <a:cxn ang="0">
                <a:pos x="2935" y="1883"/>
              </a:cxn>
              <a:cxn ang="0">
                <a:pos x="3824" y="1885"/>
              </a:cxn>
              <a:cxn ang="0">
                <a:pos x="2985" y="1885"/>
              </a:cxn>
              <a:cxn ang="0">
                <a:pos x="2985" y="513"/>
              </a:cxn>
              <a:cxn ang="0">
                <a:pos x="3824" y="513"/>
              </a:cxn>
              <a:cxn ang="0">
                <a:pos x="3824" y="1885"/>
              </a:cxn>
              <a:cxn ang="0">
                <a:pos x="4846" y="1883"/>
              </a:cxn>
              <a:cxn ang="0">
                <a:pos x="4007" y="1883"/>
              </a:cxn>
              <a:cxn ang="0">
                <a:pos x="4007" y="510"/>
              </a:cxn>
              <a:cxn ang="0">
                <a:pos x="4846" y="510"/>
              </a:cxn>
              <a:cxn ang="0">
                <a:pos x="4846" y="1883"/>
              </a:cxn>
              <a:cxn ang="0">
                <a:pos x="5735" y="1885"/>
              </a:cxn>
              <a:cxn ang="0">
                <a:pos x="4897" y="1885"/>
              </a:cxn>
              <a:cxn ang="0">
                <a:pos x="4897" y="513"/>
              </a:cxn>
              <a:cxn ang="0">
                <a:pos x="5735" y="513"/>
              </a:cxn>
              <a:cxn ang="0">
                <a:pos x="5735" y="1885"/>
              </a:cxn>
            </a:cxnLst>
            <a:rect l="0" t="0" r="r" b="b"/>
            <a:pathLst>
              <a:path w="5920" h="2300">
                <a:moveTo>
                  <a:pt x="5758" y="0"/>
                </a:moveTo>
                <a:cubicBezTo>
                  <a:pt x="161" y="0"/>
                  <a:pt x="161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138"/>
                  <a:pt x="0" y="2138"/>
                  <a:pt x="0" y="2138"/>
                </a:cubicBezTo>
                <a:cubicBezTo>
                  <a:pt x="0" y="2227"/>
                  <a:pt x="72" y="2300"/>
                  <a:pt x="161" y="2300"/>
                </a:cubicBezTo>
                <a:cubicBezTo>
                  <a:pt x="5758" y="2300"/>
                  <a:pt x="5758" y="2300"/>
                  <a:pt x="5758" y="2300"/>
                </a:cubicBezTo>
                <a:cubicBezTo>
                  <a:pt x="5847" y="2300"/>
                  <a:pt x="5920" y="2227"/>
                  <a:pt x="5920" y="2138"/>
                </a:cubicBezTo>
                <a:cubicBezTo>
                  <a:pt x="5920" y="161"/>
                  <a:pt x="5920" y="161"/>
                  <a:pt x="5920" y="161"/>
                </a:cubicBezTo>
                <a:cubicBezTo>
                  <a:pt x="5920" y="72"/>
                  <a:pt x="5847" y="0"/>
                  <a:pt x="5758" y="0"/>
                </a:cubicBezTo>
                <a:close/>
                <a:moveTo>
                  <a:pt x="1022" y="1883"/>
                </a:moveTo>
                <a:cubicBezTo>
                  <a:pt x="184" y="1883"/>
                  <a:pt x="184" y="1883"/>
                  <a:pt x="184" y="1883"/>
                </a:cubicBezTo>
                <a:cubicBezTo>
                  <a:pt x="184" y="510"/>
                  <a:pt x="184" y="510"/>
                  <a:pt x="184" y="510"/>
                </a:cubicBezTo>
                <a:cubicBezTo>
                  <a:pt x="1022" y="510"/>
                  <a:pt x="1022" y="510"/>
                  <a:pt x="1022" y="510"/>
                </a:cubicBezTo>
                <a:lnTo>
                  <a:pt x="1022" y="1883"/>
                </a:lnTo>
                <a:close/>
                <a:moveTo>
                  <a:pt x="1912" y="1885"/>
                </a:moveTo>
                <a:cubicBezTo>
                  <a:pt x="1073" y="1885"/>
                  <a:pt x="1073" y="1885"/>
                  <a:pt x="1073" y="1885"/>
                </a:cubicBezTo>
                <a:cubicBezTo>
                  <a:pt x="1073" y="513"/>
                  <a:pt x="1073" y="513"/>
                  <a:pt x="1073" y="513"/>
                </a:cubicBezTo>
                <a:cubicBezTo>
                  <a:pt x="1912" y="513"/>
                  <a:pt x="1912" y="513"/>
                  <a:pt x="1912" y="513"/>
                </a:cubicBezTo>
                <a:lnTo>
                  <a:pt x="1912" y="1885"/>
                </a:lnTo>
                <a:close/>
                <a:moveTo>
                  <a:pt x="2935" y="1883"/>
                </a:moveTo>
                <a:cubicBezTo>
                  <a:pt x="2097" y="1883"/>
                  <a:pt x="2097" y="1883"/>
                  <a:pt x="2097" y="1883"/>
                </a:cubicBezTo>
                <a:cubicBezTo>
                  <a:pt x="2097" y="510"/>
                  <a:pt x="2097" y="510"/>
                  <a:pt x="2097" y="510"/>
                </a:cubicBezTo>
                <a:cubicBezTo>
                  <a:pt x="2935" y="510"/>
                  <a:pt x="2935" y="510"/>
                  <a:pt x="2935" y="510"/>
                </a:cubicBezTo>
                <a:lnTo>
                  <a:pt x="2935" y="1883"/>
                </a:lnTo>
                <a:close/>
                <a:moveTo>
                  <a:pt x="3824" y="1885"/>
                </a:moveTo>
                <a:cubicBezTo>
                  <a:pt x="2985" y="1885"/>
                  <a:pt x="2985" y="1885"/>
                  <a:pt x="2985" y="1885"/>
                </a:cubicBezTo>
                <a:cubicBezTo>
                  <a:pt x="2985" y="513"/>
                  <a:pt x="2985" y="513"/>
                  <a:pt x="2985" y="513"/>
                </a:cubicBezTo>
                <a:cubicBezTo>
                  <a:pt x="3824" y="513"/>
                  <a:pt x="3824" y="513"/>
                  <a:pt x="3824" y="513"/>
                </a:cubicBezTo>
                <a:lnTo>
                  <a:pt x="3824" y="1885"/>
                </a:lnTo>
                <a:close/>
                <a:moveTo>
                  <a:pt x="4846" y="1883"/>
                </a:moveTo>
                <a:cubicBezTo>
                  <a:pt x="4007" y="1883"/>
                  <a:pt x="4007" y="1883"/>
                  <a:pt x="4007" y="1883"/>
                </a:cubicBezTo>
                <a:cubicBezTo>
                  <a:pt x="4007" y="510"/>
                  <a:pt x="4007" y="510"/>
                  <a:pt x="4007" y="510"/>
                </a:cubicBezTo>
                <a:cubicBezTo>
                  <a:pt x="4846" y="510"/>
                  <a:pt x="4846" y="510"/>
                  <a:pt x="4846" y="510"/>
                </a:cubicBezTo>
                <a:lnTo>
                  <a:pt x="4846" y="1883"/>
                </a:lnTo>
                <a:close/>
                <a:moveTo>
                  <a:pt x="5735" y="1885"/>
                </a:moveTo>
                <a:cubicBezTo>
                  <a:pt x="4897" y="1885"/>
                  <a:pt x="4897" y="1885"/>
                  <a:pt x="4897" y="1885"/>
                </a:cubicBezTo>
                <a:cubicBezTo>
                  <a:pt x="4897" y="513"/>
                  <a:pt x="4897" y="513"/>
                  <a:pt x="4897" y="513"/>
                </a:cubicBezTo>
                <a:cubicBezTo>
                  <a:pt x="5735" y="513"/>
                  <a:pt x="5735" y="513"/>
                  <a:pt x="5735" y="513"/>
                </a:cubicBezTo>
                <a:lnTo>
                  <a:pt x="5735" y="1885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525" name="Text Box 259"/>
          <p:cNvSpPr txBox="1">
            <a:spLocks noChangeArrowheads="1"/>
          </p:cNvSpPr>
          <p:nvPr/>
        </p:nvSpPr>
        <p:spPr bwMode="auto">
          <a:xfrm>
            <a:off x="268287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Hours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8526" name="Text Box 260"/>
          <p:cNvSpPr txBox="1">
            <a:spLocks noChangeArrowheads="1"/>
          </p:cNvSpPr>
          <p:nvPr/>
        </p:nvSpPr>
        <p:spPr bwMode="auto">
          <a:xfrm>
            <a:off x="5348289" y="4733925"/>
            <a:ext cx="1495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Minutes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8527" name="Text Box 261"/>
          <p:cNvSpPr txBox="1">
            <a:spLocks noChangeArrowheads="1"/>
          </p:cNvSpPr>
          <p:nvPr/>
        </p:nvSpPr>
        <p:spPr bwMode="auto">
          <a:xfrm>
            <a:off x="801052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Seconds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7607" name="AutoShape 263"/>
          <p:cNvSpPr>
            <a:spLocks noChangeArrowheads="1"/>
          </p:cNvSpPr>
          <p:nvPr/>
        </p:nvSpPr>
        <p:spPr bwMode="auto">
          <a:xfrm rot="16200000">
            <a:off x="610394" y="3472657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7608" name="AutoShape 264"/>
          <p:cNvSpPr>
            <a:spLocks noChangeArrowheads="1"/>
          </p:cNvSpPr>
          <p:nvPr/>
        </p:nvSpPr>
        <p:spPr bwMode="auto">
          <a:xfrm>
            <a:off x="1997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8530" name="Group 265"/>
          <p:cNvGrpSpPr/>
          <p:nvPr/>
        </p:nvGrpSpPr>
        <p:grpSpPr bwMode="auto">
          <a:xfrm>
            <a:off x="4686300" y="3373439"/>
            <a:ext cx="120650" cy="693737"/>
            <a:chOff x="1939" y="2444"/>
            <a:chExt cx="81" cy="463"/>
          </a:xfrm>
        </p:grpSpPr>
        <p:sp>
          <p:nvSpPr>
            <p:cNvPr id="18558" name="Rectangle 266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59" name="Rectangle 267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8531" name="Group 268"/>
          <p:cNvGrpSpPr/>
          <p:nvPr/>
        </p:nvGrpSpPr>
        <p:grpSpPr bwMode="auto">
          <a:xfrm>
            <a:off x="7367588" y="3373439"/>
            <a:ext cx="120650" cy="693737"/>
            <a:chOff x="1939" y="2444"/>
            <a:chExt cx="81" cy="463"/>
          </a:xfrm>
        </p:grpSpPr>
        <p:sp>
          <p:nvSpPr>
            <p:cNvPr id="18556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57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8532" name="Group 271"/>
          <p:cNvGrpSpPr/>
          <p:nvPr/>
        </p:nvGrpSpPr>
        <p:grpSpPr bwMode="auto">
          <a:xfrm>
            <a:off x="2185989" y="2770188"/>
            <a:ext cx="7731125" cy="1905000"/>
            <a:chOff x="445" y="1744"/>
            <a:chExt cx="4870" cy="1200"/>
          </a:xfrm>
        </p:grpSpPr>
        <p:grpSp>
          <p:nvGrpSpPr>
            <p:cNvPr id="18534" name="Group 272"/>
            <p:cNvGrpSpPr/>
            <p:nvPr/>
          </p:nvGrpSpPr>
          <p:grpSpPr bwMode="auto">
            <a:xfrm>
              <a:off x="445" y="1744"/>
              <a:ext cx="734" cy="1200"/>
              <a:chOff x="448" y="1746"/>
              <a:chExt cx="724" cy="1188"/>
            </a:xfrm>
          </p:grpSpPr>
          <p:grpSp>
            <p:nvGrpSpPr>
              <p:cNvPr id="18552" name="Group 27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8554" name="Freeform 27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5" name="Freeform 27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553" name="Freeform 27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535" name="Group 277"/>
            <p:cNvGrpSpPr/>
            <p:nvPr/>
          </p:nvGrpSpPr>
          <p:grpSpPr bwMode="auto">
            <a:xfrm>
              <a:off x="1225" y="1744"/>
              <a:ext cx="734" cy="1200"/>
              <a:chOff x="448" y="1746"/>
              <a:chExt cx="724" cy="1188"/>
            </a:xfrm>
          </p:grpSpPr>
          <p:grpSp>
            <p:nvGrpSpPr>
              <p:cNvPr id="18548" name="Group 27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8550" name="Freeform 27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1" name="Freeform 28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549" name="Freeform 28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536" name="Group 282"/>
            <p:cNvGrpSpPr/>
            <p:nvPr/>
          </p:nvGrpSpPr>
          <p:grpSpPr bwMode="auto">
            <a:xfrm flipH="1">
              <a:off x="4581" y="1744"/>
              <a:ext cx="734" cy="1200"/>
              <a:chOff x="448" y="1746"/>
              <a:chExt cx="724" cy="1188"/>
            </a:xfrm>
          </p:grpSpPr>
          <p:grpSp>
            <p:nvGrpSpPr>
              <p:cNvPr id="18544" name="Group 28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8546" name="Freeform 28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7" name="Freeform 28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545" name="Freeform 28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537" name="Group 287"/>
            <p:cNvGrpSpPr/>
            <p:nvPr/>
          </p:nvGrpSpPr>
          <p:grpSpPr bwMode="auto">
            <a:xfrm flipH="1">
              <a:off x="3799" y="1744"/>
              <a:ext cx="734" cy="1200"/>
              <a:chOff x="448" y="1746"/>
              <a:chExt cx="724" cy="1188"/>
            </a:xfrm>
          </p:grpSpPr>
          <p:grpSp>
            <p:nvGrpSpPr>
              <p:cNvPr id="18540" name="Group 28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8542" name="Freeform 28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3" name="Freeform 29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541" name="Freeform 29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538" name="Rectangle 292"/>
            <p:cNvSpPr>
              <a:spLocks noChangeArrowheads="1"/>
            </p:cNvSpPr>
            <p:nvPr/>
          </p:nvSpPr>
          <p:spPr bwMode="auto">
            <a:xfrm>
              <a:off x="2126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539" name="Rectangle 293"/>
            <p:cNvSpPr>
              <a:spLocks noChangeArrowheads="1"/>
            </p:cNvSpPr>
            <p:nvPr/>
          </p:nvSpPr>
          <p:spPr bwMode="auto">
            <a:xfrm>
              <a:off x="2909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0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0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0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07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207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2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20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0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0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0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0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0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0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0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0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07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0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0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0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0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07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07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0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0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07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0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07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07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0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0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0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07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0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07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0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0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0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07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0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07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0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0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0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07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0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0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0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0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0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07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0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0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0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0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0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0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0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0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07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7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7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7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7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7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7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Freeform 6"/>
          <p:cNvSpPr/>
          <p:nvPr/>
        </p:nvSpPr>
        <p:spPr bwMode="auto">
          <a:xfrm>
            <a:off x="2030413" y="1595438"/>
            <a:ext cx="8132762" cy="533400"/>
          </a:xfrm>
          <a:custGeom>
            <a:avLst/>
            <a:gdLst>
              <a:gd name="T0" fmla="*/ 2147483646 w 5772"/>
              <a:gd name="T1" fmla="*/ 2147483646 h 636"/>
              <a:gd name="T2" fmla="*/ 2147483646 w 5772"/>
              <a:gd name="T3" fmla="*/ 2147483646 h 636"/>
              <a:gd name="T4" fmla="*/ 2147483646 w 5772"/>
              <a:gd name="T5" fmla="*/ 2147483646 h 636"/>
              <a:gd name="T6" fmla="*/ 2147483646 w 5772"/>
              <a:gd name="T7" fmla="*/ 2147483646 h 636"/>
              <a:gd name="T8" fmla="*/ 2147483646 w 5772"/>
              <a:gd name="T9" fmla="*/ 2147483646 h 636"/>
              <a:gd name="T10" fmla="*/ 2147483646 w 5772"/>
              <a:gd name="T11" fmla="*/ 2147483646 h 636"/>
              <a:gd name="T12" fmla="*/ 2147483646 w 5772"/>
              <a:gd name="T13" fmla="*/ 2147483646 h 636"/>
              <a:gd name="T14" fmla="*/ 2147483646 w 5772"/>
              <a:gd name="T15" fmla="*/ 2147483646 h 636"/>
              <a:gd name="T16" fmla="*/ 2147483646 w 5772"/>
              <a:gd name="T17" fmla="*/ 2147483646 h 636"/>
              <a:gd name="T18" fmla="*/ 2147483646 w 5772"/>
              <a:gd name="T19" fmla="*/ 2147483646 h 636"/>
              <a:gd name="T20" fmla="*/ 2147483646 w 5772"/>
              <a:gd name="T21" fmla="*/ 2147483646 h 636"/>
              <a:gd name="T22" fmla="*/ 2147483646 w 5772"/>
              <a:gd name="T23" fmla="*/ 2147483646 h 636"/>
              <a:gd name="T24" fmla="*/ 2147483646 w 5772"/>
              <a:gd name="T25" fmla="*/ 0 h 636"/>
              <a:gd name="T26" fmla="*/ 2147483646 w 5772"/>
              <a:gd name="T27" fmla="*/ 0 h 636"/>
              <a:gd name="T28" fmla="*/ 2147483646 w 5772"/>
              <a:gd name="T29" fmla="*/ 0 h 636"/>
              <a:gd name="T30" fmla="*/ 2147483646 w 5772"/>
              <a:gd name="T31" fmla="*/ 0 h 636"/>
              <a:gd name="T32" fmla="*/ 2147483646 w 5772"/>
              <a:gd name="T33" fmla="*/ 2147483646 h 636"/>
              <a:gd name="T34" fmla="*/ 2147483646 w 5772"/>
              <a:gd name="T35" fmla="*/ 2147483646 h 636"/>
              <a:gd name="T36" fmla="*/ 2147483646 w 5772"/>
              <a:gd name="T37" fmla="*/ 2147483646 h 636"/>
              <a:gd name="T38" fmla="*/ 2147483646 w 5772"/>
              <a:gd name="T39" fmla="*/ 2147483646 h 636"/>
              <a:gd name="T40" fmla="*/ 2147483646 w 5772"/>
              <a:gd name="T41" fmla="*/ 2147483646 h 636"/>
              <a:gd name="T42" fmla="*/ 2147483646 w 5772"/>
              <a:gd name="T43" fmla="*/ 2147483646 h 636"/>
              <a:gd name="T44" fmla="*/ 2147483646 w 5772"/>
              <a:gd name="T45" fmla="*/ 2147483646 h 636"/>
              <a:gd name="T46" fmla="*/ 2147483646 w 5772"/>
              <a:gd name="T47" fmla="*/ 2147483646 h 636"/>
              <a:gd name="T48" fmla="*/ 2147483646 w 5772"/>
              <a:gd name="T49" fmla="*/ 2147483646 h 636"/>
              <a:gd name="T50" fmla="*/ 2147483646 w 5772"/>
              <a:gd name="T51" fmla="*/ 2147483646 h 636"/>
              <a:gd name="T52" fmla="*/ 2147483646 w 5772"/>
              <a:gd name="T53" fmla="*/ 2147483646 h 636"/>
              <a:gd name="T54" fmla="*/ 2147483646 w 5772"/>
              <a:gd name="T55" fmla="*/ 2147483646 h 636"/>
              <a:gd name="T56" fmla="*/ 2147483646 w 5772"/>
              <a:gd name="T57" fmla="*/ 2147483646 h 636"/>
              <a:gd name="T58" fmla="*/ 2147483646 w 5772"/>
              <a:gd name="T59" fmla="*/ 2147483646 h 636"/>
              <a:gd name="T60" fmla="*/ 0 w 5772"/>
              <a:gd name="T61" fmla="*/ 2147483646 h 636"/>
              <a:gd name="T62" fmla="*/ 2147483646 w 5772"/>
              <a:gd name="T63" fmla="*/ 2147483646 h 636"/>
              <a:gd name="T64" fmla="*/ 2147483646 w 5772"/>
              <a:gd name="T65" fmla="*/ 2147483646 h 636"/>
              <a:gd name="T66" fmla="*/ 2147483646 w 5772"/>
              <a:gd name="T67" fmla="*/ 2147483646 h 636"/>
              <a:gd name="T68" fmla="*/ 2147483646 w 5772"/>
              <a:gd name="T69" fmla="*/ 2147483646 h 6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72"/>
              <a:gd name="T106" fmla="*/ 0 h 636"/>
              <a:gd name="T107" fmla="*/ 5772 w 5772"/>
              <a:gd name="T108" fmla="*/ 636 h 6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72" h="636">
                <a:moveTo>
                  <a:pt x="5365" y="62"/>
                </a:moveTo>
                <a:cubicBezTo>
                  <a:pt x="5365" y="62"/>
                  <a:pt x="5365" y="62"/>
                  <a:pt x="5365" y="62"/>
                </a:cubicBezTo>
                <a:cubicBezTo>
                  <a:pt x="5363" y="59"/>
                  <a:pt x="5361" y="56"/>
                  <a:pt x="5359" y="53"/>
                </a:cubicBezTo>
                <a:cubicBezTo>
                  <a:pt x="5359" y="53"/>
                  <a:pt x="5359" y="53"/>
                  <a:pt x="5359" y="53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7" y="50"/>
                  <a:pt x="5355" y="49"/>
                  <a:pt x="5354" y="47"/>
                </a:cubicBezTo>
                <a:cubicBezTo>
                  <a:pt x="5354" y="47"/>
                  <a:pt x="5354" y="47"/>
                  <a:pt x="5354" y="46"/>
                </a:cubicBezTo>
                <a:cubicBezTo>
                  <a:pt x="5345" y="37"/>
                  <a:pt x="5336" y="29"/>
                  <a:pt x="5325" y="22"/>
                </a:cubicBezTo>
                <a:cubicBezTo>
                  <a:pt x="5325" y="22"/>
                  <a:pt x="5325" y="21"/>
                  <a:pt x="5324" y="21"/>
                </a:cubicBezTo>
                <a:cubicBezTo>
                  <a:pt x="5323" y="20"/>
                  <a:pt x="5321" y="19"/>
                  <a:pt x="5319" y="18"/>
                </a:cubicBezTo>
                <a:cubicBezTo>
                  <a:pt x="5319" y="18"/>
                  <a:pt x="5318" y="18"/>
                  <a:pt x="5318" y="17"/>
                </a:cubicBezTo>
                <a:cubicBezTo>
                  <a:pt x="5316" y="16"/>
                  <a:pt x="5314" y="15"/>
                  <a:pt x="5313" y="14"/>
                </a:cubicBezTo>
                <a:cubicBezTo>
                  <a:pt x="5312" y="14"/>
                  <a:pt x="5312" y="14"/>
                  <a:pt x="5311" y="14"/>
                </a:cubicBezTo>
                <a:cubicBezTo>
                  <a:pt x="5309" y="13"/>
                  <a:pt x="5307" y="12"/>
                  <a:pt x="5305" y="11"/>
                </a:cubicBezTo>
                <a:cubicBezTo>
                  <a:pt x="5305" y="11"/>
                  <a:pt x="5305" y="11"/>
                  <a:pt x="5305" y="11"/>
                </a:cubicBezTo>
                <a:cubicBezTo>
                  <a:pt x="5300" y="9"/>
                  <a:pt x="5295" y="7"/>
                  <a:pt x="5291" y="6"/>
                </a:cubicBezTo>
                <a:cubicBezTo>
                  <a:pt x="5290" y="5"/>
                  <a:pt x="5289" y="5"/>
                  <a:pt x="5289" y="5"/>
                </a:cubicBezTo>
                <a:cubicBezTo>
                  <a:pt x="5287" y="5"/>
                  <a:pt x="5285" y="4"/>
                  <a:pt x="5283" y="4"/>
                </a:cubicBezTo>
                <a:cubicBezTo>
                  <a:pt x="5283" y="3"/>
                  <a:pt x="5282" y="3"/>
                  <a:pt x="5281" y="3"/>
                </a:cubicBezTo>
                <a:cubicBezTo>
                  <a:pt x="5279" y="3"/>
                  <a:pt x="5278" y="2"/>
                  <a:pt x="5276" y="2"/>
                </a:cubicBezTo>
                <a:cubicBezTo>
                  <a:pt x="5275" y="2"/>
                  <a:pt x="5274" y="2"/>
                  <a:pt x="5274" y="2"/>
                </a:cubicBezTo>
                <a:cubicBezTo>
                  <a:pt x="5272" y="1"/>
                  <a:pt x="5270" y="1"/>
                  <a:pt x="5269" y="1"/>
                </a:cubicBezTo>
                <a:cubicBezTo>
                  <a:pt x="5268" y="1"/>
                  <a:pt x="5267" y="1"/>
                  <a:pt x="5266" y="0"/>
                </a:cubicBezTo>
                <a:cubicBezTo>
                  <a:pt x="5264" y="0"/>
                  <a:pt x="5263" y="0"/>
                  <a:pt x="5261" y="0"/>
                </a:cubicBezTo>
                <a:cubicBezTo>
                  <a:pt x="5260" y="0"/>
                  <a:pt x="5259" y="0"/>
                  <a:pt x="5259" y="0"/>
                </a:cubicBezTo>
                <a:cubicBezTo>
                  <a:pt x="5256" y="0"/>
                  <a:pt x="5253" y="0"/>
                  <a:pt x="525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19" y="0"/>
                  <a:pt x="516" y="0"/>
                  <a:pt x="514" y="0"/>
                </a:cubicBezTo>
                <a:cubicBezTo>
                  <a:pt x="513" y="0"/>
                  <a:pt x="512" y="0"/>
                  <a:pt x="511" y="0"/>
                </a:cubicBezTo>
                <a:cubicBezTo>
                  <a:pt x="510" y="0"/>
                  <a:pt x="508" y="0"/>
                  <a:pt x="506" y="0"/>
                </a:cubicBezTo>
                <a:cubicBezTo>
                  <a:pt x="505" y="1"/>
                  <a:pt x="504" y="1"/>
                  <a:pt x="503" y="1"/>
                </a:cubicBezTo>
                <a:cubicBezTo>
                  <a:pt x="502" y="1"/>
                  <a:pt x="500" y="1"/>
                  <a:pt x="499" y="2"/>
                </a:cubicBezTo>
                <a:cubicBezTo>
                  <a:pt x="498" y="2"/>
                  <a:pt x="497" y="2"/>
                  <a:pt x="496" y="2"/>
                </a:cubicBezTo>
                <a:cubicBezTo>
                  <a:pt x="494" y="2"/>
                  <a:pt x="493" y="3"/>
                  <a:pt x="491" y="3"/>
                </a:cubicBezTo>
                <a:cubicBezTo>
                  <a:pt x="491" y="3"/>
                  <a:pt x="490" y="3"/>
                  <a:pt x="489" y="4"/>
                </a:cubicBezTo>
                <a:cubicBezTo>
                  <a:pt x="487" y="4"/>
                  <a:pt x="485" y="4"/>
                  <a:pt x="484" y="5"/>
                </a:cubicBezTo>
                <a:cubicBezTo>
                  <a:pt x="483" y="5"/>
                  <a:pt x="482" y="5"/>
                  <a:pt x="482" y="6"/>
                </a:cubicBezTo>
                <a:cubicBezTo>
                  <a:pt x="477" y="7"/>
                  <a:pt x="472" y="9"/>
                  <a:pt x="468" y="11"/>
                </a:cubicBezTo>
                <a:cubicBezTo>
                  <a:pt x="467" y="11"/>
                  <a:pt x="467" y="11"/>
                  <a:pt x="467" y="11"/>
                </a:cubicBezTo>
                <a:cubicBezTo>
                  <a:pt x="465" y="12"/>
                  <a:pt x="463" y="13"/>
                  <a:pt x="461" y="14"/>
                </a:cubicBezTo>
                <a:cubicBezTo>
                  <a:pt x="461" y="14"/>
                  <a:pt x="460" y="14"/>
                  <a:pt x="460" y="14"/>
                </a:cubicBezTo>
                <a:cubicBezTo>
                  <a:pt x="458" y="15"/>
                  <a:pt x="456" y="16"/>
                  <a:pt x="455" y="17"/>
                </a:cubicBezTo>
                <a:cubicBezTo>
                  <a:pt x="454" y="18"/>
                  <a:pt x="454" y="18"/>
                  <a:pt x="453" y="18"/>
                </a:cubicBezTo>
                <a:cubicBezTo>
                  <a:pt x="451" y="19"/>
                  <a:pt x="450" y="20"/>
                  <a:pt x="448" y="21"/>
                </a:cubicBezTo>
                <a:cubicBezTo>
                  <a:pt x="448" y="21"/>
                  <a:pt x="447" y="22"/>
                  <a:pt x="447" y="22"/>
                </a:cubicBezTo>
                <a:cubicBezTo>
                  <a:pt x="445" y="23"/>
                  <a:pt x="443" y="24"/>
                  <a:pt x="441" y="26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35" y="30"/>
                  <a:pt x="429" y="35"/>
                  <a:pt x="424" y="41"/>
                </a:cubicBezTo>
                <a:cubicBezTo>
                  <a:pt x="424" y="41"/>
                  <a:pt x="424" y="41"/>
                  <a:pt x="424" y="41"/>
                </a:cubicBezTo>
                <a:cubicBezTo>
                  <a:pt x="422" y="43"/>
                  <a:pt x="420" y="45"/>
                  <a:pt x="419" y="46"/>
                </a:cubicBezTo>
                <a:cubicBezTo>
                  <a:pt x="419" y="47"/>
                  <a:pt x="419" y="47"/>
                  <a:pt x="419" y="47"/>
                </a:cubicBezTo>
                <a:cubicBezTo>
                  <a:pt x="417" y="49"/>
                  <a:pt x="415" y="50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1" y="56"/>
                  <a:pt x="409" y="59"/>
                  <a:pt x="407" y="62"/>
                </a:cubicBezTo>
                <a:cubicBezTo>
                  <a:pt x="407" y="62"/>
                  <a:pt x="407" y="62"/>
                  <a:pt x="407" y="62"/>
                </a:cubicBezTo>
                <a:cubicBezTo>
                  <a:pt x="0" y="636"/>
                  <a:pt x="0" y="636"/>
                  <a:pt x="0" y="636"/>
                </a:cubicBezTo>
                <a:cubicBezTo>
                  <a:pt x="29" y="603"/>
                  <a:pt x="72" y="582"/>
                  <a:pt x="120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5387" y="582"/>
                  <a:pt x="5387" y="582"/>
                  <a:pt x="5387" y="582"/>
                </a:cubicBezTo>
                <a:cubicBezTo>
                  <a:pt x="5653" y="582"/>
                  <a:pt x="5653" y="582"/>
                  <a:pt x="5653" y="582"/>
                </a:cubicBezTo>
                <a:cubicBezTo>
                  <a:pt x="5700" y="582"/>
                  <a:pt x="5743" y="603"/>
                  <a:pt x="5772" y="636"/>
                </a:cubicBezTo>
                <a:lnTo>
                  <a:pt x="5365" y="62"/>
                </a:lnTo>
                <a:close/>
              </a:path>
            </a:pathLst>
          </a:custGeom>
          <a:solidFill>
            <a:srgbClr val="51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6" name="AutoShape 8"/>
          <p:cNvSpPr>
            <a:spLocks noChangeArrowheads="1"/>
          </p:cNvSpPr>
          <p:nvPr/>
        </p:nvSpPr>
        <p:spPr bwMode="auto">
          <a:xfrm>
            <a:off x="1971675" y="2051051"/>
            <a:ext cx="8248650" cy="3205163"/>
          </a:xfrm>
          <a:prstGeom prst="roundRect">
            <a:avLst>
              <a:gd name="adj" fmla="val 701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solidFill>
              <a:srgbClr val="323232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19465" name="Group 9"/>
          <p:cNvGrpSpPr/>
          <p:nvPr/>
        </p:nvGrpSpPr>
        <p:grpSpPr bwMode="auto">
          <a:xfrm>
            <a:off x="2227263" y="2762250"/>
            <a:ext cx="1168400" cy="1912938"/>
            <a:chOff x="275" y="2008"/>
            <a:chExt cx="795" cy="1276"/>
          </a:xfrm>
        </p:grpSpPr>
        <p:sp>
          <p:nvSpPr>
            <p:cNvPr id="58378" name="AutoShape 1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79" name="AutoShape 1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80" name="AutoShape 1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9749" name="AutoShape 1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9466" name="Group 14"/>
          <p:cNvGrpSpPr/>
          <p:nvPr/>
        </p:nvGrpSpPr>
        <p:grpSpPr bwMode="auto">
          <a:xfrm>
            <a:off x="3467100" y="2765425"/>
            <a:ext cx="1168400" cy="1912938"/>
            <a:chOff x="275" y="2008"/>
            <a:chExt cx="795" cy="1276"/>
          </a:xfrm>
        </p:grpSpPr>
        <p:sp>
          <p:nvSpPr>
            <p:cNvPr id="58383" name="AutoShape 1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84" name="AutoShape 1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85" name="AutoShape 1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9745" name="AutoShape 1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9467" name="Group 19"/>
          <p:cNvGrpSpPr/>
          <p:nvPr/>
        </p:nvGrpSpPr>
        <p:grpSpPr bwMode="auto">
          <a:xfrm>
            <a:off x="4892675" y="2762250"/>
            <a:ext cx="1168400" cy="1912938"/>
            <a:chOff x="275" y="2008"/>
            <a:chExt cx="795" cy="1276"/>
          </a:xfrm>
        </p:grpSpPr>
        <p:sp>
          <p:nvSpPr>
            <p:cNvPr id="58388" name="AutoShape 2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89" name="AutoShape 2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90" name="AutoShape 2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9741" name="AutoShape 2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9468" name="Group 24"/>
          <p:cNvGrpSpPr/>
          <p:nvPr/>
        </p:nvGrpSpPr>
        <p:grpSpPr bwMode="auto">
          <a:xfrm>
            <a:off x="6130925" y="2765425"/>
            <a:ext cx="1168400" cy="1912938"/>
            <a:chOff x="275" y="2008"/>
            <a:chExt cx="795" cy="1276"/>
          </a:xfrm>
        </p:grpSpPr>
        <p:sp>
          <p:nvSpPr>
            <p:cNvPr id="58393" name="AutoShape 2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94" name="AutoShape 2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95" name="AutoShape 2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9737" name="AutoShape 2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19469" name="Group 29"/>
          <p:cNvGrpSpPr/>
          <p:nvPr/>
        </p:nvGrpSpPr>
        <p:grpSpPr bwMode="auto">
          <a:xfrm>
            <a:off x="7554913" y="2762250"/>
            <a:ext cx="1168400" cy="1912938"/>
            <a:chOff x="275" y="2008"/>
            <a:chExt cx="795" cy="1276"/>
          </a:xfrm>
        </p:grpSpPr>
        <p:sp>
          <p:nvSpPr>
            <p:cNvPr id="58398" name="AutoShape 3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399" name="AutoShape 3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8400" name="AutoShape 3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19733" name="AutoShape 3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sp>
        <p:nvSpPr>
          <p:cNvPr id="58402" name="AutoShape 34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8403" name="AutoShape 35"/>
          <p:cNvSpPr>
            <a:spLocks noChangeArrowheads="1"/>
          </p:cNvSpPr>
          <p:nvPr/>
        </p:nvSpPr>
        <p:spPr bwMode="auto">
          <a:xfrm>
            <a:off x="8794750" y="2765425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alpha val="44000"/>
                </a:schemeClr>
              </a:gs>
              <a:gs pos="100000">
                <a:schemeClr val="tx1">
                  <a:gamma/>
                  <a:shade val="8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8404" name="AutoShape 36"/>
          <p:cNvSpPr>
            <a:spLocks noChangeArrowheads="1"/>
          </p:cNvSpPr>
          <p:nvPr/>
        </p:nvSpPr>
        <p:spPr bwMode="auto">
          <a:xfrm>
            <a:off x="8794750" y="4449763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gamma/>
                  <a:shade val="86275"/>
                  <a:invGamma/>
                  <a:alpha val="0"/>
                </a:schemeClr>
              </a:gs>
              <a:gs pos="100000">
                <a:schemeClr val="tx1">
                  <a:alpha val="44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19473" name="AutoShape 37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 noProof="1">
              <a:latin typeface="Arial Narrow" panose="020B0606020202030204" pitchFamily="34" charset="0"/>
            </a:endParaRPr>
          </a:p>
        </p:txBody>
      </p:sp>
      <p:sp>
        <p:nvSpPr>
          <p:cNvPr id="58406" name="AutoShape 38"/>
          <p:cNvSpPr>
            <a:spLocks noChangeArrowheads="1"/>
          </p:cNvSpPr>
          <p:nvPr/>
        </p:nvSpPr>
        <p:spPr bwMode="auto">
          <a:xfrm flipV="1">
            <a:off x="1971675" y="5267326"/>
            <a:ext cx="8248650" cy="1077913"/>
          </a:xfrm>
          <a:prstGeom prst="roundRect">
            <a:avLst>
              <a:gd name="adj" fmla="val 2282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  <a:alpha val="0"/>
                </a:schemeClr>
              </a:gs>
              <a:gs pos="100000">
                <a:schemeClr val="tx2">
                  <a:alpha val="16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rot="10800000"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7" name="Group 3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28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29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8" name="Group 4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2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2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9" name="Group 4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724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25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78" name="Group 48"/>
          <p:cNvGrpSpPr/>
          <p:nvPr/>
        </p:nvGrpSpPr>
        <p:grpSpPr bwMode="auto">
          <a:xfrm>
            <a:off x="3467100" y="2982913"/>
            <a:ext cx="1168400" cy="1473200"/>
            <a:chOff x="4580" y="1878"/>
            <a:chExt cx="736" cy="928"/>
          </a:xfrm>
        </p:grpSpPr>
        <p:sp>
          <p:nvSpPr>
            <p:cNvPr id="19722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23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79" name="Group 51"/>
          <p:cNvGrpSpPr/>
          <p:nvPr/>
        </p:nvGrpSpPr>
        <p:grpSpPr bwMode="auto">
          <a:xfrm>
            <a:off x="2227263" y="2982913"/>
            <a:ext cx="1168400" cy="1473200"/>
            <a:chOff x="4580" y="1878"/>
            <a:chExt cx="736" cy="928"/>
          </a:xfrm>
        </p:grpSpPr>
        <p:sp>
          <p:nvSpPr>
            <p:cNvPr id="19720" name="Rectangle 5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21" name="Text Box 5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9718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19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3" name="Group 5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16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17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4" name="Group 6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1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1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5" name="Group 6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12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13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6" name="Group 6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1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1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7" name="Group 6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08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09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8" name="Group 7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0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0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" name="Group 7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04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05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" name="Group 7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70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0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" name="Group 81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700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701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" name="Group 8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19698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99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9491" name="Group 87"/>
          <p:cNvGrpSpPr/>
          <p:nvPr/>
        </p:nvGrpSpPr>
        <p:grpSpPr bwMode="auto">
          <a:xfrm>
            <a:off x="4892675" y="2981325"/>
            <a:ext cx="1168400" cy="1473200"/>
            <a:chOff x="4580" y="1878"/>
            <a:chExt cx="736" cy="928"/>
          </a:xfrm>
        </p:grpSpPr>
        <p:sp>
          <p:nvSpPr>
            <p:cNvPr id="19696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97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4" name="Group 9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94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95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5" name="Group 93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692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93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6" name="Group 9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90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91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7" name="Group 9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88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89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8" name="Group 10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86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87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9" name="Group 10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84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85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30" name="Group 10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82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83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31" name="Group 11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80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81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1504" name="Group 11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78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79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1505" name="Group 11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76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77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07" name="Group 12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74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75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09" name="Group 12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72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73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1512" name="Group 126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670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71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" name="Group 12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68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69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3" name="Group 13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66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67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4" name="Group 13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64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65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5" name="Group 13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62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63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6" name="Group 14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60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61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1518" name="Group 14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58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59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1519" name="Group 14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56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57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1520" name="Group 15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54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55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22" name="Group 15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52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53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23" name="Group 15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50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51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1524" name="Group 15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48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49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1525" name="Group 16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46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47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0" name="Group 16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44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45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1" name="Group 16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42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43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1528" name="Group 17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40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41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1529" name="Group 17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38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39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1530" name="Group 17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36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37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1531" name="Group 18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34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35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32" name="Group 18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32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33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33" name="Group 18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30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31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1534" name="Group 189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628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29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35" name="Group 192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626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27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68" name="Group 19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24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25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1569" name="Group 19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22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23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1570" name="Group 20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20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21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1571" name="Group 20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18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19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1572" name="Group 20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16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17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1573" name="Group 21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14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15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1574" name="Group 21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12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13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1575" name="Group 21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10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11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76" name="Group 21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08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09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77" name="Group 22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06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07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1578" name="Group 22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04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05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1579" name="Group 22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02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03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1580" name="Group 23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600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601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1581" name="Group 23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98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99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1582" name="Group 23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96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97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1583" name="Group 24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94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95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1584" name="Group 24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92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93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1585" name="Group 24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90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91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1586" name="Group 24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88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9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587" name="Group 25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19586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7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1588" name="Group 25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19584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5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58626" name="Freeform 258"/>
          <p:cNvSpPr>
            <a:spLocks noEditPoints="1"/>
          </p:cNvSpPr>
          <p:nvPr/>
        </p:nvSpPr>
        <p:spPr bwMode="auto">
          <a:xfrm>
            <a:off x="1971675" y="2051051"/>
            <a:ext cx="8248650" cy="3205163"/>
          </a:xfrm>
          <a:custGeom>
            <a:avLst/>
            <a:gdLst/>
            <a:ahLst/>
            <a:cxnLst>
              <a:cxn ang="0">
                <a:pos x="5758" y="0"/>
              </a:cxn>
              <a:cxn ang="0">
                <a:pos x="161" y="0"/>
              </a:cxn>
              <a:cxn ang="0">
                <a:pos x="0" y="161"/>
              </a:cxn>
              <a:cxn ang="0">
                <a:pos x="0" y="2138"/>
              </a:cxn>
              <a:cxn ang="0">
                <a:pos x="161" y="2300"/>
              </a:cxn>
              <a:cxn ang="0">
                <a:pos x="5758" y="2300"/>
              </a:cxn>
              <a:cxn ang="0">
                <a:pos x="5920" y="2138"/>
              </a:cxn>
              <a:cxn ang="0">
                <a:pos x="5920" y="161"/>
              </a:cxn>
              <a:cxn ang="0">
                <a:pos x="5758" y="0"/>
              </a:cxn>
              <a:cxn ang="0">
                <a:pos x="1022" y="1883"/>
              </a:cxn>
              <a:cxn ang="0">
                <a:pos x="184" y="1883"/>
              </a:cxn>
              <a:cxn ang="0">
                <a:pos x="184" y="510"/>
              </a:cxn>
              <a:cxn ang="0">
                <a:pos x="1022" y="510"/>
              </a:cxn>
              <a:cxn ang="0">
                <a:pos x="1022" y="1883"/>
              </a:cxn>
              <a:cxn ang="0">
                <a:pos x="1912" y="1885"/>
              </a:cxn>
              <a:cxn ang="0">
                <a:pos x="1073" y="1885"/>
              </a:cxn>
              <a:cxn ang="0">
                <a:pos x="1073" y="513"/>
              </a:cxn>
              <a:cxn ang="0">
                <a:pos x="1912" y="513"/>
              </a:cxn>
              <a:cxn ang="0">
                <a:pos x="1912" y="1885"/>
              </a:cxn>
              <a:cxn ang="0">
                <a:pos x="2935" y="1883"/>
              </a:cxn>
              <a:cxn ang="0">
                <a:pos x="2097" y="1883"/>
              </a:cxn>
              <a:cxn ang="0">
                <a:pos x="2097" y="510"/>
              </a:cxn>
              <a:cxn ang="0">
                <a:pos x="2935" y="510"/>
              </a:cxn>
              <a:cxn ang="0">
                <a:pos x="2935" y="1883"/>
              </a:cxn>
              <a:cxn ang="0">
                <a:pos x="3824" y="1885"/>
              </a:cxn>
              <a:cxn ang="0">
                <a:pos x="2985" y="1885"/>
              </a:cxn>
              <a:cxn ang="0">
                <a:pos x="2985" y="513"/>
              </a:cxn>
              <a:cxn ang="0">
                <a:pos x="3824" y="513"/>
              </a:cxn>
              <a:cxn ang="0">
                <a:pos x="3824" y="1885"/>
              </a:cxn>
              <a:cxn ang="0">
                <a:pos x="4846" y="1883"/>
              </a:cxn>
              <a:cxn ang="0">
                <a:pos x="4007" y="1883"/>
              </a:cxn>
              <a:cxn ang="0">
                <a:pos x="4007" y="510"/>
              </a:cxn>
              <a:cxn ang="0">
                <a:pos x="4846" y="510"/>
              </a:cxn>
              <a:cxn ang="0">
                <a:pos x="4846" y="1883"/>
              </a:cxn>
              <a:cxn ang="0">
                <a:pos x="5735" y="1885"/>
              </a:cxn>
              <a:cxn ang="0">
                <a:pos x="4897" y="1885"/>
              </a:cxn>
              <a:cxn ang="0">
                <a:pos x="4897" y="513"/>
              </a:cxn>
              <a:cxn ang="0">
                <a:pos x="5735" y="513"/>
              </a:cxn>
              <a:cxn ang="0">
                <a:pos x="5735" y="1885"/>
              </a:cxn>
            </a:cxnLst>
            <a:rect l="0" t="0" r="r" b="b"/>
            <a:pathLst>
              <a:path w="5920" h="2300">
                <a:moveTo>
                  <a:pt x="5758" y="0"/>
                </a:moveTo>
                <a:cubicBezTo>
                  <a:pt x="161" y="0"/>
                  <a:pt x="161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138"/>
                  <a:pt x="0" y="2138"/>
                  <a:pt x="0" y="2138"/>
                </a:cubicBezTo>
                <a:cubicBezTo>
                  <a:pt x="0" y="2227"/>
                  <a:pt x="72" y="2300"/>
                  <a:pt x="161" y="2300"/>
                </a:cubicBezTo>
                <a:cubicBezTo>
                  <a:pt x="5758" y="2300"/>
                  <a:pt x="5758" y="2300"/>
                  <a:pt x="5758" y="2300"/>
                </a:cubicBezTo>
                <a:cubicBezTo>
                  <a:pt x="5847" y="2300"/>
                  <a:pt x="5920" y="2227"/>
                  <a:pt x="5920" y="2138"/>
                </a:cubicBezTo>
                <a:cubicBezTo>
                  <a:pt x="5920" y="161"/>
                  <a:pt x="5920" y="161"/>
                  <a:pt x="5920" y="161"/>
                </a:cubicBezTo>
                <a:cubicBezTo>
                  <a:pt x="5920" y="72"/>
                  <a:pt x="5847" y="0"/>
                  <a:pt x="5758" y="0"/>
                </a:cubicBezTo>
                <a:close/>
                <a:moveTo>
                  <a:pt x="1022" y="1883"/>
                </a:moveTo>
                <a:cubicBezTo>
                  <a:pt x="184" y="1883"/>
                  <a:pt x="184" y="1883"/>
                  <a:pt x="184" y="1883"/>
                </a:cubicBezTo>
                <a:cubicBezTo>
                  <a:pt x="184" y="510"/>
                  <a:pt x="184" y="510"/>
                  <a:pt x="184" y="510"/>
                </a:cubicBezTo>
                <a:cubicBezTo>
                  <a:pt x="1022" y="510"/>
                  <a:pt x="1022" y="510"/>
                  <a:pt x="1022" y="510"/>
                </a:cubicBezTo>
                <a:lnTo>
                  <a:pt x="1022" y="1883"/>
                </a:lnTo>
                <a:close/>
                <a:moveTo>
                  <a:pt x="1912" y="1885"/>
                </a:moveTo>
                <a:cubicBezTo>
                  <a:pt x="1073" y="1885"/>
                  <a:pt x="1073" y="1885"/>
                  <a:pt x="1073" y="1885"/>
                </a:cubicBezTo>
                <a:cubicBezTo>
                  <a:pt x="1073" y="513"/>
                  <a:pt x="1073" y="513"/>
                  <a:pt x="1073" y="513"/>
                </a:cubicBezTo>
                <a:cubicBezTo>
                  <a:pt x="1912" y="513"/>
                  <a:pt x="1912" y="513"/>
                  <a:pt x="1912" y="513"/>
                </a:cubicBezTo>
                <a:lnTo>
                  <a:pt x="1912" y="1885"/>
                </a:lnTo>
                <a:close/>
                <a:moveTo>
                  <a:pt x="2935" y="1883"/>
                </a:moveTo>
                <a:cubicBezTo>
                  <a:pt x="2097" y="1883"/>
                  <a:pt x="2097" y="1883"/>
                  <a:pt x="2097" y="1883"/>
                </a:cubicBezTo>
                <a:cubicBezTo>
                  <a:pt x="2097" y="510"/>
                  <a:pt x="2097" y="510"/>
                  <a:pt x="2097" y="510"/>
                </a:cubicBezTo>
                <a:cubicBezTo>
                  <a:pt x="2935" y="510"/>
                  <a:pt x="2935" y="510"/>
                  <a:pt x="2935" y="510"/>
                </a:cubicBezTo>
                <a:lnTo>
                  <a:pt x="2935" y="1883"/>
                </a:lnTo>
                <a:close/>
                <a:moveTo>
                  <a:pt x="3824" y="1885"/>
                </a:moveTo>
                <a:cubicBezTo>
                  <a:pt x="2985" y="1885"/>
                  <a:pt x="2985" y="1885"/>
                  <a:pt x="2985" y="1885"/>
                </a:cubicBezTo>
                <a:cubicBezTo>
                  <a:pt x="2985" y="513"/>
                  <a:pt x="2985" y="513"/>
                  <a:pt x="2985" y="513"/>
                </a:cubicBezTo>
                <a:cubicBezTo>
                  <a:pt x="3824" y="513"/>
                  <a:pt x="3824" y="513"/>
                  <a:pt x="3824" y="513"/>
                </a:cubicBezTo>
                <a:lnTo>
                  <a:pt x="3824" y="1885"/>
                </a:lnTo>
                <a:close/>
                <a:moveTo>
                  <a:pt x="4846" y="1883"/>
                </a:moveTo>
                <a:cubicBezTo>
                  <a:pt x="4007" y="1883"/>
                  <a:pt x="4007" y="1883"/>
                  <a:pt x="4007" y="1883"/>
                </a:cubicBezTo>
                <a:cubicBezTo>
                  <a:pt x="4007" y="510"/>
                  <a:pt x="4007" y="510"/>
                  <a:pt x="4007" y="510"/>
                </a:cubicBezTo>
                <a:cubicBezTo>
                  <a:pt x="4846" y="510"/>
                  <a:pt x="4846" y="510"/>
                  <a:pt x="4846" y="510"/>
                </a:cubicBezTo>
                <a:lnTo>
                  <a:pt x="4846" y="1883"/>
                </a:lnTo>
                <a:close/>
                <a:moveTo>
                  <a:pt x="5735" y="1885"/>
                </a:moveTo>
                <a:cubicBezTo>
                  <a:pt x="4897" y="1885"/>
                  <a:pt x="4897" y="1885"/>
                  <a:pt x="4897" y="1885"/>
                </a:cubicBezTo>
                <a:cubicBezTo>
                  <a:pt x="4897" y="513"/>
                  <a:pt x="4897" y="513"/>
                  <a:pt x="4897" y="513"/>
                </a:cubicBezTo>
                <a:cubicBezTo>
                  <a:pt x="5735" y="513"/>
                  <a:pt x="5735" y="513"/>
                  <a:pt x="5735" y="513"/>
                </a:cubicBezTo>
                <a:lnTo>
                  <a:pt x="5735" y="1885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549" name="Text Box 259"/>
          <p:cNvSpPr txBox="1">
            <a:spLocks noChangeArrowheads="1"/>
          </p:cNvSpPr>
          <p:nvPr/>
        </p:nvSpPr>
        <p:spPr bwMode="auto">
          <a:xfrm>
            <a:off x="268287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Hours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9550" name="Text Box 260"/>
          <p:cNvSpPr txBox="1">
            <a:spLocks noChangeArrowheads="1"/>
          </p:cNvSpPr>
          <p:nvPr/>
        </p:nvSpPr>
        <p:spPr bwMode="auto">
          <a:xfrm>
            <a:off x="5348289" y="4733925"/>
            <a:ext cx="1495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Minutes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9551" name="Text Box 261"/>
          <p:cNvSpPr txBox="1">
            <a:spLocks noChangeArrowheads="1"/>
          </p:cNvSpPr>
          <p:nvPr/>
        </p:nvSpPr>
        <p:spPr bwMode="auto">
          <a:xfrm>
            <a:off x="801052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Seconds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8631" name="AutoShape 263"/>
          <p:cNvSpPr>
            <a:spLocks noChangeArrowheads="1"/>
          </p:cNvSpPr>
          <p:nvPr/>
        </p:nvSpPr>
        <p:spPr bwMode="auto">
          <a:xfrm rot="16200000">
            <a:off x="610394" y="3472657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8632" name="AutoShape 264"/>
          <p:cNvSpPr>
            <a:spLocks noChangeArrowheads="1"/>
          </p:cNvSpPr>
          <p:nvPr/>
        </p:nvSpPr>
        <p:spPr bwMode="auto">
          <a:xfrm>
            <a:off x="1997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9554" name="Group 265"/>
          <p:cNvGrpSpPr/>
          <p:nvPr/>
        </p:nvGrpSpPr>
        <p:grpSpPr bwMode="auto">
          <a:xfrm>
            <a:off x="4686300" y="3373439"/>
            <a:ext cx="120650" cy="693737"/>
            <a:chOff x="1939" y="2444"/>
            <a:chExt cx="81" cy="463"/>
          </a:xfrm>
        </p:grpSpPr>
        <p:sp>
          <p:nvSpPr>
            <p:cNvPr id="19582" name="Rectangle 266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3" name="Rectangle 267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9555" name="Group 268"/>
          <p:cNvGrpSpPr/>
          <p:nvPr/>
        </p:nvGrpSpPr>
        <p:grpSpPr bwMode="auto">
          <a:xfrm>
            <a:off x="7367588" y="3373439"/>
            <a:ext cx="120650" cy="693737"/>
            <a:chOff x="1939" y="2444"/>
            <a:chExt cx="81" cy="463"/>
          </a:xfrm>
        </p:grpSpPr>
        <p:sp>
          <p:nvSpPr>
            <p:cNvPr id="19580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81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19556" name="Group 271"/>
          <p:cNvGrpSpPr/>
          <p:nvPr/>
        </p:nvGrpSpPr>
        <p:grpSpPr bwMode="auto">
          <a:xfrm>
            <a:off x="2230439" y="2768600"/>
            <a:ext cx="7731125" cy="1905000"/>
            <a:chOff x="445" y="1744"/>
            <a:chExt cx="4870" cy="1200"/>
          </a:xfrm>
        </p:grpSpPr>
        <p:grpSp>
          <p:nvGrpSpPr>
            <p:cNvPr id="19558" name="Group 272"/>
            <p:cNvGrpSpPr/>
            <p:nvPr/>
          </p:nvGrpSpPr>
          <p:grpSpPr bwMode="auto">
            <a:xfrm>
              <a:off x="445" y="1744"/>
              <a:ext cx="734" cy="1200"/>
              <a:chOff x="448" y="1746"/>
              <a:chExt cx="724" cy="1188"/>
            </a:xfrm>
          </p:grpSpPr>
          <p:grpSp>
            <p:nvGrpSpPr>
              <p:cNvPr id="19576" name="Group 27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9578" name="Freeform 27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79" name="Freeform 27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77" name="Freeform 27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559" name="Group 277"/>
            <p:cNvGrpSpPr/>
            <p:nvPr/>
          </p:nvGrpSpPr>
          <p:grpSpPr bwMode="auto">
            <a:xfrm>
              <a:off x="1225" y="1744"/>
              <a:ext cx="734" cy="1200"/>
              <a:chOff x="448" y="1746"/>
              <a:chExt cx="724" cy="1188"/>
            </a:xfrm>
          </p:grpSpPr>
          <p:grpSp>
            <p:nvGrpSpPr>
              <p:cNvPr id="19572" name="Group 27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9574" name="Freeform 27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75" name="Freeform 28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73" name="Freeform 28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560" name="Group 282"/>
            <p:cNvGrpSpPr/>
            <p:nvPr/>
          </p:nvGrpSpPr>
          <p:grpSpPr bwMode="auto">
            <a:xfrm flipH="1">
              <a:off x="4581" y="1744"/>
              <a:ext cx="734" cy="1200"/>
              <a:chOff x="448" y="1746"/>
              <a:chExt cx="724" cy="1188"/>
            </a:xfrm>
          </p:grpSpPr>
          <p:grpSp>
            <p:nvGrpSpPr>
              <p:cNvPr id="19568" name="Group 28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9570" name="Freeform 28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71" name="Freeform 28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69" name="Freeform 28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561" name="Group 287"/>
            <p:cNvGrpSpPr/>
            <p:nvPr/>
          </p:nvGrpSpPr>
          <p:grpSpPr bwMode="auto">
            <a:xfrm flipH="1">
              <a:off x="3799" y="1744"/>
              <a:ext cx="734" cy="1200"/>
              <a:chOff x="448" y="1746"/>
              <a:chExt cx="724" cy="1188"/>
            </a:xfrm>
          </p:grpSpPr>
          <p:grpSp>
            <p:nvGrpSpPr>
              <p:cNvPr id="19564" name="Group 28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19566" name="Freeform 28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67" name="Freeform 29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65" name="Freeform 29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562" name="Rectangle 292"/>
            <p:cNvSpPr>
              <a:spLocks noChangeArrowheads="1"/>
            </p:cNvSpPr>
            <p:nvPr/>
          </p:nvSpPr>
          <p:spPr bwMode="auto">
            <a:xfrm>
              <a:off x="2126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9563" name="Rectangle 293"/>
            <p:cNvSpPr>
              <a:spLocks noChangeArrowheads="1"/>
            </p:cNvSpPr>
            <p:nvPr/>
          </p:nvSpPr>
          <p:spPr bwMode="auto">
            <a:xfrm>
              <a:off x="2909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1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1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1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1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1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1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1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1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1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1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1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1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1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1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1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1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1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1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1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1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1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1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1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1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1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1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1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1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033814" y="1190732"/>
            <a:ext cx="2608309" cy="198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549874" y="1190732"/>
            <a:ext cx="2608309" cy="198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38" name="TextBox 19"/>
          <p:cNvSpPr txBox="1"/>
          <p:nvPr/>
        </p:nvSpPr>
        <p:spPr>
          <a:xfrm>
            <a:off x="2276996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a</a:t>
            </a:r>
            <a:endParaRPr lang="en-US" altLang="zh-CN" sz="3400" b="1" dirty="0"/>
          </a:p>
        </p:txBody>
      </p:sp>
      <p:sp>
        <p:nvSpPr>
          <p:cNvPr id="40" name="TextBox 19"/>
          <p:cNvSpPr txBox="1"/>
          <p:nvPr/>
        </p:nvSpPr>
        <p:spPr>
          <a:xfrm>
            <a:off x="3010598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s</a:t>
            </a:r>
            <a:endParaRPr lang="en-US" altLang="zh-CN" sz="3400" b="1" dirty="0"/>
          </a:p>
        </p:txBody>
      </p:sp>
      <p:sp>
        <p:nvSpPr>
          <p:cNvPr id="42" name="TextBox 19"/>
          <p:cNvSpPr txBox="1"/>
          <p:nvPr/>
        </p:nvSpPr>
        <p:spPr>
          <a:xfrm>
            <a:off x="3744200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d</a:t>
            </a:r>
            <a:endParaRPr lang="en-US" altLang="zh-CN" sz="3400" b="1" dirty="0"/>
          </a:p>
        </p:txBody>
      </p:sp>
      <p:sp>
        <p:nvSpPr>
          <p:cNvPr id="46" name="TextBox 19"/>
          <p:cNvSpPr txBox="1"/>
          <p:nvPr/>
        </p:nvSpPr>
        <p:spPr>
          <a:xfrm>
            <a:off x="2241620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s</a:t>
            </a:r>
            <a:endParaRPr lang="en-US" altLang="zh-CN" sz="3400" b="1" dirty="0"/>
          </a:p>
        </p:txBody>
      </p:sp>
      <p:sp>
        <p:nvSpPr>
          <p:cNvPr id="48" name="TextBox 19"/>
          <p:cNvSpPr txBox="1"/>
          <p:nvPr/>
        </p:nvSpPr>
        <p:spPr>
          <a:xfrm>
            <a:off x="2975222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a</a:t>
            </a:r>
            <a:endParaRPr lang="en-US" altLang="zh-CN" sz="3400" b="1" dirty="0"/>
          </a:p>
        </p:txBody>
      </p:sp>
      <p:sp>
        <p:nvSpPr>
          <p:cNvPr id="49" name="TextBox 19"/>
          <p:cNvSpPr txBox="1"/>
          <p:nvPr/>
        </p:nvSpPr>
        <p:spPr>
          <a:xfrm>
            <a:off x="3708824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d</a:t>
            </a:r>
            <a:endParaRPr lang="en-US" altLang="zh-CN" sz="34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2188617" y="5836320"/>
            <a:ext cx="2055676" cy="1563"/>
            <a:chOff x="2188617" y="5836320"/>
            <a:chExt cx="2055676" cy="1563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2188617" y="5836320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936015" y="583788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3672794" y="583788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19"/>
          <p:cNvSpPr txBox="1"/>
          <p:nvPr/>
        </p:nvSpPr>
        <p:spPr>
          <a:xfrm>
            <a:off x="7741453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a</a:t>
            </a:r>
            <a:endParaRPr lang="en-US" altLang="zh-CN" sz="3400" b="1" dirty="0"/>
          </a:p>
        </p:txBody>
      </p:sp>
      <p:sp>
        <p:nvSpPr>
          <p:cNvPr id="61" name="TextBox 19"/>
          <p:cNvSpPr txBox="1"/>
          <p:nvPr/>
        </p:nvSpPr>
        <p:spPr>
          <a:xfrm>
            <a:off x="8533229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d</a:t>
            </a:r>
            <a:endParaRPr lang="en-US" altLang="zh-CN" sz="3400" b="1" dirty="0"/>
          </a:p>
        </p:txBody>
      </p:sp>
      <p:sp>
        <p:nvSpPr>
          <p:cNvPr id="62" name="TextBox 19"/>
          <p:cNvSpPr txBox="1"/>
          <p:nvPr/>
        </p:nvSpPr>
        <p:spPr>
          <a:xfrm>
            <a:off x="9313429" y="3871370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m</a:t>
            </a:r>
          </a:p>
        </p:txBody>
      </p:sp>
      <p:sp>
        <p:nvSpPr>
          <p:cNvPr id="65" name="TextBox 19"/>
          <p:cNvSpPr txBox="1"/>
          <p:nvPr/>
        </p:nvSpPr>
        <p:spPr>
          <a:xfrm>
            <a:off x="7741453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m</a:t>
            </a:r>
            <a:endParaRPr lang="en-US" altLang="zh-CN" sz="3400" b="1" dirty="0"/>
          </a:p>
        </p:txBody>
      </p:sp>
      <p:sp>
        <p:nvSpPr>
          <p:cNvPr id="66" name="TextBox 19"/>
          <p:cNvSpPr txBox="1"/>
          <p:nvPr/>
        </p:nvSpPr>
        <p:spPr>
          <a:xfrm>
            <a:off x="8533229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a</a:t>
            </a:r>
            <a:endParaRPr lang="en-US" altLang="zh-CN" sz="3400" b="1" dirty="0"/>
          </a:p>
        </p:txBody>
      </p:sp>
      <p:sp>
        <p:nvSpPr>
          <p:cNvPr id="67" name="TextBox 19"/>
          <p:cNvSpPr txBox="1"/>
          <p:nvPr/>
        </p:nvSpPr>
        <p:spPr>
          <a:xfrm>
            <a:off x="9325005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d</a:t>
            </a:r>
            <a:endParaRPr lang="en-US" altLang="zh-CN" sz="3400" b="1" dirty="0"/>
          </a:p>
        </p:txBody>
      </p:sp>
      <p:grpSp>
        <p:nvGrpSpPr>
          <p:cNvPr id="75" name="组合 74"/>
          <p:cNvGrpSpPr/>
          <p:nvPr/>
        </p:nvGrpSpPr>
        <p:grpSpPr>
          <a:xfrm>
            <a:off x="7746519" y="5829014"/>
            <a:ext cx="2055676" cy="1563"/>
            <a:chOff x="2188617" y="5836320"/>
            <a:chExt cx="2055676" cy="1563"/>
          </a:xfrm>
        </p:grpSpPr>
        <p:cxnSp>
          <p:nvCxnSpPr>
            <p:cNvPr id="76" name="直接连接符 75"/>
            <p:cNvCxnSpPr/>
            <p:nvPr/>
          </p:nvCxnSpPr>
          <p:spPr>
            <a:xfrm flipH="1">
              <a:off x="2188617" y="5836320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2936015" y="583788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>
              <a:off x="3672794" y="583788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2" grpId="0" animBg="1"/>
      <p:bldP spid="46" grpId="0" animBg="1"/>
      <p:bldP spid="48" grpId="0" animBg="1"/>
      <p:bldP spid="49" grpId="0" animBg="1"/>
      <p:bldP spid="60" grpId="0" animBg="1"/>
      <p:bldP spid="61" grpId="0" animBg="1"/>
      <p:bldP spid="62" grpId="0" animBg="1"/>
      <p:bldP spid="65" grpId="0" animBg="1"/>
      <p:bldP spid="66" grpId="0" animBg="1"/>
      <p:bldP spid="6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矩形 294"/>
          <p:cNvSpPr/>
          <p:nvPr/>
        </p:nvSpPr>
        <p:spPr>
          <a:xfrm>
            <a:off x="1868488" y="6453188"/>
            <a:ext cx="647700" cy="1444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2"/>
              </a:rPr>
              <a:t>www.1ppt.com/moban/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3"/>
              </a:rPr>
              <a:t>www.1ppt.com/hangye/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</a:p>
          <a:p>
            <a:pPr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4"/>
              </a:rPr>
              <a:t>www.1ppt.com/jieri/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5"/>
              </a:rPr>
              <a:t>www.1ppt.com/sucai/</a:t>
            </a:r>
            <a:endParaRPr lang="en-US" altLang="zh-CN" sz="100" kern="0" dirty="0">
              <a:solidFill>
                <a:srgbClr val="EEECE1">
                  <a:lumMod val="25000"/>
                </a:srgbClr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6"/>
              </a:rPr>
              <a:t>www.1ppt.com/beijing/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7"/>
              </a:rPr>
              <a:t>www.1ppt.com/tubiao/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8"/>
              </a:rPr>
              <a:t>www.1ppt.com/xiazai/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9"/>
              </a:rPr>
              <a:t>www.1ppt.com/powerpoint/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0"/>
              </a:rPr>
              <a:t>www.1ppt.com/word/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        Excel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1"/>
              </a:rPr>
              <a:t>www.1ppt.com/excel/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</a:t>
            </a:r>
          </a:p>
          <a:p>
            <a:pPr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2"/>
              </a:rPr>
              <a:t>www.1ppt.com/ziliao/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3"/>
              </a:rPr>
              <a:t>www.1ppt.com/kejian/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</a:p>
          <a:p>
            <a:pPr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4"/>
              </a:rPr>
              <a:t>www.1ppt.com/fanwen/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      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5"/>
              </a:rPr>
              <a:t>www.1ppt.com/shiti/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</a:t>
            </a:r>
          </a:p>
          <a:p>
            <a:pPr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  <a:hlinkClick r:id="rId16"/>
              </a:rPr>
              <a:t>www.1ppt.com/jiaoan/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</a:t>
            </a:r>
          </a:p>
          <a:p>
            <a:pPr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ea typeface="宋体" panose="02010600030101010101" pitchFamily="2" charset="-122"/>
              </a:rPr>
              <a:t>  </a:t>
            </a:r>
            <a:endParaRPr lang="zh-CN" altLang="en-US" sz="100" kern="0" dirty="0">
              <a:solidFill>
                <a:srgbClr val="EEECE1">
                  <a:lumMod val="25000"/>
                </a:srgb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487" name="Freeform 6"/>
          <p:cNvSpPr/>
          <p:nvPr/>
        </p:nvSpPr>
        <p:spPr bwMode="auto">
          <a:xfrm>
            <a:off x="2030413" y="1595438"/>
            <a:ext cx="8132762" cy="533400"/>
          </a:xfrm>
          <a:custGeom>
            <a:avLst/>
            <a:gdLst>
              <a:gd name="T0" fmla="*/ 2147483646 w 5772"/>
              <a:gd name="T1" fmla="*/ 2147483646 h 636"/>
              <a:gd name="T2" fmla="*/ 2147483646 w 5772"/>
              <a:gd name="T3" fmla="*/ 2147483646 h 636"/>
              <a:gd name="T4" fmla="*/ 2147483646 w 5772"/>
              <a:gd name="T5" fmla="*/ 2147483646 h 636"/>
              <a:gd name="T6" fmla="*/ 2147483646 w 5772"/>
              <a:gd name="T7" fmla="*/ 2147483646 h 636"/>
              <a:gd name="T8" fmla="*/ 2147483646 w 5772"/>
              <a:gd name="T9" fmla="*/ 2147483646 h 636"/>
              <a:gd name="T10" fmla="*/ 2147483646 w 5772"/>
              <a:gd name="T11" fmla="*/ 2147483646 h 636"/>
              <a:gd name="T12" fmla="*/ 2147483646 w 5772"/>
              <a:gd name="T13" fmla="*/ 2147483646 h 636"/>
              <a:gd name="T14" fmla="*/ 2147483646 w 5772"/>
              <a:gd name="T15" fmla="*/ 2147483646 h 636"/>
              <a:gd name="T16" fmla="*/ 2147483646 w 5772"/>
              <a:gd name="T17" fmla="*/ 2147483646 h 636"/>
              <a:gd name="T18" fmla="*/ 2147483646 w 5772"/>
              <a:gd name="T19" fmla="*/ 2147483646 h 636"/>
              <a:gd name="T20" fmla="*/ 2147483646 w 5772"/>
              <a:gd name="T21" fmla="*/ 2147483646 h 636"/>
              <a:gd name="T22" fmla="*/ 2147483646 w 5772"/>
              <a:gd name="T23" fmla="*/ 2147483646 h 636"/>
              <a:gd name="T24" fmla="*/ 2147483646 w 5772"/>
              <a:gd name="T25" fmla="*/ 0 h 636"/>
              <a:gd name="T26" fmla="*/ 2147483646 w 5772"/>
              <a:gd name="T27" fmla="*/ 0 h 636"/>
              <a:gd name="T28" fmla="*/ 2147483646 w 5772"/>
              <a:gd name="T29" fmla="*/ 0 h 636"/>
              <a:gd name="T30" fmla="*/ 2147483646 w 5772"/>
              <a:gd name="T31" fmla="*/ 0 h 636"/>
              <a:gd name="T32" fmla="*/ 2147483646 w 5772"/>
              <a:gd name="T33" fmla="*/ 2147483646 h 636"/>
              <a:gd name="T34" fmla="*/ 2147483646 w 5772"/>
              <a:gd name="T35" fmla="*/ 2147483646 h 636"/>
              <a:gd name="T36" fmla="*/ 2147483646 w 5772"/>
              <a:gd name="T37" fmla="*/ 2147483646 h 636"/>
              <a:gd name="T38" fmla="*/ 2147483646 w 5772"/>
              <a:gd name="T39" fmla="*/ 2147483646 h 636"/>
              <a:gd name="T40" fmla="*/ 2147483646 w 5772"/>
              <a:gd name="T41" fmla="*/ 2147483646 h 636"/>
              <a:gd name="T42" fmla="*/ 2147483646 w 5772"/>
              <a:gd name="T43" fmla="*/ 2147483646 h 636"/>
              <a:gd name="T44" fmla="*/ 2147483646 w 5772"/>
              <a:gd name="T45" fmla="*/ 2147483646 h 636"/>
              <a:gd name="T46" fmla="*/ 2147483646 w 5772"/>
              <a:gd name="T47" fmla="*/ 2147483646 h 636"/>
              <a:gd name="T48" fmla="*/ 2147483646 w 5772"/>
              <a:gd name="T49" fmla="*/ 2147483646 h 636"/>
              <a:gd name="T50" fmla="*/ 2147483646 w 5772"/>
              <a:gd name="T51" fmla="*/ 2147483646 h 636"/>
              <a:gd name="T52" fmla="*/ 2147483646 w 5772"/>
              <a:gd name="T53" fmla="*/ 2147483646 h 636"/>
              <a:gd name="T54" fmla="*/ 2147483646 w 5772"/>
              <a:gd name="T55" fmla="*/ 2147483646 h 636"/>
              <a:gd name="T56" fmla="*/ 2147483646 w 5772"/>
              <a:gd name="T57" fmla="*/ 2147483646 h 636"/>
              <a:gd name="T58" fmla="*/ 2147483646 w 5772"/>
              <a:gd name="T59" fmla="*/ 2147483646 h 636"/>
              <a:gd name="T60" fmla="*/ 0 w 5772"/>
              <a:gd name="T61" fmla="*/ 2147483646 h 636"/>
              <a:gd name="T62" fmla="*/ 2147483646 w 5772"/>
              <a:gd name="T63" fmla="*/ 2147483646 h 636"/>
              <a:gd name="T64" fmla="*/ 2147483646 w 5772"/>
              <a:gd name="T65" fmla="*/ 2147483646 h 636"/>
              <a:gd name="T66" fmla="*/ 2147483646 w 5772"/>
              <a:gd name="T67" fmla="*/ 2147483646 h 636"/>
              <a:gd name="T68" fmla="*/ 2147483646 w 5772"/>
              <a:gd name="T69" fmla="*/ 2147483646 h 6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72"/>
              <a:gd name="T106" fmla="*/ 0 h 636"/>
              <a:gd name="T107" fmla="*/ 5772 w 5772"/>
              <a:gd name="T108" fmla="*/ 636 h 6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72" h="636">
                <a:moveTo>
                  <a:pt x="5365" y="62"/>
                </a:moveTo>
                <a:cubicBezTo>
                  <a:pt x="5365" y="62"/>
                  <a:pt x="5365" y="62"/>
                  <a:pt x="5365" y="62"/>
                </a:cubicBezTo>
                <a:cubicBezTo>
                  <a:pt x="5363" y="59"/>
                  <a:pt x="5361" y="56"/>
                  <a:pt x="5359" y="53"/>
                </a:cubicBezTo>
                <a:cubicBezTo>
                  <a:pt x="5359" y="53"/>
                  <a:pt x="5359" y="53"/>
                  <a:pt x="5359" y="53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8" y="52"/>
                  <a:pt x="5358" y="52"/>
                  <a:pt x="5358" y="52"/>
                </a:cubicBezTo>
                <a:cubicBezTo>
                  <a:pt x="5357" y="50"/>
                  <a:pt x="5355" y="49"/>
                  <a:pt x="5354" y="47"/>
                </a:cubicBezTo>
                <a:cubicBezTo>
                  <a:pt x="5354" y="47"/>
                  <a:pt x="5354" y="47"/>
                  <a:pt x="5354" y="46"/>
                </a:cubicBezTo>
                <a:cubicBezTo>
                  <a:pt x="5345" y="37"/>
                  <a:pt x="5336" y="29"/>
                  <a:pt x="5325" y="22"/>
                </a:cubicBezTo>
                <a:cubicBezTo>
                  <a:pt x="5325" y="22"/>
                  <a:pt x="5325" y="21"/>
                  <a:pt x="5324" y="21"/>
                </a:cubicBezTo>
                <a:cubicBezTo>
                  <a:pt x="5323" y="20"/>
                  <a:pt x="5321" y="19"/>
                  <a:pt x="5319" y="18"/>
                </a:cubicBezTo>
                <a:cubicBezTo>
                  <a:pt x="5319" y="18"/>
                  <a:pt x="5318" y="18"/>
                  <a:pt x="5318" y="17"/>
                </a:cubicBezTo>
                <a:cubicBezTo>
                  <a:pt x="5316" y="16"/>
                  <a:pt x="5314" y="15"/>
                  <a:pt x="5313" y="14"/>
                </a:cubicBezTo>
                <a:cubicBezTo>
                  <a:pt x="5312" y="14"/>
                  <a:pt x="5312" y="14"/>
                  <a:pt x="5311" y="14"/>
                </a:cubicBezTo>
                <a:cubicBezTo>
                  <a:pt x="5309" y="13"/>
                  <a:pt x="5307" y="12"/>
                  <a:pt x="5305" y="11"/>
                </a:cubicBezTo>
                <a:cubicBezTo>
                  <a:pt x="5305" y="11"/>
                  <a:pt x="5305" y="11"/>
                  <a:pt x="5305" y="11"/>
                </a:cubicBezTo>
                <a:cubicBezTo>
                  <a:pt x="5300" y="9"/>
                  <a:pt x="5295" y="7"/>
                  <a:pt x="5291" y="6"/>
                </a:cubicBezTo>
                <a:cubicBezTo>
                  <a:pt x="5290" y="5"/>
                  <a:pt x="5289" y="5"/>
                  <a:pt x="5289" y="5"/>
                </a:cubicBezTo>
                <a:cubicBezTo>
                  <a:pt x="5287" y="5"/>
                  <a:pt x="5285" y="4"/>
                  <a:pt x="5283" y="4"/>
                </a:cubicBezTo>
                <a:cubicBezTo>
                  <a:pt x="5283" y="3"/>
                  <a:pt x="5282" y="3"/>
                  <a:pt x="5281" y="3"/>
                </a:cubicBezTo>
                <a:cubicBezTo>
                  <a:pt x="5279" y="3"/>
                  <a:pt x="5278" y="2"/>
                  <a:pt x="5276" y="2"/>
                </a:cubicBezTo>
                <a:cubicBezTo>
                  <a:pt x="5275" y="2"/>
                  <a:pt x="5274" y="2"/>
                  <a:pt x="5274" y="2"/>
                </a:cubicBezTo>
                <a:cubicBezTo>
                  <a:pt x="5272" y="1"/>
                  <a:pt x="5270" y="1"/>
                  <a:pt x="5269" y="1"/>
                </a:cubicBezTo>
                <a:cubicBezTo>
                  <a:pt x="5268" y="1"/>
                  <a:pt x="5267" y="1"/>
                  <a:pt x="5266" y="0"/>
                </a:cubicBezTo>
                <a:cubicBezTo>
                  <a:pt x="5264" y="0"/>
                  <a:pt x="5263" y="0"/>
                  <a:pt x="5261" y="0"/>
                </a:cubicBezTo>
                <a:cubicBezTo>
                  <a:pt x="5260" y="0"/>
                  <a:pt x="5259" y="0"/>
                  <a:pt x="5259" y="0"/>
                </a:cubicBezTo>
                <a:cubicBezTo>
                  <a:pt x="5256" y="0"/>
                  <a:pt x="5253" y="0"/>
                  <a:pt x="525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519" y="0"/>
                  <a:pt x="516" y="0"/>
                  <a:pt x="514" y="0"/>
                </a:cubicBezTo>
                <a:cubicBezTo>
                  <a:pt x="513" y="0"/>
                  <a:pt x="512" y="0"/>
                  <a:pt x="511" y="0"/>
                </a:cubicBezTo>
                <a:cubicBezTo>
                  <a:pt x="510" y="0"/>
                  <a:pt x="508" y="0"/>
                  <a:pt x="506" y="0"/>
                </a:cubicBezTo>
                <a:cubicBezTo>
                  <a:pt x="505" y="1"/>
                  <a:pt x="504" y="1"/>
                  <a:pt x="503" y="1"/>
                </a:cubicBezTo>
                <a:cubicBezTo>
                  <a:pt x="502" y="1"/>
                  <a:pt x="500" y="1"/>
                  <a:pt x="499" y="2"/>
                </a:cubicBezTo>
                <a:cubicBezTo>
                  <a:pt x="498" y="2"/>
                  <a:pt x="497" y="2"/>
                  <a:pt x="496" y="2"/>
                </a:cubicBezTo>
                <a:cubicBezTo>
                  <a:pt x="494" y="2"/>
                  <a:pt x="493" y="3"/>
                  <a:pt x="491" y="3"/>
                </a:cubicBezTo>
                <a:cubicBezTo>
                  <a:pt x="491" y="3"/>
                  <a:pt x="490" y="3"/>
                  <a:pt x="489" y="4"/>
                </a:cubicBezTo>
                <a:cubicBezTo>
                  <a:pt x="487" y="4"/>
                  <a:pt x="485" y="4"/>
                  <a:pt x="484" y="5"/>
                </a:cubicBezTo>
                <a:cubicBezTo>
                  <a:pt x="483" y="5"/>
                  <a:pt x="482" y="5"/>
                  <a:pt x="482" y="6"/>
                </a:cubicBezTo>
                <a:cubicBezTo>
                  <a:pt x="477" y="7"/>
                  <a:pt x="472" y="9"/>
                  <a:pt x="468" y="11"/>
                </a:cubicBezTo>
                <a:cubicBezTo>
                  <a:pt x="467" y="11"/>
                  <a:pt x="467" y="11"/>
                  <a:pt x="467" y="11"/>
                </a:cubicBezTo>
                <a:cubicBezTo>
                  <a:pt x="465" y="12"/>
                  <a:pt x="463" y="13"/>
                  <a:pt x="461" y="14"/>
                </a:cubicBezTo>
                <a:cubicBezTo>
                  <a:pt x="461" y="14"/>
                  <a:pt x="460" y="14"/>
                  <a:pt x="460" y="14"/>
                </a:cubicBezTo>
                <a:cubicBezTo>
                  <a:pt x="458" y="15"/>
                  <a:pt x="456" y="16"/>
                  <a:pt x="455" y="17"/>
                </a:cubicBezTo>
                <a:cubicBezTo>
                  <a:pt x="454" y="18"/>
                  <a:pt x="454" y="18"/>
                  <a:pt x="453" y="18"/>
                </a:cubicBezTo>
                <a:cubicBezTo>
                  <a:pt x="451" y="19"/>
                  <a:pt x="450" y="20"/>
                  <a:pt x="448" y="21"/>
                </a:cubicBezTo>
                <a:cubicBezTo>
                  <a:pt x="448" y="21"/>
                  <a:pt x="447" y="22"/>
                  <a:pt x="447" y="22"/>
                </a:cubicBezTo>
                <a:cubicBezTo>
                  <a:pt x="445" y="23"/>
                  <a:pt x="443" y="24"/>
                  <a:pt x="441" y="26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35" y="30"/>
                  <a:pt x="429" y="35"/>
                  <a:pt x="424" y="41"/>
                </a:cubicBezTo>
                <a:cubicBezTo>
                  <a:pt x="424" y="41"/>
                  <a:pt x="424" y="41"/>
                  <a:pt x="424" y="41"/>
                </a:cubicBezTo>
                <a:cubicBezTo>
                  <a:pt x="422" y="43"/>
                  <a:pt x="420" y="45"/>
                  <a:pt x="419" y="46"/>
                </a:cubicBezTo>
                <a:cubicBezTo>
                  <a:pt x="419" y="47"/>
                  <a:pt x="419" y="47"/>
                  <a:pt x="419" y="47"/>
                </a:cubicBezTo>
                <a:cubicBezTo>
                  <a:pt x="417" y="49"/>
                  <a:pt x="415" y="50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2"/>
                  <a:pt x="414" y="52"/>
                  <a:pt x="414" y="52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11" y="56"/>
                  <a:pt x="409" y="59"/>
                  <a:pt x="407" y="62"/>
                </a:cubicBezTo>
                <a:cubicBezTo>
                  <a:pt x="407" y="62"/>
                  <a:pt x="407" y="62"/>
                  <a:pt x="407" y="62"/>
                </a:cubicBezTo>
                <a:cubicBezTo>
                  <a:pt x="0" y="636"/>
                  <a:pt x="0" y="636"/>
                  <a:pt x="0" y="636"/>
                </a:cubicBezTo>
                <a:cubicBezTo>
                  <a:pt x="29" y="603"/>
                  <a:pt x="72" y="582"/>
                  <a:pt x="120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385" y="582"/>
                  <a:pt x="385" y="582"/>
                  <a:pt x="385" y="582"/>
                </a:cubicBezTo>
                <a:cubicBezTo>
                  <a:pt x="5387" y="582"/>
                  <a:pt x="5387" y="582"/>
                  <a:pt x="5387" y="582"/>
                </a:cubicBezTo>
                <a:cubicBezTo>
                  <a:pt x="5653" y="582"/>
                  <a:pt x="5653" y="582"/>
                  <a:pt x="5653" y="582"/>
                </a:cubicBezTo>
                <a:cubicBezTo>
                  <a:pt x="5700" y="582"/>
                  <a:pt x="5743" y="603"/>
                  <a:pt x="5772" y="636"/>
                </a:cubicBezTo>
                <a:lnTo>
                  <a:pt x="5365" y="62"/>
                </a:lnTo>
                <a:close/>
              </a:path>
            </a:pathLst>
          </a:custGeom>
          <a:solidFill>
            <a:srgbClr val="515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auto">
          <a:xfrm>
            <a:off x="1971675" y="2051051"/>
            <a:ext cx="8248650" cy="3205163"/>
          </a:xfrm>
          <a:prstGeom prst="roundRect">
            <a:avLst>
              <a:gd name="adj" fmla="val 701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solidFill>
              <a:srgbClr val="323232"/>
            </a:solidFill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20490" name="Group 9"/>
          <p:cNvGrpSpPr/>
          <p:nvPr/>
        </p:nvGrpSpPr>
        <p:grpSpPr bwMode="auto">
          <a:xfrm>
            <a:off x="2227263" y="2762250"/>
            <a:ext cx="1168400" cy="1912938"/>
            <a:chOff x="275" y="2008"/>
            <a:chExt cx="795" cy="1276"/>
          </a:xfrm>
        </p:grpSpPr>
        <p:sp>
          <p:nvSpPr>
            <p:cNvPr id="59402" name="AutoShape 1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03" name="AutoShape 1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04" name="AutoShape 1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20774" name="AutoShape 1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20491" name="Group 14"/>
          <p:cNvGrpSpPr/>
          <p:nvPr/>
        </p:nvGrpSpPr>
        <p:grpSpPr bwMode="auto">
          <a:xfrm>
            <a:off x="3467100" y="2765425"/>
            <a:ext cx="1168400" cy="1912938"/>
            <a:chOff x="275" y="2008"/>
            <a:chExt cx="795" cy="1276"/>
          </a:xfrm>
        </p:grpSpPr>
        <p:sp>
          <p:nvSpPr>
            <p:cNvPr id="59407" name="AutoShape 1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08" name="AutoShape 1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09" name="AutoShape 1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20770" name="AutoShape 1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20492" name="Group 19"/>
          <p:cNvGrpSpPr/>
          <p:nvPr/>
        </p:nvGrpSpPr>
        <p:grpSpPr bwMode="auto">
          <a:xfrm>
            <a:off x="4892675" y="2762250"/>
            <a:ext cx="1168400" cy="1912938"/>
            <a:chOff x="275" y="2008"/>
            <a:chExt cx="795" cy="1276"/>
          </a:xfrm>
        </p:grpSpPr>
        <p:sp>
          <p:nvSpPr>
            <p:cNvPr id="59412" name="AutoShape 2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13" name="AutoShape 2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14" name="AutoShape 2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20766" name="AutoShape 2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20493" name="Group 24"/>
          <p:cNvGrpSpPr/>
          <p:nvPr/>
        </p:nvGrpSpPr>
        <p:grpSpPr bwMode="auto">
          <a:xfrm>
            <a:off x="6130925" y="2765425"/>
            <a:ext cx="1168400" cy="1912938"/>
            <a:chOff x="275" y="2008"/>
            <a:chExt cx="795" cy="1276"/>
          </a:xfrm>
        </p:grpSpPr>
        <p:sp>
          <p:nvSpPr>
            <p:cNvPr id="59417" name="AutoShape 25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18" name="AutoShape 26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19" name="AutoShape 27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20762" name="AutoShape 28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grpSp>
        <p:nvGrpSpPr>
          <p:cNvPr id="20494" name="Group 29"/>
          <p:cNvGrpSpPr/>
          <p:nvPr/>
        </p:nvGrpSpPr>
        <p:grpSpPr bwMode="auto">
          <a:xfrm>
            <a:off x="7554913" y="2762250"/>
            <a:ext cx="1168400" cy="1912938"/>
            <a:chOff x="275" y="2008"/>
            <a:chExt cx="795" cy="1276"/>
          </a:xfrm>
        </p:grpSpPr>
        <p:sp>
          <p:nvSpPr>
            <p:cNvPr id="59422" name="AutoShape 30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gamma/>
                    <a:shade val="85882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23" name="AutoShape 31"/>
            <p:cNvSpPr>
              <a:spLocks noChangeArrowheads="1"/>
            </p:cNvSpPr>
            <p:nvPr/>
          </p:nvSpPr>
          <p:spPr bwMode="auto">
            <a:xfrm>
              <a:off x="275" y="2008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alpha val="44000"/>
                  </a:schemeClr>
                </a:gs>
                <a:gs pos="100000">
                  <a:schemeClr val="tx1">
                    <a:gamma/>
                    <a:shade val="8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59424" name="AutoShape 32"/>
            <p:cNvSpPr>
              <a:spLocks noChangeArrowheads="1"/>
            </p:cNvSpPr>
            <p:nvPr/>
          </p:nvSpPr>
          <p:spPr bwMode="auto">
            <a:xfrm>
              <a:off x="275" y="3132"/>
              <a:ext cx="795" cy="15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chemeClr val="tx1">
                    <a:gamma/>
                    <a:shade val="86275"/>
                    <a:invGamma/>
                    <a:alpha val="0"/>
                  </a:schemeClr>
                </a:gs>
                <a:gs pos="100000">
                  <a:schemeClr val="tx1">
                    <a:alpha val="4400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noProof="1">
                <a:latin typeface="Arial Narrow" panose="020B0606020202030204" pitchFamily="34" charset="0"/>
              </a:endParaRPr>
            </a:p>
          </p:txBody>
        </p:sp>
        <p:sp>
          <p:nvSpPr>
            <p:cNvPr id="20758" name="AutoShape 33"/>
            <p:cNvSpPr>
              <a:spLocks noChangeArrowheads="1"/>
            </p:cNvSpPr>
            <p:nvPr/>
          </p:nvSpPr>
          <p:spPr bwMode="auto">
            <a:xfrm>
              <a:off x="275" y="2008"/>
              <a:ext cx="795" cy="12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1C1C1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 noProof="1">
                <a:latin typeface="Arial Narrow" panose="020B0606020202030204" pitchFamily="34" charset="0"/>
              </a:endParaRPr>
            </a:p>
          </p:txBody>
        </p:sp>
      </p:grpSp>
      <p:sp>
        <p:nvSpPr>
          <p:cNvPr id="59426" name="AutoShape 34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5686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9427" name="AutoShape 35"/>
          <p:cNvSpPr>
            <a:spLocks noChangeArrowheads="1"/>
          </p:cNvSpPr>
          <p:nvPr/>
        </p:nvSpPr>
        <p:spPr bwMode="auto">
          <a:xfrm>
            <a:off x="8794750" y="2765425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alpha val="44000"/>
                </a:schemeClr>
              </a:gs>
              <a:gs pos="100000">
                <a:schemeClr val="tx1">
                  <a:gamma/>
                  <a:shade val="86275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59428" name="AutoShape 36"/>
          <p:cNvSpPr>
            <a:spLocks noChangeArrowheads="1"/>
          </p:cNvSpPr>
          <p:nvPr/>
        </p:nvSpPr>
        <p:spPr bwMode="auto">
          <a:xfrm>
            <a:off x="8794750" y="4449763"/>
            <a:ext cx="1168400" cy="228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1">
                  <a:gamma/>
                  <a:shade val="86275"/>
                  <a:invGamma/>
                  <a:alpha val="0"/>
                </a:schemeClr>
              </a:gs>
              <a:gs pos="100000">
                <a:schemeClr val="tx1">
                  <a:alpha val="44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 Narrow" panose="020B0606020202030204" pitchFamily="34" charset="0"/>
            </a:endParaRPr>
          </a:p>
        </p:txBody>
      </p:sp>
      <p:sp>
        <p:nvSpPr>
          <p:cNvPr id="20498" name="AutoShape 37"/>
          <p:cNvSpPr>
            <a:spLocks noChangeArrowheads="1"/>
          </p:cNvSpPr>
          <p:nvPr/>
        </p:nvSpPr>
        <p:spPr bwMode="auto">
          <a:xfrm>
            <a:off x="8794750" y="2765425"/>
            <a:ext cx="1168400" cy="1912938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 noProof="1">
              <a:latin typeface="Arial Narrow" panose="020B0606020202030204" pitchFamily="34" charset="0"/>
            </a:endParaRPr>
          </a:p>
        </p:txBody>
      </p:sp>
      <p:sp>
        <p:nvSpPr>
          <p:cNvPr id="59430" name="AutoShape 38"/>
          <p:cNvSpPr>
            <a:spLocks noChangeArrowheads="1"/>
          </p:cNvSpPr>
          <p:nvPr/>
        </p:nvSpPr>
        <p:spPr bwMode="auto">
          <a:xfrm flipV="1">
            <a:off x="1971675" y="5267326"/>
            <a:ext cx="8248650" cy="1077913"/>
          </a:xfrm>
          <a:prstGeom prst="roundRect">
            <a:avLst>
              <a:gd name="adj" fmla="val 22824"/>
            </a:avLst>
          </a:prstGeom>
          <a:gradFill rotWithShape="1">
            <a:gsLst>
              <a:gs pos="0">
                <a:schemeClr val="tx2">
                  <a:gamma/>
                  <a:tint val="73725"/>
                  <a:invGamma/>
                  <a:alpha val="0"/>
                </a:schemeClr>
              </a:gs>
              <a:gs pos="100000">
                <a:schemeClr val="tx2">
                  <a:alpha val="16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rot="10800000" wrap="none" anchor="ctr"/>
          <a:lstStyle/>
          <a:p>
            <a:pPr algn="ctr" eaLnBrk="1" hangingPunct="1"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grpSp>
        <p:nvGrpSpPr>
          <p:cNvPr id="7" name="Group 3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5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5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8" name="Group 4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51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52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9" name="Group 4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74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5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503" name="Group 48"/>
          <p:cNvGrpSpPr/>
          <p:nvPr/>
        </p:nvGrpSpPr>
        <p:grpSpPr bwMode="auto">
          <a:xfrm>
            <a:off x="3467100" y="2982913"/>
            <a:ext cx="1168400" cy="1473200"/>
            <a:chOff x="4580" y="1878"/>
            <a:chExt cx="736" cy="928"/>
          </a:xfrm>
        </p:grpSpPr>
        <p:sp>
          <p:nvSpPr>
            <p:cNvPr id="20747" name="Rectangle 4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48" name="Text Box 5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504" name="Group 51"/>
          <p:cNvGrpSpPr/>
          <p:nvPr/>
        </p:nvGrpSpPr>
        <p:grpSpPr bwMode="auto">
          <a:xfrm>
            <a:off x="2227263" y="2982913"/>
            <a:ext cx="1168400" cy="1473200"/>
            <a:chOff x="4580" y="1878"/>
            <a:chExt cx="736" cy="928"/>
          </a:xfrm>
        </p:grpSpPr>
        <p:sp>
          <p:nvSpPr>
            <p:cNvPr id="20745" name="Rectangle 5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46" name="Text Box 5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20743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44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3" name="Group 5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4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4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4" name="Group 6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39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40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15" name="Group 6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3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3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6" name="Group 6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35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36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7" name="Group 6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3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3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8" name="Group 7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31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32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9" name="Group 7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2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3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0" name="Group 7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27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28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1" name="Group 81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72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2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" name="Group 84"/>
          <p:cNvGrpSpPr/>
          <p:nvPr/>
        </p:nvGrpSpPr>
        <p:grpSpPr bwMode="auto">
          <a:xfrm>
            <a:off x="6130925" y="2984500"/>
            <a:ext cx="1168400" cy="1473200"/>
            <a:chOff x="4580" y="1878"/>
            <a:chExt cx="736" cy="928"/>
          </a:xfrm>
        </p:grpSpPr>
        <p:sp>
          <p:nvSpPr>
            <p:cNvPr id="20723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24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0516" name="Group 87"/>
          <p:cNvGrpSpPr/>
          <p:nvPr/>
        </p:nvGrpSpPr>
        <p:grpSpPr bwMode="auto">
          <a:xfrm>
            <a:off x="4892675" y="2981325"/>
            <a:ext cx="1168400" cy="1473200"/>
            <a:chOff x="4580" y="1878"/>
            <a:chExt cx="736" cy="928"/>
          </a:xfrm>
        </p:grpSpPr>
        <p:sp>
          <p:nvSpPr>
            <p:cNvPr id="20721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22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4" name="Group 9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19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20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5" name="Group 93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717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18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6" name="Group 9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15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16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7" name="Group 9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13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14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8" name="Group 10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11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12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9" name="Group 10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09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10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30" name="Group 10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07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08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31" name="Group 11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05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06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2816" name="Group 11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03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04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2818" name="Group 11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701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02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2819" name="Group 12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99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700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2820" name="Group 12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97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98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2822" name="Group 126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695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96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2823" name="Group 12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93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94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2824" name="Group 13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91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92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2825" name="Group 13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89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90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2826" name="Group 13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87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88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2827" name="Group 14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85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86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828" name="Group 14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83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84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2829" name="Group 14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81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82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2830" name="Group 15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79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80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2831" name="Group 15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77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78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2832" name="Group 15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75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76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2833" name="Group 15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73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74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2834" name="Group 16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71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72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2835" name="Group 16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69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70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22836" name="Group 16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67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68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22837" name="Group 17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65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66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22838" name="Group 17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63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64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22839" name="Group 17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61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62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22840" name="Group 18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59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60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2841" name="Group 18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57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58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2842" name="Group 18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55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56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2843" name="Group 189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653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54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22844" name="Group 192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651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52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2845" name="Group 19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49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50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22846" name="Group 19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47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48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2847" name="Group 20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45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46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59648" name="Group 20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43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44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59649" name="Group 20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41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42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59651" name="Group 21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39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40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59652" name="Group 21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37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38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59653" name="Group 21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35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36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59654" name="Group 21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33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34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59657" name="Group 22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31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32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59658" name="Group 225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29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30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9</a:t>
              </a:r>
            </a:p>
          </p:txBody>
        </p:sp>
      </p:grpSp>
      <p:grpSp>
        <p:nvGrpSpPr>
          <p:cNvPr id="59659" name="Group 228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27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28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59660" name="Group 231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25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26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7</a:t>
              </a:r>
            </a:p>
          </p:txBody>
        </p:sp>
      </p:grpSp>
      <p:grpSp>
        <p:nvGrpSpPr>
          <p:cNvPr id="59661" name="Group 234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23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24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59662" name="Group 237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21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22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59663" name="Group 240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19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20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59664" name="Group 243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17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18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59665" name="Group 246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15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16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59666" name="Group 249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13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14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59667" name="Group 252"/>
          <p:cNvGrpSpPr/>
          <p:nvPr/>
        </p:nvGrpSpPr>
        <p:grpSpPr bwMode="auto">
          <a:xfrm>
            <a:off x="8794750" y="2981325"/>
            <a:ext cx="1168400" cy="1473200"/>
            <a:chOff x="4580" y="1878"/>
            <a:chExt cx="736" cy="928"/>
          </a:xfrm>
        </p:grpSpPr>
        <p:sp>
          <p:nvSpPr>
            <p:cNvPr id="20611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12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59668" name="Group 255"/>
          <p:cNvGrpSpPr/>
          <p:nvPr/>
        </p:nvGrpSpPr>
        <p:grpSpPr bwMode="auto">
          <a:xfrm>
            <a:off x="7554913" y="2981325"/>
            <a:ext cx="1168400" cy="1473200"/>
            <a:chOff x="4580" y="1878"/>
            <a:chExt cx="736" cy="928"/>
          </a:xfrm>
        </p:grpSpPr>
        <p:sp>
          <p:nvSpPr>
            <p:cNvPr id="20609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10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altLang="zh-CN" sz="14000">
                  <a:latin typeface="Arial Narrow" panose="020B060602020203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59650" name="Freeform 258"/>
          <p:cNvSpPr>
            <a:spLocks noEditPoints="1"/>
          </p:cNvSpPr>
          <p:nvPr/>
        </p:nvSpPr>
        <p:spPr bwMode="auto">
          <a:xfrm>
            <a:off x="1971675" y="2051051"/>
            <a:ext cx="8248650" cy="3205163"/>
          </a:xfrm>
          <a:custGeom>
            <a:avLst/>
            <a:gdLst/>
            <a:ahLst/>
            <a:cxnLst>
              <a:cxn ang="0">
                <a:pos x="5758" y="0"/>
              </a:cxn>
              <a:cxn ang="0">
                <a:pos x="161" y="0"/>
              </a:cxn>
              <a:cxn ang="0">
                <a:pos x="0" y="161"/>
              </a:cxn>
              <a:cxn ang="0">
                <a:pos x="0" y="2138"/>
              </a:cxn>
              <a:cxn ang="0">
                <a:pos x="161" y="2300"/>
              </a:cxn>
              <a:cxn ang="0">
                <a:pos x="5758" y="2300"/>
              </a:cxn>
              <a:cxn ang="0">
                <a:pos x="5920" y="2138"/>
              </a:cxn>
              <a:cxn ang="0">
                <a:pos x="5920" y="161"/>
              </a:cxn>
              <a:cxn ang="0">
                <a:pos x="5758" y="0"/>
              </a:cxn>
              <a:cxn ang="0">
                <a:pos x="1022" y="1883"/>
              </a:cxn>
              <a:cxn ang="0">
                <a:pos x="184" y="1883"/>
              </a:cxn>
              <a:cxn ang="0">
                <a:pos x="184" y="510"/>
              </a:cxn>
              <a:cxn ang="0">
                <a:pos x="1022" y="510"/>
              </a:cxn>
              <a:cxn ang="0">
                <a:pos x="1022" y="1883"/>
              </a:cxn>
              <a:cxn ang="0">
                <a:pos x="1912" y="1885"/>
              </a:cxn>
              <a:cxn ang="0">
                <a:pos x="1073" y="1885"/>
              </a:cxn>
              <a:cxn ang="0">
                <a:pos x="1073" y="513"/>
              </a:cxn>
              <a:cxn ang="0">
                <a:pos x="1912" y="513"/>
              </a:cxn>
              <a:cxn ang="0">
                <a:pos x="1912" y="1885"/>
              </a:cxn>
              <a:cxn ang="0">
                <a:pos x="2935" y="1883"/>
              </a:cxn>
              <a:cxn ang="0">
                <a:pos x="2097" y="1883"/>
              </a:cxn>
              <a:cxn ang="0">
                <a:pos x="2097" y="510"/>
              </a:cxn>
              <a:cxn ang="0">
                <a:pos x="2935" y="510"/>
              </a:cxn>
              <a:cxn ang="0">
                <a:pos x="2935" y="1883"/>
              </a:cxn>
              <a:cxn ang="0">
                <a:pos x="3824" y="1885"/>
              </a:cxn>
              <a:cxn ang="0">
                <a:pos x="2985" y="1885"/>
              </a:cxn>
              <a:cxn ang="0">
                <a:pos x="2985" y="513"/>
              </a:cxn>
              <a:cxn ang="0">
                <a:pos x="3824" y="513"/>
              </a:cxn>
              <a:cxn ang="0">
                <a:pos x="3824" y="1885"/>
              </a:cxn>
              <a:cxn ang="0">
                <a:pos x="4846" y="1883"/>
              </a:cxn>
              <a:cxn ang="0">
                <a:pos x="4007" y="1883"/>
              </a:cxn>
              <a:cxn ang="0">
                <a:pos x="4007" y="510"/>
              </a:cxn>
              <a:cxn ang="0">
                <a:pos x="4846" y="510"/>
              </a:cxn>
              <a:cxn ang="0">
                <a:pos x="4846" y="1883"/>
              </a:cxn>
              <a:cxn ang="0">
                <a:pos x="5735" y="1885"/>
              </a:cxn>
              <a:cxn ang="0">
                <a:pos x="4897" y="1885"/>
              </a:cxn>
              <a:cxn ang="0">
                <a:pos x="4897" y="513"/>
              </a:cxn>
              <a:cxn ang="0">
                <a:pos x="5735" y="513"/>
              </a:cxn>
              <a:cxn ang="0">
                <a:pos x="5735" y="1885"/>
              </a:cxn>
            </a:cxnLst>
            <a:rect l="0" t="0" r="r" b="b"/>
            <a:pathLst>
              <a:path w="5920" h="2300">
                <a:moveTo>
                  <a:pt x="5758" y="0"/>
                </a:moveTo>
                <a:cubicBezTo>
                  <a:pt x="161" y="0"/>
                  <a:pt x="161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138"/>
                  <a:pt x="0" y="2138"/>
                  <a:pt x="0" y="2138"/>
                </a:cubicBezTo>
                <a:cubicBezTo>
                  <a:pt x="0" y="2227"/>
                  <a:pt x="72" y="2300"/>
                  <a:pt x="161" y="2300"/>
                </a:cubicBezTo>
                <a:cubicBezTo>
                  <a:pt x="5758" y="2300"/>
                  <a:pt x="5758" y="2300"/>
                  <a:pt x="5758" y="2300"/>
                </a:cubicBezTo>
                <a:cubicBezTo>
                  <a:pt x="5847" y="2300"/>
                  <a:pt x="5920" y="2227"/>
                  <a:pt x="5920" y="2138"/>
                </a:cubicBezTo>
                <a:cubicBezTo>
                  <a:pt x="5920" y="161"/>
                  <a:pt x="5920" y="161"/>
                  <a:pt x="5920" y="161"/>
                </a:cubicBezTo>
                <a:cubicBezTo>
                  <a:pt x="5920" y="72"/>
                  <a:pt x="5847" y="0"/>
                  <a:pt x="5758" y="0"/>
                </a:cubicBezTo>
                <a:close/>
                <a:moveTo>
                  <a:pt x="1022" y="1883"/>
                </a:moveTo>
                <a:cubicBezTo>
                  <a:pt x="184" y="1883"/>
                  <a:pt x="184" y="1883"/>
                  <a:pt x="184" y="1883"/>
                </a:cubicBezTo>
                <a:cubicBezTo>
                  <a:pt x="184" y="510"/>
                  <a:pt x="184" y="510"/>
                  <a:pt x="184" y="510"/>
                </a:cubicBezTo>
                <a:cubicBezTo>
                  <a:pt x="1022" y="510"/>
                  <a:pt x="1022" y="510"/>
                  <a:pt x="1022" y="510"/>
                </a:cubicBezTo>
                <a:lnTo>
                  <a:pt x="1022" y="1883"/>
                </a:lnTo>
                <a:close/>
                <a:moveTo>
                  <a:pt x="1912" y="1885"/>
                </a:moveTo>
                <a:cubicBezTo>
                  <a:pt x="1073" y="1885"/>
                  <a:pt x="1073" y="1885"/>
                  <a:pt x="1073" y="1885"/>
                </a:cubicBezTo>
                <a:cubicBezTo>
                  <a:pt x="1073" y="513"/>
                  <a:pt x="1073" y="513"/>
                  <a:pt x="1073" y="513"/>
                </a:cubicBezTo>
                <a:cubicBezTo>
                  <a:pt x="1912" y="513"/>
                  <a:pt x="1912" y="513"/>
                  <a:pt x="1912" y="513"/>
                </a:cubicBezTo>
                <a:lnTo>
                  <a:pt x="1912" y="1885"/>
                </a:lnTo>
                <a:close/>
                <a:moveTo>
                  <a:pt x="2935" y="1883"/>
                </a:moveTo>
                <a:cubicBezTo>
                  <a:pt x="2097" y="1883"/>
                  <a:pt x="2097" y="1883"/>
                  <a:pt x="2097" y="1883"/>
                </a:cubicBezTo>
                <a:cubicBezTo>
                  <a:pt x="2097" y="510"/>
                  <a:pt x="2097" y="510"/>
                  <a:pt x="2097" y="510"/>
                </a:cubicBezTo>
                <a:cubicBezTo>
                  <a:pt x="2935" y="510"/>
                  <a:pt x="2935" y="510"/>
                  <a:pt x="2935" y="510"/>
                </a:cubicBezTo>
                <a:lnTo>
                  <a:pt x="2935" y="1883"/>
                </a:lnTo>
                <a:close/>
                <a:moveTo>
                  <a:pt x="3824" y="1885"/>
                </a:moveTo>
                <a:cubicBezTo>
                  <a:pt x="2985" y="1885"/>
                  <a:pt x="2985" y="1885"/>
                  <a:pt x="2985" y="1885"/>
                </a:cubicBezTo>
                <a:cubicBezTo>
                  <a:pt x="2985" y="513"/>
                  <a:pt x="2985" y="513"/>
                  <a:pt x="2985" y="513"/>
                </a:cubicBezTo>
                <a:cubicBezTo>
                  <a:pt x="3824" y="513"/>
                  <a:pt x="3824" y="513"/>
                  <a:pt x="3824" y="513"/>
                </a:cubicBezTo>
                <a:lnTo>
                  <a:pt x="3824" y="1885"/>
                </a:lnTo>
                <a:close/>
                <a:moveTo>
                  <a:pt x="4846" y="1883"/>
                </a:moveTo>
                <a:cubicBezTo>
                  <a:pt x="4007" y="1883"/>
                  <a:pt x="4007" y="1883"/>
                  <a:pt x="4007" y="1883"/>
                </a:cubicBezTo>
                <a:cubicBezTo>
                  <a:pt x="4007" y="510"/>
                  <a:pt x="4007" y="510"/>
                  <a:pt x="4007" y="510"/>
                </a:cubicBezTo>
                <a:cubicBezTo>
                  <a:pt x="4846" y="510"/>
                  <a:pt x="4846" y="510"/>
                  <a:pt x="4846" y="510"/>
                </a:cubicBezTo>
                <a:lnTo>
                  <a:pt x="4846" y="1883"/>
                </a:lnTo>
                <a:close/>
                <a:moveTo>
                  <a:pt x="5735" y="1885"/>
                </a:moveTo>
                <a:cubicBezTo>
                  <a:pt x="4897" y="1885"/>
                  <a:pt x="4897" y="1885"/>
                  <a:pt x="4897" y="1885"/>
                </a:cubicBezTo>
                <a:cubicBezTo>
                  <a:pt x="4897" y="513"/>
                  <a:pt x="4897" y="513"/>
                  <a:pt x="4897" y="513"/>
                </a:cubicBezTo>
                <a:cubicBezTo>
                  <a:pt x="5735" y="513"/>
                  <a:pt x="5735" y="513"/>
                  <a:pt x="5735" y="513"/>
                </a:cubicBezTo>
                <a:lnTo>
                  <a:pt x="5735" y="1885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73725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574" name="Text Box 259"/>
          <p:cNvSpPr txBox="1">
            <a:spLocks noChangeArrowheads="1"/>
          </p:cNvSpPr>
          <p:nvPr/>
        </p:nvSpPr>
        <p:spPr bwMode="auto">
          <a:xfrm>
            <a:off x="268287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Hours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0575" name="Text Box 260"/>
          <p:cNvSpPr txBox="1">
            <a:spLocks noChangeArrowheads="1"/>
          </p:cNvSpPr>
          <p:nvPr/>
        </p:nvSpPr>
        <p:spPr bwMode="auto">
          <a:xfrm>
            <a:off x="5348289" y="4733925"/>
            <a:ext cx="1495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Minutes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0576" name="Text Box 261"/>
          <p:cNvSpPr txBox="1">
            <a:spLocks noChangeArrowheads="1"/>
          </p:cNvSpPr>
          <p:nvPr/>
        </p:nvSpPr>
        <p:spPr bwMode="auto">
          <a:xfrm>
            <a:off x="8010526" y="4733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ea typeface="宋体" panose="02010600030101010101" pitchFamily="2" charset="-122"/>
              </a:rPr>
              <a:t>Seconds</a:t>
            </a:r>
            <a:endParaRPr lang="en-GB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9655" name="AutoShape 263"/>
          <p:cNvSpPr>
            <a:spLocks noChangeArrowheads="1"/>
          </p:cNvSpPr>
          <p:nvPr/>
        </p:nvSpPr>
        <p:spPr bwMode="auto">
          <a:xfrm rot="16200000">
            <a:off x="610394" y="3472657"/>
            <a:ext cx="3151188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9656" name="AutoShape 264"/>
          <p:cNvSpPr>
            <a:spLocks noChangeArrowheads="1"/>
          </p:cNvSpPr>
          <p:nvPr/>
        </p:nvSpPr>
        <p:spPr bwMode="auto">
          <a:xfrm>
            <a:off x="1997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0579" name="Group 265"/>
          <p:cNvGrpSpPr/>
          <p:nvPr/>
        </p:nvGrpSpPr>
        <p:grpSpPr bwMode="auto">
          <a:xfrm>
            <a:off x="4686300" y="3373439"/>
            <a:ext cx="120650" cy="693737"/>
            <a:chOff x="1939" y="2444"/>
            <a:chExt cx="81" cy="463"/>
          </a:xfrm>
        </p:grpSpPr>
        <p:sp>
          <p:nvSpPr>
            <p:cNvPr id="20607" name="Rectangle 266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08" name="Rectangle 267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20580" name="Group 268"/>
          <p:cNvGrpSpPr/>
          <p:nvPr/>
        </p:nvGrpSpPr>
        <p:grpSpPr bwMode="auto">
          <a:xfrm>
            <a:off x="7367588" y="3373439"/>
            <a:ext cx="120650" cy="693737"/>
            <a:chOff x="1939" y="2444"/>
            <a:chExt cx="81" cy="463"/>
          </a:xfrm>
        </p:grpSpPr>
        <p:sp>
          <p:nvSpPr>
            <p:cNvPr id="20605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606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20581" name="Group 271"/>
          <p:cNvGrpSpPr/>
          <p:nvPr/>
        </p:nvGrpSpPr>
        <p:grpSpPr bwMode="auto">
          <a:xfrm>
            <a:off x="2230439" y="2768600"/>
            <a:ext cx="7731125" cy="1905000"/>
            <a:chOff x="445" y="1744"/>
            <a:chExt cx="4870" cy="1200"/>
          </a:xfrm>
        </p:grpSpPr>
        <p:grpSp>
          <p:nvGrpSpPr>
            <p:cNvPr id="20583" name="Group 272"/>
            <p:cNvGrpSpPr/>
            <p:nvPr/>
          </p:nvGrpSpPr>
          <p:grpSpPr bwMode="auto">
            <a:xfrm>
              <a:off x="445" y="1744"/>
              <a:ext cx="734" cy="1200"/>
              <a:chOff x="448" y="1746"/>
              <a:chExt cx="724" cy="1188"/>
            </a:xfrm>
          </p:grpSpPr>
          <p:grpSp>
            <p:nvGrpSpPr>
              <p:cNvPr id="20601" name="Group 27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20603" name="Freeform 27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4" name="Freeform 27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602" name="Freeform 27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84" name="Group 277"/>
            <p:cNvGrpSpPr/>
            <p:nvPr/>
          </p:nvGrpSpPr>
          <p:grpSpPr bwMode="auto">
            <a:xfrm>
              <a:off x="1225" y="1744"/>
              <a:ext cx="734" cy="1200"/>
              <a:chOff x="448" y="1746"/>
              <a:chExt cx="724" cy="1188"/>
            </a:xfrm>
          </p:grpSpPr>
          <p:grpSp>
            <p:nvGrpSpPr>
              <p:cNvPr id="20597" name="Group 27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20599" name="Freeform 27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00" name="Freeform 28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598" name="Freeform 28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85" name="Group 282"/>
            <p:cNvGrpSpPr/>
            <p:nvPr/>
          </p:nvGrpSpPr>
          <p:grpSpPr bwMode="auto">
            <a:xfrm flipH="1">
              <a:off x="4581" y="1744"/>
              <a:ext cx="734" cy="1200"/>
              <a:chOff x="448" y="1746"/>
              <a:chExt cx="724" cy="1188"/>
            </a:xfrm>
          </p:grpSpPr>
          <p:grpSp>
            <p:nvGrpSpPr>
              <p:cNvPr id="20593" name="Group 283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20595" name="Freeform 284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6" name="Freeform 285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594" name="Freeform 286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86" name="Group 287"/>
            <p:cNvGrpSpPr/>
            <p:nvPr/>
          </p:nvGrpSpPr>
          <p:grpSpPr bwMode="auto">
            <a:xfrm flipH="1">
              <a:off x="3799" y="1744"/>
              <a:ext cx="734" cy="1200"/>
              <a:chOff x="448" y="1746"/>
              <a:chExt cx="724" cy="1188"/>
            </a:xfrm>
          </p:grpSpPr>
          <p:grpSp>
            <p:nvGrpSpPr>
              <p:cNvPr id="20589" name="Group 288"/>
              <p:cNvGrpSpPr/>
              <p:nvPr/>
            </p:nvGrpSpPr>
            <p:grpSpPr bwMode="auto">
              <a:xfrm>
                <a:off x="454" y="1752"/>
                <a:ext cx="712" cy="1176"/>
                <a:chOff x="454" y="1752"/>
                <a:chExt cx="712" cy="1176"/>
              </a:xfrm>
            </p:grpSpPr>
            <p:sp>
              <p:nvSpPr>
                <p:cNvPr id="20591" name="Freeform 289"/>
                <p:cNvSpPr/>
                <p:nvPr/>
              </p:nvSpPr>
              <p:spPr bwMode="auto">
                <a:xfrm>
                  <a:off x="454" y="1752"/>
                  <a:ext cx="16" cy="1172"/>
                </a:xfrm>
                <a:custGeom>
                  <a:avLst/>
                  <a:gdLst>
                    <a:gd name="T0" fmla="*/ 0 w 16"/>
                    <a:gd name="T1" fmla="*/ 0 h 1172"/>
                    <a:gd name="T2" fmla="*/ 0 w 16"/>
                    <a:gd name="T3" fmla="*/ 1018 h 1172"/>
                    <a:gd name="T4" fmla="*/ 0 w 16"/>
                    <a:gd name="T5" fmla="*/ 1172 h 1172"/>
                    <a:gd name="T6" fmla="*/ 16 w 16"/>
                    <a:gd name="T7" fmla="*/ 1156 h 1172"/>
                    <a:gd name="T8" fmla="*/ 16 w 16"/>
                    <a:gd name="T9" fmla="*/ 1018 h 1172"/>
                    <a:gd name="T10" fmla="*/ 16 w 16"/>
                    <a:gd name="T11" fmla="*/ 0 h 1172"/>
                    <a:gd name="T12" fmla="*/ 0 w 16"/>
                    <a:gd name="T13" fmla="*/ 0 h 1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172"/>
                    <a:gd name="T23" fmla="*/ 16 w 16"/>
                    <a:gd name="T24" fmla="*/ 1172 h 11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172">
                      <a:moveTo>
                        <a:pt x="0" y="0"/>
                      </a:moveTo>
                      <a:lnTo>
                        <a:pt x="0" y="1018"/>
                      </a:lnTo>
                      <a:lnTo>
                        <a:pt x="0" y="1172"/>
                      </a:lnTo>
                      <a:lnTo>
                        <a:pt x="16" y="1156"/>
                      </a:lnTo>
                      <a:lnTo>
                        <a:pt x="16" y="1018"/>
                      </a:lnTo>
                      <a:lnTo>
                        <a:pt x="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2121"/>
                    </a:gs>
                    <a:gs pos="100000">
                      <a:srgbClr val="32323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2" name="Freeform 290"/>
                <p:cNvSpPr/>
                <p:nvPr/>
              </p:nvSpPr>
              <p:spPr bwMode="auto">
                <a:xfrm>
                  <a:off x="458" y="2912"/>
                  <a:ext cx="708" cy="16"/>
                </a:xfrm>
                <a:custGeom>
                  <a:avLst/>
                  <a:gdLst>
                    <a:gd name="T0" fmla="*/ 5476 w 358"/>
                    <a:gd name="T1" fmla="*/ 16 h 8"/>
                    <a:gd name="T2" fmla="*/ 364 w 358"/>
                    <a:gd name="T3" fmla="*/ 16 h 8"/>
                    <a:gd name="T4" fmla="*/ 125 w 358"/>
                    <a:gd name="T5" fmla="*/ 16 h 8"/>
                    <a:gd name="T6" fmla="*/ 0 w 358"/>
                    <a:gd name="T7" fmla="*/ 128 h 8"/>
                    <a:gd name="T8" fmla="*/ 364 w 358"/>
                    <a:gd name="T9" fmla="*/ 128 h 8"/>
                    <a:gd name="T10" fmla="*/ 5476 w 358"/>
                    <a:gd name="T11" fmla="*/ 128 h 8"/>
                    <a:gd name="T12" fmla="*/ 5476 w 358"/>
                    <a:gd name="T13" fmla="*/ 0 h 8"/>
                    <a:gd name="T14" fmla="*/ 5476 w 358"/>
                    <a:gd name="T15" fmla="*/ 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8"/>
                    <a:gd name="T25" fmla="*/ 0 h 8"/>
                    <a:gd name="T26" fmla="*/ 358 w 358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8" h="8">
                      <a:moveTo>
                        <a:pt x="358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58" y="8"/>
                        <a:pt x="358" y="8"/>
                        <a:pt x="358" y="8"/>
                      </a:cubicBezTo>
                      <a:cubicBezTo>
                        <a:pt x="358" y="0"/>
                        <a:pt x="358" y="0"/>
                        <a:pt x="358" y="0"/>
                      </a:cubicBezTo>
                      <a:cubicBezTo>
                        <a:pt x="358" y="0"/>
                        <a:pt x="358" y="1"/>
                        <a:pt x="358" y="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15151"/>
                    </a:gs>
                    <a:gs pos="100000">
                      <a:srgbClr val="3E3E3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590" name="Freeform 291"/>
              <p:cNvSpPr>
                <a:spLocks noEditPoints="1"/>
              </p:cNvSpPr>
              <p:nvPr/>
            </p:nvSpPr>
            <p:spPr bwMode="auto">
              <a:xfrm>
                <a:off x="448" y="1746"/>
                <a:ext cx="724" cy="1188"/>
              </a:xfrm>
              <a:custGeom>
                <a:avLst/>
                <a:gdLst>
                  <a:gd name="T0" fmla="*/ 5604 w 366"/>
                  <a:gd name="T1" fmla="*/ 9205 h 600"/>
                  <a:gd name="T2" fmla="*/ 5604 w 366"/>
                  <a:gd name="T3" fmla="*/ 7950 h 600"/>
                  <a:gd name="T4" fmla="*/ 5604 w 366"/>
                  <a:gd name="T5" fmla="*/ 32 h 600"/>
                  <a:gd name="T6" fmla="*/ 5588 w 366"/>
                  <a:gd name="T7" fmla="*/ 0 h 600"/>
                  <a:gd name="T8" fmla="*/ 5588 w 366"/>
                  <a:gd name="T9" fmla="*/ 0 h 600"/>
                  <a:gd name="T10" fmla="*/ 443 w 366"/>
                  <a:gd name="T11" fmla="*/ 0 h 600"/>
                  <a:gd name="T12" fmla="*/ 32 w 366"/>
                  <a:gd name="T13" fmla="*/ 0 h 600"/>
                  <a:gd name="T14" fmla="*/ 0 w 366"/>
                  <a:gd name="T15" fmla="*/ 16 h 600"/>
                  <a:gd name="T16" fmla="*/ 0 w 366"/>
                  <a:gd name="T17" fmla="*/ 32 h 600"/>
                  <a:gd name="T18" fmla="*/ 0 w 366"/>
                  <a:gd name="T19" fmla="*/ 7950 h 600"/>
                  <a:gd name="T20" fmla="*/ 0 w 366"/>
                  <a:gd name="T21" fmla="*/ 9205 h 600"/>
                  <a:gd name="T22" fmla="*/ 32 w 366"/>
                  <a:gd name="T23" fmla="*/ 9221 h 600"/>
                  <a:gd name="T24" fmla="*/ 32 w 366"/>
                  <a:gd name="T25" fmla="*/ 9221 h 600"/>
                  <a:gd name="T26" fmla="*/ 32 w 366"/>
                  <a:gd name="T27" fmla="*/ 9221 h 600"/>
                  <a:gd name="T28" fmla="*/ 443 w 366"/>
                  <a:gd name="T29" fmla="*/ 9221 h 600"/>
                  <a:gd name="T30" fmla="*/ 5588 w 366"/>
                  <a:gd name="T31" fmla="*/ 9221 h 600"/>
                  <a:gd name="T32" fmla="*/ 5604 w 366"/>
                  <a:gd name="T33" fmla="*/ 9205 h 600"/>
                  <a:gd name="T34" fmla="*/ 5604 w 366"/>
                  <a:gd name="T35" fmla="*/ 9205 h 600"/>
                  <a:gd name="T36" fmla="*/ 47 w 366"/>
                  <a:gd name="T37" fmla="*/ 7950 h 600"/>
                  <a:gd name="T38" fmla="*/ 47 w 366"/>
                  <a:gd name="T39" fmla="*/ 48 h 600"/>
                  <a:gd name="T40" fmla="*/ 172 w 366"/>
                  <a:gd name="T41" fmla="*/ 48 h 600"/>
                  <a:gd name="T42" fmla="*/ 172 w 366"/>
                  <a:gd name="T43" fmla="*/ 7950 h 600"/>
                  <a:gd name="T44" fmla="*/ 172 w 366"/>
                  <a:gd name="T45" fmla="*/ 9021 h 600"/>
                  <a:gd name="T46" fmla="*/ 47 w 366"/>
                  <a:gd name="T47" fmla="*/ 9142 h 600"/>
                  <a:gd name="T48" fmla="*/ 47 w 366"/>
                  <a:gd name="T49" fmla="*/ 7950 h 600"/>
                  <a:gd name="T50" fmla="*/ 5557 w 366"/>
                  <a:gd name="T51" fmla="*/ 9173 h 600"/>
                  <a:gd name="T52" fmla="*/ 443 w 366"/>
                  <a:gd name="T53" fmla="*/ 9173 h 600"/>
                  <a:gd name="T54" fmla="*/ 79 w 366"/>
                  <a:gd name="T55" fmla="*/ 9173 h 600"/>
                  <a:gd name="T56" fmla="*/ 200 w 366"/>
                  <a:gd name="T57" fmla="*/ 9068 h 600"/>
                  <a:gd name="T58" fmla="*/ 443 w 366"/>
                  <a:gd name="T59" fmla="*/ 9068 h 600"/>
                  <a:gd name="T60" fmla="*/ 5557 w 366"/>
                  <a:gd name="T61" fmla="*/ 9068 h 600"/>
                  <a:gd name="T62" fmla="*/ 5557 w 366"/>
                  <a:gd name="T63" fmla="*/ 9053 h 600"/>
                  <a:gd name="T64" fmla="*/ 5557 w 366"/>
                  <a:gd name="T65" fmla="*/ 9173 h 600"/>
                  <a:gd name="T66" fmla="*/ 5557 w 366"/>
                  <a:gd name="T67" fmla="*/ 7950 h 600"/>
                  <a:gd name="T68" fmla="*/ 5557 w 366"/>
                  <a:gd name="T69" fmla="*/ 9021 h 600"/>
                  <a:gd name="T70" fmla="*/ 5557 w 366"/>
                  <a:gd name="T71" fmla="*/ 9021 h 600"/>
                  <a:gd name="T72" fmla="*/ 443 w 366"/>
                  <a:gd name="T73" fmla="*/ 9021 h 600"/>
                  <a:gd name="T74" fmla="*/ 216 w 366"/>
                  <a:gd name="T75" fmla="*/ 9021 h 600"/>
                  <a:gd name="T76" fmla="*/ 216 w 366"/>
                  <a:gd name="T77" fmla="*/ 7950 h 600"/>
                  <a:gd name="T78" fmla="*/ 216 w 366"/>
                  <a:gd name="T79" fmla="*/ 48 h 600"/>
                  <a:gd name="T80" fmla="*/ 443 w 366"/>
                  <a:gd name="T81" fmla="*/ 48 h 600"/>
                  <a:gd name="T82" fmla="*/ 5557 w 366"/>
                  <a:gd name="T83" fmla="*/ 48 h 600"/>
                  <a:gd name="T84" fmla="*/ 5557 w 366"/>
                  <a:gd name="T85" fmla="*/ 7950 h 60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66"/>
                  <a:gd name="T130" fmla="*/ 0 h 600"/>
                  <a:gd name="T131" fmla="*/ 366 w 366"/>
                  <a:gd name="T132" fmla="*/ 600 h 60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66" h="600">
                    <a:moveTo>
                      <a:pt x="366" y="599"/>
                    </a:moveTo>
                    <a:cubicBezTo>
                      <a:pt x="366" y="517"/>
                      <a:pt x="366" y="517"/>
                      <a:pt x="366" y="517"/>
                    </a:cubicBezTo>
                    <a:cubicBezTo>
                      <a:pt x="366" y="2"/>
                      <a:pt x="366" y="2"/>
                      <a:pt x="366" y="2"/>
                    </a:cubicBezTo>
                    <a:cubicBezTo>
                      <a:pt x="366" y="1"/>
                      <a:pt x="366" y="1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0" y="600"/>
                      <a:pt x="1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" y="600"/>
                      <a:pt x="2" y="600"/>
                      <a:pt x="2" y="600"/>
                    </a:cubicBezTo>
                    <a:cubicBezTo>
                      <a:pt x="29" y="600"/>
                      <a:pt x="29" y="600"/>
                      <a:pt x="29" y="600"/>
                    </a:cubicBezTo>
                    <a:cubicBezTo>
                      <a:pt x="365" y="600"/>
                      <a:pt x="365" y="600"/>
                      <a:pt x="365" y="600"/>
                    </a:cubicBezTo>
                    <a:cubicBezTo>
                      <a:pt x="366" y="600"/>
                      <a:pt x="366" y="600"/>
                      <a:pt x="366" y="599"/>
                    </a:cubicBezTo>
                    <a:cubicBezTo>
                      <a:pt x="366" y="599"/>
                      <a:pt x="366" y="599"/>
                      <a:pt x="366" y="599"/>
                    </a:cubicBezTo>
                    <a:close/>
                    <a:moveTo>
                      <a:pt x="3" y="517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17"/>
                      <a:pt x="11" y="517"/>
                      <a:pt x="11" y="517"/>
                    </a:cubicBezTo>
                    <a:cubicBezTo>
                      <a:pt x="11" y="587"/>
                      <a:pt x="11" y="587"/>
                      <a:pt x="11" y="587"/>
                    </a:cubicBezTo>
                    <a:cubicBezTo>
                      <a:pt x="3" y="595"/>
                      <a:pt x="3" y="595"/>
                      <a:pt x="3" y="595"/>
                    </a:cubicBezTo>
                    <a:lnTo>
                      <a:pt x="3" y="517"/>
                    </a:lnTo>
                    <a:close/>
                    <a:moveTo>
                      <a:pt x="363" y="597"/>
                    </a:moveTo>
                    <a:cubicBezTo>
                      <a:pt x="29" y="597"/>
                      <a:pt x="29" y="597"/>
                      <a:pt x="29" y="597"/>
                    </a:cubicBezTo>
                    <a:cubicBezTo>
                      <a:pt x="5" y="597"/>
                      <a:pt x="5" y="597"/>
                      <a:pt x="5" y="597"/>
                    </a:cubicBezTo>
                    <a:cubicBezTo>
                      <a:pt x="13" y="590"/>
                      <a:pt x="13" y="590"/>
                      <a:pt x="13" y="590"/>
                    </a:cubicBezTo>
                    <a:cubicBezTo>
                      <a:pt x="29" y="590"/>
                      <a:pt x="29" y="590"/>
                      <a:pt x="29" y="590"/>
                    </a:cubicBezTo>
                    <a:cubicBezTo>
                      <a:pt x="363" y="590"/>
                      <a:pt x="363" y="590"/>
                      <a:pt x="363" y="590"/>
                    </a:cubicBezTo>
                    <a:cubicBezTo>
                      <a:pt x="363" y="590"/>
                      <a:pt x="363" y="589"/>
                      <a:pt x="363" y="589"/>
                    </a:cubicBezTo>
                    <a:lnTo>
                      <a:pt x="363" y="597"/>
                    </a:lnTo>
                    <a:close/>
                    <a:moveTo>
                      <a:pt x="363" y="517"/>
                    </a:moveTo>
                    <a:cubicBezTo>
                      <a:pt x="363" y="587"/>
                      <a:pt x="363" y="587"/>
                      <a:pt x="363" y="587"/>
                    </a:cubicBezTo>
                    <a:cubicBezTo>
                      <a:pt x="363" y="587"/>
                      <a:pt x="363" y="587"/>
                      <a:pt x="363" y="587"/>
                    </a:cubicBezTo>
                    <a:cubicBezTo>
                      <a:pt x="29" y="587"/>
                      <a:pt x="29" y="587"/>
                      <a:pt x="29" y="587"/>
                    </a:cubicBezTo>
                    <a:cubicBezTo>
                      <a:pt x="14" y="587"/>
                      <a:pt x="14" y="587"/>
                      <a:pt x="14" y="587"/>
                    </a:cubicBezTo>
                    <a:cubicBezTo>
                      <a:pt x="14" y="517"/>
                      <a:pt x="14" y="517"/>
                      <a:pt x="14" y="51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63" y="3"/>
                      <a:pt x="363" y="3"/>
                      <a:pt x="363" y="3"/>
                    </a:cubicBezTo>
                    <a:lnTo>
                      <a:pt x="363" y="517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587" name="Rectangle 292"/>
            <p:cNvSpPr>
              <a:spLocks noChangeArrowheads="1"/>
            </p:cNvSpPr>
            <p:nvPr/>
          </p:nvSpPr>
          <p:spPr bwMode="auto">
            <a:xfrm>
              <a:off x="2126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0588" name="Rectangle 293"/>
            <p:cNvSpPr>
              <a:spLocks noChangeArrowheads="1"/>
            </p:cNvSpPr>
            <p:nvPr/>
          </p:nvSpPr>
          <p:spPr bwMode="auto">
            <a:xfrm>
              <a:off x="2909" y="2922"/>
              <a:ext cx="726" cy="22"/>
            </a:xfrm>
            <a:prstGeom prst="rect">
              <a:avLst/>
            </a:prstGeom>
            <a:solidFill>
              <a:srgbClr val="4D4D4D"/>
            </a:solidFill>
            <a:ln w="11430">
              <a:solidFill>
                <a:srgbClr val="1C1C1C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2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2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2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2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2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22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2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22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8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2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28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2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2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2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2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2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28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28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28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2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2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2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2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2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2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2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2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2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2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28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2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2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2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2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2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2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2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2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2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5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59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5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59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5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59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5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59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5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59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5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59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5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2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5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59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5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59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5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59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5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59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59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59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59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59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5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59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5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59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5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59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5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59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5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852440" y="3490722"/>
            <a:ext cx="1468188" cy="12893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04848" y="2234250"/>
            <a:ext cx="4506648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98332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G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DE068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A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54331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M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8E29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E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 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54331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T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EDEF8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I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98332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M</a:t>
            </a:r>
            <a:r>
              <a:rPr lang="en-US" altLang="zh-CN" sz="103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7D554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E</a:t>
            </a:r>
            <a:endParaRPr lang="zh-CN" altLang="en-US" sz="10350" b="1" dirty="0">
              <a:ln w="9525">
                <a:solidFill>
                  <a:schemeClr val="bg1"/>
                </a:solidFill>
                <a:prstDash val="solid"/>
              </a:ln>
              <a:solidFill>
                <a:srgbClr val="C7D554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Yuanti SC" panose="02010600040101010101" charset="-122"/>
              <a:ea typeface="Yuanti SC" panose="02010600040101010101" charset="-122"/>
              <a:cs typeface="Yuanti SC" panose="0201060004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8395716" y="3490722"/>
            <a:ext cx="1440180" cy="1289304"/>
          </a:xfrm>
          <a:prstGeom prst="rect">
            <a:avLst/>
          </a:prstGeom>
        </p:spPr>
      </p:pic>
      <p:sp>
        <p:nvSpPr>
          <p:cNvPr id="17" name="内容占位符 2"/>
          <p:cNvSpPr txBox="1"/>
          <p:nvPr/>
        </p:nvSpPr>
        <p:spPr>
          <a:xfrm>
            <a:off x="3933949" y="281892"/>
            <a:ext cx="4608512" cy="39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Look at the picture on title page.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After Reading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398799" y="2258811"/>
            <a:ext cx="823616" cy="1185026"/>
          </a:xfrm>
          <a:prstGeom prst="rect">
            <a:avLst/>
          </a:prstGeom>
        </p:spPr>
      </p:pic>
      <p:pic>
        <p:nvPicPr>
          <p:cNvPr id="7" name="图片 6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8289429" y="2254644"/>
            <a:ext cx="863715" cy="1189193"/>
          </a:xfrm>
          <a:prstGeom prst="rect">
            <a:avLst/>
          </a:prstGeom>
        </p:spPr>
      </p:pic>
      <p:pic>
        <p:nvPicPr>
          <p:cNvPr id="21" name="图片 20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695675" y="2258811"/>
            <a:ext cx="823616" cy="1185026"/>
          </a:xfrm>
          <a:prstGeom prst="rect">
            <a:avLst/>
          </a:prstGeom>
        </p:spPr>
      </p:pic>
      <p:pic>
        <p:nvPicPr>
          <p:cNvPr id="22" name="图片 2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6992552" y="2258811"/>
            <a:ext cx="823616" cy="1185026"/>
          </a:xfrm>
          <a:prstGeom prst="rect">
            <a:avLst/>
          </a:prstGeom>
        </p:spPr>
      </p:pic>
      <p:pic>
        <p:nvPicPr>
          <p:cNvPr id="23" name="图片 22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4398799" y="4098281"/>
            <a:ext cx="823616" cy="1185026"/>
          </a:xfrm>
          <a:prstGeom prst="rect">
            <a:avLst/>
          </a:prstGeom>
        </p:spPr>
      </p:pic>
      <p:pic>
        <p:nvPicPr>
          <p:cNvPr id="24" name="图片 23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101922" y="2258811"/>
            <a:ext cx="823616" cy="1185026"/>
          </a:xfrm>
          <a:prstGeom prst="rect">
            <a:avLst/>
          </a:prstGeom>
        </p:spPr>
      </p:pic>
      <p:pic>
        <p:nvPicPr>
          <p:cNvPr id="25" name="图片 24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12" cstate="screen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6992553" y="4098281"/>
            <a:ext cx="823616" cy="1185026"/>
          </a:xfrm>
          <a:prstGeom prst="rect">
            <a:avLst/>
          </a:prstGeom>
        </p:spPr>
      </p:pic>
      <p:pic>
        <p:nvPicPr>
          <p:cNvPr id="27" name="图片 26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2" cstate="screen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5695676" y="4098281"/>
            <a:ext cx="823616" cy="1185026"/>
          </a:xfrm>
          <a:prstGeom prst="rect">
            <a:avLst/>
          </a:prstGeom>
        </p:spPr>
      </p:pic>
      <p:pic>
        <p:nvPicPr>
          <p:cNvPr id="28" name="图片 27">
            <a:hlinkClick r:id="rId14" action="ppaction://hlinksldjump"/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3061823" y="4094114"/>
            <a:ext cx="863715" cy="1189193"/>
          </a:xfrm>
          <a:prstGeom prst="rect">
            <a:avLst/>
          </a:prstGeom>
        </p:spPr>
      </p:pic>
      <p:pic>
        <p:nvPicPr>
          <p:cNvPr id="31" name="图片 30">
            <a:hlinkClick r:id="rId15" action="ppaction://hlinksldjump"/>
          </p:cNvPr>
          <p:cNvPicPr>
            <a:picLocks noChangeAspect="1"/>
          </p:cNvPicPr>
          <p:nvPr/>
        </p:nvPicPr>
        <p:blipFill rotWithShape="1">
          <a:blip r:embed="rId16" cstate="screen"/>
          <a:srcRect/>
          <a:stretch>
            <a:fillRect/>
          </a:stretch>
        </p:blipFill>
        <p:spPr>
          <a:xfrm>
            <a:off x="8289429" y="4094114"/>
            <a:ext cx="863715" cy="1189193"/>
          </a:xfrm>
          <a:prstGeom prst="rect">
            <a:avLst/>
          </a:prstGeom>
        </p:spPr>
      </p:pic>
      <p:pic>
        <p:nvPicPr>
          <p:cNvPr id="3" name="图片 2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screen"/>
          <a:srcRect/>
          <a:stretch>
            <a:fillRect/>
          </a:stretch>
        </p:blipFill>
        <p:spPr>
          <a:xfrm>
            <a:off x="10442070" y="6330702"/>
            <a:ext cx="1341498" cy="312370"/>
          </a:xfrm>
          <a:prstGeom prst="rect">
            <a:avLst/>
          </a:prstGeom>
        </p:spPr>
      </p:pic>
      <p:sp>
        <p:nvSpPr>
          <p:cNvPr id="17" name="内容占位符 2"/>
          <p:cNvSpPr txBox="1"/>
          <p:nvPr/>
        </p:nvSpPr>
        <p:spPr>
          <a:xfrm>
            <a:off x="3933949" y="281892"/>
            <a:ext cx="4608512" cy="39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Look at the picture on title page. 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9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After Reading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0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84012" y="0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446" y="3217851"/>
            <a:ext cx="210097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curious</a:t>
            </a:r>
          </a:p>
        </p:txBody>
      </p:sp>
      <p:sp>
        <p:nvSpPr>
          <p:cNvPr id="30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</a:p>
          <a:p>
            <a:endParaRPr lang="en-US" sz="2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485800" y="1954953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686012" y="1964831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pic>
        <p:nvPicPr>
          <p:cNvPr id="17" name="图片 1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34451" y="-83417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890" y="3217851"/>
            <a:ext cx="1860267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eager</a:t>
            </a:r>
          </a:p>
        </p:txBody>
      </p:sp>
      <p:sp>
        <p:nvSpPr>
          <p:cNvPr id="30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</a:p>
          <a:p>
            <a:endParaRPr lang="en-US" sz="20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360894" y="1586010"/>
            <a:ext cx="4855643" cy="3685979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pic>
        <p:nvPicPr>
          <p:cNvPr id="15" name="图片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34451" y="-83417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575853" y="3217851"/>
            <a:ext cx="1741094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smart</a:t>
            </a:r>
          </a:p>
        </p:txBody>
      </p:sp>
      <p:sp>
        <p:nvSpPr>
          <p:cNvPr id="30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</a:p>
          <a:p>
            <a:endParaRPr lang="en-US" sz="20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687682" y="2016731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8521332" y="1988271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pic>
        <p:nvPicPr>
          <p:cNvPr id="17" name="图片 1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34451" y="-83417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890" y="3217851"/>
            <a:ext cx="1991043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clever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270354" y="2094461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sp>
        <p:nvSpPr>
          <p:cNvPr id="14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</a:p>
          <a:p>
            <a:endParaRPr lang="en-US" sz="2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499726" y="2116884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pic>
        <p:nvPicPr>
          <p:cNvPr id="17" name="图片 1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477824" y="-83417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14022" y="3217851"/>
            <a:ext cx="1929814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brave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326774" y="2066180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sp>
        <p:nvSpPr>
          <p:cNvPr id="15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Read, explain and TPR.</a:t>
            </a:r>
          </a:p>
          <a:p>
            <a:endParaRPr lang="en-US" sz="20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286844" y="2066180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pic>
        <p:nvPicPr>
          <p:cNvPr id="17" name="图片 1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After Reading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419232" y="1013937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63961" y="3296324"/>
            <a:ext cx="6064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1. How was </a:t>
            </a:r>
            <a:r>
              <a:rPr lang="en-US" altLang="zh-CN" sz="2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Sima</a:t>
            </a:r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sz="2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Guang</a:t>
            </a:r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as a child?</a:t>
            </a:r>
          </a:p>
        </p:txBody>
      </p:sp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After Reading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419232" y="1013937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63961" y="3296324"/>
            <a:ext cx="6064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2. What did </a:t>
            </a:r>
            <a:r>
              <a:rPr lang="en-US" altLang="zh-CN" sz="2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Sima</a:t>
            </a:r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sz="2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Guang</a:t>
            </a:r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like to do?</a:t>
            </a:r>
          </a:p>
        </p:txBody>
      </p:sp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3779" y="245358"/>
            <a:ext cx="2331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Book Intro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334279" y="1844638"/>
            <a:ext cx="3277477" cy="29331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51315" t="11127" r="8813" b="10920"/>
          <a:stretch>
            <a:fillRect/>
          </a:stretch>
        </p:blipFill>
        <p:spPr>
          <a:xfrm>
            <a:off x="5884232" y="898496"/>
            <a:ext cx="5866632" cy="5796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343780" y="1682759"/>
            <a:ext cx="4997029" cy="4603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文本框 15"/>
          <p:cNvSpPr txBox="1"/>
          <p:nvPr/>
        </p:nvSpPr>
        <p:spPr>
          <a:xfrm>
            <a:off x="1859069" y="2979406"/>
            <a:ext cx="199041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Illustrator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邓  磊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286411" y="1844638"/>
            <a:ext cx="3277477" cy="293313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811201" y="2656764"/>
            <a:ext cx="199041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Illustrator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王思怡</a:t>
            </a:r>
          </a:p>
        </p:txBody>
      </p:sp>
      <p:sp>
        <p:nvSpPr>
          <p:cNvPr id="29" name="内容占位符 2"/>
          <p:cNvSpPr txBox="1"/>
          <p:nvPr/>
        </p:nvSpPr>
        <p:spPr>
          <a:xfrm>
            <a:off x="3966762" y="54677"/>
            <a:ext cx="5144135" cy="741255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Have Ss read the title, writer, and illustrator.</a:t>
            </a:r>
          </a:p>
          <a:p>
            <a:pPr algn="l"/>
            <a:r>
              <a:rPr lang="en-US" altLang="zh-CN" sz="2000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Talk about the pictures on the cover.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After Reading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419232" y="1013937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63961" y="3296324"/>
            <a:ext cx="7084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3. What was </a:t>
            </a:r>
            <a:r>
              <a:rPr lang="en-US" altLang="zh-CN" sz="2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Sima</a:t>
            </a:r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sz="2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Guang</a:t>
            </a:r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doing with other kids?</a:t>
            </a:r>
          </a:p>
        </p:txBody>
      </p:sp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After Reading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419232" y="1013937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63961" y="3296324"/>
            <a:ext cx="606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4. What happened to one of them?</a:t>
            </a:r>
          </a:p>
          <a:p>
            <a:endParaRPr lang="en-US" altLang="zh-CN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After Reading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/>
          <a:srcRect l="12753" t="24014" r="30382" b="34143"/>
          <a:stretch>
            <a:fillRect/>
          </a:stretch>
        </p:blipFill>
        <p:spPr>
          <a:xfrm>
            <a:off x="419232" y="1013937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63961" y="3296324"/>
            <a:ext cx="6064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5. How did </a:t>
            </a:r>
            <a:r>
              <a:rPr lang="en-US" altLang="zh-CN" sz="2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Sima</a:t>
            </a:r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zh-CN" sz="2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Guang</a:t>
            </a:r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save the boy?</a:t>
            </a:r>
          </a:p>
        </p:txBody>
      </p:sp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448802" y="6222431"/>
            <a:ext cx="1504319" cy="4983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2"/>
          <p:cNvSpPr txBox="1"/>
          <p:nvPr/>
        </p:nvSpPr>
        <p:spPr>
          <a:xfrm>
            <a:off x="3933948" y="281892"/>
            <a:ext cx="5072891" cy="39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/>
              <a:t>Find the five differences in the two pictures.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After Reading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489838" y="1106199"/>
            <a:ext cx="13190525" cy="5580000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12" name="AutoShape 3"/>
          <p:cNvSpPr>
            <a:spLocks noChangeAspect="1" noChangeArrowheads="1" noTextEdit="1"/>
          </p:cNvSpPr>
          <p:nvPr/>
        </p:nvSpPr>
        <p:spPr bwMode="auto">
          <a:xfrm>
            <a:off x="958850" y="1163638"/>
            <a:ext cx="1027430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66788" y="1169988"/>
            <a:ext cx="10271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93900" y="1169988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19425" y="1169988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44950" y="1169988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70475" y="1169988"/>
            <a:ext cx="10271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97588" y="1169988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23113" y="1169988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148638" y="1169988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174163" y="1169988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0199688" y="1169988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966788" y="1849438"/>
            <a:ext cx="102711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993900" y="1849438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019425" y="1849438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044950" y="1849438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070475" y="1849438"/>
            <a:ext cx="102711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6097588" y="1849438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123113" y="1849438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8148638" y="1849438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9177618" y="1849438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0199688" y="1849438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966788" y="2527301"/>
            <a:ext cx="10271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1993900" y="252730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3019425" y="252730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044950" y="252730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070475" y="2527301"/>
            <a:ext cx="10271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6097588" y="252730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7123113" y="252730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8148638" y="252730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1" name="Picture 33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9174163" y="252730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10199688" y="252730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966788" y="3206751"/>
            <a:ext cx="10271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4" name="Picture 36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1993900" y="320675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3019425" y="320675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6" name="Picture 38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044950" y="320675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7" name="Picture 39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5070475" y="3206751"/>
            <a:ext cx="10271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8" name="Picture 40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6097588" y="320675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9" name="Picture 41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7123113" y="320675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0" name="Picture 42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8148638" y="320675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1" name="Picture 43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9174163" y="320675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2" name="Picture 44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10199688" y="3206751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3" name="Picture 45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966788" y="3886201"/>
            <a:ext cx="102711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4" name="Picture 46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1993900" y="3886201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5" name="Picture 47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3019425" y="3886201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6" name="Picture 48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4044950" y="3886201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7" name="Picture 49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5070475" y="3886201"/>
            <a:ext cx="102711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8" name="Picture 50"/>
          <p:cNvPicPr>
            <a:picLocks noChangeAspect="1" noChangeArrowheads="1"/>
          </p:cNvPicPr>
          <p:nvPr/>
        </p:nvPicPr>
        <p:blipFill>
          <a:blip r:embed="rId50"/>
          <a:srcRect/>
          <a:stretch>
            <a:fillRect/>
          </a:stretch>
        </p:blipFill>
        <p:spPr bwMode="auto">
          <a:xfrm>
            <a:off x="6097588" y="3886201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9" name="Picture 51"/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7123113" y="3886201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0" name="Picture 52"/>
          <p:cNvPicPr>
            <a:picLocks noChangeAspect="1" noChangeArrowheads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8148638" y="3886201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1" name="Picture 53"/>
          <p:cNvPicPr>
            <a:picLocks noChangeAspect="1" noChangeArrowheads="1"/>
          </p:cNvPicPr>
          <p:nvPr/>
        </p:nvPicPr>
        <p:blipFill>
          <a:blip r:embed="rId53"/>
          <a:srcRect/>
          <a:stretch>
            <a:fillRect/>
          </a:stretch>
        </p:blipFill>
        <p:spPr bwMode="auto">
          <a:xfrm>
            <a:off x="9174163" y="3886201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2" name="Picture 54"/>
          <p:cNvPicPr>
            <a:picLocks noChangeAspect="1" noChangeArrowheads="1"/>
          </p:cNvPicPr>
          <p:nvPr/>
        </p:nvPicPr>
        <p:blipFill>
          <a:blip r:embed="rId54"/>
          <a:srcRect/>
          <a:stretch>
            <a:fillRect/>
          </a:stretch>
        </p:blipFill>
        <p:spPr bwMode="auto">
          <a:xfrm>
            <a:off x="10199688" y="3886201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3" name="Picture 55"/>
          <p:cNvPicPr>
            <a:picLocks noChangeAspect="1" noChangeArrowheads="1"/>
          </p:cNvPicPr>
          <p:nvPr/>
        </p:nvPicPr>
        <p:blipFill>
          <a:blip r:embed="rId55"/>
          <a:srcRect/>
          <a:stretch>
            <a:fillRect/>
          </a:stretch>
        </p:blipFill>
        <p:spPr bwMode="auto">
          <a:xfrm>
            <a:off x="966788" y="4564063"/>
            <a:ext cx="102711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4" name="Picture 56"/>
          <p:cNvPicPr>
            <a:picLocks noChangeAspect="1" noChangeArrowheads="1"/>
          </p:cNvPicPr>
          <p:nvPr/>
        </p:nvPicPr>
        <p:blipFill>
          <a:blip r:embed="rId56"/>
          <a:srcRect/>
          <a:stretch>
            <a:fillRect/>
          </a:stretch>
        </p:blipFill>
        <p:spPr bwMode="auto">
          <a:xfrm>
            <a:off x="1993900" y="4564063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5" name="Picture 57"/>
          <p:cNvPicPr>
            <a:picLocks noChangeAspect="1" noChangeArrowheads="1"/>
          </p:cNvPicPr>
          <p:nvPr/>
        </p:nvPicPr>
        <p:blipFill>
          <a:blip r:embed="rId57"/>
          <a:srcRect/>
          <a:stretch>
            <a:fillRect/>
          </a:stretch>
        </p:blipFill>
        <p:spPr bwMode="auto">
          <a:xfrm>
            <a:off x="3019425" y="4564063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6" name="Picture 58"/>
          <p:cNvPicPr>
            <a:picLocks noChangeAspect="1" noChangeArrowheads="1"/>
          </p:cNvPicPr>
          <p:nvPr/>
        </p:nvPicPr>
        <p:blipFill>
          <a:blip r:embed="rId58"/>
          <a:srcRect/>
          <a:stretch>
            <a:fillRect/>
          </a:stretch>
        </p:blipFill>
        <p:spPr bwMode="auto">
          <a:xfrm>
            <a:off x="4044950" y="4564063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7" name="Picture 59"/>
          <p:cNvPicPr>
            <a:picLocks noChangeAspect="1" noChangeArrowheads="1"/>
          </p:cNvPicPr>
          <p:nvPr/>
        </p:nvPicPr>
        <p:blipFill>
          <a:blip r:embed="rId59"/>
          <a:srcRect/>
          <a:stretch>
            <a:fillRect/>
          </a:stretch>
        </p:blipFill>
        <p:spPr bwMode="auto">
          <a:xfrm>
            <a:off x="5070475" y="4564063"/>
            <a:ext cx="102711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8" name="Picture 60"/>
          <p:cNvPicPr>
            <a:picLocks noChangeAspect="1" noChangeArrowheads="1"/>
          </p:cNvPicPr>
          <p:nvPr/>
        </p:nvPicPr>
        <p:blipFill>
          <a:blip r:embed="rId60"/>
          <a:srcRect/>
          <a:stretch>
            <a:fillRect/>
          </a:stretch>
        </p:blipFill>
        <p:spPr bwMode="auto">
          <a:xfrm>
            <a:off x="6097588" y="4564063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9" name="Picture 61"/>
          <p:cNvPicPr>
            <a:picLocks noChangeAspect="1" noChangeArrowheads="1"/>
          </p:cNvPicPr>
          <p:nvPr/>
        </p:nvPicPr>
        <p:blipFill>
          <a:blip r:embed="rId61"/>
          <a:srcRect/>
          <a:stretch>
            <a:fillRect/>
          </a:stretch>
        </p:blipFill>
        <p:spPr bwMode="auto">
          <a:xfrm>
            <a:off x="7123113" y="4564063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0" name="Picture 62"/>
          <p:cNvPicPr>
            <a:picLocks noChangeAspect="1" noChangeArrowheads="1"/>
          </p:cNvPicPr>
          <p:nvPr/>
        </p:nvPicPr>
        <p:blipFill>
          <a:blip r:embed="rId62"/>
          <a:srcRect/>
          <a:stretch>
            <a:fillRect/>
          </a:stretch>
        </p:blipFill>
        <p:spPr bwMode="auto">
          <a:xfrm>
            <a:off x="8148638" y="4564063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1" name="Picture 63"/>
          <p:cNvPicPr>
            <a:picLocks noChangeAspect="1" noChangeArrowheads="1"/>
          </p:cNvPicPr>
          <p:nvPr/>
        </p:nvPicPr>
        <p:blipFill>
          <a:blip r:embed="rId63"/>
          <a:srcRect/>
          <a:stretch>
            <a:fillRect/>
          </a:stretch>
        </p:blipFill>
        <p:spPr bwMode="auto">
          <a:xfrm>
            <a:off x="9174163" y="4564063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2" name="Picture 64"/>
          <p:cNvPicPr>
            <a:picLocks noChangeAspect="1" noChangeArrowheads="1"/>
          </p:cNvPicPr>
          <p:nvPr/>
        </p:nvPicPr>
        <p:blipFill>
          <a:blip r:embed="rId64"/>
          <a:srcRect/>
          <a:stretch>
            <a:fillRect/>
          </a:stretch>
        </p:blipFill>
        <p:spPr bwMode="auto">
          <a:xfrm>
            <a:off x="10199688" y="4564063"/>
            <a:ext cx="10255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3" name="Picture 65"/>
          <p:cNvPicPr>
            <a:picLocks noChangeAspect="1" noChangeArrowheads="1"/>
          </p:cNvPicPr>
          <p:nvPr/>
        </p:nvPicPr>
        <p:blipFill>
          <a:blip r:embed="rId65"/>
          <a:srcRect/>
          <a:stretch>
            <a:fillRect/>
          </a:stretch>
        </p:blipFill>
        <p:spPr bwMode="auto">
          <a:xfrm>
            <a:off x="966788" y="5241926"/>
            <a:ext cx="10271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4" name="Picture 66"/>
          <p:cNvPicPr>
            <a:picLocks noChangeAspect="1" noChangeArrowheads="1"/>
          </p:cNvPicPr>
          <p:nvPr/>
        </p:nvPicPr>
        <p:blipFill>
          <a:blip r:embed="rId66"/>
          <a:srcRect/>
          <a:stretch>
            <a:fillRect/>
          </a:stretch>
        </p:blipFill>
        <p:spPr bwMode="auto">
          <a:xfrm>
            <a:off x="1993900" y="524192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5" name="Picture 67"/>
          <p:cNvPicPr>
            <a:picLocks noChangeAspect="1" noChangeArrowheads="1"/>
          </p:cNvPicPr>
          <p:nvPr/>
        </p:nvPicPr>
        <p:blipFill>
          <a:blip r:embed="rId67"/>
          <a:srcRect/>
          <a:stretch>
            <a:fillRect/>
          </a:stretch>
        </p:blipFill>
        <p:spPr bwMode="auto">
          <a:xfrm>
            <a:off x="3019425" y="524192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6" name="Picture 68"/>
          <p:cNvPicPr>
            <a:picLocks noChangeAspect="1" noChangeArrowheads="1"/>
          </p:cNvPicPr>
          <p:nvPr/>
        </p:nvPicPr>
        <p:blipFill>
          <a:blip r:embed="rId68"/>
          <a:srcRect/>
          <a:stretch>
            <a:fillRect/>
          </a:stretch>
        </p:blipFill>
        <p:spPr bwMode="auto">
          <a:xfrm>
            <a:off x="4044950" y="524192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7" name="Picture 69"/>
          <p:cNvPicPr>
            <a:picLocks noChangeAspect="1" noChangeArrowheads="1"/>
          </p:cNvPicPr>
          <p:nvPr/>
        </p:nvPicPr>
        <p:blipFill>
          <a:blip r:embed="rId69"/>
          <a:srcRect/>
          <a:stretch>
            <a:fillRect/>
          </a:stretch>
        </p:blipFill>
        <p:spPr bwMode="auto">
          <a:xfrm>
            <a:off x="5070475" y="5241926"/>
            <a:ext cx="10271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8" name="Picture 70"/>
          <p:cNvPicPr>
            <a:picLocks noChangeAspect="1" noChangeArrowheads="1"/>
          </p:cNvPicPr>
          <p:nvPr/>
        </p:nvPicPr>
        <p:blipFill>
          <a:blip r:embed="rId70"/>
          <a:srcRect/>
          <a:stretch>
            <a:fillRect/>
          </a:stretch>
        </p:blipFill>
        <p:spPr bwMode="auto">
          <a:xfrm>
            <a:off x="6097588" y="524192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9" name="Picture 71"/>
          <p:cNvPicPr>
            <a:picLocks noChangeAspect="1" noChangeArrowheads="1"/>
          </p:cNvPicPr>
          <p:nvPr/>
        </p:nvPicPr>
        <p:blipFill>
          <a:blip r:embed="rId71"/>
          <a:srcRect/>
          <a:stretch>
            <a:fillRect/>
          </a:stretch>
        </p:blipFill>
        <p:spPr bwMode="auto">
          <a:xfrm>
            <a:off x="7123113" y="524192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0" name="Picture 72"/>
          <p:cNvPicPr>
            <a:picLocks noChangeAspect="1" noChangeArrowheads="1"/>
          </p:cNvPicPr>
          <p:nvPr/>
        </p:nvPicPr>
        <p:blipFill>
          <a:blip r:embed="rId72"/>
          <a:srcRect/>
          <a:stretch>
            <a:fillRect/>
          </a:stretch>
        </p:blipFill>
        <p:spPr bwMode="auto">
          <a:xfrm>
            <a:off x="8148638" y="524192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1" name="Picture 73"/>
          <p:cNvPicPr>
            <a:picLocks noChangeAspect="1" noChangeArrowheads="1"/>
          </p:cNvPicPr>
          <p:nvPr/>
        </p:nvPicPr>
        <p:blipFill>
          <a:blip r:embed="rId73"/>
          <a:srcRect/>
          <a:stretch>
            <a:fillRect/>
          </a:stretch>
        </p:blipFill>
        <p:spPr bwMode="auto">
          <a:xfrm>
            <a:off x="9174163" y="524192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2" name="Picture 74"/>
          <p:cNvPicPr>
            <a:picLocks noChangeAspect="1" noChangeArrowheads="1"/>
          </p:cNvPicPr>
          <p:nvPr/>
        </p:nvPicPr>
        <p:blipFill>
          <a:blip r:embed="rId74"/>
          <a:srcRect/>
          <a:stretch>
            <a:fillRect/>
          </a:stretch>
        </p:blipFill>
        <p:spPr bwMode="auto">
          <a:xfrm>
            <a:off x="10199688" y="524192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3" name="Picture 75"/>
          <p:cNvPicPr>
            <a:picLocks noChangeAspect="1" noChangeArrowheads="1"/>
          </p:cNvPicPr>
          <p:nvPr/>
        </p:nvPicPr>
        <p:blipFill>
          <a:blip r:embed="rId75"/>
          <a:srcRect/>
          <a:stretch>
            <a:fillRect/>
          </a:stretch>
        </p:blipFill>
        <p:spPr bwMode="auto">
          <a:xfrm>
            <a:off x="966788" y="5921376"/>
            <a:ext cx="10271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4" name="Picture 76"/>
          <p:cNvPicPr>
            <a:picLocks noChangeAspect="1" noChangeArrowheads="1"/>
          </p:cNvPicPr>
          <p:nvPr/>
        </p:nvPicPr>
        <p:blipFill>
          <a:blip r:embed="rId76"/>
          <a:srcRect/>
          <a:stretch>
            <a:fillRect/>
          </a:stretch>
        </p:blipFill>
        <p:spPr bwMode="auto">
          <a:xfrm>
            <a:off x="1993900" y="592137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5" name="Picture 77"/>
          <p:cNvPicPr>
            <a:picLocks noChangeAspect="1" noChangeArrowheads="1"/>
          </p:cNvPicPr>
          <p:nvPr/>
        </p:nvPicPr>
        <p:blipFill>
          <a:blip r:embed="rId77"/>
          <a:srcRect/>
          <a:stretch>
            <a:fillRect/>
          </a:stretch>
        </p:blipFill>
        <p:spPr bwMode="auto">
          <a:xfrm>
            <a:off x="3019425" y="592137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6" name="Picture 78"/>
          <p:cNvPicPr>
            <a:picLocks noChangeAspect="1" noChangeArrowheads="1"/>
          </p:cNvPicPr>
          <p:nvPr/>
        </p:nvPicPr>
        <p:blipFill>
          <a:blip r:embed="rId78"/>
          <a:srcRect/>
          <a:stretch>
            <a:fillRect/>
          </a:stretch>
        </p:blipFill>
        <p:spPr bwMode="auto">
          <a:xfrm>
            <a:off x="4044950" y="592137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7" name="Picture 79"/>
          <p:cNvPicPr>
            <a:picLocks noChangeAspect="1" noChangeArrowheads="1"/>
          </p:cNvPicPr>
          <p:nvPr/>
        </p:nvPicPr>
        <p:blipFill>
          <a:blip r:embed="rId79"/>
          <a:srcRect/>
          <a:stretch>
            <a:fillRect/>
          </a:stretch>
        </p:blipFill>
        <p:spPr bwMode="auto">
          <a:xfrm>
            <a:off x="5070475" y="5921376"/>
            <a:ext cx="10271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8" name="Picture 80"/>
          <p:cNvPicPr>
            <a:picLocks noChangeAspect="1" noChangeArrowheads="1"/>
          </p:cNvPicPr>
          <p:nvPr/>
        </p:nvPicPr>
        <p:blipFill>
          <a:blip r:embed="rId80"/>
          <a:srcRect/>
          <a:stretch>
            <a:fillRect/>
          </a:stretch>
        </p:blipFill>
        <p:spPr bwMode="auto">
          <a:xfrm>
            <a:off x="6097588" y="592137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9" name="Picture 81"/>
          <p:cNvPicPr>
            <a:picLocks noChangeAspect="1" noChangeArrowheads="1"/>
          </p:cNvPicPr>
          <p:nvPr/>
        </p:nvPicPr>
        <p:blipFill>
          <a:blip r:embed="rId81"/>
          <a:srcRect/>
          <a:stretch>
            <a:fillRect/>
          </a:stretch>
        </p:blipFill>
        <p:spPr bwMode="auto">
          <a:xfrm>
            <a:off x="7123113" y="592137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0" name="Picture 82"/>
          <p:cNvPicPr>
            <a:picLocks noChangeAspect="1" noChangeArrowheads="1"/>
          </p:cNvPicPr>
          <p:nvPr/>
        </p:nvPicPr>
        <p:blipFill>
          <a:blip r:embed="rId82"/>
          <a:srcRect/>
          <a:stretch>
            <a:fillRect/>
          </a:stretch>
        </p:blipFill>
        <p:spPr bwMode="auto">
          <a:xfrm>
            <a:off x="8148638" y="592137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1" name="Picture 83"/>
          <p:cNvPicPr>
            <a:picLocks noChangeAspect="1" noChangeArrowheads="1"/>
          </p:cNvPicPr>
          <p:nvPr/>
        </p:nvPicPr>
        <p:blipFill>
          <a:blip r:embed="rId83"/>
          <a:srcRect/>
          <a:stretch>
            <a:fillRect/>
          </a:stretch>
        </p:blipFill>
        <p:spPr bwMode="auto">
          <a:xfrm>
            <a:off x="9174163" y="592137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2" name="Picture 84"/>
          <p:cNvPicPr>
            <a:picLocks noChangeAspect="1" noChangeArrowheads="1"/>
          </p:cNvPicPr>
          <p:nvPr/>
        </p:nvPicPr>
        <p:blipFill>
          <a:blip r:embed="rId84"/>
          <a:srcRect/>
          <a:stretch>
            <a:fillRect/>
          </a:stretch>
        </p:blipFill>
        <p:spPr bwMode="auto">
          <a:xfrm>
            <a:off x="10199688" y="5921376"/>
            <a:ext cx="1025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8" name="椭圆 187"/>
          <p:cNvSpPr/>
          <p:nvPr/>
        </p:nvSpPr>
        <p:spPr>
          <a:xfrm rot="20801026">
            <a:off x="6205398" y="4007225"/>
            <a:ext cx="1187463" cy="60411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9" name="椭圆 188"/>
          <p:cNvSpPr/>
          <p:nvPr/>
        </p:nvSpPr>
        <p:spPr>
          <a:xfrm rot="20801026">
            <a:off x="9445871" y="2012893"/>
            <a:ext cx="633068" cy="60411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0" name="椭圆 189"/>
          <p:cNvSpPr/>
          <p:nvPr/>
        </p:nvSpPr>
        <p:spPr>
          <a:xfrm rot="20801026">
            <a:off x="6350728" y="5843125"/>
            <a:ext cx="1001172" cy="60411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1" name="椭圆 190"/>
          <p:cNvSpPr/>
          <p:nvPr/>
        </p:nvSpPr>
        <p:spPr>
          <a:xfrm rot="20801026">
            <a:off x="7773819" y="3893348"/>
            <a:ext cx="858471" cy="82550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2" name="椭圆 191"/>
          <p:cNvSpPr/>
          <p:nvPr/>
        </p:nvSpPr>
        <p:spPr>
          <a:xfrm rot="20801026">
            <a:off x="7773819" y="3893348"/>
            <a:ext cx="858471" cy="82550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3" name="椭圆 192"/>
          <p:cNvSpPr/>
          <p:nvPr/>
        </p:nvSpPr>
        <p:spPr>
          <a:xfrm rot="20801026">
            <a:off x="10246190" y="5103846"/>
            <a:ext cx="941957" cy="9815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94" name="图片 193">
            <a:hlinkClick r:id="rId85" action="ppaction://hlinksldjump"/>
          </p:cNvPr>
          <p:cNvPicPr>
            <a:picLocks noChangeAspect="1"/>
          </p:cNvPicPr>
          <p:nvPr/>
        </p:nvPicPr>
        <p:blipFill>
          <a:blip r:embed="rId86" cstate="screen"/>
          <a:srcRect/>
          <a:stretch>
            <a:fillRect/>
          </a:stretch>
        </p:blipFill>
        <p:spPr>
          <a:xfrm>
            <a:off x="10442070" y="6330702"/>
            <a:ext cx="1341498" cy="31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2"/>
                  </p:tgtEl>
                </p:cond>
              </p:nextCondLst>
            </p:seq>
          </p:childTnLst>
        </p:cTn>
      </p:par>
    </p:tnLst>
    <p:bldLst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15129" y="1871755"/>
            <a:ext cx="8888228" cy="3742436"/>
            <a:chOff x="2135372" y="2034651"/>
            <a:chExt cx="7921256" cy="2788703"/>
          </a:xfrm>
        </p:grpSpPr>
        <p:sp>
          <p:nvSpPr>
            <p:cNvPr id="4" name="椭圆 3"/>
            <p:cNvSpPr/>
            <p:nvPr/>
          </p:nvSpPr>
          <p:spPr>
            <a:xfrm>
              <a:off x="2135372" y="2034651"/>
              <a:ext cx="7921256" cy="2788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642285" y="2222635"/>
              <a:ext cx="7083823" cy="241273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2793824" y="2232209"/>
              <a:ext cx="6695440" cy="223432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星形: 四角 14"/>
          <p:cNvSpPr/>
          <p:nvPr/>
        </p:nvSpPr>
        <p:spPr>
          <a:xfrm>
            <a:off x="2793825" y="1153161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四角 16"/>
          <p:cNvSpPr/>
          <p:nvPr/>
        </p:nvSpPr>
        <p:spPr>
          <a:xfrm>
            <a:off x="1494186" y="2823642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星形: 四角 18"/>
          <p:cNvSpPr/>
          <p:nvPr/>
        </p:nvSpPr>
        <p:spPr>
          <a:xfrm>
            <a:off x="8781033" y="1546941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星形: 四角 19"/>
          <p:cNvSpPr/>
          <p:nvPr/>
        </p:nvSpPr>
        <p:spPr>
          <a:xfrm>
            <a:off x="10648507" y="3687630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" name="标题 1"/>
          <p:cNvSpPr>
            <a:spLocks noGrp="1"/>
          </p:cNvSpPr>
          <p:nvPr>
            <p:ph type="ctrTitle"/>
          </p:nvPr>
        </p:nvSpPr>
        <p:spPr>
          <a:xfrm>
            <a:off x="2810485" y="2914494"/>
            <a:ext cx="6695440" cy="1029011"/>
          </a:xfrm>
        </p:spPr>
        <p:txBody>
          <a:bodyPr>
            <a:noAutofit/>
          </a:bodyPr>
          <a:lstStyle/>
          <a:p>
            <a:r>
              <a:rPr lang="en-US" altLang="zh-CN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</a:t>
            </a: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End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729417" y="6040231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84012" y="0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446" y="3217851"/>
            <a:ext cx="210097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curious</a:t>
            </a:r>
          </a:p>
        </p:txBody>
      </p:sp>
      <p:sp>
        <p:nvSpPr>
          <p:cNvPr id="30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</a:p>
          <a:p>
            <a:endParaRPr lang="en-US" sz="2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485800" y="1954953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686012" y="1964831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5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34451" y="-83417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890" y="3217851"/>
            <a:ext cx="1860267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eager</a:t>
            </a:r>
          </a:p>
        </p:txBody>
      </p:sp>
      <p:sp>
        <p:nvSpPr>
          <p:cNvPr id="30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</a:p>
          <a:p>
            <a:endParaRPr lang="en-US" sz="20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360894" y="1586010"/>
            <a:ext cx="4855643" cy="3685979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88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34451" y="-83417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575853" y="3217851"/>
            <a:ext cx="1741094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smart</a:t>
            </a:r>
          </a:p>
        </p:txBody>
      </p:sp>
      <p:sp>
        <p:nvSpPr>
          <p:cNvPr id="30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</a:p>
          <a:p>
            <a:endParaRPr lang="en-US" sz="20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687682" y="2016731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8521332" y="1988271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56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34451" y="-83417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890" y="3217851"/>
            <a:ext cx="1991043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clever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270354" y="2094461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sp>
        <p:nvSpPr>
          <p:cNvPr id="14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</a:p>
          <a:p>
            <a:endParaRPr lang="en-US" sz="2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499726" y="2116884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01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477824" y="-83417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14022" y="3217851"/>
            <a:ext cx="1929814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brave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326774" y="2066180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sp>
        <p:nvSpPr>
          <p:cNvPr id="15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Read, explain and TPR.</a:t>
            </a:r>
          </a:p>
          <a:p>
            <a:endParaRPr lang="en-US" sz="20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286844" y="2066180"/>
            <a:ext cx="3319666" cy="252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68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54476" y="1100830"/>
            <a:ext cx="4537605" cy="4968215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450889" y="2699175"/>
            <a:ext cx="6418555" cy="261199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There are ten boys.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They live in a small village.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They don't </a:t>
            </a:r>
            <a:r>
              <a:rPr lang="zh-CN" altLang="en-US" sz="2800" b="1" dirty="0">
                <a:solidFill>
                  <a:srgbClr val="FF0000"/>
                </a:solidFill>
              </a:rPr>
              <a:t>think much</a:t>
            </a:r>
            <a:r>
              <a:rPr lang="zh-CN" altLang="en-US" sz="2800" dirty="0"/>
              <a:t>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People call them the "ten silly boys"</a:t>
            </a:r>
          </a:p>
        </p:txBody>
      </p:sp>
      <p:sp>
        <p:nvSpPr>
          <p:cNvPr id="7" name="矩形 6"/>
          <p:cNvSpPr/>
          <p:nvPr/>
        </p:nvSpPr>
        <p:spPr>
          <a:xfrm>
            <a:off x="7101191" y="2894120"/>
            <a:ext cx="476656" cy="53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54111" y="3567766"/>
            <a:ext cx="2081719" cy="53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49300" y="4124852"/>
            <a:ext cx="4057094" cy="53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881354" y="4703797"/>
            <a:ext cx="1955260" cy="53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66945" y="612414"/>
            <a:ext cx="3774331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</a:rPr>
              <a:t>Where</a:t>
            </a:r>
            <a:r>
              <a:rPr lang="en-US" altLang="zh-CN" sz="3200" dirty="0"/>
              <a:t> do they live?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52352" y="1329493"/>
            <a:ext cx="4899011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</a:rPr>
              <a:t>What</a:t>
            </a:r>
            <a:r>
              <a:rPr lang="en-US" altLang="zh-CN" sz="3200" dirty="0"/>
              <a:t> do people call them?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66945" y="1975634"/>
            <a:ext cx="4899011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</a:rPr>
              <a:t>Why</a:t>
            </a:r>
            <a:r>
              <a:rPr lang="en-US" altLang="zh-CN" sz="3200" dirty="0"/>
              <a:t>?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2395" y="245358"/>
            <a:ext cx="3220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Listen and find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Ten silly boy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20" end="138544.56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0161" y="4823809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342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033814" y="1138151"/>
            <a:ext cx="2608309" cy="198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7549874" y="1190732"/>
            <a:ext cx="2608309" cy="198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37" name="TextBox 19"/>
          <p:cNvSpPr txBox="1"/>
          <p:nvPr/>
        </p:nvSpPr>
        <p:spPr>
          <a:xfrm>
            <a:off x="3437892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u</a:t>
            </a:r>
            <a:endParaRPr lang="en-US" altLang="zh-CN" sz="3400" b="1" dirty="0"/>
          </a:p>
        </p:txBody>
      </p:sp>
      <p:sp>
        <p:nvSpPr>
          <p:cNvPr id="38" name="TextBox 19"/>
          <p:cNvSpPr txBox="1"/>
          <p:nvPr/>
        </p:nvSpPr>
        <p:spPr>
          <a:xfrm>
            <a:off x="1237086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u</a:t>
            </a:r>
            <a:endParaRPr lang="en-US" altLang="zh-CN" sz="3400" b="1" dirty="0"/>
          </a:p>
        </p:txBody>
      </p:sp>
      <p:sp>
        <p:nvSpPr>
          <p:cNvPr id="39" name="TextBox 19"/>
          <p:cNvSpPr txBox="1"/>
          <p:nvPr/>
        </p:nvSpPr>
        <p:spPr>
          <a:xfrm>
            <a:off x="4171494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r</a:t>
            </a:r>
            <a:endParaRPr lang="en-US" altLang="zh-CN" sz="3400" b="1" dirty="0"/>
          </a:p>
        </p:txBody>
      </p:sp>
      <p:sp>
        <p:nvSpPr>
          <p:cNvPr id="40" name="TextBox 19"/>
          <p:cNvSpPr txBox="1"/>
          <p:nvPr/>
        </p:nvSpPr>
        <p:spPr>
          <a:xfrm>
            <a:off x="1970688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c</a:t>
            </a:r>
            <a:endParaRPr lang="en-US" altLang="zh-CN" sz="3400" b="1" dirty="0"/>
          </a:p>
        </p:txBody>
      </p:sp>
      <p:sp>
        <p:nvSpPr>
          <p:cNvPr id="42" name="TextBox 19"/>
          <p:cNvSpPr txBox="1"/>
          <p:nvPr/>
        </p:nvSpPr>
        <p:spPr>
          <a:xfrm>
            <a:off x="2704290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o</a:t>
            </a:r>
            <a:endParaRPr lang="en-US" altLang="zh-CN" sz="3400" b="1" dirty="0"/>
          </a:p>
        </p:txBody>
      </p:sp>
      <p:sp>
        <p:nvSpPr>
          <p:cNvPr id="44" name="TextBox 19"/>
          <p:cNvSpPr txBox="1"/>
          <p:nvPr/>
        </p:nvSpPr>
        <p:spPr>
          <a:xfrm>
            <a:off x="4905098" y="3855981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 err="1"/>
              <a:t>i</a:t>
            </a:r>
            <a:endParaRPr lang="en-US" altLang="zh-CN" sz="3400" b="1" dirty="0"/>
          </a:p>
        </p:txBody>
      </p:sp>
      <p:sp>
        <p:nvSpPr>
          <p:cNvPr id="45" name="TextBox 19"/>
          <p:cNvSpPr txBox="1"/>
          <p:nvPr/>
        </p:nvSpPr>
        <p:spPr>
          <a:xfrm>
            <a:off x="3402516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err="1"/>
              <a:t>i</a:t>
            </a:r>
            <a:endParaRPr lang="en-US" altLang="zh-CN" sz="3400" b="1" dirty="0"/>
          </a:p>
        </p:txBody>
      </p:sp>
      <p:sp>
        <p:nvSpPr>
          <p:cNvPr id="46" name="TextBox 19"/>
          <p:cNvSpPr txBox="1"/>
          <p:nvPr/>
        </p:nvSpPr>
        <p:spPr>
          <a:xfrm>
            <a:off x="1201710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c</a:t>
            </a:r>
            <a:endParaRPr lang="en-US" altLang="zh-CN" sz="3400" b="1" dirty="0"/>
          </a:p>
        </p:txBody>
      </p:sp>
      <p:sp>
        <p:nvSpPr>
          <p:cNvPr id="47" name="TextBox 19"/>
          <p:cNvSpPr txBox="1"/>
          <p:nvPr/>
        </p:nvSpPr>
        <p:spPr>
          <a:xfrm>
            <a:off x="4136118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o</a:t>
            </a:r>
            <a:endParaRPr lang="en-US" altLang="zh-CN" sz="3400" b="1" dirty="0"/>
          </a:p>
        </p:txBody>
      </p:sp>
      <p:sp>
        <p:nvSpPr>
          <p:cNvPr id="48" name="TextBox 19"/>
          <p:cNvSpPr txBox="1"/>
          <p:nvPr/>
        </p:nvSpPr>
        <p:spPr>
          <a:xfrm>
            <a:off x="1935312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u</a:t>
            </a:r>
            <a:endParaRPr lang="en-US" altLang="zh-CN" sz="3400" b="1" dirty="0"/>
          </a:p>
        </p:txBody>
      </p:sp>
      <p:sp>
        <p:nvSpPr>
          <p:cNvPr id="49" name="TextBox 19"/>
          <p:cNvSpPr txBox="1"/>
          <p:nvPr/>
        </p:nvSpPr>
        <p:spPr>
          <a:xfrm>
            <a:off x="2668914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r</a:t>
            </a:r>
            <a:endParaRPr lang="en-US" altLang="zh-CN" sz="3400" b="1" dirty="0"/>
          </a:p>
        </p:txBody>
      </p:sp>
      <p:sp>
        <p:nvSpPr>
          <p:cNvPr id="50" name="TextBox 19"/>
          <p:cNvSpPr txBox="1"/>
          <p:nvPr/>
        </p:nvSpPr>
        <p:spPr>
          <a:xfrm>
            <a:off x="4869722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u</a:t>
            </a:r>
            <a:endParaRPr lang="en-US" altLang="zh-CN" sz="3400" b="1" dirty="0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159326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1896105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2632884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3369663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4106442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843220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19"/>
          <p:cNvSpPr txBox="1"/>
          <p:nvPr/>
        </p:nvSpPr>
        <p:spPr>
          <a:xfrm>
            <a:off x="7482727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a</a:t>
            </a:r>
            <a:endParaRPr lang="en-US" altLang="zh-CN" sz="3400" b="1" dirty="0"/>
          </a:p>
        </p:txBody>
      </p:sp>
      <p:sp>
        <p:nvSpPr>
          <p:cNvPr id="61" name="TextBox 19"/>
          <p:cNvSpPr txBox="1"/>
          <p:nvPr/>
        </p:nvSpPr>
        <p:spPr>
          <a:xfrm>
            <a:off x="9066279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g</a:t>
            </a:r>
            <a:endParaRPr lang="en-US" altLang="zh-CN" sz="3400" b="1" dirty="0"/>
          </a:p>
        </p:txBody>
      </p:sp>
      <p:sp>
        <p:nvSpPr>
          <p:cNvPr id="62" name="TextBox 19"/>
          <p:cNvSpPr txBox="1"/>
          <p:nvPr/>
        </p:nvSpPr>
        <p:spPr>
          <a:xfrm>
            <a:off x="8274503" y="3855982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e</a:t>
            </a:r>
          </a:p>
        </p:txBody>
      </p:sp>
      <p:sp>
        <p:nvSpPr>
          <p:cNvPr id="63" name="TextBox 19"/>
          <p:cNvSpPr txBox="1"/>
          <p:nvPr/>
        </p:nvSpPr>
        <p:spPr>
          <a:xfrm>
            <a:off x="9858054" y="3855981"/>
            <a:ext cx="518496" cy="648000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r</a:t>
            </a:r>
          </a:p>
        </p:txBody>
      </p:sp>
      <p:sp>
        <p:nvSpPr>
          <p:cNvPr id="64" name="TextBox 19"/>
          <p:cNvSpPr txBox="1"/>
          <p:nvPr/>
        </p:nvSpPr>
        <p:spPr>
          <a:xfrm>
            <a:off x="9858054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e</a:t>
            </a:r>
            <a:endParaRPr lang="en-US" altLang="zh-CN" sz="3400" b="1" dirty="0"/>
          </a:p>
        </p:txBody>
      </p:sp>
      <p:sp>
        <p:nvSpPr>
          <p:cNvPr id="65" name="TextBox 19"/>
          <p:cNvSpPr txBox="1"/>
          <p:nvPr/>
        </p:nvSpPr>
        <p:spPr>
          <a:xfrm>
            <a:off x="7482727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e</a:t>
            </a:r>
            <a:endParaRPr lang="en-US" altLang="zh-CN" sz="3400" b="1" dirty="0"/>
          </a:p>
        </p:txBody>
      </p:sp>
      <p:sp>
        <p:nvSpPr>
          <p:cNvPr id="66" name="TextBox 19"/>
          <p:cNvSpPr txBox="1"/>
          <p:nvPr/>
        </p:nvSpPr>
        <p:spPr>
          <a:xfrm>
            <a:off x="8274503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a</a:t>
            </a:r>
            <a:endParaRPr lang="en-US" altLang="zh-CN" sz="3400" b="1" dirty="0"/>
          </a:p>
        </p:txBody>
      </p:sp>
      <p:sp>
        <p:nvSpPr>
          <p:cNvPr id="67" name="TextBox 19"/>
          <p:cNvSpPr txBox="1"/>
          <p:nvPr/>
        </p:nvSpPr>
        <p:spPr>
          <a:xfrm>
            <a:off x="9066279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g</a:t>
            </a:r>
            <a:endParaRPr lang="en-US" altLang="zh-CN" sz="3400" b="1" dirty="0"/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7451226" y="582700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8239714" y="582700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9028202" y="582700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9853720" y="582700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9"/>
          <p:cNvSpPr txBox="1"/>
          <p:nvPr/>
        </p:nvSpPr>
        <p:spPr>
          <a:xfrm>
            <a:off x="5603324" y="3855981"/>
            <a:ext cx="518496" cy="648000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</a:t>
            </a:r>
          </a:p>
        </p:txBody>
      </p:sp>
      <p:sp>
        <p:nvSpPr>
          <p:cNvPr id="56" name="TextBox 19"/>
          <p:cNvSpPr txBox="1"/>
          <p:nvPr/>
        </p:nvSpPr>
        <p:spPr>
          <a:xfrm>
            <a:off x="5567948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s</a:t>
            </a:r>
            <a:endParaRPr lang="en-US" altLang="zh-CN" sz="3400" b="1" dirty="0"/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5541446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9"/>
          <p:cNvSpPr txBox="1"/>
          <p:nvPr/>
        </p:nvSpPr>
        <p:spPr>
          <a:xfrm>
            <a:off x="10604463" y="3850899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e</a:t>
            </a:r>
          </a:p>
        </p:txBody>
      </p:sp>
      <p:sp>
        <p:nvSpPr>
          <p:cNvPr id="59" name="TextBox 19"/>
          <p:cNvSpPr txBox="1"/>
          <p:nvPr/>
        </p:nvSpPr>
        <p:spPr>
          <a:xfrm>
            <a:off x="10641893" y="5102393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r</a:t>
            </a:r>
            <a:endParaRPr lang="en-US" altLang="zh-CN" sz="3400" b="1" dirty="0"/>
          </a:p>
        </p:txBody>
      </p:sp>
      <p:cxnSp>
        <p:nvCxnSpPr>
          <p:cNvPr id="72" name="直接连接符 71"/>
          <p:cNvCxnSpPr/>
          <p:nvPr/>
        </p:nvCxnSpPr>
        <p:spPr>
          <a:xfrm flipH="1">
            <a:off x="10587320" y="5845229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330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43" grpId="0" animBg="1"/>
      <p:bldP spid="56" grpId="0" animBg="1"/>
      <p:bldP spid="58" grpId="0" animBg="1"/>
      <p:bldP spid="5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033814" y="1190732"/>
            <a:ext cx="2608309" cy="198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549874" y="1190732"/>
            <a:ext cx="2608309" cy="1980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38" name="TextBox 19"/>
          <p:cNvSpPr txBox="1"/>
          <p:nvPr/>
        </p:nvSpPr>
        <p:spPr>
          <a:xfrm>
            <a:off x="1237086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m</a:t>
            </a:r>
            <a:endParaRPr lang="en-US" altLang="zh-CN" sz="3400" b="1" dirty="0"/>
          </a:p>
        </p:txBody>
      </p:sp>
      <p:sp>
        <p:nvSpPr>
          <p:cNvPr id="39" name="TextBox 19"/>
          <p:cNvSpPr txBox="1"/>
          <p:nvPr/>
        </p:nvSpPr>
        <p:spPr>
          <a:xfrm>
            <a:off x="3436364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a</a:t>
            </a:r>
            <a:endParaRPr lang="en-US" altLang="zh-CN" sz="3400" b="1" dirty="0"/>
          </a:p>
        </p:txBody>
      </p:sp>
      <p:sp>
        <p:nvSpPr>
          <p:cNvPr id="40" name="TextBox 19"/>
          <p:cNvSpPr txBox="1"/>
          <p:nvPr/>
        </p:nvSpPr>
        <p:spPr>
          <a:xfrm>
            <a:off x="1970688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s</a:t>
            </a:r>
            <a:endParaRPr lang="en-US" altLang="zh-CN" sz="3400" b="1" dirty="0"/>
          </a:p>
        </p:txBody>
      </p:sp>
      <p:sp>
        <p:nvSpPr>
          <p:cNvPr id="42" name="TextBox 19"/>
          <p:cNvSpPr txBox="1"/>
          <p:nvPr/>
        </p:nvSpPr>
        <p:spPr>
          <a:xfrm>
            <a:off x="2704290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t</a:t>
            </a:r>
            <a:endParaRPr lang="en-US" altLang="zh-CN" sz="3400" b="1" dirty="0"/>
          </a:p>
        </p:txBody>
      </p:sp>
      <p:sp>
        <p:nvSpPr>
          <p:cNvPr id="44" name="TextBox 19"/>
          <p:cNvSpPr txBox="1"/>
          <p:nvPr/>
        </p:nvSpPr>
        <p:spPr>
          <a:xfrm>
            <a:off x="4169968" y="3855981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r</a:t>
            </a:r>
          </a:p>
        </p:txBody>
      </p:sp>
      <p:sp>
        <p:nvSpPr>
          <p:cNvPr id="45" name="TextBox 19"/>
          <p:cNvSpPr txBox="1"/>
          <p:nvPr/>
        </p:nvSpPr>
        <p:spPr>
          <a:xfrm>
            <a:off x="3402516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r</a:t>
            </a:r>
            <a:endParaRPr lang="en-US" altLang="zh-CN" sz="3400" b="1" dirty="0"/>
          </a:p>
        </p:txBody>
      </p:sp>
      <p:sp>
        <p:nvSpPr>
          <p:cNvPr id="46" name="TextBox 19"/>
          <p:cNvSpPr txBox="1"/>
          <p:nvPr/>
        </p:nvSpPr>
        <p:spPr>
          <a:xfrm>
            <a:off x="1201710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s</a:t>
            </a:r>
            <a:endParaRPr lang="en-US" altLang="zh-CN" sz="3400" b="1" dirty="0"/>
          </a:p>
        </p:txBody>
      </p:sp>
      <p:sp>
        <p:nvSpPr>
          <p:cNvPr id="47" name="TextBox 19"/>
          <p:cNvSpPr txBox="1"/>
          <p:nvPr/>
        </p:nvSpPr>
        <p:spPr>
          <a:xfrm>
            <a:off x="4136118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t</a:t>
            </a:r>
            <a:endParaRPr lang="en-US" altLang="zh-CN" sz="3400" b="1" dirty="0"/>
          </a:p>
        </p:txBody>
      </p:sp>
      <p:sp>
        <p:nvSpPr>
          <p:cNvPr id="48" name="TextBox 19"/>
          <p:cNvSpPr txBox="1"/>
          <p:nvPr/>
        </p:nvSpPr>
        <p:spPr>
          <a:xfrm>
            <a:off x="1935312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m</a:t>
            </a:r>
            <a:endParaRPr lang="en-US" altLang="zh-CN" sz="3400" b="1" dirty="0"/>
          </a:p>
        </p:txBody>
      </p:sp>
      <p:sp>
        <p:nvSpPr>
          <p:cNvPr id="49" name="TextBox 19"/>
          <p:cNvSpPr txBox="1"/>
          <p:nvPr/>
        </p:nvSpPr>
        <p:spPr>
          <a:xfrm>
            <a:off x="2668914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a</a:t>
            </a:r>
            <a:endParaRPr lang="en-US" altLang="zh-CN" sz="3400" b="1" dirty="0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159326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1896105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2632884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3369663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4106442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19"/>
          <p:cNvSpPr txBox="1"/>
          <p:nvPr/>
        </p:nvSpPr>
        <p:spPr>
          <a:xfrm>
            <a:off x="6764295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l</a:t>
            </a:r>
            <a:endParaRPr lang="en-US" altLang="zh-CN" sz="3400" b="1" dirty="0"/>
          </a:p>
        </p:txBody>
      </p:sp>
      <p:sp>
        <p:nvSpPr>
          <p:cNvPr id="61" name="TextBox 19"/>
          <p:cNvSpPr txBox="1"/>
          <p:nvPr/>
        </p:nvSpPr>
        <p:spPr>
          <a:xfrm>
            <a:off x="7556071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e</a:t>
            </a:r>
            <a:endParaRPr lang="en-US" altLang="zh-CN" sz="3400" b="1" dirty="0"/>
          </a:p>
        </p:txBody>
      </p:sp>
      <p:sp>
        <p:nvSpPr>
          <p:cNvPr id="62" name="TextBox 19"/>
          <p:cNvSpPr txBox="1"/>
          <p:nvPr/>
        </p:nvSpPr>
        <p:spPr>
          <a:xfrm>
            <a:off x="8336271" y="3871370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c</a:t>
            </a:r>
          </a:p>
        </p:txBody>
      </p:sp>
      <p:sp>
        <p:nvSpPr>
          <p:cNvPr id="63" name="TextBox 19"/>
          <p:cNvSpPr txBox="1"/>
          <p:nvPr/>
        </p:nvSpPr>
        <p:spPr>
          <a:xfrm>
            <a:off x="9962510" y="3855981"/>
            <a:ext cx="51849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v</a:t>
            </a:r>
          </a:p>
        </p:txBody>
      </p:sp>
      <p:sp>
        <p:nvSpPr>
          <p:cNvPr id="64" name="TextBox 19"/>
          <p:cNvSpPr txBox="1"/>
          <p:nvPr/>
        </p:nvSpPr>
        <p:spPr>
          <a:xfrm>
            <a:off x="9139622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v</a:t>
            </a:r>
            <a:endParaRPr lang="en-US" altLang="zh-CN" sz="3400" b="1" dirty="0"/>
          </a:p>
        </p:txBody>
      </p:sp>
      <p:sp>
        <p:nvSpPr>
          <p:cNvPr id="65" name="TextBox 19"/>
          <p:cNvSpPr txBox="1"/>
          <p:nvPr/>
        </p:nvSpPr>
        <p:spPr>
          <a:xfrm>
            <a:off x="6764295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c</a:t>
            </a:r>
            <a:endParaRPr lang="en-US" altLang="zh-CN" sz="3400" b="1" dirty="0"/>
          </a:p>
        </p:txBody>
      </p:sp>
      <p:sp>
        <p:nvSpPr>
          <p:cNvPr id="66" name="TextBox 19"/>
          <p:cNvSpPr txBox="1"/>
          <p:nvPr/>
        </p:nvSpPr>
        <p:spPr>
          <a:xfrm>
            <a:off x="7556071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l</a:t>
            </a:r>
            <a:endParaRPr lang="en-US" altLang="zh-CN" sz="3400" b="1" dirty="0"/>
          </a:p>
        </p:txBody>
      </p:sp>
      <p:sp>
        <p:nvSpPr>
          <p:cNvPr id="67" name="TextBox 19"/>
          <p:cNvSpPr txBox="1"/>
          <p:nvPr/>
        </p:nvSpPr>
        <p:spPr>
          <a:xfrm>
            <a:off x="8347847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e</a:t>
            </a:r>
            <a:endParaRPr lang="en-US" altLang="zh-CN" sz="3400" b="1" dirty="0"/>
          </a:p>
        </p:txBody>
      </p:sp>
      <p:sp>
        <p:nvSpPr>
          <p:cNvPr id="43" name="TextBox 19"/>
          <p:cNvSpPr txBox="1"/>
          <p:nvPr/>
        </p:nvSpPr>
        <p:spPr>
          <a:xfrm>
            <a:off x="10696114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r</a:t>
            </a:r>
            <a:endParaRPr lang="en-US" altLang="zh-CN" sz="3400" b="1" dirty="0"/>
          </a:p>
        </p:txBody>
      </p:sp>
      <p:sp>
        <p:nvSpPr>
          <p:cNvPr id="56" name="TextBox 19"/>
          <p:cNvSpPr txBox="1"/>
          <p:nvPr/>
        </p:nvSpPr>
        <p:spPr>
          <a:xfrm>
            <a:off x="9139622" y="3855982"/>
            <a:ext cx="518496" cy="648000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e</a:t>
            </a:r>
            <a:endParaRPr lang="en-US" altLang="zh-CN" sz="3400" b="1" dirty="0"/>
          </a:p>
        </p:txBody>
      </p:sp>
      <p:sp>
        <p:nvSpPr>
          <p:cNvPr id="57" name="TextBox 19"/>
          <p:cNvSpPr txBox="1"/>
          <p:nvPr/>
        </p:nvSpPr>
        <p:spPr>
          <a:xfrm>
            <a:off x="9962510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e</a:t>
            </a:r>
            <a:endParaRPr lang="en-US" altLang="zh-CN" sz="3400" b="1" dirty="0"/>
          </a:p>
        </p:txBody>
      </p:sp>
      <p:sp>
        <p:nvSpPr>
          <p:cNvPr id="58" name="TextBox 19"/>
          <p:cNvSpPr txBox="1"/>
          <p:nvPr/>
        </p:nvSpPr>
        <p:spPr>
          <a:xfrm>
            <a:off x="10696114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r</a:t>
            </a:r>
            <a:endParaRPr lang="en-US" altLang="zh-CN" sz="34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6732794" y="5827003"/>
            <a:ext cx="4508317" cy="0"/>
            <a:chOff x="6732794" y="5827003"/>
            <a:chExt cx="4508317" cy="0"/>
          </a:xfrm>
        </p:grpSpPr>
        <p:cxnSp>
          <p:nvCxnSpPr>
            <p:cNvPr id="68" name="直接连接符 67"/>
            <p:cNvCxnSpPr/>
            <p:nvPr/>
          </p:nvCxnSpPr>
          <p:spPr>
            <a:xfrm flipH="1">
              <a:off x="6732794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7521282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8309770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9098258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9932834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10669612" y="5827003"/>
              <a:ext cx="571499" cy="0"/>
            </a:xfrm>
            <a:prstGeom prst="line">
              <a:avLst/>
            </a:prstGeom>
            <a:ln w="57150">
              <a:solidFill>
                <a:srgbClr val="EFD6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628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43" grpId="0" animBg="1"/>
      <p:bldP spid="56" grpId="0" animBg="1"/>
      <p:bldP spid="57" grpId="0" animBg="1"/>
      <p:bldP spid="58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297777" y="525830"/>
            <a:ext cx="3596399" cy="2730071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37" name="TextBox 19"/>
          <p:cNvSpPr txBox="1"/>
          <p:nvPr/>
        </p:nvSpPr>
        <p:spPr>
          <a:xfrm>
            <a:off x="6566677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e</a:t>
            </a:r>
            <a:endParaRPr lang="en-US" altLang="zh-CN" sz="3400" b="1" dirty="0"/>
          </a:p>
        </p:txBody>
      </p:sp>
      <p:sp>
        <p:nvSpPr>
          <p:cNvPr id="38" name="TextBox 19"/>
          <p:cNvSpPr txBox="1"/>
          <p:nvPr/>
        </p:nvSpPr>
        <p:spPr>
          <a:xfrm>
            <a:off x="4365871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r</a:t>
            </a:r>
            <a:endParaRPr lang="en-US" altLang="zh-CN" sz="3400" b="1" dirty="0"/>
          </a:p>
        </p:txBody>
      </p:sp>
      <p:sp>
        <p:nvSpPr>
          <p:cNvPr id="39" name="TextBox 19"/>
          <p:cNvSpPr txBox="1"/>
          <p:nvPr/>
        </p:nvSpPr>
        <p:spPr>
          <a:xfrm>
            <a:off x="7300279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a</a:t>
            </a:r>
            <a:endParaRPr lang="en-US" altLang="zh-CN" sz="3400" b="1" dirty="0"/>
          </a:p>
        </p:txBody>
      </p:sp>
      <p:sp>
        <p:nvSpPr>
          <p:cNvPr id="40" name="TextBox 19"/>
          <p:cNvSpPr txBox="1"/>
          <p:nvPr/>
        </p:nvSpPr>
        <p:spPr>
          <a:xfrm>
            <a:off x="5099473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b</a:t>
            </a:r>
            <a:endParaRPr lang="en-US" altLang="zh-CN" sz="3400" b="1" dirty="0"/>
          </a:p>
        </p:txBody>
      </p:sp>
      <p:sp>
        <p:nvSpPr>
          <p:cNvPr id="42" name="TextBox 19"/>
          <p:cNvSpPr txBox="1"/>
          <p:nvPr/>
        </p:nvSpPr>
        <p:spPr>
          <a:xfrm>
            <a:off x="5833075" y="3855982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v</a:t>
            </a:r>
            <a:endParaRPr lang="en-US" altLang="zh-CN" sz="3400" b="1" dirty="0"/>
          </a:p>
        </p:txBody>
      </p:sp>
      <p:sp>
        <p:nvSpPr>
          <p:cNvPr id="46" name="TextBox 19"/>
          <p:cNvSpPr txBox="1"/>
          <p:nvPr/>
        </p:nvSpPr>
        <p:spPr>
          <a:xfrm>
            <a:off x="4330495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b</a:t>
            </a:r>
            <a:endParaRPr lang="en-US" altLang="zh-CN" sz="3400" b="1" dirty="0"/>
          </a:p>
        </p:txBody>
      </p:sp>
      <p:sp>
        <p:nvSpPr>
          <p:cNvPr id="47" name="TextBox 19"/>
          <p:cNvSpPr txBox="1"/>
          <p:nvPr/>
        </p:nvSpPr>
        <p:spPr>
          <a:xfrm>
            <a:off x="6592542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v</a:t>
            </a:r>
            <a:endParaRPr lang="en-US" altLang="zh-CN" sz="3400" b="1" dirty="0"/>
          </a:p>
        </p:txBody>
      </p:sp>
      <p:sp>
        <p:nvSpPr>
          <p:cNvPr id="48" name="TextBox 19"/>
          <p:cNvSpPr txBox="1"/>
          <p:nvPr/>
        </p:nvSpPr>
        <p:spPr>
          <a:xfrm>
            <a:off x="5064097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r</a:t>
            </a:r>
            <a:endParaRPr lang="en-US" altLang="zh-CN" sz="3400" b="1" dirty="0"/>
          </a:p>
        </p:txBody>
      </p:sp>
      <p:sp>
        <p:nvSpPr>
          <p:cNvPr id="49" name="TextBox 19"/>
          <p:cNvSpPr txBox="1"/>
          <p:nvPr/>
        </p:nvSpPr>
        <p:spPr>
          <a:xfrm>
            <a:off x="5797699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a</a:t>
            </a:r>
            <a:endParaRPr lang="en-US" altLang="zh-CN" sz="3400" b="1" dirty="0"/>
          </a:p>
        </p:txBody>
      </p:sp>
      <p:sp>
        <p:nvSpPr>
          <p:cNvPr id="50" name="TextBox 19"/>
          <p:cNvSpPr txBox="1"/>
          <p:nvPr/>
        </p:nvSpPr>
        <p:spPr>
          <a:xfrm>
            <a:off x="7326146" y="5102394"/>
            <a:ext cx="518496" cy="646331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e</a:t>
            </a:r>
            <a:endParaRPr lang="en-US" altLang="zh-CN" sz="3400" b="1" dirty="0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288111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5024890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5761669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6562866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7299644" y="5837883"/>
            <a:ext cx="571499" cy="0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20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2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8360B907-467C-2621-2793-FF0CF4246290}"/>
              </a:ext>
            </a:extLst>
          </p:cNvPr>
          <p:cNvSpPr/>
          <p:nvPr/>
        </p:nvSpPr>
        <p:spPr>
          <a:xfrm>
            <a:off x="-329120" y="1550994"/>
            <a:ext cx="12678136" cy="5307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CD3552C-6360-DDEA-E522-8210AA72BE47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014803" y="1991132"/>
            <a:ext cx="3430898" cy="3834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2E45BD80-C835-AEBE-BDEE-792D6C5045DA}"/>
              </a:ext>
            </a:extLst>
          </p:cNvPr>
          <p:cNvGrpSpPr/>
          <p:nvPr/>
        </p:nvGrpSpPr>
        <p:grpSpPr>
          <a:xfrm>
            <a:off x="-81769" y="0"/>
            <a:ext cx="3674702" cy="1013937"/>
            <a:chOff x="-81769" y="0"/>
            <a:chExt cx="3674702" cy="101393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B5A5A40-F98D-F979-6C5A-7CEF40F9CD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-81769" y="0"/>
              <a:ext cx="3674702" cy="101393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F8EFE73-F6F2-FA97-F0FF-D3227B77214C}"/>
                </a:ext>
              </a:extLst>
            </p:cNvPr>
            <p:cNvSpPr txBox="1"/>
            <p:nvPr/>
          </p:nvSpPr>
          <p:spPr>
            <a:xfrm>
              <a:off x="49561" y="245358"/>
              <a:ext cx="34125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DB6D5B"/>
                  </a:solidFill>
                  <a:latin typeface="Arial Black" panose="020B0A04020102020204" pitchFamily="34" charset="0"/>
                </a:rPr>
                <a:t> Think and order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1B8C1CD-B50B-3CCD-4696-4A465F61A3F0}"/>
              </a:ext>
            </a:extLst>
          </p:cNvPr>
          <p:cNvGrpSpPr/>
          <p:nvPr/>
        </p:nvGrpSpPr>
        <p:grpSpPr>
          <a:xfrm>
            <a:off x="-81769" y="1748063"/>
            <a:ext cx="2236690" cy="1781452"/>
            <a:chOff x="-81769" y="1748063"/>
            <a:chExt cx="2236690" cy="178145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C36B9C-B297-C986-B816-A84D2F461994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109349" y="1748063"/>
              <a:ext cx="2045572" cy="1680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DE7D465C-17A0-73E2-7FD1-3FB6B09DF472}"/>
                </a:ext>
              </a:extLst>
            </p:cNvPr>
            <p:cNvSpPr/>
            <p:nvPr/>
          </p:nvSpPr>
          <p:spPr>
            <a:xfrm>
              <a:off x="-81769" y="2936014"/>
              <a:ext cx="749306" cy="59350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0170F34-5420-515E-693B-53E24CAF3348}"/>
              </a:ext>
            </a:extLst>
          </p:cNvPr>
          <p:cNvGrpSpPr/>
          <p:nvPr/>
        </p:nvGrpSpPr>
        <p:grpSpPr>
          <a:xfrm>
            <a:off x="2421714" y="1748062"/>
            <a:ext cx="2244304" cy="1805219"/>
            <a:chOff x="2421714" y="1748062"/>
            <a:chExt cx="2244304" cy="1805219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121A21E8-B860-0840-5C4B-61E3FE1291BC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2620446" y="1748062"/>
              <a:ext cx="2045572" cy="1680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682E919-6A75-7F46-0699-65170922F80A}"/>
                </a:ext>
              </a:extLst>
            </p:cNvPr>
            <p:cNvSpPr/>
            <p:nvPr/>
          </p:nvSpPr>
          <p:spPr>
            <a:xfrm>
              <a:off x="2421714" y="2959780"/>
              <a:ext cx="749306" cy="59350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9F032DB-6402-2075-6200-AB95F9DC8775}"/>
              </a:ext>
            </a:extLst>
          </p:cNvPr>
          <p:cNvGrpSpPr/>
          <p:nvPr/>
        </p:nvGrpSpPr>
        <p:grpSpPr>
          <a:xfrm>
            <a:off x="4978129" y="1748062"/>
            <a:ext cx="2198986" cy="1792233"/>
            <a:chOff x="4978129" y="1748062"/>
            <a:chExt cx="2198986" cy="179223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246870B9-CCA7-5AD1-842E-6AAAA2CF46DE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5131543" y="1748062"/>
              <a:ext cx="2045572" cy="1680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38EC2D89-311A-4619-4B1B-3D6852EAF32E}"/>
                </a:ext>
              </a:extLst>
            </p:cNvPr>
            <p:cNvSpPr/>
            <p:nvPr/>
          </p:nvSpPr>
          <p:spPr>
            <a:xfrm>
              <a:off x="4978129" y="2946794"/>
              <a:ext cx="749306" cy="59350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D945AB3-F7EB-0CD2-FE88-1F926ABD47CB}"/>
              </a:ext>
            </a:extLst>
          </p:cNvPr>
          <p:cNvGrpSpPr/>
          <p:nvPr/>
        </p:nvGrpSpPr>
        <p:grpSpPr>
          <a:xfrm>
            <a:off x="7330529" y="1748062"/>
            <a:ext cx="2242140" cy="1805219"/>
            <a:chOff x="7330529" y="1748062"/>
            <a:chExt cx="2242140" cy="1805219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8E3E50B-451B-B5C6-61BF-421C299378B4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7527097" y="1748062"/>
              <a:ext cx="2045572" cy="1680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4D0BFFF-665E-835B-BB41-0E0B85E1E39B}"/>
                </a:ext>
              </a:extLst>
            </p:cNvPr>
            <p:cNvSpPr/>
            <p:nvPr/>
          </p:nvSpPr>
          <p:spPr>
            <a:xfrm>
              <a:off x="7330529" y="2959780"/>
              <a:ext cx="749306" cy="59350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61CA864-8196-D3BC-7111-F88751D4B536}"/>
              </a:ext>
            </a:extLst>
          </p:cNvPr>
          <p:cNvGrpSpPr/>
          <p:nvPr/>
        </p:nvGrpSpPr>
        <p:grpSpPr>
          <a:xfrm>
            <a:off x="9684739" y="1748062"/>
            <a:ext cx="2283484" cy="1781453"/>
            <a:chOff x="9684739" y="1748062"/>
            <a:chExt cx="2283484" cy="178145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E6305E2-272F-33B6-B6C7-A0FC833861E1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>
            <a:xfrm>
              <a:off x="9922651" y="1748062"/>
              <a:ext cx="2045572" cy="1680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CFCAE8C-BF92-7C88-1D1E-3A55D7B4FD2C}"/>
                </a:ext>
              </a:extLst>
            </p:cNvPr>
            <p:cNvSpPr/>
            <p:nvPr/>
          </p:nvSpPr>
          <p:spPr>
            <a:xfrm>
              <a:off x="9684739" y="2936014"/>
              <a:ext cx="749306" cy="59350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56032A8-F8F5-2FA3-D410-5EFBF5B44D4D}"/>
              </a:ext>
            </a:extLst>
          </p:cNvPr>
          <p:cNvSpPr txBox="1"/>
          <p:nvPr/>
        </p:nvSpPr>
        <p:spPr>
          <a:xfrm>
            <a:off x="5215694" y="2984092"/>
            <a:ext cx="47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23B36BB-10CB-7D16-4680-A928B25899B5}"/>
              </a:ext>
            </a:extLst>
          </p:cNvPr>
          <p:cNvSpPr txBox="1"/>
          <p:nvPr/>
        </p:nvSpPr>
        <p:spPr>
          <a:xfrm>
            <a:off x="117993" y="2971154"/>
            <a:ext cx="47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8EF1DDB-B41D-A755-789F-FBE85CEF06A2}"/>
              </a:ext>
            </a:extLst>
          </p:cNvPr>
          <p:cNvSpPr txBox="1"/>
          <p:nvPr/>
        </p:nvSpPr>
        <p:spPr>
          <a:xfrm>
            <a:off x="7541648" y="2994920"/>
            <a:ext cx="47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9A4119E-E88C-AC67-016C-D60A520FE74B}"/>
              </a:ext>
            </a:extLst>
          </p:cNvPr>
          <p:cNvSpPr txBox="1"/>
          <p:nvPr/>
        </p:nvSpPr>
        <p:spPr>
          <a:xfrm>
            <a:off x="9903995" y="3031735"/>
            <a:ext cx="47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51685CC-84DF-529A-AB96-3E8832138CA2}"/>
              </a:ext>
            </a:extLst>
          </p:cNvPr>
          <p:cNvSpPr txBox="1"/>
          <p:nvPr/>
        </p:nvSpPr>
        <p:spPr>
          <a:xfrm>
            <a:off x="2649015" y="3036765"/>
            <a:ext cx="47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52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38000" decel="6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-0.09362 -0.45787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-2289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accel="28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9" grpId="0"/>
      <p:bldP spid="40" grpId="0"/>
      <p:bldP spid="41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878C00-CEC4-3B0E-0898-0D2E759D0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CC15E8-D695-A591-E2C2-4FB658298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64871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730E1C00-5D1A-2640-CA3B-244C33BE209E}"/>
              </a:ext>
            </a:extLst>
          </p:cNvPr>
          <p:cNvSpPr/>
          <p:nvPr/>
        </p:nvSpPr>
        <p:spPr>
          <a:xfrm>
            <a:off x="-27484" y="1259295"/>
            <a:ext cx="12219484" cy="559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>
                <a:solidFill>
                  <a:srgbClr val="44546A">
                    <a:lumMod val="75000"/>
                  </a:srgbClr>
                </a:solidFill>
              </a:rPr>
              <a:t> </a:t>
            </a:r>
            <a:endParaRPr lang="zh-CN" altLang="en-US" dirty="0"/>
          </a:p>
        </p:txBody>
      </p:sp>
      <p:graphicFrame>
        <p:nvGraphicFramePr>
          <p:cNvPr id="10" name="表格 10">
            <a:extLst>
              <a:ext uri="{FF2B5EF4-FFF2-40B4-BE49-F238E27FC236}">
                <a16:creationId xmlns:a16="http://schemas.microsoft.com/office/drawing/2014/main" id="{FBED10EA-C26B-C90C-400F-B09366723602}"/>
              </a:ext>
            </a:extLst>
          </p:cNvPr>
          <p:cNvGraphicFramePr>
            <a:graphicFrameLocks noGrp="1"/>
          </p:cNvGraphicFramePr>
          <p:nvPr/>
        </p:nvGraphicFramePr>
        <p:xfrm>
          <a:off x="149408" y="1474146"/>
          <a:ext cx="11893184" cy="5169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76032">
                  <a:extLst>
                    <a:ext uri="{9D8B030D-6E8A-4147-A177-3AD203B41FA5}">
                      <a16:colId xmlns:a16="http://schemas.microsoft.com/office/drawing/2014/main" val="1198167095"/>
                    </a:ext>
                  </a:extLst>
                </a:gridCol>
                <a:gridCol w="6617152">
                  <a:extLst>
                    <a:ext uri="{9D8B030D-6E8A-4147-A177-3AD203B41FA5}">
                      <a16:colId xmlns:a16="http://schemas.microsoft.com/office/drawing/2014/main" val="2697601213"/>
                    </a:ext>
                  </a:extLst>
                </a:gridCol>
              </a:tblGrid>
              <a:tr h="17284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0743383"/>
                  </a:ext>
                </a:extLst>
              </a:tr>
              <a:tr h="142879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8138582"/>
                  </a:ext>
                </a:extLst>
              </a:tr>
              <a:tr h="201173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8943781"/>
                  </a:ext>
                </a:extLst>
              </a:tr>
            </a:tbl>
          </a:graphicData>
        </a:graphic>
      </p:graphicFrame>
      <p:pic>
        <p:nvPicPr>
          <p:cNvPr id="4" name="图片 3">
            <a:extLst>
              <a:ext uri="{FF2B5EF4-FFF2-40B4-BE49-F238E27FC236}">
                <a16:creationId xmlns:a16="http://schemas.microsoft.com/office/drawing/2014/main" id="{71057D83-5C81-F80E-59FC-3C40EFB5274D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19819" y="1711719"/>
            <a:ext cx="1210861" cy="1326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0A29C9F-8F1A-FEEF-23FA-19775B071081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096000" y="1566616"/>
            <a:ext cx="1370991" cy="1502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25BA489-0311-8E59-2F49-618B8E468B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1" y="-16252"/>
            <a:ext cx="5638801" cy="101393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25BCF8C-02E7-F35A-F618-7149AB3F2132}"/>
              </a:ext>
            </a:extLst>
          </p:cNvPr>
          <p:cNvSpPr txBox="1"/>
          <p:nvPr/>
        </p:nvSpPr>
        <p:spPr>
          <a:xfrm>
            <a:off x="49560" y="245358"/>
            <a:ext cx="5406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Read and  fill in the blank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E0E598-0FF4-286F-1F9B-6DA6E85CB269}"/>
              </a:ext>
            </a:extLst>
          </p:cNvPr>
          <p:cNvSpPr txBox="1"/>
          <p:nvPr/>
        </p:nvSpPr>
        <p:spPr>
          <a:xfrm>
            <a:off x="5892733" y="133470"/>
            <a:ext cx="5130254" cy="71449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What did the kids do then?</a:t>
            </a:r>
            <a:endParaRPr lang="en-US" altLang="zh-CN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DA07B6-FE70-060B-C9EF-02B07497149B}"/>
              </a:ext>
            </a:extLst>
          </p:cNvPr>
          <p:cNvSpPr txBox="1"/>
          <p:nvPr/>
        </p:nvSpPr>
        <p:spPr>
          <a:xfrm>
            <a:off x="197769" y="3327246"/>
            <a:ext cx="5109471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The kids were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8E28A6-CA95-C1E1-9A53-2BBD3A718C10}"/>
              </a:ext>
            </a:extLst>
          </p:cNvPr>
          <p:cNvSpPr txBox="1"/>
          <p:nvPr/>
        </p:nvSpPr>
        <p:spPr>
          <a:xfrm>
            <a:off x="5522650" y="3995677"/>
            <a:ext cx="5819801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Sima Guang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quickly.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6850CF6-E36A-FCAB-B512-CF496CB739D7}"/>
              </a:ext>
            </a:extLst>
          </p:cNvPr>
          <p:cNvSpPr txBox="1"/>
          <p:nvPr/>
        </p:nvSpPr>
        <p:spPr>
          <a:xfrm>
            <a:off x="190736" y="4031845"/>
            <a:ext cx="5953625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Some 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to get the boy’s father.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2EFC3E-E180-5107-E4B3-77E0A93F6021}"/>
              </a:ext>
            </a:extLst>
          </p:cNvPr>
          <p:cNvSpPr txBox="1"/>
          <p:nvPr/>
        </p:nvSpPr>
        <p:spPr>
          <a:xfrm>
            <a:off x="293284" y="4891396"/>
            <a:ext cx="5953625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They </a:t>
            </a:r>
            <a:r>
              <a:rPr lang="en-US" altLang="zh-CN" sz="2400" b="1" u="sng" dirty="0">
                <a:solidFill>
                  <a:srgbClr val="FF0000"/>
                </a:solidFill>
              </a:rPr>
              <a:t>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: What shall we do?</a:t>
            </a:r>
          </a:p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                  He will die!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FAA98D-68B5-0866-2B47-32827AB6914B}"/>
              </a:ext>
            </a:extLst>
          </p:cNvPr>
          <p:cNvSpPr txBox="1"/>
          <p:nvPr/>
        </p:nvSpPr>
        <p:spPr>
          <a:xfrm>
            <a:off x="5383023" y="4857974"/>
            <a:ext cx="6659569" cy="16980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He </a:t>
            </a:r>
            <a:r>
              <a:rPr lang="en-US" altLang="zh-CN" sz="2400" b="1" u="sng" dirty="0">
                <a:solidFill>
                  <a:srgbClr val="FF0000"/>
                </a:solidFill>
              </a:rPr>
              <a:t>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: We are not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or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enough.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But we don’t have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We need a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AE40B26-B980-8D20-BB0E-A7B345896BA4}"/>
              </a:ext>
            </a:extLst>
          </p:cNvPr>
          <p:cNvSpPr txBox="1"/>
          <p:nvPr/>
        </p:nvSpPr>
        <p:spPr>
          <a:xfrm>
            <a:off x="2068150" y="1907187"/>
            <a:ext cx="2109108" cy="71449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Other kids</a:t>
            </a:r>
            <a:endParaRPr lang="en-US" altLang="zh-CN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00DDBAC-FCE9-45E6-BB6C-C53BE279B803}"/>
              </a:ext>
            </a:extLst>
          </p:cNvPr>
          <p:cNvSpPr txBox="1"/>
          <p:nvPr/>
        </p:nvSpPr>
        <p:spPr>
          <a:xfrm>
            <a:off x="7927894" y="1933245"/>
            <a:ext cx="2389585" cy="71449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2">
                    <a:lumMod val="75000"/>
                  </a:schemeClr>
                </a:solidFill>
              </a:rPr>
              <a:t>Sima Guang</a:t>
            </a:r>
            <a:endParaRPr lang="en-US" altLang="zh-CN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70641E-B0E5-B94C-3E8D-EEA0B75538FD}"/>
              </a:ext>
            </a:extLst>
          </p:cNvPr>
          <p:cNvSpPr txBox="1"/>
          <p:nvPr/>
        </p:nvSpPr>
        <p:spPr>
          <a:xfrm>
            <a:off x="5498763" y="3363657"/>
            <a:ext cx="5109471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Sima Guang </a:t>
            </a:r>
            <a:r>
              <a:rPr lang="en-US" altLang="zh-CN" sz="2400" dirty="0">
                <a:solidFill>
                  <a:srgbClr val="FF0000"/>
                </a:solidFill>
              </a:rPr>
              <a:t>was </a:t>
            </a:r>
            <a:r>
              <a:rPr lang="en-US" altLang="zh-CN" sz="2400" u="sng" dirty="0">
                <a:solidFill>
                  <a:schemeClr val="accent5">
                    <a:lumMod val="75000"/>
                  </a:schemeClr>
                </a:solidFill>
              </a:rPr>
              <a:t>                 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116647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79491" y="1273710"/>
            <a:ext cx="4928965" cy="5396714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文本框 4"/>
          <p:cNvSpPr txBox="1"/>
          <p:nvPr/>
        </p:nvSpPr>
        <p:spPr>
          <a:xfrm>
            <a:off x="5268687" y="3827089"/>
            <a:ext cx="6743822" cy="1319336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It is a </a:t>
            </a:r>
            <a:r>
              <a:rPr lang="en-US" altLang="zh-CN" sz="2800" b="1" dirty="0">
                <a:solidFill>
                  <a:srgbClr val="00B0F0"/>
                </a:solidFill>
              </a:rPr>
              <a:t>fine</a:t>
            </a:r>
            <a:r>
              <a:rPr lang="en-US" altLang="zh-CN" sz="2800" dirty="0"/>
              <a:t> day.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The ten silly boys go to play </a:t>
            </a:r>
            <a:r>
              <a:rPr lang="en-US" altLang="zh-CN" sz="2800" b="1" dirty="0">
                <a:solidFill>
                  <a:srgbClr val="00B0F0"/>
                </a:solidFill>
              </a:rPr>
              <a:t>in the forest</a:t>
            </a:r>
            <a:r>
              <a:rPr lang="en-US" altLang="zh-CN" sz="2800" dirty="0"/>
              <a:t>.</a:t>
            </a:r>
          </a:p>
        </p:txBody>
      </p:sp>
      <p:sp>
        <p:nvSpPr>
          <p:cNvPr id="7" name="对话气泡: 椭圆形 6"/>
          <p:cNvSpPr/>
          <p:nvPr/>
        </p:nvSpPr>
        <p:spPr>
          <a:xfrm>
            <a:off x="2245932" y="940599"/>
            <a:ext cx="4278086" cy="1965666"/>
          </a:xfrm>
          <a:prstGeom prst="wedgeEllipseCallout">
            <a:avLst>
              <a:gd name="adj1" fmla="val -54166"/>
              <a:gd name="adj2" fmla="val 56786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23669" y="1149063"/>
            <a:ext cx="5102343" cy="131933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Don't </a:t>
            </a:r>
            <a:r>
              <a:rPr lang="en-US" altLang="zh-CN" sz="2800" b="1" dirty="0">
                <a:solidFill>
                  <a:srgbClr val="00B0F0"/>
                </a:solidFill>
              </a:rPr>
              <a:t>get lost</a:t>
            </a:r>
            <a:r>
              <a:rPr lang="en-US" altLang="zh-CN" sz="2800" dirty="0"/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B0F0"/>
                </a:solidFill>
              </a:rPr>
              <a:t>There are </a:t>
            </a:r>
            <a:r>
              <a:rPr lang="en-US" altLang="zh-CN" sz="2800" dirty="0"/>
              <a:t>ten of you.</a:t>
            </a:r>
            <a:endParaRPr lang="zh-CN" altLang="en-US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81770" y="0"/>
            <a:ext cx="3768553" cy="101393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42395" y="245358"/>
            <a:ext cx="3220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Read and think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Ten silly boy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488" end="126203.56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74840" y="2702648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2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319736" y="2725441"/>
            <a:ext cx="5217730" cy="325832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They walk in a </a:t>
            </a:r>
            <a:r>
              <a:rPr lang="en-US" altLang="zh-CN" sz="2800" b="1" u="sng" dirty="0">
                <a:solidFill>
                  <a:srgbClr val="00B0F0"/>
                </a:solidFill>
              </a:rPr>
              <a:t>circle/ line</a:t>
            </a:r>
            <a:r>
              <a:rPr lang="en-US" altLang="zh-CN" sz="2800" b="1" dirty="0">
                <a:solidFill>
                  <a:srgbClr val="00B0F0"/>
                </a:solidFill>
              </a:rPr>
              <a:t> </a:t>
            </a:r>
            <a:r>
              <a:rPr lang="en-US" altLang="zh-CN" sz="2800" dirty="0"/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One, two, three, four, five, six, seven, eight, nine, ten!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They go into the </a:t>
            </a:r>
            <a:r>
              <a:rPr lang="en-US" altLang="zh-CN" sz="2800" b="1" u="sng" dirty="0">
                <a:solidFill>
                  <a:srgbClr val="00B0F0"/>
                </a:solidFill>
              </a:rPr>
              <a:t>forest/ zoo</a:t>
            </a:r>
            <a:r>
              <a:rPr lang="en-US" altLang="zh-CN" sz="2800" b="1" dirty="0">
                <a:solidFill>
                  <a:srgbClr val="00B0F0"/>
                </a:solidFill>
              </a:rPr>
              <a:t> 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It is cool and </a:t>
            </a:r>
            <a:r>
              <a:rPr lang="en-US" altLang="zh-CN" sz="2800" b="1" u="sng" dirty="0">
                <a:solidFill>
                  <a:srgbClr val="00B0F0"/>
                </a:solidFill>
              </a:rPr>
              <a:t>noisy/ quiet</a:t>
            </a:r>
            <a:r>
              <a:rPr lang="en-US" altLang="zh-CN" sz="2800" dirty="0"/>
              <a:t> 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71628" y="1187843"/>
            <a:ext cx="4928965" cy="5396714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1771" y="0"/>
            <a:ext cx="4848323" cy="10139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1068" y="245358"/>
            <a:ext cx="5399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DB6D5B"/>
                </a:solidFill>
                <a:latin typeface="Arial Black" panose="020B0A04020102020204" pitchFamily="34" charset="0"/>
              </a:rPr>
              <a:t>Look,think</a:t>
            </a:r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and choose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242395" y="1119590"/>
            <a:ext cx="4928965" cy="5396714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" name="对话气泡: 椭圆形 10"/>
          <p:cNvSpPr/>
          <p:nvPr/>
        </p:nvSpPr>
        <p:spPr>
          <a:xfrm>
            <a:off x="2890892" y="1013936"/>
            <a:ext cx="4278086" cy="1965666"/>
          </a:xfrm>
          <a:prstGeom prst="wedgeEllipseCallout">
            <a:avLst>
              <a:gd name="adj1" fmla="val -54166"/>
              <a:gd name="adj2" fmla="val 56786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68629" y="1222400"/>
            <a:ext cx="5102343" cy="131933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This is a </a:t>
            </a:r>
            <a:r>
              <a:rPr lang="en-US" altLang="zh-CN" sz="2800" u="sng" dirty="0"/>
              <a:t>           </a:t>
            </a:r>
            <a:r>
              <a:rPr lang="en-US" altLang="zh-CN" sz="2800" dirty="0"/>
              <a:t>place.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Let’s play.</a:t>
            </a:r>
            <a:endParaRPr lang="zh-CN" altLang="en-US" sz="2800" dirty="0"/>
          </a:p>
        </p:txBody>
      </p:sp>
      <p:sp>
        <p:nvSpPr>
          <p:cNvPr id="13" name="椭圆 12"/>
          <p:cNvSpPr/>
          <p:nvPr/>
        </p:nvSpPr>
        <p:spPr>
          <a:xfrm>
            <a:off x="9625380" y="2861000"/>
            <a:ext cx="1032522" cy="56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928601" y="4803290"/>
            <a:ext cx="1032522" cy="56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444862" y="5438509"/>
            <a:ext cx="1032522" cy="56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a543daaa-a343-4422-90e4-11d19d28d07c"/>
  <p:tag name="COMMONDATA" val="eyJoZGlkIjoiOTA2NWM0MDA2MjA4Yzg1ODZhMzYwNWIxZGQ3ZDZlNG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2614</TotalTime>
  <Words>2729</Words>
  <Application>Microsoft Office PowerPoint</Application>
  <PresentationFormat>宽屏</PresentationFormat>
  <Paragraphs>1154</Paragraphs>
  <Slides>75</Slides>
  <Notes>36</Notes>
  <HiddenSlides>0</HiddenSlides>
  <MMClips>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87" baseType="lpstr">
      <vt:lpstr>Abadi MT Condensed Extra Bold</vt:lpstr>
      <vt:lpstr>Malgun Gothic</vt:lpstr>
      <vt:lpstr>Yuanti SC</vt:lpstr>
      <vt:lpstr>Arial</vt:lpstr>
      <vt:lpstr>Arial Black</vt:lpstr>
      <vt:lpstr>Arial Narrow</vt:lpstr>
      <vt:lpstr>Bahnschrift Light Condensed</vt:lpstr>
      <vt:lpstr>Calibri</vt:lpstr>
      <vt:lpstr>Comic Sans MS</vt:lpstr>
      <vt:lpstr>等线</vt:lpstr>
      <vt:lpstr>等线 Light</vt:lpstr>
      <vt:lpstr>Office 主题​​</vt:lpstr>
      <vt:lpstr>Think Carefully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The End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 Honest</dc:title>
  <dc:creator>wang siyi</dc:creator>
  <cp:lastModifiedBy>煦冬 陈</cp:lastModifiedBy>
  <cp:revision>148</cp:revision>
  <dcterms:created xsi:type="dcterms:W3CDTF">2021-03-14T12:38:00Z</dcterms:created>
  <dcterms:modified xsi:type="dcterms:W3CDTF">2023-09-25T12:17:54Z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7957E940B95A4608A96A9C1114261C99_12</vt:lpwstr>
  </property>
  <property fmtid="{D5CDD505-2E9C-101B-9397-08002B2CF9AE}" pid="3" name="KSOProductBuildVer">
    <vt:lpwstr>2052-11.1.0.14309</vt:lpwstr>
  </property>
</Properties>
</file>