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79" r:id="rId2"/>
    <p:sldId id="278" r:id="rId3"/>
    <p:sldId id="262" r:id="rId4"/>
    <p:sldId id="264" r:id="rId5"/>
    <p:sldId id="327" r:id="rId6"/>
    <p:sldId id="376" r:id="rId7"/>
    <p:sldId id="382" r:id="rId8"/>
    <p:sldId id="383" r:id="rId9"/>
    <p:sldId id="384" r:id="rId10"/>
    <p:sldId id="386" r:id="rId11"/>
    <p:sldId id="387" r:id="rId12"/>
    <p:sldId id="385" r:id="rId13"/>
    <p:sldId id="38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8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新课标第一网" initials="新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DDD0"/>
    <a:srgbClr val="DCDCDC"/>
    <a:srgbClr val="F0F0F0"/>
    <a:srgbClr val="E6E6E6"/>
    <a:srgbClr val="C8C8C8"/>
    <a:srgbClr val="FFFFFF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69" d="100"/>
          <a:sy n="69" d="100"/>
        </p:scale>
        <p:origin x="608" y="44"/>
      </p:cViewPr>
      <p:guideLst>
        <p:guide orient="horz" pos="2168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2023/10/10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charset="-122"/>
                <a:ea typeface="微软雅黑" panose="020B0503020204020204" charset="-122"/>
              </a:rPr>
              <a:pPr/>
              <a:t>‹#›</a:t>
            </a:fld>
            <a:endParaRPr lang="zh-CN" altLang="en-US" smtClean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1AC49D05-6128-4D0D-A32A-06A5E73B386C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fld id="{5849F42C-2DAE-424C-A4B8-3140182C3E9F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charset="-122"/>
        <a:ea typeface="微软雅黑" panose="020B050302020402020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7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9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pPr/>
              <a:t>2023/10/10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pPr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audio" Target="../media/audio3.wav"/><Relationship Id="rId7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6.png"/><Relationship Id="rId4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70517" y="220545"/>
            <a:ext cx="10852237" cy="648000"/>
          </a:xfrm>
        </p:spPr>
        <p:txBody>
          <a:bodyPr/>
          <a:lstStyle/>
          <a:p>
            <a:r>
              <a:rPr lang="en-US" altLang="zh-CN" sz="3600" dirty="0" smtClean="0">
                <a:latin typeface="Comic Sans MS" panose="030F0702030302020204" pitchFamily="66" charset="0"/>
              </a:rPr>
              <a:t>Let’s listen and sing.</a:t>
            </a:r>
            <a:endParaRPr lang="zh-CN" altLang="en-US" sz="3600" dirty="0">
              <a:latin typeface="Comic Sans MS" panose="030F0702030302020204" pitchFamily="66" charset="0"/>
            </a:endParaRPr>
          </a:p>
        </p:txBody>
      </p:sp>
      <p:pic>
        <p:nvPicPr>
          <p:cNvPr id="5" name="fruit world_高清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15185" y="1079500"/>
            <a:ext cx="7962265" cy="5273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9697"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39763" y="1475492"/>
            <a:ext cx="10852237" cy="648000"/>
          </a:xfrm>
        </p:spPr>
        <p:txBody>
          <a:bodyPr/>
          <a:lstStyle/>
          <a:p>
            <a:r>
              <a:rPr lang="en-US" altLang="zh-CN" dirty="0" smtClean="0"/>
              <a:t>                                                        blender </a:t>
            </a:r>
            <a:r>
              <a:rPr dirty="0" smtClean="0"/>
              <a:t>搅拌机</a:t>
            </a:r>
            <a:endParaRPr lang="zh-CN" altLang="en-US" dirty="0"/>
          </a:p>
        </p:txBody>
      </p:sp>
      <p:pic>
        <p:nvPicPr>
          <p:cNvPr id="48131" name="Picture 3" descr="C:\Users\tw\Desktop\src=http---oldfile.iyunshu.com-supp-Public-Uploads-20160513-5735a9487c51f.jpg&amp;refer=http---oldfile.iyunshu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34344" y="2178423"/>
            <a:ext cx="4116593" cy="4679577"/>
          </a:xfrm>
          <a:prstGeom prst="rect">
            <a:avLst/>
          </a:prstGeom>
          <a:noFill/>
        </p:spPr>
      </p:pic>
      <p:pic>
        <p:nvPicPr>
          <p:cNvPr id="48132" name="Picture 4" descr="C:\Users\tw\Desktop\src=http---cp1.douguo.net-upload-caiku-0-0-1-yuan_0005066b29c45f6ebacaeb4bd4302231.jpg&amp;refer=http---cp1.douguo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8339" y="1174164"/>
            <a:ext cx="2250086" cy="1628203"/>
          </a:xfrm>
          <a:prstGeom prst="rect">
            <a:avLst/>
          </a:prstGeom>
          <a:noFill/>
        </p:spPr>
      </p:pic>
      <p:sp>
        <p:nvSpPr>
          <p:cNvPr id="8" name="圆角矩形标注 7"/>
          <p:cNvSpPr/>
          <p:nvPr/>
        </p:nvSpPr>
        <p:spPr>
          <a:xfrm>
            <a:off x="278428" y="3635374"/>
            <a:ext cx="6155055" cy="3222626"/>
          </a:xfrm>
          <a:prstGeom prst="wedgeRoundRectCallout">
            <a:avLst>
              <a:gd name="adj1" fmla="val -22083"/>
              <a:gd name="adj2" fmla="val 50060"/>
              <a:gd name="adj3" fmla="val 16667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extBox 8"/>
          <p:cNvSpPr txBox="1"/>
          <p:nvPr/>
        </p:nvSpPr>
        <p:spPr>
          <a:xfrm>
            <a:off x="645458" y="3797449"/>
            <a:ext cx="50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Step   1 : Put(</a:t>
            </a:r>
            <a:r>
              <a:rPr lang="zh-CN" altLang="en-US" dirty="0" smtClean="0"/>
              <a:t>放</a:t>
            </a:r>
            <a:r>
              <a:rPr lang="en-US" altLang="zh-CN" dirty="0" smtClean="0"/>
              <a:t>) the  fruits in .</a:t>
            </a:r>
          </a:p>
          <a:p>
            <a:endParaRPr lang="zh-CN" altLang="en-US" dirty="0"/>
          </a:p>
        </p:txBody>
      </p:sp>
      <p:pic>
        <p:nvPicPr>
          <p:cNvPr id="48133" name="Picture 5" descr="C:\Users\tw\Desktop\src=http---dpic.tiankong.com-iv-3j-QJ8737694506.jpg&amp;refer=http---dpic.tiankon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77902" y="1200971"/>
            <a:ext cx="2377890" cy="158526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658009" y="4573793"/>
            <a:ext cx="50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Step   2 : Pour</a:t>
            </a:r>
            <a:r>
              <a:rPr lang="zh-CN" altLang="en-US" dirty="0" smtClean="0"/>
              <a:t>（倒）</a:t>
            </a:r>
            <a:r>
              <a:rPr lang="en-US" altLang="zh-CN" dirty="0" smtClean="0"/>
              <a:t>  the milk in .</a:t>
            </a:r>
          </a:p>
          <a:p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02833" y="5221044"/>
            <a:ext cx="50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Step   3 : Turn</a:t>
            </a:r>
            <a:r>
              <a:rPr lang="zh-CN" altLang="en-US" dirty="0" smtClean="0"/>
              <a:t>（打开）</a:t>
            </a:r>
            <a:r>
              <a:rPr lang="en-US" altLang="zh-CN" dirty="0" smtClean="0"/>
              <a:t> the  bender  on  .</a:t>
            </a:r>
          </a:p>
          <a:p>
            <a:endParaRPr lang="zh-CN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565" y="5846781"/>
            <a:ext cx="501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Step   4 :Pour</a:t>
            </a:r>
            <a:r>
              <a:rPr lang="zh-CN" altLang="en-US" dirty="0" smtClean="0"/>
              <a:t>（倒出）</a:t>
            </a:r>
            <a:r>
              <a:rPr lang="en-US" altLang="zh-CN" dirty="0" smtClean="0"/>
              <a:t> the milkshake out .</a:t>
            </a:r>
          </a:p>
          <a:p>
            <a:endParaRPr lang="zh-CN" alt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762668" y="0"/>
            <a:ext cx="11429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60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  <a:ea typeface="幼圆" pitchFamily="49" charset="-122"/>
              </a:rPr>
              <a:t> </a:t>
            </a:r>
            <a:r>
              <a:rPr lang="en-US" altLang="zh-CN" sz="60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  <a:ea typeface="幼圆" pitchFamily="49" charset="-122"/>
              </a:rPr>
              <a:t>      </a:t>
            </a:r>
            <a:r>
              <a:rPr lang="en-US" altLang="zh-CN" sz="60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How to make a milkshake?</a:t>
            </a:r>
            <a:endParaRPr lang="zh-CN" altLang="en-US" sz="6000" dirty="0">
              <a:latin typeface="Jokerman" panose="04090605060D0602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8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tw\Desktop\u=1356838217,484586936&amp;fm=26&amp;gp=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30968" y="1872343"/>
            <a:ext cx="4661032" cy="4985657"/>
          </a:xfrm>
          <a:prstGeom prst="rect">
            <a:avLst/>
          </a:prstGeom>
          <a:noFill/>
        </p:spPr>
      </p:pic>
      <p:pic>
        <p:nvPicPr>
          <p:cNvPr id="5" name="图片 4" descr="C:\Users\tw\Desktop\5306255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0201" y="2786743"/>
            <a:ext cx="1066672" cy="804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225911"/>
            <a:ext cx="7336971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Waiter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：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Good morning ! Can I  help you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（我能帮助你吗）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zh-CN" sz="2400" b="1" dirty="0" smtClean="0"/>
          </a:p>
          <a:p>
            <a:pPr>
              <a:lnSpc>
                <a:spcPct val="150000"/>
              </a:lnSpc>
            </a:pPr>
            <a:r>
              <a:rPr lang="en-US" altLang="zh-CN" sz="2400" b="1" dirty="0" smtClean="0"/>
              <a:t>Guest : Yes, please!   I want(</a:t>
            </a:r>
            <a:r>
              <a:rPr lang="zh-CN" altLang="en-US" sz="2400" b="1" dirty="0" smtClean="0"/>
              <a:t>想要</a:t>
            </a:r>
            <a:r>
              <a:rPr lang="en-US" altLang="zh-CN" sz="2400" b="1" dirty="0" smtClean="0"/>
              <a:t>) a milkshake.</a:t>
            </a:r>
          </a:p>
          <a:p>
            <a:pPr>
              <a:lnSpc>
                <a:spcPct val="150000"/>
              </a:lnSpc>
            </a:pPr>
            <a:endParaRPr lang="en-US" altLang="zh-CN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Waiter: Do you like </a:t>
            </a:r>
            <a:r>
              <a:rPr lang="en-US" altLang="zh-CN" sz="2400" b="1" u="sng" dirty="0" smtClean="0">
                <a:solidFill>
                  <a:srgbClr val="FF0000"/>
                </a:solidFill>
              </a:rPr>
              <a:t>apple milkshake?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  </a:t>
            </a:r>
            <a:r>
              <a:rPr lang="en-US" altLang="zh-CN" sz="2400" b="1" u="sng" dirty="0" smtClean="0">
                <a:solidFill>
                  <a:srgbClr val="FF0000"/>
                </a:solidFill>
              </a:rPr>
              <a:t> It’s nice!</a:t>
            </a:r>
          </a:p>
          <a:p>
            <a:pPr>
              <a:lnSpc>
                <a:spcPct val="150000"/>
              </a:lnSpc>
            </a:pPr>
            <a:endParaRPr lang="en-US" altLang="zh-CN" sz="2400" b="1" u="sng" dirty="0" smtClean="0"/>
          </a:p>
          <a:p>
            <a:pPr>
              <a:lnSpc>
                <a:spcPct val="150000"/>
              </a:lnSpc>
            </a:pPr>
            <a:r>
              <a:rPr lang="en-US" altLang="zh-CN" sz="2400" b="1" dirty="0" smtClean="0"/>
              <a:t>Guest: yes, I do .    /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 smtClean="0"/>
              <a:t>            </a:t>
            </a:r>
            <a:r>
              <a:rPr lang="en-US" altLang="zh-CN" sz="2400" b="1" dirty="0" err="1" smtClean="0"/>
              <a:t>No,I</a:t>
            </a:r>
            <a:r>
              <a:rPr lang="en-US" altLang="zh-CN" sz="2400" b="1" dirty="0" smtClean="0"/>
              <a:t> don’t. I like … milkshake.</a:t>
            </a:r>
          </a:p>
          <a:p>
            <a:pPr>
              <a:lnSpc>
                <a:spcPct val="150000"/>
              </a:lnSpc>
            </a:pPr>
            <a:endParaRPr lang="en-US" altLang="zh-CN" sz="2400" b="1" dirty="0" smtClean="0"/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Waiter : OK. Here you are.</a:t>
            </a:r>
            <a:endParaRPr lang="en-US" altLang="zh-CN" sz="2400" b="1" dirty="0" smtClean="0"/>
          </a:p>
          <a:p>
            <a:pPr>
              <a:lnSpc>
                <a:spcPct val="150000"/>
              </a:lnSpc>
            </a:pPr>
            <a:r>
              <a:rPr lang="en-US" altLang="zh-CN" sz="2400" b="1" dirty="0" smtClean="0"/>
              <a:t>Guest: Thank you !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A: You are welcome!</a:t>
            </a:r>
          </a:p>
        </p:txBody>
      </p:sp>
      <p:sp>
        <p:nvSpPr>
          <p:cNvPr id="7" name="椭圆形标注 6"/>
          <p:cNvSpPr/>
          <p:nvPr/>
        </p:nvSpPr>
        <p:spPr>
          <a:xfrm rot="3528411">
            <a:off x="10145485" y="1077685"/>
            <a:ext cx="1424033" cy="1318441"/>
          </a:xfrm>
          <a:prstGeom prst="wedgeEllipseCallout">
            <a:avLst>
              <a:gd name="adj1" fmla="val 50204"/>
              <a:gd name="adj2" fmla="val 39886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221686" y="1436914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waiter</a:t>
            </a:r>
            <a:endParaRPr lang="zh-CN" altLang="en-US" sz="3200" dirty="0"/>
          </a:p>
        </p:txBody>
      </p:sp>
      <p:sp>
        <p:nvSpPr>
          <p:cNvPr id="9" name="椭圆形标注 8"/>
          <p:cNvSpPr/>
          <p:nvPr/>
        </p:nvSpPr>
        <p:spPr>
          <a:xfrm rot="2512081">
            <a:off x="7750628" y="1338941"/>
            <a:ext cx="1424033" cy="1318441"/>
          </a:xfrm>
          <a:prstGeom prst="wedgeEllipseCallout">
            <a:avLst>
              <a:gd name="adj1" fmla="val 50204"/>
              <a:gd name="adj2" fmla="val 39886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881257" y="170905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guest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41127" y="0"/>
            <a:ext cx="86444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60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  <a:ea typeface="幼圆" pitchFamily="49" charset="-122"/>
              </a:rPr>
              <a:t> </a:t>
            </a:r>
            <a:r>
              <a:rPr lang="en-US" altLang="zh-CN" sz="60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  <a:ea typeface="幼圆" pitchFamily="49" charset="-122"/>
              </a:rPr>
              <a:t>      </a:t>
            </a:r>
            <a:r>
              <a:rPr lang="en-US" altLang="zh-CN" sz="60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Home work</a:t>
            </a:r>
            <a:endParaRPr lang="zh-CN" altLang="en-US" sz="6000" dirty="0">
              <a:latin typeface="Jokerman" panose="04090605060D06020702" pitchFamily="82" charset="0"/>
            </a:endParaRPr>
          </a:p>
        </p:txBody>
      </p:sp>
      <p:pic>
        <p:nvPicPr>
          <p:cNvPr id="6" name="图片 5"/>
          <p:cNvPicPr/>
          <p:nvPr/>
        </p:nvPicPr>
        <p:blipFill>
          <a:blip r:embed="rId2" cstate="print"/>
          <a:srcRect l="2137" t="9117" r="67065" b="12199"/>
          <a:stretch>
            <a:fillRect/>
          </a:stretch>
        </p:blipFill>
        <p:spPr bwMode="auto">
          <a:xfrm>
            <a:off x="7544697" y="527125"/>
            <a:ext cx="4647303" cy="633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828339" y="1602889"/>
            <a:ext cx="6658983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altLang="zh-CN" sz="2800" dirty="0" smtClean="0"/>
              <a:t>Make a milkshake with your family.</a:t>
            </a:r>
          </a:p>
          <a:p>
            <a:pPr marL="514350" indent="-514350"/>
            <a:endParaRPr lang="en-US" altLang="zh-CN" sz="2800" dirty="0" smtClean="0"/>
          </a:p>
          <a:p>
            <a:pPr marL="514350" indent="-514350"/>
            <a:endParaRPr lang="en-US" altLang="zh-CN" sz="2800" dirty="0" smtClean="0"/>
          </a:p>
          <a:p>
            <a:pPr marL="514350" indent="-514350"/>
            <a:endParaRPr lang="en-US" altLang="zh-CN" sz="2800" dirty="0" smtClean="0"/>
          </a:p>
          <a:p>
            <a:pPr marL="514350" indent="-514350"/>
            <a:r>
              <a:rPr lang="en-US" altLang="zh-CN" sz="2800" dirty="0" smtClean="0"/>
              <a:t>2.Act it out </a:t>
            </a:r>
          </a:p>
          <a:p>
            <a:pPr marL="514350" indent="-514350">
              <a:buAutoNum type="arabicPeriod"/>
            </a:pPr>
            <a:endParaRPr lang="en-US" altLang="zh-CN" sz="2800" dirty="0" smtClean="0"/>
          </a:p>
          <a:p>
            <a:pPr marL="514350" indent="-514350"/>
            <a:endParaRPr lang="en-US" altLang="zh-CN" sz="2800" dirty="0" smtClean="0"/>
          </a:p>
          <a:p>
            <a:pPr marL="514350" indent="-514350">
              <a:buAutoNum type="arabicPeriod"/>
            </a:pPr>
            <a:endParaRPr lang="en-US" altLang="zh-CN" sz="2800" dirty="0" smtClean="0"/>
          </a:p>
          <a:p>
            <a:pPr marL="514350" indent="-514350"/>
            <a:r>
              <a:rPr lang="en-US" altLang="zh-CN" sz="2800" dirty="0" smtClean="0"/>
              <a:t>3.Finish this worksheet</a:t>
            </a:r>
          </a:p>
          <a:p>
            <a:pPr marL="514350" indent="-514350"/>
            <a:endParaRPr lang="en-US" altLang="zh-CN" sz="2800" dirty="0" smtClean="0"/>
          </a:p>
          <a:p>
            <a:pPr marL="514350" indent="-514350"/>
            <a:endParaRPr lang="zh-CN" altLang="en-US" sz="2800" dirty="0"/>
          </a:p>
        </p:txBody>
      </p:sp>
      <p:pic>
        <p:nvPicPr>
          <p:cNvPr id="8" name="Picture 7" descr="C:\Users\tw\Desktop\518420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2322" y="2097741"/>
            <a:ext cx="901330" cy="1285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tw\Desktop\u=1356838217,484586936&amp;fm=26&amp;gp=0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9866" y="3883664"/>
            <a:ext cx="1010604" cy="108098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/>
          <p:cNvSpPr txBox="1">
            <a:spLocks noGrp="1"/>
          </p:cNvSpPr>
          <p:nvPr>
            <p:ph idx="1"/>
          </p:nvPr>
        </p:nvSpPr>
        <p:spPr>
          <a:xfrm>
            <a:off x="691397" y="187962"/>
            <a:ext cx="10852237" cy="2048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None/>
            </a:pP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Love English ! </a:t>
            </a:r>
          </a:p>
          <a:p>
            <a:pPr algn="l">
              <a:buNone/>
            </a:pP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                                     Love life !</a:t>
            </a:r>
            <a:endParaRPr lang="zh-CN" altLang="en-US" sz="4800" dirty="0">
              <a:latin typeface="Jokerman" panose="04090605060D06020702" pitchFamily="82" charset="0"/>
            </a:endParaRPr>
          </a:p>
        </p:txBody>
      </p:sp>
      <p:pic>
        <p:nvPicPr>
          <p:cNvPr id="1026" name="Picture 2" descr="C:\Users\tw\Desktop\src=http---pic07.babytreeimg.com-2016-1003-FlMHi0PryAQRQPqImjDMa-GcXT46_mb.jpg&amp;refer=http---pic07.babytreeimg (1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5919" y="1731982"/>
            <a:ext cx="5389582" cy="49386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圆角矩形 8"/>
          <p:cNvSpPr/>
          <p:nvPr/>
        </p:nvSpPr>
        <p:spPr>
          <a:xfrm>
            <a:off x="2163210" y="226071"/>
            <a:ext cx="8544560" cy="324040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1961889" y="1219394"/>
            <a:ext cx="8644406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6300" b="1" dirty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  <a:ea typeface="幼圆" pitchFamily="49" charset="-122"/>
              </a:rPr>
              <a:t> </a:t>
            </a:r>
            <a:r>
              <a:rPr lang="en-US" altLang="zh-CN" sz="63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  <a:ea typeface="幼圆" pitchFamily="49" charset="-122"/>
              </a:rPr>
              <a:t>        </a:t>
            </a:r>
            <a:r>
              <a:rPr lang="en-US" altLang="zh-CN" sz="63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itchFamily="82" charset="0"/>
                <a:ea typeface="幼圆" pitchFamily="49" charset="-122"/>
              </a:rPr>
              <a:t>M3 U1 lesson 2</a:t>
            </a:r>
          </a:p>
          <a:p>
            <a:pPr algn="l"/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Do 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y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33CC33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o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u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 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CC99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l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0066FF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i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k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9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e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 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9900CC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the milkshake</a:t>
            </a:r>
            <a:r>
              <a:rPr lang="en-US" altLang="zh-CN" sz="4800" b="1" dirty="0" smtClean="0">
                <a:ln w="17780" cmpd="sng">
                  <a:solidFill>
                    <a:sysClr val="windowText" lastClr="00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Jokerman" panose="04090605060D06020702" pitchFamily="82" charset="0"/>
                <a:ea typeface="幼圆" pitchFamily="49" charset="-122"/>
              </a:rPr>
              <a:t> </a:t>
            </a:r>
            <a:r>
              <a:rPr lang="en-US" altLang="zh-CN" sz="4800" dirty="0" smtClean="0">
                <a:latin typeface="Jokerman" panose="04090605060D06020702" pitchFamily="82" charset="0"/>
              </a:rPr>
              <a:t>?</a:t>
            </a:r>
            <a:endParaRPr lang="zh-CN" altLang="en-US" sz="4800" dirty="0">
              <a:latin typeface="Jokerman" panose="04090605060D06020702" pitchFamily="82" charset="0"/>
            </a:endParaRPr>
          </a:p>
        </p:txBody>
      </p:sp>
      <p:sp>
        <p:nvSpPr>
          <p:cNvPr id="8194" name="AutoShape 2" descr="https://gimg2.baidu.com/image_search/src=http%3A%2F%2Fb-ssl.duitang.com%2Fuploads%2Fitem%2F201112%2F10%2F20111210191611_exHQR.thumb.700_0.jpg&amp;refer=http%3A%2F%2Fb-ssl.duitang.com&amp;app=2002&amp;size=f9999,10000&amp;q=a80&amp;n=0&amp;g=0n&amp;fmt=jpeg?sec=1611212889&amp;t=5eaf5f51d4688351e35c0c73648704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96" name="AutoShape 4" descr="https://gimg2.baidu.com/image_search/src=http%3A%2F%2Fimg.mp.itc.cn%2Fupload%2F20170309%2F2ac69648c6444d4296b34d43ffb5a4ae_th.jpeg&amp;refer=http%3A%2F%2Fimg.mp.itc.cn&amp;app=2002&amp;size=f9999,10000&amp;q=a80&amp;n=0&amp;g=0n&amp;fmt=jpeg?sec=1611213630&amp;t=ced2af9b7211836866f5a8584a8f99e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198" name="AutoShape 6" descr="https://gimg2.baidu.com/image_search/src=http%3A%2F%2Fimg.mp.itc.cn%2Fupload%2F20170309%2F2ac69648c6444d4296b34d43ffb5a4ae_th.jpeg&amp;refer=http%3A%2F%2Fimg.mp.itc.cn&amp;app=2002&amp;size=f9999,10000&amp;q=a80&amp;n=0&amp;g=0n&amp;fmt=jpeg?sec=1611213630&amp;t=ced2af9b7211836866f5a8584a8f99e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8199" name="Picture 7" descr="C:\Users\tw\Desktop\5184201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45337" y="3528508"/>
            <a:ext cx="2334409" cy="3329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图片 19459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933D00"/>
              </a:clrFrom>
              <a:clrTo>
                <a:srgbClr val="933D00">
                  <a:alpha val="0"/>
                </a:srgbClr>
              </a:clrTo>
            </a:clrChange>
          </a:blip>
          <a:srcRect l="33597" t="56033" r="33722"/>
          <a:stretch>
            <a:fillRect/>
          </a:stretch>
        </p:blipFill>
        <p:spPr>
          <a:xfrm>
            <a:off x="9879965" y="4986020"/>
            <a:ext cx="2005965" cy="1732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6" name="图片 21505" descr="milk">
            <a:hlinkClick r:id="" action="ppaction://noaction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4930" y="3220085"/>
            <a:ext cx="2552065" cy="18834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7" name="组合 18436"/>
          <p:cNvGrpSpPr>
            <a:grpSpLocks noChangeAspect="1"/>
          </p:cNvGrpSpPr>
          <p:nvPr/>
        </p:nvGrpSpPr>
        <p:grpSpPr>
          <a:xfrm>
            <a:off x="9493250" y="1786255"/>
            <a:ext cx="2378075" cy="1454150"/>
            <a:chOff x="0" y="0"/>
            <a:chExt cx="7606" cy="4650"/>
          </a:xfrm>
        </p:grpSpPr>
        <p:pic>
          <p:nvPicPr>
            <p:cNvPr id="18438" name="图片 18437" descr="apple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36" y="793"/>
              <a:ext cx="3071" cy="226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18439" name="组合 18438"/>
            <p:cNvGrpSpPr>
              <a:grpSpLocks noChangeAspect="1"/>
            </p:cNvGrpSpPr>
            <p:nvPr/>
          </p:nvGrpSpPr>
          <p:grpSpPr>
            <a:xfrm>
              <a:off x="0" y="0"/>
              <a:ext cx="6812" cy="4650"/>
              <a:chOff x="0" y="0"/>
              <a:chExt cx="6812" cy="4650"/>
            </a:xfrm>
          </p:grpSpPr>
          <p:pic>
            <p:nvPicPr>
              <p:cNvPr id="18440" name="图片 18439" descr="apple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02" y="226"/>
                <a:ext cx="3071" cy="2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18441" name="组合 18440"/>
              <p:cNvGrpSpPr>
                <a:grpSpLocks noChangeAspect="1"/>
              </p:cNvGrpSpPr>
              <p:nvPr/>
            </p:nvGrpSpPr>
            <p:grpSpPr>
              <a:xfrm>
                <a:off x="0" y="0"/>
                <a:ext cx="6812" cy="4650"/>
                <a:chOff x="0" y="0"/>
                <a:chExt cx="6812" cy="4650"/>
              </a:xfrm>
            </p:grpSpPr>
            <p:pic>
              <p:nvPicPr>
                <p:cNvPr id="18442" name="图片 18441" descr="apple"/>
                <p:cNvPicPr>
                  <a:picLocks noChangeAspect="1"/>
                </p:cNvPicPr>
                <p:nvPr/>
              </p:nvPicPr>
              <p:blipFill>
                <a:blip r:embed="rId5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742" y="2041"/>
                  <a:ext cx="3071" cy="22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18443" name="组合 18442"/>
                <p:cNvGrpSpPr>
                  <a:grpSpLocks noChangeAspect="1"/>
                </p:cNvGrpSpPr>
                <p:nvPr/>
              </p:nvGrpSpPr>
              <p:grpSpPr>
                <a:xfrm>
                  <a:off x="0" y="0"/>
                  <a:ext cx="6358" cy="4650"/>
                  <a:chOff x="0" y="0"/>
                  <a:chExt cx="6358" cy="4650"/>
                </a:xfrm>
              </p:grpSpPr>
              <p:pic>
                <p:nvPicPr>
                  <p:cNvPr id="18444" name="图片 18443" descr="apple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3288" y="1020"/>
                    <a:ext cx="3071" cy="226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grpSp>
                <p:nvGrpSpPr>
                  <p:cNvPr id="18445" name="组合 18444"/>
                  <p:cNvGrpSpPr>
                    <a:grpSpLocks noChangeAspect="1"/>
                  </p:cNvGrpSpPr>
                  <p:nvPr/>
                </p:nvGrpSpPr>
                <p:grpSpPr>
                  <a:xfrm>
                    <a:off x="0" y="0"/>
                    <a:ext cx="5678" cy="4650"/>
                    <a:chOff x="0" y="0"/>
                    <a:chExt cx="5678" cy="4650"/>
                  </a:xfrm>
                </p:grpSpPr>
                <p:pic>
                  <p:nvPicPr>
                    <p:cNvPr id="18446" name="图片 18445" descr="apple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clrChange>
                        <a:clrFrom>
                          <a:srgbClr val="FEFEFE"/>
                        </a:clrFrom>
                        <a:clrTo>
                          <a:srgbClr val="FEFEFE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>
                      <a:off x="2381" y="0"/>
                      <a:ext cx="3071" cy="2268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</p:pic>
                <p:grpSp>
                  <p:nvGrpSpPr>
                    <p:cNvPr id="18447" name="组合 1844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0" y="0"/>
                      <a:ext cx="5678" cy="4650"/>
                      <a:chOff x="0" y="0"/>
                      <a:chExt cx="5678" cy="4650"/>
                    </a:xfrm>
                  </p:grpSpPr>
                  <p:pic>
                    <p:nvPicPr>
                      <p:cNvPr id="18448" name="图片 18447" descr="apple"/>
                      <p:cNvPicPr>
                        <a:picLocks noChangeAspect="1"/>
                      </p:cNvPicPr>
                      <p:nvPr/>
                    </p:nvPicPr>
                    <p:blipFill>
                      <a:blip r:embed="rId5" cstate="print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2268" y="1247"/>
                        <a:ext cx="3071" cy="226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  <p:grpSp>
                    <p:nvGrpSpPr>
                      <p:cNvPr id="18449" name="组合 1844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0" y="0"/>
                        <a:ext cx="5678" cy="4650"/>
                        <a:chOff x="0" y="0"/>
                        <a:chExt cx="5678" cy="4650"/>
                      </a:xfrm>
                    </p:grpSpPr>
                    <p:grpSp>
                      <p:nvGrpSpPr>
                        <p:cNvPr id="18450" name="组合 18449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0" y="0"/>
                          <a:ext cx="5678" cy="4650"/>
                          <a:chOff x="0" y="0"/>
                          <a:chExt cx="5678" cy="4650"/>
                        </a:xfrm>
                      </p:grpSpPr>
                      <p:pic>
                        <p:nvPicPr>
                          <p:cNvPr id="18451" name="图片 18450" descr="apple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 cstate="print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474" y="2042"/>
                            <a:ext cx="3071" cy="22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  <p:pic>
                        <p:nvPicPr>
                          <p:cNvPr id="18452" name="图片 18451" descr="apple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 cstate="print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567" y="1361"/>
                            <a:ext cx="3071" cy="22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  <p:pic>
                        <p:nvPicPr>
                          <p:cNvPr id="18453" name="图片 18452" descr="apple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 cstate="print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0" y="567"/>
                            <a:ext cx="3071" cy="22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  <p:pic>
                        <p:nvPicPr>
                          <p:cNvPr id="18454" name="图片 18453" descr="apple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 cstate="print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020" y="0"/>
                            <a:ext cx="3071" cy="22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  <p:pic>
                        <p:nvPicPr>
                          <p:cNvPr id="18455" name="图片 18454" descr="apple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5" cstate="print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608" y="2382"/>
                            <a:ext cx="3071" cy="22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</p:grpSp>
                    <p:pic>
                      <p:nvPicPr>
                        <p:cNvPr id="18456" name="图片 18455" descr="apple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" cstate="print">
                          <a:clrChange>
                            <a:clrFrom>
                              <a:srgbClr val="FEFEFE"/>
                            </a:clrFrom>
                            <a:clrTo>
                              <a:srgbClr val="FEFEFE">
                                <a:alpha val="0"/>
                              </a:srgbClr>
                            </a:clrTo>
                          </a:clrChange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821" y="744"/>
                          <a:ext cx="3071" cy="226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grpSp>
                </p:grpSp>
              </p:grpSp>
            </p:grpSp>
          </p:grpSp>
        </p:grpSp>
      </p:grpSp>
      <p:pic>
        <p:nvPicPr>
          <p:cNvPr id="16388" name="图片 16387"/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96475" y="100330"/>
            <a:ext cx="1973580" cy="14624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848360" y="1846580"/>
            <a:ext cx="2410460" cy="26035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685" y="1562735"/>
            <a:ext cx="3809365" cy="3352165"/>
          </a:xfrm>
          <a:prstGeom prst="rect">
            <a:avLst/>
          </a:prstGeom>
        </p:spPr>
      </p:pic>
      <p:sp>
        <p:nvSpPr>
          <p:cNvPr id="8" name="圆角矩形标注 7"/>
          <p:cNvSpPr/>
          <p:nvPr/>
        </p:nvSpPr>
        <p:spPr>
          <a:xfrm>
            <a:off x="3656330" y="892175"/>
            <a:ext cx="6155055" cy="798830"/>
          </a:xfrm>
          <a:prstGeom prst="wedgeRoundRectCallout">
            <a:avLst>
              <a:gd name="adj1" fmla="val -49174"/>
              <a:gd name="adj2" fmla="val 104689"/>
              <a:gd name="adj3" fmla="val 16667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标题 1"/>
          <p:cNvSpPr>
            <a:spLocks noGrp="1"/>
          </p:cNvSpPr>
          <p:nvPr/>
        </p:nvSpPr>
        <p:spPr>
          <a:xfrm>
            <a:off x="3571240" y="834390"/>
            <a:ext cx="10042525" cy="1129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charset="0"/>
              </a:rPr>
              <a:t>Do you like</a:t>
            </a:r>
            <a:r>
              <a:rPr lang="en-US" altLang="zh-CN" sz="4800">
                <a:latin typeface="Comic Sans MS" panose="030F0702030302020204" charset="0"/>
              </a:rPr>
              <a:t> </a:t>
            </a:r>
            <a:r>
              <a:rPr lang="en-US" altLang="zh-CN" sz="4800">
                <a:solidFill>
                  <a:srgbClr val="0070C0"/>
                </a:solidFill>
                <a:latin typeface="Comic Sans MS" panose="030F0702030302020204" charset="0"/>
              </a:rPr>
              <a:t>banana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charset="0"/>
              </a:rPr>
              <a:t>s</a:t>
            </a:r>
            <a:r>
              <a:rPr lang="en-US" altLang="zh-CN" sz="4800">
                <a:latin typeface="Comic Sans MS" panose="030F0702030302020204" charset="0"/>
              </a:rPr>
              <a:t>?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3829050" y="2176145"/>
            <a:ext cx="5731510" cy="848360"/>
          </a:xfrm>
          <a:prstGeom prst="wedgeRoundRectCallout">
            <a:avLst>
              <a:gd name="adj1" fmla="val -54176"/>
              <a:gd name="adj2" fmla="val 79116"/>
              <a:gd name="adj3" fmla="val 16667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标题 1"/>
          <p:cNvSpPr>
            <a:spLocks noGrp="1"/>
          </p:cNvSpPr>
          <p:nvPr/>
        </p:nvSpPr>
        <p:spPr>
          <a:xfrm>
            <a:off x="4017645" y="2091055"/>
            <a:ext cx="10042525" cy="1129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charset="0"/>
              </a:rPr>
              <a:t>Do you like</a:t>
            </a:r>
            <a:r>
              <a:rPr lang="en-US" altLang="zh-CN" sz="4800">
                <a:latin typeface="Comic Sans MS" panose="030F0702030302020204" charset="0"/>
              </a:rPr>
              <a:t> </a:t>
            </a:r>
            <a:r>
              <a:rPr lang="en-US" altLang="zh-CN" sz="4800">
                <a:solidFill>
                  <a:srgbClr val="0070C0"/>
                </a:solidFill>
                <a:latin typeface="Comic Sans MS" panose="030F0702030302020204" charset="0"/>
              </a:rPr>
              <a:t>apple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charset="0"/>
              </a:rPr>
              <a:t>s</a:t>
            </a:r>
            <a:r>
              <a:rPr lang="en-US" altLang="zh-CN" sz="4800">
                <a:latin typeface="Comic Sans MS" panose="030F0702030302020204" charset="0"/>
              </a:rPr>
              <a:t>?</a:t>
            </a:r>
          </a:p>
        </p:txBody>
      </p:sp>
      <p:sp>
        <p:nvSpPr>
          <p:cNvPr id="13" name="圆角矩形标注 12"/>
          <p:cNvSpPr/>
          <p:nvPr/>
        </p:nvSpPr>
        <p:spPr>
          <a:xfrm flipV="1">
            <a:off x="3656330" y="3856990"/>
            <a:ext cx="5050790" cy="913130"/>
          </a:xfrm>
          <a:prstGeom prst="wedgeRoundRectCallout">
            <a:avLst>
              <a:gd name="adj1" fmla="val -49804"/>
              <a:gd name="adj2" fmla="val 76907"/>
              <a:gd name="adj3" fmla="val 16667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标题 1"/>
          <p:cNvSpPr>
            <a:spLocks noGrp="1"/>
          </p:cNvSpPr>
          <p:nvPr/>
        </p:nvSpPr>
        <p:spPr>
          <a:xfrm>
            <a:off x="3829050" y="3856990"/>
            <a:ext cx="10042525" cy="1129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charset="0"/>
              </a:rPr>
              <a:t>Do you like</a:t>
            </a:r>
            <a:r>
              <a:rPr lang="en-US" altLang="zh-CN" sz="4800">
                <a:latin typeface="Comic Sans MS" panose="030F0702030302020204" charset="0"/>
              </a:rPr>
              <a:t> </a:t>
            </a:r>
            <a:r>
              <a:rPr lang="en-US" altLang="zh-CN" sz="4800">
                <a:solidFill>
                  <a:srgbClr val="0070C0"/>
                </a:solidFill>
                <a:latin typeface="Comic Sans MS" panose="030F0702030302020204" charset="0"/>
              </a:rPr>
              <a:t>milk</a:t>
            </a:r>
            <a:r>
              <a:rPr lang="en-US" altLang="zh-CN" sz="4800">
                <a:latin typeface="Comic Sans MS" panose="030F0702030302020204" charset="0"/>
              </a:rPr>
              <a:t>?</a:t>
            </a:r>
          </a:p>
        </p:txBody>
      </p:sp>
      <p:sp>
        <p:nvSpPr>
          <p:cNvPr id="15" name="圆角矩形标注 14"/>
          <p:cNvSpPr/>
          <p:nvPr/>
        </p:nvSpPr>
        <p:spPr>
          <a:xfrm flipV="1">
            <a:off x="3829050" y="5461635"/>
            <a:ext cx="6067425" cy="929640"/>
          </a:xfrm>
          <a:prstGeom prst="wedgeRoundRectCallout">
            <a:avLst>
              <a:gd name="adj1" fmla="val -71936"/>
              <a:gd name="adj2" fmla="val 134767"/>
              <a:gd name="adj3" fmla="val 16667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标题 1"/>
          <p:cNvSpPr>
            <a:spLocks noGrp="1"/>
          </p:cNvSpPr>
          <p:nvPr/>
        </p:nvSpPr>
        <p:spPr>
          <a:xfrm>
            <a:off x="3957955" y="5361940"/>
            <a:ext cx="10042525" cy="11290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800">
                <a:solidFill>
                  <a:srgbClr val="FF0000"/>
                </a:solidFill>
                <a:latin typeface="Comic Sans MS" panose="030F0702030302020204" charset="0"/>
              </a:rPr>
              <a:t>Do you like</a:t>
            </a:r>
            <a:r>
              <a:rPr lang="en-US" altLang="zh-CN" sz="4800">
                <a:latin typeface="Comic Sans MS" panose="030F0702030302020204" charset="0"/>
              </a:rPr>
              <a:t> </a:t>
            </a:r>
            <a:r>
              <a:rPr lang="en-US" altLang="zh-CN" sz="4800">
                <a:solidFill>
                  <a:srgbClr val="0070C0"/>
                </a:solidFill>
                <a:latin typeface="Comic Sans MS" panose="030F0702030302020204" charset="0"/>
              </a:rPr>
              <a:t>orange</a:t>
            </a:r>
            <a:r>
              <a:rPr lang="en-US" altLang="zh-CN" sz="4800">
                <a:solidFill>
                  <a:srgbClr val="FF0000"/>
                </a:solidFill>
                <a:latin typeface="Comic Sans MS" panose="030F0702030302020204" charset="0"/>
              </a:rPr>
              <a:t>s</a:t>
            </a:r>
            <a:r>
              <a:rPr lang="en-US" altLang="zh-CN" sz="4800">
                <a:latin typeface="Comic Sans MS" panose="030F0702030302020204" charset="0"/>
              </a:rPr>
              <a:t>?</a:t>
            </a:r>
          </a:p>
        </p:txBody>
      </p:sp>
      <p:pic>
        <p:nvPicPr>
          <p:cNvPr id="18" name="图片 17" descr="2125211rbv7k6mrlmvcbvj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1080" y="4914900"/>
            <a:ext cx="1416685" cy="1410335"/>
          </a:xfrm>
          <a:prstGeom prst="rect">
            <a:avLst/>
          </a:prstGeom>
        </p:spPr>
      </p:pic>
      <p:sp>
        <p:nvSpPr>
          <p:cNvPr id="17410" name="矩形 17409"/>
          <p:cNvSpPr>
            <a:spLocks noGrp="1"/>
          </p:cNvSpPr>
          <p:nvPr/>
        </p:nvSpPr>
        <p:spPr>
          <a:xfrm>
            <a:off x="235585" y="100330"/>
            <a:ext cx="10001885" cy="1296035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None/>
              <a:defRPr sz="3200" b="0" i="0" u="none" kern="1200" baseline="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457200" lvl="1" indent="0" algn="ctr">
              <a:buNone/>
              <a:defRPr sz="2800" kern="1200"/>
            </a:lvl2pPr>
            <a:lvl3pPr marL="914400" lvl="2" indent="0" algn="ctr">
              <a:buNone/>
              <a:defRPr sz="2400" kern="1200"/>
            </a:lvl3pPr>
            <a:lvl4pPr marL="1371600" lvl="3" indent="0" algn="ctr">
              <a:buNone/>
              <a:defRPr sz="2000" kern="1200"/>
            </a:lvl4pPr>
            <a:lvl5pPr marL="1828800" lvl="4" indent="0" algn="ctr">
              <a:buNone/>
              <a:defRPr kern="1200"/>
            </a:lvl5pPr>
          </a:lstStyle>
          <a:p>
            <a:pPr lvl="0" algn="l"/>
            <a:r>
              <a:rPr lang="en-US" altLang="zh-CN" sz="4400" b="1" dirty="0" smtClean="0">
                <a:latin typeface="Comic Sans MS" panose="030F0702030302020204" charset="0"/>
              </a:rPr>
              <a:t>What are</a:t>
            </a:r>
            <a:r>
              <a:rPr lang="zh-CN" altLang="en-US" sz="4400" b="1" dirty="0" smtClean="0">
                <a:latin typeface="Comic Sans MS" panose="030F0702030302020204" charset="0"/>
              </a:rPr>
              <a:t> </a:t>
            </a:r>
            <a:r>
              <a:rPr lang="en-US" altLang="zh-CN" sz="4400" b="1" dirty="0">
                <a:latin typeface="Comic Sans MS" panose="030F0702030302020204" charset="0"/>
              </a:rPr>
              <a:t>Amy's </a:t>
            </a:r>
            <a:r>
              <a:rPr lang="en-US" altLang="zh-CN" sz="4400" b="1" dirty="0" smtClean="0">
                <a:latin typeface="Comic Sans MS" panose="030F0702030302020204" charset="0"/>
              </a:rPr>
              <a:t>questions?</a:t>
            </a:r>
            <a:endParaRPr lang="en-US" altLang="zh-CN" sz="4400" b="1" dirty="0"/>
          </a:p>
        </p:txBody>
      </p:sp>
      <p:sp>
        <p:nvSpPr>
          <p:cNvPr id="39938" name="AutoShape 2" descr="https://gimg2.baidu.com/image_search/src=http%3A%2F%2Fimg.mp.itc.cn%2Fupload%2F20170309%2F2ac69648c6444d4296b34d43ffb5a4ae_th.jpeg&amp;refer=http%3A%2F%2Fimg.mp.itc.cn&amp;app=2002&amp;size=f9999,10000&amp;q=a80&amp;n=0&amp;g=0n&amp;fmt=jpeg?sec=1611213630&amp;t=ced2af9b7211836866f5a8584a8f99e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10185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5400" dirty="0" smtClean="0">
                <a:latin typeface="Comic Sans MS" panose="030F0702030302020204" charset="0"/>
              </a:rPr>
              <a:t>What are  </a:t>
            </a:r>
            <a:r>
              <a:rPr lang="en-US" altLang="zh-CN" sz="5400" dirty="0" err="1">
                <a:latin typeface="Comic Sans MS" panose="030F0702030302020204" charset="0"/>
                <a:sym typeface="+mn-ea"/>
              </a:rPr>
              <a:t>Lingling's</a:t>
            </a:r>
            <a:r>
              <a:rPr lang="en-US" altLang="zh-CN" sz="5400" dirty="0">
                <a:latin typeface="Comic Sans MS" panose="030F0702030302020204" charset="0"/>
              </a:rPr>
              <a:t> </a:t>
            </a:r>
            <a:r>
              <a:rPr lang="en-US" altLang="zh-CN" sz="5400" dirty="0" smtClean="0">
                <a:latin typeface="Comic Sans MS" panose="030F0702030302020204" charset="0"/>
              </a:rPr>
              <a:t>answers?</a:t>
            </a:r>
            <a:endParaRPr lang="en-US" altLang="zh-CN" sz="5400" dirty="0">
              <a:latin typeface="Comic Sans MS" panose="030F070203030202020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3750" y="2773680"/>
            <a:ext cx="1991995" cy="172466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41155" y="2370455"/>
            <a:ext cx="2876550" cy="2531745"/>
          </a:xfrm>
          <a:prstGeom prst="rect">
            <a:avLst/>
          </a:prstGeom>
        </p:spPr>
      </p:pic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42570" y="1748790"/>
            <a:ext cx="7704455" cy="4193540"/>
          </a:xfrm>
          <a:prstGeom prst="rect">
            <a:avLst/>
          </a:prstGeom>
        </p:spPr>
      </p:pic>
      <p:pic>
        <p:nvPicPr>
          <p:cNvPr id="18" name="图片 17" descr="2125211rbv7k6mrlmvcbvj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925" y="1237615"/>
            <a:ext cx="1416685" cy="1410335"/>
          </a:xfrm>
          <a:prstGeom prst="rect">
            <a:avLst/>
          </a:prstGeom>
        </p:spPr>
      </p:pic>
      <p:sp>
        <p:nvSpPr>
          <p:cNvPr id="3" name="椭圆形标注 2"/>
          <p:cNvSpPr/>
          <p:nvPr/>
        </p:nvSpPr>
        <p:spPr>
          <a:xfrm>
            <a:off x="7801610" y="1446530"/>
            <a:ext cx="3103880" cy="1450340"/>
          </a:xfrm>
          <a:prstGeom prst="wedgeEllipseCallout">
            <a:avLst>
              <a:gd name="adj1" fmla="val 50204"/>
              <a:gd name="adj2" fmla="val 39886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8160385" y="1796415"/>
            <a:ext cx="261937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Comic Sans MS" panose="030F0702030302020204" charset="0"/>
              </a:rPr>
              <a:t>Yes, I do.</a:t>
            </a:r>
          </a:p>
        </p:txBody>
      </p:sp>
      <p:sp>
        <p:nvSpPr>
          <p:cNvPr id="7" name="椭圆形标注 6"/>
          <p:cNvSpPr/>
          <p:nvPr/>
        </p:nvSpPr>
        <p:spPr>
          <a:xfrm flipV="1">
            <a:off x="7868920" y="5032375"/>
            <a:ext cx="3317875" cy="1238885"/>
          </a:xfrm>
          <a:prstGeom prst="wedgeEllipseCallout">
            <a:avLst>
              <a:gd name="adj1" fmla="val 29291"/>
              <a:gd name="adj2" fmla="val 82957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8315960" y="5276215"/>
            <a:ext cx="3228975" cy="75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Comic Sans MS" panose="030F0702030302020204" charset="0"/>
              </a:rPr>
              <a:t>No, I don't.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i_2_10427377x3234347521_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22" y="1716385"/>
            <a:ext cx="8048276" cy="48342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16388" name="内容占位符 16387"/>
          <p:cNvPicPr>
            <a:picLocks noGrp="1" noChangeAspect="1"/>
          </p:cNvPicPr>
          <p:nvPr>
            <p:ph idx="1"/>
          </p:nvPr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48080" y="1322705"/>
            <a:ext cx="2095500" cy="155257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6637" name="组合 26636"/>
          <p:cNvGrpSpPr>
            <a:grpSpLocks noChangeAspect="1"/>
          </p:cNvGrpSpPr>
          <p:nvPr/>
        </p:nvGrpSpPr>
        <p:grpSpPr>
          <a:xfrm>
            <a:off x="4278630" y="1353185"/>
            <a:ext cx="2708275" cy="1655763"/>
            <a:chOff x="0" y="0"/>
            <a:chExt cx="7606" cy="4650"/>
          </a:xfrm>
        </p:grpSpPr>
        <p:pic>
          <p:nvPicPr>
            <p:cNvPr id="26638" name="图片 26637" descr="apple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36" y="793"/>
              <a:ext cx="3071" cy="2268"/>
            </a:xfrm>
            <a:prstGeom prst="rect">
              <a:avLst/>
            </a:prstGeom>
            <a:noFill/>
            <a:ln w="9525">
              <a:noFill/>
            </a:ln>
          </p:spPr>
        </p:pic>
        <p:grpSp>
          <p:nvGrpSpPr>
            <p:cNvPr id="26639" name="组合 26638"/>
            <p:cNvGrpSpPr>
              <a:grpSpLocks noChangeAspect="1"/>
            </p:cNvGrpSpPr>
            <p:nvPr/>
          </p:nvGrpSpPr>
          <p:grpSpPr>
            <a:xfrm>
              <a:off x="0" y="0"/>
              <a:ext cx="6812" cy="4650"/>
              <a:chOff x="0" y="0"/>
              <a:chExt cx="6812" cy="4650"/>
            </a:xfrm>
          </p:grpSpPr>
          <p:pic>
            <p:nvPicPr>
              <p:cNvPr id="26640" name="图片 26639" descr="apple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402" y="226"/>
                <a:ext cx="3071" cy="2268"/>
              </a:xfrm>
              <a:prstGeom prst="rect">
                <a:avLst/>
              </a:prstGeom>
              <a:noFill/>
              <a:ln w="9525">
                <a:noFill/>
              </a:ln>
            </p:spPr>
          </p:pic>
          <p:grpSp>
            <p:nvGrpSpPr>
              <p:cNvPr id="26641" name="组合 26640"/>
              <p:cNvGrpSpPr>
                <a:grpSpLocks noChangeAspect="1"/>
              </p:cNvGrpSpPr>
              <p:nvPr/>
            </p:nvGrpSpPr>
            <p:grpSpPr>
              <a:xfrm>
                <a:off x="0" y="0"/>
                <a:ext cx="6812" cy="4650"/>
                <a:chOff x="0" y="0"/>
                <a:chExt cx="6812" cy="4650"/>
              </a:xfrm>
            </p:grpSpPr>
            <p:pic>
              <p:nvPicPr>
                <p:cNvPr id="26642" name="图片 26641" descr="apple"/>
                <p:cNvPicPr>
                  <a:picLocks noChangeAspect="1"/>
                </p:cNvPicPr>
                <p:nvPr/>
              </p:nvPicPr>
              <p:blipFill>
                <a:blip r:embed="rId6" cstate="print">
                  <a:clrChange>
                    <a:clrFrom>
                      <a:srgbClr val="FEFEFE"/>
                    </a:clrFrom>
                    <a:clrTo>
                      <a:srgbClr val="FEFEFE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3742" y="2041"/>
                  <a:ext cx="3071" cy="2268"/>
                </a:xfrm>
                <a:prstGeom prst="rect">
                  <a:avLst/>
                </a:prstGeom>
                <a:noFill/>
                <a:ln w="9525">
                  <a:noFill/>
                </a:ln>
              </p:spPr>
            </p:pic>
            <p:grpSp>
              <p:nvGrpSpPr>
                <p:cNvPr id="26643" name="组合 26642"/>
                <p:cNvGrpSpPr>
                  <a:grpSpLocks noChangeAspect="1"/>
                </p:cNvGrpSpPr>
                <p:nvPr/>
              </p:nvGrpSpPr>
              <p:grpSpPr>
                <a:xfrm>
                  <a:off x="0" y="0"/>
                  <a:ext cx="6358" cy="4650"/>
                  <a:chOff x="0" y="0"/>
                  <a:chExt cx="6358" cy="4650"/>
                </a:xfrm>
              </p:grpSpPr>
              <p:pic>
                <p:nvPicPr>
                  <p:cNvPr id="26644" name="图片 26643" descr="apple"/>
                  <p:cNvPicPr>
                    <a:picLocks noChangeAspect="1"/>
                  </p:cNvPicPr>
                  <p:nvPr/>
                </p:nvPicPr>
                <p:blipFill>
                  <a:blip r:embed="rId6" cstate="print">
                    <a:clrChange>
                      <a:clrFrom>
                        <a:srgbClr val="FEFEFE"/>
                      </a:clrFrom>
                      <a:clrTo>
                        <a:srgbClr val="FEFEFE">
                          <a:alpha val="0"/>
                        </a:srgbClr>
                      </a:clrTo>
                    </a:clrChange>
                  </a:blip>
                  <a:stretch>
                    <a:fillRect/>
                  </a:stretch>
                </p:blipFill>
                <p:spPr>
                  <a:xfrm>
                    <a:off x="3288" y="1020"/>
                    <a:ext cx="3071" cy="2268"/>
                  </a:xfrm>
                  <a:prstGeom prst="rect">
                    <a:avLst/>
                  </a:prstGeom>
                  <a:noFill/>
                  <a:ln w="9525">
                    <a:noFill/>
                  </a:ln>
                </p:spPr>
              </p:pic>
              <p:grpSp>
                <p:nvGrpSpPr>
                  <p:cNvPr id="26645" name="组合 26644"/>
                  <p:cNvGrpSpPr>
                    <a:grpSpLocks noChangeAspect="1"/>
                  </p:cNvGrpSpPr>
                  <p:nvPr/>
                </p:nvGrpSpPr>
                <p:grpSpPr>
                  <a:xfrm>
                    <a:off x="0" y="0"/>
                    <a:ext cx="5678" cy="4650"/>
                    <a:chOff x="0" y="0"/>
                    <a:chExt cx="5678" cy="4650"/>
                  </a:xfrm>
                </p:grpSpPr>
                <p:pic>
                  <p:nvPicPr>
                    <p:cNvPr id="26646" name="图片 26645" descr="apple"/>
                    <p:cNvPicPr>
                      <a:picLocks noChangeAspect="1"/>
                    </p:cNvPicPr>
                    <p:nvPr/>
                  </p:nvPicPr>
                  <p:blipFill>
                    <a:blip r:embed="rId6" cstate="print">
                      <a:clrChange>
                        <a:clrFrom>
                          <a:srgbClr val="FEFEFE"/>
                        </a:clrFrom>
                        <a:clrTo>
                          <a:srgbClr val="FEFEFE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>
                      <a:off x="2381" y="0"/>
                      <a:ext cx="3071" cy="2268"/>
                    </a:xfrm>
                    <a:prstGeom prst="rect">
                      <a:avLst/>
                    </a:prstGeom>
                    <a:noFill/>
                    <a:ln w="9525">
                      <a:noFill/>
                    </a:ln>
                  </p:spPr>
                </p:pic>
                <p:grpSp>
                  <p:nvGrpSpPr>
                    <p:cNvPr id="26647" name="组合 26646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0" y="0"/>
                      <a:ext cx="5678" cy="4650"/>
                      <a:chOff x="0" y="0"/>
                      <a:chExt cx="5678" cy="4650"/>
                    </a:xfrm>
                  </p:grpSpPr>
                  <p:pic>
                    <p:nvPicPr>
                      <p:cNvPr id="26648" name="图片 26647" descr="apple"/>
                      <p:cNvPicPr>
                        <a:picLocks noChangeAspect="1"/>
                      </p:cNvPicPr>
                      <p:nvPr/>
                    </p:nvPicPr>
                    <p:blipFill>
                      <a:blip r:embed="rId6" cstate="print">
                        <a:clrChange>
                          <a:clrFrom>
                            <a:srgbClr val="FEFEFE"/>
                          </a:clrFrom>
                          <a:clrTo>
                            <a:srgbClr val="FEFEFE">
                              <a:alpha val="0"/>
                            </a:srgbClr>
                          </a:clrTo>
                        </a:clrChange>
                      </a:blip>
                      <a:stretch>
                        <a:fillRect/>
                      </a:stretch>
                    </p:blipFill>
                    <p:spPr>
                      <a:xfrm>
                        <a:off x="2268" y="1247"/>
                        <a:ext cx="3071" cy="226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</a:ln>
                    </p:spPr>
                  </p:pic>
                  <p:grpSp>
                    <p:nvGrpSpPr>
                      <p:cNvPr id="26649" name="组合 26648"/>
                      <p:cNvGrpSpPr>
                        <a:grpSpLocks noChangeAspect="1"/>
                      </p:cNvGrpSpPr>
                      <p:nvPr/>
                    </p:nvGrpSpPr>
                    <p:grpSpPr>
                      <a:xfrm>
                        <a:off x="0" y="0"/>
                        <a:ext cx="5678" cy="4650"/>
                        <a:chOff x="0" y="0"/>
                        <a:chExt cx="5678" cy="4650"/>
                      </a:xfrm>
                    </p:grpSpPr>
                    <p:grpSp>
                      <p:nvGrpSpPr>
                        <p:cNvPr id="26650" name="组合 26649"/>
                        <p:cNvGrpSpPr>
                          <a:grpSpLocks noChangeAspect="1"/>
                        </p:cNvGrpSpPr>
                        <p:nvPr/>
                      </p:nvGrpSpPr>
                      <p:grpSpPr>
                        <a:xfrm>
                          <a:off x="0" y="0"/>
                          <a:ext cx="5678" cy="4650"/>
                          <a:chOff x="0" y="0"/>
                          <a:chExt cx="5678" cy="4650"/>
                        </a:xfrm>
                      </p:grpSpPr>
                      <p:pic>
                        <p:nvPicPr>
                          <p:cNvPr id="26651" name="图片 26650" descr="apple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474" y="2042"/>
                            <a:ext cx="3071" cy="22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  <p:pic>
                        <p:nvPicPr>
                          <p:cNvPr id="26652" name="图片 26651" descr="apple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567" y="1361"/>
                            <a:ext cx="3071" cy="22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  <p:pic>
                        <p:nvPicPr>
                          <p:cNvPr id="26653" name="图片 26652" descr="apple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0" y="567"/>
                            <a:ext cx="3071" cy="22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  <p:pic>
                        <p:nvPicPr>
                          <p:cNvPr id="26654" name="图片 26653" descr="apple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1020" y="0"/>
                            <a:ext cx="3071" cy="22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  <p:pic>
                        <p:nvPicPr>
                          <p:cNvPr id="26655" name="图片 26654" descr="apple"/>
                          <p:cNvPicPr>
                            <a:picLocks noChangeAspect="1"/>
                          </p:cNvPicPr>
                          <p:nvPr/>
                        </p:nvPicPr>
                        <p:blipFill>
                          <a:blip r:embed="rId6" cstate="print">
                            <a:clrChange>
                              <a:clrFrom>
                                <a:srgbClr val="FEFEFE"/>
                              </a:clrFrom>
                              <a:clrTo>
                                <a:srgbClr val="FEFEFE">
                                  <a:alpha val="0"/>
                                </a:srgbClr>
                              </a:clrTo>
                            </a:clrChange>
                          </a:blip>
                          <a:stretch>
                            <a:fillRect/>
                          </a:stretch>
                        </p:blipFill>
                        <p:spPr>
                          <a:xfrm>
                            <a:off x="2608" y="2382"/>
                            <a:ext cx="3071" cy="226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</a:ln>
                        </p:spPr>
                      </p:pic>
                    </p:grpSp>
                    <p:pic>
                      <p:nvPicPr>
                        <p:cNvPr id="26656" name="图片 26655" descr="apple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" cstate="print">
                          <a:clrChange>
                            <a:clrFrom>
                              <a:srgbClr val="FEFEFE"/>
                            </a:clrFrom>
                            <a:clrTo>
                              <a:srgbClr val="FEFEFE">
                                <a:alpha val="0"/>
                              </a:srgbClr>
                            </a:clrTo>
                          </a:clrChange>
                        </a:blip>
                        <a:stretch>
                          <a:fillRect/>
                        </a:stretch>
                      </p:blipFill>
                      <p:spPr>
                        <a:xfrm>
                          <a:off x="1821" y="744"/>
                          <a:ext cx="3071" cy="226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</a:ln>
                      </p:spPr>
                    </p:pic>
                  </p:grpSp>
                </p:grpSp>
              </p:grpSp>
            </p:grpSp>
          </p:grpSp>
        </p:grpSp>
      </p:grpSp>
      <p:pic>
        <p:nvPicPr>
          <p:cNvPr id="21506" name="图片 21505" descr="milk">
            <a:hlinkClick r:id="" action="ppaction://noaction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680" y="860425"/>
            <a:ext cx="3147695" cy="232283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2" name="文本框 22531"/>
          <p:cNvSpPr txBox="1"/>
          <p:nvPr/>
        </p:nvSpPr>
        <p:spPr>
          <a:xfrm>
            <a:off x="3329623" y="1525588"/>
            <a:ext cx="1150937" cy="11890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 eaLnBrk="1" latinLnBrk="0" hangingPunct="1"/>
            <a:r>
              <a:rPr lang="zh-CN" altLang="en-US" sz="7200">
                <a:latin typeface="Arial" panose="020B0604020202020204" pitchFamily="34" charset="0"/>
                <a:ea typeface="宋体" panose="02010600030101010101" pitchFamily="2" charset="-122"/>
              </a:rPr>
              <a:t>＋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844983" y="1554798"/>
            <a:ext cx="1150937" cy="118903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lvl="0" algn="l" eaLnBrk="1" latinLnBrk="0" hangingPunct="1"/>
            <a:r>
              <a:rPr lang="zh-CN" altLang="en-US" sz="7200">
                <a:latin typeface="Arial" panose="020B0604020202020204" pitchFamily="34" charset="0"/>
                <a:ea typeface="宋体" panose="02010600030101010101" pitchFamily="2" charset="-122"/>
              </a:rPr>
              <a:t>＋</a:t>
            </a:r>
          </a:p>
        </p:txBody>
      </p:sp>
      <p:pic>
        <p:nvPicPr>
          <p:cNvPr id="22530" name="图片 22529" descr="milkshake"/>
          <p:cNvPicPr>
            <a:picLocks noChangeAspect="1"/>
          </p:cNvPicPr>
          <p:nvPr/>
        </p:nvPicPr>
        <p:blipFill>
          <a:blip r:embed="rId8">
            <a:clrChange>
              <a:clrFrom>
                <a:srgbClr val="FEFEFE">
                  <a:alpha val="100000"/>
                </a:srgbClr>
              </a:clrFrom>
              <a:clrTo>
                <a:srgbClr val="FEFEFE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99841" y="3026736"/>
            <a:ext cx="4704700" cy="35239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4" name="文本框 22533"/>
          <p:cNvSpPr txBox="1"/>
          <p:nvPr/>
        </p:nvSpPr>
        <p:spPr>
          <a:xfrm>
            <a:off x="1003935" y="3872230"/>
            <a:ext cx="1152525" cy="1189038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t">
            <a:spAutoFit/>
          </a:bodyPr>
          <a:lstStyle/>
          <a:p>
            <a:pPr lvl="0" algn="l" eaLnBrk="1" latinLnBrk="0" hangingPunct="1"/>
            <a:r>
              <a:rPr lang="zh-CN" altLang="en-US" sz="7200" dirty="0">
                <a:latin typeface="Arial" panose="020B0604020202020204" pitchFamily="34" charset="0"/>
                <a:ea typeface="宋体" panose="02010600030101010101" pitchFamily="2" charset="-122"/>
              </a:rPr>
              <a:t>=</a:t>
            </a:r>
          </a:p>
        </p:txBody>
      </p:sp>
      <p:sp>
        <p:nvSpPr>
          <p:cNvPr id="22535" name="矩形 22534"/>
          <p:cNvSpPr>
            <a:spLocks noGrp="1"/>
          </p:cNvSpPr>
          <p:nvPr/>
        </p:nvSpPr>
        <p:spPr>
          <a:xfrm>
            <a:off x="4927035" y="3603625"/>
            <a:ext cx="4595425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b="1" dirty="0">
                <a:solidFill>
                  <a:schemeClr val="tx1"/>
                </a:solidFill>
                <a:latin typeface="Comic Sans MS" panose="030F0702030302020204" charset="0"/>
              </a:rPr>
              <a:t> fruit</a:t>
            </a:r>
            <a:r>
              <a:rPr lang="zh-CN" altLang="en-US" b="1" dirty="0">
                <a:solidFill>
                  <a:srgbClr val="FF0000"/>
                </a:solidFill>
                <a:latin typeface="Comic Sans MS" panose="030F0702030302020204" charset="0"/>
              </a:rPr>
              <a:t> </a:t>
            </a:r>
            <a:r>
              <a:rPr lang="zh-CN" altLang="en-US" b="1" dirty="0" smtClean="0">
                <a:solidFill>
                  <a:srgbClr val="0070C0"/>
                </a:solidFill>
                <a:latin typeface="Comic Sans MS" panose="030F0702030302020204" charset="0"/>
              </a:rPr>
              <a:t>milk</a:t>
            </a:r>
            <a:r>
              <a:rPr lang="zh-CN" altLang="en-US" b="1" dirty="0" smtClean="0">
                <a:solidFill>
                  <a:srgbClr val="FF0000"/>
                </a:solidFill>
                <a:latin typeface="Comic Sans MS" panose="030F0702030302020204" charset="0"/>
              </a:rPr>
              <a:t>shake</a:t>
            </a:r>
            <a:endParaRPr lang="zh-CN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66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1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zh-CN" sz="3600" dirty="0" smtClean="0"/>
              <a:t>Kiki’s </a:t>
            </a:r>
            <a:r>
              <a:rPr lang="en-US" altLang="zh-CN" sz="3600" dirty="0" smtClean="0"/>
              <a:t>Milk shake Shop</a:t>
            </a:r>
            <a:br>
              <a:rPr lang="en-US" altLang="zh-CN" sz="3600" dirty="0" smtClean="0"/>
            </a:br>
            <a:r>
              <a:rPr lang="en-US" sz="3600" dirty="0" smtClean="0"/>
              <a:t>Kiki</a:t>
            </a:r>
            <a:r>
              <a:rPr sz="3600" dirty="0" smtClean="0"/>
              <a:t>的奶昔店</a:t>
            </a:r>
            <a:endParaRPr lang="zh-CN" altLang="en-US" sz="3600" dirty="0"/>
          </a:p>
        </p:txBody>
      </p:sp>
      <p:sp>
        <p:nvSpPr>
          <p:cNvPr id="35842" name="AutoShape 2" descr="https://gimg2.baidu.com/image_search/src=http%3A%2F%2Fb-ssl.duitang.com%2Fuploads%2Fitem%2F201112%2F10%2F20111210191611_exHQR.thumb.700_0.jpg&amp;refer=http%3A%2F%2Fb-ssl.duitang.com&amp;app=2002&amp;size=f9999,10000&amp;q=a80&amp;n=0&amp;g=0n&amp;fmt=jpeg?sec=1611212889&amp;t=5eaf5f51d4688351e35c0c73648704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5843" name="Picture 3" descr="C:\Users\tw\Desktop\src=http---5b0988e595225.cdn.sohucs.com-images-20180404-662b9aabc7c14b1b9f44f181805d416c.jpeg&amp;refer=http---5b0988e595225.cdn.sohucs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077907" y="1816100"/>
            <a:ext cx="7562850" cy="5041900"/>
          </a:xfrm>
          <a:prstGeom prst="rect">
            <a:avLst/>
          </a:prstGeom>
          <a:noFill/>
        </p:spPr>
      </p:pic>
      <p:sp>
        <p:nvSpPr>
          <p:cNvPr id="35845" name="AutoShape 5" descr="https://gimg2.baidu.com/image_search/src=http%3A%2F%2Fbpic.588ku.com%2Fart_origin_min_pic%2F19%2F03%2F31%2F756a83b53d7ea2bdb3e87465a2670d97.jpg&amp;refer=http%3A%2F%2Fbpic.588ku.com&amp;app=2002&amp;size=f9999,10000&amp;q=a80&amp;n=0&amp;g=0n&amp;fmt=jpeg?sec=1611216095&amp;t=3308365a1cb1602b5279720f234bf1c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5846" name="Picture 6" descr="C:\Users\tw\Desktop\src=http---bpic.588ku.com-art_origin_min_pic-19-03-31-756a83b53d7ea2bdb3e87465a2670d97.jpg&amp;refer=http---bpic.588ku.jpg"/>
          <p:cNvPicPr>
            <a:picLocks noChangeAspect="1" noChangeArrowheads="1"/>
          </p:cNvPicPr>
          <p:nvPr/>
        </p:nvPicPr>
        <p:blipFill>
          <a:blip r:embed="rId3"/>
          <a:srcRect t="26102" b="19770"/>
          <a:stretch>
            <a:fillRect/>
          </a:stretch>
        </p:blipFill>
        <p:spPr bwMode="auto">
          <a:xfrm rot="1287561">
            <a:off x="9142991" y="1549101"/>
            <a:ext cx="3045423" cy="16509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tw\Desktop\src=http---pic.51yuansu.com-pic2-cover-00-55-45-581fe2186a670_610.jpg&amp;refer=http---pic.51yuansu.jpg"/>
          <p:cNvPicPr>
            <a:picLocks noChangeAspect="1" noChangeArrowheads="1"/>
          </p:cNvPicPr>
          <p:nvPr/>
        </p:nvPicPr>
        <p:blipFill>
          <a:blip r:embed="rId2"/>
          <a:srcRect r="14823" b="15574"/>
          <a:stretch>
            <a:fillRect/>
          </a:stretch>
        </p:blipFill>
        <p:spPr bwMode="auto">
          <a:xfrm>
            <a:off x="9004152" y="1204857"/>
            <a:ext cx="2927422" cy="4157830"/>
          </a:xfrm>
          <a:prstGeom prst="rect">
            <a:avLst/>
          </a:prstGeom>
          <a:noFill/>
        </p:spPr>
      </p:pic>
      <p:pic>
        <p:nvPicPr>
          <p:cNvPr id="18" name="Picture 2" descr="C:\Users\tw\Desktop\src=http---pic.51yuansu.com-pic2-cover-00-55-45-581fe2186a670_610.jpg&amp;refer=http---pic.51yuansu.jpg"/>
          <p:cNvPicPr>
            <a:picLocks noChangeAspect="1" noChangeArrowheads="1"/>
          </p:cNvPicPr>
          <p:nvPr/>
        </p:nvPicPr>
        <p:blipFill>
          <a:blip r:embed="rId2"/>
          <a:srcRect r="14823" b="15574"/>
          <a:stretch>
            <a:fillRect/>
          </a:stretch>
        </p:blipFill>
        <p:spPr bwMode="auto">
          <a:xfrm>
            <a:off x="5916707" y="1216584"/>
            <a:ext cx="2990626" cy="4259058"/>
          </a:xfrm>
          <a:prstGeom prst="rect">
            <a:avLst/>
          </a:prstGeom>
          <a:noFill/>
        </p:spPr>
      </p:pic>
      <p:pic>
        <p:nvPicPr>
          <p:cNvPr id="17" name="Picture 2" descr="C:\Users\tw\Desktop\src=http---pic.51yuansu.com-pic2-cover-00-55-45-581fe2186a670_610.jpg&amp;refer=http---pic.51yuansu.jpg"/>
          <p:cNvPicPr>
            <a:picLocks noChangeAspect="1" noChangeArrowheads="1"/>
          </p:cNvPicPr>
          <p:nvPr/>
        </p:nvPicPr>
        <p:blipFill>
          <a:blip r:embed="rId2"/>
          <a:srcRect r="14823" b="15574"/>
          <a:stretch>
            <a:fillRect/>
          </a:stretch>
        </p:blipFill>
        <p:spPr bwMode="auto">
          <a:xfrm>
            <a:off x="3012142" y="1184051"/>
            <a:ext cx="2850776" cy="4345379"/>
          </a:xfrm>
          <a:prstGeom prst="rect">
            <a:avLst/>
          </a:prstGeom>
          <a:noFill/>
        </p:spPr>
      </p:pic>
      <p:pic>
        <p:nvPicPr>
          <p:cNvPr id="16" name="Picture 2" descr="C:\Users\tw\Desktop\src=http---pic.51yuansu.com-pic2-cover-00-55-45-581fe2186a670_610.jpg&amp;refer=http---pic.51yuansu.jpg"/>
          <p:cNvPicPr>
            <a:picLocks noChangeAspect="1" noChangeArrowheads="1"/>
          </p:cNvPicPr>
          <p:nvPr/>
        </p:nvPicPr>
        <p:blipFill>
          <a:blip r:embed="rId2"/>
          <a:srcRect r="14823" b="15574"/>
          <a:stretch>
            <a:fillRect/>
          </a:stretch>
        </p:blipFill>
        <p:spPr bwMode="auto">
          <a:xfrm>
            <a:off x="0" y="1195327"/>
            <a:ext cx="3130475" cy="4328723"/>
          </a:xfrm>
          <a:prstGeom prst="rect">
            <a:avLst/>
          </a:prstGeom>
          <a:noFill/>
        </p:spPr>
      </p:pic>
      <p:sp>
        <p:nvSpPr>
          <p:cNvPr id="4" name="矩形 3"/>
          <p:cNvSpPr>
            <a:spLocks noGrp="1"/>
          </p:cNvSpPr>
          <p:nvPr/>
        </p:nvSpPr>
        <p:spPr>
          <a:xfrm>
            <a:off x="1925618" y="150421"/>
            <a:ext cx="8950363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zh-CN" altLang="en-US" b="1" dirty="0">
                <a:solidFill>
                  <a:schemeClr val="tx1"/>
                </a:solidFill>
                <a:latin typeface="Comic Sans MS" panose="030F0702030302020204" charset="0"/>
              </a:rPr>
              <a:t> </a:t>
            </a:r>
            <a:r>
              <a:rPr lang="en-US" altLang="zh-CN" b="1" dirty="0" smtClean="0">
                <a:solidFill>
                  <a:schemeClr val="tx1"/>
                </a:solidFill>
                <a:latin typeface="Comic Sans MS" panose="030F0702030302020204" charset="0"/>
              </a:rPr>
              <a:t>menu </a:t>
            </a:r>
            <a:r>
              <a:rPr lang="zh-CN" altLang="en-US" b="1" dirty="0" smtClean="0">
                <a:solidFill>
                  <a:schemeClr val="tx1"/>
                </a:solidFill>
                <a:latin typeface="Comic Sans MS" panose="030F0702030302020204" charset="0"/>
              </a:rPr>
              <a:t>菜单</a:t>
            </a:r>
            <a:endParaRPr lang="zh-CN" altLang="en-US" dirty="0"/>
          </a:p>
        </p:txBody>
      </p:sp>
      <p:pic>
        <p:nvPicPr>
          <p:cNvPr id="41987" name="Picture 3" descr="C:\Users\tw\Desktop\5184201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9931" y="2206795"/>
            <a:ext cx="2144612" cy="2364623"/>
          </a:xfrm>
          <a:prstGeom prst="rect">
            <a:avLst/>
          </a:prstGeom>
          <a:noFill/>
        </p:spPr>
      </p:pic>
      <p:pic>
        <p:nvPicPr>
          <p:cNvPr id="41988" name="Picture 4" descr="C:\Users\tw\Desktop\12630129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6287" y="2429508"/>
            <a:ext cx="2386147" cy="1960893"/>
          </a:xfrm>
          <a:prstGeom prst="rect">
            <a:avLst/>
          </a:prstGeom>
          <a:noFill/>
        </p:spPr>
      </p:pic>
      <p:pic>
        <p:nvPicPr>
          <p:cNvPr id="41989" name="Picture 5" descr="C:\Users\tw\Desktop\249717874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509136" y="2434324"/>
            <a:ext cx="2233988" cy="1985276"/>
          </a:xfrm>
          <a:prstGeom prst="rect">
            <a:avLst/>
          </a:prstGeom>
          <a:noFill/>
        </p:spPr>
      </p:pic>
      <p:pic>
        <p:nvPicPr>
          <p:cNvPr id="11" name="图片 10" descr="C:\Users\tw\Desktop\53062559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5458" y="2026536"/>
            <a:ext cx="1905000" cy="2298424"/>
          </a:xfrm>
          <a:prstGeom prst="rect">
            <a:avLst/>
          </a:prstGeom>
          <a:noFill/>
        </p:spPr>
      </p:pic>
      <p:sp>
        <p:nvSpPr>
          <p:cNvPr id="12" name="矩形 11"/>
          <p:cNvSpPr>
            <a:spLocks noGrp="1"/>
          </p:cNvSpPr>
          <p:nvPr/>
        </p:nvSpPr>
        <p:spPr>
          <a:xfrm>
            <a:off x="0" y="5577653"/>
            <a:ext cx="2721429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</a:rPr>
              <a:t>apple </a:t>
            </a:r>
          </a:p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</a:rPr>
              <a:t>milkshake</a:t>
            </a:r>
            <a:endParaRPr lang="zh-CN" altLang="en-US" sz="2800" dirty="0"/>
          </a:p>
        </p:txBody>
      </p:sp>
      <p:sp>
        <p:nvSpPr>
          <p:cNvPr id="13" name="矩形 12"/>
          <p:cNvSpPr>
            <a:spLocks noGrp="1"/>
          </p:cNvSpPr>
          <p:nvPr/>
        </p:nvSpPr>
        <p:spPr>
          <a:xfrm>
            <a:off x="2885098" y="5417313"/>
            <a:ext cx="2721429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</a:rPr>
              <a:t>strawberry </a:t>
            </a:r>
          </a:p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</a:rPr>
              <a:t>milkshake</a:t>
            </a:r>
            <a:endParaRPr lang="zh-CN" altLang="en-US" sz="2800" dirty="0"/>
          </a:p>
        </p:txBody>
      </p:sp>
      <p:sp>
        <p:nvSpPr>
          <p:cNvPr id="14" name="矩形 13"/>
          <p:cNvSpPr>
            <a:spLocks noGrp="1"/>
          </p:cNvSpPr>
          <p:nvPr/>
        </p:nvSpPr>
        <p:spPr>
          <a:xfrm>
            <a:off x="6117644" y="5470845"/>
            <a:ext cx="2721429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</a:rPr>
              <a:t>banana </a:t>
            </a:r>
          </a:p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</a:rPr>
              <a:t>milkshake</a:t>
            </a:r>
            <a:endParaRPr lang="zh-CN" altLang="en-US" sz="2800" dirty="0"/>
          </a:p>
        </p:txBody>
      </p:sp>
      <p:sp>
        <p:nvSpPr>
          <p:cNvPr id="15" name="矩形 14"/>
          <p:cNvSpPr>
            <a:spLocks noGrp="1"/>
          </p:cNvSpPr>
          <p:nvPr/>
        </p:nvSpPr>
        <p:spPr>
          <a:xfrm>
            <a:off x="9470571" y="5332661"/>
            <a:ext cx="2721429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</a:rPr>
              <a:t>Oreo  </a:t>
            </a:r>
          </a:p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</a:rPr>
              <a:t>milkshake</a:t>
            </a:r>
            <a:endParaRPr lang="zh-CN" alt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/>
      <p:bldP spid="12" grpId="0" bldLvl="0"/>
      <p:bldP spid="13" grpId="0" bldLvl="0"/>
      <p:bldP spid="14" grpId="0" bldLvl="0"/>
      <p:bldP spid="15" grpId="0" bldLvl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C:\Users\tw\Desktop\src=http---pic.51yuansu.com-pic2-cover-00-55-45-581fe2186a670_610.jpg&amp;refer=http---pic.51yuansu.jpg"/>
          <p:cNvPicPr>
            <a:picLocks noChangeAspect="1" noChangeArrowheads="1"/>
          </p:cNvPicPr>
          <p:nvPr/>
        </p:nvPicPr>
        <p:blipFill>
          <a:blip r:embed="rId2"/>
          <a:srcRect r="14823" b="15574"/>
          <a:stretch>
            <a:fillRect/>
          </a:stretch>
        </p:blipFill>
        <p:spPr bwMode="auto">
          <a:xfrm>
            <a:off x="9004152" y="1204857"/>
            <a:ext cx="2927422" cy="4157830"/>
          </a:xfrm>
          <a:prstGeom prst="rect">
            <a:avLst/>
          </a:prstGeom>
          <a:noFill/>
        </p:spPr>
      </p:pic>
      <p:pic>
        <p:nvPicPr>
          <p:cNvPr id="18" name="Picture 2" descr="C:\Users\tw\Desktop\src=http---pic.51yuansu.com-pic2-cover-00-55-45-581fe2186a670_610.jpg&amp;refer=http---pic.51yuansu.jpg"/>
          <p:cNvPicPr>
            <a:picLocks noChangeAspect="1" noChangeArrowheads="1"/>
          </p:cNvPicPr>
          <p:nvPr/>
        </p:nvPicPr>
        <p:blipFill>
          <a:blip r:embed="rId2"/>
          <a:srcRect r="14823" b="15574"/>
          <a:stretch>
            <a:fillRect/>
          </a:stretch>
        </p:blipFill>
        <p:spPr bwMode="auto">
          <a:xfrm>
            <a:off x="5916707" y="1216584"/>
            <a:ext cx="2990626" cy="4259058"/>
          </a:xfrm>
          <a:prstGeom prst="rect">
            <a:avLst/>
          </a:prstGeom>
          <a:noFill/>
        </p:spPr>
      </p:pic>
      <p:pic>
        <p:nvPicPr>
          <p:cNvPr id="17" name="Picture 2" descr="C:\Users\tw\Desktop\src=http---pic.51yuansu.com-pic2-cover-00-55-45-581fe2186a670_610.jpg&amp;refer=http---pic.51yuansu.jpg"/>
          <p:cNvPicPr>
            <a:picLocks noChangeAspect="1" noChangeArrowheads="1"/>
          </p:cNvPicPr>
          <p:nvPr/>
        </p:nvPicPr>
        <p:blipFill>
          <a:blip r:embed="rId2"/>
          <a:srcRect r="14823" b="15574"/>
          <a:stretch>
            <a:fillRect/>
          </a:stretch>
        </p:blipFill>
        <p:spPr bwMode="auto">
          <a:xfrm>
            <a:off x="3012142" y="1184051"/>
            <a:ext cx="2850776" cy="4345379"/>
          </a:xfrm>
          <a:prstGeom prst="rect">
            <a:avLst/>
          </a:prstGeom>
          <a:noFill/>
        </p:spPr>
      </p:pic>
      <p:pic>
        <p:nvPicPr>
          <p:cNvPr id="16" name="Picture 2" descr="C:\Users\tw\Desktop\src=http---pic.51yuansu.com-pic2-cover-00-55-45-581fe2186a670_610.jpg&amp;refer=http---pic.51yuansu.jpg"/>
          <p:cNvPicPr>
            <a:picLocks noChangeAspect="1" noChangeArrowheads="1"/>
          </p:cNvPicPr>
          <p:nvPr/>
        </p:nvPicPr>
        <p:blipFill>
          <a:blip r:embed="rId2"/>
          <a:srcRect r="14823" b="15574"/>
          <a:stretch>
            <a:fillRect/>
          </a:stretch>
        </p:blipFill>
        <p:spPr bwMode="auto">
          <a:xfrm>
            <a:off x="0" y="1195327"/>
            <a:ext cx="3130475" cy="4328723"/>
          </a:xfrm>
          <a:prstGeom prst="rect">
            <a:avLst/>
          </a:prstGeom>
          <a:noFill/>
        </p:spPr>
      </p:pic>
      <p:pic>
        <p:nvPicPr>
          <p:cNvPr id="41987" name="Picture 3" descr="C:\Users\tw\Desktop\51842014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99931" y="2206795"/>
            <a:ext cx="2144612" cy="2364623"/>
          </a:xfrm>
          <a:prstGeom prst="rect">
            <a:avLst/>
          </a:prstGeom>
          <a:noFill/>
        </p:spPr>
      </p:pic>
      <p:pic>
        <p:nvPicPr>
          <p:cNvPr id="41988" name="Picture 4" descr="C:\Users\tw\Desktop\12630129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06287" y="2429508"/>
            <a:ext cx="2386147" cy="1960893"/>
          </a:xfrm>
          <a:prstGeom prst="rect">
            <a:avLst/>
          </a:prstGeom>
          <a:noFill/>
        </p:spPr>
      </p:pic>
      <p:pic>
        <p:nvPicPr>
          <p:cNvPr id="41989" name="Picture 5" descr="C:\Users\tw\Desktop\249717874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9509136" y="2434324"/>
            <a:ext cx="2233988" cy="1985276"/>
          </a:xfrm>
          <a:prstGeom prst="rect">
            <a:avLst/>
          </a:prstGeom>
          <a:noFill/>
        </p:spPr>
      </p:pic>
      <p:pic>
        <p:nvPicPr>
          <p:cNvPr id="11" name="图片 10" descr="C:\Users\tw\Desktop\530625592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5458" y="2026536"/>
            <a:ext cx="1905000" cy="2298424"/>
          </a:xfrm>
          <a:prstGeom prst="rect">
            <a:avLst/>
          </a:prstGeom>
          <a:noFill/>
        </p:spPr>
      </p:pic>
      <p:sp>
        <p:nvSpPr>
          <p:cNvPr id="12" name="矩形 11"/>
          <p:cNvSpPr>
            <a:spLocks noGrp="1"/>
          </p:cNvSpPr>
          <p:nvPr/>
        </p:nvSpPr>
        <p:spPr>
          <a:xfrm>
            <a:off x="0" y="5577653"/>
            <a:ext cx="2721429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</a:rPr>
              <a:t>apple </a:t>
            </a:r>
          </a:p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</a:rPr>
              <a:t>milkshake</a:t>
            </a:r>
            <a:endParaRPr lang="zh-CN" altLang="en-US" sz="2800" dirty="0"/>
          </a:p>
        </p:txBody>
      </p:sp>
      <p:sp>
        <p:nvSpPr>
          <p:cNvPr id="13" name="矩形 12"/>
          <p:cNvSpPr>
            <a:spLocks noGrp="1"/>
          </p:cNvSpPr>
          <p:nvPr/>
        </p:nvSpPr>
        <p:spPr>
          <a:xfrm>
            <a:off x="2885098" y="5417313"/>
            <a:ext cx="2721429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</a:rPr>
              <a:t>strawberry </a:t>
            </a:r>
          </a:p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</a:rPr>
              <a:t>milkshake</a:t>
            </a:r>
            <a:endParaRPr lang="zh-CN" altLang="en-US" sz="2800" dirty="0"/>
          </a:p>
        </p:txBody>
      </p:sp>
      <p:sp>
        <p:nvSpPr>
          <p:cNvPr id="14" name="矩形 13"/>
          <p:cNvSpPr>
            <a:spLocks noGrp="1"/>
          </p:cNvSpPr>
          <p:nvPr/>
        </p:nvSpPr>
        <p:spPr>
          <a:xfrm>
            <a:off x="6117644" y="5470845"/>
            <a:ext cx="2721429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</a:rPr>
              <a:t>banana </a:t>
            </a:r>
          </a:p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</a:rPr>
              <a:t>milkshake</a:t>
            </a:r>
            <a:endParaRPr lang="zh-CN" altLang="en-US" sz="2800" dirty="0"/>
          </a:p>
        </p:txBody>
      </p:sp>
      <p:sp>
        <p:nvSpPr>
          <p:cNvPr id="15" name="矩形 14"/>
          <p:cNvSpPr>
            <a:spLocks noGrp="1"/>
          </p:cNvSpPr>
          <p:nvPr/>
        </p:nvSpPr>
        <p:spPr>
          <a:xfrm>
            <a:off x="9470571" y="5332661"/>
            <a:ext cx="2721429" cy="11430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anchor="ctr"/>
          <a:lstStyle>
            <a:lvl1pPr marL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4400" b="0" i="0" u="none" kern="1200" baseline="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</a:lstStyle>
          <a:p>
            <a:pPr lvl="0"/>
            <a:r>
              <a:rPr lang="en-US" altLang="zh-CN" sz="2800" b="1" dirty="0" smtClean="0">
                <a:solidFill>
                  <a:srgbClr val="0070C0"/>
                </a:solidFill>
                <a:latin typeface="Comic Sans MS" panose="030F0702030302020204" charset="0"/>
              </a:rPr>
              <a:t>Oreo  </a:t>
            </a:r>
          </a:p>
          <a:p>
            <a:pPr lvl="0"/>
            <a:r>
              <a:rPr lang="zh-CN" altLang="en-US" sz="2800" b="1" dirty="0" smtClean="0">
                <a:solidFill>
                  <a:srgbClr val="FF0000"/>
                </a:solidFill>
                <a:latin typeface="Comic Sans MS" panose="030F0702030302020204" charset="0"/>
              </a:rPr>
              <a:t>milkshake</a:t>
            </a:r>
            <a:endParaRPr lang="zh-CN" altLang="en-US" sz="2800" dirty="0"/>
          </a:p>
        </p:txBody>
      </p:sp>
      <p:sp>
        <p:nvSpPr>
          <p:cNvPr id="20" name="文本框 14"/>
          <p:cNvSpPr txBox="1"/>
          <p:nvPr/>
        </p:nvSpPr>
        <p:spPr>
          <a:xfrm>
            <a:off x="0" y="215155"/>
            <a:ext cx="6659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A:Do you like…milkshake?</a:t>
            </a:r>
            <a:endParaRPr lang="zh-CN" altLang="en-US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文本框 39"/>
          <p:cNvSpPr txBox="1"/>
          <p:nvPr/>
        </p:nvSpPr>
        <p:spPr>
          <a:xfrm>
            <a:off x="5921830" y="236669"/>
            <a:ext cx="6270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B:Yes, I do ./ No, I don’t.</a:t>
            </a:r>
            <a:endParaRPr lang="zh-CN" altLang="en-US" sz="36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/>
      <p:bldP spid="13" grpId="0" bldLvl="0"/>
      <p:bldP spid="14" grpId="0" bldLvl="0"/>
      <p:bldP spid="15" grpId="0" bldLvl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tw\Desktop\u=1356838217,484586936&amp;fm=26&amp;gp=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530968" y="1872343"/>
            <a:ext cx="4661032" cy="4985657"/>
          </a:xfrm>
          <a:prstGeom prst="rect">
            <a:avLst/>
          </a:prstGeom>
          <a:noFill/>
        </p:spPr>
      </p:pic>
      <p:pic>
        <p:nvPicPr>
          <p:cNvPr id="5" name="图片 4" descr="C:\Users\tw\Desktop\53062559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20201" y="2786743"/>
            <a:ext cx="1066672" cy="8049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0" y="225911"/>
            <a:ext cx="73369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Waiter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：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Good morning ! Can I  help you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（我能帮助你吗）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ct val="150000"/>
              </a:lnSpc>
            </a:pPr>
            <a:endParaRPr lang="en-US" altLang="zh-CN" sz="2400" b="1" dirty="0" smtClean="0"/>
          </a:p>
          <a:p>
            <a:pPr>
              <a:lnSpc>
                <a:spcPct val="150000"/>
              </a:lnSpc>
            </a:pPr>
            <a:r>
              <a:rPr lang="en-US" altLang="zh-CN" sz="2400" b="1" dirty="0" smtClean="0"/>
              <a:t>Guest : Yes, please!   I want(</a:t>
            </a:r>
            <a:r>
              <a:rPr lang="zh-CN" altLang="en-US" sz="2400" b="1" dirty="0" smtClean="0"/>
              <a:t>想要</a:t>
            </a:r>
            <a:r>
              <a:rPr lang="en-US" altLang="zh-CN" sz="2400" b="1" dirty="0" smtClean="0"/>
              <a:t>) a milkshake.</a:t>
            </a:r>
          </a:p>
          <a:p>
            <a:pPr>
              <a:lnSpc>
                <a:spcPct val="150000"/>
              </a:lnSpc>
            </a:pPr>
            <a:endParaRPr lang="en-US" altLang="zh-CN" sz="2400" b="1" dirty="0" smtClean="0">
              <a:solidFill>
                <a:srgbClr val="FF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 smtClean="0">
                <a:solidFill>
                  <a:srgbClr val="FF0000"/>
                </a:solidFill>
              </a:rPr>
              <a:t>Waiter: Do you like </a:t>
            </a:r>
            <a:r>
              <a:rPr lang="en-US" altLang="zh-CN" sz="2400" b="1" u="sng" dirty="0" smtClean="0">
                <a:solidFill>
                  <a:srgbClr val="FF0000"/>
                </a:solidFill>
              </a:rPr>
              <a:t>apple milkshake?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  </a:t>
            </a:r>
            <a:r>
              <a:rPr lang="en-US" altLang="zh-CN" sz="2400" b="1" u="sng" dirty="0" smtClean="0">
                <a:solidFill>
                  <a:srgbClr val="FF0000"/>
                </a:solidFill>
              </a:rPr>
              <a:t> It’s nice!</a:t>
            </a:r>
          </a:p>
          <a:p>
            <a:pPr>
              <a:lnSpc>
                <a:spcPct val="150000"/>
              </a:lnSpc>
            </a:pPr>
            <a:endParaRPr lang="en-US" altLang="zh-CN" sz="2400" b="1" u="sng" dirty="0" smtClean="0"/>
          </a:p>
          <a:p>
            <a:pPr>
              <a:lnSpc>
                <a:spcPct val="150000"/>
              </a:lnSpc>
            </a:pPr>
            <a:r>
              <a:rPr lang="en-US" altLang="zh-CN" sz="2400" b="1" dirty="0" smtClean="0"/>
              <a:t>Guest: yes, I do .    /</a:t>
            </a:r>
          </a:p>
          <a:p>
            <a:pPr>
              <a:lnSpc>
                <a:spcPct val="150000"/>
              </a:lnSpc>
            </a:pPr>
            <a:r>
              <a:rPr lang="en-US" altLang="zh-CN" sz="2400" b="1" dirty="0" smtClean="0"/>
              <a:t>            </a:t>
            </a:r>
            <a:r>
              <a:rPr lang="en-US" altLang="zh-CN" sz="2400" b="1" dirty="0" err="1" smtClean="0"/>
              <a:t>No,I</a:t>
            </a:r>
            <a:r>
              <a:rPr lang="en-US" altLang="zh-CN" sz="2400" b="1" dirty="0" smtClean="0"/>
              <a:t> don’t. I like … milkshake.</a:t>
            </a:r>
          </a:p>
        </p:txBody>
      </p:sp>
      <p:sp>
        <p:nvSpPr>
          <p:cNvPr id="7" name="椭圆形标注 6"/>
          <p:cNvSpPr/>
          <p:nvPr/>
        </p:nvSpPr>
        <p:spPr>
          <a:xfrm rot="3528411">
            <a:off x="10145485" y="1077685"/>
            <a:ext cx="1424033" cy="1318441"/>
          </a:xfrm>
          <a:prstGeom prst="wedgeEllipseCallout">
            <a:avLst>
              <a:gd name="adj1" fmla="val 50204"/>
              <a:gd name="adj2" fmla="val 39886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7"/>
          <p:cNvSpPr txBox="1"/>
          <p:nvPr/>
        </p:nvSpPr>
        <p:spPr>
          <a:xfrm>
            <a:off x="10221686" y="1436914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waiter</a:t>
            </a:r>
            <a:endParaRPr lang="zh-CN" altLang="en-US" sz="3200" dirty="0"/>
          </a:p>
        </p:txBody>
      </p:sp>
      <p:sp>
        <p:nvSpPr>
          <p:cNvPr id="9" name="椭圆形标注 8"/>
          <p:cNvSpPr/>
          <p:nvPr/>
        </p:nvSpPr>
        <p:spPr>
          <a:xfrm rot="2512081">
            <a:off x="7750628" y="1338941"/>
            <a:ext cx="1424033" cy="1318441"/>
          </a:xfrm>
          <a:prstGeom prst="wedgeEllipseCallout">
            <a:avLst>
              <a:gd name="adj1" fmla="val 50204"/>
              <a:gd name="adj2" fmla="val 39886"/>
            </a:avLst>
          </a:prstGeom>
          <a:noFill/>
          <a:ln w="28575" cmpd="sng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Box 9"/>
          <p:cNvSpPr txBox="1"/>
          <p:nvPr/>
        </p:nvSpPr>
        <p:spPr>
          <a:xfrm>
            <a:off x="7881257" y="1709057"/>
            <a:ext cx="129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smtClean="0"/>
              <a:t>guest</a:t>
            </a:r>
            <a:endParaRPr lang="zh-CN" alt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319</Words>
  <Application>Microsoft Office PowerPoint</Application>
  <PresentationFormat>宽屏</PresentationFormat>
  <Paragraphs>77</Paragraphs>
  <Slides>13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0" baseType="lpstr">
      <vt:lpstr>宋体</vt:lpstr>
      <vt:lpstr>微软雅黑</vt:lpstr>
      <vt:lpstr>幼圆</vt:lpstr>
      <vt:lpstr>Arial</vt:lpstr>
      <vt:lpstr>Comic Sans MS</vt:lpstr>
      <vt:lpstr>Jokerman</vt:lpstr>
      <vt:lpstr>Office 主题​​</vt:lpstr>
      <vt:lpstr>Let’s listen and sing.</vt:lpstr>
      <vt:lpstr>PowerPoint 演示文稿</vt:lpstr>
      <vt:lpstr>PowerPoint 演示文稿</vt:lpstr>
      <vt:lpstr>What are  Lingling's answers?</vt:lpstr>
      <vt:lpstr>PowerPoint 演示文稿</vt:lpstr>
      <vt:lpstr>Kiki’s Milk shake Shop Kiki的奶昔店</vt:lpstr>
      <vt:lpstr>PowerPoint 演示文稿</vt:lpstr>
      <vt:lpstr>PowerPoint 演示文稿</vt:lpstr>
      <vt:lpstr>PowerPoint 演示文稿</vt:lpstr>
      <vt:lpstr>                                                        blender 搅拌机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tw</dc:creator>
  <cp:lastModifiedBy>tw</cp:lastModifiedBy>
  <cp:revision>105</cp:revision>
  <dcterms:created xsi:type="dcterms:W3CDTF">2019-06-19T02:08:00Z</dcterms:created>
  <dcterms:modified xsi:type="dcterms:W3CDTF">2023-10-10T07:07:32Z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2052-11.1.0.9098</vt:lpwstr>
  </property>
</Properties>
</file>