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1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5" r:id="rId2"/>
    <p:sldId id="256" r:id="rId3"/>
    <p:sldId id="258" r:id="rId4"/>
    <p:sldId id="280" r:id="rId5"/>
    <p:sldId id="270" r:id="rId6"/>
    <p:sldId id="261" r:id="rId7"/>
    <p:sldId id="262" r:id="rId8"/>
    <p:sldId id="259" r:id="rId9"/>
    <p:sldId id="263" r:id="rId10"/>
    <p:sldId id="264" r:id="rId11"/>
    <p:sldId id="265" r:id="rId12"/>
    <p:sldId id="272" r:id="rId13"/>
    <p:sldId id="267" r:id="rId14"/>
    <p:sldId id="268" r:id="rId15"/>
    <p:sldId id="260" r:id="rId16"/>
    <p:sldId id="271" r:id="rId17"/>
    <p:sldId id="290" r:id="rId18"/>
    <p:sldId id="291" r:id="rId19"/>
    <p:sldId id="292" r:id="rId20"/>
    <p:sldId id="293" r:id="rId21"/>
    <p:sldId id="294" r:id="rId22"/>
    <p:sldId id="274" r:id="rId23"/>
    <p:sldId id="299" r:id="rId24"/>
    <p:sldId id="295" r:id="rId25"/>
    <p:sldId id="296" r:id="rId26"/>
    <p:sldId id="297" r:id="rId27"/>
    <p:sldId id="298" r:id="rId2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0">
          <p15:clr>
            <a:srgbClr val="A4A3A4"/>
          </p15:clr>
        </p15:guide>
        <p15:guide id="2" pos="38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3D8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>
      <p:cViewPr varScale="1">
        <p:scale>
          <a:sx n="74" d="100"/>
          <a:sy n="74" d="100"/>
        </p:scale>
        <p:origin x="60" y="84"/>
      </p:cViewPr>
      <p:guideLst>
        <p:guide orient="horz" pos="2150"/>
        <p:guide pos="3836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t>2019/11/19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t>‹#›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453619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t>2019/11/19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8369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8995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2019/11/19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2019/11/19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2019/11/19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2019/11/19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2019/11/19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2019/11/19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2019/11/19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2019/11/19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2019/11/19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2019/11/19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2019/11/19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2019/11/19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9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9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4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64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slideLayout" Target="../slideLayouts/slideLayout1.xml"/><Relationship Id="rId5" Type="http://schemas.openxmlformats.org/officeDocument/2006/relationships/video" Target="../media/media1.mp4"/><Relationship Id="rId4" Type="http://schemas.microsoft.com/office/2007/relationships/media" Target="../media/media1.mp4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GIF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GIF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1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图片 3" descr="背景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" y="-31115"/>
            <a:ext cx="12220575" cy="698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967346" y="101214"/>
            <a:ext cx="6532418" cy="923330"/>
          </a:xfrm>
          <a:prstGeom prst="rect">
            <a:avLst/>
          </a:prstGeom>
          <a:noFill/>
          <a:ln w="28575" cmpd="sng">
            <a:noFill/>
            <a:prstDash val="solid"/>
          </a:ln>
        </p:spPr>
        <p:txBody>
          <a:bodyPr wrap="square"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en-US" altLang="zh-CN" sz="5400" b="1" kern="1200" cap="none" spc="0" normalizeH="0" baseline="0" noProof="0" dirty="0">
                <a:solidFill>
                  <a:srgbClr val="0070C0"/>
                </a:solidFill>
                <a:latin typeface="Comic Sans MS" panose="030F0702030302020204" pitchFamily="66" charset="0"/>
                <a:ea typeface="楷体" panose="02010609060101010101" pitchFamily="49" charset="-122"/>
              </a:rPr>
              <a:t>Module 7 Unit1 </a:t>
            </a:r>
            <a:endParaRPr kumimoji="0" lang="zh-CN" altLang="en-US" sz="5400" b="1" kern="1200" cap="none" spc="0" normalizeH="0" baseline="0" noProof="0" dirty="0">
              <a:solidFill>
                <a:srgbClr val="0070C0"/>
              </a:solidFill>
              <a:latin typeface="Comic Sans MS" panose="030F0702030302020204" pitchFamily="66" charset="0"/>
              <a:ea typeface="楷体" panose="02010609060101010101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5151" y="1336500"/>
            <a:ext cx="10627367" cy="923330"/>
          </a:xfrm>
          <a:prstGeom prst="rect">
            <a:avLst/>
          </a:prstGeom>
          <a:noFill/>
          <a:ln w="28575" cmpd="sng">
            <a:noFill/>
            <a:prstDash val="solid"/>
          </a:ln>
        </p:spPr>
        <p:txBody>
          <a:bodyPr wrap="square"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en-US" altLang="zh-CN" sz="5400" b="1" kern="1200" cap="none" spc="0" normalizeH="0" baseline="0" noProof="0" dirty="0">
                <a:solidFill>
                  <a:srgbClr val="0070C0"/>
                </a:solidFill>
                <a:latin typeface="Comic Sans MS" panose="030F0702030302020204" pitchFamily="66" charset="0"/>
                <a:ea typeface="楷体" panose="02010609060101010101" pitchFamily="49" charset="-122"/>
              </a:rPr>
              <a:t>How do you</a:t>
            </a:r>
            <a:r>
              <a:rPr kumimoji="0" lang="en-US" altLang="zh-CN" sz="5400" b="1" kern="1200" cap="none" spc="0" normalizeH="0" baseline="0" noProof="0" dirty="0">
                <a:latin typeface="Comic Sans MS" panose="030F0702030302020204" pitchFamily="66" charset="0"/>
                <a:ea typeface="楷体" panose="02010609060101010101" pitchFamily="49" charset="-122"/>
              </a:rPr>
              <a:t> </a:t>
            </a:r>
            <a:r>
              <a:rPr kumimoji="0" lang="en-US" altLang="zh-CN" sz="5400" b="1" kern="1200" cap="none" spc="0" normalizeH="0" baseline="0" noProof="0" dirty="0">
                <a:solidFill>
                  <a:schemeClr val="tx1"/>
                </a:solidFill>
                <a:latin typeface="Comic Sans MS" panose="030F0702030302020204" pitchFamily="66" charset="0"/>
                <a:ea typeface="楷体" panose="02010609060101010101" pitchFamily="49" charset="-122"/>
              </a:rPr>
              <a:t>go to school</a:t>
            </a:r>
            <a:r>
              <a:rPr kumimoji="0" lang="en-US" altLang="zh-CN" sz="5400" b="1" kern="1200" cap="none" spc="0" normalizeH="0" baseline="0" noProof="0" dirty="0">
                <a:latin typeface="Comic Sans MS" panose="030F0702030302020204" pitchFamily="66" charset="0"/>
                <a:ea typeface="楷体" panose="02010609060101010101" pitchFamily="49" charset="-122"/>
              </a:rPr>
              <a:t>?</a:t>
            </a:r>
            <a:endParaRPr kumimoji="0" lang="zh-CN" altLang="en-US" sz="5400" b="1" kern="1200" cap="none" spc="0" normalizeH="0" baseline="0" noProof="0" dirty="0">
              <a:latin typeface="Comic Sans MS" panose="030F0702030302020204" pitchFamily="66" charset="0"/>
              <a:ea typeface="楷体" panose="02010609060101010101" pitchFamily="49" charset="-122"/>
            </a:endParaRPr>
          </a:p>
        </p:txBody>
      </p:sp>
      <p:pic>
        <p:nvPicPr>
          <p:cNvPr id="22535" name="Picture 3" descr="E:\一年级英语\二（上）\7\M7U1\M7U1考核课\学校.png"/>
          <p:cNvPicPr>
            <a:picLocks noChangeAspect="1"/>
          </p:cNvPicPr>
          <p:nvPr/>
        </p:nvPicPr>
        <p:blipFill>
          <a:blip r:embed="rId3"/>
          <a:srcRect t="10001" b="14444"/>
          <a:stretch>
            <a:fillRect/>
          </a:stretch>
        </p:blipFill>
        <p:spPr>
          <a:xfrm>
            <a:off x="2078181" y="2703869"/>
            <a:ext cx="7897091" cy="415413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22787" t="10210" r="20694" b="20331"/>
          <a:stretch>
            <a:fillRect/>
          </a:stretch>
        </p:blipFill>
        <p:spPr>
          <a:xfrm>
            <a:off x="1741805" y="792480"/>
            <a:ext cx="7884795" cy="5450840"/>
          </a:xfrm>
          <a:prstGeom prst="rect">
            <a:avLst/>
          </a:prstGeom>
        </p:spPr>
      </p:pic>
      <p:sp>
        <p:nvSpPr>
          <p:cNvPr id="17" name="圆角矩形标注 16"/>
          <p:cNvSpPr/>
          <p:nvPr/>
        </p:nvSpPr>
        <p:spPr>
          <a:xfrm>
            <a:off x="7464425" y="2146935"/>
            <a:ext cx="3198495" cy="138938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7634605" y="2344420"/>
            <a:ext cx="3220720" cy="953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r>
              <a:rPr lang="en-US" altLang="zh-CN" sz="2800" b="1" noProof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charset="0"/>
                <a:ea typeface="-소망B" pitchFamily="2" charset="-127"/>
                <a:cs typeface="Comic Sans MS" panose="030F0702030302020204" charset="0"/>
                <a:sym typeface="+mn-ea"/>
              </a:rPr>
              <a:t>And </a:t>
            </a:r>
            <a:r>
              <a:rPr lang="en-US" altLang="zh-CN" sz="2800" b="1" noProof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charset="0"/>
                <a:ea typeface="-소망B" pitchFamily="2" charset="-127"/>
                <a:cs typeface="Comic Sans MS" panose="030F0702030302020204" charset="0"/>
                <a:sym typeface="+mn-ea"/>
              </a:rPr>
              <a:t>how do you</a:t>
            </a:r>
            <a:r>
              <a:rPr lang="en-US" altLang="zh-CN" sz="2800" b="1" noProof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charset="0"/>
                <a:ea typeface="-소망B" pitchFamily="2" charset="-127"/>
                <a:cs typeface="Comic Sans MS" panose="030F0702030302020204" charset="0"/>
                <a:sym typeface="+mn-ea"/>
              </a:rPr>
              <a:t> go to school ?</a:t>
            </a:r>
          </a:p>
        </p:txBody>
      </p:sp>
      <p:pic>
        <p:nvPicPr>
          <p:cNvPr id="23" name="new_1l3_m7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459" end="238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42575" y="4523105"/>
            <a:ext cx="412750" cy="412750"/>
          </a:xfrm>
          <a:prstGeom prst="rect">
            <a:avLst/>
          </a:prstGeom>
        </p:spPr>
      </p:pic>
      <p:sp>
        <p:nvSpPr>
          <p:cNvPr id="14" name="云形 13"/>
          <p:cNvSpPr/>
          <p:nvPr/>
        </p:nvSpPr>
        <p:spPr>
          <a:xfrm>
            <a:off x="5315585" y="2414270"/>
            <a:ext cx="1753870" cy="952500"/>
          </a:xfrm>
          <a:prstGeom prst="clou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new_1l3_m7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060" end="2156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42575" y="5205730"/>
            <a:ext cx="412750" cy="41275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414270" y="2674620"/>
            <a:ext cx="726440" cy="3740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2358390" y="2660015"/>
            <a:ext cx="83820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r>
              <a:rPr lang="en-US" altLang="zh-CN" sz="2400" b="1" noProof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charset="0"/>
                <a:ea typeface="-소망B" pitchFamily="2" charset="-127"/>
                <a:cs typeface="Comic Sans MS" panose="030F0702030302020204" charset="0"/>
                <a:sym typeface="+mn-ea"/>
              </a:rPr>
              <a:t>w</a:t>
            </a:r>
            <a:r>
              <a:rPr lang="en-US" altLang="zh-CN" sz="2400" b="1" noProof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charset="0"/>
                <a:ea typeface="-소망B" pitchFamily="2" charset="-127"/>
                <a:cs typeface="Comic Sans MS" panose="030F0702030302020204" charset="0"/>
                <a:sym typeface="+mn-ea"/>
              </a:rPr>
              <a:t>al</a:t>
            </a:r>
            <a:r>
              <a:rPr lang="en-US" altLang="zh-CN" sz="2400" b="1" noProof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charset="0"/>
                <a:ea typeface="-소망B" pitchFamily="2" charset="-127"/>
                <a:cs typeface="Comic Sans MS" panose="030F0702030302020204" charset="0"/>
                <a:sym typeface="+mn-ea"/>
              </a:rPr>
              <a:t>k</a:t>
            </a:r>
          </a:p>
        </p:txBody>
      </p:sp>
      <p:sp>
        <p:nvSpPr>
          <p:cNvPr id="4" name="椭圆 3"/>
          <p:cNvSpPr/>
          <p:nvPr/>
        </p:nvSpPr>
        <p:spPr>
          <a:xfrm>
            <a:off x="2104390" y="2482850"/>
            <a:ext cx="2682240" cy="8140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>
                <p:cTn id="18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9" grpId="0"/>
      <p:bldP spid="14" grpId="0" animBg="1"/>
      <p:bldP spid="4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new_1l3_m7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409" end="1887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76890" y="4572635"/>
            <a:ext cx="412750" cy="41275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rcRect l="23873" t="9866" r="20841" b="19743"/>
          <a:stretch>
            <a:fillRect/>
          </a:stretch>
        </p:blipFill>
        <p:spPr>
          <a:xfrm>
            <a:off x="2121535" y="582295"/>
            <a:ext cx="7949565" cy="569341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042535" y="1360805"/>
            <a:ext cx="1805940" cy="3949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132705" y="1327785"/>
            <a:ext cx="1927225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r>
              <a:rPr lang="en-US" altLang="zh-CN" sz="2400" b="1" noProof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charset="0"/>
                <a:ea typeface="-소망B" pitchFamily="2" charset="-127"/>
                <a:cs typeface="Comic Sans MS" panose="030F0702030302020204" charset="0"/>
                <a:sym typeface="+mn-ea"/>
              </a:rPr>
              <a:t>How about</a:t>
            </a:r>
          </a:p>
        </p:txBody>
      </p:sp>
      <p:sp>
        <p:nvSpPr>
          <p:cNvPr id="4" name="椭圆 3"/>
          <p:cNvSpPr/>
          <p:nvPr/>
        </p:nvSpPr>
        <p:spPr>
          <a:xfrm>
            <a:off x="5042535" y="1211580"/>
            <a:ext cx="2745740" cy="10483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rcRect l="33946" t="13900" r="29527" b="25194"/>
          <a:stretch>
            <a:fillRect/>
          </a:stretch>
        </p:blipFill>
        <p:spPr>
          <a:xfrm>
            <a:off x="513080" y="2450465"/>
            <a:ext cx="3086100" cy="2894965"/>
          </a:xfrm>
          <a:prstGeom prst="cloud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513080" y="2450465"/>
            <a:ext cx="3087370" cy="2894965"/>
            <a:chOff x="808" y="3859"/>
            <a:chExt cx="4862" cy="4559"/>
          </a:xfrm>
        </p:grpSpPr>
        <p:sp>
          <p:nvSpPr>
            <p:cNvPr id="14" name="云形 13"/>
            <p:cNvSpPr/>
            <p:nvPr/>
          </p:nvSpPr>
          <p:spPr>
            <a:xfrm>
              <a:off x="808" y="3859"/>
              <a:ext cx="4862" cy="4559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56522">
                    <a:alpha val="100000"/>
                  </a:srgbClr>
                </a:clrFrom>
                <a:clrTo>
                  <a:srgbClr val="F56522">
                    <a:alpha val="100000"/>
                    <a:alpha val="0"/>
                  </a:srgbClr>
                </a:clrTo>
              </a:clrChange>
              <a:lum bright="6000"/>
            </a:blip>
            <a:srcRect l="45491" t="24841" r="41049" b="35184"/>
            <a:stretch>
              <a:fillRect/>
            </a:stretch>
          </p:blipFill>
          <p:spPr>
            <a:xfrm>
              <a:off x="2425" y="4306"/>
              <a:ext cx="1816" cy="3034"/>
            </a:xfrm>
            <a:prstGeom prst="roundRect">
              <a:avLst/>
            </a:prstGeom>
          </p:spPr>
        </p:pic>
        <p:sp>
          <p:nvSpPr>
            <p:cNvPr id="11" name="矩形 10"/>
            <p:cNvSpPr/>
            <p:nvPr/>
          </p:nvSpPr>
          <p:spPr>
            <a:xfrm>
              <a:off x="3502" y="6415"/>
              <a:ext cx="857" cy="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new_1l3_m7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093" end="1594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76890" y="5597525"/>
            <a:ext cx="412750" cy="412750"/>
          </a:xfrm>
          <a:prstGeom prst="rect">
            <a:avLst/>
          </a:prstGeom>
        </p:spPr>
      </p:pic>
      <p:grpSp>
        <p:nvGrpSpPr>
          <p:cNvPr id="25" name="组合 24"/>
          <p:cNvGrpSpPr/>
          <p:nvPr/>
        </p:nvGrpSpPr>
        <p:grpSpPr>
          <a:xfrm>
            <a:off x="2767330" y="4660900"/>
            <a:ext cx="3752850" cy="1319995"/>
            <a:chOff x="11515" y="7111"/>
            <a:chExt cx="4947" cy="1937"/>
          </a:xfrm>
        </p:grpSpPr>
        <p:sp>
          <p:nvSpPr>
            <p:cNvPr id="21" name="圆角矩形标注 20"/>
            <p:cNvSpPr/>
            <p:nvPr/>
          </p:nvSpPr>
          <p:spPr>
            <a:xfrm>
              <a:off x="11515" y="7111"/>
              <a:ext cx="4947" cy="1937"/>
            </a:xfrm>
            <a:prstGeom prst="wedgeRoundRectCallou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11662" y="7228"/>
              <a:ext cx="4685" cy="15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</a:extLst>
          </p:spPr>
          <p:txBody>
            <a:bodyPr wrap="square" rtlCol="0" anchor="t">
              <a:spAutoFit/>
            </a:bodyPr>
            <a:lstStyle/>
            <a:p>
              <a:r>
                <a:rPr lang="en-US" altLang="zh-CN" sz="3200" b="1" noProof="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charset="0"/>
                  <a:ea typeface="-소망B" pitchFamily="2" charset="-127"/>
                  <a:cs typeface="Comic Sans MS" panose="030F0702030302020204" charset="0"/>
                  <a:sym typeface="+mn-ea"/>
                </a:rPr>
                <a:t>He go</a:t>
              </a:r>
              <a:r>
                <a:rPr lang="en-US" altLang="zh-CN" sz="3200" b="1" noProof="0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charset="0"/>
                  <a:ea typeface="-소망B" pitchFamily="2" charset="-127"/>
                  <a:cs typeface="Comic Sans MS" panose="030F0702030302020204" charset="0"/>
                  <a:sym typeface="+mn-ea"/>
                </a:rPr>
                <a:t>es</a:t>
              </a:r>
              <a:r>
                <a:rPr lang="en-US" altLang="zh-CN" sz="3200" b="1" noProof="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charset="0"/>
                  <a:ea typeface="-소망B" pitchFamily="2" charset="-127"/>
                  <a:cs typeface="Comic Sans MS" panose="030F0702030302020204" charset="0"/>
                  <a:sym typeface="+mn-ea"/>
                </a:rPr>
                <a:t> to w</a:t>
              </a:r>
              <a:r>
                <a:rPr lang="en-US" altLang="zh-CN" sz="3200" b="1" noProof="0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charset="0"/>
                  <a:ea typeface="-소망B" pitchFamily="2" charset="-127"/>
                  <a:cs typeface="Comic Sans MS" panose="030F0702030302020204" charset="0"/>
                  <a:sym typeface="+mn-ea"/>
                </a:rPr>
                <a:t>or</a:t>
              </a:r>
              <a:r>
                <a:rPr lang="en-US" altLang="zh-CN" sz="3200" b="1" noProof="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charset="0"/>
                  <a:ea typeface="-소망B" pitchFamily="2" charset="-127"/>
                  <a:cs typeface="Comic Sans MS" panose="030F0702030302020204" charset="0"/>
                  <a:sym typeface="+mn-ea"/>
                </a:rPr>
                <a:t>k</a:t>
              </a:r>
            </a:p>
            <a:p>
              <a:pPr algn="ctr"/>
              <a:r>
                <a:rPr lang="en-US" altLang="zh-CN" sz="3200" b="1" noProof="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charset="0"/>
                  <a:ea typeface="-소망B" pitchFamily="2" charset="-127"/>
                  <a:cs typeface="Comic Sans MS" panose="030F0702030302020204" charset="0"/>
                  <a:sym typeface="+mn-ea"/>
                </a:rPr>
                <a:t>_______.</a:t>
              </a:r>
            </a:p>
          </p:txBody>
        </p:sp>
      </p:grpSp>
      <p:sp>
        <p:nvSpPr>
          <p:cNvPr id="24" name="文本框 23"/>
          <p:cNvSpPr txBox="1"/>
          <p:nvPr/>
        </p:nvSpPr>
        <p:spPr>
          <a:xfrm>
            <a:off x="3842385" y="5169535"/>
            <a:ext cx="162750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 b="1" noProof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charset="0"/>
                <a:ea typeface="-소망B" pitchFamily="2" charset="-127"/>
                <a:cs typeface="Comic Sans MS" panose="030F0702030302020204" charset="0"/>
                <a:sym typeface="+mn-ea"/>
              </a:rPr>
              <a:t>by bike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2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4" grpId="0" bldLvl="0" animBg="1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图片 59393" descr="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9395" name="文本框 59394"/>
          <p:cNvSpPr txBox="1"/>
          <p:nvPr/>
        </p:nvSpPr>
        <p:spPr>
          <a:xfrm>
            <a:off x="3666630" y="1141413"/>
            <a:ext cx="2012315" cy="11988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7200" dirty="0">
                <a:solidFill>
                  <a:srgbClr val="000000"/>
                </a:solidFill>
                <a:latin typeface="Arial" panose="020B0604020202020204" pitchFamily="34" charset="0"/>
              </a:rPr>
              <a:t>walk</a:t>
            </a:r>
          </a:p>
        </p:txBody>
      </p:sp>
      <p:sp>
        <p:nvSpPr>
          <p:cNvPr id="59401" name="文本框 59400"/>
          <p:cNvSpPr txBox="1"/>
          <p:nvPr/>
        </p:nvSpPr>
        <p:spPr>
          <a:xfrm>
            <a:off x="3698380" y="3546475"/>
            <a:ext cx="2113915" cy="11988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7200" dirty="0">
                <a:solidFill>
                  <a:srgbClr val="000000"/>
                </a:solidFill>
                <a:latin typeface="Arial" panose="020B0604020202020204" pitchFamily="34" charset="0"/>
              </a:rPr>
              <a:t>work</a:t>
            </a:r>
            <a:endParaRPr lang="en-US" altLang="zh-CN" sz="36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9405" name="直接连接符 59404"/>
          <p:cNvSpPr/>
          <p:nvPr/>
        </p:nvSpPr>
        <p:spPr>
          <a:xfrm>
            <a:off x="4385768" y="2193925"/>
            <a:ext cx="720725" cy="0"/>
          </a:xfrm>
          <a:prstGeom prst="line">
            <a:avLst/>
          </a:prstGeom>
          <a:ln w="762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59406" name="直接连接符 59405"/>
          <p:cNvSpPr/>
          <p:nvPr/>
        </p:nvSpPr>
        <p:spPr>
          <a:xfrm>
            <a:off x="4403230" y="4613275"/>
            <a:ext cx="793750" cy="0"/>
          </a:xfrm>
          <a:prstGeom prst="line">
            <a:avLst/>
          </a:prstGeom>
          <a:ln w="762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" name="文本框 6"/>
          <p:cNvSpPr txBox="1"/>
          <p:nvPr/>
        </p:nvSpPr>
        <p:spPr>
          <a:xfrm>
            <a:off x="6096000" y="1233021"/>
            <a:ext cx="954107" cy="10156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6000" dirty="0">
                <a:solidFill>
                  <a:srgbClr val="000000"/>
                </a:solidFill>
                <a:latin typeface="+mn-ea"/>
              </a:rPr>
              <a:t>走</a:t>
            </a:r>
            <a:endParaRPr lang="en-US" altLang="zh-CN" sz="600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423243" y="3638083"/>
            <a:ext cx="1723549" cy="10156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6000" dirty="0" smtClean="0">
                <a:solidFill>
                  <a:srgbClr val="000000"/>
                </a:solidFill>
                <a:latin typeface="+mn-ea"/>
              </a:rPr>
              <a:t>工作</a:t>
            </a:r>
            <a:endParaRPr lang="en-US" altLang="zh-CN" sz="6000" dirty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9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1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30533" t="10553" r="20756" b="19718"/>
          <a:stretch>
            <a:fillRect/>
          </a:stretch>
        </p:blipFill>
        <p:spPr>
          <a:xfrm>
            <a:off x="1918335" y="947420"/>
            <a:ext cx="7916545" cy="553593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clrChange>
              <a:clrFrom>
                <a:srgbClr val="ED8A22">
                  <a:alpha val="100000"/>
                </a:srgbClr>
              </a:clrFrom>
              <a:clrTo>
                <a:srgbClr val="ED8A22">
                  <a:alpha val="100000"/>
                  <a:alpha val="0"/>
                </a:srgbClr>
              </a:clrTo>
            </a:clrChange>
            <a:lum bright="6000"/>
          </a:blip>
          <a:srcRect l="32874" t="52114" r="57281" b="23487"/>
          <a:stretch>
            <a:fillRect/>
          </a:stretch>
        </p:blipFill>
        <p:spPr>
          <a:xfrm>
            <a:off x="-1743710" y="4271010"/>
            <a:ext cx="1486535" cy="2212340"/>
          </a:xfrm>
          <a:prstGeom prst="ellipse">
            <a:avLst/>
          </a:prstGeom>
        </p:spPr>
      </p:pic>
      <p:pic>
        <p:nvPicPr>
          <p:cNvPr id="13" name="new_1l3_m7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029" end="1266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55935" y="4753610"/>
            <a:ext cx="412750" cy="4127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rcRect l="23310" t="10121" r="20807" b="20408"/>
          <a:stretch>
            <a:fillRect/>
          </a:stretch>
        </p:blipFill>
        <p:spPr>
          <a:xfrm>
            <a:off x="1918335" y="947420"/>
            <a:ext cx="7917180" cy="5535930"/>
          </a:xfrm>
          <a:prstGeom prst="rect">
            <a:avLst/>
          </a:prstGeom>
        </p:spPr>
      </p:pic>
      <p:pic>
        <p:nvPicPr>
          <p:cNvPr id="5" name="new_1l3_m7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301" end="85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55935" y="5254625"/>
            <a:ext cx="412750" cy="412750"/>
          </a:xfrm>
          <a:prstGeom prst="rect">
            <a:avLst/>
          </a:prstGeom>
        </p:spPr>
      </p:pic>
      <p:pic>
        <p:nvPicPr>
          <p:cNvPr id="6" name="new_1l3_m7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173" end="377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55935" y="5744845"/>
            <a:ext cx="412750" cy="412750"/>
          </a:xfrm>
          <a:prstGeom prst="rect">
            <a:avLst/>
          </a:prstGeom>
        </p:spPr>
      </p:pic>
      <p:grpSp>
        <p:nvGrpSpPr>
          <p:cNvPr id="25" name="组合 24"/>
          <p:cNvGrpSpPr/>
          <p:nvPr/>
        </p:nvGrpSpPr>
        <p:grpSpPr>
          <a:xfrm>
            <a:off x="4663923" y="4818953"/>
            <a:ext cx="3554852" cy="926109"/>
            <a:chOff x="12197" y="7424"/>
            <a:chExt cx="4686" cy="1359"/>
          </a:xfrm>
        </p:grpSpPr>
        <p:sp>
          <p:nvSpPr>
            <p:cNvPr id="21" name="圆角矩形标注 20"/>
            <p:cNvSpPr/>
            <p:nvPr/>
          </p:nvSpPr>
          <p:spPr>
            <a:xfrm>
              <a:off x="12197" y="7424"/>
              <a:ext cx="3421" cy="1359"/>
            </a:xfrm>
            <a:prstGeom prst="wedgeRoundRectCallou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12198" y="7593"/>
              <a:ext cx="4685" cy="8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</a:extLst>
          </p:spPr>
          <p:txBody>
            <a:bodyPr wrap="square" rtlCol="0" anchor="t">
              <a:spAutoFit/>
            </a:bodyPr>
            <a:lstStyle/>
            <a:p>
              <a:r>
                <a:rPr lang="en-US" altLang="zh-CN" sz="3200" b="1" noProof="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charset="0"/>
                  <a:ea typeface="-소망B" pitchFamily="2" charset="-127"/>
                  <a:cs typeface="Comic Sans MS" panose="030F0702030302020204" charset="0"/>
                  <a:sym typeface="+mn-ea"/>
                </a:rPr>
                <a:t>No, I don't.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677 0.023241 L 0.361979 0.027963 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00" y="2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8" dur="327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6" dur="41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3" dur="30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4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>
                <p:cTn id="2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26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23462" t="11011" r="20902" b="20335"/>
          <a:stretch>
            <a:fillRect/>
          </a:stretch>
        </p:blipFill>
        <p:spPr>
          <a:xfrm>
            <a:off x="1762125" y="879475"/>
            <a:ext cx="8270240" cy="57404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rcRect l="23068" t="2144" r="20039" b="14381"/>
          <a:stretch>
            <a:fillRect/>
          </a:stretch>
        </p:blipFill>
        <p:spPr>
          <a:xfrm>
            <a:off x="7596505" y="509270"/>
            <a:ext cx="3355975" cy="2769870"/>
          </a:xfrm>
          <a:prstGeom prst="cloud">
            <a:avLst/>
          </a:prstGeom>
        </p:spPr>
      </p:pic>
      <p:sp>
        <p:nvSpPr>
          <p:cNvPr id="5" name="椭圆 4"/>
          <p:cNvSpPr/>
          <p:nvPr/>
        </p:nvSpPr>
        <p:spPr>
          <a:xfrm>
            <a:off x="3750310" y="1115060"/>
            <a:ext cx="3761105" cy="11639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2943860" y="186690"/>
            <a:ext cx="7336155" cy="64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r>
              <a:rPr lang="en-US" altLang="zh-CN" sz="3600" b="1" noProof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charset="0"/>
                <a:ea typeface="-소망B" pitchFamily="2" charset="-127"/>
                <a:cs typeface="Comic Sans MS" panose="030F0702030302020204" charset="0"/>
                <a:sym typeface="+mn-ea"/>
              </a:rPr>
              <a:t>How does he go to school ?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996690" y="1115060"/>
            <a:ext cx="351472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Comic Sans MS" panose="030F0702030302020204" charset="0"/>
                <a:cs typeface="Comic Sans MS" panose="030F0702030302020204" charset="0"/>
              </a:rPr>
              <a:t>He go</a:t>
            </a:r>
            <a:r>
              <a:rPr lang="en-US" altLang="zh-CN" sz="3200" b="1">
                <a:solidFill>
                  <a:srgbClr val="0070C0"/>
                </a:solidFill>
                <a:latin typeface="Comic Sans MS" panose="030F0702030302020204" charset="0"/>
                <a:cs typeface="Comic Sans MS" panose="030F0702030302020204" charset="0"/>
              </a:rPr>
              <a:t>es</a:t>
            </a:r>
            <a:r>
              <a:rPr lang="en-US" altLang="zh-CN" sz="3200" b="1">
                <a:latin typeface="Comic Sans MS" panose="030F0702030302020204" charset="0"/>
                <a:cs typeface="Comic Sans MS" panose="030F0702030302020204" charset="0"/>
              </a:rPr>
              <a:t> by bus </a:t>
            </a:r>
          </a:p>
          <a:p>
            <a:r>
              <a:rPr lang="en-US" altLang="zh-CN" sz="32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with</a:t>
            </a:r>
            <a:r>
              <a:rPr lang="en-US" altLang="zh-CN" sz="3200" b="1">
                <a:latin typeface="Comic Sans MS" panose="030F0702030302020204" charset="0"/>
                <a:cs typeface="Comic Sans MS" panose="030F0702030302020204" charset="0"/>
              </a:rPr>
              <a:t> my mother.</a:t>
            </a:r>
          </a:p>
        </p:txBody>
      </p:sp>
      <p:pic>
        <p:nvPicPr>
          <p:cNvPr id="7" name="new_1l3_m7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9529" end="84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98480" y="4889500"/>
            <a:ext cx="412750" cy="412750"/>
          </a:xfrm>
          <a:prstGeom prst="rect">
            <a:avLst/>
          </a:prstGeom>
        </p:spPr>
      </p:pic>
      <p:sp>
        <p:nvSpPr>
          <p:cNvPr id="16" name="椭圆 15"/>
          <p:cNvSpPr/>
          <p:nvPr/>
        </p:nvSpPr>
        <p:spPr>
          <a:xfrm>
            <a:off x="9189085" y="1047750"/>
            <a:ext cx="1090930" cy="1068705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50875" y="174625"/>
            <a:ext cx="1336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Comic Sans MS" panose="030F0702030302020204" charset="0"/>
                <a:cs typeface="Comic Sans MS" panose="030F0702030302020204" charset="0"/>
              </a:rPr>
              <a:t>P38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56" name="ShockwaveFlash1" r:id="rId2" imgW="1828800" imgH="1828800"/>
        </mc:Choice>
        <mc:Fallback>
          <p:control name="ShockwaveFlash1" r:id="rId2" imgW="1828800" imgH="1828800">
            <p:pic>
              <p:nvPicPr>
                <p:cNvPr id="2" name="ShockwaveFlash1"/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732915" y="666750"/>
                  <a:ext cx="9067165" cy="55245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8369" y="25758"/>
            <a:ext cx="111375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 dirty="0">
                <a:latin typeface="Comic Sans MS" panose="030F0702030302020204" charset="0"/>
                <a:cs typeface="Comic Sans MS" panose="030F0702030302020204" charset="0"/>
              </a:rPr>
              <a:t>Listen and find “</a:t>
            </a:r>
            <a:r>
              <a:rPr lang="en-US" altLang="zh-CN" sz="5400" b="1" dirty="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How...</a:t>
            </a:r>
            <a:r>
              <a:rPr lang="en-US" altLang="zh-CN" sz="5400" b="1" dirty="0">
                <a:latin typeface="Comic Sans MS" panose="030F0702030302020204" charset="0"/>
                <a:cs typeface="Comic Sans MS" panose="030F0702030302020204" charset="0"/>
              </a:rPr>
              <a:t>?”</a:t>
            </a:r>
          </a:p>
        </p:txBody>
      </p:sp>
      <p:pic>
        <p:nvPicPr>
          <p:cNvPr id="2" name="new_1l3_m7u1a2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35828" y="5872766"/>
            <a:ext cx="412750" cy="41275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350191" y="1777284"/>
            <a:ext cx="111375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 dirty="0" smtClean="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How</a:t>
            </a:r>
            <a:r>
              <a:rPr lang="en-US" altLang="zh-CN" sz="5400" b="1" dirty="0" smtClean="0">
                <a:latin typeface="Comic Sans MS" panose="030F0702030302020204" charset="0"/>
                <a:cs typeface="Comic Sans MS" panose="030F0702030302020204" charset="0"/>
              </a:rPr>
              <a:t> do you go to </a:t>
            </a:r>
            <a:r>
              <a:rPr lang="en-US" altLang="zh-CN" sz="5400" b="1" dirty="0" err="1" smtClean="0">
                <a:latin typeface="Comic Sans MS" panose="030F0702030302020204" charset="0"/>
                <a:cs typeface="Comic Sans MS" panose="030F0702030302020204" charset="0"/>
              </a:rPr>
              <a:t>school,Amy</a:t>
            </a:r>
            <a:r>
              <a:rPr lang="en-US" altLang="zh-CN" sz="5400" b="1" dirty="0" smtClean="0">
                <a:latin typeface="Comic Sans MS" panose="030F0702030302020204" charset="0"/>
                <a:cs typeface="Comic Sans MS" panose="030F0702030302020204" charset="0"/>
              </a:rPr>
              <a:t>?</a:t>
            </a:r>
            <a:endParaRPr lang="en-US" altLang="zh-CN" sz="5400" b="1" dirty="0"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50191" y="3219718"/>
            <a:ext cx="111375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 dirty="0" smtClean="0">
                <a:latin typeface="Comic Sans MS" panose="030F0702030302020204" charset="0"/>
                <a:cs typeface="Comic Sans MS" panose="030F0702030302020204" charset="0"/>
              </a:rPr>
              <a:t>And </a:t>
            </a:r>
            <a:r>
              <a:rPr lang="en-US" altLang="zh-CN" sz="5400" b="1" dirty="0" smtClean="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how</a:t>
            </a:r>
            <a:r>
              <a:rPr lang="en-US" altLang="zh-CN" sz="5400" b="1" dirty="0" smtClean="0">
                <a:latin typeface="Comic Sans MS" panose="030F0702030302020204" charset="0"/>
                <a:cs typeface="Comic Sans MS" panose="030F0702030302020204" charset="0"/>
              </a:rPr>
              <a:t> do you go to school?</a:t>
            </a:r>
            <a:endParaRPr lang="en-US" altLang="zh-CN" sz="5400" b="1" dirty="0"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50191" y="4546242"/>
            <a:ext cx="111375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 dirty="0" smtClean="0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How</a:t>
            </a:r>
            <a:r>
              <a:rPr lang="en-US" altLang="zh-CN" sz="5400" b="1" dirty="0" smtClean="0">
                <a:latin typeface="Comic Sans MS" panose="030F0702030302020204" charset="0"/>
                <a:cs typeface="Comic Sans MS" panose="030F0702030302020204" charset="0"/>
              </a:rPr>
              <a:t> about your father?</a:t>
            </a:r>
            <a:endParaRPr lang="en-US" altLang="zh-CN" sz="5400" b="1" dirty="0">
              <a:latin typeface="Comic Sans MS" panose="030F0702030302020204" charset="0"/>
              <a:cs typeface="Comic Sans MS" panose="030F07020303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图片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59" y="615097"/>
            <a:ext cx="1362075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文本框 1"/>
          <p:cNvSpPr txBox="1">
            <a:spLocks noChangeArrowheads="1"/>
          </p:cNvSpPr>
          <p:nvPr/>
        </p:nvSpPr>
        <p:spPr bwMode="auto">
          <a:xfrm>
            <a:off x="2327770" y="894923"/>
            <a:ext cx="975827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zh-CN" sz="4800" dirty="0">
                <a:latin typeface="Comic Sans MS" panose="030F0702030302020204" pitchFamily="66" charset="0"/>
                <a:ea typeface="-소망B" pitchFamily="2" charset="-127"/>
              </a:rPr>
              <a:t>How do you go to school, Amy?</a:t>
            </a: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4268" y="3085093"/>
            <a:ext cx="1175287" cy="122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31" y="4675030"/>
            <a:ext cx="2801482" cy="144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2493050" y="3085093"/>
            <a:ext cx="748808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r>
              <a:rPr lang="en-US" altLang="zh-CN" sz="4800" dirty="0">
                <a:latin typeface="Comic Sans MS" panose="030F0702030302020204" pitchFamily="66" charset="0"/>
                <a:ea typeface="-소망B" pitchFamily="2" charset="-127"/>
              </a:rPr>
              <a:t>I go to school </a:t>
            </a:r>
            <a:r>
              <a:rPr lang="en-US" altLang="zh-CN" sz="4800" dirty="0">
                <a:solidFill>
                  <a:srgbClr val="FF0909"/>
                </a:solidFill>
                <a:latin typeface="Comic Sans MS" panose="030F0702030302020204" pitchFamily="66" charset="0"/>
                <a:ea typeface="-소망B" pitchFamily="2" charset="-127"/>
              </a:rPr>
              <a:t>by bus</a:t>
            </a:r>
            <a:r>
              <a:rPr lang="en-US" altLang="zh-CN" sz="4800" dirty="0">
                <a:latin typeface="Comic Sans MS" panose="030F0702030302020204" pitchFamily="66" charset="0"/>
                <a:ea typeface="-소망B" pitchFamily="2" charset="-127"/>
              </a:rPr>
              <a:t>.</a:t>
            </a:r>
          </a:p>
        </p:txBody>
      </p:sp>
      <p:sp>
        <p:nvSpPr>
          <p:cNvPr id="6" name="圆角矩形标注 5"/>
          <p:cNvSpPr/>
          <p:nvPr/>
        </p:nvSpPr>
        <p:spPr>
          <a:xfrm>
            <a:off x="2021983" y="894923"/>
            <a:ext cx="9324304" cy="998271"/>
          </a:xfrm>
          <a:prstGeom prst="wedgeRoundRectCallout">
            <a:avLst>
              <a:gd name="adj1" fmla="val -53844"/>
              <a:gd name="adj2" fmla="val 30086"/>
              <a:gd name="adj3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圆角矩形标注 10"/>
          <p:cNvSpPr/>
          <p:nvPr/>
        </p:nvSpPr>
        <p:spPr>
          <a:xfrm>
            <a:off x="2021983" y="2994180"/>
            <a:ext cx="7006107" cy="998271"/>
          </a:xfrm>
          <a:prstGeom prst="wedgeRoundRectCallout">
            <a:avLst>
              <a:gd name="adj1" fmla="val -53844"/>
              <a:gd name="adj2" fmla="val 30086"/>
              <a:gd name="adj3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081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0107" y="945396"/>
            <a:ext cx="1396183" cy="145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75" y="3741792"/>
            <a:ext cx="1362075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2665068" y="1331611"/>
            <a:ext cx="835552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zh-CN" sz="2800" dirty="0">
                <a:latin typeface="-소망B" pitchFamily="2" charset="-127"/>
                <a:ea typeface="-소망B" pitchFamily="2" charset="-127"/>
              </a:rPr>
              <a:t> </a:t>
            </a:r>
            <a:r>
              <a:rPr lang="en-US" altLang="zh-CN" sz="4800" dirty="0">
                <a:latin typeface="Comic Sans MS" panose="030F0702030302020204" pitchFamily="66" charset="0"/>
                <a:ea typeface="-소망B" pitchFamily="2" charset="-127"/>
              </a:rPr>
              <a:t>And how do you go to school?</a:t>
            </a: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0" t="20949" r="15910" b="13423"/>
          <a:stretch>
            <a:fillRect/>
          </a:stretch>
        </p:blipFill>
        <p:spPr bwMode="auto">
          <a:xfrm>
            <a:off x="8946358" y="3318286"/>
            <a:ext cx="1919690" cy="140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3146470" y="3606120"/>
            <a:ext cx="566267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latinLnBrk="0">
              <a:spcBef>
                <a:spcPct val="0"/>
              </a:spcBef>
              <a:buNone/>
            </a:pPr>
            <a:r>
              <a:rPr lang="en-US" altLang="zh-CN" sz="4800" dirty="0">
                <a:latin typeface="Comic Sans MS" panose="030F0702030302020204" pitchFamily="66" charset="0"/>
                <a:ea typeface="-소망B" pitchFamily="2" charset="-127"/>
              </a:rPr>
              <a:t>I </a:t>
            </a:r>
            <a:r>
              <a:rPr lang="en-US" altLang="zh-CN" sz="4800" dirty="0">
                <a:solidFill>
                  <a:srgbClr val="FF0000"/>
                </a:solidFill>
                <a:latin typeface="Comic Sans MS" panose="030F0702030302020204" pitchFamily="66" charset="0"/>
                <a:ea typeface="-소망B" pitchFamily="2" charset="-127"/>
              </a:rPr>
              <a:t>walk </a:t>
            </a:r>
            <a:r>
              <a:rPr lang="en-US" altLang="zh-CN" sz="4800" dirty="0">
                <a:latin typeface="Comic Sans MS" panose="030F0702030302020204" pitchFamily="66" charset="0"/>
                <a:ea typeface="-소망B" pitchFamily="2" charset="-127"/>
              </a:rPr>
              <a:t>to school.</a:t>
            </a:r>
          </a:p>
        </p:txBody>
      </p:sp>
      <p:sp>
        <p:nvSpPr>
          <p:cNvPr id="8" name="圆角矩形标注 7"/>
          <p:cNvSpPr/>
          <p:nvPr/>
        </p:nvSpPr>
        <p:spPr>
          <a:xfrm>
            <a:off x="2336914" y="1164337"/>
            <a:ext cx="9324304" cy="998271"/>
          </a:xfrm>
          <a:prstGeom prst="wedgeRoundRectCallout">
            <a:avLst>
              <a:gd name="adj1" fmla="val -59369"/>
              <a:gd name="adj2" fmla="val 50728"/>
              <a:gd name="adj3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标注 8"/>
          <p:cNvSpPr/>
          <p:nvPr/>
        </p:nvSpPr>
        <p:spPr>
          <a:xfrm>
            <a:off x="2665068" y="3522481"/>
            <a:ext cx="5621672" cy="998271"/>
          </a:xfrm>
          <a:prstGeom prst="wedgeRoundRectCallout">
            <a:avLst>
              <a:gd name="adj1" fmla="val -65986"/>
              <a:gd name="adj2" fmla="val 62338"/>
              <a:gd name="adj3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6628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22" y="3168650"/>
            <a:ext cx="1362075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2446987" y="920818"/>
            <a:ext cx="721217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zh-CN" sz="4800" dirty="0">
                <a:solidFill>
                  <a:srgbClr val="FF0000"/>
                </a:solidFill>
                <a:latin typeface="Comic Sans MS" panose="030F0702030302020204" pitchFamily="66" charset="0"/>
                <a:ea typeface="-소망B" pitchFamily="2" charset="-127"/>
              </a:rPr>
              <a:t>How about </a:t>
            </a:r>
            <a:r>
              <a:rPr lang="en-US" altLang="zh-CN" sz="4800" dirty="0">
                <a:latin typeface="Comic Sans MS" panose="030F0702030302020204" pitchFamily="66" charset="0"/>
                <a:ea typeface="-소망B" pitchFamily="2" charset="-127"/>
              </a:rPr>
              <a:t>your father?</a:t>
            </a: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8350" y="540913"/>
            <a:ext cx="1358647" cy="1414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/>
          <a:srcRect t="10154" r="6183" b="7582"/>
          <a:stretch/>
        </p:blipFill>
        <p:spPr>
          <a:xfrm>
            <a:off x="4413215" y="4752483"/>
            <a:ext cx="2711450" cy="1957410"/>
          </a:xfrm>
          <a:prstGeom prst="cloudCallout">
            <a:avLst>
              <a:gd name="adj1" fmla="val 3391"/>
              <a:gd name="adj2" fmla="val 24339"/>
            </a:avLst>
          </a:prstGeom>
        </p:spPr>
      </p:pic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2446986" y="3448476"/>
            <a:ext cx="757119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latinLnBrk="0">
              <a:spcBef>
                <a:spcPct val="0"/>
              </a:spcBef>
              <a:buNone/>
            </a:pPr>
            <a:r>
              <a:rPr lang="en-US" altLang="zh-CN" sz="4000" dirty="0">
                <a:latin typeface="Times New Roman" panose="02020603050405020304" pitchFamily="18" charset="0"/>
                <a:ea typeface="-소망B" pitchFamily="2" charset="-127"/>
              </a:rPr>
              <a:t> </a:t>
            </a:r>
            <a:r>
              <a:rPr lang="en-US" altLang="zh-CN" sz="4800" dirty="0">
                <a:latin typeface="Comic Sans MS" panose="030F0702030302020204" pitchFamily="66" charset="0"/>
                <a:ea typeface="-소망B" pitchFamily="2" charset="-127"/>
              </a:rPr>
              <a:t>He </a:t>
            </a:r>
            <a:r>
              <a:rPr lang="en-US" altLang="zh-CN" sz="4800" dirty="0">
                <a:solidFill>
                  <a:srgbClr val="FF0000"/>
                </a:solidFill>
                <a:latin typeface="Comic Sans MS" panose="030F0702030302020204" pitchFamily="66" charset="0"/>
                <a:ea typeface="-소망B" pitchFamily="2" charset="-127"/>
              </a:rPr>
              <a:t>goes</a:t>
            </a:r>
            <a:r>
              <a:rPr lang="en-US" altLang="zh-CN" sz="4800" dirty="0">
                <a:latin typeface="Comic Sans MS" panose="030F0702030302020204" pitchFamily="66" charset="0"/>
                <a:ea typeface="-소망B" pitchFamily="2" charset="-127"/>
              </a:rPr>
              <a:t> to work </a:t>
            </a:r>
            <a:r>
              <a:rPr lang="en-US" altLang="zh-CN" sz="4800" dirty="0">
                <a:solidFill>
                  <a:srgbClr val="FF0000"/>
                </a:solidFill>
                <a:latin typeface="Comic Sans MS" panose="030F0702030302020204" pitchFamily="66" charset="0"/>
                <a:ea typeface="-소망B" pitchFamily="2" charset="-127"/>
              </a:rPr>
              <a:t>by </a:t>
            </a:r>
            <a:r>
              <a:rPr lang="en-US" altLang="zh-CN" sz="4800" dirty="0" smtClean="0">
                <a:solidFill>
                  <a:srgbClr val="FF0000"/>
                </a:solidFill>
                <a:latin typeface="Comic Sans MS" panose="030F0702030302020204" pitchFamily="66" charset="0"/>
                <a:ea typeface="-소망B" pitchFamily="2" charset="-127"/>
              </a:rPr>
              <a:t>bike</a:t>
            </a:r>
            <a:r>
              <a:rPr lang="en-US" altLang="zh-CN" sz="4800" dirty="0" smtClean="0">
                <a:latin typeface="Comic Sans MS" panose="030F0702030302020204" pitchFamily="66" charset="0"/>
                <a:ea typeface="-소망B" pitchFamily="2" charset="-127"/>
              </a:rPr>
              <a:t>.</a:t>
            </a:r>
            <a:endParaRPr lang="en-US" altLang="zh-CN" sz="4800" dirty="0">
              <a:latin typeface="Comic Sans MS" panose="030F0702030302020204" pitchFamily="66" charset="0"/>
              <a:ea typeface="-소망B" pitchFamily="2" charset="-127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/>
          <a:srcRect l="31185" t="9947" r="23991" b="18601"/>
          <a:stretch/>
        </p:blipFill>
        <p:spPr>
          <a:xfrm flipH="1">
            <a:off x="10473775" y="579861"/>
            <a:ext cx="922442" cy="1375122"/>
          </a:xfrm>
          <a:prstGeom prst="rect">
            <a:avLst/>
          </a:prstGeom>
        </p:spPr>
      </p:pic>
      <p:sp>
        <p:nvSpPr>
          <p:cNvPr id="8" name="圆角矩形标注 7"/>
          <p:cNvSpPr/>
          <p:nvPr/>
        </p:nvSpPr>
        <p:spPr>
          <a:xfrm>
            <a:off x="2382590" y="779302"/>
            <a:ext cx="7431109" cy="998271"/>
          </a:xfrm>
          <a:prstGeom prst="wedgeRoundRectCallout">
            <a:avLst>
              <a:gd name="adj1" fmla="val -59369"/>
              <a:gd name="adj2" fmla="val 50728"/>
              <a:gd name="adj3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标注 8"/>
          <p:cNvSpPr/>
          <p:nvPr/>
        </p:nvSpPr>
        <p:spPr>
          <a:xfrm>
            <a:off x="2536279" y="3368141"/>
            <a:ext cx="7277421" cy="998271"/>
          </a:xfrm>
          <a:prstGeom prst="wedgeRoundRectCallout">
            <a:avLst>
              <a:gd name="adj1" fmla="val -63769"/>
              <a:gd name="adj2" fmla="val 35245"/>
              <a:gd name="adj3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907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空白演示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在此输入您的封面副标题</a:t>
            </a:r>
          </a:p>
        </p:txBody>
      </p:sp>
      <p:pic>
        <p:nvPicPr>
          <p:cNvPr id="4" name="TransportationSong 车辆主题儿歌 英文儿歌_高清">
            <a:hlinkClick r:id="" action="ppaction://media"/>
          </p:cNvPr>
          <p:cNvPicPr/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1447" y="692727"/>
            <a:ext cx="10635427" cy="565265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64" y="661679"/>
            <a:ext cx="1254932" cy="1281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2112136" y="947356"/>
            <a:ext cx="949172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zh-CN" sz="4800" dirty="0">
                <a:latin typeface="Comic Sans MS" panose="030F0702030302020204" pitchFamily="66" charset="0"/>
                <a:ea typeface="-소망B" pitchFamily="2" charset="-127"/>
              </a:rPr>
              <a:t>Tom</a:t>
            </a:r>
            <a:r>
              <a:rPr lang="en-US" altLang="zh-CN" sz="4800" dirty="0" smtClean="0">
                <a:latin typeface="Comic Sans MS" panose="030F0702030302020204" pitchFamily="66" charset="0"/>
                <a:ea typeface="-소망B" pitchFamily="2" charset="-127"/>
              </a:rPr>
              <a:t>, do </a:t>
            </a:r>
            <a:r>
              <a:rPr lang="en-US" altLang="zh-CN" sz="4800" dirty="0">
                <a:latin typeface="Comic Sans MS" panose="030F0702030302020204" pitchFamily="66" charset="0"/>
                <a:ea typeface="-소망B" pitchFamily="2" charset="-127"/>
              </a:rPr>
              <a:t>you go to </a:t>
            </a:r>
            <a:r>
              <a:rPr lang="en-US" altLang="zh-CN" sz="4800" dirty="0" smtClean="0">
                <a:latin typeface="Comic Sans MS" panose="030F0702030302020204" pitchFamily="66" charset="0"/>
                <a:ea typeface="-소망B" pitchFamily="2" charset="-127"/>
              </a:rPr>
              <a:t>school by </a:t>
            </a:r>
            <a:r>
              <a:rPr lang="en-US" altLang="zh-CN" sz="4800" dirty="0">
                <a:latin typeface="Comic Sans MS" panose="030F0702030302020204" pitchFamily="66" charset="0"/>
                <a:ea typeface="-소망B" pitchFamily="2" charset="-127"/>
              </a:rPr>
              <a:t>car?</a:t>
            </a:r>
          </a:p>
        </p:txBody>
      </p:sp>
      <p:pic>
        <p:nvPicPr>
          <p:cNvPr id="5" name="图片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4" t="-831" r="36371" b="26867"/>
          <a:stretch/>
        </p:blipFill>
        <p:spPr bwMode="auto">
          <a:xfrm>
            <a:off x="393565" y="2658505"/>
            <a:ext cx="1370840" cy="13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2536279" y="2916489"/>
            <a:ext cx="49752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zh-CN" sz="4800" dirty="0">
                <a:latin typeface="Comic Sans MS" panose="030F0702030302020204" pitchFamily="66" charset="0"/>
                <a:ea typeface="-소망B" pitchFamily="2" charset="-127"/>
              </a:rPr>
              <a:t>No, I don't.</a:t>
            </a: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3563" y="4726251"/>
            <a:ext cx="1370842" cy="1204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2099256" y="4913195"/>
            <a:ext cx="1003264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latinLnBrk="0">
              <a:spcBef>
                <a:spcPct val="0"/>
              </a:spcBef>
              <a:buNone/>
            </a:pPr>
            <a:r>
              <a:rPr lang="en-US" altLang="zh-CN" sz="4800" dirty="0">
                <a:latin typeface="Comic Sans MS" panose="030F0702030302020204" pitchFamily="66" charset="0"/>
                <a:ea typeface="-소망B" pitchFamily="2" charset="-127"/>
              </a:rPr>
              <a:t>He </a:t>
            </a:r>
            <a:r>
              <a:rPr lang="en-US" altLang="zh-CN" sz="4800" dirty="0">
                <a:solidFill>
                  <a:srgbClr val="FF0000"/>
                </a:solidFill>
                <a:latin typeface="Comic Sans MS" panose="030F0702030302020204" pitchFamily="66" charset="0"/>
                <a:ea typeface="-소망B" pitchFamily="2" charset="-127"/>
              </a:rPr>
              <a:t>goes </a:t>
            </a:r>
            <a:r>
              <a:rPr lang="en-US" altLang="zh-CN" sz="4800" dirty="0">
                <a:latin typeface="Comic Sans MS" panose="030F0702030302020204" pitchFamily="66" charset="0"/>
                <a:ea typeface="-소망B" pitchFamily="2" charset="-127"/>
              </a:rPr>
              <a:t>by </a:t>
            </a:r>
            <a:r>
              <a:rPr lang="en-US" altLang="zh-CN" sz="4800" dirty="0" smtClean="0">
                <a:latin typeface="Comic Sans MS" panose="030F0702030302020204" pitchFamily="66" charset="0"/>
                <a:ea typeface="-소망B" pitchFamily="2" charset="-127"/>
              </a:rPr>
              <a:t>___ with_________.</a:t>
            </a:r>
            <a:endParaRPr lang="en-US" altLang="zh-CN" sz="4800" dirty="0">
              <a:latin typeface="Comic Sans MS" panose="030F0702030302020204" pitchFamily="66" charset="0"/>
              <a:ea typeface="-소망B" pitchFamily="2" charset="-127"/>
            </a:endParaRP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5434884" y="4918016"/>
            <a:ext cx="14553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r>
              <a:rPr lang="en-US" altLang="zh-CN" sz="4800" dirty="0">
                <a:solidFill>
                  <a:srgbClr val="FF0000"/>
                </a:solidFill>
                <a:latin typeface="Comic Sans MS" panose="030F0702030302020204" pitchFamily="66" charset="0"/>
                <a:ea typeface="-소망B" pitchFamily="2" charset="-127"/>
              </a:rPr>
              <a:t>bus</a:t>
            </a:r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8127910" y="4908374"/>
            <a:ext cx="390095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r>
              <a:rPr lang="en-US" altLang="zh-CN" sz="4800" dirty="0">
                <a:solidFill>
                  <a:srgbClr val="FF0000"/>
                </a:solidFill>
                <a:latin typeface="Comic Sans MS" panose="030F0702030302020204" pitchFamily="66" charset="0"/>
                <a:ea typeface="-소망B" pitchFamily="2" charset="-127"/>
              </a:rPr>
              <a:t>my mother</a:t>
            </a:r>
          </a:p>
        </p:txBody>
      </p:sp>
      <p:sp>
        <p:nvSpPr>
          <p:cNvPr id="10" name="圆角矩形标注 9"/>
          <p:cNvSpPr/>
          <p:nvPr/>
        </p:nvSpPr>
        <p:spPr>
          <a:xfrm>
            <a:off x="2099256" y="803172"/>
            <a:ext cx="9581881" cy="998271"/>
          </a:xfrm>
          <a:prstGeom prst="wedgeRoundRectCallout">
            <a:avLst>
              <a:gd name="adj1" fmla="val -57890"/>
              <a:gd name="adj2" fmla="val 31376"/>
              <a:gd name="adj3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圆角矩形标注 10"/>
          <p:cNvSpPr/>
          <p:nvPr/>
        </p:nvSpPr>
        <p:spPr>
          <a:xfrm>
            <a:off x="2395042" y="2745758"/>
            <a:ext cx="4018638" cy="998271"/>
          </a:xfrm>
          <a:prstGeom prst="wedgeRoundRectCallout">
            <a:avLst>
              <a:gd name="adj1" fmla="val -78191"/>
              <a:gd name="adj2" fmla="val 30084"/>
              <a:gd name="adj3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标注 11"/>
          <p:cNvSpPr/>
          <p:nvPr/>
        </p:nvSpPr>
        <p:spPr>
          <a:xfrm>
            <a:off x="2047313" y="4793498"/>
            <a:ext cx="9762614" cy="998271"/>
          </a:xfrm>
          <a:prstGeom prst="wedgeRoundRectCallout">
            <a:avLst>
              <a:gd name="adj1" fmla="val -63769"/>
              <a:gd name="adj2" fmla="val 44275"/>
              <a:gd name="adj3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231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656824" y="1775570"/>
            <a:ext cx="79537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eaLnBrk="1" latinLnBrk="0" hangingPunct="1">
              <a:spcBef>
                <a:spcPct val="50000"/>
              </a:spcBef>
              <a:buFontTx/>
              <a:buNone/>
            </a:pPr>
            <a:r>
              <a:rPr lang="en-US" altLang="zh-CN" sz="4400" dirty="0">
                <a:latin typeface="Comic Sans MS" panose="030F0702030302020204" pitchFamily="66" charset="0"/>
                <a:ea typeface="宋体" panose="02010600030101010101" pitchFamily="2" charset="-122"/>
              </a:rPr>
              <a:t> </a:t>
            </a:r>
            <a:r>
              <a:rPr lang="en-US" altLang="zh-CN" sz="4400" dirty="0" smtClean="0">
                <a:latin typeface="Comic Sans MS" panose="030F0702030302020204" pitchFamily="66" charset="0"/>
                <a:ea typeface="宋体" panose="02010600030101010101" pitchFamily="2" charset="-122"/>
              </a:rPr>
              <a:t>     I </a:t>
            </a:r>
            <a:r>
              <a:rPr lang="en-US" altLang="zh-CN" sz="4400" dirty="0">
                <a:latin typeface="Comic Sans MS" panose="030F0702030302020204" pitchFamily="66" charset="0"/>
                <a:ea typeface="宋体" panose="02010600030101010101" pitchFamily="2" charset="-122"/>
              </a:rPr>
              <a:t>go to school </a:t>
            </a:r>
            <a:r>
              <a:rPr lang="en-US" altLang="zh-CN" sz="4400" dirty="0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by ______</a:t>
            </a:r>
            <a:r>
              <a:rPr lang="en-US" altLang="zh-CN" sz="4400" dirty="0">
                <a:latin typeface="Comic Sans MS" panose="030F0702030302020204" pitchFamily="66" charset="0"/>
                <a:ea typeface="宋体" panose="02010600030101010101" pitchFamily="2" charset="-122"/>
              </a:rPr>
              <a:t>.</a:t>
            </a:r>
            <a:endParaRPr lang="en-US" altLang="zh-CN" sz="2800" dirty="0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pic>
        <p:nvPicPr>
          <p:cNvPr id="26630" name="Picture 5" descr="200831293423879_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3" t="29222" r="47591" b="51685"/>
          <a:stretch>
            <a:fillRect/>
          </a:stretch>
        </p:blipFill>
        <p:spPr bwMode="auto">
          <a:xfrm>
            <a:off x="2758170" y="4241155"/>
            <a:ext cx="1800225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6" descr="20063171711259699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974" y="4027837"/>
            <a:ext cx="15113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7" descr="6342307489793750005092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06" y="4237387"/>
            <a:ext cx="1582737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1276389" y="2866503"/>
            <a:ext cx="500375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eaLnBrk="1" latinLnBrk="0" hangingPunct="1">
              <a:spcBef>
                <a:spcPct val="50000"/>
              </a:spcBef>
              <a:buFontTx/>
              <a:buNone/>
            </a:pPr>
            <a:r>
              <a:rPr lang="en-US" altLang="zh-CN" sz="4400" dirty="0" smtClean="0">
                <a:latin typeface="Comic Sans MS" panose="030F0702030302020204" pitchFamily="66" charset="0"/>
                <a:ea typeface="宋体" panose="02010600030101010101" pitchFamily="2" charset="-122"/>
              </a:rPr>
              <a:t>  I </a:t>
            </a:r>
            <a:r>
              <a:rPr lang="en-US" altLang="zh-CN" sz="4400" dirty="0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walk</a:t>
            </a:r>
            <a:r>
              <a:rPr lang="en-US" altLang="zh-CN" sz="4400" dirty="0">
                <a:latin typeface="Comic Sans MS" panose="030F0702030302020204" pitchFamily="66" charset="0"/>
                <a:ea typeface="宋体" panose="02010600030101010101" pitchFamily="2" charset="-122"/>
              </a:rPr>
              <a:t> to school</a:t>
            </a:r>
            <a:r>
              <a:rPr lang="en-US" altLang="zh-CN" sz="4400" dirty="0" smtClean="0">
                <a:latin typeface="Comic Sans MS" panose="030F0702030302020204" pitchFamily="66" charset="0"/>
                <a:ea typeface="宋体" panose="02010600030101010101" pitchFamily="2" charset="-122"/>
              </a:rPr>
              <a:t>.</a:t>
            </a:r>
            <a:endParaRPr lang="en-US" altLang="zh-CN" sz="4400" dirty="0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pic>
        <p:nvPicPr>
          <p:cNvPr id="26634" name="Picture 12" descr="walk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9066" y="4161780"/>
            <a:ext cx="1666875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5" name="Picture 13" descr="imagesCA89IPU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736" y="4310412"/>
            <a:ext cx="1223962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46481" y="1445040"/>
            <a:ext cx="3013902" cy="2012059"/>
          </a:xfrm>
          <a:prstGeom prst="rect">
            <a:avLst/>
          </a:prstGeom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489912" y="433612"/>
            <a:ext cx="79537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eaLnBrk="1" latinLnBrk="0" hangingPunct="1">
              <a:spcBef>
                <a:spcPct val="50000"/>
              </a:spcBef>
              <a:buFontTx/>
              <a:buNone/>
            </a:pPr>
            <a:r>
              <a:rPr lang="en-US" altLang="zh-CN" sz="4400" dirty="0" smtClean="0">
                <a:latin typeface="Comic Sans MS" panose="030F0702030302020204" pitchFamily="66" charset="0"/>
                <a:ea typeface="宋体" panose="02010600030101010101" pitchFamily="2" charset="-122"/>
              </a:rPr>
              <a:t>A: How do you go to school?</a:t>
            </a:r>
            <a:endParaRPr lang="en-US" altLang="zh-CN" sz="2800" dirty="0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785612" y="5302949"/>
            <a:ext cx="152921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eaLnBrk="1" latinLnBrk="0" hangingPunct="1">
              <a:spcBef>
                <a:spcPct val="50000"/>
              </a:spcBef>
              <a:buFontTx/>
              <a:buNone/>
            </a:pPr>
            <a:r>
              <a:rPr lang="en-US" altLang="zh-CN" sz="4400" dirty="0" smtClean="0">
                <a:latin typeface="Comic Sans MS" panose="030F0702030302020204" pitchFamily="66" charset="0"/>
                <a:ea typeface="宋体" panose="02010600030101010101" pitchFamily="2" charset="-122"/>
              </a:rPr>
              <a:t>bus</a:t>
            </a:r>
            <a:endParaRPr lang="en-US" altLang="zh-CN" sz="2800" dirty="0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3013657" y="5302949"/>
            <a:ext cx="152921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eaLnBrk="1" latinLnBrk="0" hangingPunct="1">
              <a:spcBef>
                <a:spcPct val="50000"/>
              </a:spcBef>
              <a:buFontTx/>
              <a:buNone/>
            </a:pPr>
            <a:r>
              <a:rPr lang="en-US" altLang="zh-CN" sz="4400" dirty="0" smtClean="0">
                <a:latin typeface="Comic Sans MS" panose="030F0702030302020204" pitchFamily="66" charset="0"/>
                <a:ea typeface="宋体" panose="02010600030101010101" pitchFamily="2" charset="-122"/>
              </a:rPr>
              <a:t>car</a:t>
            </a:r>
            <a:endParaRPr lang="en-US" altLang="zh-CN" sz="2800" dirty="0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5396249" y="5302949"/>
            <a:ext cx="152921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eaLnBrk="1" latinLnBrk="0" hangingPunct="1">
              <a:spcBef>
                <a:spcPct val="50000"/>
              </a:spcBef>
              <a:buFontTx/>
              <a:buNone/>
            </a:pPr>
            <a:r>
              <a:rPr lang="en-US" altLang="zh-CN" sz="4400" dirty="0" smtClean="0">
                <a:latin typeface="Comic Sans MS" panose="030F0702030302020204" pitchFamily="66" charset="0"/>
                <a:ea typeface="宋体" panose="02010600030101010101" pitchFamily="2" charset="-122"/>
              </a:rPr>
              <a:t>taxi</a:t>
            </a:r>
            <a:endParaRPr lang="en-US" altLang="zh-CN" sz="2800" dirty="0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7881872" y="5302949"/>
            <a:ext cx="152921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eaLnBrk="1" latinLnBrk="0" hangingPunct="1">
              <a:spcBef>
                <a:spcPct val="50000"/>
              </a:spcBef>
              <a:buFontTx/>
              <a:buNone/>
            </a:pPr>
            <a:r>
              <a:rPr lang="en-US" altLang="zh-CN" sz="4400" dirty="0" smtClean="0">
                <a:latin typeface="Comic Sans MS" panose="030F0702030302020204" pitchFamily="66" charset="0"/>
                <a:ea typeface="宋体" panose="02010600030101010101" pitchFamily="2" charset="-122"/>
              </a:rPr>
              <a:t>bike</a:t>
            </a:r>
            <a:endParaRPr lang="en-US" altLang="zh-CN" sz="2800" dirty="0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10200069" y="5302949"/>
            <a:ext cx="152921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eaLnBrk="1" latinLnBrk="0" hangingPunct="1">
              <a:spcBef>
                <a:spcPct val="50000"/>
              </a:spcBef>
              <a:buFontTx/>
              <a:buNone/>
            </a:pPr>
            <a:r>
              <a:rPr lang="en-US" altLang="zh-CN" sz="4400" dirty="0" smtClean="0">
                <a:latin typeface="Comic Sans MS" panose="030F0702030302020204" pitchFamily="66" charset="0"/>
                <a:ea typeface="宋体" panose="02010600030101010101" pitchFamily="2" charset="-122"/>
              </a:rPr>
              <a:t>walk</a:t>
            </a:r>
            <a:endParaRPr lang="en-US" altLang="zh-CN" sz="2800" dirty="0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4" name="左大括号 3"/>
          <p:cNvSpPr/>
          <p:nvPr/>
        </p:nvSpPr>
        <p:spPr>
          <a:xfrm>
            <a:off x="1276389" y="1948493"/>
            <a:ext cx="374868" cy="1387053"/>
          </a:xfrm>
          <a:prstGeom prst="leftBrace">
            <a:avLst>
              <a:gd name="adj1" fmla="val 8333"/>
              <a:gd name="adj2" fmla="val 48819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437883" y="2207297"/>
            <a:ext cx="69545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eaLnBrk="1" latinLnBrk="0" hangingPunct="1">
              <a:spcBef>
                <a:spcPct val="50000"/>
              </a:spcBef>
              <a:buFontTx/>
              <a:buNone/>
            </a:pPr>
            <a:r>
              <a:rPr lang="en-US" altLang="zh-CN" sz="4400" dirty="0">
                <a:latin typeface="Comic Sans MS" panose="030F0702030302020204" pitchFamily="66" charset="0"/>
                <a:ea typeface="宋体" panose="02010600030101010101" pitchFamily="2" charset="-122"/>
              </a:rPr>
              <a:t>B</a:t>
            </a:r>
            <a:r>
              <a:rPr lang="en-US" altLang="zh-CN" sz="4400" dirty="0" smtClean="0">
                <a:latin typeface="Comic Sans MS" panose="030F0702030302020204" pitchFamily="66" charset="0"/>
                <a:ea typeface="宋体" panose="02010600030101010101" pitchFamily="2" charset="-122"/>
              </a:rPr>
              <a:t>:</a:t>
            </a:r>
            <a:endParaRPr lang="en-US" altLang="zh-CN" sz="2800" dirty="0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2391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  <p:bldP spid="20488" grpId="0"/>
      <p:bldP spid="13" grpId="0"/>
      <p:bldP spid="14" grpId="0"/>
      <p:bldP spid="15" grpId="0"/>
      <p:bldP spid="16" grpId="0"/>
      <p:bldP spid="17" grpId="0"/>
      <p:bldP spid="18" grpId="0"/>
      <p:bldP spid="4" grpId="0" animBg="1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矩形 63490"/>
          <p:cNvSpPr/>
          <p:nvPr/>
        </p:nvSpPr>
        <p:spPr>
          <a:xfrm>
            <a:off x="1828800" y="304800"/>
            <a:ext cx="6477000" cy="4572000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3493" name="文本框 63492"/>
          <p:cNvSpPr txBox="1"/>
          <p:nvPr/>
        </p:nvSpPr>
        <p:spPr>
          <a:xfrm>
            <a:off x="5393181" y="2426235"/>
            <a:ext cx="2617478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dirty="0">
                <a:solidFill>
                  <a:srgbClr val="FF3300"/>
                </a:solidFill>
                <a:latin typeface="Comic Sans MS" panose="030F0702030302020204" pitchFamily="66" charset="0"/>
              </a:rPr>
              <a:t>by </a:t>
            </a:r>
            <a:r>
              <a:rPr lang="en-US" altLang="zh-CN" sz="4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bike.</a:t>
            </a:r>
            <a:endParaRPr lang="en-US" altLang="zh-CN" sz="48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3494" name="文本框 63493"/>
          <p:cNvSpPr txBox="1"/>
          <p:nvPr/>
        </p:nvSpPr>
        <p:spPr>
          <a:xfrm>
            <a:off x="2412343" y="5286367"/>
            <a:ext cx="1511867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dirty="0">
                <a:solidFill>
                  <a:srgbClr val="FF3300"/>
                </a:solidFill>
                <a:latin typeface="Comic Sans MS" panose="030F0702030302020204" pitchFamily="66" charset="0"/>
              </a:rPr>
              <a:t>walk</a:t>
            </a:r>
          </a:p>
        </p:txBody>
      </p:sp>
      <p:sp>
        <p:nvSpPr>
          <p:cNvPr id="63495" name="文本框 63494"/>
          <p:cNvSpPr txBox="1"/>
          <p:nvPr/>
        </p:nvSpPr>
        <p:spPr>
          <a:xfrm>
            <a:off x="1424186" y="49897"/>
            <a:ext cx="10597285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dirty="0">
                <a:solidFill>
                  <a:srgbClr val="000000"/>
                </a:solidFill>
                <a:latin typeface="Comic Sans MS" panose="030F0702030302020204" pitchFamily="66" charset="0"/>
              </a:rPr>
              <a:t>How </a:t>
            </a:r>
            <a:r>
              <a:rPr lang="en-US" altLang="zh-CN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do you</a:t>
            </a:r>
            <a:r>
              <a:rPr lang="en-US" altLang="zh-CN" sz="4800" dirty="0">
                <a:solidFill>
                  <a:srgbClr val="000000"/>
                </a:solidFill>
                <a:latin typeface="Comic Sans MS" panose="030F0702030302020204" pitchFamily="66" charset="0"/>
              </a:rPr>
              <a:t> go to school?</a:t>
            </a:r>
          </a:p>
        </p:txBody>
      </p:sp>
      <p:sp>
        <p:nvSpPr>
          <p:cNvPr id="63496" name="文本框 63495"/>
          <p:cNvSpPr txBox="1"/>
          <p:nvPr/>
        </p:nvSpPr>
        <p:spPr>
          <a:xfrm>
            <a:off x="501430" y="2547629"/>
            <a:ext cx="4586310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b="1" dirty="0">
                <a:solidFill>
                  <a:srgbClr val="0070C0"/>
                </a:solidFill>
                <a:latin typeface="Comic Sans MS" panose="030F0702030302020204" pitchFamily="66" charset="0"/>
                <a:cs typeface="Comic Sans MS" panose="030F0702030302020204" charset="0"/>
              </a:rPr>
              <a:t>I go</a:t>
            </a:r>
            <a:r>
              <a:rPr lang="en-US" altLang="zh-CN" sz="4800" dirty="0">
                <a:solidFill>
                  <a:srgbClr val="000000"/>
                </a:solidFill>
                <a:latin typeface="Comic Sans MS" panose="030F0702030302020204" pitchFamily="66" charset="0"/>
              </a:rPr>
              <a:t> to school</a:t>
            </a:r>
          </a:p>
        </p:txBody>
      </p:sp>
      <p:sp>
        <p:nvSpPr>
          <p:cNvPr id="63498" name="文本框 63497"/>
          <p:cNvSpPr txBox="1"/>
          <p:nvPr/>
        </p:nvSpPr>
        <p:spPr>
          <a:xfrm>
            <a:off x="5434997" y="3660625"/>
            <a:ext cx="3938789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dirty="0">
                <a:solidFill>
                  <a:srgbClr val="FF3300"/>
                </a:solidFill>
                <a:latin typeface="Comic Sans MS" panose="030F0702030302020204" pitchFamily="66" charset="0"/>
              </a:rPr>
              <a:t>by</a:t>
            </a:r>
            <a:r>
              <a:rPr lang="en-US" altLang="zh-CN" sz="48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4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car.</a:t>
            </a:r>
            <a:endParaRPr lang="en-US" altLang="zh-CN" sz="48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3499" name="文本框 63498"/>
          <p:cNvSpPr txBox="1"/>
          <p:nvPr/>
        </p:nvSpPr>
        <p:spPr>
          <a:xfrm>
            <a:off x="5435000" y="1183713"/>
            <a:ext cx="2575659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dirty="0">
                <a:solidFill>
                  <a:srgbClr val="FF3300"/>
                </a:solidFill>
                <a:latin typeface="Comic Sans MS" panose="030F0702030302020204" pitchFamily="66" charset="0"/>
              </a:rPr>
              <a:t>by</a:t>
            </a:r>
            <a:r>
              <a:rPr lang="en-US" altLang="zh-CN" sz="48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4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bus.</a:t>
            </a:r>
            <a:endParaRPr lang="en-US" altLang="zh-CN" sz="48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3500" name="左大括号 63499"/>
          <p:cNvSpPr/>
          <p:nvPr/>
        </p:nvSpPr>
        <p:spPr>
          <a:xfrm>
            <a:off x="4922838" y="1523999"/>
            <a:ext cx="381000" cy="2701289"/>
          </a:xfrm>
          <a:prstGeom prst="leftBrace">
            <a:avLst>
              <a:gd name="adj1" fmla="val 45000"/>
              <a:gd name="adj2" fmla="val 50000"/>
            </a:avLst>
          </a:prstGeom>
          <a:noFill/>
          <a:ln w="476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63501" name="文本框 63500"/>
          <p:cNvSpPr txBox="1"/>
          <p:nvPr/>
        </p:nvSpPr>
        <p:spPr>
          <a:xfrm>
            <a:off x="3894313" y="5286366"/>
            <a:ext cx="331152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dirty="0">
                <a:solidFill>
                  <a:srgbClr val="000000"/>
                </a:solidFill>
                <a:latin typeface="Comic Sans MS" panose="030F0702030302020204" pitchFamily="66" charset="0"/>
              </a:rPr>
              <a:t>to school.</a:t>
            </a:r>
          </a:p>
        </p:txBody>
      </p:sp>
      <p:sp>
        <p:nvSpPr>
          <p:cNvPr id="63502" name="文本框 63501"/>
          <p:cNvSpPr txBox="1"/>
          <p:nvPr/>
        </p:nvSpPr>
        <p:spPr>
          <a:xfrm>
            <a:off x="1810544" y="5320456"/>
            <a:ext cx="865188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dirty="0">
                <a:solidFill>
                  <a:srgbClr val="000000"/>
                </a:solidFill>
                <a:latin typeface="Comic Sans MS" panose="030F0702030302020204" pitchFamily="66" charset="0"/>
              </a:rPr>
              <a:t>I</a:t>
            </a:r>
          </a:p>
        </p:txBody>
      </p:sp>
      <p:pic>
        <p:nvPicPr>
          <p:cNvPr id="63503" name="图片 63502" descr="cartoon_bu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1897" y="1079467"/>
            <a:ext cx="1219200" cy="919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504" name="图片 63503" descr="car"/>
          <p:cNvPicPr>
            <a:picLocks noChangeAspect="1"/>
          </p:cNvPicPr>
          <p:nvPr/>
        </p:nvPicPr>
        <p:blipFill>
          <a:blip r:embed="rId3"/>
          <a:srcRect l="6451" t="26718" r="6451" b="9160"/>
          <a:stretch>
            <a:fillRect/>
          </a:stretch>
        </p:blipFill>
        <p:spPr>
          <a:xfrm>
            <a:off x="8192093" y="3706182"/>
            <a:ext cx="1295400" cy="6715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505" name="图片 63504" descr="bike_cartoo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21600000">
            <a:off x="8233966" y="2136700"/>
            <a:ext cx="1035050" cy="1066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506" name="图片 63505" descr="20090331_610f202d120eca92c9b5k3ulBLQxVx5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2436" y="4648200"/>
            <a:ext cx="1176338" cy="15922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3508" name="矩形 63507"/>
          <p:cNvSpPr/>
          <p:nvPr/>
        </p:nvSpPr>
        <p:spPr>
          <a:xfrm>
            <a:off x="8382000" y="990600"/>
            <a:ext cx="762000" cy="762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3513" name="动作按钮: 自定义 63512"/>
          <p:cNvSpPr/>
          <p:nvPr/>
        </p:nvSpPr>
        <p:spPr>
          <a:xfrm>
            <a:off x="8305800" y="838200"/>
            <a:ext cx="685800" cy="877888"/>
          </a:xfrm>
          <a:prstGeom prst="actionButtonBlank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3514" name="动作按钮: 自定义 63513"/>
          <p:cNvSpPr/>
          <p:nvPr/>
        </p:nvSpPr>
        <p:spPr>
          <a:xfrm>
            <a:off x="8305800" y="1828800"/>
            <a:ext cx="720725" cy="954088"/>
          </a:xfrm>
          <a:prstGeom prst="actionButtonBlank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3515" name="动作按钮: 自定义 63514"/>
          <p:cNvSpPr/>
          <p:nvPr/>
        </p:nvSpPr>
        <p:spPr>
          <a:xfrm>
            <a:off x="8382000" y="3124200"/>
            <a:ext cx="720725" cy="990600"/>
          </a:xfrm>
          <a:prstGeom prst="actionButtonBlank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3518" name="动作按钮: 自定义 63517"/>
          <p:cNvSpPr/>
          <p:nvPr/>
        </p:nvSpPr>
        <p:spPr>
          <a:xfrm>
            <a:off x="2362200" y="4648200"/>
            <a:ext cx="1219200" cy="1066800"/>
          </a:xfrm>
          <a:prstGeom prst="actionButtonBlank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3" grpId="0"/>
      <p:bldP spid="63494" grpId="0"/>
      <p:bldP spid="63495" grpId="0"/>
      <p:bldP spid="63496" grpId="0"/>
      <p:bldP spid="63498" grpId="0"/>
      <p:bldP spid="63499" grpId="0"/>
      <p:bldP spid="63501" grpId="0"/>
      <p:bldP spid="6350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矩形 63490"/>
          <p:cNvSpPr/>
          <p:nvPr/>
        </p:nvSpPr>
        <p:spPr>
          <a:xfrm>
            <a:off x="1828800" y="304800"/>
            <a:ext cx="6477000" cy="4572000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3493" name="文本框 63492"/>
          <p:cNvSpPr txBox="1"/>
          <p:nvPr/>
        </p:nvSpPr>
        <p:spPr>
          <a:xfrm>
            <a:off x="6217428" y="2426235"/>
            <a:ext cx="2617478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dirty="0">
                <a:solidFill>
                  <a:srgbClr val="FF3300"/>
                </a:solidFill>
                <a:latin typeface="Comic Sans MS" panose="030F0702030302020204" pitchFamily="66" charset="0"/>
              </a:rPr>
              <a:t>by </a:t>
            </a:r>
            <a:r>
              <a:rPr lang="en-US" altLang="zh-CN" sz="4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bike.</a:t>
            </a:r>
            <a:endParaRPr lang="en-US" altLang="zh-CN" sz="48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3494" name="文本框 63493"/>
          <p:cNvSpPr txBox="1"/>
          <p:nvPr/>
        </p:nvSpPr>
        <p:spPr>
          <a:xfrm>
            <a:off x="2412343" y="5286367"/>
            <a:ext cx="1863443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dirty="0" smtClean="0">
                <a:solidFill>
                  <a:srgbClr val="FF3300"/>
                </a:solidFill>
                <a:latin typeface="Comic Sans MS" panose="030F0702030302020204" pitchFamily="66" charset="0"/>
              </a:rPr>
              <a:t>walks</a:t>
            </a:r>
            <a:endParaRPr lang="en-US" altLang="zh-CN" sz="4800" dirty="0">
              <a:solidFill>
                <a:srgbClr val="FF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63495" name="文本框 63494"/>
          <p:cNvSpPr txBox="1"/>
          <p:nvPr/>
        </p:nvSpPr>
        <p:spPr>
          <a:xfrm>
            <a:off x="1424186" y="49897"/>
            <a:ext cx="10597285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dirty="0">
                <a:solidFill>
                  <a:srgbClr val="000000"/>
                </a:solidFill>
                <a:latin typeface="Comic Sans MS" panose="030F0702030302020204" pitchFamily="66" charset="0"/>
              </a:rPr>
              <a:t>How </a:t>
            </a:r>
            <a:r>
              <a:rPr lang="en-US" altLang="zh-CN" sz="48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does he</a:t>
            </a:r>
            <a:r>
              <a:rPr lang="en-US" altLang="zh-CN" sz="4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4800" dirty="0">
                <a:solidFill>
                  <a:srgbClr val="000000"/>
                </a:solidFill>
                <a:latin typeface="Comic Sans MS" panose="030F0702030302020204" pitchFamily="66" charset="0"/>
              </a:rPr>
              <a:t>go to school?</a:t>
            </a:r>
          </a:p>
        </p:txBody>
      </p:sp>
      <p:sp>
        <p:nvSpPr>
          <p:cNvPr id="63496" name="文本框 63495"/>
          <p:cNvSpPr txBox="1"/>
          <p:nvPr/>
        </p:nvSpPr>
        <p:spPr>
          <a:xfrm>
            <a:off x="501429" y="2547629"/>
            <a:ext cx="5178153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b="1" dirty="0" smtClean="0">
                <a:solidFill>
                  <a:srgbClr val="0070C0"/>
                </a:solidFill>
                <a:latin typeface="Comic Sans MS" panose="030F0702030302020204" pitchFamily="66" charset="0"/>
                <a:cs typeface="Comic Sans MS" panose="030F0702030302020204" charset="0"/>
              </a:rPr>
              <a:t>He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Comic Sans MS" panose="030F0702030302020204" pitchFamily="66" charset="0"/>
                <a:cs typeface="Comic Sans MS" panose="030F0702030302020204" charset="0"/>
              </a:rPr>
              <a:t>goes</a:t>
            </a:r>
            <a:r>
              <a:rPr lang="en-US" altLang="zh-CN" sz="480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to</a:t>
            </a:r>
            <a:r>
              <a:rPr lang="en-US" altLang="zh-CN" sz="4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4800" dirty="0">
                <a:solidFill>
                  <a:srgbClr val="000000"/>
                </a:solidFill>
                <a:latin typeface="Comic Sans MS" panose="030F0702030302020204" pitchFamily="66" charset="0"/>
              </a:rPr>
              <a:t>school</a:t>
            </a:r>
          </a:p>
        </p:txBody>
      </p:sp>
      <p:sp>
        <p:nvSpPr>
          <p:cNvPr id="63498" name="文本框 63497"/>
          <p:cNvSpPr txBox="1"/>
          <p:nvPr/>
        </p:nvSpPr>
        <p:spPr>
          <a:xfrm>
            <a:off x="6259244" y="3660625"/>
            <a:ext cx="3938789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dirty="0">
                <a:solidFill>
                  <a:srgbClr val="FF3300"/>
                </a:solidFill>
                <a:latin typeface="Comic Sans MS" panose="030F0702030302020204" pitchFamily="66" charset="0"/>
              </a:rPr>
              <a:t>by</a:t>
            </a:r>
            <a:r>
              <a:rPr lang="en-US" altLang="zh-CN" sz="48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4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car.</a:t>
            </a:r>
            <a:endParaRPr lang="en-US" altLang="zh-CN" sz="48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3499" name="文本框 63498"/>
          <p:cNvSpPr txBox="1"/>
          <p:nvPr/>
        </p:nvSpPr>
        <p:spPr>
          <a:xfrm>
            <a:off x="6259247" y="1183713"/>
            <a:ext cx="2575659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dirty="0">
                <a:solidFill>
                  <a:srgbClr val="FF3300"/>
                </a:solidFill>
                <a:latin typeface="Comic Sans MS" panose="030F0702030302020204" pitchFamily="66" charset="0"/>
              </a:rPr>
              <a:t>by</a:t>
            </a:r>
            <a:r>
              <a:rPr lang="en-US" altLang="zh-CN" sz="48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altLang="zh-CN" sz="4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bus.</a:t>
            </a:r>
            <a:endParaRPr lang="en-US" altLang="zh-CN" sz="48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3500" name="左大括号 63499"/>
          <p:cNvSpPr/>
          <p:nvPr/>
        </p:nvSpPr>
        <p:spPr>
          <a:xfrm>
            <a:off x="5747085" y="1523999"/>
            <a:ext cx="381000" cy="2701289"/>
          </a:xfrm>
          <a:prstGeom prst="leftBrace">
            <a:avLst>
              <a:gd name="adj1" fmla="val 45000"/>
              <a:gd name="adj2" fmla="val 50000"/>
            </a:avLst>
          </a:prstGeom>
          <a:noFill/>
          <a:ln w="476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63501" name="文本框 63500"/>
          <p:cNvSpPr txBox="1"/>
          <p:nvPr/>
        </p:nvSpPr>
        <p:spPr>
          <a:xfrm>
            <a:off x="4023103" y="5286366"/>
            <a:ext cx="331152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dirty="0">
                <a:solidFill>
                  <a:srgbClr val="000000"/>
                </a:solidFill>
                <a:latin typeface="Comic Sans MS" panose="030F0702030302020204" pitchFamily="66" charset="0"/>
              </a:rPr>
              <a:t>to school.</a:t>
            </a:r>
          </a:p>
        </p:txBody>
      </p:sp>
      <p:sp>
        <p:nvSpPr>
          <p:cNvPr id="63502" name="文本框 63501"/>
          <p:cNvSpPr txBox="1"/>
          <p:nvPr/>
        </p:nvSpPr>
        <p:spPr>
          <a:xfrm>
            <a:off x="1437065" y="5320456"/>
            <a:ext cx="1251546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He </a:t>
            </a:r>
            <a:endParaRPr lang="en-US" altLang="zh-CN" sz="48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3503" name="图片 63502" descr="cartoon_bu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6144" y="1079467"/>
            <a:ext cx="1219200" cy="919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504" name="图片 63503" descr="car"/>
          <p:cNvPicPr>
            <a:picLocks noChangeAspect="1"/>
          </p:cNvPicPr>
          <p:nvPr/>
        </p:nvPicPr>
        <p:blipFill>
          <a:blip r:embed="rId3"/>
          <a:srcRect l="6451" t="26718" r="6451" b="9160"/>
          <a:stretch>
            <a:fillRect/>
          </a:stretch>
        </p:blipFill>
        <p:spPr>
          <a:xfrm>
            <a:off x="9016340" y="3706182"/>
            <a:ext cx="1295400" cy="6715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505" name="图片 63504" descr="bike_cartoo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21600000">
            <a:off x="9058213" y="2136700"/>
            <a:ext cx="1035050" cy="1066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506" name="图片 63505" descr="20090331_610f202d120eca92c9b5k3ulBLQxVx5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2436" y="4648200"/>
            <a:ext cx="1176338" cy="15922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3508" name="矩形 63507"/>
          <p:cNvSpPr/>
          <p:nvPr/>
        </p:nvSpPr>
        <p:spPr>
          <a:xfrm>
            <a:off x="8382000" y="990600"/>
            <a:ext cx="762000" cy="762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3513" name="动作按钮: 自定义 63512"/>
          <p:cNvSpPr/>
          <p:nvPr/>
        </p:nvSpPr>
        <p:spPr>
          <a:xfrm>
            <a:off x="8305800" y="838200"/>
            <a:ext cx="685800" cy="877888"/>
          </a:xfrm>
          <a:prstGeom prst="actionButtonBlank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3514" name="动作按钮: 自定义 63513"/>
          <p:cNvSpPr/>
          <p:nvPr/>
        </p:nvSpPr>
        <p:spPr>
          <a:xfrm>
            <a:off x="8305800" y="1828800"/>
            <a:ext cx="720725" cy="954088"/>
          </a:xfrm>
          <a:prstGeom prst="actionButtonBlank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3515" name="动作按钮: 自定义 63514"/>
          <p:cNvSpPr/>
          <p:nvPr/>
        </p:nvSpPr>
        <p:spPr>
          <a:xfrm>
            <a:off x="8382000" y="3124200"/>
            <a:ext cx="720725" cy="990600"/>
          </a:xfrm>
          <a:prstGeom prst="actionButtonBlank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3518" name="动作按钮: 自定义 63517"/>
          <p:cNvSpPr/>
          <p:nvPr/>
        </p:nvSpPr>
        <p:spPr>
          <a:xfrm>
            <a:off x="2362200" y="4648200"/>
            <a:ext cx="1219200" cy="1066800"/>
          </a:xfrm>
          <a:prstGeom prst="actionButtonBlank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52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3" grpId="0"/>
      <p:bldP spid="63494" grpId="0"/>
      <p:bldP spid="63495" grpId="0"/>
      <p:bldP spid="63496" grpId="0"/>
      <p:bldP spid="63498" grpId="0"/>
      <p:bldP spid="63499" grpId="0"/>
      <p:bldP spid="63501" grpId="0"/>
      <p:bldP spid="6350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2349501" y="558869"/>
            <a:ext cx="9631194" cy="707886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8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eaLnBrk="1" latinLnBrk="0" hangingPunct="1">
              <a:spcBef>
                <a:spcPct val="50000"/>
              </a:spcBef>
              <a:buFontTx/>
              <a:buNone/>
            </a:pPr>
            <a:r>
              <a:rPr lang="en-US" altLang="zh-CN" sz="4000" dirty="0">
                <a:latin typeface="Comic Sans MS" panose="030F0702030302020204" pitchFamily="66" charset="0"/>
                <a:ea typeface="宋体" panose="02010600030101010101" pitchFamily="2" charset="-122"/>
              </a:rPr>
              <a:t>How </a:t>
            </a:r>
            <a:r>
              <a:rPr lang="en-US" altLang="zh-CN" sz="4000" dirty="0" smtClean="0">
                <a:latin typeface="Comic Sans MS" panose="030F0702030302020204" pitchFamily="66" charset="0"/>
                <a:ea typeface="宋体" panose="02010600030101010101" pitchFamily="2" charset="-122"/>
              </a:rPr>
              <a:t>do you go </a:t>
            </a:r>
            <a:r>
              <a:rPr lang="en-US" altLang="zh-CN" sz="4000" dirty="0">
                <a:latin typeface="Comic Sans MS" panose="030F0702030302020204" pitchFamily="66" charset="0"/>
                <a:ea typeface="宋体" panose="02010600030101010101" pitchFamily="2" charset="-122"/>
              </a:rPr>
              <a:t>to the            ?    </a:t>
            </a:r>
          </a:p>
        </p:txBody>
      </p:sp>
      <p:pic>
        <p:nvPicPr>
          <p:cNvPr id="29699" name="Picture 2" descr="C:\Documents and Settings\loneve\桌面\DSC_7877.JPG"/>
          <p:cNvPicPr>
            <a:picLocks noChangeAspect="1" noChangeArrowheads="1"/>
          </p:cNvPicPr>
          <p:nvPr/>
        </p:nvPicPr>
        <p:blipFill>
          <a:blip r:embed="rId3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261" y="267237"/>
            <a:ext cx="1635617" cy="113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2349501" y="1481139"/>
            <a:ext cx="9151333" cy="707886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8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eaLnBrk="1" latinLnBrk="0" hangingPunct="1">
              <a:spcBef>
                <a:spcPct val="50000"/>
              </a:spcBef>
              <a:buFontTx/>
              <a:buNone/>
            </a:pPr>
            <a:r>
              <a:rPr lang="en-US" altLang="zh-CN" sz="4000" dirty="0" smtClean="0">
                <a:latin typeface="Comic Sans MS" panose="030F0702030302020204" pitchFamily="66" charset="0"/>
                <a:ea typeface="宋体" panose="02010600030101010101" pitchFamily="2" charset="-122"/>
              </a:rPr>
              <a:t>I go to </a:t>
            </a:r>
            <a:r>
              <a:rPr lang="en-US" altLang="zh-CN" sz="4000" dirty="0">
                <a:latin typeface="Comic Sans MS" panose="030F0702030302020204" pitchFamily="66" charset="0"/>
                <a:ea typeface="宋体" panose="02010600030101010101" pitchFamily="2" charset="-122"/>
              </a:rPr>
              <a:t>the… by </a:t>
            </a:r>
            <a:r>
              <a:rPr lang="en-US" altLang="zh-CN" sz="4000" dirty="0" smtClean="0">
                <a:latin typeface="Comic Sans MS" panose="030F0702030302020204" pitchFamily="66" charset="0"/>
                <a:ea typeface="宋体" panose="02010600030101010101" pitchFamily="2" charset="-122"/>
              </a:rPr>
              <a:t>___./ I walk</a:t>
            </a:r>
            <a:r>
              <a:rPr lang="en-US" altLang="zh-CN" sz="4000" dirty="0" smtClean="0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s</a:t>
            </a:r>
            <a:r>
              <a:rPr lang="en-US" altLang="zh-CN" sz="4000" dirty="0" smtClean="0">
                <a:latin typeface="Comic Sans MS" panose="030F0702030302020204" pitchFamily="66" charset="0"/>
                <a:ea typeface="宋体" panose="02010600030101010101" pitchFamily="2" charset="-122"/>
              </a:rPr>
              <a:t> </a:t>
            </a:r>
            <a:r>
              <a:rPr lang="en-US" altLang="zh-CN" sz="4000" dirty="0">
                <a:latin typeface="Comic Sans MS" panose="030F0702030302020204" pitchFamily="66" charset="0"/>
                <a:ea typeface="宋体" panose="02010600030101010101" pitchFamily="2" charset="-122"/>
              </a:rPr>
              <a:t>to…</a:t>
            </a:r>
          </a:p>
        </p:txBody>
      </p:sp>
      <p:pic>
        <p:nvPicPr>
          <p:cNvPr id="29701" name="Picture 2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041" y="2327388"/>
            <a:ext cx="5111750" cy="453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7" name="AutoShape 19"/>
          <p:cNvSpPr>
            <a:spLocks noChangeArrowheads="1"/>
          </p:cNvSpPr>
          <p:nvPr/>
        </p:nvSpPr>
        <p:spPr bwMode="auto">
          <a:xfrm rot="10800000">
            <a:off x="4704364" y="4404574"/>
            <a:ext cx="1978025" cy="528034"/>
          </a:xfrm>
          <a:custGeom>
            <a:avLst/>
            <a:gdLst>
              <a:gd name="T0" fmla="*/ 135853596 w 21600"/>
              <a:gd name="T1" fmla="*/ 0 h 21600"/>
              <a:gd name="T2" fmla="*/ 135853596 w 21600"/>
              <a:gd name="T3" fmla="*/ 8632002 h 21600"/>
              <a:gd name="T4" fmla="*/ 28302790 w 21600"/>
              <a:gd name="T5" fmla="*/ 8632002 h 21600"/>
              <a:gd name="T6" fmla="*/ 28302790 w 21600"/>
              <a:gd name="T7" fmla="*/ 25896006 h 21600"/>
              <a:gd name="T8" fmla="*/ 135853596 w 21600"/>
              <a:gd name="T9" fmla="*/ 25896006 h 21600"/>
              <a:gd name="T10" fmla="*/ 135853596 w 21600"/>
              <a:gd name="T11" fmla="*/ 34528007 h 21600"/>
              <a:gd name="T12" fmla="*/ 181138097 w 21600"/>
              <a:gd name="T13" fmla="*/ 17264004 h 21600"/>
              <a:gd name="T14" fmla="*/ 11321171 w 21600"/>
              <a:gd name="T15" fmla="*/ 8632002 h 21600"/>
              <a:gd name="T16" fmla="*/ 11321171 w 21600"/>
              <a:gd name="T17" fmla="*/ 25896006 h 21600"/>
              <a:gd name="T18" fmla="*/ 22642251 w 21600"/>
              <a:gd name="T19" fmla="*/ 25896006 h 21600"/>
              <a:gd name="T20" fmla="*/ 22642251 w 21600"/>
              <a:gd name="T21" fmla="*/ 8632002 h 21600"/>
              <a:gd name="T22" fmla="*/ 0 w 21600"/>
              <a:gd name="T23" fmla="*/ 8632002 h 21600"/>
              <a:gd name="T24" fmla="*/ 0 w 21600"/>
              <a:gd name="T25" fmla="*/ 25896006 h 21600"/>
              <a:gd name="T26" fmla="*/ 5660540 w 21600"/>
              <a:gd name="T27" fmla="*/ 25896006 h 21600"/>
              <a:gd name="T28" fmla="*/ 5660540 w 21600"/>
              <a:gd name="T29" fmla="*/ 8632002 h 2160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9704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66" y="324058"/>
            <a:ext cx="1474788" cy="1177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0652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84600000">
                                      <p:cBhvr>
                                        <p:cTn id="6" dur="1000" fill="hold"/>
                                        <p:tgtEl>
                                          <p:spTgt spid="327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063" y="2223158"/>
            <a:ext cx="5111750" cy="4634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 Box 7"/>
          <p:cNvSpPr txBox="1">
            <a:spLocks noChangeArrowheads="1"/>
          </p:cNvSpPr>
          <p:nvPr/>
        </p:nvSpPr>
        <p:spPr bwMode="auto">
          <a:xfrm>
            <a:off x="2350295" y="523479"/>
            <a:ext cx="75612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eaLnBrk="1" latinLnBrk="0" hangingPunct="1">
              <a:spcBef>
                <a:spcPct val="50000"/>
              </a:spcBef>
              <a:buFontTx/>
              <a:buNone/>
            </a:pPr>
            <a:r>
              <a:rPr lang="en-US" altLang="zh-CN" sz="4000" dirty="0">
                <a:latin typeface="Comic Sans MS" panose="030F0702030302020204" pitchFamily="66" charset="0"/>
                <a:ea typeface="宋体" panose="02010600030101010101" pitchFamily="2" charset="-122"/>
              </a:rPr>
              <a:t>How </a:t>
            </a:r>
            <a:r>
              <a:rPr lang="en-US" altLang="zh-CN" sz="4000" dirty="0">
                <a:latin typeface="Comic Sans MS" panose="030F0702030302020204" pitchFamily="66" charset="0"/>
                <a:ea typeface="宋体" panose="02010600030101010101" pitchFamily="2" charset="-122"/>
              </a:rPr>
              <a:t>do you </a:t>
            </a:r>
            <a:r>
              <a:rPr lang="en-US" altLang="zh-CN" sz="4000" dirty="0">
                <a:latin typeface="Comic Sans MS" panose="030F0702030302020204" pitchFamily="66" charset="0"/>
                <a:ea typeface="宋体" panose="02010600030101010101" pitchFamily="2" charset="-122"/>
              </a:rPr>
              <a:t>go to the              ? </a:t>
            </a:r>
          </a:p>
        </p:txBody>
      </p:sp>
      <p:sp>
        <p:nvSpPr>
          <p:cNvPr id="30724" name="Text Box 30"/>
          <p:cNvSpPr txBox="1">
            <a:spLocks noChangeArrowheads="1"/>
          </p:cNvSpPr>
          <p:nvPr/>
        </p:nvSpPr>
        <p:spPr bwMode="auto">
          <a:xfrm>
            <a:off x="2350295" y="1482726"/>
            <a:ext cx="55435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latinLnBrk="0">
              <a:spcBef>
                <a:spcPct val="50000"/>
              </a:spcBef>
              <a:buNone/>
            </a:pPr>
            <a:r>
              <a:rPr lang="en-US" altLang="zh-CN" sz="4000" dirty="0">
                <a:latin typeface="Comic Sans MS" panose="030F0702030302020204" pitchFamily="66" charset="0"/>
                <a:ea typeface="宋体" panose="02010600030101010101" pitchFamily="2" charset="-122"/>
              </a:rPr>
              <a:t>I go </a:t>
            </a:r>
            <a:r>
              <a:rPr lang="en-US" altLang="zh-CN" sz="4000" dirty="0">
                <a:latin typeface="Comic Sans MS" panose="030F0702030302020204" pitchFamily="66" charset="0"/>
                <a:ea typeface="宋体" panose="02010600030101010101" pitchFamily="2" charset="-122"/>
              </a:rPr>
              <a:t>to the… by ___.</a:t>
            </a:r>
          </a:p>
        </p:txBody>
      </p:sp>
      <p:pic>
        <p:nvPicPr>
          <p:cNvPr id="30725" name="Picture 38" descr="farm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695" y="35032"/>
            <a:ext cx="2018550" cy="1447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4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27" y="-42500"/>
            <a:ext cx="1312281" cy="152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73" name="AutoShape 21"/>
          <p:cNvSpPr>
            <a:spLocks noChangeArrowheads="1"/>
          </p:cNvSpPr>
          <p:nvPr/>
        </p:nvSpPr>
        <p:spPr bwMode="auto">
          <a:xfrm rot="-5400000">
            <a:off x="4782930" y="3765464"/>
            <a:ext cx="554624" cy="1676571"/>
          </a:xfrm>
          <a:prstGeom prst="upArrow">
            <a:avLst>
              <a:gd name="adj1" fmla="val 50000"/>
              <a:gd name="adj2" fmla="val 110473"/>
            </a:avLst>
          </a:prstGeom>
          <a:solidFill>
            <a:srgbClr val="FFFF00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zh-CN" altLang="en-US" sz="2800">
              <a:latin typeface="-소망B" pitchFamily="2" charset="-127"/>
              <a:ea typeface="-소망B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4283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1200000">
                                      <p:cBhvr>
                                        <p:cTn id="6" dur="10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7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921" y="2215166"/>
            <a:ext cx="5111750" cy="4642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 Box 7"/>
          <p:cNvSpPr txBox="1">
            <a:spLocks noChangeArrowheads="1"/>
          </p:cNvSpPr>
          <p:nvPr/>
        </p:nvSpPr>
        <p:spPr bwMode="auto">
          <a:xfrm>
            <a:off x="2495550" y="394727"/>
            <a:ext cx="74882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eaLnBrk="1" latinLnBrk="0" hangingPunct="1">
              <a:spcBef>
                <a:spcPct val="50000"/>
              </a:spcBef>
              <a:buFontTx/>
              <a:buNone/>
            </a:pPr>
            <a:r>
              <a:rPr lang="en-US" altLang="zh-CN" sz="4000" dirty="0">
                <a:latin typeface="Comic Sans MS" panose="030F0702030302020204" pitchFamily="66" charset="0"/>
                <a:ea typeface="宋体" panose="02010600030101010101" pitchFamily="2" charset="-122"/>
              </a:rPr>
              <a:t>How </a:t>
            </a:r>
            <a:r>
              <a:rPr lang="en-US" altLang="zh-CN" sz="4000" dirty="0" smtClean="0">
                <a:latin typeface="Comic Sans MS" panose="030F0702030302020204" pitchFamily="66" charset="0"/>
                <a:ea typeface="宋体" panose="02010600030101010101" pitchFamily="2" charset="-122"/>
              </a:rPr>
              <a:t>do you go </a:t>
            </a:r>
            <a:r>
              <a:rPr lang="en-US" altLang="zh-CN" sz="4000" dirty="0">
                <a:latin typeface="Comic Sans MS" panose="030F0702030302020204" pitchFamily="66" charset="0"/>
                <a:ea typeface="宋体" panose="02010600030101010101" pitchFamily="2" charset="-122"/>
              </a:rPr>
              <a:t>to the              ? </a:t>
            </a:r>
          </a:p>
        </p:txBody>
      </p:sp>
      <p:pic>
        <p:nvPicPr>
          <p:cNvPr id="31748" name="Picture 22" descr="S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1825" y="38656"/>
            <a:ext cx="1171977" cy="14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 Box 24"/>
          <p:cNvSpPr txBox="1">
            <a:spLocks noChangeArrowheads="1"/>
          </p:cNvSpPr>
          <p:nvPr/>
        </p:nvSpPr>
        <p:spPr bwMode="auto">
          <a:xfrm>
            <a:off x="2495550" y="1446909"/>
            <a:ext cx="75596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latinLnBrk="0">
              <a:spcBef>
                <a:spcPct val="50000"/>
              </a:spcBef>
              <a:buNone/>
            </a:pPr>
            <a:r>
              <a:rPr lang="en-US" altLang="zh-CN" sz="4000" dirty="0" smtClean="0">
                <a:latin typeface="Comic Sans MS" panose="030F0702030302020204" pitchFamily="66" charset="0"/>
                <a:ea typeface="宋体" panose="02010600030101010101" pitchFamily="2" charset="-122"/>
              </a:rPr>
              <a:t>I go to </a:t>
            </a:r>
            <a:r>
              <a:rPr lang="en-US" altLang="zh-CN" sz="4000" dirty="0">
                <a:latin typeface="Comic Sans MS" panose="030F0702030302020204" pitchFamily="66" charset="0"/>
                <a:ea typeface="宋体" panose="02010600030101010101" pitchFamily="2" charset="-122"/>
              </a:rPr>
              <a:t>the… by ___.</a:t>
            </a:r>
          </a:p>
        </p:txBody>
      </p:sp>
      <p:pic>
        <p:nvPicPr>
          <p:cNvPr id="31750" name="Picture 28" descr="zo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791" y="38656"/>
            <a:ext cx="1747212" cy="1251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97" name="AutoShape 21"/>
          <p:cNvSpPr>
            <a:spLocks noChangeArrowheads="1"/>
          </p:cNvSpPr>
          <p:nvPr/>
        </p:nvSpPr>
        <p:spPr bwMode="auto">
          <a:xfrm rot="-5400000">
            <a:off x="5122305" y="3764788"/>
            <a:ext cx="488530" cy="1733618"/>
          </a:xfrm>
          <a:prstGeom prst="upArrow">
            <a:avLst>
              <a:gd name="adj1" fmla="val 50000"/>
              <a:gd name="adj2" fmla="val 137607"/>
            </a:avLst>
          </a:prstGeom>
          <a:solidFill>
            <a:srgbClr val="FFFF00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zh-CN" altLang="en-US" sz="2800">
              <a:latin typeface="-소망B" pitchFamily="2" charset="-127"/>
              <a:ea typeface="-소망B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7311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400000">
                                      <p:cBhvr>
                                        <p:cTn id="6" dur="10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011" y="2416835"/>
            <a:ext cx="5111750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 Box 7"/>
          <p:cNvSpPr txBox="1">
            <a:spLocks noChangeArrowheads="1"/>
          </p:cNvSpPr>
          <p:nvPr/>
        </p:nvSpPr>
        <p:spPr bwMode="auto">
          <a:xfrm>
            <a:off x="2782887" y="549275"/>
            <a:ext cx="83573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eaLnBrk="1" latinLnBrk="0" hangingPunct="1">
              <a:spcBef>
                <a:spcPct val="50000"/>
              </a:spcBef>
              <a:buFontTx/>
              <a:buNone/>
            </a:pPr>
            <a:r>
              <a:rPr lang="en-US" altLang="zh-CN" sz="4000" dirty="0">
                <a:latin typeface="Comic Sans MS" panose="030F0702030302020204" pitchFamily="66" charset="0"/>
                <a:ea typeface="宋体" panose="02010600030101010101" pitchFamily="2" charset="-122"/>
              </a:rPr>
              <a:t>How </a:t>
            </a:r>
            <a:r>
              <a:rPr lang="en-US" altLang="zh-CN" sz="4000" dirty="0" smtClean="0">
                <a:latin typeface="Comic Sans MS" panose="030F0702030302020204" pitchFamily="66" charset="0"/>
                <a:ea typeface="宋体" panose="02010600030101010101" pitchFamily="2" charset="-122"/>
              </a:rPr>
              <a:t>do you go </a:t>
            </a:r>
            <a:r>
              <a:rPr lang="en-US" altLang="zh-CN" sz="4000" dirty="0">
                <a:latin typeface="Comic Sans MS" panose="030F0702030302020204" pitchFamily="66" charset="0"/>
                <a:ea typeface="宋体" panose="02010600030101010101" pitchFamily="2" charset="-122"/>
              </a:rPr>
              <a:t>to                ? </a:t>
            </a:r>
          </a:p>
        </p:txBody>
      </p:sp>
      <p:sp>
        <p:nvSpPr>
          <p:cNvPr id="32772" name="Text Box 23"/>
          <p:cNvSpPr txBox="1">
            <a:spLocks noChangeArrowheads="1"/>
          </p:cNvSpPr>
          <p:nvPr/>
        </p:nvSpPr>
        <p:spPr bwMode="auto">
          <a:xfrm>
            <a:off x="2782887" y="1483055"/>
            <a:ext cx="835733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latinLnBrk="0">
              <a:spcBef>
                <a:spcPct val="50000"/>
              </a:spcBef>
              <a:buNone/>
            </a:pPr>
            <a:r>
              <a:rPr lang="en-US" altLang="zh-CN" sz="4000" dirty="0" smtClean="0">
                <a:latin typeface="Comic Sans MS" panose="030F0702030302020204" pitchFamily="66" charset="0"/>
                <a:ea typeface="宋体" panose="02010600030101010101" pitchFamily="2" charset="-122"/>
              </a:rPr>
              <a:t>I go to</a:t>
            </a:r>
            <a:r>
              <a:rPr lang="en-US" altLang="zh-CN" sz="4000" dirty="0">
                <a:latin typeface="Comic Sans MS" panose="030F0702030302020204" pitchFamily="66" charset="0"/>
                <a:ea typeface="宋体" panose="02010600030101010101" pitchFamily="2" charset="-122"/>
              </a:rPr>
              <a:t>… by ___.</a:t>
            </a:r>
          </a:p>
        </p:txBody>
      </p:sp>
      <p:pic>
        <p:nvPicPr>
          <p:cNvPr id="32773" name="Picture 28" descr="schoo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413" y="177182"/>
            <a:ext cx="2132695" cy="145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2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6" y="152870"/>
            <a:ext cx="154193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21" name="AutoShape 21"/>
          <p:cNvSpPr>
            <a:spLocks noChangeArrowheads="1"/>
          </p:cNvSpPr>
          <p:nvPr/>
        </p:nvSpPr>
        <p:spPr bwMode="auto">
          <a:xfrm rot="-5400000">
            <a:off x="5233777" y="3835870"/>
            <a:ext cx="431800" cy="1773461"/>
          </a:xfrm>
          <a:prstGeom prst="upArrow">
            <a:avLst>
              <a:gd name="adj1" fmla="val 50000"/>
              <a:gd name="adj2" fmla="val 137424"/>
            </a:avLst>
          </a:prstGeom>
          <a:solidFill>
            <a:srgbClr val="FFFF00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-소망M" pitchFamily="2" charset="-127"/>
                <a:ea typeface="-소망M" pitchFamily="2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zh-CN" altLang="en-US" sz="2800">
              <a:latin typeface="-소망B" pitchFamily="2" charset="-127"/>
              <a:ea typeface="-소망B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8589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81000000">
                                      <p:cBhvr>
                                        <p:cTn id="6" dur="1000" fill="hold"/>
                                        <p:tgtEl>
                                          <p:spTgt spid="256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6"/>
          <p:cNvSpPr/>
          <p:nvPr/>
        </p:nvSpPr>
        <p:spPr>
          <a:xfrm>
            <a:off x="1992313" y="4149725"/>
            <a:ext cx="8675687" cy="2447925"/>
          </a:xfrm>
          <a:prstGeom prst="rect">
            <a:avLst/>
          </a:prstGeom>
          <a:solidFill>
            <a:srgbClr val="B2B2B2">
              <a:alpha val="50195"/>
            </a:srgbClr>
          </a:solidFill>
          <a:ln w="9525">
            <a:noFill/>
          </a:ln>
        </p:spPr>
        <p:txBody>
          <a:bodyPr wrap="none" anchor="ctr"/>
          <a:lstStyle/>
          <a:p>
            <a:endParaRPr lang="zh-CN" altLang="en-US" dirty="0">
              <a:latin typeface="-소망B" pitchFamily="2" charset="-127"/>
            </a:endParaRPr>
          </a:p>
        </p:txBody>
      </p:sp>
      <p:sp>
        <p:nvSpPr>
          <p:cNvPr id="6147" name="Rectangle 15"/>
          <p:cNvSpPr/>
          <p:nvPr/>
        </p:nvSpPr>
        <p:spPr>
          <a:xfrm>
            <a:off x="1992313" y="1412875"/>
            <a:ext cx="8675687" cy="2303463"/>
          </a:xfrm>
          <a:prstGeom prst="rect">
            <a:avLst/>
          </a:prstGeom>
          <a:solidFill>
            <a:srgbClr val="B2B2B2">
              <a:alpha val="50195"/>
            </a:srgbClr>
          </a:solidFill>
          <a:ln w="9525">
            <a:noFill/>
          </a:ln>
        </p:spPr>
        <p:txBody>
          <a:bodyPr wrap="none" anchor="ctr"/>
          <a:lstStyle/>
          <a:p>
            <a:endParaRPr lang="zh-CN" altLang="en-US" dirty="0">
              <a:latin typeface="-소망B" pitchFamily="2" charset="-127"/>
            </a:endParaRPr>
          </a:p>
        </p:txBody>
      </p:sp>
      <p:sp>
        <p:nvSpPr>
          <p:cNvPr id="9218" name="Text Box 2"/>
          <p:cNvSpPr txBox="1"/>
          <p:nvPr/>
        </p:nvSpPr>
        <p:spPr>
          <a:xfrm>
            <a:off x="6289675" y="5589588"/>
            <a:ext cx="1584325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</a:pPr>
            <a:r>
              <a:rPr lang="en-US" altLang="zh-CN" sz="48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tr</a:t>
            </a:r>
            <a:r>
              <a:rPr lang="en-US" altLang="zh-CN" sz="4800" dirty="0">
                <a:latin typeface="Arial" panose="020B0604020202020204" pitchFamily="34" charset="0"/>
                <a:ea typeface="宋体" panose="02010600030101010101" pitchFamily="2" charset="-122"/>
              </a:rPr>
              <a:t>ain</a:t>
            </a:r>
          </a:p>
        </p:txBody>
      </p:sp>
      <p:sp>
        <p:nvSpPr>
          <p:cNvPr id="9219" name="Text Box 3"/>
          <p:cNvSpPr txBox="1"/>
          <p:nvPr/>
        </p:nvSpPr>
        <p:spPr>
          <a:xfrm>
            <a:off x="8472488" y="2852738"/>
            <a:ext cx="1439862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</a:pPr>
            <a:r>
              <a:rPr lang="en-US" altLang="zh-CN" sz="4800" dirty="0">
                <a:latin typeface="Arial" panose="020B0604020202020204" pitchFamily="34" charset="0"/>
                <a:ea typeface="宋体" panose="02010600030101010101" pitchFamily="2" charset="-122"/>
              </a:rPr>
              <a:t>bus</a:t>
            </a:r>
          </a:p>
        </p:txBody>
      </p:sp>
      <p:pic>
        <p:nvPicPr>
          <p:cNvPr id="9220" name="Picture 4" descr="1286727_201830058176_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881"/>
          <a:stretch>
            <a:fillRect/>
          </a:stretch>
        </p:blipFill>
        <p:spPr>
          <a:xfrm>
            <a:off x="2782888" y="1484313"/>
            <a:ext cx="2087562" cy="1473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1" name="Picture 5" descr="6342307489793750005092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67663" y="1379538"/>
            <a:ext cx="2268537" cy="1473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2" name="Picture 6" descr="200831293423879_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03" t="29222" r="47591" b="51685"/>
          <a:stretch>
            <a:fillRect/>
          </a:stretch>
        </p:blipFill>
        <p:spPr>
          <a:xfrm>
            <a:off x="5087938" y="1484313"/>
            <a:ext cx="2627312" cy="15128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4" name="Text Box 8"/>
          <p:cNvSpPr txBox="1"/>
          <p:nvPr/>
        </p:nvSpPr>
        <p:spPr>
          <a:xfrm>
            <a:off x="3071813" y="5589588"/>
            <a:ext cx="1800225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</a:pPr>
            <a:r>
              <a:rPr lang="en-US" altLang="zh-CN" sz="4800" dirty="0">
                <a:latin typeface="Arial" panose="020B0604020202020204" pitchFamily="34" charset="0"/>
                <a:ea typeface="宋体" panose="02010600030101010101" pitchFamily="2" charset="-122"/>
              </a:rPr>
              <a:t>pl</a:t>
            </a:r>
            <a:r>
              <a:rPr lang="en-US" altLang="zh-CN" sz="48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a</a:t>
            </a:r>
            <a:r>
              <a:rPr lang="en-US" altLang="zh-CN" sz="4800" dirty="0">
                <a:latin typeface="Arial" panose="020B0604020202020204" pitchFamily="34" charset="0"/>
                <a:ea typeface="宋体" panose="02010600030101010101" pitchFamily="2" charset="-122"/>
              </a:rPr>
              <a:t>n</a:t>
            </a:r>
            <a:r>
              <a:rPr lang="en-US" altLang="zh-CN" sz="48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e</a:t>
            </a:r>
          </a:p>
        </p:txBody>
      </p:sp>
      <p:sp>
        <p:nvSpPr>
          <p:cNvPr id="9225" name="Text Box 9"/>
          <p:cNvSpPr txBox="1"/>
          <p:nvPr/>
        </p:nvSpPr>
        <p:spPr>
          <a:xfrm>
            <a:off x="2927350" y="2852738"/>
            <a:ext cx="1512888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</a:pPr>
            <a:r>
              <a:rPr lang="en-US" altLang="zh-CN" sz="4800" dirty="0">
                <a:latin typeface="Arial" panose="020B0604020202020204" pitchFamily="34" charset="0"/>
                <a:ea typeface="宋体" panose="02010600030101010101" pitchFamily="2" charset="-122"/>
              </a:rPr>
              <a:t>b</a:t>
            </a:r>
            <a:r>
              <a:rPr lang="en-US" altLang="zh-CN" sz="48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i</a:t>
            </a:r>
            <a:r>
              <a:rPr lang="en-US" altLang="zh-CN" sz="4800" dirty="0">
                <a:latin typeface="Arial" panose="020B0604020202020204" pitchFamily="34" charset="0"/>
                <a:ea typeface="宋体" panose="02010600030101010101" pitchFamily="2" charset="-122"/>
              </a:rPr>
              <a:t>k</a:t>
            </a:r>
            <a:r>
              <a:rPr lang="en-US" altLang="zh-CN" sz="48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e</a:t>
            </a:r>
          </a:p>
        </p:txBody>
      </p:sp>
      <p:sp>
        <p:nvSpPr>
          <p:cNvPr id="9227" name="Text Box 11"/>
          <p:cNvSpPr txBox="1"/>
          <p:nvPr/>
        </p:nvSpPr>
        <p:spPr>
          <a:xfrm>
            <a:off x="5772150" y="2852738"/>
            <a:ext cx="1368425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</a:pPr>
            <a:r>
              <a:rPr lang="en-US" altLang="zh-CN" sz="4800" dirty="0">
                <a:latin typeface="Arial" panose="020B0604020202020204" pitchFamily="34" charset="0"/>
                <a:ea typeface="宋体" panose="02010600030101010101" pitchFamily="2" charset="-122"/>
              </a:rPr>
              <a:t>car</a:t>
            </a:r>
          </a:p>
        </p:txBody>
      </p:sp>
      <p:pic>
        <p:nvPicPr>
          <p:cNvPr id="9229" name="Picture 13" descr="train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433" y="4221480"/>
            <a:ext cx="2162175" cy="1752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30" name="Picture 14" descr="plane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7033" y="4221163"/>
            <a:ext cx="2376487" cy="17033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4027805" y="184785"/>
            <a:ext cx="4960620" cy="1106805"/>
          </a:xfrm>
          <a:prstGeom prst="rect">
            <a:avLst/>
          </a:prstGeom>
          <a:solidFill>
            <a:srgbClr val="FFC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>
                <a:latin typeface="Comic Sans MS" panose="030F0702030302020204" charset="0"/>
                <a:cs typeface="Comic Sans MS" panose="030F0702030302020204" charset="0"/>
              </a:rPr>
              <a:t>vehicle</a:t>
            </a:r>
            <a:r>
              <a:rPr lang="en-US" altLang="zh-CN" sz="66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s </a:t>
            </a:r>
            <a:r>
              <a:rPr lang="zh-CN" altLang="en-US" sz="4800" b="1">
                <a:solidFill>
                  <a:srgbClr val="FF0000"/>
                </a:solidFill>
                <a:latin typeface="Comic Sans MS" panose="030F0702030302020204" charset="0"/>
                <a:cs typeface="Comic Sans MS" panose="030F0702030302020204" charset="0"/>
              </a:rPr>
              <a:t>车辆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9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波形 2"/>
          <p:cNvSpPr/>
          <p:nvPr/>
        </p:nvSpPr>
        <p:spPr>
          <a:xfrm>
            <a:off x="1774825" y="22225"/>
            <a:ext cx="4691063" cy="1139825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pic>
        <p:nvPicPr>
          <p:cNvPr id="17409" name="图片 14347" descr="L10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585" y="2964498"/>
            <a:ext cx="2520950" cy="15128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0" name="图片 14348" descr="L2049s[1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337737">
            <a:off x="7779068" y="2161223"/>
            <a:ext cx="1966912" cy="1406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1" name="文本框 14349"/>
          <p:cNvSpPr txBox="1"/>
          <p:nvPr/>
        </p:nvSpPr>
        <p:spPr>
          <a:xfrm>
            <a:off x="9657398" y="2964815"/>
            <a:ext cx="83820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200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bus</a:t>
            </a:r>
          </a:p>
        </p:txBody>
      </p:sp>
      <p:pic>
        <p:nvPicPr>
          <p:cNvPr id="17413" name="图片 14351" descr="L2241s[1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8205" y="1744345"/>
            <a:ext cx="2095500" cy="1916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4" name="图片 14353" descr="L2411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1503" y="4043045"/>
            <a:ext cx="1973262" cy="15128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5" name="文本框 14354"/>
          <p:cNvSpPr txBox="1"/>
          <p:nvPr/>
        </p:nvSpPr>
        <p:spPr>
          <a:xfrm>
            <a:off x="8211820" y="4043045"/>
            <a:ext cx="74739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200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car</a:t>
            </a:r>
          </a:p>
        </p:txBody>
      </p:sp>
      <p:pic>
        <p:nvPicPr>
          <p:cNvPr id="17416" name="图片 14355" descr="200781515315358_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1675" y="4291648"/>
            <a:ext cx="2447925" cy="1847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20" name="矩形 14361"/>
          <p:cNvSpPr/>
          <p:nvPr/>
        </p:nvSpPr>
        <p:spPr>
          <a:xfrm>
            <a:off x="4511675" y="5555933"/>
            <a:ext cx="1366838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3200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plane</a:t>
            </a:r>
          </a:p>
        </p:txBody>
      </p:sp>
      <p:sp>
        <p:nvSpPr>
          <p:cNvPr id="17421" name="矩形 14362"/>
          <p:cNvSpPr/>
          <p:nvPr/>
        </p:nvSpPr>
        <p:spPr>
          <a:xfrm>
            <a:off x="2950528" y="2888298"/>
            <a:ext cx="92837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200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bike</a:t>
            </a:r>
          </a:p>
        </p:txBody>
      </p:sp>
      <p:sp>
        <p:nvSpPr>
          <p:cNvPr id="17422" name="矩形 14363"/>
          <p:cNvSpPr/>
          <p:nvPr/>
        </p:nvSpPr>
        <p:spPr>
          <a:xfrm>
            <a:off x="4420553" y="1665923"/>
            <a:ext cx="97345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200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train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775460" y="116203"/>
            <a:ext cx="455168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noProof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What's missing?</a:t>
            </a:r>
            <a:endParaRPr lang="en-US" altLang="zh-CN" sz="5400" noProof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云形 3"/>
          <p:cNvSpPr/>
          <p:nvPr/>
        </p:nvSpPr>
        <p:spPr>
          <a:xfrm>
            <a:off x="7967663" y="115888"/>
            <a:ext cx="2271713" cy="13303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5" name="文本框 4"/>
          <p:cNvSpPr txBox="1"/>
          <p:nvPr/>
        </p:nvSpPr>
        <p:spPr>
          <a:xfrm>
            <a:off x="8040369" y="476250"/>
            <a:ext cx="22269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noProof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Game time</a:t>
            </a:r>
            <a:r>
              <a:rPr lang="en-US" altLang="zh-CN" sz="3200" b="1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 </a:t>
            </a:r>
            <a:endParaRPr lang="en-US" altLang="zh-CN" sz="3200" b="1" noProof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499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0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5" grpId="0"/>
      <p:bldP spid="17420" grpId="0"/>
      <p:bldP spid="17421" grpId="0"/>
      <p:bldP spid="174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1" name="Picture 4" descr="CAR_0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167" y="543159"/>
            <a:ext cx="1800225" cy="1335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6" name="Picture 4" descr="CAR_0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629" y="2961405"/>
            <a:ext cx="1797050" cy="1606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7" name="Text Box 4"/>
          <p:cNvSpPr txBox="1"/>
          <p:nvPr/>
        </p:nvSpPr>
        <p:spPr>
          <a:xfrm>
            <a:off x="1478829" y="584724"/>
            <a:ext cx="7699375" cy="521168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8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405" indent="-1828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ts val="8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4400" b="1" dirty="0">
                <a:latin typeface="Times New Roman" panose="02020603050405020304" pitchFamily="18" charset="0"/>
              </a:rPr>
              <a:t>car, car, di di di.</a:t>
            </a:r>
          </a:p>
          <a:p>
            <a:pPr marL="0" lvl="0" indent="0" eaLnBrk="1" hangingPunct="1">
              <a:lnSpc>
                <a:spcPts val="8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4400" b="1" dirty="0">
                <a:latin typeface="Times New Roman" panose="02020603050405020304" pitchFamily="18" charset="0"/>
              </a:rPr>
              <a:t>bus, bus, beep beep beep.</a:t>
            </a:r>
          </a:p>
          <a:p>
            <a:pPr marL="0" lvl="0" indent="0" eaLnBrk="1" hangingPunct="1">
              <a:lnSpc>
                <a:spcPts val="8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4400" b="1" dirty="0">
                <a:latin typeface="Times New Roman" panose="02020603050405020304" pitchFamily="18" charset="0"/>
              </a:rPr>
              <a:t>bike, bike, ling ling ling.</a:t>
            </a:r>
          </a:p>
          <a:p>
            <a:pPr marL="0" lvl="0" indent="0" eaLnBrk="1" hangingPunct="1">
              <a:lnSpc>
                <a:spcPts val="8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4400" b="1" dirty="0">
                <a:latin typeface="Times New Roman" panose="02020603050405020304" pitchFamily="18" charset="0"/>
              </a:rPr>
              <a:t>train , train, chug chug </a:t>
            </a:r>
            <a:r>
              <a:rPr lang="en-US" altLang="zh-CN" sz="4400" b="1" dirty="0" err="1">
                <a:latin typeface="Times New Roman" panose="02020603050405020304" pitchFamily="18" charset="0"/>
              </a:rPr>
              <a:t>chug</a:t>
            </a:r>
            <a:r>
              <a:rPr lang="en-US" altLang="zh-CN" sz="4400" b="1" dirty="0" smtClean="0">
                <a:latin typeface="Times New Roman" panose="02020603050405020304" pitchFamily="18" charset="0"/>
              </a:rPr>
              <a:t>.</a:t>
            </a:r>
            <a:endParaRPr lang="en-US" altLang="zh-CN" sz="4000" b="1" dirty="0">
              <a:latin typeface="Times New Roman" panose="02020603050405020304" pitchFamily="18" charset="0"/>
            </a:endParaRPr>
          </a:p>
        </p:txBody>
      </p:sp>
      <p:pic>
        <p:nvPicPr>
          <p:cNvPr id="21508" name="Picture 5"/>
          <p:cNvPicPr/>
          <p:nvPr/>
        </p:nvPicPr>
        <p:blipFill>
          <a:blip r:embed="rId4">
            <a:clrChange>
              <a:clrFrom>
                <a:srgbClr val="F0F0FF"/>
              </a:clrFrom>
              <a:clrTo>
                <a:srgbClr val="F0F0FF">
                  <a:alpha val="0"/>
                </a:srgbClr>
              </a:clrTo>
            </a:clrChange>
          </a:blip>
          <a:srcRect l="40268" t="16830" r="46654" b="68947"/>
          <a:stretch>
            <a:fillRect/>
          </a:stretch>
        </p:blipFill>
        <p:spPr>
          <a:xfrm>
            <a:off x="7721629" y="1631080"/>
            <a:ext cx="1943100" cy="1330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9" name="Picture 6" descr="self_20050714_18"/>
          <p:cNvPicPr>
            <a:picLocks noChangeAspect="1"/>
          </p:cNvPicPr>
          <p:nvPr/>
        </p:nvPicPr>
        <p:blipFill rotWithShape="1">
          <a:blip r:embed="rId5"/>
          <a:srcRect l="7245" t="12566" r="10577" b="17380"/>
          <a:stretch/>
        </p:blipFill>
        <p:spPr>
          <a:xfrm>
            <a:off x="8634008" y="4748353"/>
            <a:ext cx="2078182" cy="114992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23339" t="11801" r="20601" b="18866"/>
          <a:stretch>
            <a:fillRect/>
          </a:stretch>
        </p:blipFill>
        <p:spPr>
          <a:xfrm>
            <a:off x="1640840" y="481965"/>
            <a:ext cx="8326755" cy="5793105"/>
          </a:xfrm>
          <a:prstGeom prst="rect">
            <a:avLst/>
          </a:prstGeom>
        </p:spPr>
      </p:pic>
      <p:pic>
        <p:nvPicPr>
          <p:cNvPr id="3" name="new_1l3_m7u1a1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401" end="50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50550" y="4965065"/>
            <a:ext cx="412750" cy="412750"/>
          </a:xfrm>
          <a:prstGeom prst="rect">
            <a:avLst/>
          </a:prstGeom>
        </p:spPr>
      </p:pic>
      <p:sp>
        <p:nvSpPr>
          <p:cNvPr id="4" name="云形 3"/>
          <p:cNvSpPr/>
          <p:nvPr/>
        </p:nvSpPr>
        <p:spPr>
          <a:xfrm>
            <a:off x="4826635" y="1937385"/>
            <a:ext cx="2105025" cy="1784985"/>
          </a:xfrm>
          <a:prstGeom prst="cloud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328545" y="1360805"/>
            <a:ext cx="2329180" cy="3422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new_1l3_m7u1a1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" end="487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50550" y="5690235"/>
            <a:ext cx="412750" cy="412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4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23514" t="11579" r="20768" b="18805"/>
          <a:stretch>
            <a:fillRect/>
          </a:stretch>
        </p:blipFill>
        <p:spPr>
          <a:xfrm>
            <a:off x="1849120" y="581660"/>
            <a:ext cx="7820660" cy="5496560"/>
          </a:xfrm>
          <a:prstGeom prst="rect">
            <a:avLst/>
          </a:prstGeom>
        </p:spPr>
      </p:pic>
      <p:pic>
        <p:nvPicPr>
          <p:cNvPr id="6" name="new_1l3_m7u1a1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94" end="6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93730" y="5462270"/>
            <a:ext cx="412750" cy="412750"/>
          </a:xfrm>
          <a:prstGeom prst="rect">
            <a:avLst/>
          </a:prstGeom>
        </p:spPr>
      </p:pic>
      <p:pic>
        <p:nvPicPr>
          <p:cNvPr id="3" name="new_1l3_m7u1a1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084" end="6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93730" y="4670425"/>
            <a:ext cx="412750" cy="412750"/>
          </a:xfrm>
          <a:prstGeom prst="rect">
            <a:avLst/>
          </a:prstGeom>
        </p:spPr>
      </p:pic>
      <p:sp>
        <p:nvSpPr>
          <p:cNvPr id="4" name="云形 3"/>
          <p:cNvSpPr/>
          <p:nvPr/>
        </p:nvSpPr>
        <p:spPr>
          <a:xfrm>
            <a:off x="4505960" y="2066290"/>
            <a:ext cx="1623695" cy="1581785"/>
          </a:xfrm>
          <a:prstGeom prst="cloud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634480" y="1574165"/>
            <a:ext cx="1934845" cy="3422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14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bldLvl="0" animBg="1"/>
      <p:bldP spid="5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32" name="ShockwaveFlash1" r:id="rId2" imgW="1828800" imgH="1828800"/>
        </mc:Choice>
        <mc:Fallback>
          <p:control name="ShockwaveFlash1" r:id="rId2" imgW="1828800" imgH="1828800">
            <p:pic>
              <p:nvPicPr>
                <p:cNvPr id="2" name="ShockwaveFlash1"/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649730" y="756920"/>
                  <a:ext cx="9239885" cy="550164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23308" t="10887" r="20386" b="19365"/>
          <a:stretch>
            <a:fillRect/>
          </a:stretch>
        </p:blipFill>
        <p:spPr>
          <a:xfrm>
            <a:off x="2249170" y="803910"/>
            <a:ext cx="7693660" cy="5361305"/>
          </a:xfrm>
          <a:prstGeom prst="rect">
            <a:avLst/>
          </a:prstGeom>
        </p:spPr>
      </p:pic>
      <p:sp>
        <p:nvSpPr>
          <p:cNvPr id="4" name="云形 3"/>
          <p:cNvSpPr/>
          <p:nvPr/>
        </p:nvSpPr>
        <p:spPr>
          <a:xfrm>
            <a:off x="10093325" y="2136140"/>
            <a:ext cx="1645285" cy="133604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new_1l3_m7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936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05160" y="4675505"/>
            <a:ext cx="412750" cy="4127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rcRect l="34628" t="23264" r="22031" b="17492"/>
          <a:stretch>
            <a:fillRect/>
          </a:stretch>
        </p:blipFill>
        <p:spPr>
          <a:xfrm>
            <a:off x="7238365" y="2139950"/>
            <a:ext cx="2704465" cy="2080260"/>
          </a:xfrm>
          <a:prstGeom prst="cloud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7237730" y="2184400"/>
            <a:ext cx="2704465" cy="1991360"/>
            <a:chOff x="11399" y="3440"/>
            <a:chExt cx="4259" cy="3136"/>
          </a:xfrm>
        </p:grpSpPr>
        <p:sp>
          <p:nvSpPr>
            <p:cNvPr id="14" name="云形 13"/>
            <p:cNvSpPr/>
            <p:nvPr/>
          </p:nvSpPr>
          <p:spPr>
            <a:xfrm>
              <a:off x="11399" y="3440"/>
              <a:ext cx="4259" cy="3136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/>
            <a:srcRect l="54950" t="49468" r="33398" b="21778"/>
            <a:stretch>
              <a:fillRect/>
            </a:stretch>
          </p:blipFill>
          <p:spPr>
            <a:xfrm>
              <a:off x="13428" y="4911"/>
              <a:ext cx="1145" cy="1590"/>
            </a:xfrm>
            <a:prstGeom prst="ellipse">
              <a:avLst/>
            </a:prstGeom>
          </p:spPr>
        </p:pic>
      </p:grpSp>
      <p:sp>
        <p:nvSpPr>
          <p:cNvPr id="16" name="椭圆 15"/>
          <p:cNvSpPr/>
          <p:nvPr/>
        </p:nvSpPr>
        <p:spPr>
          <a:xfrm>
            <a:off x="8344535" y="3024505"/>
            <a:ext cx="1090930" cy="1068705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>
          <a:xfrm>
            <a:off x="2436495" y="2392680"/>
            <a:ext cx="3418205" cy="1923415"/>
            <a:chOff x="3937" y="3768"/>
            <a:chExt cx="5283" cy="2878"/>
          </a:xfrm>
        </p:grpSpPr>
        <p:sp>
          <p:nvSpPr>
            <p:cNvPr id="17" name="圆角矩形标注 16"/>
            <p:cNvSpPr/>
            <p:nvPr/>
          </p:nvSpPr>
          <p:spPr>
            <a:xfrm>
              <a:off x="3937" y="3768"/>
              <a:ext cx="5283" cy="2878"/>
            </a:xfrm>
            <a:prstGeom prst="wedgeRoundRectCallou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4518" y="4940"/>
              <a:ext cx="4020" cy="873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 anchor="t">
              <a:spAutoFit/>
            </a:bodyPr>
            <a:lstStyle/>
            <a:p>
              <a:r>
                <a:rPr lang="en-US" altLang="zh-CN" sz="3200" b="1" noProof="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charset="0"/>
                  <a:ea typeface="-소망B" pitchFamily="2" charset="-127"/>
                  <a:cs typeface="Comic Sans MS" panose="030F0702030302020204" charset="0"/>
                  <a:sym typeface="+mn-ea"/>
                </a:rPr>
                <a:t>go to school</a:t>
              </a: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812415" y="2475865"/>
            <a:ext cx="2673985" cy="1866265"/>
            <a:chOff x="4429" y="3899"/>
            <a:chExt cx="4211" cy="2939"/>
          </a:xfrm>
        </p:grpSpPr>
        <p:sp>
          <p:nvSpPr>
            <p:cNvPr id="12" name="文本框 11"/>
            <p:cNvSpPr txBox="1"/>
            <p:nvPr/>
          </p:nvSpPr>
          <p:spPr>
            <a:xfrm>
              <a:off x="4518" y="3899"/>
              <a:ext cx="4122" cy="919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 anchor="t">
              <a:spAutoFit/>
            </a:bodyPr>
            <a:lstStyle/>
            <a:p>
              <a:r>
                <a:rPr lang="en-US" altLang="zh-CN" sz="3200" b="1" noProof="0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charset="0"/>
                  <a:ea typeface="-소망B" pitchFamily="2" charset="-127"/>
                  <a:cs typeface="Comic Sans MS" panose="030F0702030302020204" charset="0"/>
                  <a:sym typeface="+mn-ea"/>
                </a:rPr>
                <a:t>How do you</a:t>
              </a:r>
              <a:r>
                <a:rPr lang="en-US" altLang="zh-CN" sz="3200" b="1" noProof="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charset="0"/>
                  <a:ea typeface="-소망B" pitchFamily="2" charset="-127"/>
                  <a:cs typeface="Comic Sans MS" panose="030F0702030302020204" charset="0"/>
                  <a:sym typeface="+mn-ea"/>
                </a:rPr>
                <a:t>          </a:t>
              </a: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4429" y="5920"/>
              <a:ext cx="4096" cy="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</a:extLst>
          </p:spPr>
          <p:txBody>
            <a:bodyPr wrap="square" rtlCol="0" anchor="t">
              <a:spAutoFit/>
            </a:bodyPr>
            <a:lstStyle/>
            <a:p>
              <a:r>
                <a:rPr lang="en-US" altLang="zh-CN" sz="3200" b="1" noProof="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charset="0"/>
                  <a:ea typeface="-소망B" pitchFamily="2" charset="-127"/>
                  <a:cs typeface="Comic Sans MS" panose="030F0702030302020204" charset="0"/>
                  <a:sym typeface="+mn-ea"/>
                </a:rPr>
                <a:t>Amy?</a:t>
              </a: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7312025" y="4515485"/>
            <a:ext cx="3140710" cy="1229360"/>
            <a:chOff x="11515" y="7111"/>
            <a:chExt cx="4946" cy="1936"/>
          </a:xfrm>
        </p:grpSpPr>
        <p:sp>
          <p:nvSpPr>
            <p:cNvPr id="21" name="圆角矩形标注 20"/>
            <p:cNvSpPr/>
            <p:nvPr/>
          </p:nvSpPr>
          <p:spPr>
            <a:xfrm>
              <a:off x="11515" y="7111"/>
              <a:ext cx="4947" cy="1937"/>
            </a:xfrm>
            <a:prstGeom prst="wedgeRoundRectCallou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11662" y="7228"/>
              <a:ext cx="4685" cy="16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</a:extLst>
          </p:spPr>
          <p:txBody>
            <a:bodyPr wrap="square" rtlCol="0" anchor="t">
              <a:spAutoFit/>
            </a:bodyPr>
            <a:lstStyle/>
            <a:p>
              <a:r>
                <a:rPr lang="en-US" altLang="zh-CN" sz="3200" b="1" noProof="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charset="0"/>
                  <a:ea typeface="-소망B" pitchFamily="2" charset="-127"/>
                  <a:cs typeface="Comic Sans MS" panose="030F0702030302020204" charset="0"/>
                  <a:sym typeface="+mn-ea"/>
                </a:rPr>
                <a:t>I go to school</a:t>
              </a:r>
            </a:p>
            <a:p>
              <a:pPr algn="ctr"/>
              <a:r>
                <a:rPr lang="en-US" altLang="zh-CN" sz="3200" b="1" noProof="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charset="0"/>
                  <a:ea typeface="-소망B" pitchFamily="2" charset="-127"/>
                  <a:cs typeface="Comic Sans MS" panose="030F0702030302020204" charset="0"/>
                  <a:sym typeface="+mn-ea"/>
                </a:rPr>
                <a:t>_______.</a:t>
              </a:r>
            </a:p>
          </p:txBody>
        </p:sp>
      </p:grpSp>
      <p:pic>
        <p:nvPicPr>
          <p:cNvPr id="23" name="new_1l3_m7u1a2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07" end="2651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05160" y="5666105"/>
            <a:ext cx="412750" cy="41275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8144510" y="5082540"/>
            <a:ext cx="147637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 b="1" noProof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charset="0"/>
                <a:ea typeface="-소망B" pitchFamily="2" charset="-127"/>
                <a:cs typeface="Comic Sans MS" panose="030F0702030302020204" charset="0"/>
                <a:sym typeface="+mn-ea"/>
              </a:rPr>
              <a:t>by bus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8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29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16" grpId="0" bldLvl="0" animBg="1"/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空白演示"/>
  <p:tag name="KSO_WM_UNIT_NOCLEAR" val="0"/>
  <p:tag name="KSO_WM_UNIT_VALUE" val="13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187308_1*a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355</Words>
  <Application>Microsoft Office PowerPoint</Application>
  <PresentationFormat>宽屏</PresentationFormat>
  <Paragraphs>91</Paragraphs>
  <Slides>27</Slides>
  <Notes>1</Notes>
  <HiddenSlides>0</HiddenSlides>
  <MMClips>16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5" baseType="lpstr">
      <vt:lpstr>楷体</vt:lpstr>
      <vt:lpstr>宋体</vt:lpstr>
      <vt:lpstr>微软雅黑</vt:lpstr>
      <vt:lpstr>-소망B</vt:lpstr>
      <vt:lpstr>Arial</vt:lpstr>
      <vt:lpstr>Comic Sans MS</vt:lpstr>
      <vt:lpstr>Times New Roman</vt:lpstr>
      <vt:lpstr>Office 主题​​</vt:lpstr>
      <vt:lpstr>PowerPoint 演示文稿</vt:lpstr>
      <vt:lpstr>空白演示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tw</cp:lastModifiedBy>
  <cp:revision>74</cp:revision>
  <dcterms:created xsi:type="dcterms:W3CDTF">2019-06-19T02:08:00Z</dcterms:created>
  <dcterms:modified xsi:type="dcterms:W3CDTF">2019-11-19T06:17:32Z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2052-11.1.0.9145</vt:lpwstr>
  </property>
</Properties>
</file>