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61" r:id="rId4"/>
    <p:sldId id="262" r:id="rId5"/>
    <p:sldId id="279" r:id="rId6"/>
    <p:sldId id="280" r:id="rId7"/>
    <p:sldId id="278" r:id="rId8"/>
    <p:sldId id="283" r:id="rId9"/>
    <p:sldId id="285" r:id="rId10"/>
    <p:sldId id="273" r:id="rId11"/>
    <p:sldId id="282" r:id="rId12"/>
    <p:sldId id="286" r:id="rId13"/>
    <p:sldId id="265" r:id="rId14"/>
    <p:sldId id="307" r:id="rId15"/>
    <p:sldId id="306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  <a:srgbClr val="FF33CC"/>
    <a:srgbClr val="008080"/>
    <a:srgbClr val="864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54"/>
      </p:cViewPr>
      <p:guideLst>
        <p:guide orient="horz" pos="21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5DE4-26D0-4D94-B0E2-7147EFC3B94E}" type="datetimeFigureOut">
              <a:rPr lang="zh-CN" altLang="en-US" smtClean="0"/>
              <a:t>2019/11/21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E3041-B455-46C1-AE36-74ECD3F9AC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5DE4-26D0-4D94-B0E2-7147EFC3B94E}" type="datetimeFigureOut">
              <a:rPr lang="zh-CN" altLang="en-US" smtClean="0"/>
              <a:t>2019/11/21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E3041-B455-46C1-AE36-74ECD3F9AC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5DE4-26D0-4D94-B0E2-7147EFC3B94E}" type="datetimeFigureOut">
              <a:rPr lang="zh-CN" altLang="en-US" smtClean="0"/>
              <a:t>2019/11/21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E3041-B455-46C1-AE36-74ECD3F9AC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DD878-5CB0-440F-85CE-12D30A842511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73326-2CB2-4581-B334-54BD6832C03E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6753C-F7BF-43F4-B6F8-D7FFC7A93A07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026ED-796C-42E3-9CFE-5F790DCD7CB8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D55A3-3A5E-4CF3-A23A-F9E528EF6CD9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17BC2-3356-49B6-B971-33E9CA950EC8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33F0B-3B34-4112-A4AD-F36090491F27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CBA7A-C89C-4750-8B77-53D5E88F4CAD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5DE4-26D0-4D94-B0E2-7147EFC3B94E}" type="datetimeFigureOut">
              <a:rPr lang="zh-CN" altLang="en-US" smtClean="0"/>
              <a:t>2019/11/21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E3041-B455-46C1-AE36-74ECD3F9AC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5B28A-4F64-4E29-B1C1-C25E54B18BD9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AF73E-6C6F-41D5-8E35-9B44953FB1E0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A631B-479F-4C41-A450-E5CB0250605B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5DE4-26D0-4D94-B0E2-7147EFC3B94E}" type="datetimeFigureOut">
              <a:rPr lang="zh-CN" altLang="en-US" smtClean="0"/>
              <a:t>2019/11/21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E3041-B455-46C1-AE36-74ECD3F9AC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5DE4-26D0-4D94-B0E2-7147EFC3B94E}" type="datetimeFigureOut">
              <a:rPr lang="zh-CN" altLang="en-US" smtClean="0"/>
              <a:t>2019/11/21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E3041-B455-46C1-AE36-74ECD3F9AC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5DE4-26D0-4D94-B0E2-7147EFC3B94E}" type="datetimeFigureOut">
              <a:rPr lang="zh-CN" altLang="en-US" smtClean="0"/>
              <a:t>2019/11/21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E3041-B455-46C1-AE36-74ECD3F9AC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5DE4-26D0-4D94-B0E2-7147EFC3B94E}" type="datetimeFigureOut">
              <a:rPr lang="zh-CN" altLang="en-US" smtClean="0"/>
              <a:t>2019/11/21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E3041-B455-46C1-AE36-74ECD3F9AC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5DE4-26D0-4D94-B0E2-7147EFC3B94E}" type="datetimeFigureOut">
              <a:rPr lang="zh-CN" altLang="en-US" smtClean="0"/>
              <a:t>2019/11/21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E3041-B455-46C1-AE36-74ECD3F9AC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5DE4-26D0-4D94-B0E2-7147EFC3B94E}" type="datetimeFigureOut">
              <a:rPr lang="zh-CN" altLang="en-US" smtClean="0"/>
              <a:t>2019/11/21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E3041-B455-46C1-AE36-74ECD3F9AC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5DE4-26D0-4D94-B0E2-7147EFC3B94E}" type="datetimeFigureOut">
              <a:rPr lang="zh-CN" altLang="en-US" smtClean="0"/>
              <a:t>2019/11/21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E3041-B455-46C1-AE36-74ECD3F9AC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85DE4-26D0-4D94-B0E2-7147EFC3B94E}" type="datetimeFigureOut">
              <a:rPr lang="zh-CN" altLang="en-US" smtClean="0"/>
              <a:t>2019/11/21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E3041-B455-46C1-AE36-74ECD3F9AC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62D107FE-2093-420A-B16C-B6B6F58DB4D4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20799;&#31461;&#20043;&#22768;%20-%20How%20Do%20You%20Go%20To%20School_&#26631;&#28165;.ku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://bbs.fengniao.com/forum/pic/show.php?pic=http://img3.fengniao.com/forum/attachpics/139/69/5533701.jpg" TargetMode="External"/><Relationship Id="rId10" Type="http://schemas.openxmlformats.org/officeDocument/2006/relationships/image" Target="../media/image39.jpeg"/><Relationship Id="rId4" Type="http://schemas.openxmlformats.org/officeDocument/2006/relationships/image" Target="../media/image34.jpe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hyperlink" Target="29%20Module7-Unit2-&#27963;&#21160;&#20108;.swf" TargetMode="Externa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00468" y="921494"/>
            <a:ext cx="4831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Module 7 Unit 2</a:t>
            </a:r>
            <a:endParaRPr lang="zh-CN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8640960" cy="3516764"/>
          </a:xfrm>
          <a:prstGeom prst="rect">
            <a:avLst/>
          </a:prstGeom>
        </p:spPr>
      </p:pic>
      <p:sp>
        <p:nvSpPr>
          <p:cNvPr id="3" name="笑脸 2">
            <a:hlinkClick r:id="rId3" action="ppaction://hlinkfile"/>
          </p:cNvPr>
          <p:cNvSpPr/>
          <p:nvPr/>
        </p:nvSpPr>
        <p:spPr>
          <a:xfrm>
            <a:off x="7236296" y="3367068"/>
            <a:ext cx="720080" cy="504056"/>
          </a:xfrm>
          <a:prstGeom prst="smileyFac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920490" y="59055"/>
            <a:ext cx="13036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Comic Sans MS" panose="030F0702030302020204" pitchFamily="66" charset="0"/>
                <a:cs typeface="Comic Sans MS" panose="030F0702030302020204" pitchFamily="66" charset="0"/>
              </a:rPr>
              <a:t>P41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9" name="ShockwaveFlash1" r:id="rId2" imgW="8353440" imgH="5954760"/>
        </mc:Choice>
        <mc:Fallback>
          <p:control name="ShockwaveFlash1" r:id="rId2" imgW="8353440" imgH="5954760">
            <p:pic>
              <p:nvPicPr>
                <p:cNvPr id="2" name="ShockwaveFlash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5536" y="642620"/>
                  <a:ext cx="8352928" cy="5954732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920490" y="59055"/>
            <a:ext cx="13036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Comic Sans MS" panose="030F0702030302020204" pitchFamily="66" charset="0"/>
                <a:cs typeface="Comic Sans MS" panose="030F0702030302020204" pitchFamily="66" charset="0"/>
              </a:rPr>
              <a:t>P42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3" name="ShockwaveFlash1" r:id="rId2" imgW="1828800" imgH="1828800"/>
        </mc:Choice>
        <mc:Fallback>
          <p:control name="ShockwaveFlash1" r:id="rId2" imgW="1828800" imgH="1828800">
            <p:pic>
              <p:nvPicPr>
                <p:cNvPr id="2" name="ShockwaveFlash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1790" y="791845"/>
                  <a:ext cx="8439785" cy="586041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9962"/>
            <a:ext cx="6952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How do you go to...?</a:t>
            </a:r>
            <a:endParaRPr lang="zh-CN" altLang="en-US" sz="44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481" y="4312546"/>
            <a:ext cx="2507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I go </a:t>
            </a:r>
            <a:r>
              <a:rPr lang="en-US" altLang="zh-CN" sz="48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by</a:t>
            </a:r>
            <a:endParaRPr lang="zh-CN" altLang="en-US" sz="4800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3"/>
          <a:stretch/>
        </p:blipFill>
        <p:spPr bwMode="auto">
          <a:xfrm>
            <a:off x="1883145" y="1178546"/>
            <a:ext cx="1608735" cy="1604123"/>
          </a:xfrm>
          <a:prstGeom prst="ellipse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9"/>
          <a:stretch/>
        </p:blipFill>
        <p:spPr bwMode="auto">
          <a:xfrm>
            <a:off x="3707904" y="1178546"/>
            <a:ext cx="1590838" cy="1605256"/>
          </a:xfrm>
          <a:prstGeom prst="ellipse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554" y="1178546"/>
            <a:ext cx="1609315" cy="1604123"/>
          </a:xfrm>
          <a:prstGeom prst="ellipse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3" y="1162440"/>
            <a:ext cx="1550521" cy="1620229"/>
          </a:xfrm>
          <a:prstGeom prst="ellipse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66" y="2996314"/>
            <a:ext cx="9093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"/>
          <a:stretch/>
        </p:blipFill>
        <p:spPr bwMode="auto">
          <a:xfrm>
            <a:off x="5580112" y="1162441"/>
            <a:ext cx="1602072" cy="1642822"/>
          </a:xfrm>
          <a:prstGeom prst="ellipse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912" y="2996314"/>
            <a:ext cx="1090078" cy="45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27" y="3040364"/>
            <a:ext cx="1714698" cy="40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789" y="3004648"/>
            <a:ext cx="11049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761" y="2996952"/>
            <a:ext cx="11049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58182" y="6014625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i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I walk to ... </a:t>
            </a:r>
            <a:endParaRPr lang="zh-CN" altLang="en-US" sz="4800" b="1" i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15816" y="3864911"/>
            <a:ext cx="205995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800" b="1" i="1" dirty="0">
                <a:solidFill>
                  <a:srgbClr val="C00000"/>
                </a:solidFill>
                <a:latin typeface="Georgia" panose="02040502050405020303" pitchFamily="18" charset="0"/>
              </a:rPr>
              <a:t>plane</a:t>
            </a:r>
            <a:endParaRPr lang="zh-CN" altLang="en-US" sz="48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364088" y="3864911"/>
            <a:ext cx="187365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train</a:t>
            </a:r>
            <a:endParaRPr lang="zh-CN" altLang="en-US" sz="48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66783" y="4799634"/>
            <a:ext cx="154923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ship</a:t>
            </a:r>
            <a:endParaRPr lang="zh-CN" altLang="en-US" sz="48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613368" y="3864910"/>
            <a:ext cx="145950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bus</a:t>
            </a:r>
            <a:endParaRPr lang="zh-CN" altLang="en-US" sz="48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508104" y="4911088"/>
            <a:ext cx="164104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bike</a:t>
            </a:r>
            <a:endParaRPr lang="zh-CN" altLang="en-US" sz="48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668344" y="4911088"/>
            <a:ext cx="136474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car</a:t>
            </a:r>
            <a:endParaRPr lang="zh-CN" altLang="en-US" sz="48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5" grpId="0"/>
      <p:bldP spid="2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31640" y="44624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Do you go to ……by……?</a:t>
            </a:r>
            <a:endParaRPr lang="zh-CN" altLang="en-US" sz="44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9592" y="980728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i="1" dirty="0">
                <a:solidFill>
                  <a:srgbClr val="7030A0"/>
                </a:solidFill>
                <a:latin typeface="Georgia" panose="02040502050405020303" pitchFamily="18" charset="0"/>
              </a:rPr>
              <a:t>Yes, I do.</a:t>
            </a:r>
            <a:endParaRPr lang="zh-CN" altLang="en-US" sz="4800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99992" y="98072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i="1" dirty="0">
                <a:solidFill>
                  <a:srgbClr val="7030A0"/>
                </a:solidFill>
                <a:latin typeface="Georgia" panose="02040502050405020303" pitchFamily="18" charset="0"/>
              </a:rPr>
              <a:t>No, I don’t.</a:t>
            </a:r>
            <a:endParaRPr lang="zh-CN" altLang="en-US" sz="4800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3"/>
          <a:stretch/>
        </p:blipFill>
        <p:spPr bwMode="auto">
          <a:xfrm>
            <a:off x="3735214" y="1998744"/>
            <a:ext cx="1378800" cy="1374847"/>
          </a:xfrm>
          <a:prstGeom prst="ellipse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9"/>
          <a:stretch/>
        </p:blipFill>
        <p:spPr bwMode="auto">
          <a:xfrm>
            <a:off x="3786299" y="4499366"/>
            <a:ext cx="1363461" cy="1375818"/>
          </a:xfrm>
          <a:prstGeom prst="ellipse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79" y="4574426"/>
            <a:ext cx="1379297" cy="1374847"/>
          </a:xfrm>
          <a:prstGeom prst="ellipse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12" y="2001046"/>
            <a:ext cx="1328906" cy="1388651"/>
          </a:xfrm>
          <a:prstGeom prst="ellipse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"/>
          <a:stretch/>
        </p:blipFill>
        <p:spPr bwMode="auto">
          <a:xfrm>
            <a:off x="1061436" y="4560607"/>
            <a:ext cx="1373089" cy="1408015"/>
          </a:xfrm>
          <a:prstGeom prst="ellipse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7079" y="1988840"/>
            <a:ext cx="1368252" cy="1315458"/>
          </a:xfrm>
          <a:prstGeom prst="ellipse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文本框 15"/>
          <p:cNvSpPr txBox="1"/>
          <p:nvPr/>
        </p:nvSpPr>
        <p:spPr>
          <a:xfrm>
            <a:off x="1187624" y="3389697"/>
            <a:ext cx="145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anose="030F0702030302020204" pitchFamily="66" charset="0"/>
              </a:rPr>
              <a:t>zoo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17177" y="3389697"/>
            <a:ext cx="145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anose="030F0702030302020204" pitchFamily="66" charset="0"/>
              </a:rPr>
              <a:t>farm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19434" y="3389697"/>
            <a:ext cx="18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anose="030F0702030302020204" pitchFamily="66" charset="0"/>
              </a:rPr>
              <a:t>school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99592" y="6023029"/>
            <a:ext cx="1746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anose="030F0702030302020204" pitchFamily="66" charset="0"/>
              </a:rPr>
              <a:t>Beijing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19872" y="6023029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anose="030F0702030302020204" pitchFamily="66" charset="0"/>
              </a:rPr>
              <a:t>Shanghai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691442" y="6023029"/>
            <a:ext cx="18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anose="030F0702030302020204" pitchFamily="66" charset="0"/>
              </a:rPr>
              <a:t>Dalian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48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200831293423879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74840" r="13168" b="8321"/>
          <a:stretch>
            <a:fillRect/>
          </a:stretch>
        </p:blipFill>
        <p:spPr bwMode="auto">
          <a:xfrm>
            <a:off x="4001621" y="3861747"/>
            <a:ext cx="1512887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200831293423879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r="34125" b="72586"/>
          <a:stretch>
            <a:fillRect/>
          </a:stretch>
        </p:blipFill>
        <p:spPr bwMode="auto">
          <a:xfrm>
            <a:off x="3901043" y="724433"/>
            <a:ext cx="16557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7" descr="634230748979375000509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132" y="1901211"/>
            <a:ext cx="14049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200831293423879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29222" r="47591" b="51685"/>
          <a:stretch>
            <a:fillRect/>
          </a:stretch>
        </p:blipFill>
        <p:spPr bwMode="auto">
          <a:xfrm>
            <a:off x="3836841" y="14523"/>
            <a:ext cx="136842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138564" y="103982"/>
            <a:ext cx="3057525" cy="2120900"/>
            <a:chOff x="3107" y="0"/>
            <a:chExt cx="2812" cy="1999"/>
          </a:xfrm>
        </p:grpSpPr>
        <p:pic>
          <p:nvPicPr>
            <p:cNvPr id="27667" name="Picture 10" descr="桂林山水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6" t="6590" r="19421" b="5717"/>
            <a:stretch>
              <a:fillRect/>
            </a:stretch>
          </p:blipFill>
          <p:spPr bwMode="auto">
            <a:xfrm>
              <a:off x="3107" y="0"/>
              <a:ext cx="2653" cy="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8" name="Rectangle 11"/>
            <p:cNvSpPr>
              <a:spLocks noChangeArrowheads="1"/>
            </p:cNvSpPr>
            <p:nvPr/>
          </p:nvSpPr>
          <p:spPr bwMode="auto">
            <a:xfrm>
              <a:off x="4377" y="0"/>
              <a:ext cx="1542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latinLnBrk="1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solidFill>
                    <a:srgbClr val="0000FF"/>
                  </a:solidFill>
                  <a:latin typeface="Times New Roman" panose="02020603050405020304" pitchFamily="18" charset="0"/>
                  <a:ea typeface="-소망B" pitchFamily="2" charset="-127"/>
                </a:rPr>
                <a:t>Guilin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96843" y="4645025"/>
            <a:ext cx="2819400" cy="2120900"/>
            <a:chOff x="0" y="2341"/>
            <a:chExt cx="2562" cy="1979"/>
          </a:xfrm>
        </p:grpSpPr>
        <p:pic>
          <p:nvPicPr>
            <p:cNvPr id="27665" name="Picture 13" descr="点击浏览原图&#10;">
              <a:hlinkClick r:id="rId5" tooltip="三亚美景图片 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81"/>
              <a:ext cx="2562" cy="1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6" name="Rectangle 14"/>
            <p:cNvSpPr>
              <a:spLocks noChangeArrowheads="1"/>
            </p:cNvSpPr>
            <p:nvPr/>
          </p:nvSpPr>
          <p:spPr bwMode="auto">
            <a:xfrm>
              <a:off x="52" y="2341"/>
              <a:ext cx="1542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latinLnBrk="1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solidFill>
                    <a:srgbClr val="0000FF"/>
                  </a:solidFill>
                  <a:latin typeface="Times New Roman" panose="02020603050405020304" pitchFamily="18" charset="0"/>
                  <a:ea typeface="-소망B" pitchFamily="2" charset="-127"/>
                </a:rPr>
                <a:t>Sanya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239705" y="4730750"/>
            <a:ext cx="2827337" cy="2035175"/>
            <a:chOff x="3126" y="2364"/>
            <a:chExt cx="2634" cy="1956"/>
          </a:xfrm>
        </p:grpSpPr>
        <p:pic>
          <p:nvPicPr>
            <p:cNvPr id="27663" name="Picture 16" descr="长城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2364"/>
              <a:ext cx="2608" cy="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4" name="Rectangle 17"/>
            <p:cNvSpPr>
              <a:spLocks noChangeArrowheads="1"/>
            </p:cNvSpPr>
            <p:nvPr/>
          </p:nvSpPr>
          <p:spPr bwMode="auto">
            <a:xfrm>
              <a:off x="3126" y="3794"/>
              <a:ext cx="1542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latinLnBrk="1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solidFill>
                    <a:schemeClr val="bg1"/>
                  </a:solidFill>
                  <a:latin typeface="Times New Roman" panose="02020603050405020304" pitchFamily="18" charset="0"/>
                  <a:ea typeface="-소망B" pitchFamily="2" charset="-127"/>
                </a:rPr>
                <a:t>Beijing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96843" y="103982"/>
            <a:ext cx="2806700" cy="2120900"/>
            <a:chOff x="612" y="618"/>
            <a:chExt cx="2041" cy="1542"/>
          </a:xfrm>
        </p:grpSpPr>
        <p:sp>
          <p:nvSpPr>
            <p:cNvPr id="27661" name="Rectangle 19" descr="u=2863021326,2071459422&amp;fm=23&amp;gp=0"/>
            <p:cNvSpPr>
              <a:spLocks noChangeArrowheads="1"/>
            </p:cNvSpPr>
            <p:nvPr/>
          </p:nvSpPr>
          <p:spPr bwMode="auto">
            <a:xfrm>
              <a:off x="612" y="618"/>
              <a:ext cx="2041" cy="1542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zh-CN" altLang="en-US" sz="2800">
                <a:latin typeface="-소망B" pitchFamily="2" charset="-127"/>
                <a:ea typeface="-소망B" pitchFamily="2" charset="-127"/>
              </a:endParaRPr>
            </a:p>
          </p:txBody>
        </p:sp>
        <p:sp>
          <p:nvSpPr>
            <p:cNvPr id="27662" name="Text Box 20"/>
            <p:cNvSpPr txBox="1">
              <a:spLocks noChangeArrowheads="1"/>
            </p:cNvSpPr>
            <p:nvPr/>
          </p:nvSpPr>
          <p:spPr bwMode="auto">
            <a:xfrm>
              <a:off x="657" y="663"/>
              <a:ext cx="1264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-소망M" pitchFamily="2" charset="-127"/>
                  <a:ea typeface="-소망M" pitchFamily="2" charset="-127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lang="en-US" altLang="zh-CN" sz="40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Dalian</a:t>
              </a:r>
            </a:p>
          </p:txBody>
        </p:sp>
      </p:grpSp>
      <p:pic>
        <p:nvPicPr>
          <p:cNvPr id="27658" name="Picture 2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5013325"/>
            <a:ext cx="1390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22" descr="imagesCA89IPU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355" y="5940952"/>
            <a:ext cx="10795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Text Box 23"/>
          <p:cNvSpPr txBox="1">
            <a:spLocks noChangeArrowheads="1"/>
          </p:cNvSpPr>
          <p:nvPr/>
        </p:nvSpPr>
        <p:spPr bwMode="auto">
          <a:xfrm>
            <a:off x="24269" y="2963371"/>
            <a:ext cx="5532536" cy="646331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-소망M" pitchFamily="2" charset="-127"/>
                <a:ea typeface="-소망M" pitchFamily="2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-소망M" pitchFamily="2" charset="-127"/>
                <a:ea typeface="-소망M" pitchFamily="2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-소망M" pitchFamily="2" charset="-127"/>
                <a:ea typeface="-소망M" pitchFamily="2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-소망M" pitchFamily="2" charset="-127"/>
                <a:ea typeface="-소망M" pitchFamily="2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-소망M" pitchFamily="2" charset="-127"/>
                <a:ea typeface="-소망M" pitchFamily="2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-소망M" pitchFamily="2" charset="-127"/>
                <a:ea typeface="-소망M" pitchFamily="2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-소망M" pitchFamily="2" charset="-127"/>
                <a:ea typeface="-소망M" pitchFamily="2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-소망M" pitchFamily="2" charset="-127"/>
                <a:ea typeface="-소망M" pitchFamily="2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-소망M" pitchFamily="2" charset="-127"/>
                <a:ea typeface="-소망M" pitchFamily="2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lang="en-US" altLang="zh-CN" sz="3600" b="1" i="1" dirty="0">
                <a:solidFill>
                  <a:srgbClr val="7030A0"/>
                </a:solidFill>
                <a:latin typeface="Georgia" panose="02040502050405020303" pitchFamily="18" charset="0"/>
                <a:ea typeface="+mn-ea"/>
              </a:rPr>
              <a:t>How do you go to……?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6084168" y="2963371"/>
            <a:ext cx="3015662" cy="646331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-소망M" pitchFamily="2" charset="-127"/>
                <a:ea typeface="-소망M" pitchFamily="2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-소망M" pitchFamily="2" charset="-127"/>
                <a:ea typeface="-소망M" pitchFamily="2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-소망M" pitchFamily="2" charset="-127"/>
                <a:ea typeface="-소망M" pitchFamily="2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-소망M" pitchFamily="2" charset="-127"/>
                <a:ea typeface="-소망M" pitchFamily="2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-소망M" pitchFamily="2" charset="-127"/>
                <a:ea typeface="-소망M" pitchFamily="2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-소망M" pitchFamily="2" charset="-127"/>
                <a:ea typeface="-소망M" pitchFamily="2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-소망M" pitchFamily="2" charset="-127"/>
                <a:ea typeface="-소망M" pitchFamily="2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-소망M" pitchFamily="2" charset="-127"/>
                <a:ea typeface="-소망M" pitchFamily="2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-소망M" pitchFamily="2" charset="-127"/>
                <a:ea typeface="-소망M" pitchFamily="2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lang="en-US" altLang="zh-CN" sz="3600" b="1" i="1" dirty="0" smtClean="0">
                <a:solidFill>
                  <a:srgbClr val="7030A0"/>
                </a:solidFill>
                <a:latin typeface="Georgia" panose="02040502050405020303" pitchFamily="18" charset="0"/>
                <a:ea typeface="+mn-ea"/>
              </a:rPr>
              <a:t>I  go by……</a:t>
            </a:r>
            <a:endParaRPr lang="en-US" altLang="zh-CN" sz="3600" b="1" i="1" dirty="0">
              <a:solidFill>
                <a:srgbClr val="7030A0"/>
              </a:solidFill>
              <a:latin typeface="Georgia" panose="02040502050405020303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874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8" descr="1256370673cm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07504" y="1100138"/>
            <a:ext cx="8647112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sz="3200" b="1" i="1" dirty="0">
                <a:solidFill>
                  <a:srgbClr val="000000"/>
                </a:solidFill>
                <a:latin typeface="Georgia" panose="02040502050405020303" pitchFamily="18" charset="0"/>
                <a:ea typeface="楷体_GB2312" pitchFamily="49" charset="-122"/>
              </a:rPr>
              <a:t>It’s not a bird. It can fly in the sky. It’s very big. What is it?</a:t>
            </a:r>
            <a:endParaRPr lang="en-US" sz="3200" b="1" i="1" dirty="0">
              <a:latin typeface="Georgia" panose="02040502050405020303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372200" y="4581128"/>
            <a:ext cx="2232248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b="1" i="1" dirty="0">
                <a:solidFill>
                  <a:srgbClr val="0000FF"/>
                </a:solidFill>
                <a:latin typeface="Georgia" panose="02040502050405020303" pitchFamily="18" charset="0"/>
              </a:rPr>
              <a:t>pl</a:t>
            </a:r>
            <a:r>
              <a:rPr lang="en-US" sz="5400" b="1" i="1" dirty="0">
                <a:solidFill>
                  <a:srgbClr val="FF3300"/>
                </a:solidFill>
                <a:latin typeface="Georgia" panose="02040502050405020303" pitchFamily="18" charset="0"/>
              </a:rPr>
              <a:t>a</a:t>
            </a:r>
            <a:r>
              <a:rPr lang="en-US" sz="5400" b="1" i="1" dirty="0">
                <a:solidFill>
                  <a:schemeClr val="hlink"/>
                </a:solidFill>
                <a:latin typeface="Georgia" panose="02040502050405020303" pitchFamily="18" charset="0"/>
              </a:rPr>
              <a:t>n</a:t>
            </a:r>
            <a:r>
              <a:rPr lang="en-US" sz="5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e</a:t>
            </a:r>
          </a:p>
        </p:txBody>
      </p:sp>
      <p:pic>
        <p:nvPicPr>
          <p:cNvPr id="12293" name="WordArt 14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3875" y="0"/>
            <a:ext cx="344487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0" descr="pla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667000"/>
            <a:ext cx="4992688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 autoUpdateAnimBg="0"/>
      <p:bldP spid="1229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1256370673cm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457200" y="1066800"/>
            <a:ext cx="8153400" cy="1568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sz="3200" b="1" i="1" dirty="0">
                <a:solidFill>
                  <a:srgbClr val="000000"/>
                </a:solidFill>
                <a:latin typeface="Georgia" panose="02040502050405020303" pitchFamily="18" charset="0"/>
                <a:ea typeface="楷体_GB2312" pitchFamily="49" charset="-122"/>
              </a:rPr>
              <a:t>It lives in the sea. It can swim. But it’s not a fish. It’s a vehicle</a:t>
            </a:r>
            <a:r>
              <a:rPr lang="en-US" sz="3200" b="1" dirty="0">
                <a:solidFill>
                  <a:srgbClr val="000000"/>
                </a:solidFill>
                <a:latin typeface="Comic Sans MS" panose="030F0702030302020204" pitchFamily="66" charset="0"/>
                <a:ea typeface="楷体_GB2312" pitchFamily="49" charset="-122"/>
              </a:rPr>
              <a:t>.</a:t>
            </a:r>
            <a:r>
              <a:rPr lang="zh-CN" altLang="en-US" sz="3200" b="1" dirty="0">
                <a:solidFill>
                  <a:srgbClr val="000000"/>
                </a:solidFill>
                <a:latin typeface="Comic Sans MS" panose="030F0702030302020204" pitchFamily="66" charset="0"/>
                <a:ea typeface="楷体_GB2312" pitchFamily="49" charset="-122"/>
              </a:rPr>
              <a:t> </a:t>
            </a:r>
            <a:r>
              <a:rPr lang="en-US" sz="3200" b="1" i="1" dirty="0">
                <a:solidFill>
                  <a:srgbClr val="000000"/>
                </a:solidFill>
                <a:latin typeface="Georgia" panose="02040502050405020303" pitchFamily="18" charset="0"/>
                <a:ea typeface="楷体_GB2312" pitchFamily="49" charset="-122"/>
              </a:rPr>
              <a:t>Please tell </a:t>
            </a:r>
            <a:r>
              <a:rPr lang="en-US" sz="3200" b="1" i="1" dirty="0" smtClean="0">
                <a:solidFill>
                  <a:srgbClr val="000000"/>
                </a:solidFill>
                <a:latin typeface="Georgia" panose="02040502050405020303" pitchFamily="18" charset="0"/>
                <a:ea typeface="楷体_GB2312" pitchFamily="49" charset="-122"/>
              </a:rPr>
              <a:t>me “What </a:t>
            </a:r>
            <a:r>
              <a:rPr lang="en-US" sz="3200" b="1" i="1" dirty="0">
                <a:solidFill>
                  <a:srgbClr val="000000"/>
                </a:solidFill>
                <a:latin typeface="Georgia" panose="02040502050405020303" pitchFamily="18" charset="0"/>
                <a:ea typeface="楷体_GB2312" pitchFamily="49" charset="-122"/>
              </a:rPr>
              <a:t>is it?”</a:t>
            </a:r>
            <a:endParaRPr lang="en-US" sz="3200" b="1" i="1" dirty="0">
              <a:latin typeface="Georgia" panose="02040502050405020303" pitchFamily="18" charset="0"/>
            </a:endParaRP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6228184" y="4572000"/>
            <a:ext cx="1987624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sh</a:t>
            </a:r>
            <a:r>
              <a:rPr lang="en-US" sz="5400" b="1" i="1" dirty="0">
                <a:solidFill>
                  <a:srgbClr val="0000FF"/>
                </a:solidFill>
                <a:latin typeface="Georgia" panose="02040502050405020303" pitchFamily="18" charset="0"/>
              </a:rPr>
              <a:t>i</a:t>
            </a:r>
            <a:r>
              <a:rPr lang="en-US" sz="5400" b="1" i="1" dirty="0">
                <a:latin typeface="Georgia" panose="02040502050405020303" pitchFamily="18" charset="0"/>
              </a:rPr>
              <a:t>p</a:t>
            </a:r>
          </a:p>
        </p:txBody>
      </p:sp>
      <p:pic>
        <p:nvPicPr>
          <p:cNvPr id="13317" name="WordArt 9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3875" y="0"/>
            <a:ext cx="344487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 descr="sh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8000"/>
            <a:ext cx="4992688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ldLvl="0" animBg="1" autoUpdateAnimBg="0"/>
      <p:bldP spid="1331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/>
          <a:srcRect l="22256" t="10171" r="22256" b="30962"/>
          <a:stretch>
            <a:fillRect/>
          </a:stretch>
        </p:blipFill>
        <p:spPr>
          <a:xfrm>
            <a:off x="718185" y="1056640"/>
            <a:ext cx="7948930" cy="474408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640" y="2282825"/>
            <a:ext cx="2851150" cy="1654810"/>
            <a:chOff x="79" y="3595"/>
            <a:chExt cx="4490" cy="2606"/>
          </a:xfrm>
        </p:grpSpPr>
        <p:grpSp>
          <p:nvGrpSpPr>
            <p:cNvPr id="18" name="组合 17"/>
            <p:cNvGrpSpPr/>
            <p:nvPr/>
          </p:nvGrpSpPr>
          <p:grpSpPr>
            <a:xfrm>
              <a:off x="79" y="3595"/>
              <a:ext cx="4490" cy="2607"/>
              <a:chOff x="3937" y="3768"/>
              <a:chExt cx="5283" cy="2878"/>
            </a:xfrm>
          </p:grpSpPr>
          <p:sp>
            <p:nvSpPr>
              <p:cNvPr id="17" name="圆角矩形标注 16"/>
              <p:cNvSpPr/>
              <p:nvPr/>
            </p:nvSpPr>
            <p:spPr>
              <a:xfrm>
                <a:off x="3937" y="3768"/>
                <a:ext cx="5283" cy="2878"/>
              </a:xfrm>
              <a:prstGeom prst="wedgeRoundRectCallou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4079" y="5253"/>
                <a:ext cx="4998" cy="101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3200" b="1" noProof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  <a:ea typeface="-소망B" pitchFamily="2" charset="-127"/>
                    <a:cs typeface="Comic Sans MS" panose="030F0702030302020204" pitchFamily="66" charset="0"/>
                    <a:sym typeface="+mn-ea"/>
                  </a:rPr>
                  <a:t>go to school</a:t>
                </a:r>
                <a:r>
                  <a:rPr lang="zh-CN" altLang="en-US" sz="3200" b="1" noProof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  <a:ea typeface="宋体" panose="02010600030101010101" pitchFamily="2" charset="-122"/>
                    <a:cs typeface="Comic Sans MS" panose="030F0702030302020204" pitchFamily="66" charset="0"/>
                    <a:sym typeface="+mn-ea"/>
                  </a:rPr>
                  <a:t>？</a:t>
                </a: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200" y="3805"/>
              <a:ext cx="4122" cy="91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t">
              <a:spAutoFit/>
            </a:bodyPr>
            <a:lstStyle/>
            <a:p>
              <a:r>
                <a:rPr lang="en-US" altLang="zh-CN" sz="3200" b="1" noProof="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  <a:ea typeface="-소망B" pitchFamily="2" charset="-127"/>
                  <a:cs typeface="Comic Sans MS" panose="030F0702030302020204" pitchFamily="66" charset="0"/>
                  <a:sym typeface="+mn-ea"/>
                </a:rPr>
                <a:t>How do you</a:t>
              </a:r>
              <a:r>
                <a:rPr lang="en-US" altLang="zh-CN" sz="3200" b="1" noProof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  <a:ea typeface="-소망B" pitchFamily="2" charset="-127"/>
                  <a:cs typeface="Comic Sans MS" panose="030F0702030302020204" pitchFamily="66" charset="0"/>
                  <a:sym typeface="+mn-ea"/>
                </a:rPr>
                <a:t>          </a:t>
              </a:r>
            </a:p>
          </p:txBody>
        </p:sp>
      </p:grpSp>
      <p:pic>
        <p:nvPicPr>
          <p:cNvPr id="7" name="new_1l3_m7u2a1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776" end="129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1495" y="6115050"/>
            <a:ext cx="412750" cy="41275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 rot="10800000">
            <a:off x="4017010" y="4571365"/>
            <a:ext cx="3141345" cy="1229995"/>
            <a:chOff x="11515" y="7111"/>
            <a:chExt cx="4947" cy="1937"/>
          </a:xfrm>
        </p:grpSpPr>
        <p:sp>
          <p:nvSpPr>
            <p:cNvPr id="21" name="圆角矩形标注 20"/>
            <p:cNvSpPr/>
            <p:nvPr/>
          </p:nvSpPr>
          <p:spPr>
            <a:xfrm>
              <a:off x="11515" y="7111"/>
              <a:ext cx="4947" cy="1937"/>
            </a:xfrm>
            <a:prstGeom prst="wedgeRound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 rot="10800000">
              <a:off x="11646" y="7232"/>
              <a:ext cx="4685" cy="1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 anchor="t">
              <a:spAutoFit/>
            </a:bodyPr>
            <a:lstStyle/>
            <a:p>
              <a:r>
                <a:rPr lang="en-US" altLang="zh-CN" sz="3200" b="1" noProof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  <a:ea typeface="-소망B" pitchFamily="2" charset="-127"/>
                  <a:cs typeface="Comic Sans MS" panose="030F0702030302020204" pitchFamily="66" charset="0"/>
                  <a:sym typeface="+mn-ea"/>
                </a:rPr>
                <a:t>I w</a:t>
              </a:r>
              <a:r>
                <a:rPr lang="en-US" altLang="zh-CN" sz="3200" b="1" noProof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  <a:ea typeface="-소망B" pitchFamily="2" charset="-127"/>
                  <a:cs typeface="Comic Sans MS" panose="030F0702030302020204" pitchFamily="66" charset="0"/>
                  <a:sym typeface="+mn-ea"/>
                </a:rPr>
                <a:t>al</a:t>
              </a:r>
              <a:r>
                <a:rPr lang="en-US" altLang="zh-CN" sz="3200" b="1" noProof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  <a:ea typeface="-소망B" pitchFamily="2" charset="-127"/>
                  <a:cs typeface="Comic Sans MS" panose="030F0702030302020204" pitchFamily="66" charset="0"/>
                  <a:sym typeface="+mn-ea"/>
                </a:rPr>
                <a:t>k and </a:t>
              </a:r>
              <a:r>
                <a:rPr lang="en-US" altLang="zh-CN" sz="3200" b="1" noProof="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  <a:ea typeface="-소망B" pitchFamily="2" charset="-127"/>
                  <a:cs typeface="Comic Sans MS" panose="030F0702030302020204" pitchFamily="66" charset="0"/>
                  <a:sym typeface="+mn-ea"/>
                </a:rPr>
                <a:t>r</a:t>
              </a:r>
              <a:r>
                <a:rPr lang="en-US" altLang="zh-CN" sz="3200" b="1" noProof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  <a:ea typeface="-소망B" pitchFamily="2" charset="-127"/>
                  <a:cs typeface="Comic Sans MS" panose="030F0702030302020204" pitchFamily="66" charset="0"/>
                  <a:sym typeface="+mn-ea"/>
                </a:rPr>
                <a:t>un</a:t>
              </a:r>
              <a:r>
                <a:rPr lang="en-US" altLang="zh-CN" sz="3200" b="1" noProof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  <a:ea typeface="-소망B" pitchFamily="2" charset="-127"/>
                  <a:cs typeface="Comic Sans MS" panose="030F0702030302020204" pitchFamily="66" charset="0"/>
                  <a:sym typeface="+mn-ea"/>
                </a:rPr>
                <a:t> to school.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576320" y="2818765"/>
            <a:ext cx="106489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r>
              <a:rPr lang="en-US" altLang="zh-CN" sz="3200" b="1" noProof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-소망B" pitchFamily="2" charset="-127"/>
                <a:cs typeface="Comic Sans MS" panose="030F0702030302020204" pitchFamily="66" charset="0"/>
                <a:sym typeface="+mn-ea"/>
              </a:rPr>
              <a:t>w</a:t>
            </a:r>
            <a:r>
              <a:rPr lang="en-US" altLang="zh-CN" sz="3200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-소망B" pitchFamily="2" charset="-127"/>
                <a:cs typeface="Comic Sans MS" panose="030F0702030302020204" pitchFamily="66" charset="0"/>
                <a:sym typeface="+mn-ea"/>
              </a:rPr>
              <a:t>al</a:t>
            </a:r>
            <a:r>
              <a:rPr lang="en-US" altLang="zh-CN" sz="3200" b="1" noProof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-소망B" pitchFamily="2" charset="-127"/>
                <a:cs typeface="Comic Sans MS" panose="030F0702030302020204" pitchFamily="66" charset="0"/>
                <a:sym typeface="+mn-ea"/>
              </a:rPr>
              <a:t>k</a:t>
            </a:r>
            <a:r>
              <a:rPr lang="en-US" altLang="zh-CN" sz="3200" b="1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-소망B" pitchFamily="2" charset="-127"/>
                <a:cs typeface="Comic Sans MS" panose="030F0702030302020204" pitchFamily="66" charset="0"/>
                <a:sym typeface="+mn-ea"/>
              </a:rPr>
              <a:t>         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888480" y="2553335"/>
            <a:ext cx="106489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r>
              <a:rPr lang="en-US" altLang="zh-CN" sz="3200" b="1" noProof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-소망B" pitchFamily="2" charset="-127"/>
                <a:cs typeface="Comic Sans MS" panose="030F0702030302020204" pitchFamily="66" charset="0"/>
                <a:sym typeface="+mn-ea"/>
              </a:rPr>
              <a:t>r</a:t>
            </a:r>
            <a:r>
              <a:rPr lang="en-US" altLang="zh-CN" sz="3200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-소망B" pitchFamily="2" charset="-127"/>
                <a:cs typeface="Comic Sans MS" panose="030F0702030302020204" pitchFamily="66" charset="0"/>
                <a:sym typeface="+mn-ea"/>
              </a:rPr>
              <a:t>un</a:t>
            </a:r>
            <a:r>
              <a:rPr lang="en-US" altLang="zh-CN" sz="3200" b="1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-소망B" pitchFamily="2" charset="-127"/>
                <a:cs typeface="Comic Sans MS" panose="030F0702030302020204" pitchFamily="66" charset="0"/>
                <a:sym typeface="+mn-ea"/>
              </a:rPr>
              <a:t>          </a:t>
            </a:r>
          </a:p>
        </p:txBody>
      </p:sp>
      <p:sp>
        <p:nvSpPr>
          <p:cNvPr id="6" name="云形 5"/>
          <p:cNvSpPr/>
          <p:nvPr/>
        </p:nvSpPr>
        <p:spPr>
          <a:xfrm>
            <a:off x="3209925" y="1665605"/>
            <a:ext cx="1797685" cy="173672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云形 13"/>
          <p:cNvSpPr/>
          <p:nvPr/>
        </p:nvSpPr>
        <p:spPr>
          <a:xfrm>
            <a:off x="6570980" y="1473200"/>
            <a:ext cx="1580515" cy="16637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2376" t="10169" r="26843" b="29397"/>
          <a:stretch>
            <a:fillRect/>
          </a:stretch>
        </p:blipFill>
        <p:spPr>
          <a:xfrm>
            <a:off x="808355" y="1417955"/>
            <a:ext cx="6843395" cy="4138295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652780" y="1281430"/>
            <a:ext cx="1359535" cy="989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标注 16"/>
          <p:cNvSpPr/>
          <p:nvPr/>
        </p:nvSpPr>
        <p:spPr>
          <a:xfrm>
            <a:off x="277495" y="2270760"/>
            <a:ext cx="3139440" cy="125984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And where's your school ?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5"/>
          <a:srcRect l="22955" t="18104" r="62625" b="58924"/>
          <a:stretch>
            <a:fillRect/>
          </a:stretch>
        </p:blipFill>
        <p:spPr>
          <a:xfrm>
            <a:off x="544195" y="636270"/>
            <a:ext cx="1576070" cy="1534795"/>
          </a:xfrm>
          <a:prstGeom prst="rect">
            <a:avLst/>
          </a:prstGeom>
        </p:spPr>
      </p:pic>
      <p:pic>
        <p:nvPicPr>
          <p:cNvPr id="7" name="new_1l3_m7u2a1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496" end="1029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41640" y="4871085"/>
            <a:ext cx="412750" cy="412750"/>
          </a:xfrm>
          <a:prstGeom prst="rect">
            <a:avLst/>
          </a:prstGeom>
        </p:spPr>
      </p:pic>
      <p:pic>
        <p:nvPicPr>
          <p:cNvPr id="6" name="new_1l3_m7u2a1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151" end="686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41640" y="5725160"/>
            <a:ext cx="412750" cy="412750"/>
          </a:xfrm>
          <a:prstGeom prst="rect">
            <a:avLst/>
          </a:prstGeom>
        </p:spPr>
      </p:pic>
      <p:sp>
        <p:nvSpPr>
          <p:cNvPr id="8" name="圆角矩形标注 7"/>
          <p:cNvSpPr/>
          <p:nvPr/>
        </p:nvSpPr>
        <p:spPr>
          <a:xfrm>
            <a:off x="4724400" y="1601470"/>
            <a:ext cx="3139440" cy="125984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My school is __________.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133340" y="2171065"/>
            <a:ext cx="26676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at the zoo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3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 bldLvl="0" animBg="1"/>
      <p:bldP spid="17" grpId="0" animBg="1"/>
      <p:bldP spid="8" grpId="0" bldLvl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35" name="ShockwaveFlash1" r:id="rId2" imgW="8569440" imgH="5991120"/>
        </mc:Choice>
        <mc:Fallback>
          <p:control name="ShockwaveFlash1" r:id="rId2" imgW="8569440" imgH="5991120">
            <p:pic>
              <p:nvPicPr>
                <p:cNvPr id="4" name="ShockwaveFlash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3528" y="620688"/>
                  <a:ext cx="8568952" cy="5990709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8"/>
          <a:stretch>
            <a:fillRect/>
          </a:stretch>
        </p:blipFill>
        <p:spPr>
          <a:xfrm>
            <a:off x="-635" y="1354455"/>
            <a:ext cx="9144000" cy="55105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rcRect l="35626" t="45275" r="34765" b="24176"/>
          <a:stretch>
            <a:fillRect/>
          </a:stretch>
        </p:blipFill>
        <p:spPr>
          <a:xfrm>
            <a:off x="2483485" y="4168140"/>
            <a:ext cx="4176395" cy="2423795"/>
          </a:xfrm>
          <a:prstGeom prst="ellipse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36010" y="6143625"/>
            <a:ext cx="2176780" cy="39878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Hi</a:t>
            </a:r>
            <a:r>
              <a:rPr lang="zh-CN" alt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！</a:t>
            </a:r>
            <a:r>
              <a:rPr lang="en-US" altLang="zh-CN" sz="20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I’m Baobao.</a:t>
            </a:r>
          </a:p>
        </p:txBody>
      </p:sp>
      <p:sp>
        <p:nvSpPr>
          <p:cNvPr id="16" name="椭圆 15"/>
          <p:cNvSpPr/>
          <p:nvPr/>
        </p:nvSpPr>
        <p:spPr>
          <a:xfrm>
            <a:off x="2835910" y="4895850"/>
            <a:ext cx="1493520" cy="1247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Hainan</a:t>
            </a:r>
            <a:endParaRPr lang="zh-CN" altLang="en-US" sz="54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9464" y="356538"/>
            <a:ext cx="421297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i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on ho</a:t>
            </a:r>
            <a:r>
              <a:rPr lang="en-US" altLang="zh-CN" sz="48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li</a:t>
            </a:r>
            <a:r>
              <a:rPr lang="en-US" altLang="zh-CN" sz="4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day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3875233" y="2710091"/>
            <a:ext cx="5595978" cy="1823387"/>
            <a:chOff x="10053" y="7430"/>
            <a:chExt cx="6470" cy="1473"/>
          </a:xfrm>
        </p:grpSpPr>
        <p:sp>
          <p:nvSpPr>
            <p:cNvPr id="21" name="圆角矩形标注 20"/>
            <p:cNvSpPr/>
            <p:nvPr/>
          </p:nvSpPr>
          <p:spPr>
            <a:xfrm>
              <a:off x="10053" y="7430"/>
              <a:ext cx="6091" cy="1473"/>
            </a:xfrm>
            <a:prstGeom prst="wedgeRoundRect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053" y="7430"/>
              <a:ext cx="647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sz="3200" b="1" noProof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  <a:ea typeface="-소망B" pitchFamily="2" charset="-127"/>
                  <a:cs typeface="Comic Sans MS" panose="030F0702030302020204" pitchFamily="66" charset="0"/>
                  <a:sym typeface="+mn-ea"/>
                </a:rPr>
                <a:t>I go to Hainan </a:t>
              </a:r>
              <a:r>
                <a:rPr lang="en-US" altLang="zh-CN" sz="3200" b="1" noProof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  <a:ea typeface="-소망B" pitchFamily="2" charset="-127"/>
                  <a:cs typeface="Comic Sans MS" panose="030F0702030302020204" pitchFamily="66" charset="0"/>
                  <a:sym typeface="+mn-ea"/>
                </a:rPr>
                <a:t>on holiday</a:t>
              </a:r>
              <a:r>
                <a:rPr lang="en-US" altLang="zh-CN" sz="3200" b="1" noProof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  <a:ea typeface="-소망B" pitchFamily="2" charset="-127"/>
                  <a:cs typeface="Comic Sans MS" panose="030F0702030302020204" pitchFamily="66" charset="0"/>
                  <a:sym typeface="+mn-ea"/>
                </a:rPr>
                <a:t>.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rcRect l="35027" t="22963" r="49007" b="58578"/>
          <a:stretch>
            <a:fillRect/>
          </a:stretch>
        </p:blipFill>
        <p:spPr>
          <a:xfrm>
            <a:off x="1638300" y="2097405"/>
            <a:ext cx="1997710" cy="1299210"/>
          </a:xfrm>
          <a:prstGeom prst="cloud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rcRect l="24628" t="38607" r="58101" b="41824"/>
          <a:stretch>
            <a:fillRect/>
          </a:stretch>
        </p:blipFill>
        <p:spPr>
          <a:xfrm>
            <a:off x="231140" y="3519170"/>
            <a:ext cx="2160905" cy="1377315"/>
          </a:xfrm>
          <a:prstGeom prst="cloud">
            <a:avLst/>
          </a:prstGeom>
        </p:spPr>
      </p:pic>
      <p:pic>
        <p:nvPicPr>
          <p:cNvPr id="9" name="new_1l3_m7u2a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2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94725" y="5334635"/>
            <a:ext cx="412750" cy="412750"/>
          </a:xfrm>
          <a:prstGeom prst="rect">
            <a:avLst/>
          </a:prstGeom>
        </p:spPr>
      </p:pic>
      <p:pic>
        <p:nvPicPr>
          <p:cNvPr id="10" name="new_1l3_m7u2a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68" end="1139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94725" y="5730875"/>
            <a:ext cx="412750" cy="412750"/>
          </a:xfrm>
          <a:prstGeom prst="rect">
            <a:avLst/>
          </a:prstGeom>
        </p:spPr>
      </p:pic>
      <p:pic>
        <p:nvPicPr>
          <p:cNvPr id="11" name="new_1l3_m7u2a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897" end="862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94725" y="6179185"/>
            <a:ext cx="412750" cy="4127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40385" y="356235"/>
            <a:ext cx="805434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600" b="1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-소망B" pitchFamily="2" charset="-127"/>
                <a:cs typeface="Comic Sans MS" panose="030F0702030302020204" pitchFamily="66" charset="0"/>
                <a:sym typeface="+mn-ea"/>
              </a:rPr>
              <a:t>How do you go to Hainan,Baobao?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476552" y="3293173"/>
            <a:ext cx="3683299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-소망B" pitchFamily="2" charset="-127"/>
                <a:cs typeface="Comic Sans MS" panose="030F0702030302020204" pitchFamily="66" charset="0"/>
                <a:sym typeface="+mn-ea"/>
              </a:rPr>
              <a:t>I go by </a:t>
            </a:r>
            <a:r>
              <a:rPr lang="en-US" altLang="zh-CN" sz="3200" b="1" noProof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-소망B" pitchFamily="2" charset="-127"/>
                <a:cs typeface="Comic Sans MS" panose="030F0702030302020204" pitchFamily="66" charset="0"/>
                <a:sym typeface="+mn-ea"/>
              </a:rPr>
              <a:t>tr</a:t>
            </a:r>
            <a:r>
              <a:rPr lang="en-US" altLang="zh-CN" sz="3200" b="1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-소망B" pitchFamily="2" charset="-127"/>
                <a:cs typeface="Comic Sans MS" panose="030F0702030302020204" pitchFamily="66" charset="0"/>
                <a:sym typeface="+mn-ea"/>
              </a:rPr>
              <a:t>ain.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636010" y="3818255"/>
            <a:ext cx="43897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-소망B" pitchFamily="2" charset="-127"/>
                <a:cs typeface="Comic Sans MS" panose="030F0702030302020204" pitchFamily="66" charset="0"/>
                <a:sym typeface="+mn-ea"/>
              </a:rPr>
              <a:t>Then</a:t>
            </a:r>
            <a:r>
              <a:rPr lang="en-US" altLang="zh-CN" sz="3200" b="1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-소망B" pitchFamily="2" charset="-127"/>
                <a:cs typeface="Comic Sans MS" panose="030F0702030302020204" pitchFamily="66" charset="0"/>
                <a:sym typeface="+mn-ea"/>
              </a:rPr>
              <a:t> I go ______.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984875" y="3818255"/>
            <a:ext cx="15894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-소망B" pitchFamily="2" charset="-127"/>
                <a:cs typeface="Comic Sans MS" panose="030F0702030302020204" pitchFamily="66" charset="0"/>
                <a:sym typeface="+mn-ea"/>
              </a:rPr>
              <a:t>by </a:t>
            </a:r>
            <a:r>
              <a:rPr lang="en-US" altLang="zh-CN" sz="3200" b="1" noProof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-소망B" pitchFamily="2" charset="-127"/>
                <a:cs typeface="Comic Sans MS" panose="030F0702030302020204" pitchFamily="66" charset="0"/>
                <a:sym typeface="+mn-ea"/>
              </a:rPr>
              <a:t>sh</a:t>
            </a:r>
            <a:r>
              <a:rPr lang="en-US" altLang="zh-CN" sz="3200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-소망B" pitchFamily="2" charset="-127"/>
                <a:cs typeface="Comic Sans MS" panose="030F0702030302020204" pitchFamily="66" charset="0"/>
                <a:sym typeface="+mn-ea"/>
              </a:rPr>
              <a:t>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6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6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6" grpId="0" bldLvl="0" animBg="1"/>
      <p:bldP spid="5" grpId="0"/>
      <p:bldP spid="5" grpId="1"/>
      <p:bldP spid="6" grpId="0"/>
      <p:bldP spid="6" grpId="1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l="36642" t="37424" r="25938" b="23772"/>
          <a:stretch>
            <a:fillRect/>
          </a:stretch>
        </p:blipFill>
        <p:spPr>
          <a:xfrm>
            <a:off x="1892300" y="2828925"/>
            <a:ext cx="4822190" cy="2813050"/>
          </a:xfrm>
          <a:prstGeom prst="round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2109470" y="3940810"/>
            <a:ext cx="1363980" cy="101854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690245" y="412115"/>
            <a:ext cx="2152650" cy="2063750"/>
            <a:chOff x="1087" y="649"/>
            <a:chExt cx="3390" cy="325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9"/>
            <a:stretch>
              <a:fillRect/>
            </a:stretch>
          </p:blipFill>
          <p:spPr bwMode="auto">
            <a:xfrm>
              <a:off x="1087" y="649"/>
              <a:ext cx="3390" cy="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文本框 2"/>
            <p:cNvSpPr txBox="1"/>
            <p:nvPr/>
          </p:nvSpPr>
          <p:spPr>
            <a:xfrm>
              <a:off x="1485" y="2883"/>
              <a:ext cx="228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>
                  <a:solidFill>
                    <a:srgbClr val="FF0000"/>
                  </a:solidFill>
                  <a:latin typeface="Comic Sans MS" panose="030F0702030302020204" pitchFamily="66" charset="0"/>
                  <a:cs typeface="Comic Sans MS" panose="030F0702030302020204" pitchFamily="66" charset="0"/>
                </a:rPr>
                <a:t>Ch</a:t>
              </a:r>
              <a:r>
                <a:rPr lang="en-US" altLang="zh-CN" sz="3600" b="1">
                  <a:latin typeface="Comic Sans MS" panose="030F0702030302020204" pitchFamily="66" charset="0"/>
                  <a:cs typeface="Comic Sans MS" panose="030F0702030302020204" pitchFamily="66" charset="0"/>
                </a:rPr>
                <a:t>ina</a:t>
              </a:r>
            </a:p>
          </p:txBody>
        </p:sp>
      </p:grpSp>
      <p:sp>
        <p:nvSpPr>
          <p:cNvPr id="21" name="圆角矩形标注 20"/>
          <p:cNvSpPr/>
          <p:nvPr/>
        </p:nvSpPr>
        <p:spPr>
          <a:xfrm>
            <a:off x="3472815" y="703580"/>
            <a:ext cx="5636260" cy="2125345"/>
          </a:xfrm>
          <a:prstGeom prst="wedgeRoundRectCallou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710940" y="783590"/>
            <a:ext cx="541083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-소망B" pitchFamily="2" charset="-127"/>
                <a:cs typeface="Comic Sans MS" panose="030F0702030302020204" pitchFamily="66" charset="0"/>
                <a:sym typeface="+mn-ea"/>
              </a:rPr>
              <a:t>We go to China </a:t>
            </a:r>
            <a:r>
              <a:rPr lang="en-US" altLang="zh-CN" sz="3200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-소망B" pitchFamily="2" charset="-127"/>
                <a:cs typeface="Comic Sans MS" panose="030F0702030302020204" pitchFamily="66" charset="0"/>
                <a:sym typeface="+mn-ea"/>
              </a:rPr>
              <a:t>on holiday</a:t>
            </a:r>
            <a:r>
              <a:rPr lang="en-US" altLang="zh-CN" sz="3200" b="1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-소망B" pitchFamily="2" charset="-127"/>
                <a:cs typeface="Comic Sans MS" panose="030F0702030302020204" pitchFamily="66" charset="0"/>
                <a:sym typeface="+mn-ea"/>
              </a:rPr>
              <a:t>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64230" y="1400175"/>
            <a:ext cx="400748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-소망B" pitchFamily="2" charset="-127"/>
                <a:cs typeface="Comic Sans MS" panose="030F0702030302020204" pitchFamily="66" charset="0"/>
                <a:sym typeface="+mn-ea"/>
              </a:rPr>
              <a:t>We go by </a:t>
            </a:r>
            <a:r>
              <a:rPr lang="en-US" altLang="zh-CN" sz="3200" b="1" noProof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-소망B" pitchFamily="2" charset="-127"/>
                <a:cs typeface="Comic Sans MS" panose="030F0702030302020204" pitchFamily="66" charset="0"/>
                <a:sym typeface="+mn-ea"/>
              </a:rPr>
              <a:t>pl</a:t>
            </a:r>
            <a:r>
              <a:rPr lang="en-US" altLang="zh-CN" sz="3200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-소망B" pitchFamily="2" charset="-127"/>
                <a:cs typeface="Comic Sans MS" panose="030F0702030302020204" pitchFamily="66" charset="0"/>
                <a:sym typeface="+mn-ea"/>
              </a:rPr>
              <a:t>a</a:t>
            </a:r>
            <a:r>
              <a:rPr lang="en-US" altLang="zh-CN" sz="3200" b="1" noProof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-소망B" pitchFamily="2" charset="-127"/>
                <a:cs typeface="Comic Sans MS" panose="030F0702030302020204" pitchFamily="66" charset="0"/>
                <a:sym typeface="+mn-ea"/>
              </a:rPr>
              <a:t>n</a:t>
            </a:r>
            <a:r>
              <a:rPr lang="en-US" altLang="zh-CN" sz="3200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-소망B" pitchFamily="2" charset="-127"/>
                <a:cs typeface="Comic Sans MS" panose="030F0702030302020204" pitchFamily="66" charset="0"/>
                <a:sym typeface="+mn-ea"/>
              </a:rPr>
              <a:t>e</a:t>
            </a:r>
            <a:r>
              <a:rPr lang="en-US" altLang="zh-CN" sz="3200" b="1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-소망B" pitchFamily="2" charset="-127"/>
                <a:cs typeface="Comic Sans MS" panose="030F0702030302020204" pitchFamily="66" charset="0"/>
                <a:sym typeface="+mn-ea"/>
              </a:rPr>
              <a:t>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04845" y="1983740"/>
            <a:ext cx="400748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-소망B" pitchFamily="2" charset="-127"/>
                <a:cs typeface="Comic Sans MS" panose="030F0702030302020204" pitchFamily="66" charset="0"/>
                <a:sym typeface="+mn-ea"/>
              </a:rPr>
              <a:t>We </a:t>
            </a:r>
            <a:r>
              <a:rPr lang="en-US" altLang="zh-CN" sz="3200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-소망B" pitchFamily="2" charset="-127"/>
                <a:cs typeface="Comic Sans MS" panose="030F0702030302020204" pitchFamily="66" charset="0"/>
                <a:sym typeface="+mn-ea"/>
              </a:rPr>
              <a:t>love</a:t>
            </a:r>
            <a:r>
              <a:rPr lang="en-US" altLang="zh-CN" sz="3200" b="1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-소망B" pitchFamily="2" charset="-127"/>
                <a:cs typeface="Comic Sans MS" panose="030F0702030302020204" pitchFamily="66" charset="0"/>
                <a:sym typeface="+mn-ea"/>
              </a:rPr>
              <a:t> China.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rcRect l="23313" t="20122" r="21189" b="25013"/>
          <a:stretch>
            <a:fillRect/>
          </a:stretch>
        </p:blipFill>
        <p:spPr>
          <a:xfrm>
            <a:off x="89535" y="2567305"/>
            <a:ext cx="2305050" cy="1282065"/>
          </a:xfrm>
          <a:prstGeom prst="cloud">
            <a:avLst/>
          </a:prstGeom>
        </p:spPr>
      </p:pic>
      <p:sp>
        <p:nvSpPr>
          <p:cNvPr id="8" name="心形 7">
            <a:hlinkClick r:id="rId7" action="ppaction://hlinkfile"/>
          </p:cNvPr>
          <p:cNvSpPr/>
          <p:nvPr/>
        </p:nvSpPr>
        <p:spPr>
          <a:xfrm>
            <a:off x="2484810" y="1827577"/>
            <a:ext cx="504056" cy="64807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1" name="new_1l3_m7u2a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022" end="506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58125" y="4626610"/>
            <a:ext cx="412750" cy="412750"/>
          </a:xfrm>
          <a:prstGeom prst="rect">
            <a:avLst/>
          </a:prstGeom>
        </p:spPr>
      </p:pic>
      <p:pic>
        <p:nvPicPr>
          <p:cNvPr id="9" name="new_1l3_m7u2a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234" end="3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58125" y="5229225"/>
            <a:ext cx="412750" cy="412750"/>
          </a:xfrm>
          <a:prstGeom prst="rect">
            <a:avLst/>
          </a:prstGeom>
        </p:spPr>
      </p:pic>
      <p:pic>
        <p:nvPicPr>
          <p:cNvPr id="10" name="new_1l3_m7u2a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27" end="4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58125" y="6052820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28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2" grpId="0"/>
      <p:bldP spid="5" grpId="0"/>
      <p:bldP spid="6" grpId="0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5" y="116632"/>
            <a:ext cx="8499789" cy="66247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190</Words>
  <Application>Microsoft Office PowerPoint</Application>
  <PresentationFormat>全屏显示(4:3)</PresentationFormat>
  <Paragraphs>51</Paragraphs>
  <Slides>14</Slides>
  <Notes>0</Notes>
  <HiddenSlides>0</HiddenSlides>
  <MMClips>9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楷体_GB2312</vt:lpstr>
      <vt:lpstr>宋体</vt:lpstr>
      <vt:lpstr>-소망B</vt:lpstr>
      <vt:lpstr>Arial</vt:lpstr>
      <vt:lpstr>Calibri</vt:lpstr>
      <vt:lpstr>Comic Sans MS</vt:lpstr>
      <vt:lpstr>Georgia</vt:lpstr>
      <vt:lpstr>Times New Roman</vt:lpstr>
      <vt:lpstr>Wingdings</vt:lpstr>
      <vt:lpstr>Office 主题​​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宋林奎</dc:creator>
  <cp:lastModifiedBy>tw</cp:lastModifiedBy>
  <cp:revision>86</cp:revision>
  <dcterms:created xsi:type="dcterms:W3CDTF">2018-11-11T04:13:00Z</dcterms:created>
  <dcterms:modified xsi:type="dcterms:W3CDTF">2019-11-21T05:11:11Z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2052-11.1.0.9145</vt:lpwstr>
  </property>
</Properties>
</file>