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ink/ink1.xml" ContentType="application/inkml+xml"/>
  <Override PartName="/ppt/tags/tag167.xml" ContentType="application/vnd.openxmlformats-officedocument.presentationml.tags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sldIdLst>
    <p:sldId id="260" r:id="rId3"/>
    <p:sldId id="261" r:id="rId4"/>
    <p:sldId id="262" r:id="rId5"/>
    <p:sldId id="264" r:id="rId6"/>
    <p:sldId id="263" r:id="rId7"/>
    <p:sldId id="265" r:id="rId8"/>
    <p:sldId id="266" r:id="rId9"/>
    <p:sldId id="269" r:id="rId10"/>
    <p:sldId id="270" r:id="rId11"/>
    <p:sldId id="272" r:id="rId12"/>
    <p:sldId id="268" r:id="rId13"/>
    <p:sldId id="274" r:id="rId14"/>
    <p:sldId id="275" r:id="rId15"/>
    <p:sldId id="276" r:id="rId16"/>
    <p:sldId id="278" r:id="rId17"/>
    <p:sldId id="277" r:id="rId18"/>
    <p:sldId id="281" r:id="rId19"/>
    <p:sldId id="279" r:id="rId20"/>
  </p:sldIdLst>
  <p:sldSz cx="12192000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52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tags" Target="tags/tag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172.91293" units="1/cm"/>
          <inkml:channelProperty channel="Y" name="resolution" value="307.38275" units="1/cm"/>
          <inkml:channelProperty channel="T" name="resolution" value="1" units="1/dev"/>
        </inkml:channelProperties>
      </inkml:inkSource>
      <inkml:timestamp xml:id="ts0" timeString="2023-09-19T06:49:15.21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6436 3215 0,'0'0'16,"0"0"0,0-28-16,0 12 0,1-3 15,-1-4 1,1-6-16,-1 1 0,0-6 16,0 0-1,1-4-15,1 4 0,0-1 16,1 2-16,0 7 15,3-7-15,-1 1 16,0-1-16,0 5 16,0 3-16,0 0 15,7-9-15,-3 7 16,0 2-16,2-1 16,1 1-16,1 3 15,1 1-15,5-5 16,6 1-16,-1 1 15,2 3-15,4 2 16,4 3-16,-4 2 16,3 3-16,12 0 15,3 3-15,-4 3 16,-1 2-16,12 4 16,-2 1-16,-6 5 15,5 4-15,1 3 16,5 1-16,-6-1 15,-3 0-15,7 5 16,-2 6-16,-7-1 16,-3-1-16,11 4 15,-3 2-15,-7 2 16,-4 2-16,11 2 16,-6-2-16,-8 3 15,-4-4-15,6 3 16,-6-2-16,-6-5 15,-1 5-15,-4-1 16,-3-1-16,-4-6 16,-3 0-16,0 7 15,-3 0-15,-2-3 16,0-1-16,-3 8 16,-3 1-16,-1-6 0,-1 1 15,-3-2-15,-3 6 16,-1-4-16,0-2 15,-6-1-15,-4-2 16,3-2-16,-3-1 16,-2 8-1,-13 0-15,5-4 0,-1-3 16,-2 0-16,-10-2 16,8-2-16,-2-2 15,-1 8-15,-9-2 16,8-6-16,2-2 15,-2-2-15,-5 2 16,4-4-16,-1-2 16,-1 0-16,-5-1 15,7-1-15,1-2 16,-2 1-16,-6-2 16,5 1-16,1-2 15,0 0-15,-8 0 16,5-3-16,2-1 15,-8-1-15,-1-3 16,8 0-16,-1-2 0,-7-2 16,1-2-1,8-1-15,1-1 0,-7-8 16,4-1 0,5 1-16,3-1 0,-1-4 15,0-6 1,5 3-16,4 0 0,5-1 15,5-4 1,2 5-16,5 0 16,7 2-16,2 2 15,0 2-15,2 1 16,1-5-16,2 1 16,0 2-16,-1-2 15,-1 1-15,0-1 16,-2 5-16,-1 3 0,0 5 15,-1 1 1</inkml:trace>
  <inkml:trace contextRef="#ctx0" brushRef="#br0" timeOffset="15926.0708">10693 5028 0,'0'0'15,"0"0"-15,0 0 16,0 0-16,0 0 15,0 0-15,0 0 16,0 0-16,21 3 16,-10 1-16,4-1 15,2 1-15,6 0 16,7 3-16,2 0 16,3 1-16,1-2 15,7 3 1,-5-2-16,1 0 0,-1-1 15,6 0 1,-4-2-16,1 1 0,6 0 16,0 0-1,-5-1-15,0 0 0,7 1 16,-3-1 0,-1-1-16,4 2 0,0-1 15,-1 0 1,3 1-16,-1-1 0,-1 1 15,7 4 1,-6-2-16,1-1 0,6-1 16,-2 0-1,-4-1-15,7-2 16,-2-1-16,-2 1 16,2 0-16,-4-1 15,0 0-15,3 0 16,-5-1-16,0 1 15,3 0-15,1-1 16,-2-6-16,5-1 16,1 1-16,9 0 15,-7 3-15,-4 0 16,7 2-16,-5-1 16,-5 3-16,2-2 15,-2 7-15,-3 1 16,3 0-16,-1-2 15,-3 0-15,5 0 16,-6-1-16,-2 0 16,7 2-16,-9-2 15,-6 0-15,-5 0 16,-4-1-16,-5 0 16,-4-1-16,-4 0 15,-1-1-15,-5-1 16,-2 2-16,0-2 15,-2 1-15,-1 0 16,-1-1-16,-1 1 16,-1-1-16,-1 1 15,0-1-15,0 0 16</inkml:trace>
  <inkml:trace contextRef="#ctx0" brushRef="#br0" timeOffset="25267.6104">25038 5692 0,'0'0'0,"0"0"15,0 0-15,0 0 16,0 0-16,26-24 16,-11 15-16,4 1 15,2 0-15,8-1 16,-1 2-16,2 0 15,4 2-15,3 2 16,-3 0-16,0 1 16,-3-1-16,-1-1 15,-5 2-15,5-2 16,-1 1 0,1-2-16,-1 0 15,0 0-15,5-1 16,-1-4-16,-2 1 15,1 0-15,-2 1 16,6-1-16,-2 2 16,-2 0-16,1 1 15,5 0-15,-4 1 16,2 0-16,0 1 16,5 1-16,-3 0 15,1 1-15,-1 2 16,5 0-16,-2 1 15,-1 0-15,3 2 16,6 0-16,-2 0 16,0 2-16,8 5 15,-3-1-15,-3 0 16,4 0-16,-2 0 16,-1 1-16,1-3 15,-4 0-15,-1 0 16,3 0-16,-6-2 15,-1 1-15,-3-1 16,4 0-16,-6-3 16,0 2-16,-2-4 15,0 0-15,2 0 16,-3-1-16,0-2 16,-2 1-16,-2-1 15,7-1-15,0 0 16,0-1-16,-3 0 15,6 1-15,-3 0 16,2 0 0,-3 0-16,7 4 15,-2-1-15,2 1 16,-7-1-16,4 3 16,-1 1-16,-3 0 15,-4-2-15,-2 0 16,3 1-16,-6 1 15,-3-1-15,-3 0 16,-4 0-16,-1 0 16,-3 0-16,-2-1 15,-1-1-15,-3 1 16,1-1-16,-2 2 16,-1-2-16,-1 1 15,-1-1-15,1 1 16,0 0-16,2 1 15,0 1-15,1-1 16,-1 0-16,0 1 16</inkml:trace>
  <inkml:trace contextRef="#ctx0" brushRef="#br0" timeOffset="34319.3504">28379 13148 0,'0'0'16,"0"0"-16,0 0 0,0 0 15,0 0 1,0 0-16,20-6 16,-20 6-16,0 0 15,0 0-15,-1 0 16,1 0-16,0 0 15,0 0-15,0 0 16,0 0-16,0 0 16,0 0-16,-46-13 0,29 7 15,1 2 1,-2-2-16,0 1 16,-1-5-16,-8 5 15,3-5-15,-2 1 16,1 1-16,2 2 15,-2 1-15,-6 0 16,-1 1-16,-1 0 16,3 2-16,-6 3 15,-1 2-15,3-4 16,3-1-16,-8 6 16,0 0-16,2-2 15,2 2-15,-7-1 16,-1 2-16,1-2 15,3 0-15,-6 3 16,-1 0-16,5 0 16,-1-1-16,-4 0 15,0 1-15,2-2 16,-5 0-16,1 1 16,-8-1-16,-5-1 15,3 0-15,-6-1 16,3-1-16,4-2 15,-5-1-15,4 0 16,-10-1-16,7 0 16,6-2-16,-10-1 15,3 2-15,-8-2 16,8 0-16,5-7 16,-10 0-16,7 2 15,4 0-15,-9 0 16,4 1-16,-7 4 15,8-2-15,4 0 16,-8 2-16,6 2 16,-5-1-16,5 2 15,3-2-15,-3 2 16,2 1-16,4 1 16,-11-2-16,7 1 15,1 4-15,1-2 16,1 3-16,6-2 15,-2 0-15,4 1 16,4 0-16,5 0 16,4 0-16,-4 0 15,4-1-15,4 3 16,4-2-16,5 1 16,3-1-16,3 1 15,3-1 1,1 0-16,1 0 0,2-1 15,1 1 1,0-1-16,1-1 0,0 1 16,1-1-1,-1 0-15,-2 0 0,-3-2 16,2 0 0,1 1-16</inkml:trace>
  <inkml:trace contextRef="#ctx0" brushRef="#br0" timeOffset="302721.2879">33072 18145 0,'0'0'16,"0"0"-16,0 0 16,0 0-16,-8 28 15,3-14-15,2-3 16</inkml:trace>
  <inkml:trace contextRef="#ctx0" brushRef="#br0" timeOffset="645077.195">25307 12198 0,'0'0'16,"0"0"-16,0 0 15,0 0-15,-2-22 16,1 18 0,1-1-16,0 2 0,0-1 15,0 1 1,2 0-16,1 0 0,-1 1 16,2 0-16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172.91293" units="1/cm"/>
          <inkml:channelProperty channel="Y" name="resolution" value="307.38275" units="1/cm"/>
          <inkml:channelProperty channel="T" name="resolution" value="1" units="1/dev"/>
        </inkml:channelProperties>
      </inkml:inkSource>
      <inkml:timestamp xml:id="ts0" timeString="2023-09-19T07:03:19.95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33417 9279 0,'-1'31'0,"1"2"15,1 50-15,-1-4 16,0-22 0,0-20-16,80 82 15,-29-39-15,-12-23 0,-12 37 16,-35-16-1,32 9-15,-10-23 16,-1-9-16,-2 12 16,-1-6-16,4 14 15,-4-10-15,10 16 16,-6-17-16,-1-11 16,0 12-16,-2-10 15,-3-10-15,3 17 16,0-12-16,-3-9 15,0-9 1,0 16-16,1-7 16,-2-7-16,-1-8 15,-2-5-15,-2-3 16,2-1-16,0-4 16,-3-2-1,0 14-15,-1-17 16,0-3-16,0 0 15,0-1-15,0 0 16,0-2-16,0 0 16,0 0-1,0 0-15,0 0 16,0-1-16,0 0 16,0 0-16,0 0 15,0-1-15,0 1 16,0-1-16,0 1 15,0 0-15,0-1 16,0 1 0,0-1-16,0 0 15,0 0-15,0 0 16,0 0-16,0 0 16,0 0-16,0 0 15,0 0-15,0 0 16,0-1-16,0 1 15,0-1-15,0 0 16,0 1-16,0-1 16,0-12-1,0 0-15,-1 2 16,0 1-16,-2 2 16,2 2-16,1-1 15,-1 1-15,1 2 16,-1-1-16,-1 2 15,2-1-15,-1 1 16,1 0-16,0-1 16,-1 1-1,1 0-15,-2 1 16,2-1-16,-1 1 16,0 0-16,1 0 15,0 0-15,0 0 16,-1 1-16,-1-1 15,2 0-15,0 0 16,0 0 0,0 0-16,0 1 0,0-1 15,0-1 1,0 2-16,0-1 16,-1 0-16,-1-18 15,-2 2-15,1 2 16,1 3-16,2 14 15,-4-11-15,-4-27 16,1 5 0,7 30-16,0 0 15,0 1-15,-2 0 16,-1-18-16,3 18 16,-4-14-16,4 15 15,0 0 1,-4-11-16,4 11 15,5 19-15,-9-32 16,4 14 0,0 0-16,0-1 15,0 1-15,0-1 16,0 1-16,0-1 16,0 1-16,0-1 15,0 1-15,0-1 16,5 18-1,-5-19-15,0 1 16,0 0-16,0 0 16,0-1-16,-4-15 15,2 3-15,2 14 16,0-1-16,0 1 16,0-1-1,1 1-15,-1 0 16,0 0-16,0 0 15,1-1-15,-1 1 16,0 0-16,0 0 16,0-1-1,-2-12-15,2 13 16,5 19-16,-5-19 16,0 0-16,1-1 15,-1 1-15,2 0 16,-2-1-16,1 0 15,-1 0 1,0 0-16,0 0 16,0 0-16,0-1 15,0-13-15,0 1 16,-1 1-16,-1 1 16,2 1-16,0-23 15,0 3-15,-1 6 16,1 24-1,0 0-15,-1 0 16,-2 0-16,2 0 16,0 0-16,-2 0 15,2 0-15,1 1 16,-1-1 0,0 0-16,-1 0 15,1 0-15,1 0 16,0 0-16,0 0 15,-1 0-15,2 15 16,-1-16-16,0 1 16,-1-1-1,-1 1-15,5 13 16,0-3-16,-5-11 16,1 0-16,1 0 15,0 0-15,0 0 16,-1-2-16,-1 2 15,5 12 1,-3-13-16,0 11 16,0-11-16,0 0 15,-1 0-15,2 10 16,-1-11-16,-1 1 16,-1 0-16,2 0 15,-1 1-15,1-1 16,-1 1-16,1 0 15,0-1-15,1 11 16,-1-11 0,3 12-16,-5-12 15,2 0-15,-1 0 16,4 11-16,-2-1 16,-1-12-16,0 11 15,0-10-15,-3-1 16,3 1-16,3 10 15,-4-10-15,-1-1 16,1 1-16,4 11 16,-5-10-1,2-1-15,-1 0 16,1 0-16,-1 1 16,1 0-16,0 0 15,-1 1-15,1-2 16,-2 2-1,1-1-15,1 1 16,0 0-16,0 0 16,3 11-16,-5-12 15,1 0-15,5 11 16,-5-12 0,1 1-16,-2-1 15,1 1-15,4 11 16,-3-12-16,1 11 15,-1-11-15,0 1 16,-1-1 0,1 2-16,-2-2 15,1 1-15,5 11 16,-5-12-16,1 2 16,-2-1-16,1 0 15,1 1-15,0 0 16,0-1-1,3 11-15,-5-11 16,1 0-16,1 0 16,0 1-16,0 0 15,0-1-15,-1-1 16,0 2 0,1 0-16,2 12 15,-2-13-15,0 1 16,0 0-16,0-1 15,3 12-15,-2-2 16,-1-11-16,0 1 16,-1 0-1,3 9-15,-3-9 16,3 10-16,-3-11 16,4 10-16,-2-2 15,0 1-15,-1-11 16,-1 2-16,2 7 15,2 2-15,-2-1 16,-2-10 0,3-58-16,37-152 15,-21-4-15,-8 143 16,-10-4-16,0 40 16,0 12-16,0 7 15,0 5-15,0 3 16,0 2-1,0 17-15,0-1 16,0-12-16,0 0 16,0 1-16,0-1 15,0 0-15,0 11 16,0 2-16,0 0 16,0-3-16,0-8 15,0 0 1,0-1-16,0 2 15</inkml:trace>
  <inkml:trace contextRef="#ctx0" brushRef="#br0" timeOffset="50603.8894">33588 10281 0,'0'0'16,"0"0"-16,0 0 15,0 0-15,0 0 16,0 0-16,0 0 16,0 0-16,0 0 15,0 0-15</inkml:trace>
  <inkml:trace contextRef="#ctx0" brushRef="#br0" timeOffset="52625.2213">33582 10275 0,'0'0'0,"0"0"0,0 0 16,0 0-16,0 0 15,0 0-15,0 0 16,0 0-16,0 0 15</inkml:trace>
  <inkml:trace contextRef="#ctx0" brushRef="#br0" timeOffset="53327.658">33579 10282 0,'0'0'0,"0"0"16,0 0-16,0 0 16,0 0-16,0 0 15,0 0-15,0 0 16,0 0-16,0 0 16</inkml:trace>
  <inkml:trace contextRef="#ctx0" brushRef="#br0" timeOffset="53451.7933">33578 10277 0,'0'0'16,"0"0"-16,0 0 0,0 0 16,0 0-1,0 0-15,0 0 0,0 0 16,0 0-16,0 0 16</inkml:trace>
  <inkml:trace contextRef="#ctx0" brushRef="#br0" timeOffset="53543.0783">33582 10274 0,'0'0'16,"0"0"-16,0 0 16,0 0-16,0 0 0</inkml:trace>
  <inkml:trace contextRef="#ctx0" brushRef="#br0" timeOffset="53854.5591">33582 10278 0,'0'0'0,"0"0"16,0 0-16,0 0 15,0 0-15,0 0 16,0 0-16,0 0 15,0 0-15,0 0 16,0 5-16,0-5 16,0 0-16,0 0 15,0 0-15,0 0 0,0 0 16,0 0 0,0 0-16,0 0 0,0 0 15,0 0-15</inkml:trace>
  <inkml:trace contextRef="#ctx0" brushRef="#br0" timeOffset="54361.29">33578 10275 0,'0'0'0,"0"0"16,0 0-16,0 0 15,0 0-15,0 0 16,0 0-16,0 0 16,0 0-16,0 0 15,0 0-15,0 0 0,0 0 16,0 0-16,0 0 16,0 0-16,0 0 15,0 0-15,0 0 16,0 0-16,0 0 15,0 0-15,0 0 16,0 0-16,0 0 0,0 0 16,0 0-1,0 0-15,0 0 0,0 0 16,0 0 0,0 0-16,0 0 0,0 0 15,0 0 1,0 0-16</inkml:trace>
  <inkml:trace contextRef="#ctx0" brushRef="#br0" timeOffset="54640.5326">33587 10275 0,'0'0'16,"0"0"-16,0 0 15,0 0-15,0 0 16,0 0-16,0 0 15,0 0-15,0 0 16,0 0-16,0 0 16,0 0-16,0 0 15,0 0-15,0 0 16,0 0-16,0 0 0,0 0 16,0 0-16,0 0 15,0 0-15,0 0 16,0 0-16,0 0 15,0 0-15,0 0 16</inkml:trace>
  <inkml:trace contextRef="#ctx0" brushRef="#br0" timeOffset="55094.9315">33578 10266 0,'0'0'0,"0"0"16,0 0-16,0 0 16,0 0-16,0 0 15,0 0-15,0 0 16,0 0-16,0 0 15,0 0-15,0 0 16,0 0-16,0 0 16,0 0-16,0 0 15,0 0-15,0 0 0,0 0 16,0 0 0,0 0-16,0 0 0,0 0 15,0 0 1,0 0-16,0 0 0,0 0 15,0 0 1,0 0-16,0 0 0,0 0 16,0 0-16,0 0 15,0 0-15,0 0 16,0 0-16,0 0 16,0 0-16,0 0 15</inkml:trace>
  <inkml:trace contextRef="#ctx0" brushRef="#br0" timeOffset="55333.1696">33579 10274 0,'0'0'15,"0"0"-15,0 0 16,0 0-16,0 0 16,0 0-16</inkml:trace>
  <inkml:trace contextRef="#ctx0" brushRef="#br0" timeOffset="55575.3142">33579 10277 0,'0'0'16,"0"0"-16,0 0 16,0 0-16,0 0 15,0 0-15,0 0 16,0 0-16,0 0 16,0 0-16,2 4 15,-2-4-15,0 0 16,0 0-16,0 0 15,0 0-15,0 0 16,0 0-16,0 0 16,0 0-16,0 0 15,0 0-15,0 0 16,0 0-16,0 0 16</inkml:trace>
  <inkml:trace contextRef="#ctx0" brushRef="#br0" timeOffset="55680.1427">33581 10267 0,'0'0'0,"0"0"16,0 0-16,0 0 16,0 0-16,0 0 15,0 0-15</inkml:trace>
  <inkml:trace contextRef="#ctx0" brushRef="#br0" timeOffset="55920.4045">33578 10268 0,'0'0'0,"0"0"15,0 0-15,0 0 16,0 0-16,0 0 0,0 0 16,0 0-16,0 0 15,0 0-15,0 1 16,0-1-16,0 0 16,0 0-16,0 0 15,0 0-15,0 0 16,0 0-16,0 0 15,0 0-15,0 0 16,0 0-16,0 0 16,0 0-16,0 0 0</inkml:trace>
  <inkml:trace contextRef="#ctx0" brushRef="#br0" timeOffset="55991.502">33578 10268 0,'0'0'0,"0"0"16,0 0-16</inkml:trace>
  <inkml:trace contextRef="#ctx0" brushRef="#br0" timeOffset="56075.059">33578 10274 0,'0'0'0,"0"0"16,0 0-16,0 0 0</inkml:trace>
  <inkml:trace contextRef="#ctx0" brushRef="#br0" timeOffset="56387.8199">33578 10282 0,'0'0'0,"0"0"16,0 0-16,0 0 16,0 0-16,0 0 15,0 0-15,0 0 0,0 0 16,0 0 0,0 0-16,0 0 0,0 0 15,0 0 1,0 0-16,0 0 0,0 0 15,0 0 1,0 0-16,0 0 0,0 0 16,0 0-1,0 0-15,0 0 0,0 0 16,0 0 0,0 0-16,0 0 0,0 0 15,0 0 1,0 0-16,0 0 0,0 0 15,0 0-15,0 0 16</inkml:trace>
  <inkml:trace contextRef="#ctx0" brushRef="#br0" timeOffset="56763.9466">33578 10277 0,'0'0'16,"0"0"-16,0 0 15,0 0-15,0 0 16,0 0-16,0 0 15,0 0-15,0 0 16,0 0-16,0 0 16,0 0-16,0 0 15,0 0-15,0 0 16,0 0-16,0 0 0,0 0 16,0 0-1,0 0-15,0 0 0,0 0 16,0 0-1,0 0-15,0 0 0,0 0 16,0 0 0,0 0-16,0 0 0,0 0 15,0 0-15,0 0 16,0 0-16,0 0 16,0 0-16,0 0 15,0 0-15,0 0 16,0 0-16,0 0 15,0 0-15,0 0 0</inkml:trace>
  <inkml:trace contextRef="#ctx0" brushRef="#br0" timeOffset="81897.1305">33563 10292 0,'0'0'16,"0"0"-16,0 0 15,0 0-15,0 0 16,0 0-16,0 0 15,0 0-15,0 0 16,0 0-16,0 0 16,0 0-16,0 0 15,0 0-15,0 0 16,0 0-16,0 0 16,0 0-16,0 0 15,0 0-15,0 0 16,0 0-16,0 0 15,0 0-15,0 0 16,0 0-16</inkml:trace>
  <inkml:trace contextRef="#ctx0" brushRef="#br0" timeOffset="82011.4503">33545 10275 0,'0'0'0,"0"0"16,0 0-1,0 0-15,0 0 0</inkml:trace>
  <inkml:trace contextRef="#ctx0" brushRef="#br0" timeOffset="82093.6659">33554 10282 0,'0'0'16,"0"0"-16,0 0 15</inkml:trace>
  <inkml:trace contextRef="#ctx0" brushRef="#br0" timeOffset="82259.834">33563 10279 0,'0'0'16,"0"0"-16,0 0 15,0 0-15,0 0 16,0 0-16,0 0 16,0 0-16,0 0 15,0 0-15,0 0 16,0 0-16,0 0 15,0 0-15</inkml:trace>
  <inkml:trace contextRef="#ctx0" brushRef="#br0" timeOffset="82359.0529">33565 10283 0,'0'0'0,"0"0"16,0 0-16,0 0 15,0 0-15,0 0 0</inkml:trace>
  <inkml:trace contextRef="#ctx0" brushRef="#br0" timeOffset="82540.0303">33571 10287 0,'0'0'0,"0"0"0,0 0 16,0 0-16,0 0 16,0 0-16,0 0 15,0 0-15,0 0 16,0 0-16,0 0 15,0 0-15,0 0 16,0 0-16,0 0 16,0 0-16</inkml:trace>
  <inkml:trace contextRef="#ctx0" brushRef="#br0" timeOffset="82711.59">33560 10283 0,'0'0'0,"0"0"0,0 0 16,0 0-1,0 0-15,0 0 0,0 0 16,0 0-16,0 0 16,0 0-16,-10-2 15,10 2-15,0 0 16,0 0-16,0 0 16,0 0-16</inkml:trace>
  <inkml:trace contextRef="#ctx0" brushRef="#br0" timeOffset="82780.1458">33555 10272 0,'0'0'0,"0"0"0</inkml:trace>
  <inkml:trace contextRef="#ctx0" brushRef="#br0" timeOffset="82917.0785">33559 10283 0,'0'0'0,"0"0"16,0 0-16,0 0 16,0 0-16</inkml:trace>
  <inkml:trace contextRef="#ctx0" brushRef="#br0" timeOffset="83008.2503">33559 10278 0,'0'0'15,"0"0"-15</inkml:trace>
  <inkml:trace contextRef="#ctx0" brushRef="#br0" timeOffset="83106.2278">33562 10285 0,'0'0'0,"0"0"0,0 0 16,0 0-1,0 0-15,0 0 0</inkml:trace>
  <inkml:trace contextRef="#ctx0" brushRef="#br0" timeOffset="83191.2939">33555 10275 0,'0'0'0,"0"0"0,0 0 16</inkml:trace>
  <inkml:trace contextRef="#ctx0" brushRef="#br0" timeOffset="83405.342">33552 10277 0,'0'0'0,"0"0"0,0 0 15,0 0 1,0 0-16,0 0 15,0 0-15,0 0 16,0 0-16,0 0 0</inkml:trace>
  <inkml:trace contextRef="#ctx0" brushRef="#br0" timeOffset="83570.5829">33560 10293 0,'0'0'0,"0"0"0,0 0 16,0 0 0,0 0-16,0 0 0,0 0 15,0 0-15,0 0 16,0 0-16</inkml:trace>
  <inkml:trace contextRef="#ctx0" brushRef="#br0" timeOffset="83844.1876">33562 10287 0,'0'0'15,"0"0"-15,0 0 16,0 0-16,0 0 16,0 0-16,0 0 15</inkml:trace>
  <inkml:trace contextRef="#ctx0" brushRef="#br0" timeOffset="84004.4676">33550 10282 0,'0'0'0,"0"0"0,0 0 16,0 0-16,0 0 15,0 0-15,0 0 16,0 0-1,0 0-15</inkml:trace>
  <inkml:trace contextRef="#ctx0" brushRef="#br0" timeOffset="84280.8643">33549 10282 0,'0'0'16,"0"0"-16,0 0 15,0 0-15,0 0 16,0 0-16,0 0 0</inkml:trace>
  <inkml:trace contextRef="#ctx0" brushRef="#br0" timeOffset="84439.2103">33555 10282 0,'0'0'0,"0"0"0,0 0 16,0 0-16,0 0 15,0 0-15,0 0 16</inkml:trace>
  <inkml:trace contextRef="#ctx0" brushRef="#br0" timeOffset="84670.7084">33556 10278 0,'0'0'0,"0"0"16,0 0-16,0 0 15,0 0-15,0 0 16,0 0-16,0 0 15,0 0-15,0 0 16,3-3-16,-3 3 16,0 0-16,0 0 0</inkml:trace>
  <inkml:trace contextRef="#ctx0" brushRef="#br0" timeOffset="84801.281">33558 10289 0,'0'0'16,"0"0"-16,0 0 15,0 0-15,0 0 16,0 0-16,0 0 16,0 0-16,0 0 15,0 0-15</inkml:trace>
  <inkml:trace contextRef="#ctx0" brushRef="#br0" timeOffset="85337.3156">33552 10281 0,'0'0'0,"0"0"0,0 0 16,0 0 0,0 0-16,0 0 0</inkml:trace>
  <inkml:trace contextRef="#ctx0" brushRef="#br0" timeOffset="85482.6487">33555 10281 0,'0'0'16,"0"0"-16,0 0 15,0 0-15,0 0 0</inkml:trace>
  <inkml:trace contextRef="#ctx0" brushRef="#br0" timeOffset="85613.4431">33559 10287 0,'0'0'0,"0"0"16</inkml:trace>
  <inkml:trace contextRef="#ctx0" brushRef="#br0" timeOffset="85832.1469">33559 10289 0,'0'0'0,"0"0"16</inkml:trace>
  <inkml:trace contextRef="#ctx0" brushRef="#br0" timeOffset="86076.6627">33549 10278 0,'0'0'0,"0"0"0</inkml:trace>
  <inkml:trace contextRef="#ctx0" brushRef="#br0" timeOffset="86880.1344">33559 10274 0,'0'0'15,"0"0"-15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tags" Target="../tags/tag15.xml"/><Relationship Id="rId13" Type="http://schemas.openxmlformats.org/officeDocument/2006/relationships/image" Target="../media/image1.png"/><Relationship Id="rId3" Type="http://schemas.openxmlformats.org/officeDocument/2006/relationships/tags" Target="../tags/tag10.xml"/><Relationship Id="rId7" Type="http://schemas.openxmlformats.org/officeDocument/2006/relationships/tags" Target="../tags/tag14.xml"/><Relationship Id="rId12" Type="http://schemas.openxmlformats.org/officeDocument/2006/relationships/slideMaster" Target="../slideMasters/slideMaster2.xml"/><Relationship Id="rId2" Type="http://schemas.openxmlformats.org/officeDocument/2006/relationships/tags" Target="../tags/tag9.xml"/><Relationship Id="rId16" Type="http://schemas.openxmlformats.org/officeDocument/2006/relationships/image" Target="../media/image4.png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11" Type="http://schemas.openxmlformats.org/officeDocument/2006/relationships/tags" Target="../tags/tag18.xml"/><Relationship Id="rId5" Type="http://schemas.openxmlformats.org/officeDocument/2006/relationships/tags" Target="../tags/tag12.xml"/><Relationship Id="rId15" Type="http://schemas.openxmlformats.org/officeDocument/2006/relationships/image" Target="../media/image3.png"/><Relationship Id="rId10" Type="http://schemas.openxmlformats.org/officeDocument/2006/relationships/tags" Target="../tags/tag17.xml"/><Relationship Id="rId4" Type="http://schemas.openxmlformats.org/officeDocument/2006/relationships/tags" Target="../tags/tag11.xml"/><Relationship Id="rId9" Type="http://schemas.openxmlformats.org/officeDocument/2006/relationships/tags" Target="../tags/tag16.xml"/><Relationship Id="rId1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23.xml"/><Relationship Id="rId4" Type="http://schemas.openxmlformats.org/officeDocument/2006/relationships/tags" Target="../tags/tag22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31.xml"/><Relationship Id="rId13" Type="http://schemas.openxmlformats.org/officeDocument/2006/relationships/slideMaster" Target="../slideMasters/slideMaster2.xml"/><Relationship Id="rId3" Type="http://schemas.openxmlformats.org/officeDocument/2006/relationships/tags" Target="../tags/tag26.xml"/><Relationship Id="rId7" Type="http://schemas.openxmlformats.org/officeDocument/2006/relationships/tags" Target="../tags/tag30.xml"/><Relationship Id="rId12" Type="http://schemas.openxmlformats.org/officeDocument/2006/relationships/tags" Target="../tags/tag35.xml"/><Relationship Id="rId17" Type="http://schemas.openxmlformats.org/officeDocument/2006/relationships/image" Target="../media/image8.png"/><Relationship Id="rId2" Type="http://schemas.openxmlformats.org/officeDocument/2006/relationships/tags" Target="../tags/tag25.xml"/><Relationship Id="rId16" Type="http://schemas.openxmlformats.org/officeDocument/2006/relationships/image" Target="../media/image7.png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11" Type="http://schemas.openxmlformats.org/officeDocument/2006/relationships/tags" Target="../tags/tag34.xml"/><Relationship Id="rId5" Type="http://schemas.openxmlformats.org/officeDocument/2006/relationships/tags" Target="../tags/tag28.xml"/><Relationship Id="rId15" Type="http://schemas.openxmlformats.org/officeDocument/2006/relationships/image" Target="../media/image6.png"/><Relationship Id="rId10" Type="http://schemas.openxmlformats.org/officeDocument/2006/relationships/tags" Target="../tags/tag33.xml"/><Relationship Id="rId4" Type="http://schemas.openxmlformats.org/officeDocument/2006/relationships/tags" Target="../tags/tag27.xml"/><Relationship Id="rId9" Type="http://schemas.openxmlformats.org/officeDocument/2006/relationships/tags" Target="../tags/tag32.xml"/><Relationship Id="rId14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49.xml"/><Relationship Id="rId3" Type="http://schemas.openxmlformats.org/officeDocument/2006/relationships/tags" Target="../tags/tag44.xml"/><Relationship Id="rId7" Type="http://schemas.openxmlformats.org/officeDocument/2006/relationships/tags" Target="../tags/tag48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9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tags" Target="../tags/tag57.xml"/><Relationship Id="rId13" Type="http://schemas.openxmlformats.org/officeDocument/2006/relationships/image" Target="../media/image10.png"/><Relationship Id="rId3" Type="http://schemas.openxmlformats.org/officeDocument/2006/relationships/tags" Target="../tags/tag52.xml"/><Relationship Id="rId7" Type="http://schemas.openxmlformats.org/officeDocument/2006/relationships/tags" Target="../tags/tag56.xml"/><Relationship Id="rId12" Type="http://schemas.openxmlformats.org/officeDocument/2006/relationships/image" Target="../media/image9.png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11" Type="http://schemas.openxmlformats.org/officeDocument/2006/relationships/slideMaster" Target="../slideMasters/slideMaster2.xml"/><Relationship Id="rId5" Type="http://schemas.openxmlformats.org/officeDocument/2006/relationships/tags" Target="../tags/tag54.xml"/><Relationship Id="rId10" Type="http://schemas.openxmlformats.org/officeDocument/2006/relationships/tags" Target="../tags/tag59.xml"/><Relationship Id="rId4" Type="http://schemas.openxmlformats.org/officeDocument/2006/relationships/tags" Target="../tags/tag53.xml"/><Relationship Id="rId9" Type="http://schemas.openxmlformats.org/officeDocument/2006/relationships/tags" Target="../tags/tag58.xml"/><Relationship Id="rId14" Type="http://schemas.openxmlformats.org/officeDocument/2006/relationships/image" Target="../media/image11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tags" Target="../tags/tag68.xml"/><Relationship Id="rId5" Type="http://schemas.openxmlformats.org/officeDocument/2006/relationships/tags" Target="../tags/tag67.xml"/><Relationship Id="rId4" Type="http://schemas.openxmlformats.org/officeDocument/2006/relationships/tags" Target="../tags/tag6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3.xml"/><Relationship Id="rId4" Type="http://schemas.openxmlformats.org/officeDocument/2006/relationships/tags" Target="../tags/tag7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76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77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tags" Target="../tags/tag85.xml"/><Relationship Id="rId13" Type="http://schemas.openxmlformats.org/officeDocument/2006/relationships/image" Target="../media/image12.png"/><Relationship Id="rId3" Type="http://schemas.openxmlformats.org/officeDocument/2006/relationships/tags" Target="../tags/tag80.xml"/><Relationship Id="rId7" Type="http://schemas.openxmlformats.org/officeDocument/2006/relationships/tags" Target="../tags/tag84.xml"/><Relationship Id="rId12" Type="http://schemas.openxmlformats.org/officeDocument/2006/relationships/slideMaster" Target="../slideMasters/slideMaster2.xml"/><Relationship Id="rId2" Type="http://schemas.openxmlformats.org/officeDocument/2006/relationships/tags" Target="../tags/tag79.xml"/><Relationship Id="rId16" Type="http://schemas.openxmlformats.org/officeDocument/2006/relationships/image" Target="../media/image4.png"/><Relationship Id="rId1" Type="http://schemas.openxmlformats.org/officeDocument/2006/relationships/tags" Target="../tags/tag78.xml"/><Relationship Id="rId6" Type="http://schemas.openxmlformats.org/officeDocument/2006/relationships/tags" Target="../tags/tag83.xml"/><Relationship Id="rId11" Type="http://schemas.openxmlformats.org/officeDocument/2006/relationships/tags" Target="../tags/tag88.xml"/><Relationship Id="rId5" Type="http://schemas.openxmlformats.org/officeDocument/2006/relationships/tags" Target="../tags/tag82.xml"/><Relationship Id="rId15" Type="http://schemas.openxmlformats.org/officeDocument/2006/relationships/image" Target="../media/image3.png"/><Relationship Id="rId10" Type="http://schemas.openxmlformats.org/officeDocument/2006/relationships/tags" Target="../tags/tag87.xml"/><Relationship Id="rId4" Type="http://schemas.openxmlformats.org/officeDocument/2006/relationships/tags" Target="../tags/tag81.xml"/><Relationship Id="rId9" Type="http://schemas.openxmlformats.org/officeDocument/2006/relationships/tags" Target="../tags/tag86.xml"/><Relationship Id="rId14" Type="http://schemas.openxmlformats.org/officeDocument/2006/relationships/image" Target="../media/image1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91.xml"/><Relationship Id="rId7" Type="http://schemas.openxmlformats.org/officeDocument/2006/relationships/image" Target="../media/image13.png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93.xml"/><Relationship Id="rId4" Type="http://schemas.openxmlformats.org/officeDocument/2006/relationships/tags" Target="../tags/tag92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96.xml"/><Relationship Id="rId7" Type="http://schemas.openxmlformats.org/officeDocument/2006/relationships/tags" Target="../tags/tag100.xml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tags" Target="../tags/tag99.xml"/><Relationship Id="rId5" Type="http://schemas.openxmlformats.org/officeDocument/2006/relationships/tags" Target="../tags/tag98.xml"/><Relationship Id="rId4" Type="http://schemas.openxmlformats.org/officeDocument/2006/relationships/tags" Target="../tags/tag97.xml"/><Relationship Id="rId9" Type="http://schemas.openxmlformats.org/officeDocument/2006/relationships/image" Target="../media/image14.png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tags" Target="../tags/tag108.xml"/><Relationship Id="rId3" Type="http://schemas.openxmlformats.org/officeDocument/2006/relationships/tags" Target="../tags/tag103.xml"/><Relationship Id="rId7" Type="http://schemas.openxmlformats.org/officeDocument/2006/relationships/tags" Target="../tags/tag107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tags" Target="../tags/tag106.xml"/><Relationship Id="rId5" Type="http://schemas.openxmlformats.org/officeDocument/2006/relationships/tags" Target="../tags/tag105.xml"/><Relationship Id="rId10" Type="http://schemas.openxmlformats.org/officeDocument/2006/relationships/image" Target="../media/image1.png"/><Relationship Id="rId4" Type="http://schemas.openxmlformats.org/officeDocument/2006/relationships/tags" Target="../tags/tag104.xml"/><Relationship Id="rId9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tags" Target="../tags/tag116.xml"/><Relationship Id="rId3" Type="http://schemas.openxmlformats.org/officeDocument/2006/relationships/tags" Target="../tags/tag111.xml"/><Relationship Id="rId7" Type="http://schemas.openxmlformats.org/officeDocument/2006/relationships/tags" Target="../tags/tag115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tags" Target="../tags/tag114.xml"/><Relationship Id="rId5" Type="http://schemas.openxmlformats.org/officeDocument/2006/relationships/tags" Target="../tags/tag113.xml"/><Relationship Id="rId10" Type="http://schemas.openxmlformats.org/officeDocument/2006/relationships/image" Target="../media/image15.png"/><Relationship Id="rId4" Type="http://schemas.openxmlformats.org/officeDocument/2006/relationships/tags" Target="../tags/tag112.xml"/><Relationship Id="rId9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124.xml"/><Relationship Id="rId3" Type="http://schemas.openxmlformats.org/officeDocument/2006/relationships/tags" Target="../tags/tag119.xml"/><Relationship Id="rId7" Type="http://schemas.openxmlformats.org/officeDocument/2006/relationships/tags" Target="../tags/tag123.xml"/><Relationship Id="rId2" Type="http://schemas.openxmlformats.org/officeDocument/2006/relationships/tags" Target="../tags/tag118.xml"/><Relationship Id="rId1" Type="http://schemas.openxmlformats.org/officeDocument/2006/relationships/tags" Target="../tags/tag117.xml"/><Relationship Id="rId6" Type="http://schemas.openxmlformats.org/officeDocument/2006/relationships/tags" Target="../tags/tag122.xml"/><Relationship Id="rId5" Type="http://schemas.openxmlformats.org/officeDocument/2006/relationships/tags" Target="../tags/tag121.xml"/><Relationship Id="rId10" Type="http://schemas.openxmlformats.org/officeDocument/2006/relationships/image" Target="../media/image16.png"/><Relationship Id="rId4" Type="http://schemas.openxmlformats.org/officeDocument/2006/relationships/tags" Target="../tags/tag120.xml"/><Relationship Id="rId9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tags" Target="../tags/tag132.xml"/><Relationship Id="rId3" Type="http://schemas.openxmlformats.org/officeDocument/2006/relationships/tags" Target="../tags/tag127.xml"/><Relationship Id="rId7" Type="http://schemas.openxmlformats.org/officeDocument/2006/relationships/tags" Target="../tags/tag131.xml"/><Relationship Id="rId12" Type="http://schemas.openxmlformats.org/officeDocument/2006/relationships/image" Target="../media/image3.png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tags" Target="../tags/tag130.xml"/><Relationship Id="rId11" Type="http://schemas.openxmlformats.org/officeDocument/2006/relationships/slideMaster" Target="../slideMasters/slideMaster2.xml"/><Relationship Id="rId5" Type="http://schemas.openxmlformats.org/officeDocument/2006/relationships/tags" Target="../tags/tag129.xml"/><Relationship Id="rId10" Type="http://schemas.openxmlformats.org/officeDocument/2006/relationships/tags" Target="../tags/tag134.xml"/><Relationship Id="rId4" Type="http://schemas.openxmlformats.org/officeDocument/2006/relationships/tags" Target="../tags/tag128.xml"/><Relationship Id="rId9" Type="http://schemas.openxmlformats.org/officeDocument/2006/relationships/tags" Target="../tags/tag133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tags" Target="../tags/tag142.xml"/><Relationship Id="rId3" Type="http://schemas.openxmlformats.org/officeDocument/2006/relationships/tags" Target="../tags/tag137.xml"/><Relationship Id="rId7" Type="http://schemas.openxmlformats.org/officeDocument/2006/relationships/tags" Target="../tags/tag141.xml"/><Relationship Id="rId2" Type="http://schemas.openxmlformats.org/officeDocument/2006/relationships/tags" Target="../tags/tag136.xml"/><Relationship Id="rId1" Type="http://schemas.openxmlformats.org/officeDocument/2006/relationships/tags" Target="../tags/tag135.xml"/><Relationship Id="rId6" Type="http://schemas.openxmlformats.org/officeDocument/2006/relationships/tags" Target="../tags/tag140.xml"/><Relationship Id="rId11" Type="http://schemas.openxmlformats.org/officeDocument/2006/relationships/image" Target="../media/image18.png"/><Relationship Id="rId5" Type="http://schemas.openxmlformats.org/officeDocument/2006/relationships/tags" Target="../tags/tag139.xml"/><Relationship Id="rId10" Type="http://schemas.openxmlformats.org/officeDocument/2006/relationships/image" Target="../media/image17.png"/><Relationship Id="rId4" Type="http://schemas.openxmlformats.org/officeDocument/2006/relationships/tags" Target="../tags/tag138.xml"/><Relationship Id="rId9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: 形状 6"/>
          <p:cNvSpPr/>
          <p:nvPr userDrawn="1">
            <p:custDataLst>
              <p:tags r:id="rId1"/>
            </p:custDataLst>
          </p:nvPr>
        </p:nvSpPr>
        <p:spPr>
          <a:xfrm>
            <a:off x="839647" y="609600"/>
            <a:ext cx="10512706" cy="5638800"/>
          </a:xfrm>
          <a:custGeom>
            <a:avLst/>
            <a:gdLst/>
            <a:ahLst/>
            <a:cxnLst/>
            <a:rect l="0" t="0" r="0" b="0"/>
            <a:pathLst>
              <a:path w="994919" h="439294">
                <a:moveTo>
                  <a:pt x="359410" y="143764"/>
                </a:moveTo>
                <a:cubicBezTo>
                  <a:pt x="319278" y="92583"/>
                  <a:pt x="277495" y="42672"/>
                  <a:pt x="228727" y="55118"/>
                </a:cubicBezTo>
                <a:cubicBezTo>
                  <a:pt x="171704" y="51308"/>
                  <a:pt x="153162" y="122428"/>
                  <a:pt x="134620" y="182626"/>
                </a:cubicBezTo>
                <a:cubicBezTo>
                  <a:pt x="0" y="183896"/>
                  <a:pt x="9779" y="227584"/>
                  <a:pt x="26543" y="273431"/>
                </a:cubicBezTo>
                <a:cubicBezTo>
                  <a:pt x="68707" y="363982"/>
                  <a:pt x="134874" y="331724"/>
                  <a:pt x="206248" y="273431"/>
                </a:cubicBezTo>
                <a:cubicBezTo>
                  <a:pt x="167640" y="305816"/>
                  <a:pt x="287528" y="439293"/>
                  <a:pt x="364617" y="413639"/>
                </a:cubicBezTo>
                <a:cubicBezTo>
                  <a:pt x="389509" y="414782"/>
                  <a:pt x="489458" y="331216"/>
                  <a:pt x="480187" y="320929"/>
                </a:cubicBezTo>
                <a:cubicBezTo>
                  <a:pt x="497713" y="398653"/>
                  <a:pt x="556387" y="426339"/>
                  <a:pt x="642366" y="420370"/>
                </a:cubicBezTo>
                <a:cubicBezTo>
                  <a:pt x="690499" y="410083"/>
                  <a:pt x="728853" y="380111"/>
                  <a:pt x="752856" y="320929"/>
                </a:cubicBezTo>
                <a:cubicBezTo>
                  <a:pt x="841375" y="378968"/>
                  <a:pt x="918083" y="386207"/>
                  <a:pt x="969010" y="282067"/>
                </a:cubicBezTo>
                <a:cubicBezTo>
                  <a:pt x="994918" y="242189"/>
                  <a:pt x="967740" y="201930"/>
                  <a:pt x="891286" y="161036"/>
                </a:cubicBezTo>
                <a:cubicBezTo>
                  <a:pt x="919734" y="86995"/>
                  <a:pt x="894969" y="44704"/>
                  <a:pt x="814832" y="22733"/>
                </a:cubicBezTo>
                <a:cubicBezTo>
                  <a:pt x="724662" y="22225"/>
                  <a:pt x="663702" y="60452"/>
                  <a:pt x="661543" y="140081"/>
                </a:cubicBezTo>
                <a:cubicBezTo>
                  <a:pt x="611759" y="38100"/>
                  <a:pt x="564896" y="0"/>
                  <a:pt x="497840" y="12954"/>
                </a:cubicBezTo>
                <a:cubicBezTo>
                  <a:pt x="423164" y="10541"/>
                  <a:pt x="394970" y="77851"/>
                  <a:pt x="359410" y="143764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1" name="任意多边形: 形状 20"/>
          <p:cNvSpPr/>
          <p:nvPr userDrawn="1">
            <p:custDataLst>
              <p:tags r:id="rId2"/>
            </p:custDataLst>
          </p:nvPr>
        </p:nvSpPr>
        <p:spPr>
          <a:xfrm>
            <a:off x="1018995" y="787540"/>
            <a:ext cx="10154010" cy="5446406"/>
          </a:xfrm>
          <a:custGeom>
            <a:avLst/>
            <a:gdLst/>
            <a:ahLst/>
            <a:cxnLst/>
            <a:rect l="0" t="0" r="0" b="0"/>
            <a:pathLst>
              <a:path w="994919" h="439294">
                <a:moveTo>
                  <a:pt x="359410" y="143764"/>
                </a:moveTo>
                <a:cubicBezTo>
                  <a:pt x="319278" y="92583"/>
                  <a:pt x="277495" y="42672"/>
                  <a:pt x="228727" y="55118"/>
                </a:cubicBezTo>
                <a:cubicBezTo>
                  <a:pt x="171704" y="51308"/>
                  <a:pt x="153162" y="122428"/>
                  <a:pt x="134620" y="182626"/>
                </a:cubicBezTo>
                <a:cubicBezTo>
                  <a:pt x="0" y="183896"/>
                  <a:pt x="9779" y="227584"/>
                  <a:pt x="26543" y="273431"/>
                </a:cubicBezTo>
                <a:cubicBezTo>
                  <a:pt x="68707" y="363982"/>
                  <a:pt x="134874" y="331724"/>
                  <a:pt x="206248" y="273431"/>
                </a:cubicBezTo>
                <a:cubicBezTo>
                  <a:pt x="167640" y="305816"/>
                  <a:pt x="287528" y="439293"/>
                  <a:pt x="364617" y="413639"/>
                </a:cubicBezTo>
                <a:cubicBezTo>
                  <a:pt x="389509" y="414782"/>
                  <a:pt x="489458" y="331216"/>
                  <a:pt x="480187" y="320929"/>
                </a:cubicBezTo>
                <a:cubicBezTo>
                  <a:pt x="497713" y="398653"/>
                  <a:pt x="556387" y="426339"/>
                  <a:pt x="642366" y="420370"/>
                </a:cubicBezTo>
                <a:cubicBezTo>
                  <a:pt x="690499" y="410083"/>
                  <a:pt x="728853" y="380111"/>
                  <a:pt x="752856" y="320929"/>
                </a:cubicBezTo>
                <a:cubicBezTo>
                  <a:pt x="841375" y="378968"/>
                  <a:pt x="918083" y="386207"/>
                  <a:pt x="969010" y="282067"/>
                </a:cubicBezTo>
                <a:cubicBezTo>
                  <a:pt x="994918" y="242189"/>
                  <a:pt x="967740" y="201930"/>
                  <a:pt x="891286" y="161036"/>
                </a:cubicBezTo>
                <a:cubicBezTo>
                  <a:pt x="919734" y="86995"/>
                  <a:pt x="894969" y="44704"/>
                  <a:pt x="814832" y="22733"/>
                </a:cubicBezTo>
                <a:cubicBezTo>
                  <a:pt x="724662" y="22225"/>
                  <a:pt x="663702" y="60452"/>
                  <a:pt x="661543" y="140081"/>
                </a:cubicBezTo>
                <a:cubicBezTo>
                  <a:pt x="611759" y="38100"/>
                  <a:pt x="564896" y="0"/>
                  <a:pt x="497840" y="12954"/>
                </a:cubicBezTo>
                <a:cubicBezTo>
                  <a:pt x="423164" y="10541"/>
                  <a:pt x="394970" y="77851"/>
                  <a:pt x="359410" y="143764"/>
                </a:cubicBezTo>
                <a:close/>
              </a:path>
            </a:pathLst>
          </a:cu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3"/>
            </p:custDataLst>
          </p:nvPr>
        </p:nvSpPr>
        <p:spPr>
          <a:xfrm>
            <a:off x="2454756" y="2573824"/>
            <a:ext cx="7406118" cy="110677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0" spc="600" baseline="0">
                <a:solidFill>
                  <a:schemeClr val="accent1"/>
                </a:solidFill>
                <a:ea typeface="汉仪乐喵体W" panose="00020600040101010101" charset="-122"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4"/>
            </p:custDataLst>
          </p:nvPr>
        </p:nvSpPr>
        <p:spPr>
          <a:xfrm>
            <a:off x="2454756" y="3844461"/>
            <a:ext cx="7406118" cy="687278"/>
          </a:xfrm>
        </p:spPr>
        <p:txBody>
          <a:bodyPr lIns="90000" tIns="0" rIns="90000" bIns="4680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3200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ea typeface="幼圆" panose="02010509060101010101" pitchFamily="49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2023/9/19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2059798" y="665863"/>
            <a:ext cx="981541" cy="1786283"/>
          </a:xfrm>
          <a:prstGeom prst="rect">
            <a:avLst/>
          </a:prstGeom>
        </p:spPr>
      </p:pic>
      <p:pic>
        <p:nvPicPr>
          <p:cNvPr id="93" name="图片 92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516" y="2327192"/>
            <a:ext cx="2017951" cy="3743268"/>
          </a:xfrm>
          <a:prstGeom prst="rect">
            <a:avLst/>
          </a:prstGeom>
        </p:spPr>
      </p:pic>
      <p:pic>
        <p:nvPicPr>
          <p:cNvPr id="95" name="图片 94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827371" y="4531739"/>
            <a:ext cx="804742" cy="676715"/>
          </a:xfrm>
          <a:prstGeom prst="rect">
            <a:avLst/>
          </a:prstGeom>
        </p:spPr>
      </p:pic>
      <p:pic>
        <p:nvPicPr>
          <p:cNvPr id="97" name="图片 96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6"/>
          <a:stretch>
            <a:fillRect/>
          </a:stretch>
        </p:blipFill>
        <p:spPr>
          <a:xfrm rot="20201527">
            <a:off x="8395866" y="572045"/>
            <a:ext cx="451143" cy="6218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>
            <p:custDataLst>
              <p:tags r:id="rId1"/>
            </p:custDataLst>
          </p:nvPr>
        </p:nvGrpSpPr>
        <p:grpSpPr>
          <a:xfrm>
            <a:off x="1940184" y="1669806"/>
            <a:ext cx="8312624" cy="3826164"/>
            <a:chOff x="1290320" y="1524000"/>
            <a:chExt cx="9611360" cy="4500880"/>
          </a:xfrm>
        </p:grpSpPr>
        <p:sp>
          <p:nvSpPr>
            <p:cNvPr id="8" name="矩形: 圆角 7"/>
            <p:cNvSpPr/>
            <p:nvPr>
              <p:custDataLst>
                <p:tags r:id="rId11"/>
              </p:custDataLst>
            </p:nvPr>
          </p:nvSpPr>
          <p:spPr>
            <a:xfrm>
              <a:off x="1290320" y="1524000"/>
              <a:ext cx="9458960" cy="4348480"/>
            </a:xfrm>
            <a:prstGeom prst="roundRect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: 圆角 8"/>
            <p:cNvSpPr/>
            <p:nvPr>
              <p:custDataLst>
                <p:tags r:id="rId12"/>
              </p:custDataLst>
            </p:nvPr>
          </p:nvSpPr>
          <p:spPr>
            <a:xfrm>
              <a:off x="1442720" y="1676400"/>
              <a:ext cx="9458960" cy="4348480"/>
            </a:xfrm>
            <a:prstGeom prst="roundRect">
              <a:avLst/>
            </a:prstGeom>
            <a:solidFill>
              <a:schemeClr val="accent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2925765" y="3111120"/>
            <a:ext cx="6340470" cy="999487"/>
          </a:xfrm>
        </p:spPr>
        <p:txBody>
          <a:bodyPr lIns="90000" tIns="46800" rIns="90000" bIns="0" anchor="b" anchorCtr="0">
            <a:normAutofit/>
          </a:bodyPr>
          <a:lstStyle>
            <a:lvl1pPr algn="ctr">
              <a:defRPr sz="54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乐喵体W" panose="00020600040101010101" charset="-122"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2925760" y="4188707"/>
            <a:ext cx="6340470" cy="999487"/>
          </a:xfrm>
        </p:spPr>
        <p:txBody>
          <a:bodyPr lIns="90000" tIns="0" rIns="90000" bIns="46800">
            <a:normAutofit/>
          </a:bodyPr>
          <a:lstStyle>
            <a:lvl1pPr marL="0" indent="0" algn="ctr" eaLnBrk="1" fontAlgn="auto" latinLnBrk="0" hangingPunct="1">
              <a:buNone/>
              <a:defRPr kumimoji="0" lang="zh-CN" altLang="en-US" sz="2400" b="0" i="0" u="none" strike="noStrike" kern="1200" cap="none" spc="15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224288" y="2958703"/>
            <a:ext cx="1791442" cy="294974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879742" y="582339"/>
            <a:ext cx="1786283" cy="76816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561622" y="1195804"/>
            <a:ext cx="1018120" cy="43895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52" y="1816309"/>
            <a:ext cx="390178" cy="3292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第二级</a:t>
            </a:r>
          </a:p>
          <a:p>
            <a:pPr lvl="2"/>
            <a:r>
              <a:rPr>
                <a:sym typeface="+mn-ea"/>
              </a:rPr>
              <a:t>第三级</a:t>
            </a:r>
          </a:p>
          <a:p>
            <a:pPr lvl="3"/>
            <a:r>
              <a:rPr>
                <a:sym typeface="+mn-ea"/>
              </a:rPr>
              <a:t>第四级</a:t>
            </a:r>
          </a:p>
          <a:p>
            <a:pPr lvl="4"/>
            <a:r>
              <a:rPr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38877" y="952508"/>
            <a:ext cx="5283242" cy="5388907"/>
          </a:xfrm>
        </p:spPr>
        <p:txBody>
          <a:bodyPr>
            <a:noAutofit/>
          </a:bodyPr>
          <a:lstStyle>
            <a:lvl1pPr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  <a:lvl2pPr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2pPr>
            <a:lvl3pPr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3pPr>
            <a:lvl4pPr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4pPr>
            <a:lvl5pPr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2023/9/19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2023/9/19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9856138" y="885194"/>
            <a:ext cx="1786283" cy="774259"/>
          </a:xfrm>
          <a:prstGeom prst="rect">
            <a:avLst/>
          </a:prstGeom>
        </p:spPr>
      </p:pic>
      <p:grpSp>
        <p:nvGrpSpPr>
          <p:cNvPr id="6" name="组合 5"/>
          <p:cNvGrpSpPr/>
          <p:nvPr userDrawn="1">
            <p:custDataLst>
              <p:tags r:id="rId2"/>
            </p:custDataLst>
          </p:nvPr>
        </p:nvGrpSpPr>
        <p:grpSpPr>
          <a:xfrm>
            <a:off x="1290320" y="1524000"/>
            <a:ext cx="9611360" cy="4500880"/>
            <a:chOff x="1290320" y="1524000"/>
            <a:chExt cx="9611360" cy="4500880"/>
          </a:xfrm>
        </p:grpSpPr>
        <p:sp>
          <p:nvSpPr>
            <p:cNvPr id="7" name="矩形: 圆角 6"/>
            <p:cNvSpPr/>
            <p:nvPr>
              <p:custDataLst>
                <p:tags r:id="rId9"/>
              </p:custDataLst>
            </p:nvPr>
          </p:nvSpPr>
          <p:spPr>
            <a:xfrm>
              <a:off x="1290320" y="1524000"/>
              <a:ext cx="9458960" cy="434848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: 圆角 7"/>
            <p:cNvSpPr/>
            <p:nvPr>
              <p:custDataLst>
                <p:tags r:id="rId10"/>
              </p:custDataLst>
            </p:nvPr>
          </p:nvSpPr>
          <p:spPr>
            <a:xfrm>
              <a:off x="1442720" y="1676400"/>
              <a:ext cx="9458960" cy="434848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2023/9/19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33" name="图片 32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924515" y="4643326"/>
            <a:ext cx="1036410" cy="1487553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312930" y="1659453"/>
            <a:ext cx="1291961" cy="55999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2023/9/19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2023/9/19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幼圆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2023/9/19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任意多边形: 形状 9"/>
          <p:cNvSpPr/>
          <p:nvPr userDrawn="1">
            <p:custDataLst>
              <p:tags r:id="rId1"/>
            </p:custDataLst>
          </p:nvPr>
        </p:nvSpPr>
        <p:spPr>
          <a:xfrm>
            <a:off x="839647" y="609600"/>
            <a:ext cx="10512706" cy="5638800"/>
          </a:xfrm>
          <a:custGeom>
            <a:avLst/>
            <a:gdLst/>
            <a:ahLst/>
            <a:cxnLst/>
            <a:rect l="0" t="0" r="0" b="0"/>
            <a:pathLst>
              <a:path w="994919" h="439294">
                <a:moveTo>
                  <a:pt x="359410" y="143764"/>
                </a:moveTo>
                <a:cubicBezTo>
                  <a:pt x="319278" y="92583"/>
                  <a:pt x="277495" y="42672"/>
                  <a:pt x="228727" y="55118"/>
                </a:cubicBezTo>
                <a:cubicBezTo>
                  <a:pt x="171704" y="51308"/>
                  <a:pt x="153162" y="122428"/>
                  <a:pt x="134620" y="182626"/>
                </a:cubicBezTo>
                <a:cubicBezTo>
                  <a:pt x="0" y="183896"/>
                  <a:pt x="9779" y="227584"/>
                  <a:pt x="26543" y="273431"/>
                </a:cubicBezTo>
                <a:cubicBezTo>
                  <a:pt x="68707" y="363982"/>
                  <a:pt x="134874" y="331724"/>
                  <a:pt x="206248" y="273431"/>
                </a:cubicBezTo>
                <a:cubicBezTo>
                  <a:pt x="167640" y="305816"/>
                  <a:pt x="287528" y="439293"/>
                  <a:pt x="364617" y="413639"/>
                </a:cubicBezTo>
                <a:cubicBezTo>
                  <a:pt x="389509" y="414782"/>
                  <a:pt x="489458" y="331216"/>
                  <a:pt x="480187" y="320929"/>
                </a:cubicBezTo>
                <a:cubicBezTo>
                  <a:pt x="497713" y="398653"/>
                  <a:pt x="556387" y="426339"/>
                  <a:pt x="642366" y="420370"/>
                </a:cubicBezTo>
                <a:cubicBezTo>
                  <a:pt x="690499" y="410083"/>
                  <a:pt x="728853" y="380111"/>
                  <a:pt x="752856" y="320929"/>
                </a:cubicBezTo>
                <a:cubicBezTo>
                  <a:pt x="841375" y="378968"/>
                  <a:pt x="918083" y="386207"/>
                  <a:pt x="969010" y="282067"/>
                </a:cubicBezTo>
                <a:cubicBezTo>
                  <a:pt x="994918" y="242189"/>
                  <a:pt x="967740" y="201930"/>
                  <a:pt x="891286" y="161036"/>
                </a:cubicBezTo>
                <a:cubicBezTo>
                  <a:pt x="919734" y="86995"/>
                  <a:pt x="894969" y="44704"/>
                  <a:pt x="814832" y="22733"/>
                </a:cubicBezTo>
                <a:cubicBezTo>
                  <a:pt x="724662" y="22225"/>
                  <a:pt x="663702" y="60452"/>
                  <a:pt x="661543" y="140081"/>
                </a:cubicBezTo>
                <a:cubicBezTo>
                  <a:pt x="611759" y="38100"/>
                  <a:pt x="564896" y="0"/>
                  <a:pt x="497840" y="12954"/>
                </a:cubicBezTo>
                <a:cubicBezTo>
                  <a:pt x="423164" y="10541"/>
                  <a:pt x="394970" y="77851"/>
                  <a:pt x="359410" y="143764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" name="任意多边形: 形状 5"/>
          <p:cNvSpPr/>
          <p:nvPr userDrawn="1">
            <p:custDataLst>
              <p:tags r:id="rId2"/>
            </p:custDataLst>
          </p:nvPr>
        </p:nvSpPr>
        <p:spPr>
          <a:xfrm>
            <a:off x="1018995" y="787540"/>
            <a:ext cx="10154010" cy="5446406"/>
          </a:xfrm>
          <a:custGeom>
            <a:avLst/>
            <a:gdLst/>
            <a:ahLst/>
            <a:cxnLst/>
            <a:rect l="0" t="0" r="0" b="0"/>
            <a:pathLst>
              <a:path w="994919" h="439294">
                <a:moveTo>
                  <a:pt x="359410" y="143764"/>
                </a:moveTo>
                <a:cubicBezTo>
                  <a:pt x="319278" y="92583"/>
                  <a:pt x="277495" y="42672"/>
                  <a:pt x="228727" y="55118"/>
                </a:cubicBezTo>
                <a:cubicBezTo>
                  <a:pt x="171704" y="51308"/>
                  <a:pt x="153162" y="122428"/>
                  <a:pt x="134620" y="182626"/>
                </a:cubicBezTo>
                <a:cubicBezTo>
                  <a:pt x="0" y="183896"/>
                  <a:pt x="9779" y="227584"/>
                  <a:pt x="26543" y="273431"/>
                </a:cubicBezTo>
                <a:cubicBezTo>
                  <a:pt x="68707" y="363982"/>
                  <a:pt x="134874" y="331724"/>
                  <a:pt x="206248" y="273431"/>
                </a:cubicBezTo>
                <a:cubicBezTo>
                  <a:pt x="167640" y="305816"/>
                  <a:pt x="287528" y="439293"/>
                  <a:pt x="364617" y="413639"/>
                </a:cubicBezTo>
                <a:cubicBezTo>
                  <a:pt x="389509" y="414782"/>
                  <a:pt x="489458" y="331216"/>
                  <a:pt x="480187" y="320929"/>
                </a:cubicBezTo>
                <a:cubicBezTo>
                  <a:pt x="497713" y="398653"/>
                  <a:pt x="556387" y="426339"/>
                  <a:pt x="642366" y="420370"/>
                </a:cubicBezTo>
                <a:cubicBezTo>
                  <a:pt x="690499" y="410083"/>
                  <a:pt x="728853" y="380111"/>
                  <a:pt x="752856" y="320929"/>
                </a:cubicBezTo>
                <a:cubicBezTo>
                  <a:pt x="841375" y="378968"/>
                  <a:pt x="918083" y="386207"/>
                  <a:pt x="969010" y="282067"/>
                </a:cubicBezTo>
                <a:cubicBezTo>
                  <a:pt x="994918" y="242189"/>
                  <a:pt x="967740" y="201930"/>
                  <a:pt x="891286" y="161036"/>
                </a:cubicBezTo>
                <a:cubicBezTo>
                  <a:pt x="919734" y="86995"/>
                  <a:pt x="894969" y="44704"/>
                  <a:pt x="814832" y="22733"/>
                </a:cubicBezTo>
                <a:cubicBezTo>
                  <a:pt x="724662" y="22225"/>
                  <a:pt x="663702" y="60452"/>
                  <a:pt x="661543" y="140081"/>
                </a:cubicBezTo>
                <a:cubicBezTo>
                  <a:pt x="611759" y="38100"/>
                  <a:pt x="564896" y="0"/>
                  <a:pt x="497840" y="12954"/>
                </a:cubicBezTo>
                <a:cubicBezTo>
                  <a:pt x="423164" y="10541"/>
                  <a:pt x="394970" y="77851"/>
                  <a:pt x="359410" y="143764"/>
                </a:cubicBezTo>
                <a:close/>
              </a:path>
            </a:pathLst>
          </a:cu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9296885" y="2406446"/>
            <a:ext cx="2225233" cy="366401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2059798" y="665863"/>
            <a:ext cx="981541" cy="178628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827371" y="4531739"/>
            <a:ext cx="804742" cy="67671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16"/>
          <a:stretch>
            <a:fillRect/>
          </a:stretch>
        </p:blipFill>
        <p:spPr>
          <a:xfrm rot="20201527">
            <a:off x="8395866" y="572045"/>
            <a:ext cx="451143" cy="621846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2917371" y="2693246"/>
            <a:ext cx="6357257" cy="1117901"/>
          </a:xfrm>
        </p:spPr>
        <p:txBody>
          <a:bodyPr vert="horz" lIns="90000" tIns="46800" rIns="90000" bIns="46800" rtlCol="0" anchor="ctr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7200" b="0" i="0" u="none" strike="noStrike" kern="1200" cap="none" spc="600" normalizeH="0" baseline="0" noProof="1" dirty="0">
                <a:solidFill>
                  <a:schemeClr val="accent1"/>
                </a:solidFill>
                <a:uFillTx/>
                <a:latin typeface="Arial" panose="020B0604020202020204" pitchFamily="34" charset="0"/>
                <a:ea typeface="汉仪乐喵体W" panose="00020600040101010101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2023/9/19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3" hasCustomPrompt="1"/>
            <p:custDataLst>
              <p:tags r:id="rId11"/>
            </p:custDataLst>
          </p:nvPr>
        </p:nvSpPr>
        <p:spPr>
          <a:xfrm>
            <a:off x="2917371" y="3887622"/>
            <a:ext cx="6379514" cy="662963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zh-CN" altLang="en-US" dirty="0"/>
              <a:t>单击此处编辑文本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4048" y="5248702"/>
            <a:ext cx="960474" cy="137668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2023/9/19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1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0" name="图片 29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0711031" y="4926468"/>
            <a:ext cx="988313" cy="1627332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>
            <a:normAutofit/>
          </a:bodyPr>
          <a:lstStyle>
            <a:lvl1pPr>
              <a:defRPr sz="3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281113" y="2163600"/>
            <a:ext cx="9626600" cy="34452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2023/9/19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dirty="0">
              <a:sym typeface="+mn-ea"/>
            </a:endParaRPr>
          </a:p>
        </p:txBody>
      </p:sp>
      <p:pic>
        <p:nvPicPr>
          <p:cNvPr id="32" name="图片 3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388971" y="5018492"/>
            <a:ext cx="981541" cy="178628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>
            <a:normAutofit/>
          </a:bodyPr>
          <a:lstStyle>
            <a:lvl1pPr>
              <a:defRPr sz="36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r>
              <a:rPr lang="zh-CN" altLang="en-US" dirty="0"/>
              <a:t>单击编辑标题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2023/9/19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  <a:lvl2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2pPr>
            <a:lvl3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3pPr>
            <a:lvl4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4pPr>
            <a:lvl5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5101200" y="769938"/>
            <a:ext cx="6480000" cy="5087937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幼圆" panose="02010509060101010101" pitchFamily="49" charset="-122"/>
              </a:defRPr>
            </a:lvl1pPr>
            <a:lvl2pPr>
              <a:defRPr baseline="0">
                <a:latin typeface="Arial" panose="020B0604020202020204" pitchFamily="34" charset="0"/>
                <a:ea typeface="幼圆" panose="02010509060101010101" pitchFamily="49" charset="-122"/>
              </a:defRPr>
            </a:lvl2pPr>
            <a:lvl3pPr>
              <a:defRPr baseline="0">
                <a:latin typeface="Arial" panose="020B0604020202020204" pitchFamily="34" charset="0"/>
                <a:ea typeface="幼圆" panose="02010509060101010101" pitchFamily="49" charset="-122"/>
              </a:defRPr>
            </a:lvl3pPr>
            <a:lvl4pPr>
              <a:defRPr baseline="0">
                <a:latin typeface="Arial" panose="020B0604020202020204" pitchFamily="34" charset="0"/>
                <a:ea typeface="幼圆" panose="02010509060101010101" pitchFamily="49" charset="-122"/>
              </a:defRPr>
            </a:lvl4pPr>
            <a:lvl5pPr>
              <a:defRPr baseline="0">
                <a:latin typeface="Arial" panose="020B0604020202020204" pitchFamily="34" charset="0"/>
                <a:ea typeface="幼圆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pic>
        <p:nvPicPr>
          <p:cNvPr id="42" name="图片 4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0970670" y="152606"/>
            <a:ext cx="1015420" cy="1883588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>
            <a:normAutofit/>
          </a:bodyPr>
          <a:lstStyle>
            <a:lvl1pPr algn="ctr">
              <a:defRPr sz="36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2023/9/19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612000" y="1659600"/>
            <a:ext cx="10975975" cy="828000"/>
          </a:xfrm>
        </p:spPr>
        <p:txBody>
          <a:bodyPr>
            <a:normAutofit/>
          </a:bodyPr>
          <a:lstStyle>
            <a:lvl1pPr algn="ctr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12775" y="2808000"/>
            <a:ext cx="10965600" cy="34308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幼圆" panose="02010509060101010101" pitchFamily="49" charset="-122"/>
              </a:defRPr>
            </a:lvl1pPr>
            <a:lvl2pPr>
              <a:defRPr baseline="0">
                <a:latin typeface="Arial" panose="020B0604020202020204" pitchFamily="34" charset="0"/>
                <a:ea typeface="幼圆" panose="02010509060101010101" pitchFamily="49" charset="-122"/>
              </a:defRPr>
            </a:lvl2pPr>
            <a:lvl3pPr>
              <a:defRPr baseline="0">
                <a:latin typeface="Arial" panose="020B0604020202020204" pitchFamily="34" charset="0"/>
                <a:ea typeface="幼圆" panose="02010509060101010101" pitchFamily="49" charset="-122"/>
              </a:defRPr>
            </a:lvl3pPr>
            <a:lvl4pPr>
              <a:defRPr baseline="0">
                <a:latin typeface="Arial" panose="020B0604020202020204" pitchFamily="34" charset="0"/>
                <a:ea typeface="幼圆" panose="02010509060101010101" pitchFamily="49" charset="-122"/>
              </a:defRPr>
            </a:lvl4pPr>
            <a:lvl5pPr>
              <a:defRPr baseline="0">
                <a:latin typeface="Arial" panose="020B0604020202020204" pitchFamily="34" charset="0"/>
                <a:ea typeface="幼圆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31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79742" y="124815"/>
            <a:ext cx="609923" cy="1109985"/>
          </a:xfrm>
          <a:prstGeom prst="rect">
            <a:avLst/>
          </a:prstGeom>
        </p:spPr>
      </p:pic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>
            <a:normAutofit/>
          </a:bodyPr>
          <a:lstStyle>
            <a:lvl1pPr algn="ctr">
              <a:defRPr sz="3200" baseline="0"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2023/9/19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604837" y="1681200"/>
            <a:ext cx="10990800" cy="32112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幼圆" panose="02010509060101010101" pitchFamily="49" charset="-122"/>
              </a:defRPr>
            </a:lvl1pPr>
            <a:lvl2pPr>
              <a:defRPr baseline="0">
                <a:latin typeface="Arial" panose="020B0604020202020204" pitchFamily="34" charset="0"/>
                <a:ea typeface="幼圆" panose="02010509060101010101" pitchFamily="49" charset="-122"/>
              </a:defRPr>
            </a:lvl2pPr>
            <a:lvl3pPr>
              <a:defRPr baseline="0">
                <a:latin typeface="Arial" panose="020B0604020202020204" pitchFamily="34" charset="0"/>
                <a:ea typeface="幼圆" panose="02010509060101010101" pitchFamily="49" charset="-122"/>
              </a:defRPr>
            </a:lvl3pPr>
            <a:lvl4pPr>
              <a:defRPr baseline="0">
                <a:latin typeface="Arial" panose="020B0604020202020204" pitchFamily="34" charset="0"/>
                <a:ea typeface="幼圆" panose="02010509060101010101" pitchFamily="49" charset="-122"/>
              </a:defRPr>
            </a:lvl4pPr>
            <a:lvl5pPr>
              <a:defRPr baseline="0">
                <a:latin typeface="Arial" panose="020B0604020202020204" pitchFamily="34" charset="0"/>
                <a:ea typeface="幼圆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8"/>
            </p:custDataLst>
          </p:nvPr>
        </p:nvSpPr>
        <p:spPr>
          <a:xfrm>
            <a:off x="594000" y="5180400"/>
            <a:ext cx="11001600" cy="10116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pic>
        <p:nvPicPr>
          <p:cNvPr id="27" name="图片 2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1099858" y="262793"/>
            <a:ext cx="804742" cy="67671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79600" y="237600"/>
            <a:ext cx="11037600" cy="441964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2023/9/19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579600" y="1663200"/>
            <a:ext cx="5342400" cy="28944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幼圆" panose="02010509060101010101" pitchFamily="49" charset="-122"/>
              </a:defRPr>
            </a:lvl1pPr>
            <a:lvl2pPr>
              <a:defRPr baseline="0">
                <a:latin typeface="Arial" panose="020B0604020202020204" pitchFamily="34" charset="0"/>
                <a:ea typeface="幼圆" panose="02010509060101010101" pitchFamily="49" charset="-122"/>
              </a:defRPr>
            </a:lvl2pPr>
            <a:lvl3pPr>
              <a:defRPr baseline="0">
                <a:latin typeface="Arial" panose="020B0604020202020204" pitchFamily="34" charset="0"/>
                <a:ea typeface="幼圆" panose="02010509060101010101" pitchFamily="49" charset="-122"/>
              </a:defRPr>
            </a:lvl3pPr>
            <a:lvl4pPr>
              <a:defRPr baseline="0">
                <a:latin typeface="Arial" panose="020B0604020202020204" pitchFamily="34" charset="0"/>
                <a:ea typeface="幼圆" panose="02010509060101010101" pitchFamily="49" charset="-122"/>
              </a:defRPr>
            </a:lvl4pPr>
            <a:lvl5pPr>
              <a:defRPr baseline="0">
                <a:latin typeface="Arial" panose="020B0604020202020204" pitchFamily="34" charset="0"/>
                <a:ea typeface="幼圆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242400" y="1663200"/>
            <a:ext cx="5367600" cy="28944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幼圆" panose="02010509060101010101" pitchFamily="49" charset="-122"/>
              </a:defRPr>
            </a:lvl1pPr>
            <a:lvl2pPr>
              <a:defRPr baseline="0">
                <a:latin typeface="Arial" panose="020B0604020202020204" pitchFamily="34" charset="0"/>
                <a:ea typeface="幼圆" panose="02010509060101010101" pitchFamily="49" charset="-122"/>
              </a:defRPr>
            </a:lvl2pPr>
            <a:lvl3pPr>
              <a:defRPr baseline="0">
                <a:latin typeface="Arial" panose="020B0604020202020204" pitchFamily="34" charset="0"/>
                <a:ea typeface="幼圆" panose="02010509060101010101" pitchFamily="49" charset="-122"/>
              </a:defRPr>
            </a:lvl3pPr>
            <a:lvl4pPr>
              <a:defRPr baseline="0">
                <a:latin typeface="Arial" panose="020B0604020202020204" pitchFamily="34" charset="0"/>
                <a:ea typeface="幼圆" panose="02010509060101010101" pitchFamily="49" charset="-122"/>
              </a:defRPr>
            </a:lvl4pPr>
            <a:lvl5pPr>
              <a:defRPr baseline="0">
                <a:latin typeface="Arial" panose="020B0604020202020204" pitchFamily="34" charset="0"/>
                <a:ea typeface="幼圆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9"/>
            </p:custDataLst>
          </p:nvPr>
        </p:nvSpPr>
        <p:spPr>
          <a:xfrm>
            <a:off x="572400" y="4816800"/>
            <a:ext cx="5342400" cy="7812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0"/>
            </p:custDataLst>
          </p:nvPr>
        </p:nvSpPr>
        <p:spPr>
          <a:xfrm>
            <a:off x="6253200" y="4813200"/>
            <a:ext cx="5367600" cy="781200"/>
          </a:xfrm>
        </p:spPr>
        <p:txBody>
          <a:bodyPr>
            <a:normAutofit/>
          </a:bodyPr>
          <a:lstStyle>
            <a:lvl1pPr>
              <a:defRPr baseline="0"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pic>
        <p:nvPicPr>
          <p:cNvPr id="13" name="图片 1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0" y="4564321"/>
            <a:ext cx="1902117" cy="218255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472948" y="279134"/>
            <a:ext cx="2719052" cy="1292464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>
            <a:normAutofit/>
          </a:bodyPr>
          <a:lstStyle>
            <a:lvl1pPr algn="ctr">
              <a:defRPr sz="60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2023/9/19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1522413" y="3862800"/>
            <a:ext cx="9144000" cy="1656000"/>
          </a:xfrm>
        </p:spPr>
        <p:txBody>
          <a:bodyPr>
            <a:normAutofit/>
          </a:bodyPr>
          <a:lstStyle>
            <a:lvl1pPr algn="ctr"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幼圆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2023/9/19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2023/9/19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2023/9/19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2023/9/19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2023/9/19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2023/9/19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tags" Target="../tags/tag3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tags" Target="../tags/tag7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tags" Target="../tags/tag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tags" Target="../tags/tag6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tags" Target="../tags/tag5.xml"/><Relationship Id="rId10" Type="http://schemas.openxmlformats.org/officeDocument/2006/relationships/slideLayout" Target="../slideLayouts/slideLayout21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tags" Target="../tags/tag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2023/9/19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1"/>
            </p:custDataLst>
          </p:nvPr>
        </p:nvSpPr>
        <p:spPr>
          <a:xfrm>
            <a:off x="669882" y="952508"/>
            <a:ext cx="10852237" cy="5388907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2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2023/9/19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3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4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25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幼圆" panose="02010509060101010101" pitchFamily="49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幼圆" panose="02010509060101010101" pitchFamily="49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幼圆" panose="02010509060101010101" pitchFamily="49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幼圆" panose="02010509060101010101" pitchFamily="49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幼圆" panose="02010509060101010101" pitchFamily="49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ea typeface="幼圆" panose="02010509060101010101" pitchFamily="49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145.xml"/><Relationship Id="rId2" Type="http://schemas.openxmlformats.org/officeDocument/2006/relationships/tags" Target="../tags/tag144.xml"/><Relationship Id="rId1" Type="http://schemas.openxmlformats.org/officeDocument/2006/relationships/tags" Target="../tags/tag143.xml"/><Relationship Id="rId4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2" Type="http://schemas.openxmlformats.org/officeDocument/2006/relationships/audio" Target="NULL" TargetMode="External"/><Relationship Id="rId1" Type="http://schemas.openxmlformats.org/officeDocument/2006/relationships/tags" Target="../tags/tag159.xml"/><Relationship Id="rId6" Type="http://schemas.openxmlformats.org/officeDocument/2006/relationships/image" Target="../media/image30.png"/><Relationship Id="rId5" Type="http://schemas.openxmlformats.org/officeDocument/2006/relationships/image" Target="../media/image35.png"/><Relationship Id="rId4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2" Type="http://schemas.openxmlformats.org/officeDocument/2006/relationships/audio" Target="NULL" TargetMode="External"/><Relationship Id="rId1" Type="http://schemas.openxmlformats.org/officeDocument/2006/relationships/tags" Target="../tags/tag160.xml"/><Relationship Id="rId6" Type="http://schemas.openxmlformats.org/officeDocument/2006/relationships/image" Target="../media/image30.png"/><Relationship Id="rId5" Type="http://schemas.openxmlformats.org/officeDocument/2006/relationships/image" Target="../media/image36.png"/><Relationship Id="rId4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video" Target="../media/media4.mp4"/><Relationship Id="rId2" Type="http://schemas.microsoft.com/office/2007/relationships/media" Target="../media/media4.mp4"/><Relationship Id="rId1" Type="http://schemas.openxmlformats.org/officeDocument/2006/relationships/tags" Target="../tags/tag162.xml"/><Relationship Id="rId5" Type="http://schemas.openxmlformats.org/officeDocument/2006/relationships/image" Target="../media/image38.png"/><Relationship Id="rId4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63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64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2" Type="http://schemas.openxmlformats.org/officeDocument/2006/relationships/audio" Target="NULL" TargetMode="External"/><Relationship Id="rId1" Type="http://schemas.openxmlformats.org/officeDocument/2006/relationships/tags" Target="../tags/tag165.xml"/><Relationship Id="rId6" Type="http://schemas.openxmlformats.org/officeDocument/2006/relationships/image" Target="../media/image30.png"/><Relationship Id="rId5" Type="http://schemas.openxmlformats.org/officeDocument/2006/relationships/image" Target="../media/image42.png"/><Relationship Id="rId4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66.xml"/><Relationship Id="rId5" Type="http://schemas.openxmlformats.org/officeDocument/2006/relationships/image" Target="../media/image44.emf"/><Relationship Id="rId4" Type="http://schemas.openxmlformats.org/officeDocument/2006/relationships/customXml" Target="../ink/ink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67.xml"/><Relationship Id="rId5" Type="http://schemas.openxmlformats.org/officeDocument/2006/relationships/image" Target="../media/image45.emf"/><Relationship Id="rId4" Type="http://schemas.openxmlformats.org/officeDocument/2006/relationships/customXml" Target="../ink/ink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media" Target="../media/media1.mp4"/><Relationship Id="rId7" Type="http://schemas.openxmlformats.org/officeDocument/2006/relationships/image" Target="../media/image13.png"/><Relationship Id="rId2" Type="http://schemas.openxmlformats.org/officeDocument/2006/relationships/tags" Target="../tags/tag147.xml"/><Relationship Id="rId1" Type="http://schemas.openxmlformats.org/officeDocument/2006/relationships/tags" Target="../tags/tag146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148.xml"/><Relationship Id="rId4" Type="http://schemas.openxmlformats.org/officeDocument/2006/relationships/video" Target="../media/media1.mp4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22.png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6.jpeg"/><Relationship Id="rId2" Type="http://schemas.openxmlformats.org/officeDocument/2006/relationships/tags" Target="../tags/tag152.xml"/><Relationship Id="rId1" Type="http://schemas.openxmlformats.org/officeDocument/2006/relationships/tags" Target="../tags/tag15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30.png"/><Relationship Id="rId2" Type="http://schemas.openxmlformats.org/officeDocument/2006/relationships/audio" Target="NULL" TargetMode="External"/><Relationship Id="rId1" Type="http://schemas.openxmlformats.org/officeDocument/2006/relationships/tags" Target="../tags/tag15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video" Target="../media/media3.mp4"/><Relationship Id="rId2" Type="http://schemas.microsoft.com/office/2007/relationships/media" Target="../media/media3.mp4"/><Relationship Id="rId1" Type="http://schemas.openxmlformats.org/officeDocument/2006/relationships/tags" Target="../tags/tag154.xml"/><Relationship Id="rId5" Type="http://schemas.openxmlformats.org/officeDocument/2006/relationships/image" Target="../media/image31.png"/><Relationship Id="rId4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2" Type="http://schemas.openxmlformats.org/officeDocument/2006/relationships/audio" Target="NULL" TargetMode="External"/><Relationship Id="rId1" Type="http://schemas.openxmlformats.org/officeDocument/2006/relationships/tags" Target="../tags/tag157.xml"/><Relationship Id="rId6" Type="http://schemas.openxmlformats.org/officeDocument/2006/relationships/image" Target="../media/image30.png"/><Relationship Id="rId5" Type="http://schemas.openxmlformats.org/officeDocument/2006/relationships/image" Target="../media/image33.png"/><Relationship Id="rId4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2" Type="http://schemas.openxmlformats.org/officeDocument/2006/relationships/audio" Target="NULL" TargetMode="External"/><Relationship Id="rId1" Type="http://schemas.openxmlformats.org/officeDocument/2006/relationships/tags" Target="../tags/tag158.xml"/><Relationship Id="rId6" Type="http://schemas.openxmlformats.org/officeDocument/2006/relationships/image" Target="../media/image30.png"/><Relationship Id="rId5" Type="http://schemas.openxmlformats.org/officeDocument/2006/relationships/image" Target="../media/image34.png"/><Relationship Id="rId4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/>
        <p:txBody>
          <a:bodyPr>
            <a:normAutofit fontScale="90000"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sym typeface="Arial" panose="020B0604020202020204" pitchFamily="34" charset="0"/>
              </a:rPr>
              <a:t>M2U1 </a:t>
            </a:r>
            <a:br>
              <a:rPr lang="en-US" altLang="zh-CN" dirty="0">
                <a:solidFill>
                  <a:schemeClr val="accent1">
                    <a:lumMod val="75000"/>
                  </a:schemeClr>
                </a:solidFill>
                <a:sym typeface="Arial" panose="020B0604020202020204" pitchFamily="34" charset="0"/>
              </a:rPr>
            </a:br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sym typeface="Arial" panose="020B0604020202020204" pitchFamily="34" charset="0"/>
              </a:rPr>
              <a:t>What’s your name?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C00000"/>
                </a:solidFill>
                <a:sym typeface="Arial" panose="020B0604020202020204" pitchFamily="34" charset="0"/>
              </a:rPr>
              <a:t>棠外附小</a:t>
            </a:r>
            <a:r>
              <a:rPr lang="en-US" altLang="zh-CN" dirty="0">
                <a:solidFill>
                  <a:srgbClr val="C00000"/>
                </a:solidFill>
                <a:sym typeface="Arial" panose="020B0604020202020204" pitchFamily="34" charset="0"/>
              </a:rPr>
              <a:t> Ivy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064000" y="3245400"/>
            <a:ext cx="4064000" cy="3848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endParaRPr lang="zh-CN" altLang="en-US" sz="180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76935" y="882650"/>
            <a:ext cx="9692640" cy="56457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2855" y="882650"/>
            <a:ext cx="8841105" cy="5569585"/>
          </a:xfrm>
          <a:prstGeom prst="rect">
            <a:avLst/>
          </a:prstGeom>
        </p:spPr>
      </p:pic>
      <p:sp>
        <p:nvSpPr>
          <p:cNvPr id="5" name="椭圆 4"/>
          <p:cNvSpPr/>
          <p:nvPr/>
        </p:nvSpPr>
        <p:spPr>
          <a:xfrm>
            <a:off x="3938905" y="882650"/>
            <a:ext cx="6364605" cy="1261745"/>
          </a:xfrm>
          <a:prstGeom prst="ellips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Module 2 Unit 1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1211" end="36306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4020" y="1861820"/>
            <a:ext cx="939165" cy="7747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252855" y="255185"/>
            <a:ext cx="4064000" cy="521970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altLang="zh-CN" sz="280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</a:rPr>
              <a:t>Look and guess(</a:t>
            </a:r>
            <a:r>
              <a:rPr lang="zh-CN" altLang="en-US" sz="280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</a:rPr>
              <a:t>猜</a:t>
            </a:r>
            <a:r>
              <a:rPr lang="en-US" altLang="zh-CN" sz="280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</a:rPr>
              <a:t>)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4" dur="8031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735" y="1059815"/>
            <a:ext cx="9293860" cy="5494655"/>
          </a:xfrm>
          <a:prstGeom prst="rect">
            <a:avLst/>
          </a:prstGeom>
        </p:spPr>
      </p:pic>
      <p:sp>
        <p:nvSpPr>
          <p:cNvPr id="3" name="椭圆 2"/>
          <p:cNvSpPr/>
          <p:nvPr/>
        </p:nvSpPr>
        <p:spPr>
          <a:xfrm>
            <a:off x="1129665" y="992505"/>
            <a:ext cx="5772150" cy="1964055"/>
          </a:xfrm>
          <a:prstGeom prst="ellips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椭圆 3"/>
          <p:cNvSpPr/>
          <p:nvPr/>
        </p:nvSpPr>
        <p:spPr>
          <a:xfrm>
            <a:off x="5255895" y="3253105"/>
            <a:ext cx="5048250" cy="1525270"/>
          </a:xfrm>
          <a:prstGeom prst="ellips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541655" y="238675"/>
            <a:ext cx="4064000" cy="6451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altLang="zh-CN" sz="3600">
                <a:solidFill>
                  <a:srgbClr val="0070C0"/>
                </a:solidFill>
                <a:latin typeface="Comic Sans MS" panose="030F0702030302020204" charset="0"/>
                <a:ea typeface="微软雅黑" panose="020B0503020204020204" charset="-122"/>
                <a:cs typeface="Comic Sans MS" panose="030F0702030302020204" charset="0"/>
              </a:rPr>
              <a:t>Look and say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359910" y="311150"/>
            <a:ext cx="4711065" cy="891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320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</a:rPr>
              <a:t>What</a:t>
            </a:r>
            <a:r>
              <a:rPr lang="en-US" altLang="zh-CN" sz="3200">
                <a:latin typeface="Arial" panose="020B0604020202020204" pitchFamily="34" charset="0"/>
                <a:ea typeface="微软雅黑" panose="020B0503020204020204" charset="-122"/>
              </a:rPr>
              <a:t> will they say?</a:t>
            </a:r>
          </a:p>
          <a:p>
            <a:pPr algn="l"/>
            <a:r>
              <a:rPr lang="zh-CN" altLang="en-US" sz="2000">
                <a:latin typeface="Arial" panose="020B0604020202020204" pitchFamily="34" charset="0"/>
                <a:ea typeface="微软雅黑" panose="020B0503020204020204" charset="-122"/>
              </a:rPr>
              <a:t>什么？</a:t>
            </a:r>
          </a:p>
        </p:txBody>
      </p:sp>
      <p:pic>
        <p:nvPicPr>
          <p:cNvPr id="7" name="Module 2 Unit 1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46000" end="29906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7735" y="2805430"/>
            <a:ext cx="1816735" cy="994410"/>
          </a:xfrm>
          <a:prstGeom prst="rect">
            <a:avLst/>
          </a:prstGeom>
        </p:spPr>
      </p:pic>
      <p:pic>
        <p:nvPicPr>
          <p:cNvPr id="8" name="Module 2 Unit 1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50000" end="28006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40165" y="4923790"/>
            <a:ext cx="1012190" cy="752475"/>
          </a:xfrm>
          <a:prstGeom prst="rect">
            <a:avLst/>
          </a:prstGeom>
        </p:spPr>
      </p:pic>
      <p:sp>
        <p:nvSpPr>
          <p:cNvPr id="9" name="椭圆 8"/>
          <p:cNvSpPr/>
          <p:nvPr/>
        </p:nvSpPr>
        <p:spPr>
          <a:xfrm>
            <a:off x="6990080" y="1541145"/>
            <a:ext cx="3281045" cy="1722755"/>
          </a:xfrm>
          <a:prstGeom prst="ellipse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7" dur="441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0" dur="231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1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>
                <p:cTn id="22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" grpId="0" animBg="1"/>
      <p:bldP spid="3" grpId="1" animBg="1"/>
      <p:bldP spid="4" grpId="0" animBg="1"/>
      <p:bldP spid="4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490" y="930910"/>
            <a:ext cx="10252075" cy="5028565"/>
          </a:xfrm>
          <a:prstGeom prst="rect">
            <a:avLst/>
          </a:prstGeom>
        </p:spPr>
      </p:pic>
      <p:sp>
        <p:nvSpPr>
          <p:cNvPr id="3" name="椭圆 2"/>
          <p:cNvSpPr/>
          <p:nvPr/>
        </p:nvSpPr>
        <p:spPr>
          <a:xfrm>
            <a:off x="2764790" y="3176270"/>
            <a:ext cx="1613535" cy="3039745"/>
          </a:xfrm>
          <a:prstGeom prst="ellipse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椭圆 3"/>
          <p:cNvSpPr/>
          <p:nvPr/>
        </p:nvSpPr>
        <p:spPr>
          <a:xfrm>
            <a:off x="866775" y="1815465"/>
            <a:ext cx="3653790" cy="1118870"/>
          </a:xfrm>
          <a:prstGeom prst="ellips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5962650" y="1105450"/>
            <a:ext cx="4064000" cy="1076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altLang="zh-CN" sz="3200">
                <a:latin typeface="Arial" panose="020B0604020202020204" pitchFamily="34" charset="0"/>
                <a:ea typeface="微软雅黑" panose="020B0503020204020204" charset="-122"/>
              </a:rPr>
              <a:t>Do they like this bird?</a:t>
            </a:r>
          </a:p>
          <a:p>
            <a:pPr algn="l"/>
            <a:r>
              <a:rPr lang="en-US" altLang="zh-CN" sz="3200">
                <a:latin typeface="Arial" panose="020B0604020202020204" pitchFamily="34" charset="0"/>
                <a:ea typeface="微软雅黑" panose="020B0503020204020204" charset="-122"/>
              </a:rPr>
              <a:t>             </a:t>
            </a:r>
            <a:r>
              <a:rPr lang="zh-CN" altLang="en-US" sz="3200">
                <a:latin typeface="Arial" panose="020B0604020202020204" pitchFamily="34" charset="0"/>
                <a:ea typeface="微软雅黑" panose="020B0503020204020204" charset="-122"/>
              </a:rPr>
              <a:t>喜欢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/>
      <p:bldP spid="5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2U1A2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7715" y="885190"/>
            <a:ext cx="9083675" cy="552577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767715" y="151045"/>
            <a:ext cx="4064000" cy="5835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altLang="zh-CN" sz="3200">
                <a:latin typeface="Arial" panose="020B0604020202020204" pitchFamily="34" charset="0"/>
                <a:ea typeface="微软雅黑" panose="020B0503020204020204" charset="-122"/>
              </a:rPr>
              <a:t>Listen and repeat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765" y="525780"/>
            <a:ext cx="5993130" cy="311721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1895" y="713740"/>
            <a:ext cx="5975350" cy="465137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025" y="3919220"/>
            <a:ext cx="6036310" cy="282765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78765" y="74210"/>
            <a:ext cx="4064000" cy="4603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Let’s read.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165" y="534585"/>
            <a:ext cx="5993130" cy="311721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7785" y="44912"/>
            <a:ext cx="5975350" cy="400604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7879" y="4094565"/>
            <a:ext cx="6036310" cy="282765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78765" y="74210"/>
            <a:ext cx="4064000" cy="4603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Let’s act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（演）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.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325" y="1305560"/>
            <a:ext cx="10416540" cy="495998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782320" y="314960"/>
            <a:ext cx="4064000" cy="581660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en-US" altLang="zh-CN" sz="2800">
                <a:latin typeface="Arial" panose="020B0604020202020204" pitchFamily="34" charset="0"/>
                <a:ea typeface="微软雅黑" panose="020B0503020204020204" charset="-122"/>
              </a:rPr>
              <a:t>Listen and say.</a:t>
            </a:r>
          </a:p>
        </p:txBody>
      </p:sp>
      <p:pic>
        <p:nvPicPr>
          <p:cNvPr id="4" name="Module 2 Unit 1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58591" end="4006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42765" y="196215"/>
            <a:ext cx="1015365" cy="972820"/>
          </a:xfrm>
          <a:prstGeom prst="rect">
            <a:avLst/>
          </a:prstGeom>
        </p:spPr>
      </p:pic>
      <p:sp>
        <p:nvSpPr>
          <p:cNvPr id="6" name="椭圆 5"/>
          <p:cNvSpPr/>
          <p:nvPr/>
        </p:nvSpPr>
        <p:spPr>
          <a:xfrm>
            <a:off x="2995295" y="2934335"/>
            <a:ext cx="2370455" cy="1009650"/>
          </a:xfrm>
          <a:prstGeom prst="ellips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5673090" y="1541145"/>
            <a:ext cx="2106930" cy="1162685"/>
          </a:xfrm>
          <a:prstGeom prst="ellips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77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 animBg="1"/>
      <p:bldP spid="6" grpId="1" animBg="1"/>
      <p:bldP spid="7" grpId="0" animBg="1"/>
      <p:bldP spid="7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575" y="691515"/>
            <a:ext cx="10569575" cy="580326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662305" y="163745"/>
            <a:ext cx="4064000" cy="5835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altLang="zh-CN" sz="32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Practise.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墨迹 3"/>
              <p14:cNvContentPartPr/>
              <p14:nvPr/>
            </p14:nvContentPartPr>
            <p14:xfrm>
              <a:off x="2305440" y="827640"/>
              <a:ext cx="9600840" cy="5724000"/>
            </p14:xfrm>
          </p:contentPart>
        </mc:Choice>
        <mc:Fallback>
          <p:pic>
            <p:nvPicPr>
              <p:cNvPr id="4" name="墨迹 3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296080" y="818280"/>
                <a:ext cx="9619560" cy="5742720"/>
              </a:xfrm>
              <a:prstGeom prst="rect">
                <a:avLst/>
              </a:prstGeom>
            </p:spPr>
          </p:pic>
        </mc:Fallback>
      </mc:AlternateContent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575" y="691515"/>
            <a:ext cx="10569575" cy="580326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662305" y="163745"/>
            <a:ext cx="4064000" cy="368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altLang="zh-CN" sz="1800">
                <a:latin typeface="Arial" panose="020B0604020202020204" pitchFamily="34" charset="0"/>
                <a:ea typeface="微软雅黑" panose="020B0503020204020204" charset="-122"/>
              </a:rPr>
              <a:t>Practise.</a:t>
            </a:r>
          </a:p>
        </p:txBody>
      </p:sp>
      <p:sp>
        <p:nvSpPr>
          <p:cNvPr id="4" name="椭圆 3"/>
          <p:cNvSpPr/>
          <p:nvPr/>
        </p:nvSpPr>
        <p:spPr>
          <a:xfrm>
            <a:off x="2315210" y="1024890"/>
            <a:ext cx="591820" cy="329565"/>
          </a:xfrm>
          <a:prstGeom prst="ellips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3928110" y="1573530"/>
            <a:ext cx="1064260" cy="29654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7834630" y="652145"/>
            <a:ext cx="1053465" cy="28511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9074785" y="1639570"/>
            <a:ext cx="1250950" cy="471805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4794885" y="4064635"/>
            <a:ext cx="1097915" cy="329565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8866505" y="4481830"/>
            <a:ext cx="1316990" cy="35115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649605" y="604520"/>
            <a:ext cx="13442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470275" y="626025"/>
            <a:ext cx="4064000" cy="583565"/>
          </a:xfrm>
          <a:prstGeom prst="rect">
            <a:avLst/>
          </a:prstGeom>
        </p:spPr>
        <p:txBody>
          <a:bodyPr>
            <a:spAutoFit/>
            <a:extLst>
              <a:ext uri="{4A0BC546-FE56-4ADE-93B0-CB8AF2F6F144}">
                <wpsdc:textFrameExt xmlns="" xmlns:wpsdc="http://www.wps.cn/officeDocument/2022/drawingmlCustomData" type="text"/>
              </a:ext>
            </a:extLst>
          </a:bodyPr>
          <a:lstStyle/>
          <a:p>
            <a:pPr algn="l"/>
            <a:r>
              <a:rPr lang="en-US" altLang="zh-CN" sz="3200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2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7209790" y="1527810"/>
            <a:ext cx="1531620" cy="583565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="" xmlns:wpsdc="http://www.wps.cn/officeDocument/2022/drawingmlCustomData" type="text"/>
              </a:ext>
            </a:extLst>
          </a:bodyPr>
          <a:lstStyle/>
          <a:p>
            <a:pPr algn="l"/>
            <a:r>
              <a:rPr lang="en-US" altLang="zh-CN" sz="3200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3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7668260" y="4064550"/>
            <a:ext cx="4064000" cy="583565"/>
          </a:xfrm>
          <a:prstGeom prst="rect">
            <a:avLst/>
          </a:prstGeom>
        </p:spPr>
        <p:txBody>
          <a:bodyPr>
            <a:spAutoFit/>
            <a:extLst>
              <a:ext uri="{4A0BC546-FE56-4ADE-93B0-CB8AF2F6F144}">
                <wpsdc:textFrameExt xmlns="" xmlns:wpsdc="http://www.wps.cn/officeDocument/2022/drawingmlCustomData" type="text"/>
              </a:ext>
            </a:extLst>
          </a:bodyPr>
          <a:lstStyle/>
          <a:p>
            <a:pPr algn="l"/>
            <a:r>
              <a:rPr lang="en-US" altLang="zh-CN" sz="3200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4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2" name="墨迹 11"/>
              <p14:cNvContentPartPr/>
              <p14:nvPr/>
            </p14:nvContentPartPr>
            <p14:xfrm>
              <a:off x="12029760" y="3340440"/>
              <a:ext cx="162000" cy="744840"/>
            </p14:xfrm>
          </p:contentPart>
        </mc:Choice>
        <mc:Fallback>
          <p:pic>
            <p:nvPicPr>
              <p:cNvPr id="12" name="墨迹 1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020400" y="3331080"/>
                <a:ext cx="180720" cy="763560"/>
              </a:xfrm>
              <a:prstGeom prst="rect">
                <a:avLst/>
              </a:prstGeom>
            </p:spPr>
          </p:pic>
        </mc:Fallback>
      </mc:AlternateContent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4048" y="5248702"/>
            <a:ext cx="960474" cy="1376680"/>
          </a:xfrm>
          <a:prstGeom prst="rect">
            <a:avLst/>
          </a:prstGeom>
        </p:spPr>
      </p:pic>
      <p:pic>
        <p:nvPicPr>
          <p:cNvPr id="4" name="My name is chicky小鸡恰恰舞新版_清晰 480P">
            <a:hlinkClick r:id="" action="ppaction://media"/>
          </p:cNvPr>
          <p:cNvPicPr>
            <a:picLocks noGrp="1"/>
          </p:cNvPicPr>
          <p:nvPr>
            <p:ph idx="4294967295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05180" y="1210945"/>
            <a:ext cx="10034905" cy="528193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669882" y="443234"/>
            <a:ext cx="10852237" cy="441964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r>
              <a:rPr lang="en-US" altLang="zh-CN" sz="3200">
                <a:solidFill>
                  <a:schemeClr val="dk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Warm-up: sing and dance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4048" y="5248702"/>
            <a:ext cx="960474" cy="137668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92100" y="328210"/>
            <a:ext cx="4064000" cy="583565"/>
          </a:xfrm>
          <a:prstGeom prst="rect">
            <a:avLst/>
          </a:prstGeom>
          <a:gradFill>
            <a:gsLst>
              <a:gs pos="0">
                <a:srgbClr val="FECF40"/>
              </a:gs>
              <a:gs pos="100000">
                <a:srgbClr val="846C21"/>
              </a:gs>
            </a:gsLst>
            <a:lin scaled="0"/>
          </a:gradFill>
          <a:ln>
            <a:gradFill>
              <a:gsLst>
                <a:gs pos="0">
                  <a:srgbClr val="FECF40"/>
                </a:gs>
                <a:gs pos="100000">
                  <a:srgbClr val="846C21"/>
                </a:gs>
              </a:gsLst>
            </a:gradFill>
          </a:ln>
        </p:spPr>
        <p:txBody>
          <a:bodyPr>
            <a:spAutoFit/>
          </a:bodyPr>
          <a:lstStyle/>
          <a:p>
            <a:pPr algn="l"/>
            <a:r>
              <a:rPr lang="en-US" altLang="zh-CN" sz="3200" b="1">
                <a:latin typeface="Comic Sans MS" panose="030F0702030302020204" charset="0"/>
                <a:ea typeface="微软雅黑" panose="020B0503020204020204" charset="-122"/>
                <a:cs typeface="Comic Sans MS" panose="030F0702030302020204" charset="0"/>
              </a:rPr>
              <a:t>Review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885" y="2129790"/>
            <a:ext cx="2755900" cy="20510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3270" y="2129790"/>
            <a:ext cx="3046095" cy="210947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22030" y="2129155"/>
            <a:ext cx="3049905" cy="205105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816985" y="4590415"/>
            <a:ext cx="455803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>
                <a:latin typeface="Arial" panose="020B0604020202020204" pitchFamily="34" charset="0"/>
                <a:ea typeface="微软雅黑" panose="020B0503020204020204" charset="-122"/>
              </a:rPr>
              <a:t>如何打招呼及介绍自己？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064000" y="5385350"/>
            <a:ext cx="4064000" cy="6451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altLang="zh-CN" sz="3600">
                <a:latin typeface="Arial" panose="020B0604020202020204" pitchFamily="34" charset="0"/>
                <a:ea typeface="微软雅黑" panose="020B0503020204020204" charset="-122"/>
              </a:rPr>
              <a:t>Hello! /Hi!  I’m.......</a:t>
            </a:r>
            <a:endParaRPr lang="zh-CN" altLang="en-US" sz="3600">
              <a:latin typeface="Arial" panose="020B0604020202020204" pitchFamily="34" charset="0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QQ截图20180807134258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-203863"/>
            <a:ext cx="12181840" cy="6868160"/>
          </a:xfrm>
          <a:prstGeom prst="rect">
            <a:avLst/>
          </a:prstGeom>
        </p:spPr>
      </p:pic>
      <p:pic>
        <p:nvPicPr>
          <p:cNvPr id="41991" name="图片 41990" descr="Amy"/>
          <p:cNvPicPr>
            <a:picLocks noChangeAspect="1"/>
          </p:cNvPicPr>
          <p:nvPr/>
        </p:nvPicPr>
        <p:blipFill>
          <a:blip r:embed="rId5"/>
          <a:srcRect l="17316" t="3002" r="22547" b="3808"/>
          <a:stretch>
            <a:fillRect/>
          </a:stretch>
        </p:blipFill>
        <p:spPr>
          <a:xfrm>
            <a:off x="312420" y="1090930"/>
            <a:ext cx="2668905" cy="31026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37" name="图片 44036" descr="Dami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rcRect l="25222" t="4602" r="31444" b="9"/>
          <a:stretch>
            <a:fillRect/>
          </a:stretch>
        </p:blipFill>
        <p:spPr>
          <a:xfrm>
            <a:off x="6330315" y="963295"/>
            <a:ext cx="2143125" cy="30626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084" name="图片 46083" descr="Lingling"/>
          <p:cNvPicPr>
            <a:picLocks noChangeAspect="1"/>
          </p:cNvPicPr>
          <p:nvPr/>
        </p:nvPicPr>
        <p:blipFill>
          <a:blip r:embed="rId7"/>
          <a:srcRect l="22937" t="7019" r="29556" b="7954"/>
          <a:stretch>
            <a:fillRect/>
          </a:stretch>
        </p:blipFill>
        <p:spPr>
          <a:xfrm>
            <a:off x="9227593" y="744248"/>
            <a:ext cx="2640612" cy="354454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758190" y="4288632"/>
            <a:ext cx="25012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FF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Amy</a:t>
            </a:r>
            <a:endParaRPr lang="zh-CN" altLang="en-US" sz="36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036695" y="4336001"/>
            <a:ext cx="19742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99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Sam</a:t>
            </a:r>
            <a:endParaRPr lang="zh-CN" altLang="en-US" sz="36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458585" y="4351020"/>
            <a:ext cx="21850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3366FF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Daming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9389745" y="4351020"/>
            <a:ext cx="23164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66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Lingling</a:t>
            </a:r>
          </a:p>
        </p:txBody>
      </p:sp>
      <p:sp>
        <p:nvSpPr>
          <p:cNvPr id="9" name="圆角矩形 8"/>
          <p:cNvSpPr/>
          <p:nvPr/>
        </p:nvSpPr>
        <p:spPr>
          <a:xfrm>
            <a:off x="44175" y="-106282"/>
            <a:ext cx="3382978" cy="811369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3600" b="1" dirty="0">
                <a:latin typeface="Comic Sans MS" panose="030F0702030302020204" charset="0"/>
                <a:ea typeface="Comic Sans MS" panose="030F0702030302020204" charset="0"/>
                <a:cs typeface="Comic Sans MS" panose="030F0702030302020204" charset="0"/>
              </a:rPr>
              <a:t>Look </a:t>
            </a:r>
            <a:r>
              <a:rPr kumimoji="1" lang="en-US" altLang="zh-CN" sz="3600" b="1">
                <a:latin typeface="Comic Sans MS" panose="030F0702030302020204" charset="0"/>
                <a:ea typeface="Comic Sans MS" panose="030F0702030302020204" charset="0"/>
                <a:cs typeface="Comic Sans MS" panose="030F0702030302020204" charset="0"/>
              </a:rPr>
              <a:t>and say.</a:t>
            </a:r>
            <a:endParaRPr kumimoji="1" lang="zh-CN" altLang="en-US" sz="3600" b="1" dirty="0">
              <a:latin typeface="Comic Sans MS" panose="030F0702030302020204" charset="0"/>
              <a:ea typeface="Comic Sans MS" panose="030F0702030302020204" charset="0"/>
              <a:cs typeface="Comic Sans MS" panose="030F0702030302020204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91865" y="1114425"/>
            <a:ext cx="2328545" cy="299212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4409440" y="58420"/>
            <a:ext cx="4064000" cy="579755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en-US" altLang="zh-CN" sz="2800" b="1">
                <a:solidFill>
                  <a:srgbClr val="00B050"/>
                </a:solidFill>
                <a:latin typeface="Arial" panose="020B0604020202020204" pitchFamily="34" charset="0"/>
                <a:ea typeface="微软雅黑" panose="020B0503020204020204" charset="-122"/>
              </a:rPr>
              <a:t>Hello, I’m.......</a:t>
            </a:r>
          </a:p>
        </p:txBody>
      </p:sp>
      <p:sp>
        <p:nvSpPr>
          <p:cNvPr id="11" name="椭圆 10"/>
          <p:cNvSpPr/>
          <p:nvPr/>
        </p:nvSpPr>
        <p:spPr>
          <a:xfrm>
            <a:off x="220980" y="4104005"/>
            <a:ext cx="11029950" cy="1170305"/>
          </a:xfrm>
          <a:prstGeom prst="ellipse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4064000" y="3245400"/>
            <a:ext cx="4064000" cy="3848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endParaRPr lang="zh-CN" altLang="en-US" sz="180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41655" y="5352330"/>
            <a:ext cx="4064000" cy="8299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altLang="zh-CN" sz="4800">
                <a:solidFill>
                  <a:srgbClr val="C00000"/>
                </a:solidFill>
                <a:latin typeface="Comic Sans MS" panose="030F0702030302020204" charset="0"/>
                <a:ea typeface="微软雅黑" panose="020B0503020204020204" charset="-122"/>
                <a:cs typeface="Comic Sans MS" panose="030F0702030302020204" charset="0"/>
              </a:rPr>
              <a:t>name</a:t>
            </a:r>
            <a:r>
              <a:rPr lang="zh-CN" altLang="en-US" sz="4800">
                <a:solidFill>
                  <a:srgbClr val="C00000"/>
                </a:solidFill>
                <a:latin typeface="Comic Sans MS" panose="030F0702030302020204" charset="0"/>
                <a:ea typeface="微软雅黑" panose="020B0503020204020204" charset="-122"/>
                <a:cs typeface="Comic Sans MS" panose="030F0702030302020204" charset="0"/>
              </a:rPr>
              <a:t>名字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  <p:bldP spid="5" grpId="1"/>
      <p:bldP spid="6" grpId="0"/>
      <p:bldP spid="6" grpId="1"/>
      <p:bldP spid="7" grpId="0"/>
      <p:bldP spid="7" grpId="1"/>
      <p:bldP spid="11" grpId="0" animBg="1"/>
      <p:bldP spid="11" grpId="1" animBg="1"/>
      <p:bldP spid="13" grpId="0"/>
      <p:bldP spid="13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815" y="1911350"/>
            <a:ext cx="5043805" cy="401510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1911350"/>
            <a:ext cx="5334635" cy="401510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24815" y="460290"/>
            <a:ext cx="4064000" cy="5835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altLang="zh-CN" sz="320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</a:rPr>
              <a:t>Look and say.</a:t>
            </a:r>
          </a:p>
        </p:txBody>
      </p:sp>
      <p:sp>
        <p:nvSpPr>
          <p:cNvPr id="7" name="椭圆 6"/>
          <p:cNvSpPr/>
          <p:nvPr/>
        </p:nvSpPr>
        <p:spPr>
          <a:xfrm>
            <a:off x="194310" y="1984375"/>
            <a:ext cx="2209165" cy="12941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6096000" y="1984375"/>
            <a:ext cx="2310765" cy="14370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3532505" y="559350"/>
            <a:ext cx="4064000" cy="8299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altLang="zh-CN" sz="240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</a:rPr>
              <a:t>How to ask their names?</a:t>
            </a:r>
          </a:p>
          <a:p>
            <a:pPr algn="l"/>
            <a:r>
              <a:rPr lang="zh-CN" altLang="en-US" sz="240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</a:rPr>
              <a:t>怎样问别人的名字？</a:t>
            </a:r>
          </a:p>
        </p:txBody>
      </p:sp>
      <p:pic>
        <p:nvPicPr>
          <p:cNvPr id="10" name="Module 2 Unit 1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3000" end="73806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35635" y="5730240"/>
            <a:ext cx="1326515" cy="7950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1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6" dur="indefinite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/>
      <p:bldP spid="9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2U1A1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55320" y="837565"/>
            <a:ext cx="10880725" cy="56121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655320" y="217720"/>
            <a:ext cx="4064000" cy="5835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altLang="zh-CN" sz="3200">
                <a:latin typeface="Arial" panose="020B0604020202020204" pitchFamily="34" charset="0"/>
                <a:ea typeface="微软雅黑" panose="020B0503020204020204" charset="-122"/>
              </a:rPr>
              <a:t>Watch and repeat.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1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46430" y="995045"/>
            <a:ext cx="9145905" cy="5558790"/>
          </a:xfrm>
          <a:prstGeom prst="rect">
            <a:avLst/>
          </a:prstGeom>
        </p:spPr>
      </p:pic>
      <p:sp>
        <p:nvSpPr>
          <p:cNvPr id="3" name="椭圆 2"/>
          <p:cNvSpPr/>
          <p:nvPr/>
        </p:nvSpPr>
        <p:spPr>
          <a:xfrm>
            <a:off x="858520" y="1171575"/>
            <a:ext cx="3085465" cy="15481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椭圆 3"/>
          <p:cNvSpPr/>
          <p:nvPr/>
        </p:nvSpPr>
        <p:spPr>
          <a:xfrm>
            <a:off x="6558280" y="1488440"/>
            <a:ext cx="2367915" cy="15354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238760" y="159935"/>
            <a:ext cx="4064000" cy="521970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altLang="zh-CN" sz="2800" b="1">
                <a:solidFill>
                  <a:srgbClr val="00B050"/>
                </a:solidFill>
                <a:latin typeface="Comic Sans MS" panose="030F0702030302020204" charset="0"/>
                <a:ea typeface="微软雅黑" panose="020B0503020204020204" charset="-122"/>
                <a:cs typeface="Comic Sans MS" panose="030F0702030302020204" charset="0"/>
              </a:rPr>
              <a:t>Look and say.</a:t>
            </a:r>
          </a:p>
        </p:txBody>
      </p:sp>
      <p:sp>
        <p:nvSpPr>
          <p:cNvPr id="6" name="椭圆 5"/>
          <p:cNvSpPr/>
          <p:nvPr/>
        </p:nvSpPr>
        <p:spPr>
          <a:xfrm>
            <a:off x="4828540" y="1488440"/>
            <a:ext cx="1207135" cy="735330"/>
          </a:xfrm>
          <a:prstGeom prst="ellipse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3778250" y="190500"/>
            <a:ext cx="6335395" cy="1076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3200">
                <a:latin typeface="Comic Sans MS" panose="030F0702030302020204" charset="0"/>
                <a:ea typeface="微软雅黑" panose="020B0503020204020204" charset="-122"/>
                <a:cs typeface="Comic Sans MS" panose="030F0702030302020204" charset="0"/>
              </a:rPr>
              <a:t>morning   or    afternoon</a:t>
            </a:r>
          </a:p>
          <a:p>
            <a:pPr algn="l"/>
            <a:r>
              <a:rPr lang="zh-CN" altLang="en-US" sz="3200">
                <a:latin typeface="Comic Sans MS" panose="030F0702030302020204" charset="0"/>
                <a:ea typeface="微软雅黑" panose="020B0503020204020204" charset="-122"/>
                <a:cs typeface="Comic Sans MS" panose="030F0702030302020204" charset="0"/>
              </a:rPr>
              <a:t>早上</a:t>
            </a:r>
            <a:r>
              <a:rPr lang="en-US" altLang="zh-CN" sz="3200">
                <a:latin typeface="Comic Sans MS" panose="030F0702030302020204" charset="0"/>
                <a:ea typeface="微软雅黑" panose="020B0503020204020204" charset="-122"/>
                <a:cs typeface="Comic Sans MS" panose="030F0702030302020204" charset="0"/>
              </a:rPr>
              <a:t>                    </a:t>
            </a:r>
            <a:r>
              <a:rPr lang="zh-CN" altLang="en-US" sz="3200">
                <a:latin typeface="Comic Sans MS" panose="030F0702030302020204" charset="0"/>
                <a:ea typeface="微软雅黑" panose="020B0503020204020204" charset="-122"/>
                <a:cs typeface="Comic Sans MS" panose="030F0702030302020204" charset="0"/>
              </a:rPr>
              <a:t>下午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064000" y="3245400"/>
            <a:ext cx="4064000" cy="3848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endParaRPr lang="zh-CN" altLang="en-US" sz="180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3555365" y="190500"/>
            <a:ext cx="1909445" cy="669290"/>
          </a:xfrm>
          <a:prstGeom prst="ellipse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6" grpId="0" animBg="1"/>
      <p:bldP spid="6" grpId="1" animBg="1"/>
      <p:bldP spid="7" grpId="0"/>
      <p:bldP spid="7" grpId="1"/>
      <p:bldP spid="11" grpId="0" animBg="1"/>
      <p:bldP spid="11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63245" y="1040130"/>
            <a:ext cx="11021060" cy="4971415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endParaRPr lang="zh-CN" altLang="en-US" sz="180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405" y="957580"/>
            <a:ext cx="9836785" cy="543750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563245" y="183430"/>
            <a:ext cx="4064000" cy="6451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altLang="zh-CN" sz="3600">
                <a:latin typeface="Arial" panose="020B0604020202020204" pitchFamily="34" charset="0"/>
                <a:ea typeface="微软雅黑" panose="020B0503020204020204" charset="-122"/>
              </a:rPr>
              <a:t>Look and say.</a:t>
            </a:r>
          </a:p>
        </p:txBody>
      </p:sp>
      <p:sp>
        <p:nvSpPr>
          <p:cNvPr id="5" name="椭圆 4"/>
          <p:cNvSpPr/>
          <p:nvPr/>
        </p:nvSpPr>
        <p:spPr>
          <a:xfrm>
            <a:off x="1843405" y="1133475"/>
            <a:ext cx="4707255" cy="1316990"/>
          </a:xfrm>
          <a:prstGeom prst="ellips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1986280" y="5418455"/>
            <a:ext cx="7626350" cy="757555"/>
          </a:xfrm>
          <a:prstGeom prst="ellips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3954145" y="91440"/>
            <a:ext cx="7325360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320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</a:rPr>
              <a:t> Who?What </a:t>
            </a:r>
            <a:r>
              <a:rPr lang="en-US" altLang="zh-CN" sz="3200">
                <a:latin typeface="Arial" panose="020B0604020202020204" pitchFamily="34" charset="0"/>
                <a:ea typeface="微软雅黑" panose="020B0503020204020204" charset="-122"/>
              </a:rPr>
              <a:t>will she </a:t>
            </a:r>
            <a:r>
              <a:rPr lang="en-US" altLang="zh-CN" sz="320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</a:rPr>
              <a:t>say</a:t>
            </a:r>
            <a:r>
              <a:rPr lang="en-US" altLang="zh-CN" sz="3200">
                <a:latin typeface="Arial" panose="020B0604020202020204" pitchFamily="34" charset="0"/>
                <a:ea typeface="微软雅黑" panose="020B0503020204020204" charset="-122"/>
              </a:rPr>
              <a:t>?</a:t>
            </a:r>
          </a:p>
          <a:p>
            <a:pPr algn="l"/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  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谁？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      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说什么？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                     </a:t>
            </a:r>
            <a:endParaRPr lang="zh-CN" altLang="en-US" sz="240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pic>
        <p:nvPicPr>
          <p:cNvPr id="8" name="Module 2 Unit 1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8000" end="48006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0145" y="1044575"/>
            <a:ext cx="826135" cy="546735"/>
          </a:xfrm>
          <a:prstGeom prst="rect">
            <a:avLst/>
          </a:prstGeom>
        </p:spPr>
      </p:pic>
      <p:sp>
        <p:nvSpPr>
          <p:cNvPr id="9" name="右箭头 8"/>
          <p:cNvSpPr/>
          <p:nvPr/>
        </p:nvSpPr>
        <p:spPr>
          <a:xfrm>
            <a:off x="6946265" y="1376045"/>
            <a:ext cx="713105" cy="296545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7762240" y="1287695"/>
            <a:ext cx="4064000" cy="4603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zh-CN" altLang="en-US" sz="240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charset="-122"/>
              </a:rPr>
              <a:t>早上好</a:t>
            </a:r>
          </a:p>
        </p:txBody>
      </p:sp>
      <p:pic>
        <p:nvPicPr>
          <p:cNvPr id="13" name="Module 2 Unit 1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32000" end="43936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865880" y="4342765"/>
            <a:ext cx="661670" cy="70802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7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32" dur="8031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33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38" dur="8031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/>
      <p:bldP spid="10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05815" y="1445260"/>
            <a:ext cx="10668635" cy="4566285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endParaRPr lang="zh-CN" altLang="en-US" sz="180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550" y="1214120"/>
            <a:ext cx="10883900" cy="502856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62305" y="314875"/>
            <a:ext cx="4064000" cy="521970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altLang="zh-CN" sz="2800">
                <a:solidFill>
                  <a:srgbClr val="0070C0"/>
                </a:solidFill>
                <a:latin typeface="Arial" panose="020B0604020202020204" pitchFamily="34" charset="0"/>
                <a:ea typeface="微软雅黑" panose="020B0503020204020204" charset="-122"/>
              </a:rPr>
              <a:t>Listen and say.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999740" y="314875"/>
            <a:ext cx="4064000" cy="3848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endParaRPr lang="zh-CN" altLang="en-US" sz="180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064000" y="314960"/>
            <a:ext cx="4064000" cy="652780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endParaRPr lang="zh-CN" altLang="en-US" sz="180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2040890" y="967105"/>
            <a:ext cx="2798445" cy="1133475"/>
          </a:xfrm>
          <a:prstGeom prst="ellips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6096000" y="1564005"/>
            <a:ext cx="2606040" cy="1413510"/>
          </a:xfrm>
          <a:prstGeom prst="ellips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3649345" y="314960"/>
            <a:ext cx="642302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3200">
                <a:solidFill>
                  <a:srgbClr val="C00000"/>
                </a:solidFill>
                <a:latin typeface="Comic Sans MS" panose="030F0702030302020204" charset="0"/>
                <a:ea typeface="微软雅黑" panose="020B0503020204020204" charset="-122"/>
                <a:cs typeface="Comic Sans MS" panose="030F0702030302020204" charset="0"/>
              </a:rPr>
              <a:t>How</a:t>
            </a:r>
            <a:r>
              <a:rPr lang="en-US" altLang="zh-CN" sz="3200">
                <a:latin typeface="Comic Sans MS" panose="030F0702030302020204" charset="0"/>
                <a:ea typeface="微软雅黑" panose="020B0503020204020204" charset="-122"/>
                <a:cs typeface="Comic Sans MS" panose="030F0702030302020204" charset="0"/>
              </a:rPr>
              <a:t> to ask </a:t>
            </a:r>
            <a:r>
              <a:rPr lang="en-US" altLang="zh-CN" sz="3200">
                <a:solidFill>
                  <a:srgbClr val="C00000"/>
                </a:solidFill>
                <a:latin typeface="Comic Sans MS" panose="030F0702030302020204" charset="0"/>
                <a:ea typeface="微软雅黑" panose="020B0503020204020204" charset="-122"/>
                <a:cs typeface="Comic Sans MS" panose="030F0702030302020204" charset="0"/>
              </a:rPr>
              <a:t>name</a:t>
            </a:r>
            <a:r>
              <a:rPr lang="en-US" altLang="zh-CN" sz="3200">
                <a:latin typeface="Comic Sans MS" panose="030F0702030302020204" charset="0"/>
                <a:ea typeface="微软雅黑" panose="020B0503020204020204" charset="-122"/>
                <a:cs typeface="Comic Sans MS" panose="030F0702030302020204" charset="0"/>
              </a:rPr>
              <a:t>?</a:t>
            </a:r>
            <a:r>
              <a:rPr lang="zh-CN" altLang="en-US" sz="2000">
                <a:solidFill>
                  <a:srgbClr val="C00000"/>
                </a:solidFill>
                <a:latin typeface="Comic Sans MS" panose="030F0702030302020204" charset="0"/>
                <a:ea typeface="微软雅黑" panose="020B0503020204020204" charset="-122"/>
                <a:cs typeface="Comic Sans MS" panose="030F0702030302020204" charset="0"/>
              </a:rPr>
              <a:t>怎么问名字？</a:t>
            </a:r>
          </a:p>
        </p:txBody>
      </p:sp>
      <p:pic>
        <p:nvPicPr>
          <p:cNvPr id="10" name="Module 2 Unit 1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36000" end="41306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62305" y="1082675"/>
            <a:ext cx="961390" cy="730885"/>
          </a:xfrm>
          <a:prstGeom prst="rect">
            <a:avLst/>
          </a:prstGeom>
        </p:spPr>
      </p:pic>
      <p:pic>
        <p:nvPicPr>
          <p:cNvPr id="11" name="Module 2 Unit 1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39070" end="39006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85790" y="3573780"/>
            <a:ext cx="1377950" cy="73088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9177655" y="1082590"/>
            <a:ext cx="4064000" cy="1076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altLang="zh-CN" sz="32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my </a:t>
            </a:r>
            <a:r>
              <a:rPr lang="zh-CN" altLang="en-US" sz="32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我的</a:t>
            </a:r>
            <a:r>
              <a:rPr lang="en-US" altLang="zh-CN" sz="32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   </a:t>
            </a:r>
          </a:p>
          <a:p>
            <a:pPr algn="l"/>
            <a:r>
              <a:rPr lang="en-US" altLang="zh-CN" sz="32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name </a:t>
            </a:r>
            <a:r>
              <a:rPr lang="zh-CN" altLang="en-US" sz="32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名字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7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32" dur="8031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33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38" dur="8031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7" grpId="0" bldLvl="0" animBg="1"/>
      <p:bldP spid="7" grpId="1" animBg="1"/>
      <p:bldP spid="8" grpId="0" animBg="1"/>
      <p:bldP spid="8" grpId="1" animBg="1"/>
      <p:bldP spid="9" grpId="0"/>
      <p:bldP spid="9" grpId="1"/>
      <p:bldP spid="12" grpId="0"/>
      <p:bldP spid="12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YTg2YWRmZGU0MDUxMGY0NWQyMTNhNjJiOTc3NzFiMjIifQ=="/>
  <p:tag name="KSO_WPP_MARK_KEY" val="dd00497a-e2a3-435d-aa8a-907dfc549b0c"/>
  <p:tag name="KSO_DOCER_TEMPLATE_OPEN_ONCE_MARK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leftRight"/>
  <p:tag name="KSO_WM_SLIDE_BK_DARK_LIGHT" val="2"/>
  <p:tag name="KSO_WM_UNIT_BK_DARK_LIGHT" val="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K_DARK_LIGHT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topBottom"/>
  <p:tag name="KSO_WM_SLIDE_BK_DARK_LIGHT" val="2"/>
  <p:tag name="KSO_WM_UNIT_BK_DARK_LIGHT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K_DARK_LIGHT" val="2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2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ottomTop"/>
  <p:tag name="KSO_WM_SLIDE_BK_DARK_LIGHT" val="2"/>
  <p:tag name="KSO_WM_UNIT_BK_DARK_LIGHT" val="2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navigation"/>
  <p:tag name="KSO_WM_SLIDE_BK_DARK_LIGHT" val="2"/>
  <p:tag name="KSO_WM_UNIT_BK_DARK_LIGHT" val="2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2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elt"/>
  <p:tag name="KSO_WM_SLIDE_BK_DARK_LIGHT" val="2"/>
  <p:tag name="KSO_WM_UNIT_BK_DARK_LIGHT" val="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205258"/>
  <p:tag name="KSO_WM_TAG_VERSION" val="1.0"/>
  <p:tag name="KSO_WM_SLIDE_ID" val="custom20205258_1"/>
  <p:tag name="KSO_WM_SLIDE_INDEX" val="1"/>
  <p:tag name="KSO_WM_SLIDE_ITEM_CNT" val="0"/>
  <p:tag name="KSO_WM_SLIDE_LAYOUT" val="a_b"/>
  <p:tag name="KSO_WM_SLIDE_LAYOUT_CNT" val="1_1"/>
  <p:tag name="KSO_WM_SLIDE_TYPE" val="title"/>
  <p:tag name="KSO_WM_TEMPLATE_THUMBS_INDEX" val="1、4、7、8、9、12、16、17、18、20、21、22、23、25"/>
  <p:tag name="KSO_WM_BEAUTIFY_FLAG" val="#wm#"/>
  <p:tag name="KSO_WM_TEMPLATE_SUBCATEGORY" val="0"/>
  <p:tag name="KSO_WM_TEMPLATE_MASTER_TYPE" val="1"/>
  <p:tag name="KSO_WM_TEMPLATE_COLOR_TYPE" val="1"/>
  <p:tag name="KSO_WM_SLIDE_SUBTYPE" val="pureTxt"/>
  <p:tag name="KSO_WM_TEMPLATE_MASTER_THUMB_INDEX" val="12"/>
  <p:tag name="KSO_WM_SPECIAL_SOURCE" val="bdnull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258_1*a*1"/>
  <p:tag name="KSO_WM_TEMPLATE_CATEGORY" val="custom"/>
  <p:tag name="KSO_WM_TEMPLATE_INDEX" val="20205258"/>
  <p:tag name="KSO_WM_UNIT_LAYERLEVEL" val="1"/>
  <p:tag name="KSO_WM_TAG_VERSION" val="1.0"/>
  <p:tag name="KSO_WM_BEAUTIFY_FLAG" val="#wm#"/>
  <p:tag name="KSO_WM_UNIT_PRESET_TEXT" val="卡通少儿艺术教育"/>
  <p:tag name="KSO_WM_UNIT_TEXT_FILL_FORE_SCHEMECOLOR_INDEX_BRIGHTNESS" val="0"/>
  <p:tag name="KSO_WM_UNIT_TEXT_FILL_FORE_SCHEMECOLOR_INDEX" val="5"/>
  <p:tag name="KSO_WM_UNIT_TEXT_FILL_TYPE" val="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20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258_1*b*1"/>
  <p:tag name="KSO_WM_TEMPLATE_CATEGORY" val="custom"/>
  <p:tag name="KSO_WM_TEMPLATE_INDEX" val="20205258"/>
  <p:tag name="KSO_WM_UNIT_LAYERLEVEL" val="1"/>
  <p:tag name="KSO_WM_TAG_VERSION" val="1.0"/>
  <p:tag name="KSO_WM_BEAUTIFY_FLAG" val="#wm#"/>
  <p:tag name="KSO_WM_UNIT_PRESET_TEXT" val="单击此处添加副标题"/>
  <p:tag name="KSO_WM_UNIT_TEXT_FILL_FORE_SCHEMECOLOR_INDEX_BRIGHTNESS" val="0.25"/>
  <p:tag name="KSO_WM_UNIT_TEXT_FILL_FORE_SCHEMECOLOR_INDEX" val="13"/>
  <p:tag name="KSO_WM_UNIT_TEXT_FILL_TYPE" val="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63167"/>
  <p:tag name="KSO_WM_SLIDE_BK_DARK_LIGHT" val="2"/>
  <p:tag name="KSO_WM_SLIDE_BACKGROUND_TYPE" val="general"/>
  <p:tag name="KSO_WM_SPECIAL_SOURCE" val="bdnull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K_DARK_LIGHT" val="2"/>
  <p:tag name="KSO_WM_UNIT_TYPE" val="i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MEDIACOVER_STYLEID" val="1"/>
  <p:tag name="KSO_WM_UNIT_MEDIACOVER_TEXTSTATE" val="0"/>
  <p:tag name="KSO_WM_UNIT_MEDIACOVER_BTN_STATE" val="1"/>
  <p:tag name="KSO_WM_UNIT_MEDIACOVER_BTN_POS" val="c"/>
  <p:tag name="KSO_WM_UNIT_MEDIACOVER_BTN_STYLE" val="ee0bc779c1f3d7f3e90c96344320e69a"/>
  <p:tag name="KSO_WM_UNIT_MEDIACOVER_RGB" val="000000"/>
  <p:tag name="KSO_WM_UNIT_MEDIACOVER_TRANSPARENCY" val="0.5"/>
  <p:tag name="KSO_WM_UNIT_MEDIACOVER_TEXT" val=""/>
  <p:tag name="KSO_WM_UNIT_TEXT_FILL_FORE_SCHEMECOLOR_INDEX_BRIGHTNESS" val="0"/>
  <p:tag name="KSO_WM_UNIT_TEXT_FILL_FORE_SCHEMECOLOR_INDEX" val="13"/>
  <p:tag name="KSO_WM_UNIT_TEXT_FILL_TYPE" val="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63167"/>
  <p:tag name="KSO_WM_SLIDE_BK_DARK_LIGHT" val="2"/>
  <p:tag name="KSO_WM_SLIDE_BACKGROUND_TYPE" val="general"/>
  <p:tag name="KSO_WM_SPECIAL_SOURCE" val="bdnull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K_DARK_LIGHT" val="2"/>
  <p:tag name="KSO_WM_UNIT_TYPE" val="i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  <p:tag name="KSO_WM_SPECIAL_SOURCE" val="bdnull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696,&quot;width&quot;:4055}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63167"/>
  <p:tag name="KSO_WM_SPECIAL_SOURCE" val="bdnull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63167"/>
  <p:tag name="KSO_WM_SPECIAL_SOURCE" val="bdnull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63167"/>
  <p:tag name="KSO_WM_SPECIAL_SOURCE" val="bdnull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8754,&quot;width&quot;:14403}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63167"/>
  <p:tag name="KSO_WM_SPECIAL_SOURCE" val="bdnull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63167"/>
  <p:tag name="KSO_WM_SPECIAL_SOURCE" val="bdnull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63167"/>
  <p:tag name="KSO_WM_SPECIAL_SOURCE" val="bdnull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63167"/>
  <p:tag name="KSO_WM_SPECIAL_SOURCE" val="bdnull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63167"/>
  <p:tag name="KSO_WM_SPECIAL_SOURCE" val="bdnull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63167"/>
  <p:tag name="KSO_WM_SPECIAL_SOURCE" val="bdnull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63167"/>
  <p:tag name="KSO_WM_SPECIAL_SOURCE" val="bdnull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63167"/>
  <p:tag name="KSO_WM_SPECIAL_SOURCE" val="bdnull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63167"/>
  <p:tag name="KSO_WM_SPECIAL_SOURCE" val="bdnull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63167"/>
  <p:tag name="KSO_WM_SPECIAL_SOURCE" val="bdnull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63167"/>
  <p:tag name="KSO_WM_SPECIAL_SOURCE" val="bdnull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25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258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SUBCATEGORY" val="0"/>
  <p:tag name="KSO_WM_TEMPLATE_MASTER_TYPE" val="1"/>
  <p:tag name="KSO_WM_TEMPLATE_COLOR_TYPE" val="1"/>
  <p:tag name="KSO_WM_TAG_VERSION" val="1.0"/>
  <p:tag name="KSO_WM_BEAUTIFY_FLAG" val="#wm#"/>
  <p:tag name="KSO_WM_TEMPLATE_CATEGORY" val="custom"/>
  <p:tag name="KSO_WM_TEMPLATE_INDEX" val="20205258"/>
  <p:tag name="KSO_WM_TEMPLATE_THUMBS_INDEX" val="1、4、7、8、9、12、16、17、18、20、21、22、23、25"/>
  <p:tag name="KSO_WM_TEMPLATE_MASTER_THUMB_INDEX" val="12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K_DARK_LIGHT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3*i*1"/>
  <p:tag name="KSO_WM_UNIT_LAYERLEVEL" val="1"/>
  <p:tag name="KSO_WM_TAG_VERSION" val="1.0"/>
  <p:tag name="KSO_WM_BEAUTIFY_FLAG" val="#wm#"/>
  <p:tag name="KSO_WM_UNIT_SUBTYPE" val="h"/>
  <p:tag name="KSO_WM_SLIDE_BACKGROUND_TYPE" val="frame"/>
  <p:tag name="KSO_WM_SLIDE_BK_DARK_LIGHT" val="2"/>
  <p:tag name="KSO_WM_UNIT_BK_DARK_LIGHT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frame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K_DARK_LIGHT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">
      <a:dk1>
        <a:sysClr val="windowText" lastClr="000000"/>
      </a:dk1>
      <a:lt1>
        <a:sysClr val="window" lastClr="FFFFFF"/>
      </a:lt1>
      <a:dk2>
        <a:srgbClr val="EAF9FF"/>
      </a:dk2>
      <a:lt2>
        <a:srgbClr val="FFFFFF"/>
      </a:lt2>
      <a:accent1>
        <a:srgbClr val="66CCFF"/>
      </a:accent1>
      <a:accent2>
        <a:srgbClr val="6BD2DB"/>
      </a:accent2>
      <a:accent3>
        <a:srgbClr val="70D7B8"/>
      </a:accent3>
      <a:accent4>
        <a:srgbClr val="74DD94"/>
      </a:accent4>
      <a:accent5>
        <a:srgbClr val="79E271"/>
      </a:accent5>
      <a:accent6>
        <a:srgbClr val="7EE84D"/>
      </a:accent6>
      <a:hlink>
        <a:srgbClr val="658BD5"/>
      </a:hlink>
      <a:folHlink>
        <a:srgbClr val="A16AA5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151</Words>
  <Application>Microsoft Office PowerPoint</Application>
  <PresentationFormat>宽屏</PresentationFormat>
  <Paragraphs>44</Paragraphs>
  <Slides>18</Slides>
  <Notes>0</Notes>
  <HiddenSlides>0</HiddenSlides>
  <MMClips>12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18</vt:i4>
      </vt:variant>
    </vt:vector>
  </HeadingPairs>
  <TitlesOfParts>
    <vt:vector size="28" baseType="lpstr">
      <vt:lpstr>汉仪乐喵体W</vt:lpstr>
      <vt:lpstr>宋体</vt:lpstr>
      <vt:lpstr>微软雅黑</vt:lpstr>
      <vt:lpstr>幼圆</vt:lpstr>
      <vt:lpstr>Arial</vt:lpstr>
      <vt:lpstr>Calibri</vt:lpstr>
      <vt:lpstr>Comic Sans MS</vt:lpstr>
      <vt:lpstr>Times New Roman</vt:lpstr>
      <vt:lpstr>Office 主题</vt:lpstr>
      <vt:lpstr>2_Office 主题​​</vt:lpstr>
      <vt:lpstr>M2U1  What’s your name?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M2U1  What’s your name?</dc:title>
  <dc:creator>guoguo</dc:creator>
  <cp:lastModifiedBy>tw</cp:lastModifiedBy>
  <cp:revision>12</cp:revision>
  <dcterms:created xsi:type="dcterms:W3CDTF">2023-09-13T00:41:00Z</dcterms:created>
  <dcterms:modified xsi:type="dcterms:W3CDTF">2023-09-19T07:07:44Z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9060AAB84EAB4F308430DDF3ED7B66D7_12</vt:lpwstr>
  </property>
  <property fmtid="{D5CDD505-2E9C-101B-9397-08002B2CF9AE}" pid="3" name="KSOProductBuildVer">
    <vt:lpwstr>2052-12.1.0.15374</vt:lpwstr>
  </property>
</Properties>
</file>