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ink/ink1.xml" ContentType="application/inkml+xml"/>
  <Override PartName="/ppt/tags/tag167.xml" ContentType="application/vnd.openxmlformats-officedocument.presentationml.tags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60" r:id="rId3"/>
    <p:sldId id="261" r:id="rId4"/>
    <p:sldId id="262" r:id="rId5"/>
    <p:sldId id="264" r:id="rId6"/>
    <p:sldId id="263" r:id="rId7"/>
    <p:sldId id="265" r:id="rId8"/>
    <p:sldId id="266" r:id="rId9"/>
    <p:sldId id="269" r:id="rId10"/>
    <p:sldId id="270" r:id="rId11"/>
    <p:sldId id="272" r:id="rId12"/>
    <p:sldId id="268" r:id="rId13"/>
    <p:sldId id="274" r:id="rId14"/>
    <p:sldId id="275" r:id="rId15"/>
    <p:sldId id="276" r:id="rId16"/>
    <p:sldId id="278" r:id="rId17"/>
    <p:sldId id="277" r:id="rId18"/>
    <p:sldId id="281" r:id="rId19"/>
    <p:sldId id="279" r:id="rId20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72.91293" units="1/cm"/>
          <inkml:channelProperty channel="Y" name="resolution" value="307.38275" units="1/cm"/>
          <inkml:channelProperty channel="T" name="resolution" value="1" units="1/dev"/>
        </inkml:channelProperties>
      </inkml:inkSource>
      <inkml:timestamp xml:id="ts0" timeString="2023-09-19T06:49:15.2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6436 3215 0,'0'0'16,"0"0"0,0-28-16,0 12 0,1-3 15,-1-4 1,1-6-16,-1 1 0,0-6 16,0 0-1,1-4-15,1 4 0,0-1 16,1 2-16,0 7 15,3-7-15,-1 1 16,0-1-16,0 5 16,0 3-16,0 0 15,7-9-15,-3 7 16,0 2-16,2-1 16,1 1-16,1 3 15,1 1-15,5-5 16,6 1-16,-1 1 15,2 3-15,4 2 16,4 3-16,-4 2 16,3 3-16,12 0 15,3 3-15,-4 3 16,-1 2-16,12 4 16,-2 1-16,-6 5 15,5 4-15,1 3 16,5 1-16,-6-1 15,-3 0-15,7 5 16,-2 6-16,-7-1 16,-3-1-16,11 4 15,-3 2-15,-7 2 16,-4 2-16,11 2 16,-6-2-16,-8 3 15,-4-4-15,6 3 16,-6-2-16,-6-5 15,-1 5-15,-4-1 16,-3-1-16,-4-6 16,-3 0-16,0 7 15,-3 0-15,-2-3 16,0-1-16,-3 8 16,-3 1-16,-1-6 0,-1 1 15,-3-2-15,-3 6 16,-1-4-16,0-2 15,-6-1-15,-4-2 16,3-2-16,-3-1 16,-2 8-1,-13 0-15,5-4 0,-1-3 16,-2 0-16,-10-2 16,8-2-16,-2-2 15,-1 8-15,-9-2 16,8-6-16,2-2 15,-2-2-15,-5 2 16,4-4-16,-1-2 16,-1 0-16,-5-1 15,7-1-15,1-2 16,-2 1-16,-6-2 16,5 1-16,1-2 15,0 0-15,-8 0 16,5-3-16,2-1 15,-8-1-15,-1-3 16,8 0-16,-1-2 0,-7-2 16,1-2-1,8-1-15,1-1 0,-7-8 16,4-1 0,5 1-16,3-1 0,-1-4 15,0-6 1,5 3-16,4 0 0,5-1 15,5-4 1,2 5-16,5 0 16,7 2-16,2 2 15,0 2-15,2 1 16,1-5-16,2 1 16,0 2-16,-1-2 15,-1 1-15,0-1 16,-2 5-16,-1 3 0,0 5 15,-1 1 1</inkml:trace>
  <inkml:trace contextRef="#ctx0" brushRef="#br0" timeOffset="15926.0708">10693 5028 0,'0'0'15,"0"0"-15,0 0 16,0 0-16,0 0 15,0 0-15,0 0 16,0 0-16,21 3 16,-10 1-16,4-1 15,2 1-15,6 0 16,7 3-16,2 0 16,3 1-16,1-2 15,7 3 1,-5-2-16,1 0 0,-1-1 15,6 0 1,-4-2-16,1 1 0,6 0 16,0 0-1,-5-1-15,0 0 0,7 1 16,-3-1 0,-1-1-16,4 2 0,0-1 15,-1 0 1,3 1-16,-1-1 0,-1 1 15,7 4 1,-6-2-16,1-1 0,6-1 16,-2 0-1,-4-1-15,7-2 16,-2-1-16,-2 1 16,2 0-16,-4-1 15,0 0-15,3 0 16,-5-1-16,0 1 15,3 0-15,1-1 16,-2-6-16,5-1 16,1 1-16,9 0 15,-7 3-15,-4 0 16,7 2-16,-5-1 16,-5 3-16,2-2 15,-2 7-15,-3 1 16,3 0-16,-1-2 15,-3 0-15,5 0 16,-6-1-16,-2 0 16,7 2-16,-9-2 15,-6 0-15,-5 0 16,-4-1-16,-5 0 16,-4-1-16,-4 0 15,-1-1-15,-5-1 16,-2 2-16,0-2 15,-2 1-15,-1 0 16,-1-1-16,-1 1 16,-1-1-16,-1 1 15,0-1-15,0 0 16</inkml:trace>
  <inkml:trace contextRef="#ctx0" brushRef="#br0" timeOffset="25267.6104">25038 5692 0,'0'0'0,"0"0"15,0 0-15,0 0 16,0 0-16,26-24 16,-11 15-16,4 1 15,2 0-15,8-1 16,-1 2-16,2 0 15,4 2-15,3 2 16,-3 0-16,0 1 16,-3-1-16,-1-1 15,-5 2-15,5-2 16,-1 1 0,1-2-16,-1 0 15,0 0-15,5-1 16,-1-4-16,-2 1 15,1 0-15,-2 1 16,6-1-16,-2 2 16,-2 0-16,1 1 15,5 0-15,-4 1 16,2 0-16,0 1 16,5 1-16,-3 0 15,1 1-15,-1 2 16,5 0-16,-2 1 15,-1 0-15,3 2 16,6 0-16,-2 0 16,0 2-16,8 5 15,-3-1-15,-3 0 16,4 0-16,-2 0 16,-1 1-16,1-3 15,-4 0-15,-1 0 16,3 0-16,-6-2 15,-1 1-15,-3-1 16,4 0-16,-6-3 16,0 2-16,-2-4 15,0 0-15,2 0 16,-3-1-16,0-2 16,-2 1-16,-2-1 15,7-1-15,0 0 16,0-1-16,-3 0 15,6 1-15,-3 0 16,2 0 0,-3 0-16,7 4 15,-2-1-15,2 1 16,-7-1-16,4 3 16,-1 1-16,-3 0 15,-4-2-15,-2 0 16,3 1-16,-6 1 15,-3-1-15,-3 0 16,-4 0-16,-1 0 16,-3 0-16,-2-1 15,-1-1-15,-3 1 16,1-1-16,-2 2 16,-1-2-16,-1 1 15,-1-1-15,1 1 16,0 0-16,2 1 15,0 1-15,1-1 16,-1 0-16,0 1 16</inkml:trace>
  <inkml:trace contextRef="#ctx0" brushRef="#br0" timeOffset="34319.3504">28379 13148 0,'0'0'16,"0"0"-16,0 0 0,0 0 15,0 0 1,0 0-16,20-6 16,-20 6-16,0 0 15,0 0-15,-1 0 16,1 0-16,0 0 15,0 0-15,0 0 16,0 0-16,0 0 16,0 0-16,-46-13 0,29 7 15,1 2 1,-2-2-16,0 1 16,-1-5-16,-8 5 15,3-5-15,-2 1 16,1 1-16,2 2 15,-2 1-15,-6 0 16,-1 1-16,-1 0 16,3 2-16,-6 3 15,-1 2-15,3-4 16,3-1-16,-8 6 16,0 0-16,2-2 15,2 2-15,-7-1 16,-1 2-16,1-2 15,3 0-15,-6 3 16,-1 0-16,5 0 16,-1-1-16,-4 0 15,0 1-15,2-2 16,-5 0-16,1 1 16,-8-1-16,-5-1 15,3 0-15,-6-1 16,3-1-16,4-2 15,-5-1-15,4 0 16,-10-1-16,7 0 16,6-2-16,-10-1 15,3 2-15,-8-2 16,8 0-16,5-7 16,-10 0-16,7 2 15,4 0-15,-9 0 16,4 1-16,-7 4 15,8-2-15,4 0 16,-8 2-16,6 2 16,-5-1-16,5 2 15,3-2-15,-3 2 16,2 1-16,4 1 16,-11-2-16,7 1 15,1 4-15,1-2 16,1 3-16,6-2 15,-2 0-15,4 1 16,4 0-16,5 0 16,4 0-16,-4 0 15,4-1-15,4 3 16,4-2-16,5 1 16,3-1-16,3 1 15,3-1 1,1 0-16,1 0 0,2-1 15,1 1 1,0-1-16,1-1 0,0 1 16,1-1-1,-1 0-15,-2 0 0,-3-2 16,2 0 0,1 1-16</inkml:trace>
  <inkml:trace contextRef="#ctx0" brushRef="#br0" timeOffset="302721.2879">33072 18145 0,'0'0'16,"0"0"-16,0 0 16,0 0-16,-8 28 15,3-14-15,2-3 16</inkml:trace>
  <inkml:trace contextRef="#ctx0" brushRef="#br0" timeOffset="645077.195">25307 12198 0,'0'0'16,"0"0"-16,0 0 15,0 0-15,-2-22 16,1 18 0,1-1-16,0 2 0,0-1 15,0 1 1,2 0-16,1 0 0,-1 1 16,2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72.91293" units="1/cm"/>
          <inkml:channelProperty channel="Y" name="resolution" value="307.38275" units="1/cm"/>
          <inkml:channelProperty channel="T" name="resolution" value="1" units="1/dev"/>
        </inkml:channelProperties>
      </inkml:inkSource>
      <inkml:timestamp xml:id="ts0" timeString="2023-09-19T07:03:19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33417 9279 0,'-1'31'0,"1"2"15,1 50-15,-1-4 16,0-22 0,0-20-16,80 82 15,-29-39-15,-12-23 0,-12 37 16,-35-16-1,32 9-15,-10-23 16,-1-9-16,-2 12 16,-1-6-16,4 14 15,-4-10-15,10 16 16,-6-17-16,-1-11 16,0 12-16,-2-10 15,-3-10-15,3 17 16,0-12-16,-3-9 15,0-9 1,0 16-16,1-7 16,-2-7-16,-1-8 15,-2-5-15,-2-3 16,2-1-16,0-4 16,-3-2-1,0 14-15,-1-17 16,0-3-16,0 0 15,0-1-15,0 0 16,0-2-16,0 0 16,0 0-1,0 0-15,0 0 16,0-1-16,0 0 16,0 0-16,0 0 15,0-1-15,0 1 16,0-1-16,0 1 15,0 0-15,0-1 16,0 1 0,0-1-16,0 0 15,0 0-15,0 0 16,0 0-16,0 0 16,0 0-16,0 0 15,0 0-15,0 0 16,0-1-16,0 1 15,0-1-15,0 0 16,0 1-16,0-1 16,0-12-1,0 0-15,-1 2 16,0 1-16,-2 2 16,2 2-16,1-1 15,-1 1-15,1 2 16,-1-1-16,-1 2 15,2-1-15,-1 1 16,1 0-16,0-1 16,-1 1-1,1 0-15,-2 1 16,2-1-16,-1 1 16,0 0-16,1 0 15,0 0-15,0 0 16,-1 1-16,-1-1 15,2 0-15,0 0 16,0 0 0,0 0-16,0 1 0,0-1 15,0-1 1,0 2-16,0-1 16,-1 0-16,-1-18 15,-2 2-15,1 2 16,1 3-16,2 14 15,-4-11-15,-4-27 16,1 5 0,7 30-16,0 0 15,0 1-15,-2 0 16,-1-18-16,3 18 16,-4-14-16,4 15 15,0 0 1,-4-11-16,4 11 15,5 19-15,-9-32 16,4 14 0,0 0-16,0-1 15,0 1-15,0-1 16,0 1-16,0-1 16,0 1-16,0-1 15,0 1-15,0-1 16,5 18-1,-5-19-15,0 1 16,0 0-16,0 0 16,0-1-16,-4-15 15,2 3-15,2 14 16,0-1-16,0 1 16,0-1-1,1 1-15,-1 0 16,0 0-16,0 0 15,1-1-15,-1 1 16,0 0-16,0 0 16,0-1-1,-2-12-15,2 13 16,5 19-16,-5-19 16,0 0-16,1-1 15,-1 1-15,2 0 16,-2-1-16,1 0 15,-1 0 1,0 0-16,0 0 16,0 0-16,0-1 15,0-13-15,0 1 16,-1 1-16,-1 1 16,2 1-16,0-23 15,0 3-15,-1 6 16,1 24-1,0 0-15,-1 0 16,-2 0-16,2 0 16,0 0-16,-2 0 15,2 0-15,1 1 16,-1-1 0,0 0-16,-1 0 15,1 0-15,1 0 16,0 0-16,0 0 15,-1 0-15,2 15 16,-1-16-16,0 1 16,-1-1-1,-1 1-15,5 13 16,0-3-16,-5-11 16,1 0-16,1 0 15,0 0-15,0 0 16,-1-2-16,-1 2 15,5 12 1,-3-13-16,0 11 16,0-11-16,0 0 15,-1 0-15,2 10 16,-1-11-16,-1 1 16,-1 0-16,2 0 15,-1 1-15,1-1 16,-1 1-16,1 0 15,0-1-15,1 11 16,-1-11 0,3 12-16,-5-12 15,2 0-15,-1 0 16,4 11-16,-2-1 16,-1-12-16,0 11 15,0-10-15,-3-1 16,3 1-16,3 10 15,-4-10-15,-1-1 16,1 1-16,4 11 16,-5-10-1,2-1-15,-1 0 16,1 0-16,-1 1 16,1 0-16,0 0 15,-1 1-15,1-2 16,-2 2-1,1-1-15,1 1 16,0 0-16,0 0 16,3 11-16,-5-12 15,1 0-15,5 11 16,-5-12 0,1 1-16,-2-1 15,1 1-15,4 11 16,-3-12-16,1 11 15,-1-11-15,0 1 16,-1-1 0,1 2-16,-2-2 15,1 1-15,5 11 16,-5-12-16,1 2 16,-2-1-16,1 0 15,1 1-15,0 0 16,0-1-1,3 11-15,-5-11 16,1 0-16,1 0 16,0 1-16,0 0 15,0-1-15,-1-1 16,0 2 0,1 0-16,2 12 15,-2-13-15,0 1 16,0 0-16,0-1 15,3 12-15,-2-2 16,-1-11-16,0 1 16,-1 0-1,3 9-15,-3-9 16,3 10-16,-3-11 16,4 10-16,-2-2 15,0 1-15,-1-11 16,-1 2-16,2 7 15,2 2-15,-2-1 16,-2-10 0,3-58-16,37-152 15,-21-4-15,-8 143 16,-10-4-16,0 40 16,0 12-16,0 7 15,0 5-15,0 3 16,0 2-1,0 17-15,0-1 16,0-12-16,0 0 16,0 1-16,0-1 15,0 0-15,0 11 16,0 2-16,0 0 16,0-3-16,0-8 15,0 0 1,0-1-16,0 2 15</inkml:trace>
  <inkml:trace contextRef="#ctx0" brushRef="#br0" timeOffset="50603.8894">33588 10281 0,'0'0'16,"0"0"-16,0 0 15,0 0-15,0 0 16,0 0-16,0 0 16,0 0-16,0 0 15,0 0-15</inkml:trace>
  <inkml:trace contextRef="#ctx0" brushRef="#br0" timeOffset="52625.2213">33582 10275 0,'0'0'0,"0"0"0,0 0 16,0 0-16,0 0 15,0 0-15,0 0 16,0 0-16,0 0 15</inkml:trace>
  <inkml:trace contextRef="#ctx0" brushRef="#br0" timeOffset="53327.658">33579 10282 0,'0'0'0,"0"0"16,0 0-16,0 0 16,0 0-16,0 0 15,0 0-15,0 0 16,0 0-16,0 0 16</inkml:trace>
  <inkml:trace contextRef="#ctx0" brushRef="#br0" timeOffset="53451.7933">33578 10277 0,'0'0'16,"0"0"-16,0 0 0,0 0 16,0 0-1,0 0-15,0 0 0,0 0 16,0 0-16,0 0 16</inkml:trace>
  <inkml:trace contextRef="#ctx0" brushRef="#br0" timeOffset="53543.0783">33582 10274 0,'0'0'16,"0"0"-16,0 0 16,0 0-16,0 0 0</inkml:trace>
  <inkml:trace contextRef="#ctx0" brushRef="#br0" timeOffset="53854.5591">33582 10278 0,'0'0'0,"0"0"16,0 0-16,0 0 15,0 0-15,0 0 16,0 0-16,0 0 15,0 0-15,0 0 16,0 5-16,0-5 16,0 0-16,0 0 15,0 0-15,0 0 0,0 0 16,0 0 0,0 0-16,0 0 0,0 0 15,0 0-15</inkml:trace>
  <inkml:trace contextRef="#ctx0" brushRef="#br0" timeOffset="54361.29">33578 10275 0,'0'0'0,"0"0"16,0 0-16,0 0 15,0 0-15,0 0 16,0 0-16,0 0 16,0 0-16,0 0 15,0 0-15,0 0 0,0 0 16,0 0-16,0 0 16,0 0-16,0 0 15,0 0-15,0 0 16,0 0-16,0 0 15,0 0-15,0 0 16,0 0-16,0 0 0,0 0 16,0 0-1,0 0-15,0 0 0,0 0 16,0 0 0,0 0-16,0 0 0,0 0 15,0 0 1,0 0-16</inkml:trace>
  <inkml:trace contextRef="#ctx0" brushRef="#br0" timeOffset="54640.5326">33587 10275 0,'0'0'16,"0"0"-16,0 0 15,0 0-15,0 0 16,0 0-16,0 0 15,0 0-15,0 0 16,0 0-16,0 0 16,0 0-16,0 0 15,0 0-15,0 0 16,0 0-16,0 0 0,0 0 16,0 0-16,0 0 15,0 0-15,0 0 16,0 0-16,0 0 15,0 0-15,0 0 16</inkml:trace>
  <inkml:trace contextRef="#ctx0" brushRef="#br0" timeOffset="55094.9315">33578 10266 0,'0'0'0,"0"0"16,0 0-16,0 0 16,0 0-16,0 0 15,0 0-15,0 0 16,0 0-16,0 0 15,0 0-15,0 0 16,0 0-16,0 0 16,0 0-16,0 0 15,0 0-15,0 0 0,0 0 16,0 0 0,0 0-16,0 0 0,0 0 15,0 0 1,0 0-16,0 0 0,0 0 15,0 0 1,0 0-16,0 0 0,0 0 16,0 0-16,0 0 15,0 0-15,0 0 16,0 0-16,0 0 16,0 0-16,0 0 15</inkml:trace>
  <inkml:trace contextRef="#ctx0" brushRef="#br0" timeOffset="55333.1696">33579 10274 0,'0'0'15,"0"0"-15,0 0 16,0 0-16,0 0 16,0 0-16</inkml:trace>
  <inkml:trace contextRef="#ctx0" brushRef="#br0" timeOffset="55575.3142">33579 10277 0,'0'0'16,"0"0"-16,0 0 16,0 0-16,0 0 15,0 0-15,0 0 16,0 0-16,0 0 16,0 0-16,2 4 15,-2-4-15,0 0 16,0 0-16,0 0 15,0 0-15,0 0 16,0 0-16,0 0 16,0 0-16,0 0 15,0 0-15,0 0 16,0 0-16,0 0 16</inkml:trace>
  <inkml:trace contextRef="#ctx0" brushRef="#br0" timeOffset="55680.1427">33581 10267 0,'0'0'0,"0"0"16,0 0-16,0 0 16,0 0-16,0 0 15,0 0-15</inkml:trace>
  <inkml:trace contextRef="#ctx0" brushRef="#br0" timeOffset="55920.4045">33578 10268 0,'0'0'0,"0"0"15,0 0-15,0 0 16,0 0-16,0 0 0,0 0 16,0 0-16,0 0 15,0 0-15,0 1 16,0-1-16,0 0 16,0 0-16,0 0 15,0 0-15,0 0 16,0 0-16,0 0 15,0 0-15,0 0 16,0 0-16,0 0 16,0 0-16,0 0 0</inkml:trace>
  <inkml:trace contextRef="#ctx0" brushRef="#br0" timeOffset="55991.502">33578 10268 0,'0'0'0,"0"0"16,0 0-16</inkml:trace>
  <inkml:trace contextRef="#ctx0" brushRef="#br0" timeOffset="56075.059">33578 10274 0,'0'0'0,"0"0"16,0 0-16,0 0 0</inkml:trace>
  <inkml:trace contextRef="#ctx0" brushRef="#br0" timeOffset="56387.8199">33578 10282 0,'0'0'0,"0"0"16,0 0-16,0 0 16,0 0-16,0 0 15,0 0-15,0 0 0,0 0 16,0 0 0,0 0-16,0 0 0,0 0 15,0 0 1,0 0-16,0 0 0,0 0 15,0 0 1,0 0-16,0 0 0,0 0 16,0 0-1,0 0-15,0 0 0,0 0 16,0 0 0,0 0-16,0 0 0,0 0 15,0 0 1,0 0-16,0 0 0,0 0 15,0 0-15,0 0 16</inkml:trace>
  <inkml:trace contextRef="#ctx0" brushRef="#br0" timeOffset="56763.9466">33578 10277 0,'0'0'16,"0"0"-16,0 0 15,0 0-15,0 0 16,0 0-16,0 0 15,0 0-15,0 0 16,0 0-16,0 0 16,0 0-16,0 0 15,0 0-15,0 0 16,0 0-16,0 0 0,0 0 16,0 0-1,0 0-15,0 0 0,0 0 16,0 0-1,0 0-15,0 0 0,0 0 16,0 0 0,0 0-16,0 0 0,0 0 15,0 0-15,0 0 16,0 0-16,0 0 16,0 0-16,0 0 15,0 0-15,0 0 16,0 0-16,0 0 15,0 0-15,0 0 0</inkml:trace>
  <inkml:trace contextRef="#ctx0" brushRef="#br0" timeOffset="81897.1305">33563 10292 0,'0'0'16,"0"0"-16,0 0 15,0 0-15,0 0 16,0 0-16,0 0 15,0 0-15,0 0 16,0 0-16,0 0 16,0 0-16,0 0 15,0 0-15,0 0 16,0 0-16,0 0 16,0 0-16,0 0 15,0 0-15,0 0 16,0 0-16,0 0 15,0 0-15,0 0 16,0 0-16</inkml:trace>
  <inkml:trace contextRef="#ctx0" brushRef="#br0" timeOffset="82011.4503">33545 10275 0,'0'0'0,"0"0"16,0 0-1,0 0-15,0 0 0</inkml:trace>
  <inkml:trace contextRef="#ctx0" brushRef="#br0" timeOffset="82093.6659">33554 10282 0,'0'0'16,"0"0"-16,0 0 15</inkml:trace>
  <inkml:trace contextRef="#ctx0" brushRef="#br0" timeOffset="82259.834">33563 10279 0,'0'0'16,"0"0"-16,0 0 15,0 0-15,0 0 16,0 0-16,0 0 16,0 0-16,0 0 15,0 0-15,0 0 16,0 0-16,0 0 15,0 0-15</inkml:trace>
  <inkml:trace contextRef="#ctx0" brushRef="#br0" timeOffset="82359.0529">33565 10283 0,'0'0'0,"0"0"16,0 0-16,0 0 15,0 0-15,0 0 0</inkml:trace>
  <inkml:trace contextRef="#ctx0" brushRef="#br0" timeOffset="82540.0303">33571 10287 0,'0'0'0,"0"0"0,0 0 16,0 0-16,0 0 16,0 0-16,0 0 15,0 0-15,0 0 16,0 0-16,0 0 15,0 0-15,0 0 16,0 0-16,0 0 16,0 0-16</inkml:trace>
  <inkml:trace contextRef="#ctx0" brushRef="#br0" timeOffset="82711.59">33560 10283 0,'0'0'0,"0"0"0,0 0 16,0 0-1,0 0-15,0 0 0,0 0 16,0 0-16,0 0 16,0 0-16,-10-2 15,10 2-15,0 0 16,0 0-16,0 0 16,0 0-16</inkml:trace>
  <inkml:trace contextRef="#ctx0" brushRef="#br0" timeOffset="82780.1458">33555 10272 0,'0'0'0,"0"0"0</inkml:trace>
  <inkml:trace contextRef="#ctx0" brushRef="#br0" timeOffset="82917.0785">33559 10283 0,'0'0'0,"0"0"16,0 0-16,0 0 16,0 0-16</inkml:trace>
  <inkml:trace contextRef="#ctx0" brushRef="#br0" timeOffset="83008.2503">33559 10278 0,'0'0'15,"0"0"-15</inkml:trace>
  <inkml:trace contextRef="#ctx0" brushRef="#br0" timeOffset="83106.2278">33562 10285 0,'0'0'0,"0"0"0,0 0 16,0 0-1,0 0-15,0 0 0</inkml:trace>
  <inkml:trace contextRef="#ctx0" brushRef="#br0" timeOffset="83191.2939">33555 10275 0,'0'0'0,"0"0"0,0 0 16</inkml:trace>
  <inkml:trace contextRef="#ctx0" brushRef="#br0" timeOffset="83405.342">33552 10277 0,'0'0'0,"0"0"0,0 0 15,0 0 1,0 0-16,0 0 15,0 0-15,0 0 16,0 0-16,0 0 0</inkml:trace>
  <inkml:trace contextRef="#ctx0" brushRef="#br0" timeOffset="83570.5829">33560 10293 0,'0'0'0,"0"0"0,0 0 16,0 0 0,0 0-16,0 0 0,0 0 15,0 0-15,0 0 16,0 0-16</inkml:trace>
  <inkml:trace contextRef="#ctx0" brushRef="#br0" timeOffset="83844.1876">33562 10287 0,'0'0'15,"0"0"-15,0 0 16,0 0-16,0 0 16,0 0-16,0 0 15</inkml:trace>
  <inkml:trace contextRef="#ctx0" brushRef="#br0" timeOffset="84004.4676">33550 10282 0,'0'0'0,"0"0"0,0 0 16,0 0-16,0 0 15,0 0-15,0 0 16,0 0-1,0 0-15</inkml:trace>
  <inkml:trace contextRef="#ctx0" brushRef="#br0" timeOffset="84280.8643">33549 10282 0,'0'0'16,"0"0"-16,0 0 15,0 0-15,0 0 16,0 0-16,0 0 0</inkml:trace>
  <inkml:trace contextRef="#ctx0" brushRef="#br0" timeOffset="84439.2103">33555 10282 0,'0'0'0,"0"0"0,0 0 16,0 0-16,0 0 15,0 0-15,0 0 16</inkml:trace>
  <inkml:trace contextRef="#ctx0" brushRef="#br0" timeOffset="84670.7084">33556 10278 0,'0'0'0,"0"0"16,0 0-16,0 0 15,0 0-15,0 0 16,0 0-16,0 0 15,0 0-15,0 0 16,3-3-16,-3 3 16,0 0-16,0 0 0</inkml:trace>
  <inkml:trace contextRef="#ctx0" brushRef="#br0" timeOffset="84801.281">33558 10289 0,'0'0'16,"0"0"-16,0 0 15,0 0-15,0 0 16,0 0-16,0 0 16,0 0-16,0 0 15,0 0-15</inkml:trace>
  <inkml:trace contextRef="#ctx0" brushRef="#br0" timeOffset="85337.3156">33552 10281 0,'0'0'0,"0"0"0,0 0 16,0 0 0,0 0-16,0 0 0</inkml:trace>
  <inkml:trace contextRef="#ctx0" brushRef="#br0" timeOffset="85482.6487">33555 10281 0,'0'0'16,"0"0"-16,0 0 15,0 0-15,0 0 0</inkml:trace>
  <inkml:trace contextRef="#ctx0" brushRef="#br0" timeOffset="85613.4431">33559 10287 0,'0'0'0,"0"0"16</inkml:trace>
  <inkml:trace contextRef="#ctx0" brushRef="#br0" timeOffset="85832.1469">33559 10289 0,'0'0'0,"0"0"16</inkml:trace>
  <inkml:trace contextRef="#ctx0" brushRef="#br0" timeOffset="86076.6627">33549 10278 0,'0'0'0,"0"0"0</inkml:trace>
  <inkml:trace contextRef="#ctx0" brushRef="#br0" timeOffset="86880.1344">33559 10274 0,'0'0'15,"0"0"-15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1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6" Type="http://schemas.openxmlformats.org/officeDocument/2006/relationships/image" Target="../media/image4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openxmlformats.org/officeDocument/2006/relationships/image" Target="../media/image3.png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image" Target="../media/image8.png"/><Relationship Id="rId2" Type="http://schemas.openxmlformats.org/officeDocument/2006/relationships/tags" Target="../tags/tag25.xml"/><Relationship Id="rId16" Type="http://schemas.openxmlformats.org/officeDocument/2006/relationships/image" Target="../media/image7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image" Target="../media/image6.png"/><Relationship Id="rId10" Type="http://schemas.openxmlformats.org/officeDocument/2006/relationships/tags" Target="../tags/tag33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image" Target="../media/image10.pn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../media/image9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10" Type="http://schemas.openxmlformats.org/officeDocument/2006/relationships/tags" Target="../tags/tag59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7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12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79.xml"/><Relationship Id="rId16" Type="http://schemas.openxmlformats.org/officeDocument/2006/relationships/image" Target="../media/image4.pn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image" Target="../media/image3.png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13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9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10" Type="http://schemas.openxmlformats.org/officeDocument/2006/relationships/image" Target="../media/image1.png"/><Relationship Id="rId4" Type="http://schemas.openxmlformats.org/officeDocument/2006/relationships/tags" Target="../tags/tag104.xml"/><Relationship Id="rId9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10" Type="http://schemas.openxmlformats.org/officeDocument/2006/relationships/image" Target="../media/image15.png"/><Relationship Id="rId4" Type="http://schemas.openxmlformats.org/officeDocument/2006/relationships/tags" Target="../tags/tag112.xml"/><Relationship Id="rId9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10" Type="http://schemas.openxmlformats.org/officeDocument/2006/relationships/image" Target="../media/image16.png"/><Relationship Id="rId4" Type="http://schemas.openxmlformats.org/officeDocument/2006/relationships/tags" Target="../tags/tag120.xml"/><Relationship Id="rId9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12" Type="http://schemas.openxmlformats.org/officeDocument/2006/relationships/image" Target="../media/image3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29.xml"/><Relationship Id="rId10" Type="http://schemas.openxmlformats.org/officeDocument/2006/relationships/tags" Target="../tags/tag134.xml"/><Relationship Id="rId4" Type="http://schemas.openxmlformats.org/officeDocument/2006/relationships/tags" Target="../tags/tag128.xml"/><Relationship Id="rId9" Type="http://schemas.openxmlformats.org/officeDocument/2006/relationships/tags" Target="../tags/tag13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image" Target="../media/image18.png"/><Relationship Id="rId5" Type="http://schemas.openxmlformats.org/officeDocument/2006/relationships/tags" Target="../tags/tag139.xml"/><Relationship Id="rId10" Type="http://schemas.openxmlformats.org/officeDocument/2006/relationships/image" Target="../media/image17.png"/><Relationship Id="rId4" Type="http://schemas.openxmlformats.org/officeDocument/2006/relationships/tags" Target="../tags/tag138.xml"/><Relationship Id="rId9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 userDrawn="1">
            <p:custDataLst>
              <p:tags r:id="rId1"/>
            </p:custDataLst>
          </p:nvPr>
        </p:nvSpPr>
        <p:spPr>
          <a:xfrm>
            <a:off x="839647" y="609600"/>
            <a:ext cx="10512706" cy="5638800"/>
          </a:xfrm>
          <a:custGeom>
            <a:avLst/>
            <a:gdLst/>
            <a:ahLst/>
            <a:cxnLst/>
            <a:rect l="0" t="0" r="0" b="0"/>
            <a:pathLst>
              <a:path w="994919" h="439294">
                <a:moveTo>
                  <a:pt x="359410" y="143764"/>
                </a:moveTo>
                <a:cubicBezTo>
                  <a:pt x="319278" y="92583"/>
                  <a:pt x="277495" y="42672"/>
                  <a:pt x="228727" y="55118"/>
                </a:cubicBezTo>
                <a:cubicBezTo>
                  <a:pt x="171704" y="51308"/>
                  <a:pt x="153162" y="122428"/>
                  <a:pt x="134620" y="182626"/>
                </a:cubicBezTo>
                <a:cubicBezTo>
                  <a:pt x="0" y="183896"/>
                  <a:pt x="9779" y="227584"/>
                  <a:pt x="26543" y="273431"/>
                </a:cubicBezTo>
                <a:cubicBezTo>
                  <a:pt x="68707" y="363982"/>
                  <a:pt x="134874" y="331724"/>
                  <a:pt x="206248" y="273431"/>
                </a:cubicBezTo>
                <a:cubicBezTo>
                  <a:pt x="167640" y="305816"/>
                  <a:pt x="287528" y="439293"/>
                  <a:pt x="364617" y="413639"/>
                </a:cubicBezTo>
                <a:cubicBezTo>
                  <a:pt x="389509" y="414782"/>
                  <a:pt x="489458" y="331216"/>
                  <a:pt x="480187" y="320929"/>
                </a:cubicBezTo>
                <a:cubicBezTo>
                  <a:pt x="497713" y="398653"/>
                  <a:pt x="556387" y="426339"/>
                  <a:pt x="642366" y="420370"/>
                </a:cubicBezTo>
                <a:cubicBezTo>
                  <a:pt x="690499" y="410083"/>
                  <a:pt x="728853" y="380111"/>
                  <a:pt x="752856" y="320929"/>
                </a:cubicBezTo>
                <a:cubicBezTo>
                  <a:pt x="841375" y="378968"/>
                  <a:pt x="918083" y="386207"/>
                  <a:pt x="969010" y="282067"/>
                </a:cubicBezTo>
                <a:cubicBezTo>
                  <a:pt x="994918" y="242189"/>
                  <a:pt x="967740" y="201930"/>
                  <a:pt x="891286" y="161036"/>
                </a:cubicBezTo>
                <a:cubicBezTo>
                  <a:pt x="919734" y="86995"/>
                  <a:pt x="894969" y="44704"/>
                  <a:pt x="814832" y="22733"/>
                </a:cubicBezTo>
                <a:cubicBezTo>
                  <a:pt x="724662" y="22225"/>
                  <a:pt x="663702" y="60452"/>
                  <a:pt x="661543" y="140081"/>
                </a:cubicBezTo>
                <a:cubicBezTo>
                  <a:pt x="611759" y="38100"/>
                  <a:pt x="564896" y="0"/>
                  <a:pt x="497840" y="12954"/>
                </a:cubicBezTo>
                <a:cubicBezTo>
                  <a:pt x="423164" y="10541"/>
                  <a:pt x="394970" y="77851"/>
                  <a:pt x="359410" y="14376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任意多边形: 形状 20"/>
          <p:cNvSpPr/>
          <p:nvPr userDrawn="1">
            <p:custDataLst>
              <p:tags r:id="rId2"/>
            </p:custDataLst>
          </p:nvPr>
        </p:nvSpPr>
        <p:spPr>
          <a:xfrm>
            <a:off x="1018995" y="787540"/>
            <a:ext cx="10154010" cy="5446406"/>
          </a:xfrm>
          <a:custGeom>
            <a:avLst/>
            <a:gdLst/>
            <a:ahLst/>
            <a:cxnLst/>
            <a:rect l="0" t="0" r="0" b="0"/>
            <a:pathLst>
              <a:path w="994919" h="439294">
                <a:moveTo>
                  <a:pt x="359410" y="143764"/>
                </a:moveTo>
                <a:cubicBezTo>
                  <a:pt x="319278" y="92583"/>
                  <a:pt x="277495" y="42672"/>
                  <a:pt x="228727" y="55118"/>
                </a:cubicBezTo>
                <a:cubicBezTo>
                  <a:pt x="171704" y="51308"/>
                  <a:pt x="153162" y="122428"/>
                  <a:pt x="134620" y="182626"/>
                </a:cubicBezTo>
                <a:cubicBezTo>
                  <a:pt x="0" y="183896"/>
                  <a:pt x="9779" y="227584"/>
                  <a:pt x="26543" y="273431"/>
                </a:cubicBezTo>
                <a:cubicBezTo>
                  <a:pt x="68707" y="363982"/>
                  <a:pt x="134874" y="331724"/>
                  <a:pt x="206248" y="273431"/>
                </a:cubicBezTo>
                <a:cubicBezTo>
                  <a:pt x="167640" y="305816"/>
                  <a:pt x="287528" y="439293"/>
                  <a:pt x="364617" y="413639"/>
                </a:cubicBezTo>
                <a:cubicBezTo>
                  <a:pt x="389509" y="414782"/>
                  <a:pt x="489458" y="331216"/>
                  <a:pt x="480187" y="320929"/>
                </a:cubicBezTo>
                <a:cubicBezTo>
                  <a:pt x="497713" y="398653"/>
                  <a:pt x="556387" y="426339"/>
                  <a:pt x="642366" y="420370"/>
                </a:cubicBezTo>
                <a:cubicBezTo>
                  <a:pt x="690499" y="410083"/>
                  <a:pt x="728853" y="380111"/>
                  <a:pt x="752856" y="320929"/>
                </a:cubicBezTo>
                <a:cubicBezTo>
                  <a:pt x="841375" y="378968"/>
                  <a:pt x="918083" y="386207"/>
                  <a:pt x="969010" y="282067"/>
                </a:cubicBezTo>
                <a:cubicBezTo>
                  <a:pt x="994918" y="242189"/>
                  <a:pt x="967740" y="201930"/>
                  <a:pt x="891286" y="161036"/>
                </a:cubicBezTo>
                <a:cubicBezTo>
                  <a:pt x="919734" y="86995"/>
                  <a:pt x="894969" y="44704"/>
                  <a:pt x="814832" y="22733"/>
                </a:cubicBezTo>
                <a:cubicBezTo>
                  <a:pt x="724662" y="22225"/>
                  <a:pt x="663702" y="60452"/>
                  <a:pt x="661543" y="140081"/>
                </a:cubicBezTo>
                <a:cubicBezTo>
                  <a:pt x="611759" y="38100"/>
                  <a:pt x="564896" y="0"/>
                  <a:pt x="497840" y="12954"/>
                </a:cubicBezTo>
                <a:cubicBezTo>
                  <a:pt x="423164" y="10541"/>
                  <a:pt x="394970" y="77851"/>
                  <a:pt x="359410" y="143764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2454756" y="2573824"/>
            <a:ext cx="7406118" cy="110677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0" spc="600" baseline="0">
                <a:solidFill>
                  <a:schemeClr val="accent1"/>
                </a:solidFill>
                <a:ea typeface="汉仪乐喵体W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2454756" y="3844461"/>
            <a:ext cx="7406118" cy="687278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2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ea typeface="幼圆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059798" y="665863"/>
            <a:ext cx="981541" cy="1786283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516" y="2327192"/>
            <a:ext cx="2017951" cy="3743268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827371" y="4531739"/>
            <a:ext cx="804742" cy="676715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 rot="20201527">
            <a:off x="8395866" y="572045"/>
            <a:ext cx="451143" cy="6218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1940184" y="1669806"/>
            <a:ext cx="8312624" cy="3826164"/>
            <a:chOff x="1290320" y="1524000"/>
            <a:chExt cx="9611360" cy="4500880"/>
          </a:xfrm>
        </p:grpSpPr>
        <p:sp>
          <p:nvSpPr>
            <p:cNvPr id="8" name="矩形: 圆角 7"/>
            <p:cNvSpPr/>
            <p:nvPr>
              <p:custDataLst>
                <p:tags r:id="rId11"/>
              </p:custDataLst>
            </p:nvPr>
          </p:nvSpPr>
          <p:spPr>
            <a:xfrm>
              <a:off x="1290320" y="1524000"/>
              <a:ext cx="9458960" cy="434848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/>
            <p:cNvSpPr/>
            <p:nvPr>
              <p:custDataLst>
                <p:tags r:id="rId12"/>
              </p:custDataLst>
            </p:nvPr>
          </p:nvSpPr>
          <p:spPr>
            <a:xfrm>
              <a:off x="1442720" y="1676400"/>
              <a:ext cx="9458960" cy="434848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925765" y="3111120"/>
            <a:ext cx="6340470" cy="999487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54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乐喵体W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2925760" y="4188707"/>
            <a:ext cx="6340470" cy="999487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4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224288" y="2958703"/>
            <a:ext cx="1791442" cy="29497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79742" y="582339"/>
            <a:ext cx="1786283" cy="7681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561622" y="1195804"/>
            <a:ext cx="1018120" cy="4389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52" y="1816309"/>
            <a:ext cx="390178" cy="3292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856138" y="885194"/>
            <a:ext cx="1786283" cy="774259"/>
          </a:xfrm>
          <a:prstGeom prst="rect">
            <a:avLst/>
          </a:prstGeom>
        </p:spPr>
      </p:pic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290320" y="1524000"/>
            <a:ext cx="9611360" cy="4500880"/>
            <a:chOff x="1290320" y="1524000"/>
            <a:chExt cx="9611360" cy="4500880"/>
          </a:xfrm>
        </p:grpSpPr>
        <p:sp>
          <p:nvSpPr>
            <p:cNvPr id="7" name="矩形: 圆角 6"/>
            <p:cNvSpPr/>
            <p:nvPr>
              <p:custDataLst>
                <p:tags r:id="rId9"/>
              </p:custDataLst>
            </p:nvPr>
          </p:nvSpPr>
          <p:spPr>
            <a:xfrm>
              <a:off x="1290320" y="1524000"/>
              <a:ext cx="9458960" cy="43484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: 圆角 7"/>
            <p:cNvSpPr/>
            <p:nvPr>
              <p:custDataLst>
                <p:tags r:id="rId10"/>
              </p:custDataLst>
            </p:nvPr>
          </p:nvSpPr>
          <p:spPr>
            <a:xfrm>
              <a:off x="1442720" y="1676400"/>
              <a:ext cx="9458960" cy="43484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4515" y="4643326"/>
            <a:ext cx="1036410" cy="148755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312930" y="1659453"/>
            <a:ext cx="1291961" cy="559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 userDrawn="1">
            <p:custDataLst>
              <p:tags r:id="rId1"/>
            </p:custDataLst>
          </p:nvPr>
        </p:nvSpPr>
        <p:spPr>
          <a:xfrm>
            <a:off x="839647" y="609600"/>
            <a:ext cx="10512706" cy="5638800"/>
          </a:xfrm>
          <a:custGeom>
            <a:avLst/>
            <a:gdLst/>
            <a:ahLst/>
            <a:cxnLst/>
            <a:rect l="0" t="0" r="0" b="0"/>
            <a:pathLst>
              <a:path w="994919" h="439294">
                <a:moveTo>
                  <a:pt x="359410" y="143764"/>
                </a:moveTo>
                <a:cubicBezTo>
                  <a:pt x="319278" y="92583"/>
                  <a:pt x="277495" y="42672"/>
                  <a:pt x="228727" y="55118"/>
                </a:cubicBezTo>
                <a:cubicBezTo>
                  <a:pt x="171704" y="51308"/>
                  <a:pt x="153162" y="122428"/>
                  <a:pt x="134620" y="182626"/>
                </a:cubicBezTo>
                <a:cubicBezTo>
                  <a:pt x="0" y="183896"/>
                  <a:pt x="9779" y="227584"/>
                  <a:pt x="26543" y="273431"/>
                </a:cubicBezTo>
                <a:cubicBezTo>
                  <a:pt x="68707" y="363982"/>
                  <a:pt x="134874" y="331724"/>
                  <a:pt x="206248" y="273431"/>
                </a:cubicBezTo>
                <a:cubicBezTo>
                  <a:pt x="167640" y="305816"/>
                  <a:pt x="287528" y="439293"/>
                  <a:pt x="364617" y="413639"/>
                </a:cubicBezTo>
                <a:cubicBezTo>
                  <a:pt x="389509" y="414782"/>
                  <a:pt x="489458" y="331216"/>
                  <a:pt x="480187" y="320929"/>
                </a:cubicBezTo>
                <a:cubicBezTo>
                  <a:pt x="497713" y="398653"/>
                  <a:pt x="556387" y="426339"/>
                  <a:pt x="642366" y="420370"/>
                </a:cubicBezTo>
                <a:cubicBezTo>
                  <a:pt x="690499" y="410083"/>
                  <a:pt x="728853" y="380111"/>
                  <a:pt x="752856" y="320929"/>
                </a:cubicBezTo>
                <a:cubicBezTo>
                  <a:pt x="841375" y="378968"/>
                  <a:pt x="918083" y="386207"/>
                  <a:pt x="969010" y="282067"/>
                </a:cubicBezTo>
                <a:cubicBezTo>
                  <a:pt x="994918" y="242189"/>
                  <a:pt x="967740" y="201930"/>
                  <a:pt x="891286" y="161036"/>
                </a:cubicBezTo>
                <a:cubicBezTo>
                  <a:pt x="919734" y="86995"/>
                  <a:pt x="894969" y="44704"/>
                  <a:pt x="814832" y="22733"/>
                </a:cubicBezTo>
                <a:cubicBezTo>
                  <a:pt x="724662" y="22225"/>
                  <a:pt x="663702" y="60452"/>
                  <a:pt x="661543" y="140081"/>
                </a:cubicBezTo>
                <a:cubicBezTo>
                  <a:pt x="611759" y="38100"/>
                  <a:pt x="564896" y="0"/>
                  <a:pt x="497840" y="12954"/>
                </a:cubicBezTo>
                <a:cubicBezTo>
                  <a:pt x="423164" y="10541"/>
                  <a:pt x="394970" y="77851"/>
                  <a:pt x="359410" y="14376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任意多边形: 形状 5"/>
          <p:cNvSpPr/>
          <p:nvPr userDrawn="1">
            <p:custDataLst>
              <p:tags r:id="rId2"/>
            </p:custDataLst>
          </p:nvPr>
        </p:nvSpPr>
        <p:spPr>
          <a:xfrm>
            <a:off x="1018995" y="787540"/>
            <a:ext cx="10154010" cy="5446406"/>
          </a:xfrm>
          <a:custGeom>
            <a:avLst/>
            <a:gdLst/>
            <a:ahLst/>
            <a:cxnLst/>
            <a:rect l="0" t="0" r="0" b="0"/>
            <a:pathLst>
              <a:path w="994919" h="439294">
                <a:moveTo>
                  <a:pt x="359410" y="143764"/>
                </a:moveTo>
                <a:cubicBezTo>
                  <a:pt x="319278" y="92583"/>
                  <a:pt x="277495" y="42672"/>
                  <a:pt x="228727" y="55118"/>
                </a:cubicBezTo>
                <a:cubicBezTo>
                  <a:pt x="171704" y="51308"/>
                  <a:pt x="153162" y="122428"/>
                  <a:pt x="134620" y="182626"/>
                </a:cubicBezTo>
                <a:cubicBezTo>
                  <a:pt x="0" y="183896"/>
                  <a:pt x="9779" y="227584"/>
                  <a:pt x="26543" y="273431"/>
                </a:cubicBezTo>
                <a:cubicBezTo>
                  <a:pt x="68707" y="363982"/>
                  <a:pt x="134874" y="331724"/>
                  <a:pt x="206248" y="273431"/>
                </a:cubicBezTo>
                <a:cubicBezTo>
                  <a:pt x="167640" y="305816"/>
                  <a:pt x="287528" y="439293"/>
                  <a:pt x="364617" y="413639"/>
                </a:cubicBezTo>
                <a:cubicBezTo>
                  <a:pt x="389509" y="414782"/>
                  <a:pt x="489458" y="331216"/>
                  <a:pt x="480187" y="320929"/>
                </a:cubicBezTo>
                <a:cubicBezTo>
                  <a:pt x="497713" y="398653"/>
                  <a:pt x="556387" y="426339"/>
                  <a:pt x="642366" y="420370"/>
                </a:cubicBezTo>
                <a:cubicBezTo>
                  <a:pt x="690499" y="410083"/>
                  <a:pt x="728853" y="380111"/>
                  <a:pt x="752856" y="320929"/>
                </a:cubicBezTo>
                <a:cubicBezTo>
                  <a:pt x="841375" y="378968"/>
                  <a:pt x="918083" y="386207"/>
                  <a:pt x="969010" y="282067"/>
                </a:cubicBezTo>
                <a:cubicBezTo>
                  <a:pt x="994918" y="242189"/>
                  <a:pt x="967740" y="201930"/>
                  <a:pt x="891286" y="161036"/>
                </a:cubicBezTo>
                <a:cubicBezTo>
                  <a:pt x="919734" y="86995"/>
                  <a:pt x="894969" y="44704"/>
                  <a:pt x="814832" y="22733"/>
                </a:cubicBezTo>
                <a:cubicBezTo>
                  <a:pt x="724662" y="22225"/>
                  <a:pt x="663702" y="60452"/>
                  <a:pt x="661543" y="140081"/>
                </a:cubicBezTo>
                <a:cubicBezTo>
                  <a:pt x="611759" y="38100"/>
                  <a:pt x="564896" y="0"/>
                  <a:pt x="497840" y="12954"/>
                </a:cubicBezTo>
                <a:cubicBezTo>
                  <a:pt x="423164" y="10541"/>
                  <a:pt x="394970" y="77851"/>
                  <a:pt x="359410" y="143764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96885" y="2406446"/>
            <a:ext cx="2225233" cy="36640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059798" y="665863"/>
            <a:ext cx="981541" cy="17862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827371" y="4531739"/>
            <a:ext cx="804742" cy="676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 rot="20201527">
            <a:off x="8395866" y="572045"/>
            <a:ext cx="451143" cy="62184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2917371" y="2693246"/>
            <a:ext cx="6357257" cy="1117901"/>
          </a:xfrm>
        </p:spPr>
        <p:txBody>
          <a:bodyPr vert="horz" lIns="90000" tIns="46800" rIns="90000" bIns="468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0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乐喵体W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2917371" y="3887622"/>
            <a:ext cx="6379514" cy="66296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48" y="5248702"/>
            <a:ext cx="960474" cy="13766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1031" y="4926468"/>
            <a:ext cx="988313" cy="16273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88971" y="5018492"/>
            <a:ext cx="981541" cy="178628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42" name="图片 4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970670" y="152606"/>
            <a:ext cx="1015420" cy="18835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79742" y="124815"/>
            <a:ext cx="609923" cy="110998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099858" y="262793"/>
            <a:ext cx="804742" cy="6767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4564321"/>
            <a:ext cx="1902117" cy="21825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472948" y="279134"/>
            <a:ext cx="2719052" cy="12924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5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59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60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62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65.xml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6.xml"/><Relationship Id="rId5" Type="http://schemas.openxmlformats.org/officeDocument/2006/relationships/image" Target="../media/image44.emf"/><Relationship Id="rId4" Type="http://schemas.openxmlformats.org/officeDocument/2006/relationships/customXml" Target="../ink/ink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7.xml"/><Relationship Id="rId5" Type="http://schemas.openxmlformats.org/officeDocument/2006/relationships/image" Target="../media/image45.emf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.mp4"/><Relationship Id="rId7" Type="http://schemas.openxmlformats.org/officeDocument/2006/relationships/image" Target="../media/image13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48.xml"/><Relationship Id="rId4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jpe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15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54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57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58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Arial" panose="020B0604020202020204" pitchFamily="34" charset="0"/>
              </a:rPr>
              <a:t>M2U1 </a:t>
            </a:r>
            <a:b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Arial" panose="020B0604020202020204" pitchFamily="34" charset="0"/>
              </a:rPr>
            </a:b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Arial" panose="020B0604020202020204" pitchFamily="34" charset="0"/>
              </a:rPr>
              <a:t>What’s your name?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  <a:sym typeface="Arial" panose="020B0604020202020204" pitchFamily="34" charset="0"/>
              </a:rPr>
              <a:t>棠外附小</a:t>
            </a:r>
            <a:r>
              <a:rPr lang="en-US" altLang="zh-CN" dirty="0">
                <a:solidFill>
                  <a:srgbClr val="C00000"/>
                </a:solidFill>
                <a:sym typeface="Arial" panose="020B0604020202020204" pitchFamily="34" charset="0"/>
              </a:rPr>
              <a:t> Ivy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64000" y="3245400"/>
            <a:ext cx="4064000" cy="3848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6935" y="882650"/>
            <a:ext cx="9692640" cy="5645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855" y="882650"/>
            <a:ext cx="8841105" cy="556958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3938905" y="882650"/>
            <a:ext cx="6364605" cy="126174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Module 2 Unit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1211" end="36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020" y="1861820"/>
            <a:ext cx="939165" cy="7747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52855" y="255185"/>
            <a:ext cx="4064000" cy="5219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8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</a:rPr>
              <a:t>Look and guess(</a:t>
            </a:r>
            <a:r>
              <a:rPr lang="zh-CN" altLang="en-US" sz="28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</a:rPr>
              <a:t>猜</a:t>
            </a:r>
            <a:r>
              <a:rPr lang="en-US" altLang="zh-CN" sz="28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0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35" y="1059815"/>
            <a:ext cx="9293860" cy="549465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129665" y="992505"/>
            <a:ext cx="5772150" cy="196405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255895" y="3253105"/>
            <a:ext cx="5048250" cy="152527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41655" y="238675"/>
            <a:ext cx="4064000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3600">
                <a:solidFill>
                  <a:srgbClr val="0070C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Look and say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359910" y="311150"/>
            <a:ext cx="471106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What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 will they say?</a:t>
            </a:r>
          </a:p>
          <a:p>
            <a:pPr algn="l"/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什么？</a:t>
            </a:r>
          </a:p>
        </p:txBody>
      </p:sp>
      <p:pic>
        <p:nvPicPr>
          <p:cNvPr id="7" name="Module 2 Unit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6000" end="299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735" y="2805430"/>
            <a:ext cx="1816735" cy="994410"/>
          </a:xfrm>
          <a:prstGeom prst="rect">
            <a:avLst/>
          </a:prstGeom>
        </p:spPr>
      </p:pic>
      <p:pic>
        <p:nvPicPr>
          <p:cNvPr id="8" name="Module 2 Unit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000" end="280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0165" y="4923790"/>
            <a:ext cx="1012190" cy="752475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6990080" y="1541145"/>
            <a:ext cx="3281045" cy="172275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4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23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0" y="930910"/>
            <a:ext cx="10252075" cy="502856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2764790" y="3176270"/>
            <a:ext cx="1613535" cy="303974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866775" y="1815465"/>
            <a:ext cx="3653790" cy="111887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962650" y="1105450"/>
            <a:ext cx="406400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Do they like this bird?</a:t>
            </a:r>
          </a:p>
          <a:p>
            <a:pPr algn="l"/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             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喜欢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2U1A2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715" y="885190"/>
            <a:ext cx="9083675" cy="55257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7715" y="151045"/>
            <a:ext cx="4064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Listen and repeat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65" y="525780"/>
            <a:ext cx="5993130" cy="31172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895" y="713740"/>
            <a:ext cx="5975350" cy="4651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25" y="3919220"/>
            <a:ext cx="6036310" cy="2827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8765" y="74210"/>
            <a:ext cx="4064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Let’s read.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" y="534585"/>
            <a:ext cx="5993130" cy="31172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785" y="44912"/>
            <a:ext cx="5975350" cy="400604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879" y="4094565"/>
            <a:ext cx="6036310" cy="2827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8765" y="74210"/>
            <a:ext cx="4064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Let’s act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（演）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" y="1305560"/>
            <a:ext cx="10416540" cy="49599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82320" y="314960"/>
            <a:ext cx="4064000" cy="58166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Listen and say.</a:t>
            </a:r>
          </a:p>
        </p:txBody>
      </p:sp>
      <p:pic>
        <p:nvPicPr>
          <p:cNvPr id="4" name="Module 2 Unit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591" end="40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2765" y="196215"/>
            <a:ext cx="1015365" cy="97282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2995295" y="2934335"/>
            <a:ext cx="2370455" cy="100965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673090" y="1541145"/>
            <a:ext cx="2106930" cy="1162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5" y="691515"/>
            <a:ext cx="10569575" cy="58032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2305" y="163745"/>
            <a:ext cx="4064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Practise.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2305440" y="827640"/>
              <a:ext cx="9600840" cy="572400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6080" y="818280"/>
                <a:ext cx="9619560" cy="57427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5" y="691515"/>
            <a:ext cx="10569575" cy="58032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2305" y="163745"/>
            <a:ext cx="4064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Practise.</a:t>
            </a:r>
          </a:p>
        </p:txBody>
      </p:sp>
      <p:sp>
        <p:nvSpPr>
          <p:cNvPr id="4" name="椭圆 3"/>
          <p:cNvSpPr/>
          <p:nvPr/>
        </p:nvSpPr>
        <p:spPr>
          <a:xfrm>
            <a:off x="2315210" y="1024890"/>
            <a:ext cx="591820" cy="32956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928110" y="1573530"/>
            <a:ext cx="1064260" cy="2965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834630" y="652145"/>
            <a:ext cx="1053465" cy="2851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9074785" y="1639570"/>
            <a:ext cx="1250950" cy="47180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794885" y="4064635"/>
            <a:ext cx="1097915" cy="32956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866505" y="4481830"/>
            <a:ext cx="1316990" cy="351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49605" y="604520"/>
            <a:ext cx="1344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470275" y="626025"/>
            <a:ext cx="4064000" cy="58356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2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209790" y="1527810"/>
            <a:ext cx="153162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3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668260" y="4064550"/>
            <a:ext cx="4064000" cy="58356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4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墨迹 11"/>
              <p14:cNvContentPartPr/>
              <p14:nvPr/>
            </p14:nvContentPartPr>
            <p14:xfrm>
              <a:off x="12029760" y="3340440"/>
              <a:ext cx="162000" cy="744840"/>
            </p14:xfrm>
          </p:contentPart>
        </mc:Choice>
        <mc:Fallback>
          <p:pic>
            <p:nvPicPr>
              <p:cNvPr id="12" name="墨迹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20400" y="3331080"/>
                <a:ext cx="180720" cy="7635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48" y="5248702"/>
            <a:ext cx="960474" cy="1376680"/>
          </a:xfrm>
          <a:prstGeom prst="rect">
            <a:avLst/>
          </a:prstGeom>
        </p:spPr>
      </p:pic>
      <p:pic>
        <p:nvPicPr>
          <p:cNvPr id="4" name="My name is chicky小鸡恰恰舞新版_清晰 480P">
            <a:hlinkClick r:id="" action="ppaction://media"/>
          </p:cNvPr>
          <p:cNvPicPr>
            <a:picLocks noGrp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180" y="1210945"/>
            <a:ext cx="10034905" cy="52819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320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Warm-up: sing and dance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48" y="5248702"/>
            <a:ext cx="960474" cy="13766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2100" y="328210"/>
            <a:ext cx="4064000" cy="58356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  <p:txBody>
          <a:bodyPr>
            <a:spAutoFit/>
          </a:bodyPr>
          <a:lstStyle/>
          <a:p>
            <a:pPr algn="l"/>
            <a:r>
              <a:rPr lang="en-US" altLang="zh-CN" sz="3200" b="1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Review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85" y="2129790"/>
            <a:ext cx="2755900" cy="2051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270" y="2129790"/>
            <a:ext cx="3046095" cy="21094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2030" y="2129155"/>
            <a:ext cx="3049905" cy="2051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16985" y="4590415"/>
            <a:ext cx="45580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如何打招呼及介绍自己？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064000" y="5385350"/>
            <a:ext cx="4064000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3600">
                <a:latin typeface="Arial" panose="020B0604020202020204" pitchFamily="34" charset="0"/>
                <a:ea typeface="微软雅黑" panose="020B0503020204020204" charset="-122"/>
              </a:rPr>
              <a:t>Hello! /Hi!  I’m.......</a:t>
            </a:r>
            <a:endParaRPr lang="zh-CN" altLang="en-US" sz="36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QQ截图2018080713425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203863"/>
            <a:ext cx="12181840" cy="6868160"/>
          </a:xfrm>
          <a:prstGeom prst="rect">
            <a:avLst/>
          </a:prstGeom>
        </p:spPr>
      </p:pic>
      <p:pic>
        <p:nvPicPr>
          <p:cNvPr id="41991" name="图片 41990" descr="Amy"/>
          <p:cNvPicPr>
            <a:picLocks noChangeAspect="1"/>
          </p:cNvPicPr>
          <p:nvPr/>
        </p:nvPicPr>
        <p:blipFill>
          <a:blip r:embed="rId5"/>
          <a:srcRect l="17316" t="3002" r="22547" b="3808"/>
          <a:stretch>
            <a:fillRect/>
          </a:stretch>
        </p:blipFill>
        <p:spPr>
          <a:xfrm>
            <a:off x="312420" y="1090930"/>
            <a:ext cx="2668905" cy="3102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44036" descr="Dami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25222" t="4602" r="31444" b="9"/>
          <a:stretch>
            <a:fillRect/>
          </a:stretch>
        </p:blipFill>
        <p:spPr>
          <a:xfrm>
            <a:off x="6330315" y="963295"/>
            <a:ext cx="2143125" cy="3062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4" name="图片 46083" descr="Lingling"/>
          <p:cNvPicPr>
            <a:picLocks noChangeAspect="1"/>
          </p:cNvPicPr>
          <p:nvPr/>
        </p:nvPicPr>
        <p:blipFill>
          <a:blip r:embed="rId7"/>
          <a:srcRect l="22937" t="7019" r="29556" b="7954"/>
          <a:stretch>
            <a:fillRect/>
          </a:stretch>
        </p:blipFill>
        <p:spPr>
          <a:xfrm>
            <a:off x="9227593" y="744248"/>
            <a:ext cx="2640612" cy="35445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58190" y="4288632"/>
            <a:ext cx="2501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Amy</a:t>
            </a:r>
            <a:endParaRPr lang="zh-CN" altLang="en-US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36695" y="4336001"/>
            <a:ext cx="1974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Sam</a:t>
            </a:r>
            <a:endParaRPr lang="zh-CN" altLang="en-US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58585" y="4351020"/>
            <a:ext cx="2185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66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Daming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389745" y="4351020"/>
            <a:ext cx="2316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Lingling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44175" y="-106282"/>
            <a:ext cx="3382978" cy="81136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Look </a:t>
            </a:r>
            <a:r>
              <a:rPr kumimoji="1" lang="en-US" altLang="zh-CN" sz="3600" b="1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say.</a:t>
            </a:r>
            <a:endParaRPr kumimoji="1" lang="zh-CN" altLang="en-US" sz="36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65" y="1114425"/>
            <a:ext cx="2328545" cy="29921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09440" y="58420"/>
            <a:ext cx="4064000" cy="57975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altLang="zh-CN" sz="2800" b="1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</a:rPr>
              <a:t>Hello, I’m.......</a:t>
            </a:r>
          </a:p>
        </p:txBody>
      </p:sp>
      <p:sp>
        <p:nvSpPr>
          <p:cNvPr id="11" name="椭圆 10"/>
          <p:cNvSpPr/>
          <p:nvPr/>
        </p:nvSpPr>
        <p:spPr>
          <a:xfrm>
            <a:off x="220980" y="4104005"/>
            <a:ext cx="11029950" cy="1170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064000" y="3245400"/>
            <a:ext cx="4064000" cy="3848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1655" y="5352330"/>
            <a:ext cx="4064000" cy="8299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4800">
                <a:solidFill>
                  <a:srgbClr val="C0000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name</a:t>
            </a:r>
            <a:r>
              <a:rPr lang="zh-CN" altLang="en-US" sz="4800">
                <a:solidFill>
                  <a:srgbClr val="C0000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名字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11" grpId="0" animBg="1"/>
      <p:bldP spid="11" grpId="1" animBg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15" y="1911350"/>
            <a:ext cx="5043805" cy="40151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911350"/>
            <a:ext cx="5334635" cy="40151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4815" y="460290"/>
            <a:ext cx="4064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32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Look and say.</a:t>
            </a:r>
          </a:p>
        </p:txBody>
      </p:sp>
      <p:sp>
        <p:nvSpPr>
          <p:cNvPr id="7" name="椭圆 6"/>
          <p:cNvSpPr/>
          <p:nvPr/>
        </p:nvSpPr>
        <p:spPr>
          <a:xfrm>
            <a:off x="194310" y="1984375"/>
            <a:ext cx="2209165" cy="1294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096000" y="1984375"/>
            <a:ext cx="2310765" cy="1437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532505" y="559350"/>
            <a:ext cx="4064000" cy="8299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How to ask their names?</a:t>
            </a:r>
          </a:p>
          <a:p>
            <a:pPr algn="l"/>
            <a:r>
              <a:rPr lang="zh-CN" altLang="en-US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怎样问别人的名字？</a:t>
            </a:r>
          </a:p>
        </p:txBody>
      </p:sp>
      <p:pic>
        <p:nvPicPr>
          <p:cNvPr id="10" name="Module 2 Unit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00" end="738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635" y="5730240"/>
            <a:ext cx="1326515" cy="7950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indefinite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2U1A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" y="837565"/>
            <a:ext cx="10880725" cy="5612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5320" y="217720"/>
            <a:ext cx="4064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Watch and repeat.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6430" y="995045"/>
            <a:ext cx="9145905" cy="555879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858520" y="1171575"/>
            <a:ext cx="3085465" cy="1548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6558280" y="1488440"/>
            <a:ext cx="2367915" cy="1535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38760" y="159935"/>
            <a:ext cx="4064000" cy="5219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800" b="1">
                <a:solidFill>
                  <a:srgbClr val="00B05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Look and say.</a:t>
            </a:r>
          </a:p>
        </p:txBody>
      </p:sp>
      <p:sp>
        <p:nvSpPr>
          <p:cNvPr id="6" name="椭圆 5"/>
          <p:cNvSpPr/>
          <p:nvPr/>
        </p:nvSpPr>
        <p:spPr>
          <a:xfrm>
            <a:off x="4828540" y="1488440"/>
            <a:ext cx="1207135" cy="73533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78250" y="190500"/>
            <a:ext cx="633539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morning   or    afternoon</a:t>
            </a:r>
          </a:p>
          <a:p>
            <a:pPr algn="l"/>
            <a:r>
              <a:rPr lang="zh-CN" altLang="en-US" sz="320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早上</a:t>
            </a:r>
            <a:r>
              <a:rPr lang="en-US" altLang="zh-CN" sz="320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                   </a:t>
            </a:r>
            <a:r>
              <a:rPr lang="zh-CN" altLang="en-US" sz="320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下午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064000" y="3245400"/>
            <a:ext cx="4064000" cy="3848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555365" y="190500"/>
            <a:ext cx="1909445" cy="66929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/>
      <p:bldP spid="7" grpId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63245" y="1040130"/>
            <a:ext cx="11021060" cy="497141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05" y="957580"/>
            <a:ext cx="9836785" cy="54375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3245" y="183430"/>
            <a:ext cx="4064000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3600">
                <a:latin typeface="Arial" panose="020B0604020202020204" pitchFamily="34" charset="0"/>
                <a:ea typeface="微软雅黑" panose="020B0503020204020204" charset="-122"/>
              </a:rPr>
              <a:t>Look and say.</a:t>
            </a:r>
          </a:p>
        </p:txBody>
      </p:sp>
      <p:sp>
        <p:nvSpPr>
          <p:cNvPr id="5" name="椭圆 4"/>
          <p:cNvSpPr/>
          <p:nvPr/>
        </p:nvSpPr>
        <p:spPr>
          <a:xfrm>
            <a:off x="1843405" y="1133475"/>
            <a:ext cx="4707255" cy="131699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986280" y="5418455"/>
            <a:ext cx="7626350" cy="75755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954145" y="91440"/>
            <a:ext cx="732536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Who?What 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will she </a:t>
            </a:r>
            <a:r>
              <a:rPr lang="en-US" altLang="zh-CN" sz="32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say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?</a:t>
            </a:r>
          </a:p>
          <a:p>
            <a:pPr algn="l"/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 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谁？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     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说什么？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                     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8" name="Module 2 Unit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000" end="480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145" y="1044575"/>
            <a:ext cx="826135" cy="546735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6946265" y="1376045"/>
            <a:ext cx="713105" cy="29654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762240" y="1287695"/>
            <a:ext cx="4064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zh-CN" altLang="en-US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早上好</a:t>
            </a:r>
          </a:p>
        </p:txBody>
      </p:sp>
      <p:pic>
        <p:nvPicPr>
          <p:cNvPr id="13" name="Module 2 Unit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2000" end="439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5880" y="4342765"/>
            <a:ext cx="661670" cy="7080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803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803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5815" y="1445260"/>
            <a:ext cx="10668635" cy="456628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1214120"/>
            <a:ext cx="10883900" cy="50285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2305" y="314875"/>
            <a:ext cx="4064000" cy="5219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8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</a:rPr>
              <a:t>Listen and say.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999740" y="314875"/>
            <a:ext cx="4064000" cy="3848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64000" y="314960"/>
            <a:ext cx="4064000" cy="6527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040890" y="967105"/>
            <a:ext cx="2798445" cy="113347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096000" y="1564005"/>
            <a:ext cx="2606040" cy="141351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649345" y="314960"/>
            <a:ext cx="64230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3200">
                <a:solidFill>
                  <a:srgbClr val="C0000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How</a:t>
            </a:r>
            <a:r>
              <a:rPr lang="en-US" altLang="zh-CN" sz="320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to ask </a:t>
            </a:r>
            <a:r>
              <a:rPr lang="en-US" altLang="zh-CN" sz="3200">
                <a:solidFill>
                  <a:srgbClr val="C0000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name</a:t>
            </a:r>
            <a:r>
              <a:rPr lang="en-US" altLang="zh-CN" sz="320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?</a:t>
            </a:r>
            <a:r>
              <a:rPr lang="zh-CN" altLang="en-US" sz="2000">
                <a:solidFill>
                  <a:srgbClr val="C0000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怎么问名字？</a:t>
            </a:r>
          </a:p>
        </p:txBody>
      </p:sp>
      <p:pic>
        <p:nvPicPr>
          <p:cNvPr id="10" name="Module 2 Unit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6000" end="41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305" y="1082675"/>
            <a:ext cx="961390" cy="730885"/>
          </a:xfrm>
          <a:prstGeom prst="rect">
            <a:avLst/>
          </a:prstGeom>
        </p:spPr>
      </p:pic>
      <p:pic>
        <p:nvPicPr>
          <p:cNvPr id="11" name="Module 2 Unit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070" end="390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5790" y="3573780"/>
            <a:ext cx="1377950" cy="7308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177655" y="1082590"/>
            <a:ext cx="406400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my </a:t>
            </a:r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我的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   </a:t>
            </a:r>
          </a:p>
          <a:p>
            <a:pPr algn="l"/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name </a:t>
            </a:r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名字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803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803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animBg="1"/>
      <p:bldP spid="8" grpId="1" animBg="1"/>
      <p:bldP spid="9" grpId="0"/>
      <p:bldP spid="9" grpId="1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g2YWRmZGU0MDUxMGY0NWQyMTNhNjJiOTc3NzFiMjIifQ=="/>
  <p:tag name="KSO_WPP_MARK_KEY" val="dd00497a-e2a3-435d-aa8a-907dfc549b0c"/>
  <p:tag name="KSO_DOCER_TEMPLATE_OPEN_ONCE_MARK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5258"/>
  <p:tag name="KSO_WM_TAG_VERSION" val="1.0"/>
  <p:tag name="KSO_WM_SLIDE_ID" val="custom20205258_1"/>
  <p:tag name="KSO_WM_SLIDE_INDEX" val="1"/>
  <p:tag name="KSO_WM_SLIDE_ITEM_CNT" val="0"/>
  <p:tag name="KSO_WM_SLIDE_LAYOUT" val="a_b"/>
  <p:tag name="KSO_WM_SLIDE_LAYOUT_CNT" val="1_1"/>
  <p:tag name="KSO_WM_SLIDE_TYPE" val="title"/>
  <p:tag name="KSO_WM_TEMPLATE_THUMBS_INDEX" val="1、4、7、8、9、12、16、17、18、20、21、22、23、25"/>
  <p:tag name="KSO_WM_BEAUTIFY_FLAG" val="#wm#"/>
  <p:tag name="KSO_WM_TEMPLATE_SUBCATEGORY" val="0"/>
  <p:tag name="KSO_WM_TEMPLATE_MASTER_TYPE" val="1"/>
  <p:tag name="KSO_WM_TEMPLATE_COLOR_TYPE" val="1"/>
  <p:tag name="KSO_WM_SLIDE_SUBTYPE" val="pureTxt"/>
  <p:tag name="KSO_WM_TEMPLATE_MASTER_THUMB_INDEX" val="12"/>
  <p:tag name="KSO_WM_SPECIAL_SOURCE" val="bdnul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258_1*a*1"/>
  <p:tag name="KSO_WM_TEMPLATE_CATEGORY" val="custom"/>
  <p:tag name="KSO_WM_TEMPLATE_INDEX" val="20205258"/>
  <p:tag name="KSO_WM_UNIT_LAYERLEVEL" val="1"/>
  <p:tag name="KSO_WM_TAG_VERSION" val="1.0"/>
  <p:tag name="KSO_WM_BEAUTIFY_FLAG" val="#wm#"/>
  <p:tag name="KSO_WM_UNIT_PRESET_TEXT" val="卡通少儿艺术教育"/>
  <p:tag name="KSO_WM_UNIT_TEXT_FILL_FORE_SCHEMECOLOR_INDEX_BRIGHTNESS" val="0"/>
  <p:tag name="KSO_WM_UNIT_TEXT_FILL_FORE_SCHEMECOLOR_INDEX" val="5"/>
  <p:tag name="KSO_WM_UNIT_TEXT_FILL_TYPE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258_1*b*1"/>
  <p:tag name="KSO_WM_TEMPLATE_CATEGORY" val="custom"/>
  <p:tag name="KSO_WM_TEMPLATE_INDEX" val="20205258"/>
  <p:tag name="KSO_WM_UNIT_LAYERLEVEL" val="1"/>
  <p:tag name="KSO_WM_TAG_VERSION" val="1.0"/>
  <p:tag name="KSO_WM_BEAUTIFY_FLAG" val="#wm#"/>
  <p:tag name="KSO_WM_UNIT_PRESET_TEXT" val="单击此处添加副标题"/>
  <p:tag name="KSO_WM_UNIT_TEXT_FILL_FORE_SCHEMECOLOR_INDEX_BRIGHTNESS" val="0.25"/>
  <p:tag name="KSO_WM_UNIT_TEXT_FILL_FORE_SCHEMECOLOR_INDEX" val="13"/>
  <p:tag name="KSO_WM_UNIT_TEXT_FILL_TYPE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LIDE_BK_DARK_LIGHT" val="2"/>
  <p:tag name="KSO_WM_SLIDE_BACKGROUND_TYPE" val="general"/>
  <p:tag name="KSO_WM_SPECIAL_SOURCE" val="bdnul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UNIT_TEXT_FILL_FORE_SCHEMECOLOR_INDEX_BRIGHTNESS" val="0"/>
  <p:tag name="KSO_WM_UNIT_TEXT_FILL_FORE_SCHEMECOLOR_INDEX" val="13"/>
  <p:tag name="KSO_WM_UNIT_TEXT_FILL_TYPE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LIDE_BK_DARK_LIGHT" val="2"/>
  <p:tag name="KSO_WM_SLIDE_BACKGROUND_TYPE" val="general"/>
  <p:tag name="KSO_WM_SPECIAL_SOURCE" val="bdnul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696,&quot;width&quot;:4055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754,&quot;width&quot;:14403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3167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5258"/>
  <p:tag name="KSO_WM_TEMPLATE_THUMBS_INDEX" val="1、4、7、8、9、12、16、17、18、20、21、22、23、25"/>
  <p:tag name="KSO_WM_TEMPLATE_MASTER_THUMB_INDEX" val="1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ysClr val="windowText" lastClr="000000"/>
      </a:dk1>
      <a:lt1>
        <a:sysClr val="window" lastClr="FFFFFF"/>
      </a:lt1>
      <a:dk2>
        <a:srgbClr val="EAF9FF"/>
      </a:dk2>
      <a:lt2>
        <a:srgbClr val="FFFFFF"/>
      </a:lt2>
      <a:accent1>
        <a:srgbClr val="66CCFF"/>
      </a:accent1>
      <a:accent2>
        <a:srgbClr val="6BD2DB"/>
      </a:accent2>
      <a:accent3>
        <a:srgbClr val="70D7B8"/>
      </a:accent3>
      <a:accent4>
        <a:srgbClr val="74DD94"/>
      </a:accent4>
      <a:accent5>
        <a:srgbClr val="79E271"/>
      </a:accent5>
      <a:accent6>
        <a:srgbClr val="7EE84D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151</Words>
  <Application>Microsoft Office PowerPoint</Application>
  <PresentationFormat>宽屏</PresentationFormat>
  <Paragraphs>44</Paragraphs>
  <Slides>18</Slides>
  <Notes>0</Notes>
  <HiddenSlides>0</HiddenSlides>
  <MMClips>12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汉仪乐喵体W</vt:lpstr>
      <vt:lpstr>宋体</vt:lpstr>
      <vt:lpstr>微软雅黑</vt:lpstr>
      <vt:lpstr>幼圆</vt:lpstr>
      <vt:lpstr>Arial</vt:lpstr>
      <vt:lpstr>Calibri</vt:lpstr>
      <vt:lpstr>Comic Sans MS</vt:lpstr>
      <vt:lpstr>Times New Roman</vt:lpstr>
      <vt:lpstr>Office 主题</vt:lpstr>
      <vt:lpstr>2_Office 主题​​</vt:lpstr>
      <vt:lpstr>M2U1  What’s your name?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M2U1  What’s your name?</dc:title>
  <dc:creator>guoguo</dc:creator>
  <cp:lastModifiedBy>tw</cp:lastModifiedBy>
  <cp:revision>12</cp:revision>
  <dcterms:created xsi:type="dcterms:W3CDTF">2023-09-13T00:41:00Z</dcterms:created>
  <dcterms:modified xsi:type="dcterms:W3CDTF">2023-09-19T07:07:44Z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9060AAB84EAB4F308430DDF3ED7B66D7_12</vt:lpwstr>
  </property>
  <property fmtid="{D5CDD505-2E9C-101B-9397-08002B2CF9AE}" pid="3" name="KSOProductBuildVer">
    <vt:lpwstr>2052-12.1.0.15374</vt:lpwstr>
  </property>
</Properties>
</file>