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9" r:id="rId2"/>
    <p:sldId id="272" r:id="rId3"/>
    <p:sldId id="270" r:id="rId4"/>
    <p:sldId id="256" r:id="rId5"/>
    <p:sldId id="259" r:id="rId6"/>
    <p:sldId id="286" r:id="rId7"/>
    <p:sldId id="258" r:id="rId8"/>
    <p:sldId id="260" r:id="rId9"/>
    <p:sldId id="261" r:id="rId10"/>
    <p:sldId id="263" r:id="rId11"/>
    <p:sldId id="262" r:id="rId12"/>
    <p:sldId id="265" r:id="rId13"/>
    <p:sldId id="266" r:id="rId14"/>
    <p:sldId id="267" r:id="rId15"/>
    <p:sldId id="268" r:id="rId16"/>
    <p:sldId id="287" r:id="rId17"/>
    <p:sldId id="288" r:id="rId18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/>
              <a:t>Module 6    unit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845" y="1391285"/>
            <a:ext cx="6798310" cy="50565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1345" y="511810"/>
            <a:ext cx="584009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sz="3200">
                <a:latin typeface="Arial" panose="020B0604020202020204" pitchFamily="34" charset="0"/>
                <a:cs typeface="Arial" panose="020B0604020202020204" pitchFamily="34" charset="0"/>
              </a:rPr>
              <a:t>哪里</a:t>
            </a:r>
            <a: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 is this place?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868920" y="314960"/>
            <a:ext cx="300799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Lost and Found</a:t>
            </a:r>
            <a:endParaRPr lang="en-US" altLang="zh-CN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zh-CN" altLang="en-US" sz="3200">
                <a:latin typeface="Arial" panose="020B0604020202020204" pitchFamily="34" charset="0"/>
                <a:cs typeface="Arial" panose="020B0604020202020204" pitchFamily="34" charset="0"/>
              </a:rPr>
              <a:t>失物招领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195" y="296545"/>
            <a:ext cx="9272905" cy="6265545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V="1">
            <a:off x="3531235" y="1797050"/>
            <a:ext cx="5494020" cy="57023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爆炸形 1 3"/>
          <p:cNvSpPr/>
          <p:nvPr/>
        </p:nvSpPr>
        <p:spPr>
          <a:xfrm>
            <a:off x="1741805" y="2035175"/>
            <a:ext cx="1931670" cy="744855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l="13676" t="13525" r="18767" b="12727"/>
          <a:stretch>
            <a:fillRect/>
          </a:stretch>
        </p:blipFill>
        <p:spPr>
          <a:xfrm>
            <a:off x="9839960" y="725170"/>
            <a:ext cx="1972945" cy="1541780"/>
          </a:xfrm>
          <a:prstGeom prst="ellipse">
            <a:avLst/>
          </a:prstGeom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6" name="1l1_V2_p035_translate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3690" y="582676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805" y="177800"/>
            <a:ext cx="9109075" cy="6502400"/>
          </a:xfrm>
          <a:prstGeom prst="rect">
            <a:avLst/>
          </a:prstGeom>
        </p:spPr>
      </p:pic>
      <p:sp>
        <p:nvSpPr>
          <p:cNvPr id="4" name="爆炸形 1 3"/>
          <p:cNvSpPr/>
          <p:nvPr/>
        </p:nvSpPr>
        <p:spPr>
          <a:xfrm>
            <a:off x="6477000" y="5471160"/>
            <a:ext cx="2326005" cy="871855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8454390" y="3127375"/>
            <a:ext cx="1188085" cy="247015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l="2980" t="14873" r="2046" b="1645"/>
          <a:stretch>
            <a:fillRect/>
          </a:stretch>
        </p:blipFill>
        <p:spPr>
          <a:xfrm>
            <a:off x="9515475" y="3048635"/>
            <a:ext cx="2545080" cy="1350645"/>
          </a:xfrm>
          <a:prstGeom prst="ellipse">
            <a:avLst/>
          </a:prstGeom>
          <a:ln w="508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6" name="1l1_V2_p035_translate_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2475" y="559752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600" y="203200"/>
            <a:ext cx="8643620" cy="6450965"/>
          </a:xfrm>
          <a:prstGeom prst="rect">
            <a:avLst/>
          </a:prstGeom>
        </p:spPr>
      </p:pic>
      <p:sp>
        <p:nvSpPr>
          <p:cNvPr id="4" name="爆炸形 1 3"/>
          <p:cNvSpPr/>
          <p:nvPr/>
        </p:nvSpPr>
        <p:spPr>
          <a:xfrm>
            <a:off x="8590915" y="5424170"/>
            <a:ext cx="1298575" cy="634365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箭头连接符 2"/>
          <p:cNvCxnSpPr/>
          <p:nvPr/>
        </p:nvCxnSpPr>
        <p:spPr>
          <a:xfrm flipH="1" flipV="1">
            <a:off x="7124700" y="2969260"/>
            <a:ext cx="1995170" cy="247015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l="3036" t="18605" r="8126" b="13537"/>
          <a:stretch>
            <a:fillRect/>
          </a:stretch>
        </p:blipFill>
        <p:spPr>
          <a:xfrm>
            <a:off x="7837170" y="2213610"/>
            <a:ext cx="3325495" cy="1266825"/>
          </a:xfrm>
          <a:prstGeom prst="round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8" name="1l1_V2_p035_translate_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43540" y="560451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385" y="238760"/>
            <a:ext cx="8316595" cy="6379845"/>
          </a:xfrm>
          <a:prstGeom prst="rect">
            <a:avLst/>
          </a:prstGeom>
        </p:spPr>
      </p:pic>
      <p:sp>
        <p:nvSpPr>
          <p:cNvPr id="4" name="爆炸形 1 3"/>
          <p:cNvSpPr/>
          <p:nvPr/>
        </p:nvSpPr>
        <p:spPr>
          <a:xfrm>
            <a:off x="8274050" y="3207385"/>
            <a:ext cx="1503680" cy="713105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5038" t="13375" r="5166" b="11321"/>
          <a:stretch>
            <a:fillRect/>
          </a:stretch>
        </p:blipFill>
        <p:spPr>
          <a:xfrm>
            <a:off x="8723630" y="1116330"/>
            <a:ext cx="2660015" cy="1140460"/>
          </a:xfrm>
          <a:prstGeom prst="round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5" name="1l1_V2_p035_translate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6710" y="5557520"/>
            <a:ext cx="619125" cy="619125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H="1" flipV="1">
            <a:off x="8296275" y="1876425"/>
            <a:ext cx="427355" cy="150749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9865" y="194945"/>
            <a:ext cx="6038850" cy="77914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en-US" altLang="zh-CN" sz="4000">
                <a:latin typeface="Arial" panose="020B0604020202020204" pitchFamily="34" charset="0"/>
                <a:ea typeface="微软雅黑" panose="020B0503020204020204" charset="-122"/>
              </a:rPr>
              <a:t>watch and repeat</a:t>
            </a:r>
          </a:p>
        </p:txBody>
      </p:sp>
      <p:pic>
        <p:nvPicPr>
          <p:cNvPr id="4" name="M6U2A2">
            <a:hlinkClick r:id="" action="ppaction://media"/>
            <a:extLst>
              <a:ext uri="{FF2B5EF4-FFF2-40B4-BE49-F238E27FC236}">
                <a16:creationId xmlns:a16="http://schemas.microsoft.com/office/drawing/2014/main" id="{B88ACF8B-EFA8-0F79-F369-86DC6CF6E5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047750"/>
            <a:ext cx="8229600" cy="492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2595" y="567605"/>
            <a:ext cx="4064000" cy="64516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Listen and colour</a:t>
            </a:r>
          </a:p>
        </p:txBody>
      </p:sp>
      <p:pic>
        <p:nvPicPr>
          <p:cNvPr id="3" name="M6U2A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595" y="1678305"/>
            <a:ext cx="968629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4185" y="184065"/>
            <a:ext cx="4064000" cy="64516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en-US" altLang="zh-CN" sz="3600">
                <a:latin typeface="Arial" panose="020B0604020202020204" pitchFamily="34" charset="0"/>
                <a:ea typeface="微软雅黑" panose="020B0503020204020204" charset="-122"/>
              </a:rPr>
              <a:t>practise</a:t>
            </a:r>
          </a:p>
        </p:txBody>
      </p:sp>
      <p:pic>
        <p:nvPicPr>
          <p:cNvPr id="3" name="57ba1ed395116f83d1be154ea7b216e9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0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550" y="1096645"/>
            <a:ext cx="11087735" cy="5160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8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Let’s chant.</a:t>
            </a:r>
            <a:endParaRPr lang="zh-CN" altLang="en-US" sz="8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M6U2A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6585" y="1825625"/>
            <a:ext cx="1073658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钢笔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5" y="1375410"/>
            <a:ext cx="1180465" cy="1917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6" name="图片 21" descr="铅笔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6465" y="1859915"/>
            <a:ext cx="1018540" cy="157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657350" y="1859915"/>
            <a:ext cx="588454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and         ,</a:t>
            </a:r>
          </a:p>
        </p:txBody>
      </p:sp>
      <p:pic>
        <p:nvPicPr>
          <p:cNvPr id="5" name="图片 21" descr="铅笔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13425" y="1859915"/>
            <a:ext cx="963930" cy="1491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6777355" y="2063115"/>
            <a:ext cx="588454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and         ,</a:t>
            </a:r>
          </a:p>
        </p:txBody>
      </p:sp>
      <p:pic>
        <p:nvPicPr>
          <p:cNvPr id="7" name="图片 4" descr="钢笔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44865" y="1485265"/>
            <a:ext cx="1180465" cy="1917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" descr="钢笔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5" y="4582160"/>
            <a:ext cx="1180465" cy="1917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1266190" y="5212715"/>
            <a:ext cx="1000887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and               say it again!  </a:t>
            </a:r>
          </a:p>
        </p:txBody>
      </p:sp>
      <p:pic>
        <p:nvPicPr>
          <p:cNvPr id="10" name="图片 21" descr="铅笔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5630" y="4794885"/>
            <a:ext cx="963930" cy="1491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525" y="183515"/>
            <a:ext cx="8440420" cy="6431915"/>
          </a:xfrm>
          <a:prstGeom prst="rect">
            <a:avLst/>
          </a:prstGeom>
        </p:spPr>
      </p:pic>
      <p:sp>
        <p:nvSpPr>
          <p:cNvPr id="5" name="云形 4"/>
          <p:cNvSpPr/>
          <p:nvPr/>
        </p:nvSpPr>
        <p:spPr>
          <a:xfrm>
            <a:off x="4453890" y="568325"/>
            <a:ext cx="2625725" cy="1030605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547870" y="3990975"/>
            <a:ext cx="734695" cy="68770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形标注 6"/>
          <p:cNvSpPr/>
          <p:nvPr/>
        </p:nvSpPr>
        <p:spPr>
          <a:xfrm>
            <a:off x="8361045" y="568325"/>
            <a:ext cx="3015615" cy="1485265"/>
          </a:xfrm>
          <a:prstGeom prst="wedgeEllipseCallout">
            <a:avLst>
              <a:gd name="adj1" fmla="val -40545"/>
              <a:gd name="adj2" fmla="val 79328"/>
            </a:avLst>
          </a:prstGeom>
          <a:solidFill>
            <a:schemeClr val="bg1"/>
          </a:soli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783955" y="1193165"/>
            <a:ext cx="153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684260" y="1023620"/>
            <a:ext cx="236918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It's a ___.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882505" y="1024255"/>
            <a:ext cx="103060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</a:p>
        </p:txBody>
      </p:sp>
      <p:pic>
        <p:nvPicPr>
          <p:cNvPr id="2" name="1l1_V2_p035_translate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6945" y="5431155"/>
            <a:ext cx="619125" cy="619125"/>
          </a:xfrm>
          <a:prstGeom prst="rect">
            <a:avLst/>
          </a:prstGeom>
        </p:spPr>
      </p:pic>
      <p:pic>
        <p:nvPicPr>
          <p:cNvPr id="3" name="1l1_V2_p035_translate_4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7535" y="527240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1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3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ldLvl="0" animBg="1"/>
      <p:bldP spid="6" grpId="0" animBg="1"/>
      <p:bldP spid="7" grpId="0" animBg="1"/>
      <p:bldP spid="9" grpId="1"/>
      <p:bldP spid="10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830" y="273685"/>
            <a:ext cx="7800340" cy="630999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5033010" y="1396365"/>
            <a:ext cx="890905" cy="4686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4376420" y="4083685"/>
            <a:ext cx="1125855" cy="798195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965" y="0"/>
            <a:ext cx="4343400" cy="64522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92735" y="628015"/>
            <a:ext cx="5631180" cy="76835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en-US" altLang="zh-CN" sz="4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How is he feeling now?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97840" y="2128435"/>
            <a:ext cx="4064000" cy="316928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en-US" altLang="zh-CN" sz="4000">
                <a:latin typeface="Arial" panose="020B0604020202020204" pitchFamily="34" charset="0"/>
                <a:ea typeface="微软雅黑" panose="020B0503020204020204" charset="-122"/>
              </a:rPr>
              <a:t>happy</a:t>
            </a:r>
          </a:p>
          <a:p>
            <a:pPr algn="l"/>
            <a:endParaRPr lang="en-US" altLang="zh-CN" sz="40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4000">
                <a:latin typeface="Arial" panose="020B0604020202020204" pitchFamily="34" charset="0"/>
                <a:ea typeface="微软雅黑" panose="020B0503020204020204" charset="-122"/>
              </a:rPr>
              <a:t>sad </a:t>
            </a:r>
          </a:p>
          <a:p>
            <a:pPr algn="l"/>
            <a:endParaRPr lang="en-US" altLang="zh-CN" sz="40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4000">
                <a:latin typeface="Arial" panose="020B0604020202020204" pitchFamily="34" charset="0"/>
                <a:ea typeface="微软雅黑" panose="020B0503020204020204" charset="-122"/>
              </a:rPr>
              <a:t>surprised </a:t>
            </a:r>
            <a:r>
              <a:rPr lang="zh-CN" altLang="en-US" sz="4000">
                <a:latin typeface="Arial" panose="020B0604020202020204" pitchFamily="34" charset="0"/>
                <a:ea typeface="微软雅黑" panose="020B0503020204020204" charset="-122"/>
              </a:rPr>
              <a:t>惊讶的</a:t>
            </a:r>
            <a:r>
              <a:rPr lang="en-US" altLang="zh-CN" sz="4000">
                <a:latin typeface="Arial" panose="020B0604020202020204" pitchFamily="34" charset="0"/>
                <a:ea typeface="微软雅黑" panose="020B0503020204020204" charset="-122"/>
              </a:rPr>
              <a:t>   </a:t>
            </a:r>
            <a:endParaRPr lang="en-US" altLang="zh-CN" sz="400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64000" y="3245400"/>
            <a:ext cx="4064000" cy="38481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48005" y="4646295"/>
            <a:ext cx="2656205" cy="73533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4" grpId="0" bldLvl="0" animBg="1"/>
      <p:bldP spid="7" grpId="0"/>
      <p:bldP spid="7" grpId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6U2A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410" y="1018540"/>
            <a:ext cx="9566275" cy="5284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01370" y="227330"/>
            <a:ext cx="10253345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Watch and answer:  Why is he 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surprised</a:t>
            </a:r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927735"/>
            <a:ext cx="10244455" cy="565023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2189480" y="1035685"/>
            <a:ext cx="3906520" cy="137160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225800" y="4064635"/>
            <a:ext cx="1624330" cy="1031875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" y="996950"/>
            <a:ext cx="5637530" cy="39255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24860" y="290195"/>
            <a:ext cx="584009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sz="3200">
                <a:latin typeface="Arial" panose="020B0604020202020204" pitchFamily="34" charset="0"/>
                <a:cs typeface="Arial" panose="020B0604020202020204" pitchFamily="34" charset="0"/>
              </a:rPr>
              <a:t>哪里</a:t>
            </a:r>
            <a: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 is this place?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5" y="2379345"/>
            <a:ext cx="5532755" cy="4115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6U2A2">
            <a:hlinkClick r:id="" action="ppaction://media"/>
            <a:extLst>
              <a:ext uri="{FF2B5EF4-FFF2-40B4-BE49-F238E27FC236}">
                <a16:creationId xmlns:a16="http://schemas.microsoft.com/office/drawing/2014/main" id="{7BF4040D-595F-5042-5DB6-14C2ACE9A5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965" y="571500"/>
            <a:ext cx="8617585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Tg2YWRmZGU0MDUxMGY0NWQyMTNhNjJiOTc3NzFiMjI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68</Words>
  <Application>Microsoft Office PowerPoint</Application>
  <PresentationFormat>宽屏</PresentationFormat>
  <Paragraphs>21</Paragraphs>
  <Slides>17</Slides>
  <Notes>0</Notes>
  <HiddenSlides>0</HiddenSlides>
  <MMClips>12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主题</vt:lpstr>
      <vt:lpstr>Module 6    unit 2</vt:lpstr>
      <vt:lpstr>Let’s chant.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6    unit 2</dc:title>
  <dc:creator>DELL</dc:creator>
  <cp:lastModifiedBy>tw</cp:lastModifiedBy>
  <cp:revision>15</cp:revision>
  <dcterms:created xsi:type="dcterms:W3CDTF">2019-11-27T03:44:00Z</dcterms:created>
  <dcterms:modified xsi:type="dcterms:W3CDTF">2023-11-24T02:48:27Z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6489C9A4A8544D8C8167C6E16D078B89_13</vt:lpwstr>
  </property>
</Properties>
</file>