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activeX/activeX1.xml" ContentType="application/vnd.ms-office.activeX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42"/>
  </p:notesMasterIdLst>
  <p:sldIdLst>
    <p:sldId id="300" r:id="rId2"/>
    <p:sldId id="344" r:id="rId3"/>
    <p:sldId id="256" r:id="rId4"/>
    <p:sldId id="345" r:id="rId5"/>
    <p:sldId id="305" r:id="rId6"/>
    <p:sldId id="306" r:id="rId7"/>
    <p:sldId id="307" r:id="rId8"/>
    <p:sldId id="308" r:id="rId9"/>
    <p:sldId id="309" r:id="rId10"/>
    <p:sldId id="310" r:id="rId11"/>
    <p:sldId id="311" r:id="rId12"/>
    <p:sldId id="312" r:id="rId13"/>
    <p:sldId id="313" r:id="rId14"/>
    <p:sldId id="314" r:id="rId15"/>
    <p:sldId id="315" r:id="rId16"/>
    <p:sldId id="316" r:id="rId17"/>
    <p:sldId id="317" r:id="rId18"/>
    <p:sldId id="318" r:id="rId19"/>
    <p:sldId id="319" r:id="rId20"/>
    <p:sldId id="281" r:id="rId21"/>
    <p:sldId id="261" r:id="rId22"/>
    <p:sldId id="320" r:id="rId23"/>
    <p:sldId id="321" r:id="rId24"/>
    <p:sldId id="322" r:id="rId25"/>
    <p:sldId id="323" r:id="rId26"/>
    <p:sldId id="259" r:id="rId27"/>
    <p:sldId id="262" r:id="rId28"/>
    <p:sldId id="263" r:id="rId29"/>
    <p:sldId id="264" r:id="rId30"/>
    <p:sldId id="268" r:id="rId31"/>
    <p:sldId id="269" r:id="rId32"/>
    <p:sldId id="270" r:id="rId33"/>
    <p:sldId id="271" r:id="rId34"/>
    <p:sldId id="272" r:id="rId35"/>
    <p:sldId id="273" r:id="rId36"/>
    <p:sldId id="274" r:id="rId37"/>
    <p:sldId id="275" r:id="rId38"/>
    <p:sldId id="276" r:id="rId39"/>
    <p:sldId id="277" r:id="rId40"/>
    <p:sldId id="278" r:id="rId41"/>
  </p:sldIdLst>
  <p:sldSz cx="12192000" cy="6858000"/>
  <p:notesSz cx="6858000" cy="9144000"/>
  <p:custDataLst>
    <p:tags r:id="rId4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860" autoAdjust="0"/>
    <p:restoredTop sz="94660"/>
  </p:normalViewPr>
  <p:slideViewPr>
    <p:cSldViewPr snapToGrid="0">
      <p:cViewPr varScale="1">
        <p:scale>
          <a:sx n="69" d="100"/>
          <a:sy n="69" d="100"/>
        </p:scale>
        <p:origin x="68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gs" Target="tags/tag1.xml"/><Relationship Id="rId48" Type="http://schemas.openxmlformats.org/officeDocument/2006/relationships/tableStyles" Target="tableStyle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25A8C7-CC1A-4A08-9B4B-31F43B054C7F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E1B693-632D-4080-9CF6-EA28B66DC80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2023/12/14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200" y="1825625"/>
            <a:ext cx="5181600" cy="209867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200" y="4076700"/>
            <a:ext cx="5181600" cy="21002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2023/12/14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2023/12/14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2023/12/14</a:t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1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47.xml"/><Relationship Id="rId13" Type="http://schemas.openxmlformats.org/officeDocument/2006/relationships/image" Target="../media/image9.png"/><Relationship Id="rId3" Type="http://schemas.openxmlformats.org/officeDocument/2006/relationships/tags" Target="../tags/tag42.xml"/><Relationship Id="rId7" Type="http://schemas.openxmlformats.org/officeDocument/2006/relationships/tags" Target="../tags/tag46.xml"/><Relationship Id="rId12" Type="http://schemas.openxmlformats.org/officeDocument/2006/relationships/image" Target="../media/image8.png"/><Relationship Id="rId2" Type="http://schemas.openxmlformats.org/officeDocument/2006/relationships/tags" Target="../tags/tag41.xml"/><Relationship Id="rId16" Type="http://schemas.openxmlformats.org/officeDocument/2006/relationships/image" Target="../media/image12.png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44.xml"/><Relationship Id="rId15" Type="http://schemas.openxmlformats.org/officeDocument/2006/relationships/image" Target="../media/image11.png"/><Relationship Id="rId10" Type="http://schemas.openxmlformats.org/officeDocument/2006/relationships/tags" Target="../tags/tag49.xml"/><Relationship Id="rId4" Type="http://schemas.openxmlformats.org/officeDocument/2006/relationships/tags" Target="../tags/tag43.xml"/><Relationship Id="rId9" Type="http://schemas.openxmlformats.org/officeDocument/2006/relationships/tags" Target="../tags/tag48.xml"/><Relationship Id="rId1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57.xml"/><Relationship Id="rId13" Type="http://schemas.openxmlformats.org/officeDocument/2006/relationships/image" Target="../media/image16.png"/><Relationship Id="rId3" Type="http://schemas.openxmlformats.org/officeDocument/2006/relationships/tags" Target="../tags/tag52.xml"/><Relationship Id="rId7" Type="http://schemas.openxmlformats.org/officeDocument/2006/relationships/tags" Target="../tags/tag56.xml"/><Relationship Id="rId12" Type="http://schemas.openxmlformats.org/officeDocument/2006/relationships/image" Target="../media/image17.png"/><Relationship Id="rId2" Type="http://schemas.openxmlformats.org/officeDocument/2006/relationships/tags" Target="../tags/tag51.xml"/><Relationship Id="rId16" Type="http://schemas.openxmlformats.org/officeDocument/2006/relationships/image" Target="../media/image13.png"/><Relationship Id="rId1" Type="http://schemas.openxmlformats.org/officeDocument/2006/relationships/tags" Target="../tags/tag50.xml"/><Relationship Id="rId6" Type="http://schemas.openxmlformats.org/officeDocument/2006/relationships/tags" Target="../tags/tag55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54.xml"/><Relationship Id="rId15" Type="http://schemas.openxmlformats.org/officeDocument/2006/relationships/image" Target="../media/image14.png"/><Relationship Id="rId10" Type="http://schemas.openxmlformats.org/officeDocument/2006/relationships/tags" Target="../tags/tag59.xml"/><Relationship Id="rId4" Type="http://schemas.openxmlformats.org/officeDocument/2006/relationships/tags" Target="../tags/tag53.xml"/><Relationship Id="rId9" Type="http://schemas.openxmlformats.org/officeDocument/2006/relationships/tags" Target="../tags/tag58.xml"/><Relationship Id="rId1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6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6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1.w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5" Type="http://schemas.openxmlformats.org/officeDocument/2006/relationships/image" Target="../media/image24.jpeg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image" Target="../media/image24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hyperlink" Target="new_1l1_m8u1a2.swf" TargetMode="External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9.xml"/><Relationship Id="rId7" Type="http://schemas.openxmlformats.org/officeDocument/2006/relationships/notesSlide" Target="../notesSlides/notesSlide1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1.xml"/><Relationship Id="rId5" Type="http://schemas.openxmlformats.org/officeDocument/2006/relationships/video" Target="../media/media1.mp4"/><Relationship Id="rId4" Type="http://schemas.microsoft.com/office/2007/relationships/media" Target="../media/media1.mp4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file:///H:\&#19968;&#24180;&#32423;&#19978;&#33521;&#35821;\&#35874;&#39062;&#36229;\M8\new_1l1_m8u1a2.swf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3"/>
          <a:srcRect l="27344" t="35503" r="28271" b="38611"/>
          <a:stretch>
            <a:fillRect/>
          </a:stretch>
        </p:blipFill>
        <p:spPr>
          <a:xfrm>
            <a:off x="507365" y="1492250"/>
            <a:ext cx="10708640" cy="35134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rcRect l="17465" t="1925" r="17270" b="6038"/>
          <a:stretch>
            <a:fillRect/>
          </a:stretch>
        </p:blipFill>
        <p:spPr>
          <a:xfrm>
            <a:off x="2054225" y="922655"/>
            <a:ext cx="7304405" cy="5794375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3493770" y="3041650"/>
            <a:ext cx="1296035" cy="411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74295" y="92075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4400" dirty="0">
                <a:solidFill>
                  <a:srgbClr val="FF505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How many?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rcRect l="17972" t="753" r="16796" b="5833"/>
          <a:stretch>
            <a:fillRect/>
          </a:stretch>
        </p:blipFill>
        <p:spPr>
          <a:xfrm>
            <a:off x="1892935" y="889635"/>
            <a:ext cx="7179945" cy="5783580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3198495" y="3061970"/>
            <a:ext cx="1296035" cy="411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74295" y="92075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4400" dirty="0">
                <a:solidFill>
                  <a:srgbClr val="FF505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How many?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rcRect l="17315" t="980" r="16888" b="5113"/>
          <a:stretch>
            <a:fillRect/>
          </a:stretch>
        </p:blipFill>
        <p:spPr>
          <a:xfrm>
            <a:off x="2087245" y="775970"/>
            <a:ext cx="7350125" cy="5901055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3475355" y="2948305"/>
            <a:ext cx="1296035" cy="4559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74295" y="92075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4400" dirty="0">
                <a:solidFill>
                  <a:srgbClr val="FF505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How many?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rcRect l="17314" t="1731" r="17499" b="5449"/>
          <a:stretch>
            <a:fillRect/>
          </a:stretch>
        </p:blipFill>
        <p:spPr>
          <a:xfrm>
            <a:off x="2242185" y="854075"/>
            <a:ext cx="7143750" cy="5721985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3672205" y="2874645"/>
            <a:ext cx="1296035" cy="4559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74295" y="92075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4400" dirty="0">
                <a:solidFill>
                  <a:srgbClr val="FF505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How many?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rcRect l="17127" t="1751" r="17350" b="4947"/>
          <a:stretch>
            <a:fillRect/>
          </a:stretch>
        </p:blipFill>
        <p:spPr>
          <a:xfrm>
            <a:off x="2066290" y="831215"/>
            <a:ext cx="7266305" cy="5820410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3519805" y="2905125"/>
            <a:ext cx="1296035" cy="4559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74295" y="92075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4400" dirty="0">
                <a:solidFill>
                  <a:srgbClr val="FF505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How many?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8U1A2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92300" y="702310"/>
            <a:ext cx="7814310" cy="6011545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74295" y="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4400" dirty="0">
                <a:solidFill>
                  <a:srgbClr val="FF505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Watch and repeat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/>
          <a:srcRect l="45259" t="1458" r="25065" b="27015"/>
          <a:stretch>
            <a:fillRect/>
          </a:stretch>
        </p:blipFill>
        <p:spPr>
          <a:xfrm>
            <a:off x="169545" y="1203960"/>
            <a:ext cx="2022475" cy="27425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/>
          <a:srcRect l="46995" t="21941" r="23968" b="26601"/>
          <a:stretch>
            <a:fillRect/>
          </a:stretch>
        </p:blipFill>
        <p:spPr>
          <a:xfrm>
            <a:off x="2586990" y="1204595"/>
            <a:ext cx="2282825" cy="274193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/>
          <a:srcRect l="47716" t="23118" r="24235" b="26095"/>
          <a:stretch>
            <a:fillRect/>
          </a:stretch>
        </p:blipFill>
        <p:spPr>
          <a:xfrm>
            <a:off x="5169535" y="1204595"/>
            <a:ext cx="2129790" cy="27673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/>
          <a:srcRect l="47087" t="14002" r="23497" b="26003"/>
          <a:stretch>
            <a:fillRect/>
          </a:stretch>
        </p:blipFill>
        <p:spPr>
          <a:xfrm>
            <a:off x="7515860" y="1204595"/>
            <a:ext cx="2186305" cy="27679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/>
          <a:srcRect l="47863" t="11717" r="24607" b="25786"/>
          <a:stretch>
            <a:fillRect/>
          </a:stretch>
        </p:blipFill>
        <p:spPr>
          <a:xfrm>
            <a:off x="9918700" y="1204595"/>
            <a:ext cx="2147570" cy="274256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946400" y="5472430"/>
            <a:ext cx="14395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>
                <a:latin typeface="Comic Sans MS" panose="030F0702030302020204" pitchFamily="66" charset="0"/>
                <a:cs typeface="Comic Sans MS" panose="030F0702030302020204" pitchFamily="66" charset="0"/>
              </a:rPr>
              <a:t>four</a:t>
            </a:r>
          </a:p>
        </p:txBody>
      </p:sp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4834890" y="5456555"/>
            <a:ext cx="17614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>
                <a:latin typeface="Comic Sans MS" panose="030F0702030302020204" pitchFamily="66" charset="0"/>
                <a:cs typeface="Comic Sans MS" panose="030F0702030302020204" pitchFamily="66" charset="0"/>
              </a:rPr>
              <a:t>three</a:t>
            </a:r>
          </a:p>
        </p:txBody>
      </p:sp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7062470" y="5438775"/>
            <a:ext cx="14395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>
                <a:latin typeface="Comic Sans MS" panose="030F0702030302020204" pitchFamily="66" charset="0"/>
                <a:cs typeface="Comic Sans MS" panose="030F0702030302020204" pitchFamily="66" charset="0"/>
              </a:rPr>
              <a:t>one</a:t>
            </a:r>
          </a:p>
        </p:txBody>
      </p:sp>
      <p:sp>
        <p:nvSpPr>
          <p:cNvPr id="10" name="文本框 9"/>
          <p:cNvSpPr txBox="1"/>
          <p:nvPr>
            <p:custDataLst>
              <p:tags r:id="rId8"/>
            </p:custDataLst>
          </p:nvPr>
        </p:nvSpPr>
        <p:spPr>
          <a:xfrm>
            <a:off x="1311910" y="5472430"/>
            <a:ext cx="14395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>
                <a:latin typeface="Comic Sans MS" panose="030F0702030302020204" pitchFamily="66" charset="0"/>
                <a:cs typeface="Comic Sans MS" panose="030F0702030302020204" pitchFamily="66" charset="0"/>
              </a:rPr>
              <a:t>two</a:t>
            </a:r>
          </a:p>
        </p:txBody>
      </p:sp>
      <p:sp>
        <p:nvSpPr>
          <p:cNvPr id="11" name="文本框 10"/>
          <p:cNvSpPr txBox="1"/>
          <p:nvPr>
            <p:custDataLst>
              <p:tags r:id="rId9"/>
            </p:custDataLst>
          </p:nvPr>
        </p:nvSpPr>
        <p:spPr>
          <a:xfrm>
            <a:off x="8698230" y="5438775"/>
            <a:ext cx="14395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>
                <a:latin typeface="Comic Sans MS" panose="030F0702030302020204" pitchFamily="66" charset="0"/>
                <a:cs typeface="Comic Sans MS" panose="030F0702030302020204" pitchFamily="66" charset="0"/>
              </a:rPr>
              <a:t>five</a:t>
            </a:r>
          </a:p>
        </p:txBody>
      </p:sp>
      <p:sp>
        <p:nvSpPr>
          <p:cNvPr id="12" name="文本框 11"/>
          <p:cNvSpPr txBox="1"/>
          <p:nvPr>
            <p:custDataLst>
              <p:tags r:id="rId10"/>
            </p:custDataLst>
          </p:nvPr>
        </p:nvSpPr>
        <p:spPr>
          <a:xfrm>
            <a:off x="74295" y="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4400" dirty="0">
                <a:solidFill>
                  <a:srgbClr val="FF505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Match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16458 -0.195 " pathEditMode="relative" ptsTypes="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49375 -0.212963 " pathEditMode="relative" ptsTypes="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573958 -0.193519 " pathEditMode="relative" ptsTypes="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98333 -0.193519 " pathEditMode="relative" ptsTypes="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51094 -0.196481 " pathEditMode="relative" ptsTypes="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946400" y="5624830"/>
            <a:ext cx="14395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>
                <a:latin typeface="Comic Sans MS" panose="030F0702030302020204" pitchFamily="66" charset="0"/>
                <a:cs typeface="Comic Sans MS" panose="030F0702030302020204" pitchFamily="66" charset="0"/>
              </a:rPr>
              <a:t>nine</a:t>
            </a:r>
          </a:p>
        </p:txBody>
      </p:sp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4834890" y="5608955"/>
            <a:ext cx="17614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>
                <a:latin typeface="Comic Sans MS" panose="030F0702030302020204" pitchFamily="66" charset="0"/>
                <a:cs typeface="Comic Sans MS" panose="030F0702030302020204" pitchFamily="66" charset="0"/>
              </a:rPr>
              <a:t>eight</a:t>
            </a:r>
          </a:p>
        </p:txBody>
      </p:sp>
      <p:sp>
        <p:nvSpPr>
          <p:cNvPr id="9" name="文本框 8"/>
          <p:cNvSpPr txBox="1"/>
          <p:nvPr>
            <p:custDataLst>
              <p:tags r:id="rId2"/>
            </p:custDataLst>
          </p:nvPr>
        </p:nvSpPr>
        <p:spPr>
          <a:xfrm>
            <a:off x="7062470" y="5591175"/>
            <a:ext cx="14395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>
                <a:latin typeface="Comic Sans MS" panose="030F0702030302020204" pitchFamily="66" charset="0"/>
                <a:cs typeface="Comic Sans MS" panose="030F0702030302020204" pitchFamily="66" charset="0"/>
              </a:rPr>
              <a:t>six</a:t>
            </a:r>
          </a:p>
        </p:txBody>
      </p:sp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902335" y="5624830"/>
            <a:ext cx="18491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>
                <a:latin typeface="Comic Sans MS" panose="030F0702030302020204" pitchFamily="66" charset="0"/>
                <a:cs typeface="Comic Sans MS" panose="030F0702030302020204" pitchFamily="66" charset="0"/>
              </a:rPr>
              <a:t>seven</a:t>
            </a:r>
          </a:p>
        </p:txBody>
      </p:sp>
      <p:sp>
        <p:nvSpPr>
          <p:cNvPr id="11" name="文本框 10"/>
          <p:cNvSpPr txBox="1"/>
          <p:nvPr>
            <p:custDataLst>
              <p:tags r:id="rId4"/>
            </p:custDataLst>
          </p:nvPr>
        </p:nvSpPr>
        <p:spPr>
          <a:xfrm>
            <a:off x="8698230" y="5591175"/>
            <a:ext cx="14395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>
                <a:latin typeface="Comic Sans MS" panose="030F0702030302020204" pitchFamily="66" charset="0"/>
                <a:cs typeface="Comic Sans MS" panose="030F0702030302020204" pitchFamily="66" charset="0"/>
              </a:rPr>
              <a:t>ten</a:t>
            </a:r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/>
          <a:srcRect l="44320" t="11533" r="20053" b="25631"/>
          <a:stretch>
            <a:fillRect/>
          </a:stretch>
        </p:blipFill>
        <p:spPr>
          <a:xfrm>
            <a:off x="9999345" y="1362075"/>
            <a:ext cx="1964690" cy="254127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/>
          <a:srcRect l="45765" t="12763" r="23067" b="28492"/>
          <a:stretch>
            <a:fillRect/>
          </a:stretch>
        </p:blipFill>
        <p:spPr>
          <a:xfrm>
            <a:off x="7545705" y="1362075"/>
            <a:ext cx="1944370" cy="257365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4"/>
          <a:srcRect l="44401" t="20604" r="21242" b="27819"/>
          <a:stretch>
            <a:fillRect/>
          </a:stretch>
        </p:blipFill>
        <p:spPr>
          <a:xfrm>
            <a:off x="5204460" y="1362075"/>
            <a:ext cx="2018030" cy="262445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5"/>
          <a:srcRect l="48058" t="14312" r="23702" b="28366"/>
          <a:stretch>
            <a:fillRect/>
          </a:stretch>
        </p:blipFill>
        <p:spPr>
          <a:xfrm>
            <a:off x="2751455" y="1362075"/>
            <a:ext cx="2067560" cy="262445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6"/>
          <a:srcRect l="45612" t="20948" r="23171" b="29216"/>
          <a:stretch>
            <a:fillRect/>
          </a:stretch>
        </p:blipFill>
        <p:spPr>
          <a:xfrm>
            <a:off x="335280" y="1362075"/>
            <a:ext cx="2228850" cy="2625090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10"/>
            </p:custDataLst>
          </p:nvPr>
        </p:nvSpPr>
        <p:spPr>
          <a:xfrm>
            <a:off x="74295" y="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4400" dirty="0">
                <a:solidFill>
                  <a:srgbClr val="FF505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Match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16458 -0.195 " pathEditMode="relative" ptsTypes="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49375 -0.212963 " pathEditMode="relative" ptsTypes="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573958 -0.193519 " pathEditMode="relative" ptsTypes="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98333 -0.193519 " pathEditMode="relative" ptsTypes="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51094 -0.196481 " pathEditMode="relative" ptsTypes="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" name="内容占位符 5"/>
          <p:cNvPicPr>
            <a:picLocks noGrp="1" noChangeAspect="1"/>
          </p:cNvPicPr>
          <p:nvPr>
            <p:ph sz="half" idx="1"/>
            <p:custDataLst>
              <p:tags r:id="rId1"/>
            </p:custDataLst>
          </p:nvPr>
        </p:nvPicPr>
        <p:blipFill>
          <a:blip r:embed="rId3"/>
          <a:srcRect l="26740" t="24684" r="26838" b="36057"/>
          <a:stretch>
            <a:fillRect/>
          </a:stretch>
        </p:blipFill>
        <p:spPr>
          <a:xfrm>
            <a:off x="909320" y="786765"/>
            <a:ext cx="10309860" cy="4904740"/>
          </a:xfrm>
          <a:prstGeom prst="rect">
            <a:avLst/>
          </a:prstGeom>
        </p:spPr>
      </p:pic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" name="内容占位符 5"/>
          <p:cNvPicPr>
            <a:picLocks noGrp="1" noChangeAspect="1"/>
          </p:cNvPicPr>
          <p:nvPr>
            <p:ph sz="half" idx="1"/>
            <p:custDataLst>
              <p:tags r:id="rId1"/>
            </p:custDataLst>
          </p:nvPr>
        </p:nvPicPr>
        <p:blipFill>
          <a:blip r:embed="rId3"/>
          <a:srcRect l="24841" t="17625" r="27353" b="14880"/>
          <a:stretch>
            <a:fillRect/>
          </a:stretch>
        </p:blipFill>
        <p:spPr>
          <a:xfrm>
            <a:off x="1884045" y="365125"/>
            <a:ext cx="7787640" cy="6184900"/>
          </a:xfrm>
          <a:prstGeom prst="rect">
            <a:avLst/>
          </a:prstGeom>
        </p:spPr>
      </p:pic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solidFill>
                  <a:schemeClr val="accent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Warming-up:  riddle game</a:t>
            </a:r>
            <a:r>
              <a:rPr lang="zh-CN" altLang="en-US">
                <a:solidFill>
                  <a:schemeClr val="accent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（猜谜）</a:t>
            </a: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03090" y="2398395"/>
            <a:ext cx="1816100" cy="270256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500495" y="2013585"/>
            <a:ext cx="4064000" cy="472440"/>
          </a:xfrm>
          <a:prstGeom prst="rect">
            <a:avLst/>
          </a:prstGeom>
        </p:spPr>
        <p:txBody>
          <a:bodyPr>
            <a:noAutofit/>
            <a:extLst>
              <a:ext uri="{4A0BC546-FE56-4ADE-93B0-CB8AF2F6F144}">
                <wpsdc:textFrameExt xmlns:wpsdc="http://www.wps.cn/officeDocument/2022/drawingmlCustomData" xmlns="" type="text"/>
              </a:ext>
            </a:extLst>
          </a:bodyPr>
          <a:lstStyle/>
          <a:p>
            <a:pPr algn="l"/>
            <a:r>
              <a:rPr lang="en-US" altLang="zh-CN" sz="3200">
                <a:solidFill>
                  <a:schemeClr val="accent1"/>
                </a:solidFill>
                <a:latin typeface="Comic Sans MS" panose="030F0702030302020204" pitchFamily="66" charset="0"/>
                <a:ea typeface="微软雅黑" panose="020B0503020204020204" pitchFamily="34" charset="-122"/>
                <a:cs typeface="Comic Sans MS" panose="030F0702030302020204" pitchFamily="66" charset="0"/>
              </a:rPr>
              <a:t>It's an animal.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6445250" y="3044190"/>
            <a:ext cx="5259070" cy="58356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xmlns="" type="text"/>
              </a:ext>
            </a:extLst>
          </a:bodyPr>
          <a:lstStyle/>
          <a:p>
            <a:pPr algn="l"/>
            <a:r>
              <a:rPr lang="en-US" altLang="zh-CN" sz="3200">
                <a:solidFill>
                  <a:schemeClr val="accent1"/>
                </a:solidFill>
                <a:latin typeface="Comic Sans MS" panose="030F0702030302020204" pitchFamily="66" charset="0"/>
                <a:ea typeface="微软雅黑" panose="020B0503020204020204" pitchFamily="34" charset="-122"/>
                <a:cs typeface="Comic Sans MS" panose="030F0702030302020204" pitchFamily="66" charset="0"/>
              </a:rPr>
              <a:t>It has got long ears.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6445250" y="4006130"/>
            <a:ext cx="4064000" cy="1076325"/>
          </a:xfrm>
          <a:prstGeom prst="rect">
            <a:avLst/>
          </a:prstGeom>
        </p:spPr>
        <p:txBody>
          <a:bodyPr>
            <a:spAutoFit/>
            <a:extLst>
              <a:ext uri="{4A0BC546-FE56-4ADE-93B0-CB8AF2F6F144}">
                <wpsdc:textFrameExt xmlns:wpsdc="http://www.wps.cn/officeDocument/2022/drawingmlCustomData" xmlns="" type="text"/>
              </a:ext>
            </a:extLst>
          </a:bodyPr>
          <a:lstStyle/>
          <a:p>
            <a:pPr algn="l"/>
            <a:r>
              <a:rPr lang="en-US" altLang="zh-CN" sz="3200">
                <a:solidFill>
                  <a:schemeClr val="accent1"/>
                </a:solidFill>
                <a:latin typeface="Comic Sans MS" panose="030F0702030302020204" pitchFamily="66" charset="0"/>
                <a:ea typeface="微软雅黑" panose="020B0503020204020204" pitchFamily="34" charset="-122"/>
                <a:cs typeface="Comic Sans MS" panose="030F0702030302020204" pitchFamily="66" charset="0"/>
              </a:rPr>
              <a:t>It likes carrots( </a:t>
            </a:r>
            <a:r>
              <a:rPr lang="zh-CN" altLang="en-US" sz="3200">
                <a:solidFill>
                  <a:schemeClr val="accent1"/>
                </a:solidFill>
                <a:latin typeface="Comic Sans MS" panose="030F0702030302020204" pitchFamily="66" charset="0"/>
                <a:ea typeface="微软雅黑" panose="020B0503020204020204" pitchFamily="34" charset="-122"/>
                <a:cs typeface="Comic Sans MS" panose="030F0702030302020204" pitchFamily="66" charset="0"/>
              </a:rPr>
              <a:t>胡萝卜）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6730" y="3221355"/>
            <a:ext cx="1130300" cy="1879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8135" y="3221355"/>
            <a:ext cx="1136650" cy="18796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040" y="3221355"/>
            <a:ext cx="1314450" cy="18986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ontrols>
      <mc:AlternateContent xmlns:mc="http://schemas.openxmlformats.org/markup-compatibility/2006">
        <mc:Choice xmlns:v="urn:schemas-microsoft-com:vml" Requires="v">
          <p:control spid="1031" name="ShockwaveFlash1" r:id="rId2" imgW="8971920" imgH="6636960"/>
        </mc:Choice>
        <mc:Fallback>
          <p:control name="ShockwaveFlash1" r:id="rId2" imgW="8971920" imgH="6636960">
            <p:pic>
              <p:nvPicPr>
                <p:cNvPr id="2" name="ShockwaveFlash1"/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631950" y="44450"/>
                  <a:ext cx="8972550" cy="6637655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</p:control>
        </mc:Fallback>
      </mc:AlternateContent>
    </p:controls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标题 28674"/>
          <p:cNvSpPr>
            <a:spLocks noGrp="1"/>
          </p:cNvSpPr>
          <p:nvPr>
            <p:ph type="title"/>
          </p:nvPr>
        </p:nvSpPr>
        <p:spPr>
          <a:xfrm>
            <a:off x="1524000" y="274638"/>
            <a:ext cx="8686800" cy="1143000"/>
          </a:xfrm>
        </p:spPr>
        <p:txBody>
          <a:bodyPr anchor="ctr">
            <a:normAutofit/>
          </a:bodyPr>
          <a:lstStyle/>
          <a:p>
            <a:pPr algn="l"/>
            <a:r>
              <a:rPr lang="en-US" altLang="zh-CN" sz="7200" b="1">
                <a:solidFill>
                  <a:srgbClr val="0000FF"/>
                </a:solidFill>
                <a:latin typeface="Comic Sans MS" panose="030F0702030302020204" pitchFamily="66" charset="0"/>
              </a:rPr>
              <a:t>Fill in</a:t>
            </a:r>
            <a:r>
              <a:rPr lang="en-US" altLang="zh-CN" sz="7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:</a:t>
            </a:r>
            <a:r>
              <a:rPr lang="zh-CN" altLang="en-US" b="1" dirty="0">
                <a:solidFill>
                  <a:srgbClr val="0000FF"/>
                </a:solidFill>
                <a:latin typeface="Comic Sans MS" panose="030F0702030302020204" pitchFamily="66" charset="0"/>
              </a:rPr>
              <a:t>填上缺少的数字</a:t>
            </a:r>
          </a:p>
        </p:txBody>
      </p:sp>
      <p:graphicFrame>
        <p:nvGraphicFramePr>
          <p:cNvPr id="28676" name="内容占位符 28675"/>
          <p:cNvGraphicFramePr>
            <a:graphicFrameLocks noGrp="1"/>
          </p:cNvGraphicFramePr>
          <p:nvPr>
            <p:ph sz="half" idx="1"/>
          </p:nvPr>
        </p:nvGraphicFramePr>
        <p:xfrm>
          <a:off x="2782888" y="1557338"/>
          <a:ext cx="6346825" cy="1007745"/>
        </p:xfrm>
        <a:graphic>
          <a:graphicData uri="http://schemas.openxmlformats.org/drawingml/2006/table">
            <a:tbl>
              <a:tblPr/>
              <a:tblGrid>
                <a:gridCol w="12687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80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19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0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680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07745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endParaRPr lang="zh-CN" altLang="en-US" sz="6000" dirty="0"/>
                    </a:p>
                  </a:txBody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en-US" altLang="zh-CN" sz="6000"/>
                        <a:t>2</a:t>
                      </a: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en-US" altLang="zh-CN" sz="6000"/>
                        <a:t>3</a:t>
                      </a: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endParaRPr lang="zh-CN" altLang="en-US" sz="6000" dirty="0"/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en-US" altLang="zh-CN" sz="6000"/>
                        <a:t>5</a:t>
                      </a: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8690" name="内容占位符 28689"/>
          <p:cNvGraphicFramePr>
            <a:graphicFrameLocks noGrp="1"/>
          </p:cNvGraphicFramePr>
          <p:nvPr>
            <p:ph sz="quarter" idx="2"/>
          </p:nvPr>
        </p:nvGraphicFramePr>
        <p:xfrm>
          <a:off x="2855913" y="4941888"/>
          <a:ext cx="6335395" cy="1163320"/>
        </p:xfrm>
        <a:graphic>
          <a:graphicData uri="http://schemas.openxmlformats.org/drawingml/2006/table">
            <a:tbl>
              <a:tblPr/>
              <a:tblGrid>
                <a:gridCol w="12687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3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74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6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687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163320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endParaRPr lang="zh-CN" altLang="en-US" sz="6000" dirty="0"/>
                    </a:p>
                  </a:txBody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endParaRPr lang="zh-CN" altLang="en-US" sz="6000" dirty="0"/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en-US" altLang="zh-CN" sz="6000"/>
                        <a:t>6</a:t>
                      </a: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endParaRPr lang="zh-CN" altLang="en-US" sz="6000" dirty="0"/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endParaRPr lang="zh-CN" altLang="en-US" sz="6000" dirty="0"/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8704" name="内容占位符 28703"/>
          <p:cNvGraphicFramePr>
            <a:graphicFrameLocks noGrp="1"/>
          </p:cNvGraphicFramePr>
          <p:nvPr>
            <p:ph sz="quarter" idx="3"/>
          </p:nvPr>
        </p:nvGraphicFramePr>
        <p:xfrm>
          <a:off x="2855913" y="3284538"/>
          <a:ext cx="6264275" cy="1163320"/>
        </p:xfrm>
        <a:graphic>
          <a:graphicData uri="http://schemas.openxmlformats.org/drawingml/2006/table">
            <a:tbl>
              <a:tblPr/>
              <a:tblGrid>
                <a:gridCol w="12528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22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28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541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522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163320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endParaRPr lang="zh-CN" altLang="en-US" sz="6000" dirty="0"/>
                    </a:p>
                  </a:txBody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en-US" altLang="zh-CN" sz="6000"/>
                        <a:t>9</a:t>
                      </a: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en-US" altLang="zh-CN" sz="6000"/>
                        <a:t>8</a:t>
                      </a: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endParaRPr lang="zh-CN" altLang="en-US" sz="6000" dirty="0"/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endParaRPr lang="zh-CN" altLang="en-US" sz="6000" dirty="0"/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5405" name="文本框 28717"/>
          <p:cNvSpPr txBox="1"/>
          <p:nvPr/>
        </p:nvSpPr>
        <p:spPr>
          <a:xfrm>
            <a:off x="3143250" y="1989138"/>
            <a:ext cx="504825" cy="3683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719" name="文本框 28718"/>
          <p:cNvSpPr txBox="1"/>
          <p:nvPr/>
        </p:nvSpPr>
        <p:spPr>
          <a:xfrm>
            <a:off x="3071813" y="1558925"/>
            <a:ext cx="792162" cy="101473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6000" b="1">
                <a:solidFill>
                  <a:srgbClr val="FF0066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1</a:t>
            </a:r>
          </a:p>
        </p:txBody>
      </p:sp>
      <p:sp>
        <p:nvSpPr>
          <p:cNvPr id="28720" name="文本框 28719"/>
          <p:cNvSpPr txBox="1"/>
          <p:nvPr/>
        </p:nvSpPr>
        <p:spPr>
          <a:xfrm>
            <a:off x="8112125" y="3284538"/>
            <a:ext cx="792163" cy="101473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6000" b="1">
                <a:solidFill>
                  <a:srgbClr val="FF0066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6</a:t>
            </a:r>
          </a:p>
        </p:txBody>
      </p:sp>
      <p:sp>
        <p:nvSpPr>
          <p:cNvPr id="28721" name="文本框 28720"/>
          <p:cNvSpPr txBox="1"/>
          <p:nvPr/>
        </p:nvSpPr>
        <p:spPr>
          <a:xfrm>
            <a:off x="6959600" y="3284538"/>
            <a:ext cx="792163" cy="101473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6000" b="1">
                <a:solidFill>
                  <a:srgbClr val="FF0066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7</a:t>
            </a:r>
          </a:p>
        </p:txBody>
      </p:sp>
      <p:sp>
        <p:nvSpPr>
          <p:cNvPr id="28722" name="文本框 28721"/>
          <p:cNvSpPr txBox="1"/>
          <p:nvPr/>
        </p:nvSpPr>
        <p:spPr>
          <a:xfrm>
            <a:off x="3071813" y="4943475"/>
            <a:ext cx="792162" cy="101473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6000" b="1">
                <a:solidFill>
                  <a:srgbClr val="FF0066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4</a:t>
            </a:r>
          </a:p>
        </p:txBody>
      </p:sp>
      <p:sp>
        <p:nvSpPr>
          <p:cNvPr id="28723" name="文本框 28722"/>
          <p:cNvSpPr txBox="1"/>
          <p:nvPr/>
        </p:nvSpPr>
        <p:spPr>
          <a:xfrm>
            <a:off x="4367213" y="5014913"/>
            <a:ext cx="792162" cy="101473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6000" b="1">
                <a:solidFill>
                  <a:srgbClr val="FF0066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5</a:t>
            </a:r>
          </a:p>
        </p:txBody>
      </p:sp>
      <p:sp>
        <p:nvSpPr>
          <p:cNvPr id="28724" name="文本框 28723"/>
          <p:cNvSpPr txBox="1"/>
          <p:nvPr/>
        </p:nvSpPr>
        <p:spPr>
          <a:xfrm>
            <a:off x="6888163" y="4941888"/>
            <a:ext cx="792162" cy="101473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6000" b="1">
                <a:solidFill>
                  <a:srgbClr val="FF0066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7</a:t>
            </a:r>
          </a:p>
        </p:txBody>
      </p:sp>
      <p:sp>
        <p:nvSpPr>
          <p:cNvPr id="28725" name="文本框 28724"/>
          <p:cNvSpPr txBox="1"/>
          <p:nvPr/>
        </p:nvSpPr>
        <p:spPr>
          <a:xfrm>
            <a:off x="8256588" y="4941888"/>
            <a:ext cx="792162" cy="101473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6000" b="1">
                <a:solidFill>
                  <a:srgbClr val="FF0066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8</a:t>
            </a:r>
          </a:p>
        </p:txBody>
      </p:sp>
      <p:sp>
        <p:nvSpPr>
          <p:cNvPr id="28726" name="文本框 28725"/>
          <p:cNvSpPr txBox="1"/>
          <p:nvPr/>
        </p:nvSpPr>
        <p:spPr>
          <a:xfrm>
            <a:off x="2855913" y="3357563"/>
            <a:ext cx="1223962" cy="101473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6000" b="1">
                <a:solidFill>
                  <a:srgbClr val="FF0066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10</a:t>
            </a:r>
          </a:p>
        </p:txBody>
      </p:sp>
      <p:sp>
        <p:nvSpPr>
          <p:cNvPr id="28727" name="文本框 28726"/>
          <p:cNvSpPr txBox="1"/>
          <p:nvPr/>
        </p:nvSpPr>
        <p:spPr>
          <a:xfrm>
            <a:off x="6888163" y="1557338"/>
            <a:ext cx="792162" cy="101473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6000" b="1">
                <a:solidFill>
                  <a:srgbClr val="FF0066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8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8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19" grpId="0"/>
      <p:bldP spid="28720" grpId="0"/>
      <p:bldP spid="28721" grpId="0"/>
      <p:bldP spid="28722" grpId="0"/>
      <p:bldP spid="28723" grpId="0"/>
      <p:bldP spid="28724" grpId="0"/>
      <p:bldP spid="28725" grpId="0"/>
      <p:bldP spid="28726" grpId="0"/>
      <p:bldP spid="2872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图片 21505" descr="jtzh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4648200" cy="4321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58" name="图片 21506" descr="XZGCF0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3581400"/>
            <a:ext cx="7239000" cy="3276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椭圆形标注 1"/>
          <p:cNvSpPr/>
          <p:nvPr/>
        </p:nvSpPr>
        <p:spPr>
          <a:xfrm>
            <a:off x="1524000" y="846455"/>
            <a:ext cx="2008188" cy="1974850"/>
          </a:xfrm>
          <a:prstGeom prst="wedgeEllipseCallout">
            <a:avLst>
              <a:gd name="adj1" fmla="val 73732"/>
              <a:gd name="adj2" fmla="val 51046"/>
            </a:avLst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pic>
        <p:nvPicPr>
          <p:cNvPr id="100" name="图片 99"/>
          <p:cNvPicPr/>
          <p:nvPr/>
        </p:nvPicPr>
        <p:blipFill>
          <a:blip r:embed="rId4"/>
          <a:stretch>
            <a:fillRect/>
          </a:stretch>
        </p:blipFill>
        <p:spPr>
          <a:xfrm>
            <a:off x="8278495" y="132715"/>
            <a:ext cx="3568700" cy="6337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9921875" y="2270760"/>
            <a:ext cx="172593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>
                <a:solidFill>
                  <a:schemeClr val="bg1"/>
                </a:solidFill>
              </a:rPr>
              <a:t>119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  <p:bldP spid="3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图片 22529" descr="10179153_99467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流程图: 过程 1"/>
          <p:cNvSpPr/>
          <p:nvPr/>
        </p:nvSpPr>
        <p:spPr>
          <a:xfrm>
            <a:off x="4656138" y="4292600"/>
            <a:ext cx="1655763" cy="936625"/>
          </a:xfrm>
          <a:prstGeom prst="flowChart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3" name="云形标注 2"/>
          <p:cNvSpPr/>
          <p:nvPr/>
        </p:nvSpPr>
        <p:spPr>
          <a:xfrm>
            <a:off x="5092700" y="0"/>
            <a:ext cx="2447925" cy="1235075"/>
          </a:xfrm>
          <a:prstGeom prst="cloudCallout">
            <a:avLst>
              <a:gd name="adj1" fmla="val 12266"/>
              <a:gd name="adj2" fmla="val 14306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20497" name="文本框 3"/>
          <p:cNvSpPr txBox="1"/>
          <p:nvPr/>
        </p:nvSpPr>
        <p:spPr>
          <a:xfrm>
            <a:off x="5357813" y="387350"/>
            <a:ext cx="1711325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en-US" altLang="zh-CN" sz="2400">
                <a:latin typeface="Arial" panose="020B0604020202020204" pitchFamily="34" charset="0"/>
                <a:ea typeface="宋体" panose="02010600030101010101" pitchFamily="2" charset="-122"/>
              </a:rPr>
              <a:t>Help ! Help! </a:t>
            </a:r>
          </a:p>
        </p:txBody>
      </p:sp>
      <p:pic>
        <p:nvPicPr>
          <p:cNvPr id="100" name="图片 99"/>
          <p:cNvPicPr/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11785" y="132715"/>
            <a:ext cx="3568700" cy="6337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1955165" y="2270760"/>
            <a:ext cx="172593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>
                <a:solidFill>
                  <a:schemeClr val="bg1"/>
                </a:solidFill>
              </a:rPr>
              <a:t>120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4" grpId="0"/>
      <p:bldP spid="4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00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055" y="46038"/>
            <a:ext cx="4762500" cy="6811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06" name="Picture 3" descr="46e31dcb88bc4f63f21fe7cb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0675" y="0"/>
            <a:ext cx="2569845" cy="23348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0" name="图片 99"/>
          <p:cNvPicPr/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278495" y="132715"/>
            <a:ext cx="3568700" cy="6337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9921875" y="2270760"/>
            <a:ext cx="172593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>
                <a:solidFill>
                  <a:schemeClr val="bg1"/>
                </a:solidFill>
              </a:rPr>
              <a:t>110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6" descr="t01ec0463a5d5770fdc"/>
          <p:cNvPicPr>
            <a:picLocks noChangeAspect="1"/>
          </p:cNvPicPr>
          <p:nvPr/>
        </p:nvPicPr>
        <p:blipFill>
          <a:blip r:embed="rId2"/>
          <a:srcRect t="14731"/>
          <a:stretch>
            <a:fillRect/>
          </a:stretch>
        </p:blipFill>
        <p:spPr>
          <a:xfrm>
            <a:off x="1524000" y="1010285"/>
            <a:ext cx="9144000" cy="58477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30" name="Rectangle 2"/>
          <p:cNvSpPr>
            <a:spLocks noGrp="1"/>
          </p:cNvSpPr>
          <p:nvPr>
            <p:ph type="title"/>
          </p:nvPr>
        </p:nvSpPr>
        <p:spPr>
          <a:xfrm>
            <a:off x="1847850" y="0"/>
            <a:ext cx="8229600" cy="1143000"/>
          </a:xfrm>
        </p:spPr>
        <p:txBody>
          <a:bodyPr wrap="square" lIns="91440" tIns="45720" rIns="91440" bIns="45720" anchor="ctr"/>
          <a:lstStyle/>
          <a:p>
            <a:r>
              <a:rPr lang="en-US" altLang="zh-CN" dirty="0">
                <a:solidFill>
                  <a:schemeClr val="tx1"/>
                </a:solidFill>
              </a:rPr>
              <a:t>My Phone number</a:t>
            </a:r>
          </a:p>
        </p:txBody>
      </p:sp>
      <p:sp>
        <p:nvSpPr>
          <p:cNvPr id="51203" name="Text Box 3"/>
          <p:cNvSpPr txBox="1"/>
          <p:nvPr/>
        </p:nvSpPr>
        <p:spPr>
          <a:xfrm>
            <a:off x="1774825" y="1844675"/>
            <a:ext cx="574675" cy="101473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6000" b="1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1</a:t>
            </a:r>
          </a:p>
        </p:txBody>
      </p:sp>
      <p:sp>
        <p:nvSpPr>
          <p:cNvPr id="51204" name="Text Box 4"/>
          <p:cNvSpPr txBox="1"/>
          <p:nvPr/>
        </p:nvSpPr>
        <p:spPr>
          <a:xfrm>
            <a:off x="2640013" y="1844675"/>
            <a:ext cx="574675" cy="101473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6000" b="1" dirty="0">
                <a:solidFill>
                  <a:srgbClr val="33CC33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5</a:t>
            </a:r>
          </a:p>
        </p:txBody>
      </p:sp>
      <p:sp>
        <p:nvSpPr>
          <p:cNvPr id="51205" name="Text Box 5"/>
          <p:cNvSpPr txBox="1"/>
          <p:nvPr/>
        </p:nvSpPr>
        <p:spPr>
          <a:xfrm>
            <a:off x="3432175" y="1844675"/>
            <a:ext cx="574675" cy="101473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6000" b="1" dirty="0">
                <a:solidFill>
                  <a:srgbClr val="FF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8</a:t>
            </a:r>
          </a:p>
        </p:txBody>
      </p:sp>
      <p:sp>
        <p:nvSpPr>
          <p:cNvPr id="51206" name="Text Box 6"/>
          <p:cNvSpPr txBox="1"/>
          <p:nvPr/>
        </p:nvSpPr>
        <p:spPr>
          <a:xfrm>
            <a:off x="4224338" y="1844675"/>
            <a:ext cx="574675" cy="101473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6000" b="1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8</a:t>
            </a:r>
          </a:p>
        </p:txBody>
      </p:sp>
      <p:sp>
        <p:nvSpPr>
          <p:cNvPr id="51207" name="Text Box 7"/>
          <p:cNvSpPr txBox="1"/>
          <p:nvPr/>
        </p:nvSpPr>
        <p:spPr>
          <a:xfrm>
            <a:off x="5087938" y="1916113"/>
            <a:ext cx="574675" cy="101473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6000" b="1" dirty="0">
                <a:solidFill>
                  <a:srgbClr val="FF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</a:p>
        </p:txBody>
      </p:sp>
      <p:sp>
        <p:nvSpPr>
          <p:cNvPr id="51208" name="Text Box 8"/>
          <p:cNvSpPr txBox="1"/>
          <p:nvPr/>
        </p:nvSpPr>
        <p:spPr>
          <a:xfrm>
            <a:off x="5880100" y="1844675"/>
            <a:ext cx="574675" cy="101473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60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4</a:t>
            </a:r>
          </a:p>
        </p:txBody>
      </p:sp>
      <p:sp>
        <p:nvSpPr>
          <p:cNvPr id="51209" name="Text Box 9"/>
          <p:cNvSpPr txBox="1"/>
          <p:nvPr/>
        </p:nvSpPr>
        <p:spPr>
          <a:xfrm>
            <a:off x="6527800" y="1916113"/>
            <a:ext cx="574675" cy="101473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6000" b="1" dirty="0">
                <a:solidFill>
                  <a:srgbClr val="33CC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</a:p>
        </p:txBody>
      </p:sp>
      <p:sp>
        <p:nvSpPr>
          <p:cNvPr id="51210" name="Text Box 10"/>
          <p:cNvSpPr txBox="1"/>
          <p:nvPr/>
        </p:nvSpPr>
        <p:spPr>
          <a:xfrm>
            <a:off x="7319963" y="1844675"/>
            <a:ext cx="574675" cy="101473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6000" b="1" dirty="0">
                <a:solidFill>
                  <a:srgbClr val="FF99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7</a:t>
            </a:r>
          </a:p>
        </p:txBody>
      </p:sp>
      <p:sp>
        <p:nvSpPr>
          <p:cNvPr id="51211" name="Text Box 11"/>
          <p:cNvSpPr txBox="1"/>
          <p:nvPr/>
        </p:nvSpPr>
        <p:spPr>
          <a:xfrm>
            <a:off x="8040688" y="1773238"/>
            <a:ext cx="574675" cy="101473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6000" b="1" dirty="0">
                <a:solidFill>
                  <a:schemeClr val="accent2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6</a:t>
            </a:r>
          </a:p>
        </p:txBody>
      </p:sp>
      <p:sp>
        <p:nvSpPr>
          <p:cNvPr id="51212" name="Text Box 12"/>
          <p:cNvSpPr txBox="1"/>
          <p:nvPr/>
        </p:nvSpPr>
        <p:spPr>
          <a:xfrm>
            <a:off x="8832850" y="1773238"/>
            <a:ext cx="574675" cy="101473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6000" b="1" dirty="0">
                <a:solidFill>
                  <a:srgbClr val="33CC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9</a:t>
            </a:r>
          </a:p>
        </p:txBody>
      </p:sp>
      <p:sp>
        <p:nvSpPr>
          <p:cNvPr id="51213" name="Text Box 13"/>
          <p:cNvSpPr txBox="1"/>
          <p:nvPr/>
        </p:nvSpPr>
        <p:spPr>
          <a:xfrm>
            <a:off x="9551988" y="1773238"/>
            <a:ext cx="574675" cy="101473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6000" b="1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1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1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1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1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1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51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51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51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51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3" grpId="0"/>
      <p:bldP spid="51204" grpId="0"/>
      <p:bldP spid="51205" grpId="0"/>
      <p:bldP spid="51206" grpId="0"/>
      <p:bldP spid="51207" grpId="0"/>
      <p:bldP spid="51208" grpId="0"/>
      <p:bldP spid="51209" grpId="0"/>
      <p:bldP spid="51210" grpId="0"/>
      <p:bldP spid="51211" grpId="0"/>
      <p:bldP spid="51212" grpId="0"/>
      <p:bldP spid="512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图片 21511" descr="240492-140625105F4100-l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5050" y="4365625"/>
            <a:ext cx="4105275" cy="2492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23" name="图片 21522" descr="QQ图片201711092136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8213" y="4581525"/>
            <a:ext cx="1409700" cy="15128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24" name="图片 21523" descr="QQ图片201711092137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8075" y="2852738"/>
            <a:ext cx="1223963" cy="1584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25" name="图片 21524" descr="QQ图片201711092139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2488" y="3429000"/>
            <a:ext cx="1439862" cy="10810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26" name="图片 21525" descr="QQ图片201711092142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0188" y="4941888"/>
            <a:ext cx="1106487" cy="12969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27" name="图片 21526" descr="QQ图片201711092142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48750" y="1412875"/>
            <a:ext cx="1079500" cy="12652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28" name="图片 21527" descr="QQ图片2017110921425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92313" y="1773238"/>
            <a:ext cx="1150937" cy="1327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29" name="图片 21528" descr="QQ图片2017110921435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32625" y="1916113"/>
            <a:ext cx="1152525" cy="1276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30" name="图片 21529" descr="QQ图片201711092146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08663" y="3573463"/>
            <a:ext cx="1223962" cy="1012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31" name="图片 21530" descr="QQ图片201711092147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87938" y="1557338"/>
            <a:ext cx="1152525" cy="12747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32" name="图片 21531" descr="QQ图片201711092144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48525" y="4724400"/>
            <a:ext cx="1223963" cy="1481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52" name="文本框 21532"/>
          <p:cNvSpPr txBox="1"/>
          <p:nvPr/>
        </p:nvSpPr>
        <p:spPr>
          <a:xfrm>
            <a:off x="1774825" y="260350"/>
            <a:ext cx="4681538" cy="101473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6000" dirty="0">
                <a:solidFill>
                  <a:srgbClr val="FF505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How many ?      </a:t>
            </a:r>
            <a:endParaRPr lang="en-US" altLang="zh-CN" sz="60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34" name="文本框 21533"/>
          <p:cNvSpPr txBox="1"/>
          <p:nvPr/>
        </p:nvSpPr>
        <p:spPr>
          <a:xfrm>
            <a:off x="7032625" y="404813"/>
            <a:ext cx="2736850" cy="92202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5400" dirty="0">
                <a:latin typeface="Arial" panose="020B0604020202020204" pitchFamily="34" charset="0"/>
                <a:ea typeface="宋体" panose="02010600030101010101" pitchFamily="2" charset="-122"/>
              </a:rPr>
              <a:t>ten</a:t>
            </a:r>
          </a:p>
        </p:txBody>
      </p:sp>
      <p:sp>
        <p:nvSpPr>
          <p:cNvPr id="10254" name="动作按钮: 声音 21534">
            <a:hlinkClick r:id="rId13" action="ppaction://hlinkfile"/>
          </p:cNvPr>
          <p:cNvSpPr/>
          <p:nvPr/>
        </p:nvSpPr>
        <p:spPr>
          <a:xfrm>
            <a:off x="1524000" y="6308725"/>
            <a:ext cx="827088" cy="549275"/>
          </a:xfrm>
          <a:prstGeom prst="actionButtonSound">
            <a:avLst/>
          </a:prstGeom>
          <a:solidFill>
            <a:schemeClr val="accent1"/>
          </a:solidFill>
          <a:ln w="9525">
            <a:noFill/>
          </a:ln>
        </p:spPr>
        <p:txBody>
          <a:bodyPr anchor="t"/>
          <a:lstStyle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5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5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1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1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21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1000"/>
                                        <p:tgtEl>
                                          <p:spTgt spid="21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1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1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1000"/>
                                        <p:tgtEl>
                                          <p:spTgt spid="21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1000"/>
                                        <p:tgtEl>
                                          <p:spTgt spid="21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21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21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21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21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21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21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3" dur="2000"/>
                                        <p:tgtEl>
                                          <p:spTgt spid="215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2" descr="1220174773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1313" y="476250"/>
            <a:ext cx="1296987" cy="1584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3299" name="Picture 3" descr="1220174773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7350" y="476250"/>
            <a:ext cx="1296988" cy="1584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3302" name="Picture 6" descr="1220174773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388" y="476250"/>
            <a:ext cx="1296987" cy="1584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3303" name="Picture 7" descr="1220174773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3338" y="3860800"/>
            <a:ext cx="1296987" cy="1584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3304" name="Picture 8" descr="1220174773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8888" y="3860800"/>
            <a:ext cx="1296987" cy="1584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3305" name="Picture 9" descr="1220174773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2850" y="3860800"/>
            <a:ext cx="1296988" cy="1584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3306" name="Picture 10" descr="1220174773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9600" y="5273675"/>
            <a:ext cx="1296988" cy="1584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3307" name="Picture 11" descr="1220174773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3563" y="5273675"/>
            <a:ext cx="1296987" cy="15843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51" name="Text Box 17"/>
          <p:cNvSpPr txBox="1"/>
          <p:nvPr/>
        </p:nvSpPr>
        <p:spPr>
          <a:xfrm>
            <a:off x="2782888" y="2276475"/>
            <a:ext cx="3600450" cy="13220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8000" b="1" dirty="0">
                <a:solidFill>
                  <a:srgbClr val="FF0066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eight</a:t>
            </a:r>
            <a:r>
              <a:rPr lang="en-US" altLang="zh-CN" sz="6600" b="1" dirty="0">
                <a:solidFill>
                  <a:srgbClr val="FF0066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</a:t>
            </a:r>
          </a:p>
        </p:txBody>
      </p:sp>
      <p:sp>
        <p:nvSpPr>
          <p:cNvPr id="16394" name="WordArt 14"/>
          <p:cNvSpPr>
            <a:spLocks noTextEdit="1"/>
          </p:cNvSpPr>
          <p:nvPr/>
        </p:nvSpPr>
        <p:spPr>
          <a:xfrm>
            <a:off x="5951538" y="908050"/>
            <a:ext cx="4537075" cy="8636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  <a:normAutofit/>
          </a:bodyPr>
          <a:lstStyle/>
          <a:p>
            <a:pPr algn="ctr"/>
            <a:r>
              <a:rPr lang="zh-CN" altLang="en-US" sz="3600" spc="-360">
                <a:ln w="12700" cap="flat" cmpd="sng">
                  <a:solidFill>
                    <a:srgbClr val="000099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How many ?</a:t>
            </a:r>
          </a:p>
        </p:txBody>
      </p:sp>
      <p:sp>
        <p:nvSpPr>
          <p:cNvPr id="16395" name="文本框 1"/>
          <p:cNvSpPr txBox="1"/>
          <p:nvPr/>
        </p:nvSpPr>
        <p:spPr>
          <a:xfrm>
            <a:off x="5808663" y="0"/>
            <a:ext cx="4249737" cy="7683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4400" dirty="0">
                <a:latin typeface="Arial" panose="020B0604020202020204" pitchFamily="34" charset="0"/>
                <a:ea typeface="宋体" panose="02010600030101010101" pitchFamily="2" charset="-122"/>
              </a:rPr>
              <a:t>M</a:t>
            </a:r>
            <a:r>
              <a:rPr lang="en-US" altLang="zh-CN" sz="4400" dirty="0">
                <a:latin typeface="Arial" panose="020B0604020202020204" pitchFamily="34" charset="0"/>
                <a:ea typeface="宋体" panose="02010600030101010101" pitchFamily="2" charset="-122"/>
              </a:rPr>
              <a:t>atch</a:t>
            </a:r>
            <a:endParaRPr lang="zh-CN" altLang="zh-CN" sz="44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3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83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83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83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83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052 0.000000 L 0.313542 0.743519 " pathEditMode="relative" rAng="0" ptsTypes="">
                                      <p:cBhvr>
                                        <p:cTn id="23" dur="2000" fill="hold"/>
                                        <p:tgtEl>
                                          <p:spTgt spid="1833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00" y="3730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182292 0.599630 " pathEditMode="relative" rAng="0" ptsTypes="">
                                      <p:cBhvr>
                                        <p:cTn id="25" dur="2000" fill="hold"/>
                                        <p:tgtEl>
                                          <p:spTgt spid="1832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00" y="2940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83177 0.441944 " pathEditMode="relative" rAng="0" ptsTypes="">
                                      <p:cBhvr>
                                        <p:cTn id="27" dur="2000" fill="hold"/>
                                        <p:tgtEl>
                                          <p:spTgt spid="1832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0" y="2230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5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图片 29698" descr="200810165425307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490538"/>
            <a:ext cx="1463675" cy="12017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0" name="图片 29699" descr="200810165425307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3613" y="549275"/>
            <a:ext cx="1463675" cy="12017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1" name="图片 29700" descr="200810165425307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2850" y="5229225"/>
            <a:ext cx="1463675" cy="12017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5" name="图片 29704" descr="200810165425307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4200" y="5229225"/>
            <a:ext cx="1463675" cy="12017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6" name="图片 29705" descr="200810165425307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8525" y="5229225"/>
            <a:ext cx="1463675" cy="12017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414" name="矩形 29706"/>
          <p:cNvSpPr/>
          <p:nvPr/>
        </p:nvSpPr>
        <p:spPr>
          <a:xfrm>
            <a:off x="4583113" y="1773238"/>
            <a:ext cx="5541962" cy="110807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algn="ctr"/>
            <a:endParaRPr lang="zh-CN" altLang="en-US" sz="4400" dirty="0">
              <a:solidFill>
                <a:schemeClr val="tx2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9712" name="矩形 29711"/>
          <p:cNvSpPr/>
          <p:nvPr/>
        </p:nvSpPr>
        <p:spPr>
          <a:xfrm>
            <a:off x="5997575" y="989013"/>
            <a:ext cx="3070860" cy="18916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11700" b="1" dirty="0">
                <a:solidFill>
                  <a:srgbClr val="FF505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four</a:t>
            </a:r>
            <a:endParaRPr lang="zh-CN" altLang="en-US" sz="11700" b="1" dirty="0">
              <a:solidFill>
                <a:schemeClr val="tx2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9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71039E-6 L 0.0618 0.53157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00" y="2660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7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7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2" descr="小狗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0013" y="0"/>
            <a:ext cx="2057400" cy="2209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1251" name="Picture 3" descr="小狗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15888"/>
            <a:ext cx="2057400" cy="2209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1252" name="Picture 4" descr="小狗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5188" y="908050"/>
            <a:ext cx="2057400" cy="2209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1253" name="Picture 5" descr="AWUWP47AC%U5$EL1EE7E3@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5725" y="5300663"/>
            <a:ext cx="1084263" cy="11668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1254" name="Picture 6" descr="AWUWP47AC%U5$EL1EE7E3@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1763" y="5300663"/>
            <a:ext cx="1084262" cy="11668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1255" name="Picture 7" descr="AWUWP47AC%U5$EL1EE7E3@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7800" y="5300663"/>
            <a:ext cx="1084263" cy="11668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1256" name="Picture 8" descr="AWUWP47AC%U5$EL1EE7E3@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1763" y="4005263"/>
            <a:ext cx="1084262" cy="11668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1257" name="Picture 9" descr="AWUWP47AC%U5$EL1EE7E3@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6363" y="4005263"/>
            <a:ext cx="1084262" cy="11668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1258" name="Picture 10" descr="AWUWP47AC%U5$EL1EE7E3@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5725" y="4005263"/>
            <a:ext cx="1084263" cy="11668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1261" name="Rectangle 13"/>
          <p:cNvSpPr>
            <a:spLocks noGrp="1"/>
          </p:cNvSpPr>
          <p:nvPr>
            <p:ph type="ctrTitle"/>
          </p:nvPr>
        </p:nvSpPr>
        <p:spPr>
          <a:xfrm>
            <a:off x="2968625" y="1268413"/>
            <a:ext cx="7805738" cy="1154112"/>
          </a:xfrm>
        </p:spPr>
        <p:txBody>
          <a:bodyPr wrap="square" lIns="91440" tIns="45720" rIns="91440" bIns="45720" anchor="ctr"/>
          <a:lstStyle/>
          <a:p>
            <a:pPr defTabSz="914400">
              <a:buNone/>
            </a:pPr>
            <a:r>
              <a:rPr lang="en-US" altLang="zh-CN" sz="3600" b="1" kern="1200" baseline="0" dirty="0">
                <a:latin typeface="Comic Sans MS" panose="030F0702030302020204" pitchFamily="66" charset="0"/>
                <a:ea typeface="+mj-ea"/>
                <a:cs typeface="+mj-cs"/>
              </a:rPr>
              <a:t>  </a:t>
            </a:r>
          </a:p>
        </p:txBody>
      </p:sp>
      <p:sp>
        <p:nvSpPr>
          <p:cNvPr id="16400" name="Text Box 17"/>
          <p:cNvSpPr txBox="1"/>
          <p:nvPr/>
        </p:nvSpPr>
        <p:spPr>
          <a:xfrm>
            <a:off x="6646863" y="1885950"/>
            <a:ext cx="3413125" cy="13220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8000" b="1" dirty="0">
                <a:solidFill>
                  <a:srgbClr val="FF0066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nine</a:t>
            </a:r>
          </a:p>
        </p:txBody>
      </p:sp>
      <p:sp>
        <p:nvSpPr>
          <p:cNvPr id="18444" name="WordArt 14"/>
          <p:cNvSpPr>
            <a:spLocks noTextEdit="1"/>
          </p:cNvSpPr>
          <p:nvPr/>
        </p:nvSpPr>
        <p:spPr>
          <a:xfrm>
            <a:off x="5303838" y="0"/>
            <a:ext cx="4537075" cy="1439863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  <a:normAutofit/>
          </a:bodyPr>
          <a:lstStyle/>
          <a:p>
            <a:pPr algn="ctr"/>
            <a:r>
              <a:rPr lang="zh-CN" altLang="en-US" sz="3600" spc="-360">
                <a:ln w="12700" cap="flat" cmpd="sng">
                  <a:solidFill>
                    <a:srgbClr val="000099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How many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1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81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81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81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81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81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81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.3331  E" pathEditMode="relative" ptsTypes="">
                                      <p:cBhvr>
                                        <p:cTn id="28" dur="2000" fill="hold"/>
                                        <p:tgtEl>
                                          <p:spTgt spid="1812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.3331  E" pathEditMode="relative" ptsTypes="">
                                      <p:cBhvr>
                                        <p:cTn id="30" dur="2000" fill="hold"/>
                                        <p:tgtEl>
                                          <p:spTgt spid="1812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.3331  E" pathEditMode="relative" ptsTypes="">
                                      <p:cBhvr>
                                        <p:cTn id="32" dur="2000" fill="hold"/>
                                        <p:tgtEl>
                                          <p:spTgt spid="1812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261" grpId="0"/>
      <p:bldP spid="1640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dirty="0"/>
              <a:t>空白演示</a:t>
            </a:r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 altLang="zh-CN"/>
              <a:t>Lorem ipsum dolor sit amet, consectetur adipisicing elit.</a:t>
            </a:r>
            <a:endParaRPr lang="en-US" altLang="zh-CN" dirty="0"/>
          </a:p>
        </p:txBody>
      </p:sp>
      <p:pic>
        <p:nvPicPr>
          <p:cNvPr id="3" name="M8U1A1">
            <a:hlinkClick r:id="" action="ppaction://media"/>
          </p:cNvPr>
          <p:cNvPicPr/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24000" y="387350"/>
            <a:ext cx="8174355" cy="608203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标题 3072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endParaRPr lang="zh-CN" altLang="en-US" dirty="0"/>
          </a:p>
        </p:txBody>
      </p:sp>
      <p:pic>
        <p:nvPicPr>
          <p:cNvPr id="24578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737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579" name="文本框 32772"/>
          <p:cNvSpPr txBox="1"/>
          <p:nvPr/>
        </p:nvSpPr>
        <p:spPr>
          <a:xfrm>
            <a:off x="1847850" y="449263"/>
            <a:ext cx="7704138" cy="64516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 b="1" dirty="0">
                <a:solidFill>
                  <a:srgbClr val="000000"/>
                </a:solidFill>
                <a:latin typeface="Verdana" panose="020B0604030504040204" pitchFamily="34" charset="0"/>
                <a:ea typeface="宋体" panose="02010600030101010101" pitchFamily="2" charset="-122"/>
              </a:rPr>
              <a:t>找一找你身边可以用数字描述的事物</a:t>
            </a:r>
          </a:p>
        </p:txBody>
      </p:sp>
      <p:sp>
        <p:nvSpPr>
          <p:cNvPr id="24580" name="文本框 30725"/>
          <p:cNvSpPr txBox="1"/>
          <p:nvPr/>
        </p:nvSpPr>
        <p:spPr>
          <a:xfrm>
            <a:off x="1524000" y="260350"/>
            <a:ext cx="8351838" cy="82994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4800" dirty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endParaRPr lang="en-US" altLang="zh-CN" sz="20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581" name="文本框 30730"/>
          <p:cNvSpPr txBox="1"/>
          <p:nvPr/>
        </p:nvSpPr>
        <p:spPr>
          <a:xfrm>
            <a:off x="1847850" y="1600200"/>
            <a:ext cx="7129463" cy="375348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dirty="0">
                <a:latin typeface="Arial" panose="020B0604020202020204" pitchFamily="34" charset="0"/>
                <a:ea typeface="宋体" panose="02010600030101010101" pitchFamily="2" charset="-122"/>
              </a:rPr>
              <a:t>A:How are you ?</a:t>
            </a:r>
          </a:p>
          <a:p>
            <a:pPr>
              <a:spcBef>
                <a:spcPct val="50000"/>
              </a:spcBef>
            </a:pPr>
            <a:r>
              <a:rPr lang="en-US" altLang="zh-CN" sz="2800" dirty="0">
                <a:latin typeface="Arial" panose="020B0604020202020204" pitchFamily="34" charset="0"/>
                <a:ea typeface="宋体" panose="02010600030101010101" pitchFamily="2" charset="-122"/>
              </a:rPr>
              <a:t>B:I’m fine ,thank you.</a:t>
            </a:r>
          </a:p>
          <a:p>
            <a:pPr>
              <a:spcBef>
                <a:spcPct val="50000"/>
              </a:spcBef>
            </a:pPr>
            <a:r>
              <a:rPr lang="en-US" altLang="zh-CN" sz="2800" dirty="0">
                <a:latin typeface="Arial" panose="020B0604020202020204" pitchFamily="34" charset="0"/>
                <a:ea typeface="宋体" panose="02010600030101010101" pitchFamily="2" charset="-122"/>
              </a:rPr>
              <a:t>A:What’s this ?</a:t>
            </a:r>
          </a:p>
          <a:p>
            <a:pPr>
              <a:spcBef>
                <a:spcPct val="50000"/>
              </a:spcBef>
            </a:pPr>
            <a:r>
              <a:rPr lang="en-US" altLang="zh-CN" sz="2800" dirty="0">
                <a:latin typeface="Arial" panose="020B0604020202020204" pitchFamily="34" charset="0"/>
                <a:ea typeface="宋体" panose="02010600030101010101" pitchFamily="2" charset="-122"/>
              </a:rPr>
              <a:t>B: It’s  a book.</a:t>
            </a:r>
          </a:p>
          <a:p>
            <a:pPr>
              <a:spcBef>
                <a:spcPct val="50000"/>
              </a:spcBef>
            </a:pPr>
            <a:r>
              <a:rPr lang="en-US" altLang="zh-CN" sz="2800" dirty="0">
                <a:latin typeface="Arial" panose="020B0604020202020204" pitchFamily="34" charset="0"/>
                <a:ea typeface="宋体" panose="02010600030101010101" pitchFamily="2" charset="-122"/>
              </a:rPr>
              <a:t>A:How many ?</a:t>
            </a:r>
          </a:p>
          <a:p>
            <a:pPr>
              <a:spcBef>
                <a:spcPct val="50000"/>
              </a:spcBef>
            </a:pPr>
            <a:r>
              <a:rPr lang="en-US" altLang="zh-CN" sz="2800" dirty="0">
                <a:latin typeface="Arial" panose="020B0604020202020204" pitchFamily="34" charset="0"/>
                <a:ea typeface="宋体" panose="02010600030101010101" pitchFamily="2" charset="-122"/>
              </a:rPr>
              <a:t>B:one two three four…..</a:t>
            </a:r>
          </a:p>
        </p:txBody>
      </p:sp>
      <p:pic>
        <p:nvPicPr>
          <p:cNvPr id="24582" name="Picture 2" descr="G:\Mia\u=1260260805,3521400666&amp;fm=52&amp;gp=0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351713" y="1685925"/>
            <a:ext cx="1625600" cy="1077913"/>
          </a:xfrm>
        </p:spPr>
      </p:pic>
      <p:pic>
        <p:nvPicPr>
          <p:cNvPr id="24583" name="Picture 17" descr="铅笔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7900" y="2581275"/>
            <a:ext cx="1765300" cy="176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4" name="Picture 15" descr="书包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2600" y="4972050"/>
            <a:ext cx="1765300" cy="17653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4585" name="Group 48"/>
          <p:cNvGrpSpPr/>
          <p:nvPr/>
        </p:nvGrpSpPr>
        <p:grpSpPr>
          <a:xfrm>
            <a:off x="5668963" y="3476625"/>
            <a:ext cx="2433637" cy="1736725"/>
            <a:chOff x="0" y="2341"/>
            <a:chExt cx="1678" cy="2370"/>
          </a:xfrm>
        </p:grpSpPr>
        <p:pic>
          <p:nvPicPr>
            <p:cNvPr id="24586" name="Picture 31" descr="book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2341"/>
              <a:ext cx="1678" cy="158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4587" name="Text Box 36"/>
            <p:cNvSpPr txBox="1"/>
            <p:nvPr/>
          </p:nvSpPr>
          <p:spPr>
            <a:xfrm>
              <a:off x="295" y="3747"/>
              <a:ext cx="1090" cy="964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4000" b="1" i="1" dirty="0">
                  <a:solidFill>
                    <a:srgbClr val="9900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book</a:t>
              </a:r>
            </a:p>
          </p:txBody>
        </p:sp>
      </p:grpSp>
      <p:pic>
        <p:nvPicPr>
          <p:cNvPr id="24588" name="Picture 16" descr="尺子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2200" y="819150"/>
            <a:ext cx="2087563" cy="14398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2" name="图片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0"/>
            <a:ext cx="9144000" cy="75453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603" name="TextBox 1"/>
          <p:cNvSpPr txBox="1"/>
          <p:nvPr/>
        </p:nvSpPr>
        <p:spPr>
          <a:xfrm>
            <a:off x="1992313" y="404813"/>
            <a:ext cx="8351837" cy="13220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4000" b="1" dirty="0">
                <a:solidFill>
                  <a:srgbClr val="FF33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What   </a:t>
            </a:r>
            <a:r>
              <a:rPr lang="en-US" altLang="zh-CN" sz="4000" b="1" dirty="0" err="1">
                <a:solidFill>
                  <a:srgbClr val="FF33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colour</a:t>
            </a:r>
            <a:r>
              <a:rPr lang="en-US" altLang="zh-CN" sz="4000" b="1" dirty="0">
                <a:solidFill>
                  <a:srgbClr val="FF33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?            What’s  number?</a:t>
            </a:r>
            <a:endParaRPr lang="zh-CN" altLang="en-US" sz="4000" b="1" dirty="0">
              <a:solidFill>
                <a:srgbClr val="FF33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图片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626" name="TextBox 2"/>
          <p:cNvSpPr txBox="1"/>
          <p:nvPr/>
        </p:nvSpPr>
        <p:spPr>
          <a:xfrm>
            <a:off x="1992313" y="630238"/>
            <a:ext cx="9644380" cy="70675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4000" b="1" dirty="0">
                <a:solidFill>
                  <a:srgbClr val="FF33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What   </a:t>
            </a:r>
            <a:r>
              <a:rPr lang="en-US" altLang="zh-CN" sz="4000" b="1" dirty="0" err="1">
                <a:solidFill>
                  <a:srgbClr val="FF33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colour</a:t>
            </a:r>
            <a:r>
              <a:rPr lang="en-US" altLang="zh-CN" sz="4000" b="1" dirty="0">
                <a:solidFill>
                  <a:srgbClr val="FF33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?            What’s  number?</a:t>
            </a:r>
            <a:endParaRPr lang="zh-CN" altLang="en-US" sz="4000" b="1" dirty="0">
              <a:solidFill>
                <a:srgbClr val="FF33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图片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8763" y="765175"/>
            <a:ext cx="9144000" cy="6759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650" name="TextBox 3"/>
          <p:cNvSpPr txBox="1"/>
          <p:nvPr/>
        </p:nvSpPr>
        <p:spPr>
          <a:xfrm>
            <a:off x="1885950" y="617538"/>
            <a:ext cx="9644380" cy="70675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4000" b="1" dirty="0">
                <a:solidFill>
                  <a:srgbClr val="FF33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What   </a:t>
            </a:r>
            <a:r>
              <a:rPr lang="en-US" altLang="zh-CN" sz="4000" b="1" dirty="0" err="1">
                <a:solidFill>
                  <a:srgbClr val="FF33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colour</a:t>
            </a:r>
            <a:r>
              <a:rPr lang="en-US" altLang="zh-CN" sz="4000" b="1" dirty="0">
                <a:solidFill>
                  <a:srgbClr val="FF33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?            What’s  number?</a:t>
            </a:r>
            <a:endParaRPr lang="zh-CN" altLang="en-US" sz="4000" b="1" dirty="0">
              <a:solidFill>
                <a:srgbClr val="FF33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图片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7850" y="304800"/>
            <a:ext cx="8562975" cy="6553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674" name="TextBox 2"/>
          <p:cNvSpPr txBox="1"/>
          <p:nvPr/>
        </p:nvSpPr>
        <p:spPr>
          <a:xfrm>
            <a:off x="1982788" y="549275"/>
            <a:ext cx="9644380" cy="70675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4000" b="1" dirty="0">
                <a:solidFill>
                  <a:srgbClr val="FF33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What   </a:t>
            </a:r>
            <a:r>
              <a:rPr lang="en-US" altLang="zh-CN" sz="4000" b="1" dirty="0" err="1">
                <a:solidFill>
                  <a:srgbClr val="FF33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colour</a:t>
            </a:r>
            <a:r>
              <a:rPr lang="en-US" altLang="zh-CN" sz="4000" b="1" dirty="0">
                <a:solidFill>
                  <a:srgbClr val="FF33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?            What’s  number?</a:t>
            </a:r>
            <a:endParaRPr lang="zh-CN" altLang="en-US" sz="4000" b="1" dirty="0">
              <a:solidFill>
                <a:srgbClr val="FF33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图片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1938" y="812800"/>
            <a:ext cx="9144000" cy="59404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22" name="TextBox 2"/>
          <p:cNvSpPr txBox="1"/>
          <p:nvPr/>
        </p:nvSpPr>
        <p:spPr>
          <a:xfrm>
            <a:off x="2063750" y="620713"/>
            <a:ext cx="9644380" cy="70675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4000" b="1" dirty="0">
                <a:solidFill>
                  <a:srgbClr val="FF33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What   </a:t>
            </a:r>
            <a:r>
              <a:rPr lang="en-US" altLang="zh-CN" sz="4000" b="1" dirty="0" err="1">
                <a:solidFill>
                  <a:srgbClr val="FF33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colour</a:t>
            </a:r>
            <a:r>
              <a:rPr lang="en-US" altLang="zh-CN" sz="4000" b="1" dirty="0">
                <a:solidFill>
                  <a:srgbClr val="FF33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?            What’s  number?</a:t>
            </a:r>
            <a:endParaRPr lang="zh-CN" altLang="en-US" sz="4000" b="1" dirty="0">
              <a:solidFill>
                <a:srgbClr val="FF33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图片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1088" y="914400"/>
            <a:ext cx="8035925" cy="50355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1746" name="TextBox 2"/>
          <p:cNvSpPr txBox="1"/>
          <p:nvPr/>
        </p:nvSpPr>
        <p:spPr>
          <a:xfrm>
            <a:off x="1847850" y="560388"/>
            <a:ext cx="9644380" cy="70675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4000" b="1" dirty="0">
                <a:solidFill>
                  <a:srgbClr val="FF33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What   </a:t>
            </a:r>
            <a:r>
              <a:rPr lang="en-US" altLang="zh-CN" sz="4000" b="1" dirty="0" err="1">
                <a:solidFill>
                  <a:srgbClr val="FF33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colour</a:t>
            </a:r>
            <a:r>
              <a:rPr lang="en-US" altLang="zh-CN" sz="4000" b="1" dirty="0">
                <a:solidFill>
                  <a:srgbClr val="FF33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?            What’s  number?</a:t>
            </a:r>
            <a:endParaRPr lang="zh-CN" altLang="en-US" sz="4000" b="1" dirty="0">
              <a:solidFill>
                <a:srgbClr val="FF33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图片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3288" y="908050"/>
            <a:ext cx="7874000" cy="48244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770" name="TextBox 2"/>
          <p:cNvSpPr txBox="1"/>
          <p:nvPr/>
        </p:nvSpPr>
        <p:spPr>
          <a:xfrm>
            <a:off x="1897063" y="620713"/>
            <a:ext cx="9644380" cy="70675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4000" b="1" dirty="0">
                <a:solidFill>
                  <a:srgbClr val="FF33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What   </a:t>
            </a:r>
            <a:r>
              <a:rPr lang="en-US" altLang="zh-CN" sz="4000" b="1" dirty="0" err="1">
                <a:solidFill>
                  <a:srgbClr val="FF33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colour</a:t>
            </a:r>
            <a:r>
              <a:rPr lang="en-US" altLang="zh-CN" sz="4000" b="1" dirty="0">
                <a:solidFill>
                  <a:srgbClr val="FF33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?            What’s  number?</a:t>
            </a:r>
            <a:endParaRPr lang="zh-CN" altLang="en-US" sz="4000" b="1" dirty="0">
              <a:solidFill>
                <a:srgbClr val="FF33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图片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3363" y="836613"/>
            <a:ext cx="9144000" cy="70437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794" name="TextBox 3"/>
          <p:cNvSpPr txBox="1"/>
          <p:nvPr/>
        </p:nvSpPr>
        <p:spPr>
          <a:xfrm>
            <a:off x="2063750" y="669925"/>
            <a:ext cx="9644380" cy="70675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4000" b="1" dirty="0">
                <a:solidFill>
                  <a:srgbClr val="FF33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What   </a:t>
            </a:r>
            <a:r>
              <a:rPr lang="en-US" altLang="zh-CN" sz="4000" b="1" dirty="0" err="1">
                <a:solidFill>
                  <a:srgbClr val="FF33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colour</a:t>
            </a:r>
            <a:r>
              <a:rPr lang="en-US" altLang="zh-CN" sz="4000" b="1" dirty="0">
                <a:solidFill>
                  <a:srgbClr val="FF33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?            What’s  number?</a:t>
            </a:r>
            <a:endParaRPr lang="zh-CN" altLang="en-US" sz="4000" b="1" dirty="0">
              <a:solidFill>
                <a:srgbClr val="FF33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9138" y="1989138"/>
            <a:ext cx="8678862" cy="55006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818" name="TextBox 2"/>
          <p:cNvSpPr txBox="1"/>
          <p:nvPr/>
        </p:nvSpPr>
        <p:spPr>
          <a:xfrm>
            <a:off x="1992313" y="665163"/>
            <a:ext cx="9644380" cy="70675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4000" b="1" dirty="0">
                <a:solidFill>
                  <a:srgbClr val="FF33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What   </a:t>
            </a:r>
            <a:r>
              <a:rPr lang="en-US" altLang="zh-CN" sz="4000" b="1" dirty="0" err="1">
                <a:solidFill>
                  <a:srgbClr val="FF33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colour</a:t>
            </a:r>
            <a:r>
              <a:rPr lang="en-US" altLang="zh-CN" sz="4000" b="1" dirty="0">
                <a:solidFill>
                  <a:srgbClr val="FF33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?            What’s  number?</a:t>
            </a:r>
            <a:endParaRPr lang="zh-CN" altLang="en-US" sz="4000" b="1" dirty="0">
              <a:solidFill>
                <a:srgbClr val="FF33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2" descr="QQ截图201611071135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125" y="1188085"/>
            <a:ext cx="8676005" cy="52336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18" name="AutoShape 4">
            <a:hlinkClick r:id="rId3" action="ppaction://hlinkfile"/>
          </p:cNvPr>
          <p:cNvSpPr/>
          <p:nvPr/>
        </p:nvSpPr>
        <p:spPr>
          <a:xfrm>
            <a:off x="9501188" y="6191250"/>
            <a:ext cx="698500" cy="477838"/>
          </a:xfrm>
          <a:prstGeom prst="actionButtonForwardNext">
            <a:avLst/>
          </a:prstGeom>
          <a:solidFill>
            <a:schemeClr val="accent1"/>
          </a:solidFill>
          <a:ln w="9525">
            <a:noFill/>
          </a:ln>
        </p:spPr>
        <p:txBody>
          <a:bodyPr wrap="none" anchor="ctr"/>
          <a:lstStyle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219" name="文本框 6148"/>
          <p:cNvSpPr txBox="1"/>
          <p:nvPr/>
        </p:nvSpPr>
        <p:spPr>
          <a:xfrm>
            <a:off x="1343343" y="419735"/>
            <a:ext cx="8713787" cy="7683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4400" dirty="0">
                <a:latin typeface="Arial" panose="020B0604020202020204" pitchFamily="34" charset="0"/>
                <a:ea typeface="宋体" panose="02010600030101010101" pitchFamily="2" charset="-122"/>
              </a:rPr>
              <a:t>Look and guess: </a:t>
            </a:r>
            <a:endParaRPr lang="en-US" altLang="zh-CN" sz="4400" dirty="0">
              <a:solidFill>
                <a:srgbClr val="FF505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000240" y="1747520"/>
            <a:ext cx="4064000" cy="636270"/>
          </a:xfrm>
          <a:prstGeom prst="rect">
            <a:avLst/>
          </a:prstGeom>
        </p:spPr>
        <p:txBody>
          <a:bodyPr>
            <a:noAutofit/>
            <a:extLst>
              <a:ext uri="{4A0BC546-FE56-4ADE-93B0-CB8AF2F6F144}">
                <wpsdc:textFrameExt xmlns:wpsdc="http://www.wps.cn/officeDocument/2022/drawingmlCustomData" xmlns="" type="text"/>
              </a:ext>
            </a:extLst>
          </a:bodyPr>
          <a:lstStyle/>
          <a:p>
            <a:pPr algn="l"/>
            <a:r>
              <a:rPr lang="en-US" altLang="zh-CN" sz="360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pitchFamily="34" charset="-122"/>
                <a:cs typeface="Comic Sans MS" panose="030F0702030302020204" pitchFamily="66" charset="0"/>
              </a:rPr>
              <a:t>count </a:t>
            </a:r>
            <a:r>
              <a:rPr lang="zh-CN" altLang="en-US" sz="360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pitchFamily="34" charset="-122"/>
                <a:cs typeface="Comic Sans MS" panose="030F0702030302020204" pitchFamily="66" charset="0"/>
              </a:rPr>
              <a:t>数</a:t>
            </a:r>
          </a:p>
          <a:p>
            <a:pPr algn="l"/>
            <a:r>
              <a:rPr lang="en-US" altLang="zh-CN" sz="360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pitchFamily="34" charset="-122"/>
                <a:cs typeface="Comic Sans MS" panose="030F0702030302020204" pitchFamily="66" charset="0"/>
              </a:rPr>
              <a:t>say </a:t>
            </a:r>
            <a:r>
              <a:rPr lang="zh-CN" altLang="en-US" sz="360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pitchFamily="34" charset="-122"/>
                <a:cs typeface="Comic Sans MS" panose="030F0702030302020204" pitchFamily="66" charset="0"/>
              </a:rPr>
              <a:t>说</a:t>
            </a:r>
          </a:p>
          <a:p>
            <a:pPr algn="l"/>
            <a:r>
              <a:rPr lang="en-US" altLang="zh-CN" sz="360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pitchFamily="34" charset="-122"/>
                <a:cs typeface="Comic Sans MS" panose="030F0702030302020204" pitchFamily="66" charset="0"/>
              </a:rPr>
              <a:t> </a:t>
            </a:r>
          </a:p>
        </p:txBody>
      </p:sp>
      <p:sp>
        <p:nvSpPr>
          <p:cNvPr id="3" name="椭圆 2"/>
          <p:cNvSpPr/>
          <p:nvPr/>
        </p:nvSpPr>
        <p:spPr>
          <a:xfrm>
            <a:off x="3115945" y="4789170"/>
            <a:ext cx="1459865" cy="1273175"/>
          </a:xfrm>
          <a:prstGeom prst="ellips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bldLvl="0" animBg="1"/>
      <p:bldP spid="3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5842" name="标题 1"/>
          <p:cNvSpPr>
            <a:spLocks noGrp="1"/>
          </p:cNvSpPr>
          <p:nvPr>
            <p:ph type="title"/>
          </p:nvPr>
        </p:nvSpPr>
        <p:spPr>
          <a:xfrm>
            <a:off x="1981200" y="4652963"/>
            <a:ext cx="8229600" cy="1143000"/>
          </a:xfrm>
        </p:spPr>
        <p:txBody>
          <a:bodyPr vert="horz" lIns="91440" tIns="45720" rIns="91440" bIns="45720" anchor="ctr"/>
          <a:lstStyle/>
          <a:p>
            <a:r>
              <a:rPr lang="en-US" altLang="zh-CN" dirty="0"/>
              <a:t>How many candles(</a:t>
            </a:r>
            <a:r>
              <a:rPr lang="zh-CN" altLang="en-US"/>
              <a:t>蜡烛）</a:t>
            </a:r>
            <a:r>
              <a:rPr lang="en-US" altLang="zh-CN"/>
              <a:t>?</a:t>
            </a:r>
            <a:endParaRPr lang="zh-CN" altLang="en-US" dirty="0"/>
          </a:p>
        </p:txBody>
      </p:sp>
      <p:pic>
        <p:nvPicPr>
          <p:cNvPr id="35843" name="内容占位符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27350" y="404813"/>
            <a:ext cx="6048375" cy="4103687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rcRect l="17111" t="1458" r="17911" b="5615"/>
          <a:stretch>
            <a:fillRect/>
          </a:stretch>
        </p:blipFill>
        <p:spPr>
          <a:xfrm>
            <a:off x="2241550" y="962025"/>
            <a:ext cx="6938010" cy="5581015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3877945" y="3018790"/>
            <a:ext cx="786765" cy="402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74295" y="92075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4400" dirty="0">
                <a:solidFill>
                  <a:srgbClr val="FF505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How many?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rcRect l="17107" t="1445" r="17973" b="5127"/>
          <a:stretch>
            <a:fillRect/>
          </a:stretch>
        </p:blipFill>
        <p:spPr>
          <a:xfrm>
            <a:off x="2187575" y="697230"/>
            <a:ext cx="7268845" cy="5884545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3895725" y="2825750"/>
            <a:ext cx="786765" cy="402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74295" y="92075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4400" dirty="0">
                <a:solidFill>
                  <a:srgbClr val="FF505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How many?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rcRect l="21474" t="3984" r="17966" b="5164"/>
          <a:stretch>
            <a:fillRect/>
          </a:stretch>
        </p:blipFill>
        <p:spPr>
          <a:xfrm>
            <a:off x="2322195" y="728980"/>
            <a:ext cx="7152640" cy="6036310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3368675" y="2856865"/>
            <a:ext cx="1296035" cy="411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74295" y="92075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4400" dirty="0">
                <a:solidFill>
                  <a:srgbClr val="FF505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How many?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rcRect l="17177" t="650" r="17371" b="5412"/>
          <a:stretch>
            <a:fillRect/>
          </a:stretch>
        </p:blipFill>
        <p:spPr>
          <a:xfrm>
            <a:off x="2125980" y="941070"/>
            <a:ext cx="7143750" cy="5767705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3493770" y="3060065"/>
            <a:ext cx="1296035" cy="411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74295" y="92075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4400" dirty="0">
                <a:solidFill>
                  <a:srgbClr val="FF505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How many?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rcRect l="17936" t="2851" r="17390" b="6135"/>
          <a:stretch>
            <a:fillRect/>
          </a:stretch>
        </p:blipFill>
        <p:spPr>
          <a:xfrm>
            <a:off x="1946910" y="869950"/>
            <a:ext cx="7419975" cy="5873115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3386455" y="2970530"/>
            <a:ext cx="1296035" cy="411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74295" y="92075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4400" dirty="0">
                <a:solidFill>
                  <a:srgbClr val="FF505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How many?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YTg2YWRmZGU0MDUxMGY0NWQyMTNhNjJiOTc3NzFiMjI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  <p:tag name="KSO_WM_UNIT_TYPE" val="a"/>
  <p:tag name="KSO_WM_UNIT_INDEX" val="1"/>
  <p:tag name="KSO_WM_UNIT_ID" val="custom20184553_1*a*1"/>
  <p:tag name="KSO_WM_UNIT_LAYERLEVEL" val="1"/>
  <p:tag name="KSO_WM_UNIT_VALUE" val="10"/>
  <p:tag name="KSO_WM_UNIT_ISCONTENTSTITLE" val="0"/>
  <p:tag name="KSO_WM_UNIT_HIGHLIGHT" val="0"/>
  <p:tag name="KSO_WM_UNIT_COMPATIBLE" val="0"/>
  <p:tag name="KSO_WM_UNIT_CLEAR" val="0"/>
  <p:tag name="KSO_WM_BEAUTIFY_FLAG" val="#wm#"/>
  <p:tag name="KSO_WM_UNIT_PRESET_TEXT" val="空白演示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0184553"/>
  <p:tag name="KSO_WM_UNIT_CLEAR" val="0"/>
  <p:tag name="KSO_WM_UNIT_COMPATIBLE" val="0"/>
  <p:tag name="KSO_WM_UNIT_HIGHLIGHT" val="0"/>
  <p:tag name="KSO_WM_UNIT_ISCONTENTSTITLE" val="0"/>
  <p:tag name="KSO_WM_UNIT_VALUE" val="234"/>
  <p:tag name="KSO_WM_UNIT_LAYERLEVEL" val="1"/>
  <p:tag name="KSO_WM_UNIT_INDEX" val="1"/>
  <p:tag name="KSO_WM_UNIT_ID" val="custom20184553_1*b*1"/>
  <p:tag name="KSO_WM_UNIT_TYPE" val="b"/>
  <p:tag name="KSO_WM_BEAUTIFY_FLAG" val="#wm#"/>
  <p:tag name="KSO_WM_TAG_VERSION" val="1.0"/>
  <p:tag name="KSO_WM_UNIT_PRESET_TEXT" val="Lorem ipsum dolor sit amet, consectetur adipisicing elit."/>
</p:tagLst>
</file>

<file path=ppt/theme/theme1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248</Words>
  <Application>Microsoft Office PowerPoint</Application>
  <PresentationFormat>宽屏</PresentationFormat>
  <Paragraphs>94</Paragraphs>
  <Slides>40</Slides>
  <Notes>1</Notes>
  <HiddenSlides>0</HiddenSlides>
  <MMClips>2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40</vt:i4>
      </vt:variant>
    </vt:vector>
  </HeadingPairs>
  <TitlesOfParts>
    <vt:vector size="49" baseType="lpstr">
      <vt:lpstr>黑体</vt:lpstr>
      <vt:lpstr>宋体</vt:lpstr>
      <vt:lpstr>微软雅黑</vt:lpstr>
      <vt:lpstr>Arial</vt:lpstr>
      <vt:lpstr>Calibri</vt:lpstr>
      <vt:lpstr>Comic Sans MS</vt:lpstr>
      <vt:lpstr>Times New Roman</vt:lpstr>
      <vt:lpstr>Verdana</vt:lpstr>
      <vt:lpstr>Office 主题</vt:lpstr>
      <vt:lpstr>PowerPoint 演示文稿</vt:lpstr>
      <vt:lpstr>Warming-up:  riddle game（猜谜）</vt:lpstr>
      <vt:lpstr>空白演示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Fill in:填上缺少的数字</vt:lpstr>
      <vt:lpstr>PowerPoint 演示文稿</vt:lpstr>
      <vt:lpstr>PowerPoint 演示文稿</vt:lpstr>
      <vt:lpstr>PowerPoint 演示文稿</vt:lpstr>
      <vt:lpstr>My Phone number</vt:lpstr>
      <vt:lpstr>PowerPoint 演示文稿</vt:lpstr>
      <vt:lpstr>PowerPoint 演示文稿</vt:lpstr>
      <vt:lpstr>PowerPoint 演示文稿</vt:lpstr>
      <vt:lpstr> 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How many candles(蜡烛）?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20</cp:revision>
  <dcterms:created xsi:type="dcterms:W3CDTF">2018-03-01T02:03:00Z</dcterms:created>
  <dcterms:modified xsi:type="dcterms:W3CDTF">2023-12-14T11:09:40Z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2052-12.1.0.15990</vt:lpwstr>
  </property>
  <property fmtid="{D5CDD505-2E9C-101B-9397-08002B2CF9AE}" pid="3" name="ICV">
    <vt:lpwstr>E75A22F4B22B4ED18D94B1E621FC7A23_12</vt:lpwstr>
  </property>
</Properties>
</file>