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1108" r:id="rId2"/>
    <p:sldId id="1216" r:id="rId3"/>
    <p:sldId id="1115" r:id="rId4"/>
    <p:sldId id="1212" r:id="rId5"/>
    <p:sldId id="256" r:id="rId6"/>
    <p:sldId id="317" r:id="rId7"/>
    <p:sldId id="676" r:id="rId8"/>
    <p:sldId id="682" r:id="rId9"/>
    <p:sldId id="732" r:id="rId10"/>
    <p:sldId id="1049" r:id="rId11"/>
    <p:sldId id="705" r:id="rId12"/>
    <p:sldId id="1109" r:id="rId13"/>
    <p:sldId id="1117" r:id="rId14"/>
    <p:sldId id="1114" r:id="rId15"/>
    <p:sldId id="1110" r:id="rId16"/>
    <p:sldId id="734" r:id="rId17"/>
    <p:sldId id="1047" r:id="rId18"/>
    <p:sldId id="1051" r:id="rId19"/>
    <p:sldId id="1111" r:id="rId20"/>
    <p:sldId id="736" r:id="rId21"/>
    <p:sldId id="1112" r:id="rId22"/>
    <p:sldId id="737" r:id="rId23"/>
    <p:sldId id="1113" r:id="rId24"/>
    <p:sldId id="318" r:id="rId25"/>
    <p:sldId id="1048" r:id="rId26"/>
    <p:sldId id="738" r:id="rId27"/>
    <p:sldId id="1215" r:id="rId28"/>
    <p:sldId id="1121" r:id="rId29"/>
    <p:sldId id="1122" r:id="rId30"/>
    <p:sldId id="1054" r:id="rId31"/>
    <p:sldId id="314" r:id="rId32"/>
    <p:sldId id="316" r:id="rId33"/>
    <p:sldId id="1055" r:id="rId34"/>
    <p:sldId id="1123" r:id="rId35"/>
    <p:sldId id="1124" r:id="rId36"/>
    <p:sldId id="1125" r:id="rId37"/>
    <p:sldId id="1057" r:id="rId38"/>
    <p:sldId id="746" r:id="rId39"/>
    <p:sldId id="564" r:id="rId40"/>
    <p:sldId id="1213" r:id="rId41"/>
    <p:sldId id="612" r:id="rId42"/>
    <p:sldId id="614" r:id="rId43"/>
    <p:sldId id="659" r:id="rId44"/>
    <p:sldId id="616" r:id="rId45"/>
    <p:sldId id="663" r:id="rId46"/>
    <p:sldId id="618" r:id="rId47"/>
    <p:sldId id="619" r:id="rId48"/>
    <p:sldId id="620" r:id="rId49"/>
    <p:sldId id="621" r:id="rId50"/>
    <p:sldId id="624" r:id="rId51"/>
    <p:sldId id="625" r:id="rId52"/>
    <p:sldId id="661" r:id="rId53"/>
    <p:sldId id="662" r:id="rId5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方正姚体" panose="02010601030101010101" pitchFamily="2" charset="-122"/>
      <p:regular r:id="rId61"/>
    </p:embeddedFont>
    <p:embeddedFont>
      <p:font typeface="黑体" panose="02010609060101010101" pitchFamily="49" charset="-122"/>
      <p:regular r:id="rId62"/>
    </p:embeddedFont>
    <p:embeddedFont>
      <p:font typeface="楷体" panose="02010609060101010101" pitchFamily="49" charset="-122"/>
      <p:regular r:id="rId63"/>
    </p:embeddedFont>
    <p:embeddedFont>
      <p:font typeface="隶书" panose="02010509060101010101" pitchFamily="49" charset="-122"/>
      <p:regular r:id="rId64"/>
    </p:embeddedFont>
  </p:embeddedFontLst>
  <p:custDataLst>
    <p:tags r:id="rId6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0FF00"/>
    <a:srgbClr val="E6EAE9"/>
    <a:srgbClr val="00FFFF"/>
    <a:srgbClr val="FFFFFF"/>
    <a:srgbClr val="51352E"/>
    <a:srgbClr val="155D1E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3" autoAdjust="0"/>
    <p:restoredTop sz="95272" autoAdjust="0"/>
  </p:normalViewPr>
  <p:slideViewPr>
    <p:cSldViewPr snapToGrid="0" showGuides="1">
      <p:cViewPr>
        <p:scale>
          <a:sx n="75" d="100"/>
          <a:sy n="75" d="100"/>
        </p:scale>
        <p:origin x="1788" y="8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701C4968-FD9F-49A2-99BE-042AA216A1EC}" type="datetimeFigureOut">
              <a:rPr lang="zh-CN" altLang="en-US"/>
              <a:t>2023/10/25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C7CA9A29-8C74-4668-ADAD-05FD2B1BF83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0C1DDE9A-D732-4B80-882A-8CD402E8C21B}" type="datetimeFigureOut">
              <a:rPr lang="zh-CN" altLang="en-US"/>
              <a:t>2023/10/25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C97EF921-259B-4117-A42A-E24059D7675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939ABCE-3A2E-467B-A6F1-847ACCE711EF}" type="slidenum">
              <a:rPr lang="zh-CN" altLang="en-US">
                <a:latin typeface="宋体" panose="02010600030101010101" pitchFamily="2" charset="-122"/>
              </a:rPr>
              <a:t>5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3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3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7300539-6FF2-4DAD-9B03-5B8F31DE267B}" type="slidenum">
              <a:rPr lang="zh-CN" altLang="en-US">
                <a:latin typeface="宋体" panose="02010600030101010101" pitchFamily="2" charset="-122"/>
              </a:rPr>
              <a:t>37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116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06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06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D738623-0068-4755-87B4-CFE4F29A0BE6}" type="slidenum">
              <a:rPr lang="zh-CN" altLang="en-US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27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268A35E-3513-4BDA-82B0-FEEC91AAA9DE}" type="slidenum">
              <a:rPr lang="zh-CN" altLang="en-US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475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47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9B7B6FF-8503-49A1-9819-96900FF463B4}" type="slidenum">
              <a:rPr lang="zh-CN" altLang="en-US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BBB1E72-282A-496C-98DF-1089204868FA}" type="slidenum">
              <a:rPr lang="zh-CN" altLang="en-US">
                <a:latin typeface="宋体" panose="02010600030101010101" pitchFamily="2" charset="-122"/>
              </a:rPr>
              <a:t>6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68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DEB655F-C161-4FE9-AA87-C4D395E67AAC}" type="slidenum">
              <a:rPr lang="zh-CN" altLang="en-US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88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6D21A3A-FC49-4827-8584-9D7A38F20B73}" type="slidenum">
              <a:rPr lang="zh-CN" altLang="en-US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08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09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5C47CEA-A158-440A-A677-671C53F31451}" type="slidenum">
              <a:rPr lang="zh-CN" altLang="en-US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29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29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C38DB80-0A1D-41F6-83EB-536FB3792CCB}" type="slidenum">
              <a:rPr lang="zh-CN" altLang="en-US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49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D54191B-7ACF-46B9-A587-47C9DF2BB6F9}" type="slidenum">
              <a:rPr lang="zh-CN" altLang="en-US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70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70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C84D5C8-24AC-43AD-93D7-522BD852B832}" type="slidenum">
              <a:rPr lang="zh-CN" altLang="en-US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90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90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D304E21-5547-47FE-A770-E9801197FEB9}" type="slidenum">
              <a:rPr lang="zh-CN" altLang="en-US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11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11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2CAD1F5-6E00-4BED-9C40-6B4A2F471E65}" type="slidenum">
              <a:rPr lang="zh-CN" altLang="en-US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31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31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D1FEBCF-BEFD-4700-96B2-BF35E388EA93}" type="slidenum">
              <a:rPr lang="zh-CN" altLang="en-US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52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52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12CC55F0-4E58-4852-8482-2730F717FE05}" type="slidenum">
              <a:rPr lang="zh-CN" altLang="en-US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3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76125FC-C8B2-40B7-A8B2-DA89D1764443}" type="slidenum">
              <a:rPr lang="zh-CN" altLang="en-US">
                <a:latin typeface="宋体" panose="02010600030101010101" pitchFamily="2" charset="-122"/>
              </a:rPr>
              <a:t>8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8C21076-977A-4D51-A21F-35C2BF122012}" type="slidenum">
              <a:rPr lang="zh-CN" altLang="en-US">
                <a:latin typeface="宋体" panose="02010600030101010101" pitchFamily="2" charset="-122"/>
              </a:rPr>
              <a:t>9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137D2F3-711C-433B-95A8-EB7E0E4759C0}" type="slidenum">
              <a:rPr lang="zh-CN" altLang="en-US">
                <a:latin typeface="宋体" panose="02010600030101010101" pitchFamily="2" charset="-122"/>
              </a:rPr>
              <a:t>10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70108BA-9DFC-4DFB-8F49-A4BA12D5449E}" type="slidenum">
              <a:rPr lang="zh-CN" altLang="en-US">
                <a:latin typeface="宋体" panose="02010600030101010101" pitchFamily="2" charset="-122"/>
              </a:rPr>
              <a:t>11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70108BA-9DFC-4DFB-8F49-A4BA12D5449E}" type="slidenum">
              <a:rPr lang="zh-CN" altLang="en-US">
                <a:latin typeface="宋体" panose="02010600030101010101" pitchFamily="2" charset="-122"/>
              </a:rPr>
              <a:t>12</a:t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BC174CC8-5F6F-48B4-A711-4ECC7B5CB48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E29BA-CB03-4F7D-9BA6-BA2D7FD25850}" type="datetimeFigureOut">
              <a:rPr lang="zh-CN" altLang="en-US"/>
              <a:t>2023/10/25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239E7DC5-0BDA-42FA-AC95-20508CCCA36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ADC0F-D414-4BA0-9BC0-D8CE6776CAA2}" type="datetimeFigureOut">
              <a:rPr lang="zh-CN" altLang="en-US"/>
              <a:t>2023/10/25</a:t>
            </a:fld>
            <a:endParaRPr lang="zh-CN" altLang="en-US"/>
          </a:p>
        </p:txBody>
      </p:sp>
      <p:sp>
        <p:nvSpPr>
          <p:cNvPr id="5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1DE19-FA2D-44A9-8BF8-A283F6555CCC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88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64138"/>
          </a:xfrm>
          <a:prstGeom prst="rect">
            <a:avLst/>
          </a:prstGeom>
          <a:solidFill>
            <a:srgbClr val="E6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27" name="图片 7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7" b="9557"/>
          <a:stretch>
            <a:fillRect/>
          </a:stretch>
        </p:blipFill>
        <p:spPr bwMode="auto">
          <a:xfrm>
            <a:off x="0" y="4094163"/>
            <a:ext cx="1282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9" t="35556" r="16048" b="35873"/>
          <a:stretch>
            <a:fillRect/>
          </a:stretch>
        </p:blipFill>
        <p:spPr bwMode="auto">
          <a:xfrm>
            <a:off x="8061325" y="4795838"/>
            <a:ext cx="86042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E:\&#12304;ppt&#35838;&#20214;1&#12305;&#37096;&#32534;&#20116;&#19978;&#35821;&#25991;&#35838;&#20214;&#31532;1&#22871;&#12304;&#25512;&#33616;&#12305;3IAM\&#12304;ppt&#35838;&#20214;1&#12305;&#37096;&#32534;&#20116;&#19978;&#35821;&#25991;&#35838;&#20214;&#31532;1&#22871;&#12304;&#25512;&#33616;&#12305;\&#31532;6&#21333;&#20803;\19%20&#29238;&#29233;&#20043;&#33311;\&#12298;&#30636;&#38388;&#30340;&#27704;&#24658;&#12299;&#22812;&#33394;&#38050;&#29748;&#26354;%20&#36213;&#28023;&#27915;.mp3" TargetMode="External"/><Relationship Id="rId1" Type="http://schemas.microsoft.com/office/2007/relationships/media" Target="file:///E:\&#12304;ppt&#35838;&#20214;1&#12305;&#37096;&#32534;&#20116;&#19978;&#35821;&#25991;&#35838;&#20214;&#31532;1&#22871;&#12304;&#25512;&#33616;&#12305;3IAM\&#12304;ppt&#35838;&#20214;1&#12305;&#37096;&#32534;&#20116;&#19978;&#35821;&#25991;&#35838;&#20214;&#31532;1&#22871;&#12304;&#25512;&#33616;&#12305;\&#31532;6&#21333;&#20803;\19%20&#29238;&#29233;&#20043;&#33311;\&#12298;&#30636;&#38388;&#30340;&#27704;&#24658;&#12299;&#22812;&#33394;&#38050;&#29748;&#26354;%20&#36213;&#28023;&#27915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E:\&#12304;ppt&#35838;&#20214;1&#12305;&#37096;&#32534;&#20116;&#19978;&#35821;&#25991;&#35838;&#20214;&#31532;1&#22871;&#12304;&#25512;&#33616;&#12305;3IAM\&#12304;ppt&#35838;&#20214;1&#12305;&#37096;&#32534;&#20116;&#19978;&#35821;&#25991;&#35838;&#20214;&#31532;1&#22871;&#12304;&#25512;&#33616;&#12305;\&#31532;6&#21333;&#20803;\19%20&#29238;&#29233;&#20043;&#33311;\&#33268;&#20852;&#19977;&#36335;.m4a" TargetMode="External"/><Relationship Id="rId1" Type="http://schemas.microsoft.com/office/2007/relationships/media" Target="file:///E:\&#12304;ppt&#35838;&#20214;1&#12305;&#37096;&#32534;&#20116;&#19978;&#35821;&#25991;&#35838;&#20214;&#31532;1&#22871;&#12304;&#25512;&#33616;&#12305;3IAM\&#12304;ppt&#35838;&#20214;1&#12305;&#37096;&#32534;&#20116;&#19978;&#35821;&#25991;&#35838;&#20214;&#31532;1&#22871;&#12304;&#25512;&#33616;&#12305;\&#31532;6&#21333;&#20803;\19%20&#29238;&#29233;&#20043;&#33311;\&#33268;&#20852;&#19977;&#36335;.m4a" TargetMode="Externa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3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9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image" Target="../media/image20.png"/><Relationship Id="rId2" Type="http://schemas.openxmlformats.org/officeDocument/2006/relationships/tags" Target="../tags/tag19.xml"/><Relationship Id="rId16" Type="http://schemas.openxmlformats.org/officeDocument/2006/relationships/notesSlide" Target="../notesSlides/notesSlide16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slide" Target="slide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父亲写的散文诗》李健配乐成品LED背景视频素材高清动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2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5" y="3929063"/>
            <a:ext cx="855663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7500" y="1536700"/>
            <a:ext cx="7596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我叫他也吃，他就是不吃。</a:t>
            </a:r>
            <a:endParaRPr lang="zh-CN" altLang="en-US" sz="4400" dirty="0"/>
          </a:p>
        </p:txBody>
      </p:sp>
      <p:grpSp>
        <p:nvGrpSpPr>
          <p:cNvPr id="20484" name="组合 3"/>
          <p:cNvGrpSpPr/>
          <p:nvPr/>
        </p:nvGrpSpPr>
        <p:grpSpPr bwMode="auto">
          <a:xfrm>
            <a:off x="2193925" y="73025"/>
            <a:ext cx="4157347" cy="1147763"/>
            <a:chOff x="4039673" y="979388"/>
            <a:chExt cx="1373929" cy="1147811"/>
          </a:xfrm>
        </p:grpSpPr>
        <p:pic>
          <p:nvPicPr>
            <p:cNvPr id="20485" name="图片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9673" y="979388"/>
              <a:ext cx="1215592" cy="1147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6" name="文本框 5"/>
            <p:cNvSpPr txBox="1">
              <a:spLocks noChangeArrowheads="1"/>
            </p:cNvSpPr>
            <p:nvPr/>
          </p:nvSpPr>
          <p:spPr bwMode="auto">
            <a:xfrm>
              <a:off x="4118999" y="1296266"/>
              <a:ext cx="1294603" cy="807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场景：逛庙会</a:t>
              </a:r>
              <a:endParaRPr lang="zh-CN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D197A5-5D9A-B0D5-D467-0788539C8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" y="1536700"/>
            <a:ext cx="7596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我叫他也吃，他就是不吃。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14350" y="1216029"/>
            <a:ext cx="8353425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虽然不可能花钱买玩意儿，但父亲很理解我那恋恋不舍的心思，回家后他用几片玻璃和彩色纸屑等糊了一个万花筒，这便是我童年唯一的也是最珍贵的玩具了。</a:t>
            </a: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3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-14284"/>
            <a:ext cx="36766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《瞬间的永恒》夜色钢琴曲 赵海洋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014" y="440934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49344" y="1216029"/>
            <a:ext cx="771670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F1E443DD-2E3B-033B-8BC5-BFB5C2F3A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49" y="1216029"/>
            <a:ext cx="8353425" cy="264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虽然不可能花钱买玩意儿，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但父亲很理解我那恋恋不舍的心思，回家后他用几片玻璃和彩色纸屑等糊了一个万花筒，这便是我童年唯一的也是最珍贵的玩具了。</a:t>
            </a: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2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14350" y="1206503"/>
            <a:ext cx="8353425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虽然不可能花钱买玩意儿，但父亲很理解我那恋恋不舍的心思，回家后他用几片玻璃和彩色纸屑等糊了一个万花筒，这便是我童年唯一的也是最珍贵的玩具了。</a:t>
            </a: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-23810"/>
            <a:ext cx="36766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49344" y="1206503"/>
            <a:ext cx="771670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460" y="996215"/>
            <a:ext cx="7879080" cy="1794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我和父亲都饿了，我多馋啊！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但不敢，也不忍心叫父亲买。</a:t>
            </a:r>
          </a:p>
        </p:txBody>
      </p:sp>
      <p:sp>
        <p:nvSpPr>
          <p:cNvPr id="3" name="矩形 2"/>
          <p:cNvSpPr/>
          <p:nvPr/>
        </p:nvSpPr>
        <p:spPr>
          <a:xfrm>
            <a:off x="1231423" y="2183715"/>
            <a:ext cx="1016075" cy="523741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2354" y="2183714"/>
            <a:ext cx="1535840" cy="523741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943138"/>
              </p:ext>
            </p:extLst>
          </p:nvPr>
        </p:nvGraphicFramePr>
        <p:xfrm>
          <a:off x="0" y="0"/>
          <a:ext cx="9144000" cy="3406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2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0846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1066800"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24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08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48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99352" y="1810871"/>
            <a:ext cx="36711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 dirty="0">
                <a:solidFill>
                  <a:prstClr val="black"/>
                </a:solidFill>
                <a:latin typeface="宋体" panose="02010600030101010101" pitchFamily="2" charset="-122"/>
              </a:rPr>
              <a:t>父亲从家里</a:t>
            </a:r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b="1" dirty="0">
                <a:solidFill>
                  <a:prstClr val="black"/>
                </a:solidFill>
                <a:latin typeface="宋体" panose="02010600030101010101" pitchFamily="2" charset="-122"/>
              </a:rPr>
              <a:t>就是不吃。</a:t>
            </a:r>
            <a:endParaRPr lang="en-US" altLang="zh-CN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b="1" dirty="0">
                <a:solidFill>
                  <a:prstClr val="black"/>
                </a:solidFill>
                <a:latin typeface="宋体" panose="02010600030101010101" pitchFamily="2" charset="-122"/>
              </a:rPr>
              <a:t>虽然不可能</a:t>
            </a:r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b="1" dirty="0">
                <a:solidFill>
                  <a:prstClr val="black"/>
                </a:solidFill>
                <a:latin typeface="宋体" panose="02010600030101010101" pitchFamily="2" charset="-122"/>
              </a:rPr>
              <a:t>最珍贵的玩具了。</a:t>
            </a:r>
            <a:endParaRPr lang="en-US" altLang="zh-CN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41697" y="1810871"/>
            <a:ext cx="1811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 kern="100" dirty="0">
                <a:solidFill>
                  <a:srgbClr val="FF0000"/>
                </a:solidFill>
              </a:rPr>
              <a:t>凉、热、觉得</a:t>
            </a:r>
            <a:endParaRPr lang="en-US" altLang="zh-CN" b="1" kern="100" dirty="0">
              <a:solidFill>
                <a:srgbClr val="FF0000"/>
              </a:solidFill>
            </a:endParaRPr>
          </a:p>
          <a:p>
            <a:pPr algn="just"/>
            <a:r>
              <a:rPr lang="zh-CN" altLang="en-US" b="1" kern="1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就是不吃</a:t>
            </a:r>
            <a:r>
              <a:rPr lang="zh-CN" altLang="en-US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、理解</a:t>
            </a:r>
            <a:endParaRPr lang="zh-CN" altLang="zh-CN" b="1" kern="100" dirty="0">
              <a:solidFill>
                <a:srgbClr val="FF0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3411" y="1810871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生活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上下文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82274" y="19493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父子情深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8445D9-0550-1DE6-2955-63DDB78268E3}"/>
              </a:ext>
            </a:extLst>
          </p:cNvPr>
          <p:cNvSpPr txBox="1"/>
          <p:nvPr/>
        </p:nvSpPr>
        <p:spPr>
          <a:xfrm>
            <a:off x="0" y="8596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抓场景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4A60B5-F6C4-EEA8-A4FF-659F7F3102C4}"/>
              </a:ext>
            </a:extLst>
          </p:cNvPr>
          <p:cNvSpPr txBox="1"/>
          <p:nvPr/>
        </p:nvSpPr>
        <p:spPr>
          <a:xfrm>
            <a:off x="0" y="168776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逛庙会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C8E0B7-25F1-AE48-AA87-05A0F86DA4D9}"/>
              </a:ext>
            </a:extLst>
          </p:cNvPr>
          <p:cNvSpPr txBox="1"/>
          <p:nvPr/>
        </p:nvSpPr>
        <p:spPr>
          <a:xfrm>
            <a:off x="2222269" y="8596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勾词句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62704F-6B51-625D-7475-AA107113AB45}"/>
              </a:ext>
            </a:extLst>
          </p:cNvPr>
          <p:cNvSpPr txBox="1"/>
          <p:nvPr/>
        </p:nvSpPr>
        <p:spPr>
          <a:xfrm>
            <a:off x="5847554" y="8596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悟情感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04A54B-11A1-50D3-AE47-D169CAB635C0}"/>
              </a:ext>
            </a:extLst>
          </p:cNvPr>
          <p:cNvSpPr txBox="1"/>
          <p:nvPr/>
        </p:nvSpPr>
        <p:spPr>
          <a:xfrm>
            <a:off x="7902925" y="8596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感情读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FFDF50-E3A1-95D4-F805-C1A066DF937A}"/>
              </a:ext>
            </a:extLst>
          </p:cNvPr>
          <p:cNvSpPr txBox="1"/>
          <p:nvPr/>
        </p:nvSpPr>
        <p:spPr>
          <a:xfrm>
            <a:off x="5304629" y="92436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抓细节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938BDA-0888-6528-39EE-BAECDE971A39}"/>
              </a:ext>
            </a:extLst>
          </p:cNvPr>
          <p:cNvSpPr txBox="1"/>
          <p:nvPr/>
        </p:nvSpPr>
        <p:spPr>
          <a:xfrm>
            <a:off x="6846524" y="92436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抓勾连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341306" y="1604963"/>
            <a:ext cx="8374599" cy="27345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小组学习：自读课文第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304800" algn="just">
              <a:lnSpc>
                <a:spcPct val="150000"/>
              </a:lnSpc>
            </a:pP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住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其中一个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场景，用“——”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勾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出体现父爱的词句，批注自己的体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悟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50000"/>
              </a:lnSpc>
            </a:pP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带着体悟，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读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出自己的感受。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339" name="组合 3"/>
          <p:cNvGrpSpPr/>
          <p:nvPr/>
        </p:nvGrpSpPr>
        <p:grpSpPr bwMode="auto">
          <a:xfrm>
            <a:off x="168629" y="457200"/>
            <a:ext cx="9156877" cy="1753516"/>
            <a:chOff x="3422023" y="979388"/>
            <a:chExt cx="3027491" cy="1753589"/>
          </a:xfrm>
        </p:grpSpPr>
        <p:pic>
          <p:nvPicPr>
            <p:cNvPr id="1434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2023" y="979388"/>
              <a:ext cx="3027491" cy="1147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文本框 5"/>
            <p:cNvSpPr txBox="1">
              <a:spLocks noChangeArrowheads="1"/>
            </p:cNvSpPr>
            <p:nvPr/>
          </p:nvSpPr>
          <p:spPr bwMode="auto">
            <a:xfrm>
              <a:off x="3615358" y="1330611"/>
              <a:ext cx="2496362" cy="140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+mn-ea"/>
                  <a:ea typeface="+mn-ea"/>
                </a:rPr>
                <a:t>场景：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凑学费铺床被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/</a:t>
              </a:r>
            </a:p>
            <a:p>
              <a:pPr eaLnBrk="1" hangingPunct="1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endParaRPr lang="zh-CN" altLang="zh-CN" sz="4000" b="1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201607" y="68263"/>
            <a:ext cx="47179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活动四：用方法，体会爱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70788" y="924787"/>
            <a:ext cx="30016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缝棉被送上学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87313" y="1038225"/>
            <a:ext cx="8755062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/>
              <a:t>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初小毕业后，我考取了鹅山小学，要住在鹅山当寄宿生，就要缴饭费、宿费、学杂费，书本费也贵了，于是家里粜稻，卖猪，每学期开学要凑一笔不少的钱。钱，很紧，但家里愿意将钱都花在我身上。我拿着凑来的钱去缴学费，感到十分心酸。父亲送我到校，替我铺好床被，他回家时，我偷偷哭了。这是我第一次真正心酸的哭，与在家里撒娇的哭、发脾气的哭、打架的哭都大不一样，是人生道路中品尝到的新滋味了。</a:t>
            </a:r>
          </a:p>
        </p:txBody>
      </p:sp>
      <p:pic>
        <p:nvPicPr>
          <p:cNvPr id="307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-23811"/>
            <a:ext cx="4733925" cy="866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2625725" y="249240"/>
            <a:ext cx="3892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场景：凑学费铺床被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手杖形 1">
            <a:hlinkClick r:id="" action="ppaction://noaction"/>
          </p:cNvPr>
          <p:cNvSpPr/>
          <p:nvPr/>
        </p:nvSpPr>
        <p:spPr>
          <a:xfrm rot="5400000" flipH="1">
            <a:off x="8289652" y="4312700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7339" y="1892623"/>
            <a:ext cx="365985" cy="523741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7232" y="555813"/>
            <a:ext cx="7571303" cy="40318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资料：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1919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年，吴冠中降生在一个贫寒的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农村家庭。那时的中国战火纷飞，饥荒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肆虐，老百姓丰年都吃不饱饭，穿不暖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衣，荒年就得卖儿卖女。吴冠中是家中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的长子，母亲生了六个孩子，体弱多病，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成群的兄弟姐妹日渐长大，生活越来越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困难。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吴冠中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3595" y="4384040"/>
            <a:ext cx="309880" cy="3098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251563" y="165100"/>
            <a:ext cx="87550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en-US" altLang="zh-CN" sz="3200" dirty="0"/>
              <a:t>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初小毕业后，我考取了鹅山小学，要住在鹅山当寄宿生，就要缴饭费、宿费、学杂费，书本费也贵了，于是家里粜稻，卖猪，每学期开学要凑一笔不少的钱。钱，很紧，但家里愿意将钱都花在我身上。我拿着凑来的钱去缴学费，感到十分心酸。父亲送我到校，替我铺好床被，他回家时，我偷偷哭了。这是我第一次真正心酸的哭，与在家里撒娇的哭、发脾气的哭、打架的哭都大不一样，是人生道路中品尝到的新滋味了。</a:t>
            </a:r>
          </a:p>
        </p:txBody>
      </p:sp>
      <p:sp>
        <p:nvSpPr>
          <p:cNvPr id="8" name="矩形 7"/>
          <p:cNvSpPr/>
          <p:nvPr/>
        </p:nvSpPr>
        <p:spPr>
          <a:xfrm>
            <a:off x="5047892" y="2668118"/>
            <a:ext cx="975980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5768B3-8552-7CCC-1F1C-8326729C3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63" y="165100"/>
            <a:ext cx="87550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en-US" altLang="zh-CN" sz="3200" dirty="0"/>
              <a:t>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初小毕业后，我考取了鹅山小学，要住在鹅山当寄宿生，就要缴饭费、宿费、学杂费，书本费也贵了，于是家里粜稻，卖猪，每学期开学要凑一笔不少的钱。钱，很紧，但家里愿意将钱都花在我身上。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我拿着凑来的钱去缴学费，感到十分心酸。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父亲送我到校，替我铺好床被，他回家时，我偷偷哭了。这是我第一次真正心酸的哭，与在家里撒娇的哭、发脾气的哭、打架的哭都大不一样，是人生道路中品尝到的新滋味了。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《瞬间的永恒》夜色钢琴曲 赵海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39188" y="46101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EDAD55-9422-FB31-46AA-C83FEEF215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320353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376238" y="688975"/>
            <a:ext cx="83915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他回家时，我偷偷哭了。</a:t>
            </a: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这是我第一次真正心酸的哭，与在家里撒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娇的哭、发脾气的哭、打架的哭都大不一样，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是人生道路中品尝到的新滋味了。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CFF47D7-F97E-7E7B-4214-58C23A5E922B}"/>
              </a:ext>
            </a:extLst>
          </p:cNvPr>
          <p:cNvSpPr/>
          <p:nvPr/>
        </p:nvSpPr>
        <p:spPr>
          <a:xfrm>
            <a:off x="4536078" y="3057116"/>
            <a:ext cx="1223861" cy="54577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376238" y="688975"/>
            <a:ext cx="83915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这是我第一次真正心酸的哭，与在家里撒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娇的哭、发脾气的哭、打架的哭都大不一样，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是人生道路中品尝到的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新滋味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376238" y="688975"/>
            <a:ext cx="83915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这是我第一次真正心酸的哭，与在家里撒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娇的哭、发脾气的哭、打架的哭都大不一样，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是人生道路中品尝到的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3444" y="301249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新滋味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376238" y="688975"/>
            <a:ext cx="83915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这是我第一次真正心酸的哭，与在家里撒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娇的哭、发脾气的哭、打架的哭都大不一样，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是人生道路中品尝到的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3444" y="301249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新滋味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9413" y="382588"/>
            <a:ext cx="8139112" cy="378142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送我去入学的时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候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依旧是那只小船，依旧是姑爹和父亲轮换摇船。不过父亲不摇橹的时候，便抓紧时间为我缝补棉被，因我那长期卧病的母亲未能给我备齐行装。我从舱里往外看，父亲那弯腰低头缝补的背影挡住了我的视线，但这个船舱里的背影也就分外明显，永难磨灭了!不仅是背影时时在我眼前显现，鲁迅笔底的乌篷船对我也永远是那么亲切。虽然姑爹小船上盖的只是破旧的篷，远比不上绍兴的乌篷船精致，但姑爹的小渔船仍然是那么亲切，那么难忘......我什么时候能够用自己手中的笔，把那只载着父爱的小船画出来就好了!</a:t>
            </a:r>
          </a:p>
        </p:txBody>
      </p:sp>
      <p:pic>
        <p:nvPicPr>
          <p:cNvPr id="3789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-171450"/>
            <a:ext cx="4737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3"/>
          <p:cNvSpPr txBox="1">
            <a:spLocks noChangeArrowheads="1"/>
          </p:cNvSpPr>
          <p:nvPr/>
        </p:nvSpPr>
        <p:spPr bwMode="auto">
          <a:xfrm>
            <a:off x="2693988" y="-55563"/>
            <a:ext cx="341630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场景：缝棉被送上学</a:t>
            </a:r>
          </a:p>
        </p:txBody>
      </p:sp>
      <p:sp>
        <p:nvSpPr>
          <p:cNvPr id="2" name="箭头: 手杖形 1">
            <a:hlinkClick r:id="" action="ppaction://noaction"/>
          </p:cNvPr>
          <p:cNvSpPr/>
          <p:nvPr/>
        </p:nvSpPr>
        <p:spPr>
          <a:xfrm rot="5400000" flipH="1">
            <a:off x="8527855" y="4365353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6757" y="1790833"/>
            <a:ext cx="1943531" cy="523741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7366" y="555813"/>
            <a:ext cx="773316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资料：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我的母亲常年卧病在床，不断服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用汤药。因为母亲的病，父亲便放弃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了自己的理想，不再去无锡教书。他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在家里围起母亲的围裙，洗菜、做饭、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喂猪、照顾孩子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也不怕别人嘲笑，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很多时候，我对父亲与母亲的印象是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重叠在一起的。</a:t>
            </a:r>
            <a:endParaRPr lang="en-US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致兴三路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70277" y="4216889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90404"/>
            <a:ext cx="8966200" cy="37814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我从舱里往外看，父亲那弯腰低头缝补的背影挡住了我的视线，但这个船舱里的背影也就分外明显，永难磨灭了!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5982" y="446220"/>
            <a:ext cx="2572181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A3C3B7-5ED6-CBDB-A323-D0F74A79D5D3}"/>
              </a:ext>
            </a:extLst>
          </p:cNvPr>
          <p:cNvSpPr/>
          <p:nvPr/>
        </p:nvSpPr>
        <p:spPr>
          <a:xfrm>
            <a:off x="5585981" y="446220"/>
            <a:ext cx="2572181" cy="523741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9604" y="676637"/>
            <a:ext cx="6539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临行密密缝，意恐迟迟归。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8936" y="1671715"/>
            <a:ext cx="63639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谁言寸草心，报得三春晖。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426" y="207085"/>
            <a:ext cx="8966200" cy="37814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我什么时候能够用自己手中的笔，把那只载着父爱的小船画出来就好了!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8C61E4-9A21-249F-E4D0-74D377B9053E}"/>
              </a:ext>
            </a:extLst>
          </p:cNvPr>
          <p:cNvSpPr txBox="1"/>
          <p:nvPr/>
        </p:nvSpPr>
        <p:spPr>
          <a:xfrm>
            <a:off x="-78400" y="2766157"/>
            <a:ext cx="9365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姑爹的小渔船仍然是那么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亲切</a:t>
            </a:r>
            <a:r>
              <a:rPr lang="en-US" altLang="zh-CN" sz="32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难忘</a:t>
            </a:r>
            <a:r>
              <a:rPr lang="zh-CN" altLang="en-US" sz="32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87316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5" grpId="0"/>
      <p:bldP spid="5" grpId="1"/>
      <p:bldP spid="5" grpId="2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681893"/>
              </p:ext>
            </p:extLst>
          </p:nvPr>
        </p:nvGraphicFramePr>
        <p:xfrm>
          <a:off x="-1" y="1"/>
          <a:ext cx="9203764" cy="5143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6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6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8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5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67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9265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1066800"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24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92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6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23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87626" y="1811015"/>
            <a:ext cx="3023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家里粜稻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不少的钱。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父亲送我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铺好床。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0338" y="1965459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b="1" kern="100" dirty="0">
                <a:solidFill>
                  <a:srgbClr val="FF0000"/>
                </a:solidFill>
              </a:rPr>
              <a:t>凑、替我</a:t>
            </a:r>
            <a:endParaRPr lang="en-US" altLang="zh-CN" sz="2000" b="1" kern="1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68245" y="2399756"/>
            <a:ext cx="11079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生活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上下文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背景资料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36004" y="29537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父子情深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04249" y="3677029"/>
            <a:ext cx="3794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不过父亲不摇橹</a:t>
            </a:r>
            <a:r>
              <a:rPr lang="en-US" altLang="zh-CN" sz="2000" b="1" dirty="0"/>
              <a:t>……</a:t>
            </a:r>
            <a:r>
              <a:rPr lang="zh-CN" altLang="en-US" sz="2000" b="1" dirty="0"/>
              <a:t>备齐行装。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90338" y="352314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抓紧时间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缝棉被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2BBCB1-DE40-AB00-6CBA-609E1F8B77DF}"/>
              </a:ext>
            </a:extLst>
          </p:cNvPr>
          <p:cNvSpPr txBox="1"/>
          <p:nvPr/>
        </p:nvSpPr>
        <p:spPr>
          <a:xfrm>
            <a:off x="42365" y="12966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抓场景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6E380-E823-F621-3542-7EA6599F05A6}"/>
              </a:ext>
            </a:extLst>
          </p:cNvPr>
          <p:cNvSpPr txBox="1"/>
          <p:nvPr/>
        </p:nvSpPr>
        <p:spPr>
          <a:xfrm>
            <a:off x="42365" y="3461876"/>
            <a:ext cx="12666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缝棉被</a:t>
            </a:r>
          </a:p>
          <a:p>
            <a:r>
              <a:rPr lang="zh-CN" altLang="en-US" sz="2800" b="1" dirty="0">
                <a:solidFill>
                  <a:schemeClr val="bg1"/>
                </a:solidFill>
              </a:rPr>
              <a:t>送上学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879727-CB5C-19A3-74E4-49DEC13A97BA}"/>
              </a:ext>
            </a:extLst>
          </p:cNvPr>
          <p:cNvSpPr txBox="1"/>
          <p:nvPr/>
        </p:nvSpPr>
        <p:spPr>
          <a:xfrm>
            <a:off x="2264634" y="12966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勾词句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E1E17B-76E1-DF48-A664-7B0DFE556DC0}"/>
              </a:ext>
            </a:extLst>
          </p:cNvPr>
          <p:cNvSpPr txBox="1"/>
          <p:nvPr/>
        </p:nvSpPr>
        <p:spPr>
          <a:xfrm>
            <a:off x="5889919" y="12966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悟情感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4DF2A5-E737-2A28-98A3-471AC15D45C1}"/>
              </a:ext>
            </a:extLst>
          </p:cNvPr>
          <p:cNvSpPr txBox="1"/>
          <p:nvPr/>
        </p:nvSpPr>
        <p:spPr>
          <a:xfrm>
            <a:off x="7945290" y="12966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感情读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E014C0-FB9A-CCE9-5960-FD2FF9A1CEC3}"/>
              </a:ext>
            </a:extLst>
          </p:cNvPr>
          <p:cNvSpPr txBox="1"/>
          <p:nvPr/>
        </p:nvSpPr>
        <p:spPr>
          <a:xfrm>
            <a:off x="5346994" y="968058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抓细节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5088DE-F04A-6C7C-6334-CECC45B84100}"/>
              </a:ext>
            </a:extLst>
          </p:cNvPr>
          <p:cNvSpPr txBox="1"/>
          <p:nvPr/>
        </p:nvSpPr>
        <p:spPr>
          <a:xfrm>
            <a:off x="6888889" y="968058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抓勾连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168647-51C1-7D38-4B4C-B3087B579D0E}"/>
              </a:ext>
            </a:extLst>
          </p:cNvPr>
          <p:cNvSpPr txBox="1"/>
          <p:nvPr/>
        </p:nvSpPr>
        <p:spPr>
          <a:xfrm>
            <a:off x="42365" y="1903348"/>
            <a:ext cx="12666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凑学费</a:t>
            </a:r>
          </a:p>
          <a:p>
            <a:r>
              <a:rPr lang="zh-CN" altLang="en-US" sz="2800" b="1" dirty="0">
                <a:solidFill>
                  <a:schemeClr val="bg1"/>
                </a:solidFill>
              </a:rPr>
              <a:t>铺床被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131482" y="2020985"/>
            <a:ext cx="8881035" cy="26037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自主学习：默读第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304800" algn="just"/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住其中一个场景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，用“——”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勾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出体现父爱的词句</a:t>
            </a: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同时勾出“我”理解父亲，读懂父爱的词句</a:t>
            </a: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，批注自己的体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悟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457200" algn="just"/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带着体悟，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读</a:t>
            </a:r>
            <a:r>
              <a:rPr lang="zh-CN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出自己的感受。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339" name="组合 3"/>
          <p:cNvGrpSpPr/>
          <p:nvPr/>
        </p:nvGrpSpPr>
        <p:grpSpPr bwMode="auto">
          <a:xfrm>
            <a:off x="182557" y="-46940"/>
            <a:ext cx="9156877" cy="2102846"/>
            <a:chOff x="3426687" y="493158"/>
            <a:chExt cx="3027491" cy="2302872"/>
          </a:xfrm>
        </p:grpSpPr>
        <p:pic>
          <p:nvPicPr>
            <p:cNvPr id="1434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6687" y="493158"/>
              <a:ext cx="3027491" cy="2302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文本框 5"/>
            <p:cNvSpPr txBox="1">
              <a:spLocks noChangeArrowheads="1"/>
            </p:cNvSpPr>
            <p:nvPr/>
          </p:nvSpPr>
          <p:spPr bwMode="auto">
            <a:xfrm>
              <a:off x="3576167" y="1266052"/>
              <a:ext cx="2496362" cy="140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+mn-ea"/>
                  <a:ea typeface="+mn-ea"/>
                </a:rPr>
                <a:t>场景：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卖茧子买枇杷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/</a:t>
              </a:r>
            </a:p>
            <a:p>
              <a:pPr eaLnBrk="1" hangingPunct="1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endParaRPr lang="zh-CN" altLang="zh-CN" sz="4000" b="1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182557" y="68263"/>
            <a:ext cx="4716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活动四：忆场景，感受爱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98913" y="812061"/>
            <a:ext cx="47866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被虫咬欲换房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6850" y="1282970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雨雪天背上学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0538" y="128297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夜摇船送报考</a:t>
            </a:r>
          </a:p>
        </p:txBody>
      </p:sp>
      <p:sp>
        <p:nvSpPr>
          <p:cNvPr id="6" name="矩形 5">
            <a:hlinkClick r:id="rId4" action="ppaction://hlinksldjump"/>
            <a:extLst>
              <a:ext uri="{FF2B5EF4-FFF2-40B4-BE49-F238E27FC236}">
                <a16:creationId xmlns:a16="http://schemas.microsoft.com/office/drawing/2014/main" id="{92BDC142-E072-C5BE-91FF-DFB8B76483A6}"/>
              </a:ext>
            </a:extLst>
          </p:cNvPr>
          <p:cNvSpPr/>
          <p:nvPr/>
        </p:nvSpPr>
        <p:spPr>
          <a:xfrm>
            <a:off x="2651082" y="4681835"/>
            <a:ext cx="3561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2</a:t>
            </a:r>
            <a:endParaRPr lang="zh-CN" altLang="en-US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矩形 6">
            <a:hlinkClick r:id="rId5" action="ppaction://hlinksldjump"/>
            <a:extLst>
              <a:ext uri="{FF2B5EF4-FFF2-40B4-BE49-F238E27FC236}">
                <a16:creationId xmlns:a16="http://schemas.microsoft.com/office/drawing/2014/main" id="{56F5C932-768F-61FA-F5D7-3319CBBAB98B}"/>
              </a:ext>
            </a:extLst>
          </p:cNvPr>
          <p:cNvSpPr/>
          <p:nvPr/>
        </p:nvSpPr>
        <p:spPr>
          <a:xfrm>
            <a:off x="3767265" y="4681835"/>
            <a:ext cx="3561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3</a:t>
            </a:r>
            <a:endParaRPr lang="zh-CN" altLang="en-US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矩形 7">
            <a:hlinkClick r:id="rId6" action="ppaction://hlinksldjump"/>
            <a:extLst>
              <a:ext uri="{FF2B5EF4-FFF2-40B4-BE49-F238E27FC236}">
                <a16:creationId xmlns:a16="http://schemas.microsoft.com/office/drawing/2014/main" id="{C7EFE00D-6FF0-EFE0-5FA9-BBE79DA01079}"/>
              </a:ext>
            </a:extLst>
          </p:cNvPr>
          <p:cNvSpPr/>
          <p:nvPr/>
        </p:nvSpPr>
        <p:spPr>
          <a:xfrm>
            <a:off x="4883448" y="4681835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5</a:t>
            </a:r>
            <a:endParaRPr lang="zh-CN" altLang="en-US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矩形 8">
            <a:hlinkClick r:id="rId7" action="ppaction://hlinksldjump"/>
            <a:extLst>
              <a:ext uri="{FF2B5EF4-FFF2-40B4-BE49-F238E27FC236}">
                <a16:creationId xmlns:a16="http://schemas.microsoft.com/office/drawing/2014/main" id="{73B59136-011C-8F65-9AAC-43DB23CD7492}"/>
              </a:ext>
            </a:extLst>
          </p:cNvPr>
          <p:cNvSpPr/>
          <p:nvPr/>
        </p:nvSpPr>
        <p:spPr>
          <a:xfrm>
            <a:off x="5999631" y="4681835"/>
            <a:ext cx="3561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8</a:t>
            </a:r>
            <a:endParaRPr lang="zh-CN" altLang="en-US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5" y="0"/>
            <a:ext cx="4210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5" y="-36504"/>
            <a:ext cx="367665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452446"/>
            <a:ext cx="8140700" cy="485775"/>
          </a:xfrm>
        </p:spPr>
        <p:txBody>
          <a:bodyPr/>
          <a:lstStyle/>
          <a:p>
            <a:pPr algn="ctr">
              <a:defRPr/>
            </a:pP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</a:rPr>
              <a:t>场景：买枇杷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1227144"/>
            <a:ext cx="8140700" cy="291623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朦胧中，父亲和母亲在半夜起来给蚕宝宝添桑......每年卖茧子的时候，我总跟在父亲身后，卖了茧子，父亲便给我买枇杷吃......</a:t>
            </a:r>
          </a:p>
        </p:txBody>
      </p:sp>
      <p:sp>
        <p:nvSpPr>
          <p:cNvPr id="5" name="箭头: 手杖形 4">
            <a:hlinkClick r:id="rId4" action="ppaction://hlinksldjump"/>
          </p:cNvPr>
          <p:cNvSpPr/>
          <p:nvPr/>
        </p:nvSpPr>
        <p:spPr>
          <a:xfrm rot="5400000" flipH="1">
            <a:off x="8289652" y="4312700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-39678"/>
            <a:ext cx="47339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075" y="822335"/>
            <a:ext cx="8139113" cy="4462462"/>
          </a:xfrm>
        </p:spPr>
        <p:txBody>
          <a:bodyPr/>
          <a:lstStyle/>
          <a:p>
            <a:pPr>
              <a:defRPr/>
            </a:pPr>
            <a:r>
              <a:rPr lang="en-US" altLang="zh-CN"/>
              <a:t>      </a:t>
            </a:r>
            <a:r>
              <a:rPr lang="en-US" altLang="zh-CN" sz="1350"/>
              <a:t>   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不肯轻易上岸，花钱住旅店的教训太深了。有一次，父亲同我住了一间最便宜的小客栈，半夜我被臭虫咬醒，身上都是被咬的大红疙瘩。父亲心疼极了，叫来茶房，掀开席子让他看满床乱爬的臭虫和我身上的疙瘩。茶房说没办法，要么加点儿钱换个较好的房间。父亲动心了，但我年纪虽小却早已深深体会到父亲挣钱的艰难。他平时节省到极点，自己是一分冤枉钱也不肯花的，我反正已被咬了半夜，只剩下后半夜，就不肯再加钱换房子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759075" y="482610"/>
            <a:ext cx="5599113" cy="485775"/>
          </a:xfrm>
        </p:spPr>
        <p:txBody>
          <a:bodyPr/>
          <a:lstStyle/>
          <a:p>
            <a:pPr defTabSz="914400" fontAlgn="base">
              <a:defRPr/>
            </a:pPr>
            <a:r>
              <a:rPr sz="3000" dirty="0">
                <a:latin typeface="楷体" panose="02010609060101010101" pitchFamily="49" charset="-122"/>
                <a:ea typeface="楷体" panose="02010609060101010101" pitchFamily="49" charset="-122"/>
              </a:rPr>
              <a:t>场景：</a:t>
            </a:r>
            <a:r>
              <a:rPr sz="3200" spc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被虫咬欲换房</a:t>
            </a:r>
            <a:br>
              <a:rPr lang="en-US" altLang="zh-CN" sz="3200" spc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endParaRPr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手杖形 1">
            <a:hlinkClick r:id="rId4" action="ppaction://hlinksldjump"/>
          </p:cNvPr>
          <p:cNvSpPr/>
          <p:nvPr/>
        </p:nvSpPr>
        <p:spPr>
          <a:xfrm rot="5400000" flipH="1">
            <a:off x="8289652" y="4312700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1014415"/>
            <a:ext cx="8140700" cy="3781425"/>
          </a:xfrm>
        </p:spPr>
        <p:txBody>
          <a:bodyPr/>
          <a:lstStyle/>
          <a:p>
            <a:pPr>
              <a:defRPr/>
            </a:pPr>
            <a:r>
              <a:rPr lang="en-US" altLang="zh-CN"/>
              <a:t>     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</a:rPr>
              <a:t>父亲经常说要我念好书，最好将来到外面当个教员，所以我从来不缺课，不逃学。读初小的时候，遇上大雨大雪天，路滑难走，父亲便背着我上学。我背着书包伏在他背上，双手撑起一把结结实实的大黄油布雨伞。他扎紧裤脚，穿一双深筒钉鞋，将棉袍的下半截撩起扎在腰里，腰里那条极长的粉绿色丝绸汗巾可以围腰两三圈，那还是母亲出嫁时的陪嫁呢。</a:t>
            </a:r>
          </a:p>
        </p:txBody>
      </p:sp>
      <p:pic>
        <p:nvPicPr>
          <p:cNvPr id="2970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2"/>
            <a:ext cx="4733925" cy="866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文本框 5"/>
          <p:cNvSpPr txBox="1">
            <a:spLocks noChangeArrowheads="1"/>
          </p:cNvSpPr>
          <p:nvPr/>
        </p:nvSpPr>
        <p:spPr bwMode="auto">
          <a:xfrm>
            <a:off x="2587625" y="260353"/>
            <a:ext cx="4572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场景：雨雪天背上学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箭头: 手杖形 3">
            <a:hlinkClick r:id="rId4" action="ppaction://hlinksldjump"/>
          </p:cNvPr>
          <p:cNvSpPr/>
          <p:nvPr/>
        </p:nvSpPr>
        <p:spPr>
          <a:xfrm rot="5400000" flipH="1">
            <a:off x="8289652" y="4312700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985839"/>
            <a:ext cx="8140700" cy="3781425"/>
          </a:xfrm>
        </p:spPr>
        <p:txBody>
          <a:bodyPr/>
          <a:lstStyle/>
          <a:p>
            <a:pPr>
              <a:defRPr/>
            </a:pPr>
            <a:r>
              <a:rPr dirty="0"/>
              <a:t> 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为了节省路费，父亲又向姑爹借了他家的小渔船，同姑爹两人摇船送我到无锡。时值暑天，为避免炎热，夜晚便开船，父亲和姑爹轮换摇櫓，让我在小舱里睡觉。但我也睡不好，因为确确实实已意识到考不取的严重性，自然更未能领略到满天星斗、小河里孤舟缓缓夜行的诗画意境。船上备一只泥灶，自己煮饭吃，小船兼做宿店和饭店，节省了旅费。只是我们的船不敢停到无锡师范附近，怕被别的考生及家长见了嘲笑。</a:t>
            </a:r>
          </a:p>
        </p:txBody>
      </p:sp>
      <p:pic>
        <p:nvPicPr>
          <p:cNvPr id="3686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-28574"/>
            <a:ext cx="4733925" cy="866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4"/>
          <p:cNvSpPr txBox="1">
            <a:spLocks noChangeArrowheads="1"/>
          </p:cNvSpPr>
          <p:nvPr/>
        </p:nvSpPr>
        <p:spPr bwMode="auto">
          <a:xfrm>
            <a:off x="2776538" y="234952"/>
            <a:ext cx="34671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场景：摇船送报考</a:t>
            </a:r>
          </a:p>
        </p:txBody>
      </p:sp>
      <p:sp>
        <p:nvSpPr>
          <p:cNvPr id="4" name="箭头: 手杖形 3">
            <a:hlinkClick r:id="rId4" action="ppaction://hlinksldjump"/>
          </p:cNvPr>
          <p:cNvSpPr/>
          <p:nvPr/>
        </p:nvSpPr>
        <p:spPr>
          <a:xfrm rot="5400000" flipH="1">
            <a:off x="8289652" y="4312700"/>
            <a:ext cx="343368" cy="362028"/>
          </a:xfrm>
          <a:prstGeom prst="utur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951782"/>
              </p:ext>
            </p:extLst>
          </p:nvPr>
        </p:nvGraphicFramePr>
        <p:xfrm>
          <a:off x="0" y="0"/>
          <a:ext cx="9143999" cy="5149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2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0634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1066800"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24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3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13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13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413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64905" y="1301794"/>
            <a:ext cx="250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朦胧中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买枇杷吃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3420" y="1301794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b="1" kern="100" dirty="0">
                <a:solidFill>
                  <a:srgbClr val="FF0000"/>
                </a:solidFill>
              </a:rPr>
              <a:t>半夜</a:t>
            </a:r>
            <a:endParaRPr lang="en-US" altLang="zh-CN" sz="2000" b="1" kern="1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1099" y="2293785"/>
            <a:ext cx="11079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生活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上下文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背景资料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36004" y="28251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父子情深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64905" y="2353495"/>
            <a:ext cx="2762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父亲心疼</a:t>
            </a:r>
            <a:r>
              <a:rPr lang="en-US" altLang="zh-CN" sz="2000" b="1" dirty="0"/>
              <a:t>……</a:t>
            </a:r>
            <a:r>
              <a:rPr lang="zh-CN" altLang="en-US" sz="2000" b="1" dirty="0"/>
              <a:t>动心了。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86391" y="2153989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心疼、动心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节省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7435" y="3378214"/>
            <a:ext cx="39068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/>
              <a:t>遇上大雨大雪天</a:t>
            </a:r>
            <a:r>
              <a:rPr lang="en-US" altLang="zh-CN" dirty="0"/>
              <a:t>……</a:t>
            </a:r>
            <a:r>
              <a:rPr lang="zh-CN" altLang="en-US" dirty="0"/>
              <a:t>背我上学。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72064" y="340899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77435" y="4323796"/>
            <a:ext cx="3536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/>
              <a:t>为避免炎热</a:t>
            </a:r>
            <a:r>
              <a:rPr lang="en-US" altLang="zh-CN" dirty="0"/>
              <a:t>……</a:t>
            </a:r>
            <a:r>
              <a:rPr lang="zh-CN" altLang="en-US" dirty="0"/>
              <a:t>小舱里睡觉。</a:t>
            </a:r>
            <a:endParaRPr lang="en-US" altLang="zh-CN" dirty="0"/>
          </a:p>
          <a:p>
            <a:r>
              <a:rPr lang="zh-CN" altLang="en-US" dirty="0"/>
              <a:t>船上备一只泥灶</a:t>
            </a:r>
            <a:r>
              <a:rPr lang="en-US" altLang="zh-CN" dirty="0"/>
              <a:t>……</a:t>
            </a:r>
            <a:r>
              <a:rPr lang="zh-CN" altLang="en-US" dirty="0"/>
              <a:t>食宿费。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83420" y="432544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夜晚开船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轮换摇橹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FED4C0-0410-5228-075C-2DEF29508555}"/>
              </a:ext>
            </a:extLst>
          </p:cNvPr>
          <p:cNvSpPr txBox="1"/>
          <p:nvPr/>
        </p:nvSpPr>
        <p:spPr>
          <a:xfrm>
            <a:off x="-1" y="9513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抓场景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226D2A-9195-A72C-7A05-BFB24FA998DD}"/>
              </a:ext>
            </a:extLst>
          </p:cNvPr>
          <p:cNvSpPr txBox="1"/>
          <p:nvPr/>
        </p:nvSpPr>
        <p:spPr>
          <a:xfrm>
            <a:off x="2222268" y="951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勾词句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11CF47-A556-5C93-F3AA-8AF1CDB915C4}"/>
              </a:ext>
            </a:extLst>
          </p:cNvPr>
          <p:cNvSpPr txBox="1"/>
          <p:nvPr/>
        </p:nvSpPr>
        <p:spPr>
          <a:xfrm>
            <a:off x="5813858" y="2199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悟情感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812DC4-E1B2-590B-0DFA-82F1F46549CD}"/>
              </a:ext>
            </a:extLst>
          </p:cNvPr>
          <p:cNvSpPr txBox="1"/>
          <p:nvPr/>
        </p:nvSpPr>
        <p:spPr>
          <a:xfrm>
            <a:off x="7902924" y="951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感情读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9C24BBC-9BAE-A9CA-0EBC-60A57780BBAF}"/>
              </a:ext>
            </a:extLst>
          </p:cNvPr>
          <p:cNvSpPr txBox="1"/>
          <p:nvPr/>
        </p:nvSpPr>
        <p:spPr>
          <a:xfrm>
            <a:off x="5299262" y="58540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抓细节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1024AC-A09A-03A5-9662-8FD247987372}"/>
              </a:ext>
            </a:extLst>
          </p:cNvPr>
          <p:cNvSpPr txBox="1"/>
          <p:nvPr/>
        </p:nvSpPr>
        <p:spPr>
          <a:xfrm>
            <a:off x="6841157" y="58540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抓勾连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7E5D3B1-9E84-72F3-6631-B14BB661E854}"/>
              </a:ext>
            </a:extLst>
          </p:cNvPr>
          <p:cNvSpPr txBox="1"/>
          <p:nvPr/>
        </p:nvSpPr>
        <p:spPr>
          <a:xfrm>
            <a:off x="53808" y="1086350"/>
            <a:ext cx="11128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卖茧子</a:t>
            </a:r>
          </a:p>
          <a:p>
            <a:r>
              <a:rPr lang="zh-CN" altLang="en-US" sz="2400" b="1" dirty="0">
                <a:solidFill>
                  <a:schemeClr val="bg1"/>
                </a:solidFill>
              </a:rPr>
              <a:t>买枇杷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3E16A4E-5FF6-B09A-0A35-19BAF1651F72}"/>
              </a:ext>
            </a:extLst>
          </p:cNvPr>
          <p:cNvSpPr txBox="1"/>
          <p:nvPr/>
        </p:nvSpPr>
        <p:spPr>
          <a:xfrm>
            <a:off x="53807" y="2138051"/>
            <a:ext cx="11128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被虫咬</a:t>
            </a:r>
          </a:p>
          <a:p>
            <a:r>
              <a:rPr lang="zh-CN" altLang="en-US" sz="2400" b="1" dirty="0">
                <a:solidFill>
                  <a:schemeClr val="bg1"/>
                </a:solidFill>
              </a:rPr>
              <a:t>欲换房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9F3A5C-0AF3-B14E-EF2C-51C016520344}"/>
              </a:ext>
            </a:extLst>
          </p:cNvPr>
          <p:cNvSpPr txBox="1"/>
          <p:nvPr/>
        </p:nvSpPr>
        <p:spPr>
          <a:xfrm>
            <a:off x="53806" y="3189752"/>
            <a:ext cx="11128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雨雪天</a:t>
            </a:r>
          </a:p>
          <a:p>
            <a:r>
              <a:rPr lang="zh-CN" altLang="en-US" sz="2400" b="1" dirty="0">
                <a:solidFill>
                  <a:schemeClr val="bg1"/>
                </a:solidFill>
              </a:rPr>
              <a:t>背上学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2F29AE-5256-7603-C390-C193E6F49A16}"/>
              </a:ext>
            </a:extLst>
          </p:cNvPr>
          <p:cNvSpPr txBox="1"/>
          <p:nvPr/>
        </p:nvSpPr>
        <p:spPr>
          <a:xfrm>
            <a:off x="53805" y="4225478"/>
            <a:ext cx="11128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夜摇船</a:t>
            </a:r>
          </a:p>
          <a:p>
            <a:r>
              <a:rPr lang="zh-CN" altLang="en-US" sz="2400" b="1" dirty="0">
                <a:solidFill>
                  <a:schemeClr val="bg1"/>
                </a:solidFill>
              </a:rPr>
              <a:t>送报考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74494"/>
              </p:ext>
            </p:extLst>
          </p:nvPr>
        </p:nvGraphicFramePr>
        <p:xfrm>
          <a:off x="0" y="0"/>
          <a:ext cx="9144000" cy="5143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0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8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920624" y="7780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给我买枇杷吃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20624" y="1427996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父亲心疼极了</a:t>
            </a:r>
            <a:r>
              <a:rPr lang="en-US" altLang="zh-CN" dirty="0"/>
              <a:t>……</a:t>
            </a:r>
            <a:r>
              <a:rPr lang="zh-CN" altLang="en-US" dirty="0"/>
              <a:t>父亲动心了。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36944" y="130908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早已体会到父亲挣钱的艰难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不肯加钱换房子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04634" y="1931186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领我吃热豆腐脑，自己就是不吃。</a:t>
            </a:r>
            <a:endParaRPr lang="en-US" altLang="zh-CN" dirty="0"/>
          </a:p>
          <a:p>
            <a:r>
              <a:rPr lang="zh-CN" altLang="en-US" dirty="0"/>
              <a:t>用玻璃和彩纸给“我”糊了万花筒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36943" y="192762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不敢、也不忍叫父亲买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我叫他也吃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0624" y="2734847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路滑难走，便背我上学。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51786" y="2681463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从不缺课、也不逃学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20624" y="336036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粜稻、卖猪、凑钱、铺床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51786" y="336036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感到十分心酸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20624" y="3886954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摇船送我上学、自己煮饭</a:t>
            </a:r>
            <a:endParaRPr lang="en-US" altLang="zh-CN" dirty="0"/>
          </a:p>
          <a:p>
            <a:r>
              <a:rPr lang="zh-CN" altLang="en-US" dirty="0"/>
              <a:t>不敢停船在学校附近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48998" y="3886954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担心考不取而睡不着，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最终考取了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20623" y="462091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摇船送我上学、缝补棉被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36943" y="4621949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父亲的背影分外明显、永难磨灭！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EC41CA-2570-D0FE-3636-9B552EAB61DF}"/>
              </a:ext>
            </a:extLst>
          </p:cNvPr>
          <p:cNvSpPr txBox="1"/>
          <p:nvPr/>
        </p:nvSpPr>
        <p:spPr>
          <a:xfrm>
            <a:off x="244124" y="8701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场景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77544DB-6F17-3761-95AE-9907B57477CE}"/>
              </a:ext>
            </a:extLst>
          </p:cNvPr>
          <p:cNvSpPr txBox="1"/>
          <p:nvPr/>
        </p:nvSpPr>
        <p:spPr>
          <a:xfrm>
            <a:off x="1920624" y="87012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父亲对“我”的爱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231E94-4895-8C9F-117E-899EE450904E}"/>
              </a:ext>
            </a:extLst>
          </p:cNvPr>
          <p:cNvSpPr txBox="1"/>
          <p:nvPr/>
        </p:nvSpPr>
        <p:spPr>
          <a:xfrm>
            <a:off x="5209262" y="86125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“我”对父亲的理解和爱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9C4B2F-F32B-7D86-FB40-BBEAAE6B02C3}"/>
              </a:ext>
            </a:extLst>
          </p:cNvPr>
          <p:cNvSpPr txBox="1"/>
          <p:nvPr/>
        </p:nvSpPr>
        <p:spPr>
          <a:xfrm>
            <a:off x="-33262" y="7043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卖茧子买枇杷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84BAA37-97B4-5451-88DB-15AAA6C47080}"/>
              </a:ext>
            </a:extLst>
          </p:cNvPr>
          <p:cNvSpPr txBox="1"/>
          <p:nvPr/>
        </p:nvSpPr>
        <p:spPr>
          <a:xfrm>
            <a:off x="-33261" y="134110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被虫咬欲换房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CAF05CA-52F7-8A9E-B1E9-21E60DEC8546}"/>
              </a:ext>
            </a:extLst>
          </p:cNvPr>
          <p:cNvSpPr txBox="1"/>
          <p:nvPr/>
        </p:nvSpPr>
        <p:spPr>
          <a:xfrm>
            <a:off x="-33262" y="189942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逛庙会做万花</a:t>
            </a:r>
            <a:endParaRPr lang="en-US" altLang="zh-CN" sz="2000" dirty="0"/>
          </a:p>
          <a:p>
            <a:r>
              <a:rPr lang="zh-CN" altLang="en-US" sz="2000" dirty="0"/>
              <a:t>筒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E266F1E-0B2F-C711-B256-55CE45C23EB8}"/>
              </a:ext>
            </a:extLst>
          </p:cNvPr>
          <p:cNvSpPr txBox="1"/>
          <p:nvPr/>
        </p:nvSpPr>
        <p:spPr>
          <a:xfrm>
            <a:off x="-33261" y="270406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雨雪天背上学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2D4AC25-E8DD-6E06-C759-ADE0E7BC0EE8}"/>
              </a:ext>
            </a:extLst>
          </p:cNvPr>
          <p:cNvSpPr txBox="1"/>
          <p:nvPr/>
        </p:nvSpPr>
        <p:spPr>
          <a:xfrm>
            <a:off x="-33260" y="336036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凑学费铺床被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8769DA-C12B-AD4C-A52D-D2E9B11B782F}"/>
              </a:ext>
            </a:extLst>
          </p:cNvPr>
          <p:cNvSpPr txBox="1"/>
          <p:nvPr/>
        </p:nvSpPr>
        <p:spPr>
          <a:xfrm>
            <a:off x="-33259" y="395799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夜摇船送报考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D24CFB2-62B0-9B2D-7888-637B8804735F}"/>
              </a:ext>
            </a:extLst>
          </p:cNvPr>
          <p:cNvSpPr txBox="1"/>
          <p:nvPr/>
        </p:nvSpPr>
        <p:spPr>
          <a:xfrm>
            <a:off x="-33260" y="46209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缝棉被送上学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746964"/>
              </p:ext>
            </p:extLst>
          </p:nvPr>
        </p:nvGraphicFramePr>
        <p:xfrm>
          <a:off x="1" y="1"/>
          <a:ext cx="9143999" cy="51434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2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3782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1066800" algn="just">
                        <a:lnSpc>
                          <a:spcPct val="150000"/>
                        </a:lnSpc>
                      </a:pP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zh-CN" sz="15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7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15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500" b="1" kern="1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1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7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7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zh-CN" sz="15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altLang="zh-CN" sz="15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5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5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15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79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35216" y="617099"/>
            <a:ext cx="3236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父亲从家里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就是不吃。</a:t>
            </a:r>
            <a:endParaRPr lang="en-US" altLang="zh-CN" sz="14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虽然不可能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最珍贵的玩具了。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9364" y="617099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kern="100" dirty="0">
                <a:solidFill>
                  <a:srgbClr val="FF0000"/>
                </a:solidFill>
              </a:rPr>
              <a:t>凉、热、觉得</a:t>
            </a:r>
            <a:endParaRPr lang="en-US" altLang="zh-CN" sz="1400" b="1" kern="100" dirty="0">
              <a:solidFill>
                <a:srgbClr val="FF0000"/>
              </a:solidFill>
            </a:endParaRPr>
          </a:p>
          <a:p>
            <a:pPr algn="just"/>
            <a:r>
              <a:rPr lang="zh-CN" altLang="en-US" sz="1400" b="1" kern="1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就是不吃</a:t>
            </a:r>
            <a:r>
              <a:rPr lang="zh-CN" altLang="en-US" sz="1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、理解</a:t>
            </a:r>
            <a:endParaRPr lang="zh-CN" altLang="zh-CN" sz="1400" b="1" kern="100" dirty="0">
              <a:solidFill>
                <a:srgbClr val="FF0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0548" y="26274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父子情深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35216" y="1234197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家里粜稻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不少的钱。</a:t>
            </a:r>
            <a:endParaRPr lang="en-US" altLang="zh-CN" sz="14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父亲送我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铺好床。</a:t>
            </a:r>
            <a:endParaRPr lang="en-US" altLang="zh-CN" sz="1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9364" y="131486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kern="100" dirty="0">
                <a:solidFill>
                  <a:srgbClr val="FF0000"/>
                </a:solidFill>
              </a:rPr>
              <a:t>凑、替我</a:t>
            </a:r>
            <a:endParaRPr lang="en-US" altLang="zh-CN" sz="1400" b="1" kern="1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5216" y="1982097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不过父亲不摇橹</a:t>
            </a:r>
            <a:r>
              <a:rPr lang="en-US" altLang="zh-CN" sz="1400" b="1" dirty="0"/>
              <a:t>……</a:t>
            </a:r>
            <a:r>
              <a:rPr lang="zh-CN" altLang="en-US" sz="1400" b="1" dirty="0"/>
              <a:t>备齐行装。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79363" y="188166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抓紧时间</a:t>
            </a:r>
            <a:endParaRPr lang="en-US" altLang="zh-CN" sz="1400" b="1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solidFill>
                  <a:srgbClr val="FF0000"/>
                </a:solidFill>
              </a:rPr>
              <a:t>缝棉被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35216" y="2657778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朦胧中</a:t>
            </a:r>
            <a:r>
              <a:rPr lang="en-US" altLang="zh-CN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宋体" panose="02010600030101010101" pitchFamily="2" charset="-122"/>
              </a:rPr>
              <a:t>买枇杷吃</a:t>
            </a:r>
            <a:endParaRPr lang="en-US" altLang="zh-CN" sz="1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79363" y="26577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b="1" kern="100" dirty="0">
                <a:solidFill>
                  <a:srgbClr val="FF0000"/>
                </a:solidFill>
              </a:rPr>
              <a:t>半夜</a:t>
            </a:r>
            <a:endParaRPr lang="en-US" altLang="zh-CN" sz="1400" b="1" kern="1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8637" y="2196597"/>
            <a:ext cx="90281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生活</a:t>
            </a:r>
            <a:endParaRPr lang="en-US" altLang="zh-CN" sz="1400" b="1" dirty="0">
              <a:solidFill>
                <a:srgbClr val="FF0000"/>
              </a:solidFill>
            </a:endParaRPr>
          </a:p>
          <a:p>
            <a:endParaRPr lang="en-US" altLang="zh-CN" sz="1400" b="1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solidFill>
                  <a:srgbClr val="FF0000"/>
                </a:solidFill>
              </a:rPr>
              <a:t>上下文</a:t>
            </a:r>
            <a:endParaRPr lang="en-US" altLang="zh-CN" sz="1400" b="1" dirty="0">
              <a:solidFill>
                <a:srgbClr val="FF0000"/>
              </a:solidFill>
            </a:endParaRPr>
          </a:p>
          <a:p>
            <a:endParaRPr lang="en-US" altLang="zh-CN" sz="1400" b="1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solidFill>
                  <a:srgbClr val="FF0000"/>
                </a:solidFill>
              </a:rPr>
              <a:t>背景资料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35216" y="3333459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父亲心疼</a:t>
            </a:r>
            <a:r>
              <a:rPr lang="en-US" altLang="zh-CN" sz="1400" b="1" dirty="0"/>
              <a:t>……</a:t>
            </a:r>
            <a:r>
              <a:rPr lang="zh-CN" altLang="en-US" sz="1400" b="1" dirty="0"/>
              <a:t>动心了。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8054" y="3218446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心疼、动心</a:t>
            </a:r>
            <a:endParaRPr lang="en-US" altLang="zh-CN" sz="1400" b="1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solidFill>
                  <a:srgbClr val="FF0000"/>
                </a:solidFill>
              </a:rPr>
              <a:t>节省</a:t>
            </a:r>
            <a:endParaRPr lang="en-US" altLang="zh-CN" sz="1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5215" y="4542621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1400" dirty="0"/>
              <a:t>为避免炎热</a:t>
            </a:r>
            <a:r>
              <a:rPr lang="en-US" altLang="zh-CN" sz="1400" dirty="0"/>
              <a:t>……</a:t>
            </a:r>
            <a:r>
              <a:rPr lang="zh-CN" altLang="en-US" sz="1400" dirty="0"/>
              <a:t>小舱里睡觉。</a:t>
            </a:r>
            <a:endParaRPr lang="en-US" altLang="zh-CN" sz="1400" dirty="0"/>
          </a:p>
          <a:p>
            <a:r>
              <a:rPr lang="zh-CN" altLang="en-US" sz="1400" dirty="0"/>
              <a:t>船上备一只泥灶</a:t>
            </a:r>
            <a:r>
              <a:rPr lang="en-US" altLang="zh-CN" sz="1400" dirty="0"/>
              <a:t>……</a:t>
            </a:r>
            <a:r>
              <a:rPr lang="zh-CN" altLang="en-US" sz="1400" dirty="0"/>
              <a:t>食宿费。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78054" y="454262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夜晚开船</a:t>
            </a:r>
            <a:endParaRPr lang="en-US" altLang="zh-CN" sz="1400" b="1" dirty="0">
              <a:solidFill>
                <a:srgbClr val="FF0000"/>
              </a:solidFill>
            </a:endParaRPr>
          </a:p>
          <a:p>
            <a:r>
              <a:rPr lang="zh-CN" altLang="en-US" sz="1400" b="1" dirty="0">
                <a:solidFill>
                  <a:srgbClr val="FF0000"/>
                </a:solidFill>
              </a:rPr>
              <a:t>轮换摇橹</a:t>
            </a:r>
            <a:endParaRPr lang="en-US" altLang="zh-CN" sz="1400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35215" y="3994752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1400" dirty="0"/>
              <a:t>遇上大雨大雪天</a:t>
            </a:r>
            <a:r>
              <a:rPr lang="en-US" altLang="zh-CN" sz="1400" dirty="0"/>
              <a:t>……</a:t>
            </a:r>
            <a:r>
              <a:rPr lang="zh-CN" altLang="en-US" sz="1400" dirty="0"/>
              <a:t>背我上学。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978054" y="399475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1044B7-EDE1-7321-6724-BA566343428D}"/>
              </a:ext>
            </a:extLst>
          </p:cNvPr>
          <p:cNvSpPr txBox="1"/>
          <p:nvPr/>
        </p:nvSpPr>
        <p:spPr>
          <a:xfrm>
            <a:off x="89658" y="709432"/>
            <a:ext cx="805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逛庙会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8B4EB3-5B8E-9459-5C26-7ECC5DE32B8E}"/>
              </a:ext>
            </a:extLst>
          </p:cNvPr>
          <p:cNvSpPr txBox="1"/>
          <p:nvPr/>
        </p:nvSpPr>
        <p:spPr>
          <a:xfrm>
            <a:off x="89657" y="1203419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凑学费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铺床被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7C8BA3-8A1D-6CDC-47DB-06A5D4001365}"/>
              </a:ext>
            </a:extLst>
          </p:cNvPr>
          <p:cNvSpPr txBox="1"/>
          <p:nvPr/>
        </p:nvSpPr>
        <p:spPr>
          <a:xfrm>
            <a:off x="89657" y="1852176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缝棉被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送上学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4C3276-0215-D424-9F49-4F05DD62701B}"/>
              </a:ext>
            </a:extLst>
          </p:cNvPr>
          <p:cNvSpPr txBox="1"/>
          <p:nvPr/>
        </p:nvSpPr>
        <p:spPr>
          <a:xfrm>
            <a:off x="89657" y="2519277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卖茧子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买枇杷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77F896-180D-821F-94E7-49D1EFBF6CB3}"/>
              </a:ext>
            </a:extLst>
          </p:cNvPr>
          <p:cNvSpPr txBox="1"/>
          <p:nvPr/>
        </p:nvSpPr>
        <p:spPr>
          <a:xfrm>
            <a:off x="89658" y="104649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抓场景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CB156F-C70C-8849-7AF9-AF880E05ABD3}"/>
              </a:ext>
            </a:extLst>
          </p:cNvPr>
          <p:cNvSpPr txBox="1"/>
          <p:nvPr/>
        </p:nvSpPr>
        <p:spPr>
          <a:xfrm>
            <a:off x="1994691" y="104649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勾词句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C3F1988-D89B-5015-8638-5879538FFC5D}"/>
              </a:ext>
            </a:extLst>
          </p:cNvPr>
          <p:cNvSpPr txBox="1"/>
          <p:nvPr/>
        </p:nvSpPr>
        <p:spPr>
          <a:xfrm>
            <a:off x="5941325" y="-44327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悟情感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13D5D6-5BC6-1252-4751-A0721B711D1F}"/>
              </a:ext>
            </a:extLst>
          </p:cNvPr>
          <p:cNvSpPr txBox="1"/>
          <p:nvPr/>
        </p:nvSpPr>
        <p:spPr>
          <a:xfrm>
            <a:off x="8070548" y="104649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感情读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241A919-A4AF-0C23-0041-9AB43E4B1D38}"/>
              </a:ext>
            </a:extLst>
          </p:cNvPr>
          <p:cNvSpPr txBox="1"/>
          <p:nvPr/>
        </p:nvSpPr>
        <p:spPr>
          <a:xfrm>
            <a:off x="5308421" y="288604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抓细节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170239A-562B-D71A-D94E-B459AEBD886D}"/>
              </a:ext>
            </a:extLst>
          </p:cNvPr>
          <p:cNvSpPr txBox="1"/>
          <p:nvPr/>
        </p:nvSpPr>
        <p:spPr>
          <a:xfrm>
            <a:off x="6847754" y="288604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抓勾连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2076B2F-97F4-E5A3-520F-259864032117}"/>
              </a:ext>
            </a:extLst>
          </p:cNvPr>
          <p:cNvSpPr txBox="1"/>
          <p:nvPr/>
        </p:nvSpPr>
        <p:spPr>
          <a:xfrm>
            <a:off x="84636" y="3186378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被虫咬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欲换房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22FF74F-525D-1D57-8D44-AAF38B047F1E}"/>
              </a:ext>
            </a:extLst>
          </p:cNvPr>
          <p:cNvSpPr txBox="1"/>
          <p:nvPr/>
        </p:nvSpPr>
        <p:spPr>
          <a:xfrm>
            <a:off x="84636" y="3856252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雨雪天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背上学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655CDC9-49C3-BF31-FDFC-7B1D5061FBDD}"/>
              </a:ext>
            </a:extLst>
          </p:cNvPr>
          <p:cNvSpPr txBox="1"/>
          <p:nvPr/>
        </p:nvSpPr>
        <p:spPr>
          <a:xfrm>
            <a:off x="84636" y="4511843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夜摇船</a:t>
            </a:r>
          </a:p>
          <a:p>
            <a:r>
              <a:rPr lang="zh-CN" altLang="en-US" sz="1600" b="1" dirty="0">
                <a:solidFill>
                  <a:schemeClr val="bg1"/>
                </a:solidFill>
              </a:rPr>
              <a:t>送报考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0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4" grpId="0"/>
      <p:bldP spid="25" grpId="0"/>
      <p:bldP spid="26" grpId="0"/>
      <p:bldP spid="27" grpId="0"/>
      <p:bldP spid="5" grpId="0"/>
      <p:bldP spid="7" grpId="0"/>
      <p:bldP spid="8" grpId="0"/>
      <p:bldP spid="11" grpId="0"/>
      <p:bldP spid="12" grpId="0"/>
      <p:bldP spid="15" grpId="0"/>
      <p:bldP spid="19" grpId="0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01650" y="1941513"/>
            <a:ext cx="8140700" cy="674687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空白演示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01650" y="2674938"/>
            <a:ext cx="8140700" cy="712787"/>
          </a:xfrm>
        </p:spPr>
        <p:txBody>
          <a:bodyPr/>
          <a:lstStyle/>
          <a:p>
            <a:pPr>
              <a:defRPr/>
            </a:pPr>
            <a:r>
              <a:rPr lang="zh-CN" altLang="en-US"/>
              <a:t>在此输入您的封面副标题</a:t>
            </a:r>
          </a:p>
        </p:txBody>
      </p:sp>
      <p:pic>
        <p:nvPicPr>
          <p:cNvPr id="43012" name="图片 4" descr="src=http___img.mp.itc.cn_upload_20170619_9bd4fba095124a4fa660a45016ab4b76_th.jpg&amp;refer=http___img.mp.it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50800"/>
            <a:ext cx="9096375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40050" y="1154113"/>
            <a:ext cx="4422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40050" y="2290763"/>
            <a:ext cx="4046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关爱 期待  思念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1"/>
          <p:cNvSpPr txBox="1">
            <a:spLocks noChangeArrowheads="1"/>
          </p:cNvSpPr>
          <p:nvPr/>
        </p:nvSpPr>
        <p:spPr bwMode="auto">
          <a:xfrm>
            <a:off x="552450" y="1063625"/>
            <a:ext cx="7572375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i="1" dirty="0">
                <a:latin typeface="楷体" panose="02010609060101010101" pitchFamily="49" charset="-122"/>
                <a:ea typeface="楷体" panose="02010609060101010101" pitchFamily="49" charset="-122"/>
              </a:rPr>
              <a:t>    愿我们在父爱的浸润里</a:t>
            </a:r>
            <a:endParaRPr lang="en-US" altLang="zh-CN" sz="48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i="1" dirty="0">
                <a:latin typeface="楷体" panose="02010609060101010101" pitchFamily="49" charset="-122"/>
                <a:ea typeface="楷体" panose="02010609060101010101" pitchFamily="49" charset="-122"/>
              </a:rPr>
              <a:t>如愿成为更好的自己。</a:t>
            </a: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72496" y="1139664"/>
            <a:ext cx="6903720" cy="640081"/>
            <a:chOff x="3567" y="2960"/>
            <a:chExt cx="12111" cy="1344"/>
          </a:xfrm>
          <a:solidFill>
            <a:schemeClr val="bg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567" y="2960"/>
              <a:ext cx="12111" cy="1334"/>
              <a:chOff x="3495" y="2344"/>
              <a:chExt cx="12111" cy="1334"/>
            </a:xfrm>
            <a:grpFill/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9476" y="2344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>
                <p:custDataLst>
                  <p:tags r:id="rId14"/>
                </p:custDataLst>
              </p:nvPr>
            </p:nvCxnSpPr>
            <p:spPr>
              <a:xfrm flipH="1" flipV="1">
                <a:off x="3495" y="2957"/>
                <a:ext cx="12111" cy="25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3528" y="2981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7552" y="3065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11803" y="3017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15566" y="2982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/>
            <p:nvPr>
              <p:custDataLst>
                <p:tags r:id="rId13"/>
              </p:custDataLst>
            </p:nvPr>
          </p:nvCxnSpPr>
          <p:spPr>
            <a:xfrm flipH="1">
              <a:off x="15653" y="3627"/>
              <a:ext cx="1" cy="677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-16669" y="32861"/>
            <a:ext cx="6903720" cy="694373"/>
            <a:chOff x="-35" y="69"/>
            <a:chExt cx="14496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9" name="矩形 8"/>
            <p:cNvSpPr/>
            <p:nvPr>
              <p:custDataLst>
                <p:tags r:id="rId11"/>
              </p:custDataLst>
            </p:nvPr>
          </p:nvSpPr>
          <p:spPr>
            <a:xfrm>
              <a:off x="-35" y="457"/>
              <a:ext cx="14496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indent="574040"/>
              <a:r>
                <a:rPr lang="en-US" altLang="zh-CN" b="1" dirty="0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统整单元内容，明晰学习方法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9534" y="32861"/>
            <a:ext cx="694373" cy="69437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547664" y="688131"/>
            <a:ext cx="5902376" cy="646331"/>
          </a:xfrm>
          <a:prstGeom prst="rect">
            <a:avLst/>
          </a:prstGeom>
          <a:gradFill>
            <a:gsLst>
              <a:gs pos="15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8000">
                      <a:srgbClr val="FFC62D"/>
                    </a:gs>
                    <a:gs pos="31000">
                      <a:srgbClr val="E56772"/>
                    </a:gs>
                    <a:gs pos="58000">
                      <a:srgbClr val="B752A4"/>
                    </a:gs>
                    <a:gs pos="98000">
                      <a:srgbClr val="4C6DB4"/>
                    </a:gs>
                    <a:gs pos="79000">
                      <a:srgbClr val="574FB3"/>
                    </a:gs>
                  </a:gsLst>
                </a:gra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感恩父母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2343470" y="1821666"/>
            <a:ext cx="2032354" cy="2033668"/>
            <a:chOff x="4635" y="3806"/>
            <a:chExt cx="3498" cy="4124"/>
          </a:xfrm>
        </p:grpSpPr>
        <p:sp>
          <p:nvSpPr>
            <p:cNvPr id="46" name="圆角矩形 45"/>
            <p:cNvSpPr/>
            <p:nvPr/>
          </p:nvSpPr>
          <p:spPr>
            <a:xfrm>
              <a:off x="4639" y="3806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《父爱之舟》</a:t>
              </a: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635" y="5253"/>
              <a:ext cx="3494" cy="2677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5836" y="4948"/>
              <a:ext cx="0" cy="35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>
              <p:custDataLst>
                <p:tags r:id="rId10"/>
              </p:custDataLst>
            </p:nvPr>
          </p:nvCxnSpPr>
          <p:spPr>
            <a:xfrm>
              <a:off x="5540" y="5267"/>
              <a:ext cx="0" cy="2663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4535968" y="1788079"/>
            <a:ext cx="2213611" cy="2122172"/>
            <a:chOff x="7434" y="3808"/>
            <a:chExt cx="4648" cy="4456"/>
          </a:xfrm>
        </p:grpSpPr>
        <p:sp>
          <p:nvSpPr>
            <p:cNvPr id="47" name="圆角矩形 46"/>
            <p:cNvSpPr/>
            <p:nvPr/>
          </p:nvSpPr>
          <p:spPr>
            <a:xfrm>
              <a:off x="7643" y="3808"/>
              <a:ext cx="4103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“精彩极了”和“糟糕透了”“》</a:t>
              </a: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444" y="5470"/>
              <a:ext cx="4638" cy="2794"/>
            </a:xfrm>
            <a:prstGeom prst="roundRect">
              <a:avLst>
                <a:gd name="adj" fmla="val 16100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综合运用方法：</a:t>
              </a:r>
              <a:endPara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抓场景</a:t>
              </a:r>
              <a:endPara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抓细节</a:t>
              </a:r>
              <a:endPara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抓勾连</a:t>
              </a:r>
              <a:endPara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9678" y="4925"/>
              <a:ext cx="16" cy="361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>
              <p:custDataLst>
                <p:tags r:id="rId8"/>
              </p:custDataLst>
            </p:nvPr>
          </p:nvCxnSpPr>
          <p:spPr>
            <a:xfrm>
              <a:off x="8289" y="549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>
              <p:custDataLst>
                <p:tags r:id="rId9"/>
              </p:custDataLst>
            </p:nvPr>
          </p:nvSpPr>
          <p:spPr>
            <a:xfrm>
              <a:off x="7434" y="6158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886506" y="1780936"/>
            <a:ext cx="2068830" cy="2129314"/>
            <a:chOff x="11549" y="3967"/>
            <a:chExt cx="4344" cy="4471"/>
          </a:xfrm>
        </p:grpSpPr>
        <p:sp>
          <p:nvSpPr>
            <p:cNvPr id="48" name="圆角矩形 47"/>
            <p:cNvSpPr/>
            <p:nvPr/>
          </p:nvSpPr>
          <p:spPr>
            <a:xfrm>
              <a:off x="11549" y="3967"/>
              <a:ext cx="368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口语交际、习作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3159" y="5099"/>
              <a:ext cx="0" cy="52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圆角矩形 60"/>
            <p:cNvSpPr/>
            <p:nvPr/>
          </p:nvSpPr>
          <p:spPr>
            <a:xfrm>
              <a:off x="11549" y="5598"/>
              <a:ext cx="4344" cy="2840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综合运用方法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2515" y="1859864"/>
            <a:ext cx="2209082" cy="2029778"/>
            <a:chOff x="167" y="3821"/>
            <a:chExt cx="4425" cy="4262"/>
          </a:xfrm>
        </p:grpSpPr>
        <p:sp>
          <p:nvSpPr>
            <p:cNvPr id="81" name="圆角矩形 80"/>
            <p:cNvSpPr/>
            <p:nvPr>
              <p:custDataLst>
                <p:tags r:id="rId3"/>
              </p:custDataLst>
            </p:nvPr>
          </p:nvSpPr>
          <p:spPr>
            <a:xfrm>
              <a:off x="167" y="3821"/>
              <a:ext cx="4425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《慈母情深》</a:t>
              </a:r>
            </a:p>
          </p:txBody>
        </p:sp>
        <p:sp>
          <p:nvSpPr>
            <p:cNvPr id="82" name="圆角矩形 81"/>
            <p:cNvSpPr/>
            <p:nvPr>
              <p:custDataLst>
                <p:tags r:id="rId4"/>
              </p:custDataLst>
            </p:nvPr>
          </p:nvSpPr>
          <p:spPr>
            <a:xfrm>
              <a:off x="167" y="5327"/>
              <a:ext cx="4425" cy="2756"/>
            </a:xfrm>
            <a:prstGeom prst="roundRect">
              <a:avLst>
                <a:gd name="adj" fmla="val 15182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>
              <p:custDataLst>
                <p:tags r:id="rId5"/>
              </p:custDataLst>
            </p:nvPr>
          </p:nvCxnSpPr>
          <p:spPr>
            <a:xfrm>
              <a:off x="2190" y="4937"/>
              <a:ext cx="2" cy="38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>
              <p:custDataLst>
                <p:tags r:id="rId6"/>
              </p:custDataLst>
            </p:nvPr>
          </p:nvCxnSpPr>
          <p:spPr>
            <a:xfrm>
              <a:off x="1049" y="5332"/>
              <a:ext cx="0" cy="274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/>
            <p:cNvSpPr txBox="1"/>
            <p:nvPr>
              <p:custDataLst>
                <p:tags r:id="rId7"/>
              </p:custDataLst>
            </p:nvPr>
          </p:nvSpPr>
          <p:spPr>
            <a:xfrm>
              <a:off x="331" y="5827"/>
              <a:ext cx="715" cy="115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</a:t>
              </a:r>
            </a:p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习</a:t>
              </a:r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10870" y="2724628"/>
            <a:ext cx="881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抓场景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抓细节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抓勾连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51075" y="2716026"/>
            <a:ext cx="881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抓创景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抓细节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抓勾连</a:t>
            </a: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2419315" y="2875381"/>
            <a:ext cx="409027" cy="55526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练习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116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0" grpId="0"/>
      <p:bldP spid="2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6"/>
          <p:cNvSpPr/>
          <p:nvPr/>
        </p:nvSpPr>
        <p:spPr>
          <a:xfrm>
            <a:off x="394678" y="3336299"/>
            <a:ext cx="1952948" cy="579677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“感恩父母”演讲活动</a:t>
            </a:r>
          </a:p>
        </p:txBody>
      </p:sp>
      <p:sp>
        <p:nvSpPr>
          <p:cNvPr id="3" name="矩形: 圆角 28"/>
          <p:cNvSpPr/>
          <p:nvPr/>
        </p:nvSpPr>
        <p:spPr>
          <a:xfrm>
            <a:off x="2748048" y="1707633"/>
            <a:ext cx="3029152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任务二：寻找梦中的小渔船，</a:t>
            </a:r>
            <a:endParaRPr lang="en-US" altLang="zh-CN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感受深沉父爱</a:t>
            </a:r>
          </a:p>
        </p:txBody>
      </p:sp>
      <p:sp>
        <p:nvSpPr>
          <p:cNvPr id="4" name="矩形: 圆角 29"/>
          <p:cNvSpPr/>
          <p:nvPr/>
        </p:nvSpPr>
        <p:spPr>
          <a:xfrm>
            <a:off x="2937546" y="2970269"/>
            <a:ext cx="3029152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任务三：走进巴德一家，</a:t>
            </a:r>
            <a:endParaRPr lang="en-US" altLang="zh-CN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感受父母不同的爱</a:t>
            </a:r>
          </a:p>
        </p:txBody>
      </p:sp>
      <p:sp>
        <p:nvSpPr>
          <p:cNvPr id="5" name="矩形: 圆角 19"/>
          <p:cNvSpPr/>
          <p:nvPr/>
        </p:nvSpPr>
        <p:spPr>
          <a:xfrm>
            <a:off x="5772253" y="483518"/>
            <a:ext cx="1467329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拍摄前准备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21"/>
          <p:cNvSpPr/>
          <p:nvPr/>
        </p:nvSpPr>
        <p:spPr>
          <a:xfrm>
            <a:off x="5772254" y="915566"/>
            <a:ext cx="1687531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拍摄感人场景</a:t>
            </a:r>
          </a:p>
        </p:txBody>
      </p:sp>
      <p:sp>
        <p:nvSpPr>
          <p:cNvPr id="7" name="矩形: 圆角 23"/>
          <p:cNvSpPr/>
          <p:nvPr/>
        </p:nvSpPr>
        <p:spPr>
          <a:xfrm>
            <a:off x="6072791" y="1387589"/>
            <a:ext cx="2314367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整理行装，准备出发</a:t>
            </a:r>
          </a:p>
        </p:txBody>
      </p:sp>
      <p:sp>
        <p:nvSpPr>
          <p:cNvPr id="8" name="矩形: 圆角 39"/>
          <p:cNvSpPr/>
          <p:nvPr/>
        </p:nvSpPr>
        <p:spPr>
          <a:xfrm>
            <a:off x="6104327" y="1804112"/>
            <a:ext cx="1726688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走进梦中场景</a:t>
            </a:r>
          </a:p>
        </p:txBody>
      </p:sp>
      <p:sp>
        <p:nvSpPr>
          <p:cNvPr id="9" name="矩形: 圆角 40"/>
          <p:cNvSpPr/>
          <p:nvPr/>
        </p:nvSpPr>
        <p:spPr>
          <a:xfrm>
            <a:off x="6104105" y="2264027"/>
            <a:ext cx="2283053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寻找梦中的小渔船</a:t>
            </a:r>
          </a:p>
        </p:txBody>
      </p:sp>
      <p:sp>
        <p:nvSpPr>
          <p:cNvPr id="10" name="矩形: 圆角 41"/>
          <p:cNvSpPr/>
          <p:nvPr/>
        </p:nvSpPr>
        <p:spPr>
          <a:xfrm>
            <a:off x="6293168" y="2721769"/>
            <a:ext cx="1916894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走近童年的巴迪</a:t>
            </a:r>
          </a:p>
        </p:txBody>
      </p:sp>
      <p:sp>
        <p:nvSpPr>
          <p:cNvPr id="11" name="矩形: 圆角 44"/>
          <p:cNvSpPr/>
          <p:nvPr/>
        </p:nvSpPr>
        <p:spPr>
          <a:xfrm>
            <a:off x="6316345" y="3343910"/>
            <a:ext cx="2070813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走近成年的巴迪</a:t>
            </a:r>
          </a:p>
        </p:txBody>
      </p:sp>
      <p:sp>
        <p:nvSpPr>
          <p:cNvPr id="13" name="矩形: 圆角 11"/>
          <p:cNvSpPr/>
          <p:nvPr/>
        </p:nvSpPr>
        <p:spPr>
          <a:xfrm>
            <a:off x="2937546" y="627513"/>
            <a:ext cx="2506423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一：拍摄感人场景， </a:t>
            </a:r>
            <a:endParaRPr lang="en-US" altLang="zh-CN" sz="1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感受慈母情深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652774" y="973315"/>
            <a:ext cx="295656" cy="3512163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29"/>
          <p:cNvSpPr/>
          <p:nvPr/>
        </p:nvSpPr>
        <p:spPr>
          <a:xfrm>
            <a:off x="2937546" y="4302946"/>
            <a:ext cx="2938471" cy="285028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任务四：表达对父母的感情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45"/>
          <p:cNvSpPr/>
          <p:nvPr/>
        </p:nvSpPr>
        <p:spPr>
          <a:xfrm>
            <a:off x="6207971" y="4472579"/>
            <a:ext cx="2033352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举行演讲活动</a:t>
            </a:r>
          </a:p>
        </p:txBody>
      </p:sp>
      <p:sp>
        <p:nvSpPr>
          <p:cNvPr id="19" name="矩形: 圆角 45"/>
          <p:cNvSpPr/>
          <p:nvPr/>
        </p:nvSpPr>
        <p:spPr>
          <a:xfrm>
            <a:off x="5876017" y="4011910"/>
            <a:ext cx="3267983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写演讲稿，表达对父母的感情</a:t>
            </a:r>
          </a:p>
        </p:txBody>
      </p:sp>
      <p:pic>
        <p:nvPicPr>
          <p:cNvPr id="2051" name="Picture 3" descr="E:\23秋\PPT图片\感恩父母公益海报\58ff20b9891bd截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42" y="1375792"/>
            <a:ext cx="1617593" cy="188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5671042" y="519598"/>
            <a:ext cx="108000" cy="684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443969" y="844538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5966698" y="1606758"/>
            <a:ext cx="108000" cy="792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5739625" y="1960573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>
            <a:off x="6204585" y="2866073"/>
            <a:ext cx="103823" cy="644843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5992038" y="3223727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 29"/>
          <p:cNvSpPr/>
          <p:nvPr/>
        </p:nvSpPr>
        <p:spPr>
          <a:xfrm>
            <a:off x="6103090" y="4073914"/>
            <a:ext cx="108000" cy="684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5876017" y="4418104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975F272F-3F0B-9DB7-5484-9F1C5637D7AA}"/>
              </a:ext>
            </a:extLst>
          </p:cNvPr>
          <p:cNvSpPr/>
          <p:nvPr/>
        </p:nvSpPr>
        <p:spPr>
          <a:xfrm>
            <a:off x="2800602" y="1637216"/>
            <a:ext cx="2909394" cy="6268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6"/>
          <p:cNvSpPr/>
          <p:nvPr/>
        </p:nvSpPr>
        <p:spPr>
          <a:xfrm>
            <a:off x="394678" y="3336299"/>
            <a:ext cx="1952948" cy="579677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“感恩父母”演讲活动</a:t>
            </a:r>
          </a:p>
        </p:txBody>
      </p:sp>
      <p:sp>
        <p:nvSpPr>
          <p:cNvPr id="3" name="矩形: 圆角 28"/>
          <p:cNvSpPr/>
          <p:nvPr/>
        </p:nvSpPr>
        <p:spPr>
          <a:xfrm>
            <a:off x="2748048" y="1707633"/>
            <a:ext cx="3029152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任务二：寻找梦中的小渔船，</a:t>
            </a:r>
            <a:endParaRPr lang="en-US" altLang="zh-CN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感受深沉父爱</a:t>
            </a:r>
          </a:p>
        </p:txBody>
      </p:sp>
      <p:sp>
        <p:nvSpPr>
          <p:cNvPr id="4" name="矩形: 圆角 29"/>
          <p:cNvSpPr/>
          <p:nvPr/>
        </p:nvSpPr>
        <p:spPr>
          <a:xfrm>
            <a:off x="2937546" y="2970269"/>
            <a:ext cx="3029152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任务三：走进巴德一家，</a:t>
            </a:r>
            <a:endParaRPr lang="en-US" altLang="zh-CN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感受父母不同的爱</a:t>
            </a:r>
          </a:p>
        </p:txBody>
      </p:sp>
      <p:sp>
        <p:nvSpPr>
          <p:cNvPr id="5" name="矩形: 圆角 19"/>
          <p:cNvSpPr/>
          <p:nvPr/>
        </p:nvSpPr>
        <p:spPr>
          <a:xfrm>
            <a:off x="5772253" y="483518"/>
            <a:ext cx="1467329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拍摄前准备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21"/>
          <p:cNvSpPr/>
          <p:nvPr/>
        </p:nvSpPr>
        <p:spPr>
          <a:xfrm>
            <a:off x="5772254" y="915566"/>
            <a:ext cx="1687531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拍摄感人场景</a:t>
            </a:r>
          </a:p>
        </p:txBody>
      </p:sp>
      <p:sp>
        <p:nvSpPr>
          <p:cNvPr id="7" name="矩形: 圆角 23"/>
          <p:cNvSpPr/>
          <p:nvPr/>
        </p:nvSpPr>
        <p:spPr>
          <a:xfrm>
            <a:off x="6072791" y="1387589"/>
            <a:ext cx="2314367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整理行装，准备出发</a:t>
            </a:r>
          </a:p>
        </p:txBody>
      </p:sp>
      <p:sp>
        <p:nvSpPr>
          <p:cNvPr id="8" name="矩形: 圆角 39"/>
          <p:cNvSpPr/>
          <p:nvPr/>
        </p:nvSpPr>
        <p:spPr>
          <a:xfrm>
            <a:off x="6104327" y="1804112"/>
            <a:ext cx="1726688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走进梦中场景</a:t>
            </a:r>
          </a:p>
        </p:txBody>
      </p:sp>
      <p:sp>
        <p:nvSpPr>
          <p:cNvPr id="9" name="矩形: 圆角 40"/>
          <p:cNvSpPr/>
          <p:nvPr/>
        </p:nvSpPr>
        <p:spPr>
          <a:xfrm>
            <a:off x="6104105" y="2264027"/>
            <a:ext cx="2283053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寻找梦中的小渔船</a:t>
            </a:r>
          </a:p>
        </p:txBody>
      </p:sp>
      <p:sp>
        <p:nvSpPr>
          <p:cNvPr id="10" name="矩形: 圆角 41"/>
          <p:cNvSpPr/>
          <p:nvPr/>
        </p:nvSpPr>
        <p:spPr>
          <a:xfrm>
            <a:off x="6293168" y="2721769"/>
            <a:ext cx="1916894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走近童年的巴迪</a:t>
            </a:r>
          </a:p>
        </p:txBody>
      </p:sp>
      <p:sp>
        <p:nvSpPr>
          <p:cNvPr id="11" name="矩形: 圆角 44"/>
          <p:cNvSpPr/>
          <p:nvPr/>
        </p:nvSpPr>
        <p:spPr>
          <a:xfrm>
            <a:off x="6316345" y="3343910"/>
            <a:ext cx="2070813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走近成年的巴迪</a:t>
            </a:r>
          </a:p>
        </p:txBody>
      </p:sp>
      <p:sp>
        <p:nvSpPr>
          <p:cNvPr id="13" name="矩形: 圆角 11"/>
          <p:cNvSpPr/>
          <p:nvPr/>
        </p:nvSpPr>
        <p:spPr>
          <a:xfrm>
            <a:off x="2937546" y="627513"/>
            <a:ext cx="2506423" cy="54000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一：拍摄感人场景， </a:t>
            </a:r>
            <a:endParaRPr lang="en-US" altLang="zh-CN" sz="1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感受慈母情深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652774" y="973315"/>
            <a:ext cx="295656" cy="3512163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29"/>
          <p:cNvSpPr/>
          <p:nvPr/>
        </p:nvSpPr>
        <p:spPr>
          <a:xfrm>
            <a:off x="2937546" y="4302946"/>
            <a:ext cx="2938471" cy="285028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任务四：表达对父母的感情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45"/>
          <p:cNvSpPr/>
          <p:nvPr/>
        </p:nvSpPr>
        <p:spPr>
          <a:xfrm>
            <a:off x="6207971" y="4472579"/>
            <a:ext cx="2033352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举行演讲活动</a:t>
            </a:r>
          </a:p>
        </p:txBody>
      </p:sp>
      <p:sp>
        <p:nvSpPr>
          <p:cNvPr id="19" name="矩形: 圆角 45"/>
          <p:cNvSpPr/>
          <p:nvPr/>
        </p:nvSpPr>
        <p:spPr>
          <a:xfrm>
            <a:off x="5876017" y="4011910"/>
            <a:ext cx="3267983" cy="360019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写演讲稿，表达对父母的感情</a:t>
            </a:r>
          </a:p>
        </p:txBody>
      </p:sp>
      <p:pic>
        <p:nvPicPr>
          <p:cNvPr id="2051" name="Picture 3" descr="E:\23秋\PPT图片\感恩父母公益海报\58ff20b9891bd截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42" y="1375792"/>
            <a:ext cx="1617593" cy="188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任意多边形 21"/>
          <p:cNvSpPr/>
          <p:nvPr/>
        </p:nvSpPr>
        <p:spPr>
          <a:xfrm>
            <a:off x="5671042" y="519598"/>
            <a:ext cx="108000" cy="684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443969" y="844538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5966698" y="1606758"/>
            <a:ext cx="108000" cy="792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5739625" y="1960573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>
            <a:off x="6204585" y="2866073"/>
            <a:ext cx="103823" cy="644843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5992038" y="3223727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 29"/>
          <p:cNvSpPr/>
          <p:nvPr/>
        </p:nvSpPr>
        <p:spPr>
          <a:xfrm>
            <a:off x="6103090" y="4073914"/>
            <a:ext cx="108000" cy="68400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5876017" y="4418104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72FE1F85-1996-BFA1-2369-C92C19354A2B}"/>
              </a:ext>
            </a:extLst>
          </p:cNvPr>
          <p:cNvSpPr/>
          <p:nvPr/>
        </p:nvSpPr>
        <p:spPr>
          <a:xfrm>
            <a:off x="2876568" y="2679681"/>
            <a:ext cx="5872754" cy="10544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445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9645" name="Rectangle 75"/>
          <p:cNvSpPr>
            <a:spLocks noChangeArrowheads="1"/>
          </p:cNvSpPr>
          <p:nvPr/>
        </p:nvSpPr>
        <p:spPr bwMode="auto">
          <a:xfrm>
            <a:off x="5915025" y="1085850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367" name="Freeform 79"/>
          <p:cNvSpPr>
            <a:spLocks noChangeArrowheads="1"/>
          </p:cNvSpPr>
          <p:nvPr/>
        </p:nvSpPr>
        <p:spPr bwMode="auto">
          <a:xfrm>
            <a:off x="6367463" y="1206500"/>
            <a:ext cx="735012" cy="185738"/>
          </a:xfrm>
          <a:custGeom>
            <a:avLst/>
            <a:gdLst>
              <a:gd name="T0" fmla="*/ 2147483646 w 1157"/>
              <a:gd name="T1" fmla="*/ 2147483646 h 292"/>
              <a:gd name="T2" fmla="*/ 2147483646 w 1157"/>
              <a:gd name="T3" fmla="*/ 2147483646 h 292"/>
              <a:gd name="T4" fmla="*/ 2147483646 w 1157"/>
              <a:gd name="T5" fmla="*/ 2147483646 h 292"/>
              <a:gd name="T6" fmla="*/ 2147483646 w 1157"/>
              <a:gd name="T7" fmla="*/ 2147483646 h 292"/>
              <a:gd name="T8" fmla="*/ 2147483646 w 1157"/>
              <a:gd name="T9" fmla="*/ 2147483646 h 292"/>
              <a:gd name="T10" fmla="*/ 2147483646 w 1157"/>
              <a:gd name="T11" fmla="*/ 2147483646 h 292"/>
              <a:gd name="T12" fmla="*/ 2147483646 w 1157"/>
              <a:gd name="T13" fmla="*/ 2147483646 h 292"/>
              <a:gd name="T14" fmla="*/ 2147483646 w 1157"/>
              <a:gd name="T15" fmla="*/ 2147483646 h 292"/>
              <a:gd name="T16" fmla="*/ 2147483646 w 1157"/>
              <a:gd name="T17" fmla="*/ 2147483646 h 292"/>
              <a:gd name="T18" fmla="*/ 2147483646 w 1157"/>
              <a:gd name="T19" fmla="*/ 2147483646 h 292"/>
              <a:gd name="T20" fmla="*/ 2147483646 w 1157"/>
              <a:gd name="T21" fmla="*/ 2147483646 h 292"/>
              <a:gd name="T22" fmla="*/ 2147483646 w 1157"/>
              <a:gd name="T23" fmla="*/ 2147483646 h 292"/>
              <a:gd name="T24" fmla="*/ 2147483646 w 1157"/>
              <a:gd name="T25" fmla="*/ 2147483646 h 292"/>
              <a:gd name="T26" fmla="*/ 2147483646 w 1157"/>
              <a:gd name="T27" fmla="*/ 2147483646 h 292"/>
              <a:gd name="T28" fmla="*/ 2147483646 w 1157"/>
              <a:gd name="T29" fmla="*/ 2147483646 h 292"/>
              <a:gd name="T30" fmla="*/ 2147483646 w 1157"/>
              <a:gd name="T31" fmla="*/ 2147483646 h 292"/>
              <a:gd name="T32" fmla="*/ 2147483646 w 1157"/>
              <a:gd name="T33" fmla="*/ 2147483646 h 292"/>
              <a:gd name="T34" fmla="*/ 2147483646 w 1157"/>
              <a:gd name="T35" fmla="*/ 2147483646 h 292"/>
              <a:gd name="T36" fmla="*/ 2147483646 w 1157"/>
              <a:gd name="T37" fmla="*/ 2147483646 h 292"/>
              <a:gd name="T38" fmla="*/ 2147483646 w 1157"/>
              <a:gd name="T39" fmla="*/ 2147483646 h 292"/>
              <a:gd name="T40" fmla="*/ 2147483646 w 1157"/>
              <a:gd name="T41" fmla="*/ 2147483646 h 292"/>
              <a:gd name="T42" fmla="*/ 2147483646 w 1157"/>
              <a:gd name="T43" fmla="*/ 2147483646 h 292"/>
              <a:gd name="T44" fmla="*/ 2147483646 w 1157"/>
              <a:gd name="T45" fmla="*/ 2147483646 h 292"/>
              <a:gd name="T46" fmla="*/ 2147483646 w 1157"/>
              <a:gd name="T47" fmla="*/ 2147483646 h 292"/>
              <a:gd name="T48" fmla="*/ 2147483646 w 1157"/>
              <a:gd name="T49" fmla="*/ 2147483646 h 292"/>
              <a:gd name="T50" fmla="*/ 2147483646 w 1157"/>
              <a:gd name="T51" fmla="*/ 2147483646 h 292"/>
              <a:gd name="T52" fmla="*/ 2147483646 w 1157"/>
              <a:gd name="T53" fmla="*/ 0 h 292"/>
              <a:gd name="T54" fmla="*/ 2147483646 w 1157"/>
              <a:gd name="T55" fmla="*/ 0 h 292"/>
              <a:gd name="T56" fmla="*/ 2147483646 w 1157"/>
              <a:gd name="T57" fmla="*/ 0 h 292"/>
              <a:gd name="T58" fmla="*/ 2147483646 w 1157"/>
              <a:gd name="T59" fmla="*/ 2147483646 h 292"/>
              <a:gd name="T60" fmla="*/ 2147483646 w 1157"/>
              <a:gd name="T61" fmla="*/ 2147483646 h 292"/>
              <a:gd name="T62" fmla="*/ 2147483646 w 1157"/>
              <a:gd name="T63" fmla="*/ 2147483646 h 292"/>
              <a:gd name="T64" fmla="*/ 2147483646 w 1157"/>
              <a:gd name="T65" fmla="*/ 2147483646 h 292"/>
              <a:gd name="T66" fmla="*/ 2147483646 w 1157"/>
              <a:gd name="T67" fmla="*/ 2147483646 h 292"/>
              <a:gd name="T68" fmla="*/ 2147483646 w 1157"/>
              <a:gd name="T69" fmla="*/ 2147483646 h 292"/>
              <a:gd name="T70" fmla="*/ 2147483646 w 1157"/>
              <a:gd name="T71" fmla="*/ 2147483646 h 292"/>
              <a:gd name="T72" fmla="*/ 2147483646 w 1157"/>
              <a:gd name="T73" fmla="*/ 2147483646 h 292"/>
              <a:gd name="T74" fmla="*/ 2147483646 w 1157"/>
              <a:gd name="T75" fmla="*/ 2147483646 h 292"/>
              <a:gd name="T76" fmla="*/ 2147483646 w 1157"/>
              <a:gd name="T77" fmla="*/ 2147483646 h 292"/>
              <a:gd name="T78" fmla="*/ 2147483646 w 1157"/>
              <a:gd name="T79" fmla="*/ 2147483646 h 2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157" h="292">
                <a:moveTo>
                  <a:pt x="687" y="216"/>
                </a:moveTo>
                <a:lnTo>
                  <a:pt x="636" y="216"/>
                </a:lnTo>
                <a:lnTo>
                  <a:pt x="585" y="228"/>
                </a:lnTo>
                <a:lnTo>
                  <a:pt x="534" y="241"/>
                </a:lnTo>
                <a:lnTo>
                  <a:pt x="483" y="241"/>
                </a:lnTo>
                <a:lnTo>
                  <a:pt x="445" y="254"/>
                </a:lnTo>
                <a:lnTo>
                  <a:pt x="407" y="254"/>
                </a:lnTo>
                <a:lnTo>
                  <a:pt x="369" y="267"/>
                </a:lnTo>
                <a:lnTo>
                  <a:pt x="331" y="267"/>
                </a:lnTo>
                <a:lnTo>
                  <a:pt x="305" y="279"/>
                </a:lnTo>
                <a:lnTo>
                  <a:pt x="280" y="279"/>
                </a:lnTo>
                <a:lnTo>
                  <a:pt x="254" y="279"/>
                </a:lnTo>
                <a:lnTo>
                  <a:pt x="229" y="279"/>
                </a:lnTo>
                <a:lnTo>
                  <a:pt x="216" y="292"/>
                </a:lnTo>
                <a:lnTo>
                  <a:pt x="203" y="292"/>
                </a:lnTo>
                <a:lnTo>
                  <a:pt x="191" y="292"/>
                </a:lnTo>
                <a:lnTo>
                  <a:pt x="178" y="292"/>
                </a:lnTo>
                <a:lnTo>
                  <a:pt x="152" y="292"/>
                </a:lnTo>
                <a:lnTo>
                  <a:pt x="127" y="279"/>
                </a:lnTo>
                <a:lnTo>
                  <a:pt x="102" y="267"/>
                </a:lnTo>
                <a:lnTo>
                  <a:pt x="76" y="254"/>
                </a:lnTo>
                <a:lnTo>
                  <a:pt x="38" y="241"/>
                </a:lnTo>
                <a:lnTo>
                  <a:pt x="25" y="228"/>
                </a:lnTo>
                <a:lnTo>
                  <a:pt x="12" y="216"/>
                </a:lnTo>
                <a:lnTo>
                  <a:pt x="0" y="216"/>
                </a:lnTo>
                <a:lnTo>
                  <a:pt x="12" y="203"/>
                </a:lnTo>
                <a:lnTo>
                  <a:pt x="38" y="190"/>
                </a:lnTo>
                <a:lnTo>
                  <a:pt x="63" y="190"/>
                </a:lnTo>
                <a:lnTo>
                  <a:pt x="76" y="178"/>
                </a:lnTo>
                <a:lnTo>
                  <a:pt x="89" y="178"/>
                </a:lnTo>
                <a:lnTo>
                  <a:pt x="102" y="178"/>
                </a:lnTo>
                <a:lnTo>
                  <a:pt x="127" y="178"/>
                </a:lnTo>
                <a:lnTo>
                  <a:pt x="140" y="165"/>
                </a:lnTo>
                <a:lnTo>
                  <a:pt x="165" y="165"/>
                </a:lnTo>
                <a:lnTo>
                  <a:pt x="191" y="152"/>
                </a:lnTo>
                <a:lnTo>
                  <a:pt x="229" y="152"/>
                </a:lnTo>
                <a:lnTo>
                  <a:pt x="254" y="140"/>
                </a:lnTo>
                <a:lnTo>
                  <a:pt x="292" y="127"/>
                </a:lnTo>
                <a:lnTo>
                  <a:pt x="331" y="127"/>
                </a:lnTo>
                <a:lnTo>
                  <a:pt x="369" y="114"/>
                </a:lnTo>
                <a:lnTo>
                  <a:pt x="420" y="102"/>
                </a:lnTo>
                <a:lnTo>
                  <a:pt x="458" y="89"/>
                </a:lnTo>
                <a:lnTo>
                  <a:pt x="509" y="76"/>
                </a:lnTo>
                <a:lnTo>
                  <a:pt x="560" y="64"/>
                </a:lnTo>
                <a:lnTo>
                  <a:pt x="610" y="64"/>
                </a:lnTo>
                <a:lnTo>
                  <a:pt x="661" y="51"/>
                </a:lnTo>
                <a:lnTo>
                  <a:pt x="699" y="38"/>
                </a:lnTo>
                <a:lnTo>
                  <a:pt x="738" y="38"/>
                </a:lnTo>
                <a:lnTo>
                  <a:pt x="776" y="26"/>
                </a:lnTo>
                <a:lnTo>
                  <a:pt x="814" y="26"/>
                </a:lnTo>
                <a:lnTo>
                  <a:pt x="839" y="13"/>
                </a:lnTo>
                <a:lnTo>
                  <a:pt x="865" y="13"/>
                </a:lnTo>
                <a:lnTo>
                  <a:pt x="890" y="0"/>
                </a:lnTo>
                <a:lnTo>
                  <a:pt x="916" y="0"/>
                </a:lnTo>
                <a:lnTo>
                  <a:pt x="941" y="0"/>
                </a:lnTo>
                <a:lnTo>
                  <a:pt x="954" y="0"/>
                </a:lnTo>
                <a:lnTo>
                  <a:pt x="979" y="0"/>
                </a:lnTo>
                <a:lnTo>
                  <a:pt x="992" y="0"/>
                </a:lnTo>
                <a:lnTo>
                  <a:pt x="1005" y="0"/>
                </a:lnTo>
                <a:lnTo>
                  <a:pt x="1030" y="13"/>
                </a:lnTo>
                <a:lnTo>
                  <a:pt x="1056" y="13"/>
                </a:lnTo>
                <a:lnTo>
                  <a:pt x="1107" y="38"/>
                </a:lnTo>
                <a:lnTo>
                  <a:pt x="1132" y="51"/>
                </a:lnTo>
                <a:lnTo>
                  <a:pt x="1145" y="64"/>
                </a:lnTo>
                <a:lnTo>
                  <a:pt x="1157" y="76"/>
                </a:lnTo>
                <a:lnTo>
                  <a:pt x="1157" y="89"/>
                </a:lnTo>
                <a:lnTo>
                  <a:pt x="1145" y="102"/>
                </a:lnTo>
                <a:lnTo>
                  <a:pt x="1132" y="102"/>
                </a:lnTo>
                <a:lnTo>
                  <a:pt x="1119" y="114"/>
                </a:lnTo>
                <a:lnTo>
                  <a:pt x="1107" y="114"/>
                </a:lnTo>
                <a:lnTo>
                  <a:pt x="1094" y="127"/>
                </a:lnTo>
                <a:lnTo>
                  <a:pt x="1068" y="127"/>
                </a:lnTo>
                <a:lnTo>
                  <a:pt x="1043" y="140"/>
                </a:lnTo>
                <a:lnTo>
                  <a:pt x="1005" y="140"/>
                </a:lnTo>
                <a:lnTo>
                  <a:pt x="967" y="152"/>
                </a:lnTo>
                <a:lnTo>
                  <a:pt x="928" y="165"/>
                </a:lnTo>
                <a:lnTo>
                  <a:pt x="890" y="165"/>
                </a:lnTo>
                <a:lnTo>
                  <a:pt x="852" y="178"/>
                </a:lnTo>
                <a:lnTo>
                  <a:pt x="801" y="190"/>
                </a:lnTo>
                <a:lnTo>
                  <a:pt x="750" y="203"/>
                </a:lnTo>
                <a:lnTo>
                  <a:pt x="687" y="2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8" name="Freeform 80"/>
          <p:cNvSpPr>
            <a:spLocks noChangeArrowheads="1"/>
          </p:cNvSpPr>
          <p:nvPr/>
        </p:nvSpPr>
        <p:spPr bwMode="auto">
          <a:xfrm>
            <a:off x="6142038" y="1504950"/>
            <a:ext cx="1169987" cy="200025"/>
          </a:xfrm>
          <a:custGeom>
            <a:avLst/>
            <a:gdLst>
              <a:gd name="T0" fmla="*/ 2147483646 w 1844"/>
              <a:gd name="T1" fmla="*/ 2147483646 h 317"/>
              <a:gd name="T2" fmla="*/ 2147483646 w 1844"/>
              <a:gd name="T3" fmla="*/ 2147483646 h 317"/>
              <a:gd name="T4" fmla="*/ 2147483646 w 1844"/>
              <a:gd name="T5" fmla="*/ 2147483646 h 317"/>
              <a:gd name="T6" fmla="*/ 2147483646 w 1844"/>
              <a:gd name="T7" fmla="*/ 2147483646 h 317"/>
              <a:gd name="T8" fmla="*/ 2147483646 w 1844"/>
              <a:gd name="T9" fmla="*/ 2147483646 h 317"/>
              <a:gd name="T10" fmla="*/ 2147483646 w 1844"/>
              <a:gd name="T11" fmla="*/ 2147483646 h 317"/>
              <a:gd name="T12" fmla="*/ 2147483646 w 1844"/>
              <a:gd name="T13" fmla="*/ 2147483646 h 317"/>
              <a:gd name="T14" fmla="*/ 2147483646 w 1844"/>
              <a:gd name="T15" fmla="*/ 2147483646 h 317"/>
              <a:gd name="T16" fmla="*/ 2147483646 w 1844"/>
              <a:gd name="T17" fmla="*/ 2147483646 h 317"/>
              <a:gd name="T18" fmla="*/ 2147483646 w 1844"/>
              <a:gd name="T19" fmla="*/ 2147483646 h 317"/>
              <a:gd name="T20" fmla="*/ 2147483646 w 1844"/>
              <a:gd name="T21" fmla="*/ 2147483646 h 317"/>
              <a:gd name="T22" fmla="*/ 2147483646 w 1844"/>
              <a:gd name="T23" fmla="*/ 2147483646 h 317"/>
              <a:gd name="T24" fmla="*/ 2147483646 w 1844"/>
              <a:gd name="T25" fmla="*/ 2147483646 h 317"/>
              <a:gd name="T26" fmla="*/ 2147483646 w 1844"/>
              <a:gd name="T27" fmla="*/ 2147483646 h 317"/>
              <a:gd name="T28" fmla="*/ 2147483646 w 1844"/>
              <a:gd name="T29" fmla="*/ 2147483646 h 317"/>
              <a:gd name="T30" fmla="*/ 2147483646 w 1844"/>
              <a:gd name="T31" fmla="*/ 2147483646 h 317"/>
              <a:gd name="T32" fmla="*/ 2147483646 w 1844"/>
              <a:gd name="T33" fmla="*/ 2147483646 h 317"/>
              <a:gd name="T34" fmla="*/ 2147483646 w 1844"/>
              <a:gd name="T35" fmla="*/ 2147483646 h 317"/>
              <a:gd name="T36" fmla="*/ 2147483646 w 1844"/>
              <a:gd name="T37" fmla="*/ 2147483646 h 317"/>
              <a:gd name="T38" fmla="*/ 2147483646 w 1844"/>
              <a:gd name="T39" fmla="*/ 2147483646 h 317"/>
              <a:gd name="T40" fmla="*/ 2147483646 w 1844"/>
              <a:gd name="T41" fmla="*/ 2147483646 h 317"/>
              <a:gd name="T42" fmla="*/ 2147483646 w 1844"/>
              <a:gd name="T43" fmla="*/ 2147483646 h 317"/>
              <a:gd name="T44" fmla="*/ 2147483646 w 1844"/>
              <a:gd name="T45" fmla="*/ 2147483646 h 317"/>
              <a:gd name="T46" fmla="*/ 2147483646 w 1844"/>
              <a:gd name="T47" fmla="*/ 2147483646 h 317"/>
              <a:gd name="T48" fmla="*/ 2147483646 w 1844"/>
              <a:gd name="T49" fmla="*/ 2147483646 h 317"/>
              <a:gd name="T50" fmla="*/ 2147483646 w 1844"/>
              <a:gd name="T51" fmla="*/ 2147483646 h 317"/>
              <a:gd name="T52" fmla="*/ 2147483646 w 1844"/>
              <a:gd name="T53" fmla="*/ 2147483646 h 317"/>
              <a:gd name="T54" fmla="*/ 2147483646 w 1844"/>
              <a:gd name="T55" fmla="*/ 2147483646 h 317"/>
              <a:gd name="T56" fmla="*/ 2147483646 w 1844"/>
              <a:gd name="T57" fmla="*/ 2147483646 h 317"/>
              <a:gd name="T58" fmla="*/ 2147483646 w 1844"/>
              <a:gd name="T59" fmla="*/ 2147483646 h 317"/>
              <a:gd name="T60" fmla="*/ 2147483646 w 1844"/>
              <a:gd name="T61" fmla="*/ 2147483646 h 317"/>
              <a:gd name="T62" fmla="*/ 2147483646 w 1844"/>
              <a:gd name="T63" fmla="*/ 2147483646 h 317"/>
              <a:gd name="T64" fmla="*/ 2147483646 w 1844"/>
              <a:gd name="T65" fmla="*/ 2147483646 h 317"/>
              <a:gd name="T66" fmla="*/ 2147483646 w 1844"/>
              <a:gd name="T67" fmla="*/ 2147483646 h 317"/>
              <a:gd name="T68" fmla="*/ 2147483646 w 1844"/>
              <a:gd name="T69" fmla="*/ 2147483646 h 317"/>
              <a:gd name="T70" fmla="*/ 2147483646 w 1844"/>
              <a:gd name="T71" fmla="*/ 2147483646 h 317"/>
              <a:gd name="T72" fmla="*/ 2147483646 w 1844"/>
              <a:gd name="T73" fmla="*/ 0 h 317"/>
              <a:gd name="T74" fmla="*/ 2147483646 w 1844"/>
              <a:gd name="T75" fmla="*/ 0 h 317"/>
              <a:gd name="T76" fmla="*/ 2147483646 w 1844"/>
              <a:gd name="T77" fmla="*/ 0 h 317"/>
              <a:gd name="T78" fmla="*/ 2147483646 w 1844"/>
              <a:gd name="T79" fmla="*/ 2147483646 h 317"/>
              <a:gd name="T80" fmla="*/ 2147483646 w 1844"/>
              <a:gd name="T81" fmla="*/ 2147483646 h 317"/>
              <a:gd name="T82" fmla="*/ 2147483646 w 1844"/>
              <a:gd name="T83" fmla="*/ 2147483646 h 31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844" h="317">
                <a:moveTo>
                  <a:pt x="1844" y="89"/>
                </a:moveTo>
                <a:lnTo>
                  <a:pt x="1844" y="102"/>
                </a:lnTo>
                <a:lnTo>
                  <a:pt x="1844" y="127"/>
                </a:lnTo>
                <a:lnTo>
                  <a:pt x="1832" y="140"/>
                </a:lnTo>
                <a:lnTo>
                  <a:pt x="1806" y="152"/>
                </a:lnTo>
                <a:lnTo>
                  <a:pt x="1793" y="152"/>
                </a:lnTo>
                <a:lnTo>
                  <a:pt x="1768" y="152"/>
                </a:lnTo>
                <a:lnTo>
                  <a:pt x="1742" y="165"/>
                </a:lnTo>
                <a:lnTo>
                  <a:pt x="1704" y="165"/>
                </a:lnTo>
                <a:lnTo>
                  <a:pt x="1666" y="165"/>
                </a:lnTo>
                <a:lnTo>
                  <a:pt x="1615" y="165"/>
                </a:lnTo>
                <a:lnTo>
                  <a:pt x="1577" y="165"/>
                </a:lnTo>
                <a:lnTo>
                  <a:pt x="1526" y="165"/>
                </a:lnTo>
                <a:lnTo>
                  <a:pt x="1463" y="178"/>
                </a:lnTo>
                <a:lnTo>
                  <a:pt x="1399" y="178"/>
                </a:lnTo>
                <a:lnTo>
                  <a:pt x="1335" y="178"/>
                </a:lnTo>
                <a:lnTo>
                  <a:pt x="1272" y="178"/>
                </a:lnTo>
                <a:lnTo>
                  <a:pt x="1195" y="190"/>
                </a:lnTo>
                <a:lnTo>
                  <a:pt x="1119" y="190"/>
                </a:lnTo>
                <a:lnTo>
                  <a:pt x="1030" y="203"/>
                </a:lnTo>
                <a:lnTo>
                  <a:pt x="941" y="216"/>
                </a:lnTo>
                <a:lnTo>
                  <a:pt x="865" y="228"/>
                </a:lnTo>
                <a:lnTo>
                  <a:pt x="776" y="241"/>
                </a:lnTo>
                <a:lnTo>
                  <a:pt x="699" y="254"/>
                </a:lnTo>
                <a:lnTo>
                  <a:pt x="636" y="254"/>
                </a:lnTo>
                <a:lnTo>
                  <a:pt x="572" y="266"/>
                </a:lnTo>
                <a:lnTo>
                  <a:pt x="508" y="266"/>
                </a:lnTo>
                <a:lnTo>
                  <a:pt x="458" y="279"/>
                </a:lnTo>
                <a:lnTo>
                  <a:pt x="407" y="279"/>
                </a:lnTo>
                <a:lnTo>
                  <a:pt x="356" y="292"/>
                </a:lnTo>
                <a:lnTo>
                  <a:pt x="318" y="292"/>
                </a:lnTo>
                <a:lnTo>
                  <a:pt x="279" y="304"/>
                </a:lnTo>
                <a:lnTo>
                  <a:pt x="254" y="304"/>
                </a:lnTo>
                <a:lnTo>
                  <a:pt x="229" y="304"/>
                </a:lnTo>
                <a:lnTo>
                  <a:pt x="203" y="317"/>
                </a:lnTo>
                <a:lnTo>
                  <a:pt x="190" y="317"/>
                </a:lnTo>
                <a:lnTo>
                  <a:pt x="178" y="317"/>
                </a:lnTo>
                <a:lnTo>
                  <a:pt x="152" y="317"/>
                </a:lnTo>
                <a:lnTo>
                  <a:pt x="127" y="304"/>
                </a:lnTo>
                <a:lnTo>
                  <a:pt x="101" y="292"/>
                </a:lnTo>
                <a:lnTo>
                  <a:pt x="76" y="266"/>
                </a:lnTo>
                <a:lnTo>
                  <a:pt x="38" y="254"/>
                </a:lnTo>
                <a:lnTo>
                  <a:pt x="25" y="228"/>
                </a:lnTo>
                <a:lnTo>
                  <a:pt x="12" y="216"/>
                </a:lnTo>
                <a:lnTo>
                  <a:pt x="0" y="203"/>
                </a:lnTo>
                <a:lnTo>
                  <a:pt x="12" y="203"/>
                </a:lnTo>
                <a:lnTo>
                  <a:pt x="12" y="190"/>
                </a:lnTo>
                <a:lnTo>
                  <a:pt x="25" y="190"/>
                </a:lnTo>
                <a:lnTo>
                  <a:pt x="50" y="190"/>
                </a:lnTo>
                <a:lnTo>
                  <a:pt x="63" y="190"/>
                </a:lnTo>
                <a:lnTo>
                  <a:pt x="89" y="190"/>
                </a:lnTo>
                <a:lnTo>
                  <a:pt x="101" y="190"/>
                </a:lnTo>
                <a:lnTo>
                  <a:pt x="139" y="190"/>
                </a:lnTo>
                <a:lnTo>
                  <a:pt x="165" y="190"/>
                </a:lnTo>
                <a:lnTo>
                  <a:pt x="203" y="190"/>
                </a:lnTo>
                <a:lnTo>
                  <a:pt x="241" y="190"/>
                </a:lnTo>
                <a:lnTo>
                  <a:pt x="292" y="178"/>
                </a:lnTo>
                <a:lnTo>
                  <a:pt x="343" y="178"/>
                </a:lnTo>
                <a:lnTo>
                  <a:pt x="394" y="178"/>
                </a:lnTo>
                <a:lnTo>
                  <a:pt x="445" y="165"/>
                </a:lnTo>
                <a:lnTo>
                  <a:pt x="496" y="165"/>
                </a:lnTo>
                <a:lnTo>
                  <a:pt x="559" y="152"/>
                </a:lnTo>
                <a:lnTo>
                  <a:pt x="623" y="152"/>
                </a:lnTo>
                <a:lnTo>
                  <a:pt x="687" y="140"/>
                </a:lnTo>
                <a:lnTo>
                  <a:pt x="750" y="127"/>
                </a:lnTo>
                <a:lnTo>
                  <a:pt x="877" y="102"/>
                </a:lnTo>
                <a:lnTo>
                  <a:pt x="1017" y="89"/>
                </a:lnTo>
                <a:lnTo>
                  <a:pt x="1145" y="64"/>
                </a:lnTo>
                <a:lnTo>
                  <a:pt x="1272" y="38"/>
                </a:lnTo>
                <a:lnTo>
                  <a:pt x="1323" y="26"/>
                </a:lnTo>
                <a:lnTo>
                  <a:pt x="1374" y="13"/>
                </a:lnTo>
                <a:lnTo>
                  <a:pt x="1424" y="13"/>
                </a:lnTo>
                <a:lnTo>
                  <a:pt x="1475" y="0"/>
                </a:lnTo>
                <a:lnTo>
                  <a:pt x="1501" y="0"/>
                </a:lnTo>
                <a:lnTo>
                  <a:pt x="1539" y="0"/>
                </a:lnTo>
                <a:lnTo>
                  <a:pt x="1564" y="0"/>
                </a:lnTo>
                <a:lnTo>
                  <a:pt x="1590" y="0"/>
                </a:lnTo>
                <a:lnTo>
                  <a:pt x="1628" y="0"/>
                </a:lnTo>
                <a:lnTo>
                  <a:pt x="1666" y="0"/>
                </a:lnTo>
                <a:lnTo>
                  <a:pt x="1742" y="13"/>
                </a:lnTo>
                <a:lnTo>
                  <a:pt x="1781" y="26"/>
                </a:lnTo>
                <a:lnTo>
                  <a:pt x="1806" y="38"/>
                </a:lnTo>
                <a:lnTo>
                  <a:pt x="1832" y="64"/>
                </a:lnTo>
                <a:lnTo>
                  <a:pt x="1844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9" name="Freeform 81"/>
          <p:cNvSpPr>
            <a:spLocks noChangeArrowheads="1"/>
          </p:cNvSpPr>
          <p:nvPr/>
        </p:nvSpPr>
        <p:spPr bwMode="auto">
          <a:xfrm>
            <a:off x="5930900" y="1335088"/>
            <a:ext cx="841375" cy="877887"/>
          </a:xfrm>
          <a:custGeom>
            <a:avLst/>
            <a:gdLst>
              <a:gd name="T0" fmla="*/ 2147483646 w 1323"/>
              <a:gd name="T1" fmla="*/ 2147483646 h 1381"/>
              <a:gd name="T2" fmla="*/ 2147483646 w 1323"/>
              <a:gd name="T3" fmla="*/ 2147483646 h 1381"/>
              <a:gd name="T4" fmla="*/ 2147483646 w 1323"/>
              <a:gd name="T5" fmla="*/ 2147483646 h 1381"/>
              <a:gd name="T6" fmla="*/ 2147483646 w 1323"/>
              <a:gd name="T7" fmla="*/ 2147483646 h 1381"/>
              <a:gd name="T8" fmla="*/ 2147483646 w 1323"/>
              <a:gd name="T9" fmla="*/ 2147483646 h 1381"/>
              <a:gd name="T10" fmla="*/ 2147483646 w 1323"/>
              <a:gd name="T11" fmla="*/ 2147483646 h 1381"/>
              <a:gd name="T12" fmla="*/ 2147483646 w 1323"/>
              <a:gd name="T13" fmla="*/ 2147483646 h 1381"/>
              <a:gd name="T14" fmla="*/ 0 w 1323"/>
              <a:gd name="T15" fmla="*/ 2147483646 h 1381"/>
              <a:gd name="T16" fmla="*/ 2147483646 w 1323"/>
              <a:gd name="T17" fmla="*/ 2147483646 h 1381"/>
              <a:gd name="T18" fmla="*/ 2147483646 w 1323"/>
              <a:gd name="T19" fmla="*/ 2147483646 h 1381"/>
              <a:gd name="T20" fmla="*/ 2147483646 w 1323"/>
              <a:gd name="T21" fmla="*/ 2147483646 h 1381"/>
              <a:gd name="T22" fmla="*/ 2147483646 w 1323"/>
              <a:gd name="T23" fmla="*/ 2147483646 h 1381"/>
              <a:gd name="T24" fmla="*/ 2147483646 w 1323"/>
              <a:gd name="T25" fmla="*/ 2147483646 h 1381"/>
              <a:gd name="T26" fmla="*/ 2147483646 w 1323"/>
              <a:gd name="T27" fmla="*/ 2147483646 h 1381"/>
              <a:gd name="T28" fmla="*/ 2147483646 w 1323"/>
              <a:gd name="T29" fmla="*/ 2147483646 h 1381"/>
              <a:gd name="T30" fmla="*/ 2147483646 w 1323"/>
              <a:gd name="T31" fmla="*/ 2147483646 h 1381"/>
              <a:gd name="T32" fmla="*/ 2147483646 w 1323"/>
              <a:gd name="T33" fmla="*/ 2147483646 h 1381"/>
              <a:gd name="T34" fmla="*/ 2147483646 w 1323"/>
              <a:gd name="T35" fmla="*/ 2147483646 h 1381"/>
              <a:gd name="T36" fmla="*/ 2147483646 w 1323"/>
              <a:gd name="T37" fmla="*/ 2147483646 h 1381"/>
              <a:gd name="T38" fmla="*/ 2147483646 w 1323"/>
              <a:gd name="T39" fmla="*/ 2147483646 h 1381"/>
              <a:gd name="T40" fmla="*/ 2147483646 w 1323"/>
              <a:gd name="T41" fmla="*/ 2147483646 h 1381"/>
              <a:gd name="T42" fmla="*/ 2147483646 w 1323"/>
              <a:gd name="T43" fmla="*/ 2147483646 h 1381"/>
              <a:gd name="T44" fmla="*/ 2147483646 w 1323"/>
              <a:gd name="T45" fmla="*/ 2147483646 h 1381"/>
              <a:gd name="T46" fmla="*/ 2147483646 w 1323"/>
              <a:gd name="T47" fmla="*/ 2147483646 h 1381"/>
              <a:gd name="T48" fmla="*/ 2147483646 w 1323"/>
              <a:gd name="T49" fmla="*/ 0 h 1381"/>
              <a:gd name="T50" fmla="*/ 2147483646 w 1323"/>
              <a:gd name="T51" fmla="*/ 0 h 1381"/>
              <a:gd name="T52" fmla="*/ 2147483646 w 1323"/>
              <a:gd name="T53" fmla="*/ 2147483646 h 1381"/>
              <a:gd name="T54" fmla="*/ 2147483646 w 1323"/>
              <a:gd name="T55" fmla="*/ 2147483646 h 1381"/>
              <a:gd name="T56" fmla="*/ 2147483646 w 1323"/>
              <a:gd name="T57" fmla="*/ 2147483646 h 1381"/>
              <a:gd name="T58" fmla="*/ 2147483646 w 1323"/>
              <a:gd name="T59" fmla="*/ 2147483646 h 1381"/>
              <a:gd name="T60" fmla="*/ 2147483646 w 1323"/>
              <a:gd name="T61" fmla="*/ 2147483646 h 1381"/>
              <a:gd name="T62" fmla="*/ 2147483646 w 1323"/>
              <a:gd name="T63" fmla="*/ 2147483646 h 1381"/>
              <a:gd name="T64" fmla="*/ 2147483646 w 1323"/>
              <a:gd name="T65" fmla="*/ 2147483646 h 1381"/>
              <a:gd name="T66" fmla="*/ 2147483646 w 1323"/>
              <a:gd name="T67" fmla="*/ 2147483646 h 1381"/>
              <a:gd name="T68" fmla="*/ 2147483646 w 1323"/>
              <a:gd name="T69" fmla="*/ 2147483646 h 1381"/>
              <a:gd name="T70" fmla="*/ 2147483646 w 1323"/>
              <a:gd name="T71" fmla="*/ 2147483646 h 1381"/>
              <a:gd name="T72" fmla="*/ 2147483646 w 1323"/>
              <a:gd name="T73" fmla="*/ 2147483646 h 1381"/>
              <a:gd name="T74" fmla="*/ 2147483646 w 1323"/>
              <a:gd name="T75" fmla="*/ 2147483646 h 1381"/>
              <a:gd name="T76" fmla="*/ 2147483646 w 1323"/>
              <a:gd name="T77" fmla="*/ 2147483646 h 1381"/>
              <a:gd name="T78" fmla="*/ 2147483646 w 1323"/>
              <a:gd name="T79" fmla="*/ 2147483646 h 138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323" h="1381">
                <a:moveTo>
                  <a:pt x="712" y="1027"/>
                </a:moveTo>
                <a:lnTo>
                  <a:pt x="649" y="1077"/>
                </a:lnTo>
                <a:lnTo>
                  <a:pt x="585" y="1115"/>
                </a:lnTo>
                <a:lnTo>
                  <a:pt x="521" y="1166"/>
                </a:lnTo>
                <a:lnTo>
                  <a:pt x="458" y="1204"/>
                </a:lnTo>
                <a:lnTo>
                  <a:pt x="394" y="1242"/>
                </a:lnTo>
                <a:lnTo>
                  <a:pt x="343" y="1267"/>
                </a:lnTo>
                <a:lnTo>
                  <a:pt x="280" y="1293"/>
                </a:lnTo>
                <a:lnTo>
                  <a:pt x="229" y="1318"/>
                </a:lnTo>
                <a:lnTo>
                  <a:pt x="178" y="1343"/>
                </a:lnTo>
                <a:lnTo>
                  <a:pt x="127" y="1356"/>
                </a:lnTo>
                <a:lnTo>
                  <a:pt x="89" y="1369"/>
                </a:lnTo>
                <a:lnTo>
                  <a:pt x="63" y="1369"/>
                </a:lnTo>
                <a:lnTo>
                  <a:pt x="38" y="1381"/>
                </a:lnTo>
                <a:lnTo>
                  <a:pt x="12" y="1381"/>
                </a:lnTo>
                <a:lnTo>
                  <a:pt x="0" y="1369"/>
                </a:lnTo>
                <a:lnTo>
                  <a:pt x="12" y="1356"/>
                </a:lnTo>
                <a:lnTo>
                  <a:pt x="38" y="1343"/>
                </a:lnTo>
                <a:lnTo>
                  <a:pt x="63" y="1318"/>
                </a:lnTo>
                <a:lnTo>
                  <a:pt x="102" y="1293"/>
                </a:lnTo>
                <a:lnTo>
                  <a:pt x="140" y="1267"/>
                </a:lnTo>
                <a:lnTo>
                  <a:pt x="203" y="1229"/>
                </a:lnTo>
                <a:lnTo>
                  <a:pt x="254" y="1191"/>
                </a:lnTo>
                <a:lnTo>
                  <a:pt x="381" y="1115"/>
                </a:lnTo>
                <a:lnTo>
                  <a:pt x="445" y="1077"/>
                </a:lnTo>
                <a:lnTo>
                  <a:pt x="509" y="1039"/>
                </a:lnTo>
                <a:lnTo>
                  <a:pt x="560" y="989"/>
                </a:lnTo>
                <a:lnTo>
                  <a:pt x="610" y="938"/>
                </a:lnTo>
                <a:lnTo>
                  <a:pt x="661" y="900"/>
                </a:lnTo>
                <a:lnTo>
                  <a:pt x="712" y="849"/>
                </a:lnTo>
                <a:lnTo>
                  <a:pt x="801" y="748"/>
                </a:lnTo>
                <a:lnTo>
                  <a:pt x="839" y="697"/>
                </a:lnTo>
                <a:lnTo>
                  <a:pt x="878" y="634"/>
                </a:lnTo>
                <a:lnTo>
                  <a:pt x="916" y="583"/>
                </a:lnTo>
                <a:lnTo>
                  <a:pt x="941" y="532"/>
                </a:lnTo>
                <a:lnTo>
                  <a:pt x="979" y="469"/>
                </a:lnTo>
                <a:lnTo>
                  <a:pt x="1005" y="418"/>
                </a:lnTo>
                <a:lnTo>
                  <a:pt x="1018" y="368"/>
                </a:lnTo>
                <a:lnTo>
                  <a:pt x="1043" y="317"/>
                </a:lnTo>
                <a:lnTo>
                  <a:pt x="1056" y="266"/>
                </a:lnTo>
                <a:lnTo>
                  <a:pt x="1068" y="228"/>
                </a:lnTo>
                <a:lnTo>
                  <a:pt x="1081" y="190"/>
                </a:lnTo>
                <a:lnTo>
                  <a:pt x="1081" y="152"/>
                </a:lnTo>
                <a:lnTo>
                  <a:pt x="1081" y="127"/>
                </a:lnTo>
                <a:lnTo>
                  <a:pt x="1081" y="102"/>
                </a:lnTo>
                <a:lnTo>
                  <a:pt x="1068" y="76"/>
                </a:lnTo>
                <a:lnTo>
                  <a:pt x="1068" y="38"/>
                </a:lnTo>
                <a:lnTo>
                  <a:pt x="1081" y="25"/>
                </a:lnTo>
                <a:lnTo>
                  <a:pt x="1094" y="13"/>
                </a:lnTo>
                <a:lnTo>
                  <a:pt x="1107" y="0"/>
                </a:lnTo>
                <a:lnTo>
                  <a:pt x="1119" y="0"/>
                </a:lnTo>
                <a:lnTo>
                  <a:pt x="1145" y="0"/>
                </a:lnTo>
                <a:lnTo>
                  <a:pt x="1170" y="13"/>
                </a:lnTo>
                <a:lnTo>
                  <a:pt x="1196" y="13"/>
                </a:lnTo>
                <a:lnTo>
                  <a:pt x="1221" y="25"/>
                </a:lnTo>
                <a:lnTo>
                  <a:pt x="1247" y="51"/>
                </a:lnTo>
                <a:lnTo>
                  <a:pt x="1272" y="64"/>
                </a:lnTo>
                <a:lnTo>
                  <a:pt x="1297" y="89"/>
                </a:lnTo>
                <a:lnTo>
                  <a:pt x="1310" y="102"/>
                </a:lnTo>
                <a:lnTo>
                  <a:pt x="1323" y="127"/>
                </a:lnTo>
                <a:lnTo>
                  <a:pt x="1323" y="140"/>
                </a:lnTo>
                <a:lnTo>
                  <a:pt x="1323" y="152"/>
                </a:lnTo>
                <a:lnTo>
                  <a:pt x="1310" y="178"/>
                </a:lnTo>
                <a:lnTo>
                  <a:pt x="1297" y="190"/>
                </a:lnTo>
                <a:lnTo>
                  <a:pt x="1285" y="216"/>
                </a:lnTo>
                <a:lnTo>
                  <a:pt x="1285" y="228"/>
                </a:lnTo>
                <a:lnTo>
                  <a:pt x="1259" y="254"/>
                </a:lnTo>
                <a:lnTo>
                  <a:pt x="1247" y="279"/>
                </a:lnTo>
                <a:lnTo>
                  <a:pt x="1234" y="317"/>
                </a:lnTo>
                <a:lnTo>
                  <a:pt x="1208" y="368"/>
                </a:lnTo>
                <a:lnTo>
                  <a:pt x="1183" y="406"/>
                </a:lnTo>
                <a:lnTo>
                  <a:pt x="1157" y="469"/>
                </a:lnTo>
                <a:lnTo>
                  <a:pt x="1119" y="532"/>
                </a:lnTo>
                <a:lnTo>
                  <a:pt x="1081" y="608"/>
                </a:lnTo>
                <a:lnTo>
                  <a:pt x="1043" y="672"/>
                </a:lnTo>
                <a:lnTo>
                  <a:pt x="992" y="735"/>
                </a:lnTo>
                <a:lnTo>
                  <a:pt x="941" y="798"/>
                </a:lnTo>
                <a:lnTo>
                  <a:pt x="890" y="849"/>
                </a:lnTo>
                <a:lnTo>
                  <a:pt x="839" y="912"/>
                </a:lnTo>
                <a:lnTo>
                  <a:pt x="776" y="963"/>
                </a:lnTo>
                <a:lnTo>
                  <a:pt x="712" y="10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0" name="Freeform 82"/>
          <p:cNvSpPr>
            <a:spLocks noChangeArrowheads="1"/>
          </p:cNvSpPr>
          <p:nvPr/>
        </p:nvSpPr>
        <p:spPr bwMode="auto">
          <a:xfrm>
            <a:off x="6762750" y="1593850"/>
            <a:ext cx="920750" cy="530225"/>
          </a:xfrm>
          <a:custGeom>
            <a:avLst/>
            <a:gdLst>
              <a:gd name="T0" fmla="*/ 2147483646 w 1450"/>
              <a:gd name="T1" fmla="*/ 2147483646 h 836"/>
              <a:gd name="T2" fmla="*/ 2147483646 w 1450"/>
              <a:gd name="T3" fmla="*/ 2147483646 h 836"/>
              <a:gd name="T4" fmla="*/ 2147483646 w 1450"/>
              <a:gd name="T5" fmla="*/ 2147483646 h 836"/>
              <a:gd name="T6" fmla="*/ 2147483646 w 1450"/>
              <a:gd name="T7" fmla="*/ 2147483646 h 836"/>
              <a:gd name="T8" fmla="*/ 2147483646 w 1450"/>
              <a:gd name="T9" fmla="*/ 2147483646 h 836"/>
              <a:gd name="T10" fmla="*/ 2147483646 w 1450"/>
              <a:gd name="T11" fmla="*/ 2147483646 h 836"/>
              <a:gd name="T12" fmla="*/ 2147483646 w 1450"/>
              <a:gd name="T13" fmla="*/ 2147483646 h 836"/>
              <a:gd name="T14" fmla="*/ 2147483646 w 1450"/>
              <a:gd name="T15" fmla="*/ 2147483646 h 836"/>
              <a:gd name="T16" fmla="*/ 0 w 1450"/>
              <a:gd name="T17" fmla="*/ 2147483646 h 836"/>
              <a:gd name="T18" fmla="*/ 2147483646 w 1450"/>
              <a:gd name="T19" fmla="*/ 0 h 836"/>
              <a:gd name="T20" fmla="*/ 2147483646 w 1450"/>
              <a:gd name="T21" fmla="*/ 2147483646 h 836"/>
              <a:gd name="T22" fmla="*/ 2147483646 w 1450"/>
              <a:gd name="T23" fmla="*/ 2147483646 h 836"/>
              <a:gd name="T24" fmla="*/ 2147483646 w 1450"/>
              <a:gd name="T25" fmla="*/ 2147483646 h 836"/>
              <a:gd name="T26" fmla="*/ 2147483646 w 1450"/>
              <a:gd name="T27" fmla="*/ 2147483646 h 836"/>
              <a:gd name="T28" fmla="*/ 2147483646 w 1450"/>
              <a:gd name="T29" fmla="*/ 2147483646 h 836"/>
              <a:gd name="T30" fmla="*/ 2147483646 w 1450"/>
              <a:gd name="T31" fmla="*/ 2147483646 h 836"/>
              <a:gd name="T32" fmla="*/ 2147483646 w 1450"/>
              <a:gd name="T33" fmla="*/ 2147483646 h 836"/>
              <a:gd name="T34" fmla="*/ 2147483646 w 1450"/>
              <a:gd name="T35" fmla="*/ 2147483646 h 836"/>
              <a:gd name="T36" fmla="*/ 2147483646 w 1450"/>
              <a:gd name="T37" fmla="*/ 2147483646 h 836"/>
              <a:gd name="T38" fmla="*/ 2147483646 w 1450"/>
              <a:gd name="T39" fmla="*/ 2147483646 h 836"/>
              <a:gd name="T40" fmla="*/ 2147483646 w 1450"/>
              <a:gd name="T41" fmla="*/ 2147483646 h 836"/>
              <a:gd name="T42" fmla="*/ 2147483646 w 1450"/>
              <a:gd name="T43" fmla="*/ 2147483646 h 836"/>
              <a:gd name="T44" fmla="*/ 2147483646 w 1450"/>
              <a:gd name="T45" fmla="*/ 2147483646 h 836"/>
              <a:gd name="T46" fmla="*/ 2147483646 w 1450"/>
              <a:gd name="T47" fmla="*/ 2147483646 h 836"/>
              <a:gd name="T48" fmla="*/ 2147483646 w 1450"/>
              <a:gd name="T49" fmla="*/ 2147483646 h 836"/>
              <a:gd name="T50" fmla="*/ 2147483646 w 1450"/>
              <a:gd name="T51" fmla="*/ 2147483646 h 836"/>
              <a:gd name="T52" fmla="*/ 2147483646 w 1450"/>
              <a:gd name="T53" fmla="*/ 2147483646 h 836"/>
              <a:gd name="T54" fmla="*/ 2147483646 w 1450"/>
              <a:gd name="T55" fmla="*/ 2147483646 h 836"/>
              <a:gd name="T56" fmla="*/ 2147483646 w 1450"/>
              <a:gd name="T57" fmla="*/ 2147483646 h 836"/>
              <a:gd name="T58" fmla="*/ 2147483646 w 1450"/>
              <a:gd name="T59" fmla="*/ 2147483646 h 836"/>
              <a:gd name="T60" fmla="*/ 2147483646 w 1450"/>
              <a:gd name="T61" fmla="*/ 2147483646 h 836"/>
              <a:gd name="T62" fmla="*/ 2147483646 w 1450"/>
              <a:gd name="T63" fmla="*/ 2147483646 h 836"/>
              <a:gd name="T64" fmla="*/ 2147483646 w 1450"/>
              <a:gd name="T65" fmla="*/ 2147483646 h 836"/>
              <a:gd name="T66" fmla="*/ 2147483646 w 1450"/>
              <a:gd name="T67" fmla="*/ 2147483646 h 836"/>
              <a:gd name="T68" fmla="*/ 2147483646 w 1450"/>
              <a:gd name="T69" fmla="*/ 2147483646 h 836"/>
              <a:gd name="T70" fmla="*/ 2147483646 w 1450"/>
              <a:gd name="T71" fmla="*/ 2147483646 h 836"/>
              <a:gd name="T72" fmla="*/ 2147483646 w 1450"/>
              <a:gd name="T73" fmla="*/ 2147483646 h 836"/>
              <a:gd name="T74" fmla="*/ 2147483646 w 1450"/>
              <a:gd name="T75" fmla="*/ 2147483646 h 836"/>
              <a:gd name="T76" fmla="*/ 2147483646 w 1450"/>
              <a:gd name="T77" fmla="*/ 2147483646 h 836"/>
              <a:gd name="T78" fmla="*/ 2147483646 w 1450"/>
              <a:gd name="T79" fmla="*/ 2147483646 h 836"/>
              <a:gd name="T80" fmla="*/ 2147483646 w 1450"/>
              <a:gd name="T81" fmla="*/ 2147483646 h 836"/>
              <a:gd name="T82" fmla="*/ 2147483646 w 1450"/>
              <a:gd name="T83" fmla="*/ 2147483646 h 836"/>
              <a:gd name="T84" fmla="*/ 2147483646 w 1450"/>
              <a:gd name="T85" fmla="*/ 2147483646 h 836"/>
              <a:gd name="T86" fmla="*/ 2147483646 w 1450"/>
              <a:gd name="T87" fmla="*/ 2147483646 h 836"/>
              <a:gd name="T88" fmla="*/ 2147483646 w 1450"/>
              <a:gd name="T89" fmla="*/ 2147483646 h 836"/>
              <a:gd name="T90" fmla="*/ 2147483646 w 1450"/>
              <a:gd name="T91" fmla="*/ 2147483646 h 836"/>
              <a:gd name="T92" fmla="*/ 2147483646 w 1450"/>
              <a:gd name="T93" fmla="*/ 2147483646 h 836"/>
              <a:gd name="T94" fmla="*/ 2147483646 w 1450"/>
              <a:gd name="T95" fmla="*/ 2147483646 h 836"/>
              <a:gd name="T96" fmla="*/ 2147483646 w 1450"/>
              <a:gd name="T97" fmla="*/ 2147483646 h 836"/>
              <a:gd name="T98" fmla="*/ 2147483646 w 1450"/>
              <a:gd name="T99" fmla="*/ 2147483646 h 836"/>
              <a:gd name="T100" fmla="*/ 2147483646 w 1450"/>
              <a:gd name="T101" fmla="*/ 2147483646 h 836"/>
              <a:gd name="T102" fmla="*/ 2147483646 w 1450"/>
              <a:gd name="T103" fmla="*/ 2147483646 h 836"/>
              <a:gd name="T104" fmla="*/ 2147483646 w 1450"/>
              <a:gd name="T105" fmla="*/ 2147483646 h 836"/>
              <a:gd name="T106" fmla="*/ 2147483646 w 1450"/>
              <a:gd name="T107" fmla="*/ 2147483646 h 836"/>
              <a:gd name="T108" fmla="*/ 2147483646 w 1450"/>
              <a:gd name="T109" fmla="*/ 2147483646 h 836"/>
              <a:gd name="T110" fmla="*/ 2147483646 w 1450"/>
              <a:gd name="T111" fmla="*/ 2147483646 h 836"/>
              <a:gd name="T112" fmla="*/ 2147483646 w 1450"/>
              <a:gd name="T113" fmla="*/ 2147483646 h 836"/>
              <a:gd name="T114" fmla="*/ 2147483646 w 1450"/>
              <a:gd name="T115" fmla="*/ 2147483646 h 836"/>
              <a:gd name="T116" fmla="*/ 2147483646 w 1450"/>
              <a:gd name="T117" fmla="*/ 2147483646 h 8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50" h="836">
                <a:moveTo>
                  <a:pt x="687" y="633"/>
                </a:moveTo>
                <a:lnTo>
                  <a:pt x="624" y="583"/>
                </a:lnTo>
                <a:lnTo>
                  <a:pt x="547" y="519"/>
                </a:lnTo>
                <a:lnTo>
                  <a:pt x="471" y="456"/>
                </a:lnTo>
                <a:lnTo>
                  <a:pt x="395" y="392"/>
                </a:lnTo>
                <a:lnTo>
                  <a:pt x="305" y="304"/>
                </a:lnTo>
                <a:lnTo>
                  <a:pt x="204" y="228"/>
                </a:lnTo>
                <a:lnTo>
                  <a:pt x="102" y="126"/>
                </a:lnTo>
                <a:lnTo>
                  <a:pt x="0" y="25"/>
                </a:lnTo>
                <a:lnTo>
                  <a:pt x="89" y="0"/>
                </a:lnTo>
                <a:lnTo>
                  <a:pt x="115" y="25"/>
                </a:lnTo>
                <a:lnTo>
                  <a:pt x="153" y="63"/>
                </a:lnTo>
                <a:lnTo>
                  <a:pt x="204" y="101"/>
                </a:lnTo>
                <a:lnTo>
                  <a:pt x="255" y="139"/>
                </a:lnTo>
                <a:lnTo>
                  <a:pt x="305" y="177"/>
                </a:lnTo>
                <a:lnTo>
                  <a:pt x="369" y="215"/>
                </a:lnTo>
                <a:lnTo>
                  <a:pt x="433" y="266"/>
                </a:lnTo>
                <a:lnTo>
                  <a:pt x="509" y="304"/>
                </a:lnTo>
                <a:lnTo>
                  <a:pt x="585" y="354"/>
                </a:lnTo>
                <a:lnTo>
                  <a:pt x="649" y="392"/>
                </a:lnTo>
                <a:lnTo>
                  <a:pt x="802" y="468"/>
                </a:lnTo>
                <a:lnTo>
                  <a:pt x="967" y="544"/>
                </a:lnTo>
                <a:lnTo>
                  <a:pt x="1132" y="608"/>
                </a:lnTo>
                <a:lnTo>
                  <a:pt x="1171" y="621"/>
                </a:lnTo>
                <a:lnTo>
                  <a:pt x="1209" y="633"/>
                </a:lnTo>
                <a:lnTo>
                  <a:pt x="1234" y="646"/>
                </a:lnTo>
                <a:lnTo>
                  <a:pt x="1272" y="659"/>
                </a:lnTo>
                <a:lnTo>
                  <a:pt x="1298" y="671"/>
                </a:lnTo>
                <a:lnTo>
                  <a:pt x="1323" y="671"/>
                </a:lnTo>
                <a:lnTo>
                  <a:pt x="1349" y="684"/>
                </a:lnTo>
                <a:lnTo>
                  <a:pt x="1374" y="697"/>
                </a:lnTo>
                <a:lnTo>
                  <a:pt x="1387" y="697"/>
                </a:lnTo>
                <a:lnTo>
                  <a:pt x="1400" y="709"/>
                </a:lnTo>
                <a:lnTo>
                  <a:pt x="1412" y="722"/>
                </a:lnTo>
                <a:lnTo>
                  <a:pt x="1425" y="722"/>
                </a:lnTo>
                <a:lnTo>
                  <a:pt x="1438" y="722"/>
                </a:lnTo>
                <a:lnTo>
                  <a:pt x="1450" y="735"/>
                </a:lnTo>
                <a:lnTo>
                  <a:pt x="1450" y="747"/>
                </a:lnTo>
                <a:lnTo>
                  <a:pt x="1438" y="747"/>
                </a:lnTo>
                <a:lnTo>
                  <a:pt x="1425" y="760"/>
                </a:lnTo>
                <a:lnTo>
                  <a:pt x="1412" y="760"/>
                </a:lnTo>
                <a:lnTo>
                  <a:pt x="1400" y="773"/>
                </a:lnTo>
                <a:lnTo>
                  <a:pt x="1387" y="773"/>
                </a:lnTo>
                <a:lnTo>
                  <a:pt x="1361" y="785"/>
                </a:lnTo>
                <a:lnTo>
                  <a:pt x="1323" y="798"/>
                </a:lnTo>
                <a:lnTo>
                  <a:pt x="1272" y="811"/>
                </a:lnTo>
                <a:lnTo>
                  <a:pt x="1171" y="823"/>
                </a:lnTo>
                <a:lnTo>
                  <a:pt x="1120" y="836"/>
                </a:lnTo>
                <a:lnTo>
                  <a:pt x="1082" y="836"/>
                </a:lnTo>
                <a:lnTo>
                  <a:pt x="1043" y="836"/>
                </a:lnTo>
                <a:lnTo>
                  <a:pt x="1005" y="823"/>
                </a:lnTo>
                <a:lnTo>
                  <a:pt x="992" y="823"/>
                </a:lnTo>
                <a:lnTo>
                  <a:pt x="967" y="811"/>
                </a:lnTo>
                <a:lnTo>
                  <a:pt x="929" y="798"/>
                </a:lnTo>
                <a:lnTo>
                  <a:pt x="891" y="773"/>
                </a:lnTo>
                <a:lnTo>
                  <a:pt x="853" y="747"/>
                </a:lnTo>
                <a:lnTo>
                  <a:pt x="802" y="722"/>
                </a:lnTo>
                <a:lnTo>
                  <a:pt x="751" y="684"/>
                </a:lnTo>
                <a:lnTo>
                  <a:pt x="687" y="6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1" name="Freeform 83"/>
          <p:cNvSpPr>
            <a:spLocks noChangeArrowheads="1"/>
          </p:cNvSpPr>
          <p:nvPr/>
        </p:nvSpPr>
        <p:spPr bwMode="auto">
          <a:xfrm>
            <a:off x="6351588" y="2060575"/>
            <a:ext cx="153987" cy="328613"/>
          </a:xfrm>
          <a:custGeom>
            <a:avLst/>
            <a:gdLst>
              <a:gd name="T0" fmla="*/ 2147483646 w 242"/>
              <a:gd name="T1" fmla="*/ 2147483646 h 519"/>
              <a:gd name="T2" fmla="*/ 2147483646 w 242"/>
              <a:gd name="T3" fmla="*/ 2147483646 h 519"/>
              <a:gd name="T4" fmla="*/ 2147483646 w 242"/>
              <a:gd name="T5" fmla="*/ 0 h 519"/>
              <a:gd name="T6" fmla="*/ 2147483646 w 242"/>
              <a:gd name="T7" fmla="*/ 0 h 519"/>
              <a:gd name="T8" fmla="*/ 2147483646 w 242"/>
              <a:gd name="T9" fmla="*/ 0 h 519"/>
              <a:gd name="T10" fmla="*/ 2147483646 w 242"/>
              <a:gd name="T11" fmla="*/ 2147483646 h 519"/>
              <a:gd name="T12" fmla="*/ 2147483646 w 242"/>
              <a:gd name="T13" fmla="*/ 2147483646 h 519"/>
              <a:gd name="T14" fmla="*/ 2147483646 w 242"/>
              <a:gd name="T15" fmla="*/ 2147483646 h 519"/>
              <a:gd name="T16" fmla="*/ 2147483646 w 242"/>
              <a:gd name="T17" fmla="*/ 2147483646 h 519"/>
              <a:gd name="T18" fmla="*/ 2147483646 w 242"/>
              <a:gd name="T19" fmla="*/ 2147483646 h 519"/>
              <a:gd name="T20" fmla="*/ 2147483646 w 242"/>
              <a:gd name="T21" fmla="*/ 2147483646 h 519"/>
              <a:gd name="T22" fmla="*/ 2147483646 w 242"/>
              <a:gd name="T23" fmla="*/ 2147483646 h 519"/>
              <a:gd name="T24" fmla="*/ 2147483646 w 242"/>
              <a:gd name="T25" fmla="*/ 2147483646 h 519"/>
              <a:gd name="T26" fmla="*/ 2147483646 w 242"/>
              <a:gd name="T27" fmla="*/ 2147483646 h 519"/>
              <a:gd name="T28" fmla="*/ 2147483646 w 242"/>
              <a:gd name="T29" fmla="*/ 2147483646 h 519"/>
              <a:gd name="T30" fmla="*/ 2147483646 w 242"/>
              <a:gd name="T31" fmla="*/ 2147483646 h 519"/>
              <a:gd name="T32" fmla="*/ 2147483646 w 242"/>
              <a:gd name="T33" fmla="*/ 2147483646 h 519"/>
              <a:gd name="T34" fmla="*/ 2147483646 w 242"/>
              <a:gd name="T35" fmla="*/ 2147483646 h 519"/>
              <a:gd name="T36" fmla="*/ 2147483646 w 242"/>
              <a:gd name="T37" fmla="*/ 2147483646 h 519"/>
              <a:gd name="T38" fmla="*/ 2147483646 w 242"/>
              <a:gd name="T39" fmla="*/ 2147483646 h 519"/>
              <a:gd name="T40" fmla="*/ 2147483646 w 242"/>
              <a:gd name="T41" fmla="*/ 2147483646 h 519"/>
              <a:gd name="T42" fmla="*/ 2147483646 w 242"/>
              <a:gd name="T43" fmla="*/ 2147483646 h 519"/>
              <a:gd name="T44" fmla="*/ 2147483646 w 242"/>
              <a:gd name="T45" fmla="*/ 2147483646 h 519"/>
              <a:gd name="T46" fmla="*/ 2147483646 w 242"/>
              <a:gd name="T47" fmla="*/ 2147483646 h 519"/>
              <a:gd name="T48" fmla="*/ 2147483646 w 242"/>
              <a:gd name="T49" fmla="*/ 2147483646 h 519"/>
              <a:gd name="T50" fmla="*/ 2147483646 w 242"/>
              <a:gd name="T51" fmla="*/ 2147483646 h 519"/>
              <a:gd name="T52" fmla="*/ 2147483646 w 242"/>
              <a:gd name="T53" fmla="*/ 2147483646 h 519"/>
              <a:gd name="T54" fmla="*/ 2147483646 w 242"/>
              <a:gd name="T55" fmla="*/ 2147483646 h 519"/>
              <a:gd name="T56" fmla="*/ 2147483646 w 242"/>
              <a:gd name="T57" fmla="*/ 2147483646 h 519"/>
              <a:gd name="T58" fmla="*/ 2147483646 w 242"/>
              <a:gd name="T59" fmla="*/ 2147483646 h 519"/>
              <a:gd name="T60" fmla="*/ 2147483646 w 242"/>
              <a:gd name="T61" fmla="*/ 2147483646 h 519"/>
              <a:gd name="T62" fmla="*/ 2147483646 w 242"/>
              <a:gd name="T63" fmla="*/ 2147483646 h 519"/>
              <a:gd name="T64" fmla="*/ 2147483646 w 242"/>
              <a:gd name="T65" fmla="*/ 2147483646 h 519"/>
              <a:gd name="T66" fmla="*/ 2147483646 w 242"/>
              <a:gd name="T67" fmla="*/ 2147483646 h 519"/>
              <a:gd name="T68" fmla="*/ 2147483646 w 242"/>
              <a:gd name="T69" fmla="*/ 2147483646 h 519"/>
              <a:gd name="T70" fmla="*/ 2147483646 w 242"/>
              <a:gd name="T71" fmla="*/ 2147483646 h 519"/>
              <a:gd name="T72" fmla="*/ 2147483646 w 242"/>
              <a:gd name="T73" fmla="*/ 2147483646 h 519"/>
              <a:gd name="T74" fmla="*/ 2147483646 w 242"/>
              <a:gd name="T75" fmla="*/ 2147483646 h 519"/>
              <a:gd name="T76" fmla="*/ 2147483646 w 242"/>
              <a:gd name="T77" fmla="*/ 2147483646 h 519"/>
              <a:gd name="T78" fmla="*/ 2147483646 w 242"/>
              <a:gd name="T79" fmla="*/ 2147483646 h 519"/>
              <a:gd name="T80" fmla="*/ 2147483646 w 242"/>
              <a:gd name="T81" fmla="*/ 2147483646 h 519"/>
              <a:gd name="T82" fmla="*/ 2147483646 w 242"/>
              <a:gd name="T83" fmla="*/ 2147483646 h 519"/>
              <a:gd name="T84" fmla="*/ 2147483646 w 242"/>
              <a:gd name="T85" fmla="*/ 2147483646 h 519"/>
              <a:gd name="T86" fmla="*/ 2147483646 w 242"/>
              <a:gd name="T87" fmla="*/ 2147483646 h 519"/>
              <a:gd name="T88" fmla="*/ 2147483646 w 242"/>
              <a:gd name="T89" fmla="*/ 2147483646 h 519"/>
              <a:gd name="T90" fmla="*/ 2147483646 w 242"/>
              <a:gd name="T91" fmla="*/ 2147483646 h 519"/>
              <a:gd name="T92" fmla="*/ 2147483646 w 242"/>
              <a:gd name="T93" fmla="*/ 2147483646 h 519"/>
              <a:gd name="T94" fmla="*/ 0 w 242"/>
              <a:gd name="T95" fmla="*/ 2147483646 h 519"/>
              <a:gd name="T96" fmla="*/ 0 w 242"/>
              <a:gd name="T97" fmla="*/ 2147483646 h 519"/>
              <a:gd name="T98" fmla="*/ 2147483646 w 242"/>
              <a:gd name="T99" fmla="*/ 2147483646 h 51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42" h="519">
                <a:moveTo>
                  <a:pt x="13" y="25"/>
                </a:moveTo>
                <a:lnTo>
                  <a:pt x="26" y="12"/>
                </a:lnTo>
                <a:lnTo>
                  <a:pt x="38" y="0"/>
                </a:lnTo>
                <a:lnTo>
                  <a:pt x="64" y="0"/>
                </a:lnTo>
                <a:lnTo>
                  <a:pt x="102" y="0"/>
                </a:lnTo>
                <a:lnTo>
                  <a:pt x="140" y="12"/>
                </a:lnTo>
                <a:lnTo>
                  <a:pt x="153" y="12"/>
                </a:lnTo>
                <a:lnTo>
                  <a:pt x="178" y="25"/>
                </a:lnTo>
                <a:lnTo>
                  <a:pt x="178" y="38"/>
                </a:lnTo>
                <a:lnTo>
                  <a:pt x="191" y="38"/>
                </a:lnTo>
                <a:lnTo>
                  <a:pt x="191" y="50"/>
                </a:lnTo>
                <a:lnTo>
                  <a:pt x="204" y="76"/>
                </a:lnTo>
                <a:lnTo>
                  <a:pt x="204" y="101"/>
                </a:lnTo>
                <a:lnTo>
                  <a:pt x="204" y="139"/>
                </a:lnTo>
                <a:lnTo>
                  <a:pt x="217" y="177"/>
                </a:lnTo>
                <a:lnTo>
                  <a:pt x="217" y="228"/>
                </a:lnTo>
                <a:lnTo>
                  <a:pt x="229" y="278"/>
                </a:lnTo>
                <a:lnTo>
                  <a:pt x="242" y="329"/>
                </a:lnTo>
                <a:lnTo>
                  <a:pt x="242" y="367"/>
                </a:lnTo>
                <a:lnTo>
                  <a:pt x="242" y="405"/>
                </a:lnTo>
                <a:lnTo>
                  <a:pt x="242" y="443"/>
                </a:lnTo>
                <a:lnTo>
                  <a:pt x="242" y="468"/>
                </a:lnTo>
                <a:lnTo>
                  <a:pt x="242" y="481"/>
                </a:lnTo>
                <a:lnTo>
                  <a:pt x="242" y="494"/>
                </a:lnTo>
                <a:lnTo>
                  <a:pt x="229" y="506"/>
                </a:lnTo>
                <a:lnTo>
                  <a:pt x="217" y="519"/>
                </a:lnTo>
                <a:lnTo>
                  <a:pt x="191" y="519"/>
                </a:lnTo>
                <a:lnTo>
                  <a:pt x="178" y="506"/>
                </a:lnTo>
                <a:lnTo>
                  <a:pt x="166" y="494"/>
                </a:lnTo>
                <a:lnTo>
                  <a:pt x="153" y="481"/>
                </a:lnTo>
                <a:lnTo>
                  <a:pt x="140" y="468"/>
                </a:lnTo>
                <a:lnTo>
                  <a:pt x="140" y="456"/>
                </a:lnTo>
                <a:lnTo>
                  <a:pt x="128" y="430"/>
                </a:lnTo>
                <a:lnTo>
                  <a:pt x="128" y="405"/>
                </a:lnTo>
                <a:lnTo>
                  <a:pt x="115" y="367"/>
                </a:lnTo>
                <a:lnTo>
                  <a:pt x="115" y="329"/>
                </a:lnTo>
                <a:lnTo>
                  <a:pt x="102" y="291"/>
                </a:lnTo>
                <a:lnTo>
                  <a:pt x="102" y="240"/>
                </a:lnTo>
                <a:lnTo>
                  <a:pt x="89" y="202"/>
                </a:lnTo>
                <a:lnTo>
                  <a:pt x="77" y="177"/>
                </a:lnTo>
                <a:lnTo>
                  <a:pt x="77" y="152"/>
                </a:lnTo>
                <a:lnTo>
                  <a:pt x="64" y="126"/>
                </a:lnTo>
                <a:lnTo>
                  <a:pt x="51" y="101"/>
                </a:lnTo>
                <a:lnTo>
                  <a:pt x="38" y="88"/>
                </a:lnTo>
                <a:lnTo>
                  <a:pt x="26" y="76"/>
                </a:lnTo>
                <a:lnTo>
                  <a:pt x="13" y="76"/>
                </a:lnTo>
                <a:lnTo>
                  <a:pt x="13" y="63"/>
                </a:lnTo>
                <a:lnTo>
                  <a:pt x="0" y="50"/>
                </a:lnTo>
                <a:lnTo>
                  <a:pt x="0" y="38"/>
                </a:lnTo>
                <a:lnTo>
                  <a:pt x="13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2" name="Freeform 84"/>
          <p:cNvSpPr>
            <a:spLocks noChangeArrowheads="1"/>
          </p:cNvSpPr>
          <p:nvPr/>
        </p:nvSpPr>
        <p:spPr bwMode="auto">
          <a:xfrm>
            <a:off x="6424613" y="1971675"/>
            <a:ext cx="750887" cy="296863"/>
          </a:xfrm>
          <a:custGeom>
            <a:avLst/>
            <a:gdLst>
              <a:gd name="T0" fmla="*/ 2147483646 w 1183"/>
              <a:gd name="T1" fmla="*/ 2147483646 h 469"/>
              <a:gd name="T2" fmla="*/ 2147483646 w 1183"/>
              <a:gd name="T3" fmla="*/ 2147483646 h 469"/>
              <a:gd name="T4" fmla="*/ 2147483646 w 1183"/>
              <a:gd name="T5" fmla="*/ 2147483646 h 469"/>
              <a:gd name="T6" fmla="*/ 2147483646 w 1183"/>
              <a:gd name="T7" fmla="*/ 2147483646 h 469"/>
              <a:gd name="T8" fmla="*/ 2147483646 w 1183"/>
              <a:gd name="T9" fmla="*/ 2147483646 h 469"/>
              <a:gd name="T10" fmla="*/ 2147483646 w 1183"/>
              <a:gd name="T11" fmla="*/ 2147483646 h 469"/>
              <a:gd name="T12" fmla="*/ 2147483646 w 1183"/>
              <a:gd name="T13" fmla="*/ 2147483646 h 469"/>
              <a:gd name="T14" fmla="*/ 2147483646 w 1183"/>
              <a:gd name="T15" fmla="*/ 2147483646 h 469"/>
              <a:gd name="T16" fmla="*/ 2147483646 w 1183"/>
              <a:gd name="T17" fmla="*/ 2147483646 h 469"/>
              <a:gd name="T18" fmla="*/ 2147483646 w 1183"/>
              <a:gd name="T19" fmla="*/ 2147483646 h 469"/>
              <a:gd name="T20" fmla="*/ 2147483646 w 1183"/>
              <a:gd name="T21" fmla="*/ 2147483646 h 469"/>
              <a:gd name="T22" fmla="*/ 2147483646 w 1183"/>
              <a:gd name="T23" fmla="*/ 2147483646 h 469"/>
              <a:gd name="T24" fmla="*/ 2147483646 w 1183"/>
              <a:gd name="T25" fmla="*/ 2147483646 h 469"/>
              <a:gd name="T26" fmla="*/ 2147483646 w 1183"/>
              <a:gd name="T27" fmla="*/ 2147483646 h 469"/>
              <a:gd name="T28" fmla="*/ 0 w 1183"/>
              <a:gd name="T29" fmla="*/ 2147483646 h 469"/>
              <a:gd name="T30" fmla="*/ 2147483646 w 1183"/>
              <a:gd name="T31" fmla="*/ 2147483646 h 469"/>
              <a:gd name="T32" fmla="*/ 2147483646 w 1183"/>
              <a:gd name="T33" fmla="*/ 2147483646 h 469"/>
              <a:gd name="T34" fmla="*/ 2147483646 w 1183"/>
              <a:gd name="T35" fmla="*/ 2147483646 h 469"/>
              <a:gd name="T36" fmla="*/ 2147483646 w 1183"/>
              <a:gd name="T37" fmla="*/ 2147483646 h 469"/>
              <a:gd name="T38" fmla="*/ 2147483646 w 1183"/>
              <a:gd name="T39" fmla="*/ 2147483646 h 469"/>
              <a:gd name="T40" fmla="*/ 2147483646 w 1183"/>
              <a:gd name="T41" fmla="*/ 2147483646 h 469"/>
              <a:gd name="T42" fmla="*/ 2147483646 w 1183"/>
              <a:gd name="T43" fmla="*/ 2147483646 h 469"/>
              <a:gd name="T44" fmla="*/ 2147483646 w 1183"/>
              <a:gd name="T45" fmla="*/ 2147483646 h 469"/>
              <a:gd name="T46" fmla="*/ 2147483646 w 1183"/>
              <a:gd name="T47" fmla="*/ 2147483646 h 469"/>
              <a:gd name="T48" fmla="*/ 2147483646 w 1183"/>
              <a:gd name="T49" fmla="*/ 0 h 469"/>
              <a:gd name="T50" fmla="*/ 2147483646 w 1183"/>
              <a:gd name="T51" fmla="*/ 0 h 469"/>
              <a:gd name="T52" fmla="*/ 2147483646 w 1183"/>
              <a:gd name="T53" fmla="*/ 2147483646 h 469"/>
              <a:gd name="T54" fmla="*/ 2147483646 w 1183"/>
              <a:gd name="T55" fmla="*/ 2147483646 h 469"/>
              <a:gd name="T56" fmla="*/ 2147483646 w 1183"/>
              <a:gd name="T57" fmla="*/ 2147483646 h 469"/>
              <a:gd name="T58" fmla="*/ 2147483646 w 1183"/>
              <a:gd name="T59" fmla="*/ 2147483646 h 469"/>
              <a:gd name="T60" fmla="*/ 2147483646 w 1183"/>
              <a:gd name="T61" fmla="*/ 2147483646 h 469"/>
              <a:gd name="T62" fmla="*/ 2147483646 w 1183"/>
              <a:gd name="T63" fmla="*/ 2147483646 h 469"/>
              <a:gd name="T64" fmla="*/ 2147483646 w 1183"/>
              <a:gd name="T65" fmla="*/ 2147483646 h 469"/>
              <a:gd name="T66" fmla="*/ 2147483646 w 1183"/>
              <a:gd name="T67" fmla="*/ 2147483646 h 469"/>
              <a:gd name="T68" fmla="*/ 2147483646 w 1183"/>
              <a:gd name="T69" fmla="*/ 2147483646 h 469"/>
              <a:gd name="T70" fmla="*/ 2147483646 w 1183"/>
              <a:gd name="T71" fmla="*/ 2147483646 h 469"/>
              <a:gd name="T72" fmla="*/ 2147483646 w 1183"/>
              <a:gd name="T73" fmla="*/ 2147483646 h 46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83" h="469">
                <a:moveTo>
                  <a:pt x="941" y="469"/>
                </a:moveTo>
                <a:lnTo>
                  <a:pt x="852" y="469"/>
                </a:lnTo>
                <a:lnTo>
                  <a:pt x="878" y="406"/>
                </a:lnTo>
                <a:lnTo>
                  <a:pt x="890" y="342"/>
                </a:lnTo>
                <a:lnTo>
                  <a:pt x="903" y="292"/>
                </a:lnTo>
                <a:lnTo>
                  <a:pt x="916" y="241"/>
                </a:lnTo>
                <a:lnTo>
                  <a:pt x="929" y="203"/>
                </a:lnTo>
                <a:lnTo>
                  <a:pt x="929" y="178"/>
                </a:lnTo>
                <a:lnTo>
                  <a:pt x="929" y="165"/>
                </a:lnTo>
                <a:lnTo>
                  <a:pt x="929" y="152"/>
                </a:lnTo>
                <a:lnTo>
                  <a:pt x="929" y="140"/>
                </a:lnTo>
                <a:lnTo>
                  <a:pt x="903" y="140"/>
                </a:lnTo>
                <a:lnTo>
                  <a:pt x="890" y="140"/>
                </a:lnTo>
                <a:lnTo>
                  <a:pt x="865" y="140"/>
                </a:lnTo>
                <a:lnTo>
                  <a:pt x="852" y="140"/>
                </a:lnTo>
                <a:lnTo>
                  <a:pt x="839" y="140"/>
                </a:lnTo>
                <a:lnTo>
                  <a:pt x="814" y="140"/>
                </a:lnTo>
                <a:lnTo>
                  <a:pt x="789" y="152"/>
                </a:lnTo>
                <a:lnTo>
                  <a:pt x="750" y="152"/>
                </a:lnTo>
                <a:lnTo>
                  <a:pt x="712" y="165"/>
                </a:lnTo>
                <a:lnTo>
                  <a:pt x="674" y="165"/>
                </a:lnTo>
                <a:lnTo>
                  <a:pt x="623" y="178"/>
                </a:lnTo>
                <a:lnTo>
                  <a:pt x="560" y="178"/>
                </a:lnTo>
                <a:lnTo>
                  <a:pt x="496" y="190"/>
                </a:lnTo>
                <a:lnTo>
                  <a:pt x="432" y="203"/>
                </a:lnTo>
                <a:lnTo>
                  <a:pt x="356" y="216"/>
                </a:lnTo>
                <a:lnTo>
                  <a:pt x="280" y="228"/>
                </a:lnTo>
                <a:lnTo>
                  <a:pt x="191" y="254"/>
                </a:lnTo>
                <a:lnTo>
                  <a:pt x="102" y="266"/>
                </a:lnTo>
                <a:lnTo>
                  <a:pt x="0" y="279"/>
                </a:lnTo>
                <a:lnTo>
                  <a:pt x="0" y="178"/>
                </a:lnTo>
                <a:lnTo>
                  <a:pt x="102" y="165"/>
                </a:lnTo>
                <a:lnTo>
                  <a:pt x="191" y="152"/>
                </a:lnTo>
                <a:lnTo>
                  <a:pt x="254" y="152"/>
                </a:lnTo>
                <a:lnTo>
                  <a:pt x="305" y="140"/>
                </a:lnTo>
                <a:lnTo>
                  <a:pt x="369" y="127"/>
                </a:lnTo>
                <a:lnTo>
                  <a:pt x="420" y="114"/>
                </a:lnTo>
                <a:lnTo>
                  <a:pt x="483" y="114"/>
                </a:lnTo>
                <a:lnTo>
                  <a:pt x="534" y="102"/>
                </a:lnTo>
                <a:lnTo>
                  <a:pt x="585" y="89"/>
                </a:lnTo>
                <a:lnTo>
                  <a:pt x="623" y="89"/>
                </a:lnTo>
                <a:lnTo>
                  <a:pt x="661" y="76"/>
                </a:lnTo>
                <a:lnTo>
                  <a:pt x="700" y="76"/>
                </a:lnTo>
                <a:lnTo>
                  <a:pt x="725" y="64"/>
                </a:lnTo>
                <a:lnTo>
                  <a:pt x="750" y="64"/>
                </a:lnTo>
                <a:lnTo>
                  <a:pt x="801" y="51"/>
                </a:lnTo>
                <a:lnTo>
                  <a:pt x="827" y="38"/>
                </a:lnTo>
                <a:lnTo>
                  <a:pt x="865" y="26"/>
                </a:lnTo>
                <a:lnTo>
                  <a:pt x="890" y="26"/>
                </a:lnTo>
                <a:lnTo>
                  <a:pt x="916" y="0"/>
                </a:lnTo>
                <a:lnTo>
                  <a:pt x="941" y="0"/>
                </a:lnTo>
                <a:lnTo>
                  <a:pt x="954" y="0"/>
                </a:lnTo>
                <a:lnTo>
                  <a:pt x="979" y="13"/>
                </a:lnTo>
                <a:lnTo>
                  <a:pt x="1005" y="26"/>
                </a:lnTo>
                <a:lnTo>
                  <a:pt x="1043" y="51"/>
                </a:lnTo>
                <a:lnTo>
                  <a:pt x="1094" y="76"/>
                </a:lnTo>
                <a:lnTo>
                  <a:pt x="1107" y="89"/>
                </a:lnTo>
                <a:lnTo>
                  <a:pt x="1132" y="114"/>
                </a:lnTo>
                <a:lnTo>
                  <a:pt x="1145" y="127"/>
                </a:lnTo>
                <a:lnTo>
                  <a:pt x="1158" y="140"/>
                </a:lnTo>
                <a:lnTo>
                  <a:pt x="1170" y="152"/>
                </a:lnTo>
                <a:lnTo>
                  <a:pt x="1183" y="165"/>
                </a:lnTo>
                <a:lnTo>
                  <a:pt x="1183" y="178"/>
                </a:lnTo>
                <a:lnTo>
                  <a:pt x="1183" y="190"/>
                </a:lnTo>
                <a:lnTo>
                  <a:pt x="1170" y="203"/>
                </a:lnTo>
                <a:lnTo>
                  <a:pt x="1158" y="203"/>
                </a:lnTo>
                <a:lnTo>
                  <a:pt x="1132" y="216"/>
                </a:lnTo>
                <a:lnTo>
                  <a:pt x="1119" y="228"/>
                </a:lnTo>
                <a:lnTo>
                  <a:pt x="1107" y="241"/>
                </a:lnTo>
                <a:lnTo>
                  <a:pt x="1081" y="266"/>
                </a:lnTo>
                <a:lnTo>
                  <a:pt x="1056" y="292"/>
                </a:lnTo>
                <a:lnTo>
                  <a:pt x="1030" y="330"/>
                </a:lnTo>
                <a:lnTo>
                  <a:pt x="1005" y="368"/>
                </a:lnTo>
                <a:lnTo>
                  <a:pt x="979" y="418"/>
                </a:lnTo>
                <a:lnTo>
                  <a:pt x="941" y="46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4" name="Freeform 86"/>
          <p:cNvSpPr>
            <a:spLocks noChangeArrowheads="1"/>
          </p:cNvSpPr>
          <p:nvPr/>
        </p:nvSpPr>
        <p:spPr bwMode="auto">
          <a:xfrm>
            <a:off x="6480175" y="2228850"/>
            <a:ext cx="598488" cy="136525"/>
          </a:xfrm>
          <a:custGeom>
            <a:avLst/>
            <a:gdLst>
              <a:gd name="T0" fmla="*/ 2147483646 w 941"/>
              <a:gd name="T1" fmla="*/ 2147483646 h 215"/>
              <a:gd name="T2" fmla="*/ 0 w 941"/>
              <a:gd name="T3" fmla="*/ 2147483646 h 215"/>
              <a:gd name="T4" fmla="*/ 2147483646 w 941"/>
              <a:gd name="T5" fmla="*/ 2147483646 h 215"/>
              <a:gd name="T6" fmla="*/ 2147483646 w 941"/>
              <a:gd name="T7" fmla="*/ 2147483646 h 215"/>
              <a:gd name="T8" fmla="*/ 2147483646 w 941"/>
              <a:gd name="T9" fmla="*/ 2147483646 h 215"/>
              <a:gd name="T10" fmla="*/ 2147483646 w 941"/>
              <a:gd name="T11" fmla="*/ 2147483646 h 215"/>
              <a:gd name="T12" fmla="*/ 2147483646 w 941"/>
              <a:gd name="T13" fmla="*/ 2147483646 h 215"/>
              <a:gd name="T14" fmla="*/ 2147483646 w 941"/>
              <a:gd name="T15" fmla="*/ 2147483646 h 215"/>
              <a:gd name="T16" fmla="*/ 2147483646 w 941"/>
              <a:gd name="T17" fmla="*/ 2147483646 h 215"/>
              <a:gd name="T18" fmla="*/ 2147483646 w 941"/>
              <a:gd name="T19" fmla="*/ 2147483646 h 215"/>
              <a:gd name="T20" fmla="*/ 2147483646 w 941"/>
              <a:gd name="T21" fmla="*/ 2147483646 h 215"/>
              <a:gd name="T22" fmla="*/ 2147483646 w 941"/>
              <a:gd name="T23" fmla="*/ 2147483646 h 215"/>
              <a:gd name="T24" fmla="*/ 2147483646 w 941"/>
              <a:gd name="T25" fmla="*/ 2147483646 h 215"/>
              <a:gd name="T26" fmla="*/ 2147483646 w 941"/>
              <a:gd name="T27" fmla="*/ 2147483646 h 215"/>
              <a:gd name="T28" fmla="*/ 2147483646 w 941"/>
              <a:gd name="T29" fmla="*/ 2147483646 h 215"/>
              <a:gd name="T30" fmla="*/ 2147483646 w 941"/>
              <a:gd name="T31" fmla="*/ 2147483646 h 215"/>
              <a:gd name="T32" fmla="*/ 2147483646 w 941"/>
              <a:gd name="T33" fmla="*/ 2147483646 h 215"/>
              <a:gd name="T34" fmla="*/ 2147483646 w 941"/>
              <a:gd name="T35" fmla="*/ 0 h 215"/>
              <a:gd name="T36" fmla="*/ 2147483646 w 941"/>
              <a:gd name="T37" fmla="*/ 0 h 215"/>
              <a:gd name="T38" fmla="*/ 2147483646 w 941"/>
              <a:gd name="T39" fmla="*/ 0 h 215"/>
              <a:gd name="T40" fmla="*/ 2147483646 w 941"/>
              <a:gd name="T41" fmla="*/ 0 h 215"/>
              <a:gd name="T42" fmla="*/ 2147483646 w 941"/>
              <a:gd name="T43" fmla="*/ 0 h 215"/>
              <a:gd name="T44" fmla="*/ 2147483646 w 941"/>
              <a:gd name="T45" fmla="*/ 0 h 215"/>
              <a:gd name="T46" fmla="*/ 2147483646 w 941"/>
              <a:gd name="T47" fmla="*/ 2147483646 h 215"/>
              <a:gd name="T48" fmla="*/ 2147483646 w 941"/>
              <a:gd name="T49" fmla="*/ 2147483646 h 215"/>
              <a:gd name="T50" fmla="*/ 2147483646 w 941"/>
              <a:gd name="T51" fmla="*/ 2147483646 h 215"/>
              <a:gd name="T52" fmla="*/ 2147483646 w 941"/>
              <a:gd name="T53" fmla="*/ 2147483646 h 215"/>
              <a:gd name="T54" fmla="*/ 2147483646 w 941"/>
              <a:gd name="T55" fmla="*/ 2147483646 h 215"/>
              <a:gd name="T56" fmla="*/ 2147483646 w 941"/>
              <a:gd name="T57" fmla="*/ 2147483646 h 215"/>
              <a:gd name="T58" fmla="*/ 2147483646 w 941"/>
              <a:gd name="T59" fmla="*/ 2147483646 h 215"/>
              <a:gd name="T60" fmla="*/ 2147483646 w 941"/>
              <a:gd name="T61" fmla="*/ 2147483646 h 215"/>
              <a:gd name="T62" fmla="*/ 2147483646 w 941"/>
              <a:gd name="T63" fmla="*/ 2147483646 h 215"/>
              <a:gd name="T64" fmla="*/ 2147483646 w 941"/>
              <a:gd name="T65" fmla="*/ 2147483646 h 215"/>
              <a:gd name="T66" fmla="*/ 2147483646 w 941"/>
              <a:gd name="T67" fmla="*/ 2147483646 h 215"/>
              <a:gd name="T68" fmla="*/ 2147483646 w 941"/>
              <a:gd name="T69" fmla="*/ 2147483646 h 215"/>
              <a:gd name="T70" fmla="*/ 2147483646 w 941"/>
              <a:gd name="T71" fmla="*/ 2147483646 h 215"/>
              <a:gd name="T72" fmla="*/ 2147483646 w 941"/>
              <a:gd name="T73" fmla="*/ 2147483646 h 215"/>
              <a:gd name="T74" fmla="*/ 2147483646 w 941"/>
              <a:gd name="T75" fmla="*/ 2147483646 h 215"/>
              <a:gd name="T76" fmla="*/ 2147483646 w 941"/>
              <a:gd name="T77" fmla="*/ 2147483646 h 215"/>
              <a:gd name="T78" fmla="*/ 2147483646 w 941"/>
              <a:gd name="T79" fmla="*/ 2147483646 h 215"/>
              <a:gd name="T80" fmla="*/ 2147483646 w 941"/>
              <a:gd name="T81" fmla="*/ 2147483646 h 215"/>
              <a:gd name="T82" fmla="*/ 2147483646 w 941"/>
              <a:gd name="T83" fmla="*/ 2147483646 h 215"/>
              <a:gd name="T84" fmla="*/ 2147483646 w 941"/>
              <a:gd name="T85" fmla="*/ 2147483646 h 215"/>
              <a:gd name="T86" fmla="*/ 2147483646 w 941"/>
              <a:gd name="T87" fmla="*/ 2147483646 h 215"/>
              <a:gd name="T88" fmla="*/ 2147483646 w 941"/>
              <a:gd name="T89" fmla="*/ 2147483646 h 215"/>
              <a:gd name="T90" fmla="*/ 2147483646 w 941"/>
              <a:gd name="T91" fmla="*/ 2147483646 h 215"/>
              <a:gd name="T92" fmla="*/ 2147483646 w 941"/>
              <a:gd name="T93" fmla="*/ 2147483646 h 215"/>
              <a:gd name="T94" fmla="*/ 2147483646 w 941"/>
              <a:gd name="T95" fmla="*/ 2147483646 h 215"/>
              <a:gd name="T96" fmla="*/ 2147483646 w 941"/>
              <a:gd name="T97" fmla="*/ 2147483646 h 215"/>
              <a:gd name="T98" fmla="*/ 2147483646 w 941"/>
              <a:gd name="T99" fmla="*/ 2147483646 h 215"/>
              <a:gd name="T100" fmla="*/ 2147483646 w 941"/>
              <a:gd name="T101" fmla="*/ 2147483646 h 215"/>
              <a:gd name="T102" fmla="*/ 2147483646 w 941"/>
              <a:gd name="T103" fmla="*/ 2147483646 h 215"/>
              <a:gd name="T104" fmla="*/ 2147483646 w 941"/>
              <a:gd name="T105" fmla="*/ 2147483646 h 215"/>
              <a:gd name="T106" fmla="*/ 2147483646 w 941"/>
              <a:gd name="T107" fmla="*/ 2147483646 h 215"/>
              <a:gd name="T108" fmla="*/ 2147483646 w 941"/>
              <a:gd name="T109" fmla="*/ 2147483646 h 215"/>
              <a:gd name="T110" fmla="*/ 2147483646 w 941"/>
              <a:gd name="T111" fmla="*/ 2147483646 h 21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41" h="215">
                <a:moveTo>
                  <a:pt x="25" y="215"/>
                </a:moveTo>
                <a:lnTo>
                  <a:pt x="0" y="114"/>
                </a:lnTo>
                <a:lnTo>
                  <a:pt x="25" y="114"/>
                </a:lnTo>
                <a:lnTo>
                  <a:pt x="63" y="114"/>
                </a:lnTo>
                <a:lnTo>
                  <a:pt x="102" y="114"/>
                </a:lnTo>
                <a:lnTo>
                  <a:pt x="153" y="101"/>
                </a:lnTo>
                <a:lnTo>
                  <a:pt x="216" y="88"/>
                </a:lnTo>
                <a:lnTo>
                  <a:pt x="280" y="88"/>
                </a:lnTo>
                <a:lnTo>
                  <a:pt x="356" y="76"/>
                </a:lnTo>
                <a:lnTo>
                  <a:pt x="432" y="50"/>
                </a:lnTo>
                <a:lnTo>
                  <a:pt x="471" y="50"/>
                </a:lnTo>
                <a:lnTo>
                  <a:pt x="509" y="38"/>
                </a:lnTo>
                <a:lnTo>
                  <a:pt x="547" y="38"/>
                </a:lnTo>
                <a:lnTo>
                  <a:pt x="585" y="25"/>
                </a:lnTo>
                <a:lnTo>
                  <a:pt x="636" y="25"/>
                </a:lnTo>
                <a:lnTo>
                  <a:pt x="687" y="12"/>
                </a:lnTo>
                <a:lnTo>
                  <a:pt x="738" y="12"/>
                </a:lnTo>
                <a:lnTo>
                  <a:pt x="763" y="0"/>
                </a:lnTo>
                <a:lnTo>
                  <a:pt x="789" y="0"/>
                </a:lnTo>
                <a:lnTo>
                  <a:pt x="814" y="0"/>
                </a:lnTo>
                <a:lnTo>
                  <a:pt x="840" y="0"/>
                </a:lnTo>
                <a:lnTo>
                  <a:pt x="852" y="0"/>
                </a:lnTo>
                <a:lnTo>
                  <a:pt x="878" y="0"/>
                </a:lnTo>
                <a:lnTo>
                  <a:pt x="903" y="12"/>
                </a:lnTo>
                <a:lnTo>
                  <a:pt x="916" y="25"/>
                </a:lnTo>
                <a:lnTo>
                  <a:pt x="929" y="38"/>
                </a:lnTo>
                <a:lnTo>
                  <a:pt x="941" y="38"/>
                </a:lnTo>
                <a:lnTo>
                  <a:pt x="941" y="50"/>
                </a:lnTo>
                <a:lnTo>
                  <a:pt x="941" y="63"/>
                </a:lnTo>
                <a:lnTo>
                  <a:pt x="929" y="63"/>
                </a:lnTo>
                <a:lnTo>
                  <a:pt x="916" y="76"/>
                </a:lnTo>
                <a:lnTo>
                  <a:pt x="903" y="76"/>
                </a:lnTo>
                <a:lnTo>
                  <a:pt x="890" y="76"/>
                </a:lnTo>
                <a:lnTo>
                  <a:pt x="865" y="88"/>
                </a:lnTo>
                <a:lnTo>
                  <a:pt x="852" y="88"/>
                </a:lnTo>
                <a:lnTo>
                  <a:pt x="827" y="88"/>
                </a:lnTo>
                <a:lnTo>
                  <a:pt x="801" y="101"/>
                </a:lnTo>
                <a:lnTo>
                  <a:pt x="776" y="101"/>
                </a:lnTo>
                <a:lnTo>
                  <a:pt x="750" y="101"/>
                </a:lnTo>
                <a:lnTo>
                  <a:pt x="712" y="114"/>
                </a:lnTo>
                <a:lnTo>
                  <a:pt x="687" y="114"/>
                </a:lnTo>
                <a:lnTo>
                  <a:pt x="661" y="114"/>
                </a:lnTo>
                <a:lnTo>
                  <a:pt x="636" y="114"/>
                </a:lnTo>
                <a:lnTo>
                  <a:pt x="611" y="126"/>
                </a:lnTo>
                <a:lnTo>
                  <a:pt x="585" y="126"/>
                </a:lnTo>
                <a:lnTo>
                  <a:pt x="547" y="139"/>
                </a:lnTo>
                <a:lnTo>
                  <a:pt x="509" y="139"/>
                </a:lnTo>
                <a:lnTo>
                  <a:pt x="458" y="152"/>
                </a:lnTo>
                <a:lnTo>
                  <a:pt x="420" y="152"/>
                </a:lnTo>
                <a:lnTo>
                  <a:pt x="369" y="164"/>
                </a:lnTo>
                <a:lnTo>
                  <a:pt x="318" y="177"/>
                </a:lnTo>
                <a:lnTo>
                  <a:pt x="267" y="177"/>
                </a:lnTo>
                <a:lnTo>
                  <a:pt x="216" y="190"/>
                </a:lnTo>
                <a:lnTo>
                  <a:pt x="153" y="202"/>
                </a:lnTo>
                <a:lnTo>
                  <a:pt x="89" y="215"/>
                </a:lnTo>
                <a:lnTo>
                  <a:pt x="25" y="21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3" name="Freeform 85"/>
          <p:cNvSpPr>
            <a:spLocks noChangeArrowheads="1"/>
          </p:cNvSpPr>
          <p:nvPr/>
        </p:nvSpPr>
        <p:spPr bwMode="auto">
          <a:xfrm>
            <a:off x="6642100" y="1858963"/>
            <a:ext cx="161925" cy="692150"/>
          </a:xfrm>
          <a:custGeom>
            <a:avLst/>
            <a:gdLst>
              <a:gd name="T0" fmla="*/ 2147483646 w 255"/>
              <a:gd name="T1" fmla="*/ 2147483646 h 1090"/>
              <a:gd name="T2" fmla="*/ 2147483646 w 255"/>
              <a:gd name="T3" fmla="*/ 2147483646 h 1090"/>
              <a:gd name="T4" fmla="*/ 2147483646 w 255"/>
              <a:gd name="T5" fmla="*/ 2147483646 h 1090"/>
              <a:gd name="T6" fmla="*/ 2147483646 w 255"/>
              <a:gd name="T7" fmla="*/ 2147483646 h 1090"/>
              <a:gd name="T8" fmla="*/ 2147483646 w 255"/>
              <a:gd name="T9" fmla="*/ 2147483646 h 1090"/>
              <a:gd name="T10" fmla="*/ 2147483646 w 255"/>
              <a:gd name="T11" fmla="*/ 2147483646 h 1090"/>
              <a:gd name="T12" fmla="*/ 2147483646 w 255"/>
              <a:gd name="T13" fmla="*/ 2147483646 h 1090"/>
              <a:gd name="T14" fmla="*/ 2147483646 w 255"/>
              <a:gd name="T15" fmla="*/ 2147483646 h 1090"/>
              <a:gd name="T16" fmla="*/ 2147483646 w 255"/>
              <a:gd name="T17" fmla="*/ 2147483646 h 1090"/>
              <a:gd name="T18" fmla="*/ 2147483646 w 255"/>
              <a:gd name="T19" fmla="*/ 2147483646 h 1090"/>
              <a:gd name="T20" fmla="*/ 2147483646 w 255"/>
              <a:gd name="T21" fmla="*/ 2147483646 h 1090"/>
              <a:gd name="T22" fmla="*/ 2147483646 w 255"/>
              <a:gd name="T23" fmla="*/ 2147483646 h 1090"/>
              <a:gd name="T24" fmla="*/ 2147483646 w 255"/>
              <a:gd name="T25" fmla="*/ 2147483646 h 1090"/>
              <a:gd name="T26" fmla="*/ 2147483646 w 255"/>
              <a:gd name="T27" fmla="*/ 2147483646 h 1090"/>
              <a:gd name="T28" fmla="*/ 2147483646 w 255"/>
              <a:gd name="T29" fmla="*/ 2147483646 h 1090"/>
              <a:gd name="T30" fmla="*/ 2147483646 w 255"/>
              <a:gd name="T31" fmla="*/ 2147483646 h 1090"/>
              <a:gd name="T32" fmla="*/ 2147483646 w 255"/>
              <a:gd name="T33" fmla="*/ 2147483646 h 1090"/>
              <a:gd name="T34" fmla="*/ 2147483646 w 255"/>
              <a:gd name="T35" fmla="*/ 2147483646 h 1090"/>
              <a:gd name="T36" fmla="*/ 2147483646 w 255"/>
              <a:gd name="T37" fmla="*/ 2147483646 h 1090"/>
              <a:gd name="T38" fmla="*/ 2147483646 w 255"/>
              <a:gd name="T39" fmla="*/ 2147483646 h 1090"/>
              <a:gd name="T40" fmla="*/ 0 w 255"/>
              <a:gd name="T41" fmla="*/ 2147483646 h 1090"/>
              <a:gd name="T42" fmla="*/ 0 w 255"/>
              <a:gd name="T43" fmla="*/ 2147483646 h 1090"/>
              <a:gd name="T44" fmla="*/ 2147483646 w 255"/>
              <a:gd name="T45" fmla="*/ 0 h 1090"/>
              <a:gd name="T46" fmla="*/ 2147483646 w 255"/>
              <a:gd name="T47" fmla="*/ 0 h 1090"/>
              <a:gd name="T48" fmla="*/ 2147483646 w 255"/>
              <a:gd name="T49" fmla="*/ 0 h 1090"/>
              <a:gd name="T50" fmla="*/ 2147483646 w 255"/>
              <a:gd name="T51" fmla="*/ 2147483646 h 1090"/>
              <a:gd name="T52" fmla="*/ 2147483646 w 255"/>
              <a:gd name="T53" fmla="*/ 2147483646 h 1090"/>
              <a:gd name="T54" fmla="*/ 2147483646 w 255"/>
              <a:gd name="T55" fmla="*/ 2147483646 h 1090"/>
              <a:gd name="T56" fmla="*/ 2147483646 w 255"/>
              <a:gd name="T57" fmla="*/ 2147483646 h 1090"/>
              <a:gd name="T58" fmla="*/ 2147483646 w 255"/>
              <a:gd name="T59" fmla="*/ 2147483646 h 1090"/>
              <a:gd name="T60" fmla="*/ 2147483646 w 255"/>
              <a:gd name="T61" fmla="*/ 2147483646 h 1090"/>
              <a:gd name="T62" fmla="*/ 2147483646 w 255"/>
              <a:gd name="T63" fmla="*/ 2147483646 h 1090"/>
              <a:gd name="T64" fmla="*/ 2147483646 w 255"/>
              <a:gd name="T65" fmla="*/ 2147483646 h 1090"/>
              <a:gd name="T66" fmla="*/ 2147483646 w 255"/>
              <a:gd name="T67" fmla="*/ 2147483646 h 109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5" h="1090">
                <a:moveTo>
                  <a:pt x="217" y="393"/>
                </a:moveTo>
                <a:lnTo>
                  <a:pt x="204" y="431"/>
                </a:lnTo>
                <a:lnTo>
                  <a:pt x="204" y="469"/>
                </a:lnTo>
                <a:lnTo>
                  <a:pt x="204" y="507"/>
                </a:lnTo>
                <a:lnTo>
                  <a:pt x="204" y="545"/>
                </a:lnTo>
                <a:lnTo>
                  <a:pt x="191" y="570"/>
                </a:lnTo>
                <a:lnTo>
                  <a:pt x="191" y="595"/>
                </a:lnTo>
                <a:lnTo>
                  <a:pt x="191" y="621"/>
                </a:lnTo>
                <a:lnTo>
                  <a:pt x="191" y="646"/>
                </a:lnTo>
                <a:lnTo>
                  <a:pt x="191" y="659"/>
                </a:lnTo>
                <a:lnTo>
                  <a:pt x="191" y="671"/>
                </a:lnTo>
                <a:lnTo>
                  <a:pt x="191" y="709"/>
                </a:lnTo>
                <a:lnTo>
                  <a:pt x="191" y="747"/>
                </a:lnTo>
                <a:lnTo>
                  <a:pt x="178" y="798"/>
                </a:lnTo>
                <a:lnTo>
                  <a:pt x="178" y="861"/>
                </a:lnTo>
                <a:lnTo>
                  <a:pt x="178" y="925"/>
                </a:lnTo>
                <a:lnTo>
                  <a:pt x="166" y="1001"/>
                </a:lnTo>
                <a:lnTo>
                  <a:pt x="153" y="1090"/>
                </a:lnTo>
                <a:lnTo>
                  <a:pt x="64" y="1090"/>
                </a:lnTo>
                <a:lnTo>
                  <a:pt x="64" y="988"/>
                </a:lnTo>
                <a:lnTo>
                  <a:pt x="64" y="899"/>
                </a:lnTo>
                <a:lnTo>
                  <a:pt x="64" y="823"/>
                </a:lnTo>
                <a:lnTo>
                  <a:pt x="64" y="747"/>
                </a:lnTo>
                <a:lnTo>
                  <a:pt x="64" y="671"/>
                </a:lnTo>
                <a:lnTo>
                  <a:pt x="64" y="595"/>
                </a:lnTo>
                <a:lnTo>
                  <a:pt x="77" y="532"/>
                </a:lnTo>
                <a:lnTo>
                  <a:pt x="77" y="481"/>
                </a:lnTo>
                <a:lnTo>
                  <a:pt x="77" y="431"/>
                </a:lnTo>
                <a:lnTo>
                  <a:pt x="77" y="380"/>
                </a:lnTo>
                <a:lnTo>
                  <a:pt x="77" y="342"/>
                </a:lnTo>
                <a:lnTo>
                  <a:pt x="77" y="304"/>
                </a:lnTo>
                <a:lnTo>
                  <a:pt x="77" y="266"/>
                </a:lnTo>
                <a:lnTo>
                  <a:pt x="77" y="241"/>
                </a:lnTo>
                <a:lnTo>
                  <a:pt x="77" y="228"/>
                </a:lnTo>
                <a:lnTo>
                  <a:pt x="64" y="203"/>
                </a:lnTo>
                <a:lnTo>
                  <a:pt x="64" y="165"/>
                </a:lnTo>
                <a:lnTo>
                  <a:pt x="51" y="126"/>
                </a:lnTo>
                <a:lnTo>
                  <a:pt x="38" y="101"/>
                </a:lnTo>
                <a:lnTo>
                  <a:pt x="26" y="76"/>
                </a:lnTo>
                <a:lnTo>
                  <a:pt x="13" y="76"/>
                </a:lnTo>
                <a:lnTo>
                  <a:pt x="0" y="63"/>
                </a:lnTo>
                <a:lnTo>
                  <a:pt x="0" y="50"/>
                </a:lnTo>
                <a:lnTo>
                  <a:pt x="0" y="38"/>
                </a:lnTo>
                <a:lnTo>
                  <a:pt x="0" y="25"/>
                </a:lnTo>
                <a:lnTo>
                  <a:pt x="13" y="12"/>
                </a:lnTo>
                <a:lnTo>
                  <a:pt x="26" y="0"/>
                </a:lnTo>
                <a:lnTo>
                  <a:pt x="38" y="0"/>
                </a:lnTo>
                <a:lnTo>
                  <a:pt x="64" y="0"/>
                </a:lnTo>
                <a:lnTo>
                  <a:pt x="89" y="0"/>
                </a:lnTo>
                <a:lnTo>
                  <a:pt x="115" y="0"/>
                </a:lnTo>
                <a:lnTo>
                  <a:pt x="140" y="12"/>
                </a:lnTo>
                <a:lnTo>
                  <a:pt x="166" y="25"/>
                </a:lnTo>
                <a:lnTo>
                  <a:pt x="191" y="38"/>
                </a:lnTo>
                <a:lnTo>
                  <a:pt x="217" y="50"/>
                </a:lnTo>
                <a:lnTo>
                  <a:pt x="229" y="76"/>
                </a:lnTo>
                <a:lnTo>
                  <a:pt x="242" y="88"/>
                </a:lnTo>
                <a:lnTo>
                  <a:pt x="255" y="101"/>
                </a:lnTo>
                <a:lnTo>
                  <a:pt x="255" y="126"/>
                </a:lnTo>
                <a:lnTo>
                  <a:pt x="255" y="152"/>
                </a:lnTo>
                <a:lnTo>
                  <a:pt x="242" y="177"/>
                </a:lnTo>
                <a:lnTo>
                  <a:pt x="242" y="190"/>
                </a:lnTo>
                <a:lnTo>
                  <a:pt x="242" y="203"/>
                </a:lnTo>
                <a:lnTo>
                  <a:pt x="229" y="228"/>
                </a:lnTo>
                <a:lnTo>
                  <a:pt x="229" y="253"/>
                </a:lnTo>
                <a:lnTo>
                  <a:pt x="229" y="291"/>
                </a:lnTo>
                <a:lnTo>
                  <a:pt x="217" y="317"/>
                </a:lnTo>
                <a:lnTo>
                  <a:pt x="217" y="355"/>
                </a:lnTo>
                <a:lnTo>
                  <a:pt x="217" y="39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5" name="Freeform 87"/>
          <p:cNvSpPr>
            <a:spLocks noChangeArrowheads="1"/>
          </p:cNvSpPr>
          <p:nvPr/>
        </p:nvSpPr>
        <p:spPr bwMode="auto">
          <a:xfrm>
            <a:off x="6197600" y="2470150"/>
            <a:ext cx="920750" cy="225425"/>
          </a:xfrm>
          <a:custGeom>
            <a:avLst/>
            <a:gdLst>
              <a:gd name="T0" fmla="*/ 2147483646 w 1450"/>
              <a:gd name="T1" fmla="*/ 2147483646 h 355"/>
              <a:gd name="T2" fmla="*/ 2147483646 w 1450"/>
              <a:gd name="T3" fmla="*/ 2147483646 h 355"/>
              <a:gd name="T4" fmla="*/ 2147483646 w 1450"/>
              <a:gd name="T5" fmla="*/ 2147483646 h 355"/>
              <a:gd name="T6" fmla="*/ 2147483646 w 1450"/>
              <a:gd name="T7" fmla="*/ 2147483646 h 355"/>
              <a:gd name="T8" fmla="*/ 2147483646 w 1450"/>
              <a:gd name="T9" fmla="*/ 2147483646 h 355"/>
              <a:gd name="T10" fmla="*/ 2147483646 w 1450"/>
              <a:gd name="T11" fmla="*/ 2147483646 h 355"/>
              <a:gd name="T12" fmla="*/ 2147483646 w 1450"/>
              <a:gd name="T13" fmla="*/ 2147483646 h 355"/>
              <a:gd name="T14" fmla="*/ 2147483646 w 1450"/>
              <a:gd name="T15" fmla="*/ 2147483646 h 355"/>
              <a:gd name="T16" fmla="*/ 0 w 1450"/>
              <a:gd name="T17" fmla="*/ 2147483646 h 355"/>
              <a:gd name="T18" fmla="*/ 2147483646 w 1450"/>
              <a:gd name="T19" fmla="*/ 2147483646 h 355"/>
              <a:gd name="T20" fmla="*/ 2147483646 w 1450"/>
              <a:gd name="T21" fmla="*/ 2147483646 h 355"/>
              <a:gd name="T22" fmla="*/ 2147483646 w 1450"/>
              <a:gd name="T23" fmla="*/ 2147483646 h 355"/>
              <a:gd name="T24" fmla="*/ 2147483646 w 1450"/>
              <a:gd name="T25" fmla="*/ 2147483646 h 355"/>
              <a:gd name="T26" fmla="*/ 2147483646 w 1450"/>
              <a:gd name="T27" fmla="*/ 2147483646 h 355"/>
              <a:gd name="T28" fmla="*/ 2147483646 w 1450"/>
              <a:gd name="T29" fmla="*/ 2147483646 h 355"/>
              <a:gd name="T30" fmla="*/ 2147483646 w 1450"/>
              <a:gd name="T31" fmla="*/ 2147483646 h 355"/>
              <a:gd name="T32" fmla="*/ 2147483646 w 1450"/>
              <a:gd name="T33" fmla="*/ 2147483646 h 355"/>
              <a:gd name="T34" fmla="*/ 2147483646 w 1450"/>
              <a:gd name="T35" fmla="*/ 2147483646 h 355"/>
              <a:gd name="T36" fmla="*/ 2147483646 w 1450"/>
              <a:gd name="T37" fmla="*/ 2147483646 h 355"/>
              <a:gd name="T38" fmla="*/ 2147483646 w 1450"/>
              <a:gd name="T39" fmla="*/ 2147483646 h 355"/>
              <a:gd name="T40" fmla="*/ 2147483646 w 1450"/>
              <a:gd name="T41" fmla="*/ 2147483646 h 355"/>
              <a:gd name="T42" fmla="*/ 2147483646 w 1450"/>
              <a:gd name="T43" fmla="*/ 2147483646 h 355"/>
              <a:gd name="T44" fmla="*/ 2147483646 w 1450"/>
              <a:gd name="T45" fmla="*/ 2147483646 h 355"/>
              <a:gd name="T46" fmla="*/ 2147483646 w 1450"/>
              <a:gd name="T47" fmla="*/ 2147483646 h 355"/>
              <a:gd name="T48" fmla="*/ 2147483646 w 1450"/>
              <a:gd name="T49" fmla="*/ 2147483646 h 355"/>
              <a:gd name="T50" fmla="*/ 2147483646 w 1450"/>
              <a:gd name="T51" fmla="*/ 2147483646 h 355"/>
              <a:gd name="T52" fmla="*/ 2147483646 w 1450"/>
              <a:gd name="T53" fmla="*/ 2147483646 h 355"/>
              <a:gd name="T54" fmla="*/ 2147483646 w 1450"/>
              <a:gd name="T55" fmla="*/ 2147483646 h 355"/>
              <a:gd name="T56" fmla="*/ 2147483646 w 1450"/>
              <a:gd name="T57" fmla="*/ 2147483646 h 355"/>
              <a:gd name="T58" fmla="*/ 2147483646 w 1450"/>
              <a:gd name="T59" fmla="*/ 2147483646 h 355"/>
              <a:gd name="T60" fmla="*/ 2147483646 w 1450"/>
              <a:gd name="T61" fmla="*/ 2147483646 h 355"/>
              <a:gd name="T62" fmla="*/ 2147483646 w 1450"/>
              <a:gd name="T63" fmla="*/ 2147483646 h 355"/>
              <a:gd name="T64" fmla="*/ 2147483646 w 1450"/>
              <a:gd name="T65" fmla="*/ 2147483646 h 355"/>
              <a:gd name="T66" fmla="*/ 2147483646 w 1450"/>
              <a:gd name="T67" fmla="*/ 2147483646 h 355"/>
              <a:gd name="T68" fmla="*/ 2147483646 w 1450"/>
              <a:gd name="T69" fmla="*/ 2147483646 h 355"/>
              <a:gd name="T70" fmla="*/ 2147483646 w 1450"/>
              <a:gd name="T71" fmla="*/ 0 h 355"/>
              <a:gd name="T72" fmla="*/ 2147483646 w 1450"/>
              <a:gd name="T73" fmla="*/ 2147483646 h 355"/>
              <a:gd name="T74" fmla="*/ 2147483646 w 1450"/>
              <a:gd name="T75" fmla="*/ 2147483646 h 355"/>
              <a:gd name="T76" fmla="*/ 2147483646 w 1450"/>
              <a:gd name="T77" fmla="*/ 2147483646 h 355"/>
              <a:gd name="T78" fmla="*/ 2147483646 w 1450"/>
              <a:gd name="T79" fmla="*/ 2147483646 h 355"/>
              <a:gd name="T80" fmla="*/ 2147483646 w 1450"/>
              <a:gd name="T81" fmla="*/ 2147483646 h 355"/>
              <a:gd name="T82" fmla="*/ 2147483646 w 1450"/>
              <a:gd name="T83" fmla="*/ 2147483646 h 355"/>
              <a:gd name="T84" fmla="*/ 2147483646 w 1450"/>
              <a:gd name="T85" fmla="*/ 2147483646 h 355"/>
              <a:gd name="T86" fmla="*/ 2147483646 w 1450"/>
              <a:gd name="T87" fmla="*/ 2147483646 h 355"/>
              <a:gd name="T88" fmla="*/ 2147483646 w 1450"/>
              <a:gd name="T89" fmla="*/ 2147483646 h 355"/>
              <a:gd name="T90" fmla="*/ 2147483646 w 1450"/>
              <a:gd name="T91" fmla="*/ 2147483646 h 355"/>
              <a:gd name="T92" fmla="*/ 2147483646 w 1450"/>
              <a:gd name="T93" fmla="*/ 2147483646 h 355"/>
              <a:gd name="T94" fmla="*/ 2147483646 w 1450"/>
              <a:gd name="T95" fmla="*/ 2147483646 h 355"/>
              <a:gd name="T96" fmla="*/ 2147483646 w 1450"/>
              <a:gd name="T97" fmla="*/ 2147483646 h 355"/>
              <a:gd name="T98" fmla="*/ 2147483646 w 1450"/>
              <a:gd name="T99" fmla="*/ 2147483646 h 355"/>
              <a:gd name="T100" fmla="*/ 2147483646 w 1450"/>
              <a:gd name="T101" fmla="*/ 2147483646 h 355"/>
              <a:gd name="T102" fmla="*/ 2147483646 w 1450"/>
              <a:gd name="T103" fmla="*/ 2147483646 h 355"/>
              <a:gd name="T104" fmla="*/ 2147483646 w 1450"/>
              <a:gd name="T105" fmla="*/ 2147483646 h 355"/>
              <a:gd name="T106" fmla="*/ 2147483646 w 1450"/>
              <a:gd name="T107" fmla="*/ 2147483646 h 355"/>
              <a:gd name="T108" fmla="*/ 2147483646 w 1450"/>
              <a:gd name="T109" fmla="*/ 2147483646 h 355"/>
              <a:gd name="T110" fmla="*/ 2147483646 w 1450"/>
              <a:gd name="T111" fmla="*/ 2147483646 h 355"/>
              <a:gd name="T112" fmla="*/ 2147483646 w 1450"/>
              <a:gd name="T113" fmla="*/ 2147483646 h 355"/>
              <a:gd name="T114" fmla="*/ 2147483646 w 1450"/>
              <a:gd name="T115" fmla="*/ 2147483646 h 355"/>
              <a:gd name="T116" fmla="*/ 2147483646 w 1450"/>
              <a:gd name="T117" fmla="*/ 2147483646 h 355"/>
              <a:gd name="T118" fmla="*/ 2147483646 w 1450"/>
              <a:gd name="T119" fmla="*/ 2147483646 h 355"/>
              <a:gd name="T120" fmla="*/ 2147483646 w 1450"/>
              <a:gd name="T121" fmla="*/ 2147483646 h 355"/>
              <a:gd name="T122" fmla="*/ 2147483646 w 1450"/>
              <a:gd name="T123" fmla="*/ 2147483646 h 3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50" h="355">
                <a:moveTo>
                  <a:pt x="152" y="355"/>
                </a:moveTo>
                <a:lnTo>
                  <a:pt x="127" y="342"/>
                </a:lnTo>
                <a:lnTo>
                  <a:pt x="101" y="329"/>
                </a:lnTo>
                <a:lnTo>
                  <a:pt x="89" y="304"/>
                </a:lnTo>
                <a:lnTo>
                  <a:pt x="63" y="279"/>
                </a:lnTo>
                <a:lnTo>
                  <a:pt x="38" y="253"/>
                </a:lnTo>
                <a:lnTo>
                  <a:pt x="25" y="228"/>
                </a:lnTo>
                <a:lnTo>
                  <a:pt x="12" y="203"/>
                </a:lnTo>
                <a:lnTo>
                  <a:pt x="0" y="177"/>
                </a:lnTo>
                <a:lnTo>
                  <a:pt x="12" y="177"/>
                </a:lnTo>
                <a:lnTo>
                  <a:pt x="12" y="165"/>
                </a:lnTo>
                <a:lnTo>
                  <a:pt x="25" y="165"/>
                </a:lnTo>
                <a:lnTo>
                  <a:pt x="25" y="152"/>
                </a:lnTo>
                <a:lnTo>
                  <a:pt x="38" y="152"/>
                </a:lnTo>
                <a:lnTo>
                  <a:pt x="63" y="152"/>
                </a:lnTo>
                <a:lnTo>
                  <a:pt x="76" y="152"/>
                </a:lnTo>
                <a:lnTo>
                  <a:pt x="101" y="165"/>
                </a:lnTo>
                <a:lnTo>
                  <a:pt x="140" y="165"/>
                </a:lnTo>
                <a:lnTo>
                  <a:pt x="178" y="165"/>
                </a:lnTo>
                <a:lnTo>
                  <a:pt x="203" y="165"/>
                </a:lnTo>
                <a:lnTo>
                  <a:pt x="229" y="165"/>
                </a:lnTo>
                <a:lnTo>
                  <a:pt x="254" y="165"/>
                </a:lnTo>
                <a:lnTo>
                  <a:pt x="267" y="165"/>
                </a:lnTo>
                <a:lnTo>
                  <a:pt x="305" y="165"/>
                </a:lnTo>
                <a:lnTo>
                  <a:pt x="343" y="152"/>
                </a:lnTo>
                <a:lnTo>
                  <a:pt x="394" y="152"/>
                </a:lnTo>
                <a:lnTo>
                  <a:pt x="458" y="139"/>
                </a:lnTo>
                <a:lnTo>
                  <a:pt x="521" y="127"/>
                </a:lnTo>
                <a:lnTo>
                  <a:pt x="598" y="114"/>
                </a:lnTo>
                <a:lnTo>
                  <a:pt x="687" y="101"/>
                </a:lnTo>
                <a:lnTo>
                  <a:pt x="776" y="88"/>
                </a:lnTo>
                <a:lnTo>
                  <a:pt x="877" y="76"/>
                </a:lnTo>
                <a:lnTo>
                  <a:pt x="992" y="63"/>
                </a:lnTo>
                <a:lnTo>
                  <a:pt x="1106" y="38"/>
                </a:lnTo>
                <a:lnTo>
                  <a:pt x="1234" y="25"/>
                </a:lnTo>
                <a:lnTo>
                  <a:pt x="1361" y="0"/>
                </a:lnTo>
                <a:lnTo>
                  <a:pt x="1450" y="88"/>
                </a:lnTo>
                <a:lnTo>
                  <a:pt x="1386" y="88"/>
                </a:lnTo>
                <a:lnTo>
                  <a:pt x="1323" y="88"/>
                </a:lnTo>
                <a:lnTo>
                  <a:pt x="1272" y="101"/>
                </a:lnTo>
                <a:lnTo>
                  <a:pt x="1221" y="101"/>
                </a:lnTo>
                <a:lnTo>
                  <a:pt x="1195" y="114"/>
                </a:lnTo>
                <a:lnTo>
                  <a:pt x="1170" y="114"/>
                </a:lnTo>
                <a:lnTo>
                  <a:pt x="1132" y="127"/>
                </a:lnTo>
                <a:lnTo>
                  <a:pt x="1094" y="127"/>
                </a:lnTo>
                <a:lnTo>
                  <a:pt x="1056" y="139"/>
                </a:lnTo>
                <a:lnTo>
                  <a:pt x="1017" y="152"/>
                </a:lnTo>
                <a:lnTo>
                  <a:pt x="966" y="152"/>
                </a:lnTo>
                <a:lnTo>
                  <a:pt x="928" y="165"/>
                </a:lnTo>
                <a:lnTo>
                  <a:pt x="814" y="190"/>
                </a:lnTo>
                <a:lnTo>
                  <a:pt x="699" y="215"/>
                </a:lnTo>
                <a:lnTo>
                  <a:pt x="585" y="253"/>
                </a:lnTo>
                <a:lnTo>
                  <a:pt x="521" y="266"/>
                </a:lnTo>
                <a:lnTo>
                  <a:pt x="458" y="291"/>
                </a:lnTo>
                <a:lnTo>
                  <a:pt x="394" y="304"/>
                </a:lnTo>
                <a:lnTo>
                  <a:pt x="343" y="317"/>
                </a:lnTo>
                <a:lnTo>
                  <a:pt x="292" y="329"/>
                </a:lnTo>
                <a:lnTo>
                  <a:pt x="254" y="342"/>
                </a:lnTo>
                <a:lnTo>
                  <a:pt x="216" y="342"/>
                </a:lnTo>
                <a:lnTo>
                  <a:pt x="190" y="355"/>
                </a:lnTo>
                <a:lnTo>
                  <a:pt x="165" y="355"/>
                </a:lnTo>
                <a:lnTo>
                  <a:pt x="152" y="35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6" name="Freeform 88"/>
          <p:cNvSpPr>
            <a:spLocks noChangeArrowheads="1"/>
          </p:cNvSpPr>
          <p:nvPr/>
        </p:nvSpPr>
        <p:spPr bwMode="auto">
          <a:xfrm>
            <a:off x="6940550" y="2365375"/>
            <a:ext cx="331788" cy="354013"/>
          </a:xfrm>
          <a:custGeom>
            <a:avLst/>
            <a:gdLst>
              <a:gd name="T0" fmla="*/ 2147483646 w 522"/>
              <a:gd name="T1" fmla="*/ 2147483646 h 558"/>
              <a:gd name="T2" fmla="*/ 2147483646 w 522"/>
              <a:gd name="T3" fmla="*/ 2147483646 h 558"/>
              <a:gd name="T4" fmla="*/ 2147483646 w 522"/>
              <a:gd name="T5" fmla="*/ 2147483646 h 558"/>
              <a:gd name="T6" fmla="*/ 2147483646 w 522"/>
              <a:gd name="T7" fmla="*/ 2147483646 h 558"/>
              <a:gd name="T8" fmla="*/ 2147483646 w 522"/>
              <a:gd name="T9" fmla="*/ 2147483646 h 558"/>
              <a:gd name="T10" fmla="*/ 2147483646 w 522"/>
              <a:gd name="T11" fmla="*/ 2147483646 h 558"/>
              <a:gd name="T12" fmla="*/ 2147483646 w 522"/>
              <a:gd name="T13" fmla="*/ 2147483646 h 558"/>
              <a:gd name="T14" fmla="*/ 2147483646 w 522"/>
              <a:gd name="T15" fmla="*/ 2147483646 h 558"/>
              <a:gd name="T16" fmla="*/ 2147483646 w 522"/>
              <a:gd name="T17" fmla="*/ 2147483646 h 558"/>
              <a:gd name="T18" fmla="*/ 2147483646 w 522"/>
              <a:gd name="T19" fmla="*/ 2147483646 h 558"/>
              <a:gd name="T20" fmla="*/ 2147483646 w 522"/>
              <a:gd name="T21" fmla="*/ 2147483646 h 558"/>
              <a:gd name="T22" fmla="*/ 2147483646 w 522"/>
              <a:gd name="T23" fmla="*/ 2147483646 h 558"/>
              <a:gd name="T24" fmla="*/ 2147483646 w 522"/>
              <a:gd name="T25" fmla="*/ 2147483646 h 558"/>
              <a:gd name="T26" fmla="*/ 2147483646 w 522"/>
              <a:gd name="T27" fmla="*/ 2147483646 h 558"/>
              <a:gd name="T28" fmla="*/ 2147483646 w 522"/>
              <a:gd name="T29" fmla="*/ 2147483646 h 558"/>
              <a:gd name="T30" fmla="*/ 2147483646 w 522"/>
              <a:gd name="T31" fmla="*/ 2147483646 h 558"/>
              <a:gd name="T32" fmla="*/ 2147483646 w 522"/>
              <a:gd name="T33" fmla="*/ 2147483646 h 558"/>
              <a:gd name="T34" fmla="*/ 2147483646 w 522"/>
              <a:gd name="T35" fmla="*/ 2147483646 h 558"/>
              <a:gd name="T36" fmla="*/ 2147483646 w 522"/>
              <a:gd name="T37" fmla="*/ 2147483646 h 558"/>
              <a:gd name="T38" fmla="*/ 2147483646 w 522"/>
              <a:gd name="T39" fmla="*/ 2147483646 h 558"/>
              <a:gd name="T40" fmla="*/ 2147483646 w 522"/>
              <a:gd name="T41" fmla="*/ 2147483646 h 558"/>
              <a:gd name="T42" fmla="*/ 2147483646 w 522"/>
              <a:gd name="T43" fmla="*/ 2147483646 h 558"/>
              <a:gd name="T44" fmla="*/ 2147483646 w 522"/>
              <a:gd name="T45" fmla="*/ 2147483646 h 558"/>
              <a:gd name="T46" fmla="*/ 2147483646 w 522"/>
              <a:gd name="T47" fmla="*/ 2147483646 h 558"/>
              <a:gd name="T48" fmla="*/ 2147483646 w 522"/>
              <a:gd name="T49" fmla="*/ 2147483646 h 558"/>
              <a:gd name="T50" fmla="*/ 2147483646 w 522"/>
              <a:gd name="T51" fmla="*/ 2147483646 h 558"/>
              <a:gd name="T52" fmla="*/ 2147483646 w 522"/>
              <a:gd name="T53" fmla="*/ 2147483646 h 558"/>
              <a:gd name="T54" fmla="*/ 2147483646 w 522"/>
              <a:gd name="T55" fmla="*/ 2147483646 h 558"/>
              <a:gd name="T56" fmla="*/ 2147483646 w 522"/>
              <a:gd name="T57" fmla="*/ 2147483646 h 558"/>
              <a:gd name="T58" fmla="*/ 2147483646 w 522"/>
              <a:gd name="T59" fmla="*/ 2147483646 h 558"/>
              <a:gd name="T60" fmla="*/ 2147483646 w 522"/>
              <a:gd name="T61" fmla="*/ 2147483646 h 558"/>
              <a:gd name="T62" fmla="*/ 2147483646 w 522"/>
              <a:gd name="T63" fmla="*/ 2147483646 h 558"/>
              <a:gd name="T64" fmla="*/ 2147483646 w 522"/>
              <a:gd name="T65" fmla="*/ 2147483646 h 558"/>
              <a:gd name="T66" fmla="*/ 2147483646 w 522"/>
              <a:gd name="T67" fmla="*/ 2147483646 h 558"/>
              <a:gd name="T68" fmla="*/ 2147483646 w 522"/>
              <a:gd name="T69" fmla="*/ 2147483646 h 558"/>
              <a:gd name="T70" fmla="*/ 2147483646 w 522"/>
              <a:gd name="T71" fmla="*/ 2147483646 h 558"/>
              <a:gd name="T72" fmla="*/ 2147483646 w 522"/>
              <a:gd name="T73" fmla="*/ 2147483646 h 558"/>
              <a:gd name="T74" fmla="*/ 2147483646 w 522"/>
              <a:gd name="T75" fmla="*/ 2147483646 h 558"/>
              <a:gd name="T76" fmla="*/ 2147483646 w 522"/>
              <a:gd name="T77" fmla="*/ 2147483646 h 558"/>
              <a:gd name="T78" fmla="*/ 2147483646 w 522"/>
              <a:gd name="T79" fmla="*/ 2147483646 h 558"/>
              <a:gd name="T80" fmla="*/ 0 w 522"/>
              <a:gd name="T81" fmla="*/ 2147483646 h 558"/>
              <a:gd name="T82" fmla="*/ 0 w 522"/>
              <a:gd name="T83" fmla="*/ 2147483646 h 558"/>
              <a:gd name="T84" fmla="*/ 0 w 522"/>
              <a:gd name="T85" fmla="*/ 0 h 558"/>
              <a:gd name="T86" fmla="*/ 2147483646 w 522"/>
              <a:gd name="T87" fmla="*/ 0 h 558"/>
              <a:gd name="T88" fmla="*/ 2147483646 w 522"/>
              <a:gd name="T89" fmla="*/ 0 h 558"/>
              <a:gd name="T90" fmla="*/ 2147483646 w 522"/>
              <a:gd name="T91" fmla="*/ 2147483646 h 558"/>
              <a:gd name="T92" fmla="*/ 2147483646 w 522"/>
              <a:gd name="T93" fmla="*/ 2147483646 h 55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22" h="558">
                <a:moveTo>
                  <a:pt x="76" y="13"/>
                </a:moveTo>
                <a:lnTo>
                  <a:pt x="89" y="25"/>
                </a:lnTo>
                <a:lnTo>
                  <a:pt x="102" y="25"/>
                </a:lnTo>
                <a:lnTo>
                  <a:pt x="127" y="38"/>
                </a:lnTo>
                <a:lnTo>
                  <a:pt x="153" y="51"/>
                </a:lnTo>
                <a:lnTo>
                  <a:pt x="178" y="63"/>
                </a:lnTo>
                <a:lnTo>
                  <a:pt x="204" y="76"/>
                </a:lnTo>
                <a:lnTo>
                  <a:pt x="267" y="114"/>
                </a:lnTo>
                <a:lnTo>
                  <a:pt x="331" y="165"/>
                </a:lnTo>
                <a:lnTo>
                  <a:pt x="382" y="215"/>
                </a:lnTo>
                <a:lnTo>
                  <a:pt x="420" y="253"/>
                </a:lnTo>
                <a:lnTo>
                  <a:pt x="458" y="304"/>
                </a:lnTo>
                <a:lnTo>
                  <a:pt x="483" y="342"/>
                </a:lnTo>
                <a:lnTo>
                  <a:pt x="496" y="380"/>
                </a:lnTo>
                <a:lnTo>
                  <a:pt x="509" y="418"/>
                </a:lnTo>
                <a:lnTo>
                  <a:pt x="522" y="456"/>
                </a:lnTo>
                <a:lnTo>
                  <a:pt x="522" y="482"/>
                </a:lnTo>
                <a:lnTo>
                  <a:pt x="509" y="507"/>
                </a:lnTo>
                <a:lnTo>
                  <a:pt x="509" y="532"/>
                </a:lnTo>
                <a:lnTo>
                  <a:pt x="496" y="558"/>
                </a:lnTo>
                <a:lnTo>
                  <a:pt x="483" y="558"/>
                </a:lnTo>
                <a:lnTo>
                  <a:pt x="471" y="558"/>
                </a:lnTo>
                <a:lnTo>
                  <a:pt x="458" y="558"/>
                </a:lnTo>
                <a:lnTo>
                  <a:pt x="433" y="545"/>
                </a:lnTo>
                <a:lnTo>
                  <a:pt x="420" y="532"/>
                </a:lnTo>
                <a:lnTo>
                  <a:pt x="407" y="520"/>
                </a:lnTo>
                <a:lnTo>
                  <a:pt x="382" y="507"/>
                </a:lnTo>
                <a:lnTo>
                  <a:pt x="369" y="494"/>
                </a:lnTo>
                <a:lnTo>
                  <a:pt x="344" y="469"/>
                </a:lnTo>
                <a:lnTo>
                  <a:pt x="318" y="431"/>
                </a:lnTo>
                <a:lnTo>
                  <a:pt x="280" y="406"/>
                </a:lnTo>
                <a:lnTo>
                  <a:pt x="254" y="368"/>
                </a:lnTo>
                <a:lnTo>
                  <a:pt x="216" y="317"/>
                </a:lnTo>
                <a:lnTo>
                  <a:pt x="178" y="279"/>
                </a:lnTo>
                <a:lnTo>
                  <a:pt x="140" y="228"/>
                </a:lnTo>
                <a:lnTo>
                  <a:pt x="102" y="177"/>
                </a:lnTo>
                <a:lnTo>
                  <a:pt x="76" y="139"/>
                </a:lnTo>
                <a:lnTo>
                  <a:pt x="38" y="101"/>
                </a:lnTo>
                <a:lnTo>
                  <a:pt x="25" y="63"/>
                </a:lnTo>
                <a:lnTo>
                  <a:pt x="13" y="38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13" y="0"/>
                </a:lnTo>
                <a:lnTo>
                  <a:pt x="25" y="0"/>
                </a:lnTo>
                <a:lnTo>
                  <a:pt x="51" y="13"/>
                </a:lnTo>
                <a:lnTo>
                  <a:pt x="76" y="1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528888" y="1504950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260590" y="779463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cán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5963" y="3197225"/>
            <a:ext cx="6678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蚕茧   蚕宝宝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3838575"/>
            <a:ext cx="86312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这些蚕宝宝真可爱！</a:t>
            </a:r>
          </a:p>
        </p:txBody>
      </p:sp>
      <p:grpSp>
        <p:nvGrpSpPr>
          <p:cNvPr id="69660" name="组合 2"/>
          <p:cNvGrpSpPr/>
          <p:nvPr/>
        </p:nvGrpSpPr>
        <p:grpSpPr bwMode="auto">
          <a:xfrm>
            <a:off x="107950" y="-20638"/>
            <a:ext cx="2749550" cy="792163"/>
            <a:chOff x="730521" y="1200116"/>
            <a:chExt cx="2694806" cy="666750"/>
          </a:xfrm>
        </p:grpSpPr>
        <p:sp>
          <p:nvSpPr>
            <p:cNvPr id="19" name="圆角矩形 22"/>
            <p:cNvSpPr/>
            <p:nvPr/>
          </p:nvSpPr>
          <p:spPr>
            <a:xfrm>
              <a:off x="1547365" y="1337742"/>
              <a:ext cx="1877962" cy="4489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600"/>
            </a:p>
          </p:txBody>
        </p:sp>
        <p:pic>
          <p:nvPicPr>
            <p:cNvPr id="69663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64" name="文本框 16"/>
            <p:cNvSpPr txBox="1">
              <a:spLocks noChangeArrowheads="1"/>
            </p:cNvSpPr>
            <p:nvPr/>
          </p:nvSpPr>
          <p:spPr bwMode="auto">
            <a:xfrm>
              <a:off x="1805799" y="1314062"/>
              <a:ext cx="1549511" cy="49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</a:p>
          </p:txBody>
        </p:sp>
      </p:grpSp>
      <p:pic>
        <p:nvPicPr>
          <p:cNvPr id="22" name="Picture 3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0" grpId="0"/>
      <p:bldP spid="3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001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0463" name="Freeform 47"/>
          <p:cNvSpPr>
            <a:spLocks noChangeArrowheads="1"/>
          </p:cNvSpPr>
          <p:nvPr/>
        </p:nvSpPr>
        <p:spPr bwMode="auto">
          <a:xfrm>
            <a:off x="6442075" y="1430338"/>
            <a:ext cx="573088" cy="160337"/>
          </a:xfrm>
          <a:custGeom>
            <a:avLst/>
            <a:gdLst>
              <a:gd name="T0" fmla="*/ 2147483646 w 903"/>
              <a:gd name="T1" fmla="*/ 2147483646 h 253"/>
              <a:gd name="T2" fmla="*/ 2147483646 w 903"/>
              <a:gd name="T3" fmla="*/ 2147483646 h 253"/>
              <a:gd name="T4" fmla="*/ 2147483646 w 903"/>
              <a:gd name="T5" fmla="*/ 2147483646 h 253"/>
              <a:gd name="T6" fmla="*/ 2147483646 w 903"/>
              <a:gd name="T7" fmla="*/ 2147483646 h 253"/>
              <a:gd name="T8" fmla="*/ 2147483646 w 903"/>
              <a:gd name="T9" fmla="*/ 2147483646 h 253"/>
              <a:gd name="T10" fmla="*/ 2147483646 w 903"/>
              <a:gd name="T11" fmla="*/ 0 h 253"/>
              <a:gd name="T12" fmla="*/ 2147483646 w 903"/>
              <a:gd name="T13" fmla="*/ 0 h 253"/>
              <a:gd name="T14" fmla="*/ 2147483646 w 903"/>
              <a:gd name="T15" fmla="*/ 0 h 253"/>
              <a:gd name="T16" fmla="*/ 2147483646 w 903"/>
              <a:gd name="T17" fmla="*/ 0 h 253"/>
              <a:gd name="T18" fmla="*/ 2147483646 w 903"/>
              <a:gd name="T19" fmla="*/ 0 h 253"/>
              <a:gd name="T20" fmla="*/ 2147483646 w 903"/>
              <a:gd name="T21" fmla="*/ 0 h 253"/>
              <a:gd name="T22" fmla="*/ 2147483646 w 903"/>
              <a:gd name="T23" fmla="*/ 0 h 253"/>
              <a:gd name="T24" fmla="*/ 2147483646 w 903"/>
              <a:gd name="T25" fmla="*/ 2147483646 h 253"/>
              <a:gd name="T26" fmla="*/ 2147483646 w 903"/>
              <a:gd name="T27" fmla="*/ 2147483646 h 253"/>
              <a:gd name="T28" fmla="*/ 2147483646 w 903"/>
              <a:gd name="T29" fmla="*/ 2147483646 h 253"/>
              <a:gd name="T30" fmla="*/ 2147483646 w 903"/>
              <a:gd name="T31" fmla="*/ 2147483646 h 253"/>
              <a:gd name="T32" fmla="*/ 2147483646 w 903"/>
              <a:gd name="T33" fmla="*/ 2147483646 h 253"/>
              <a:gd name="T34" fmla="*/ 2147483646 w 903"/>
              <a:gd name="T35" fmla="*/ 2147483646 h 253"/>
              <a:gd name="T36" fmla="*/ 2147483646 w 903"/>
              <a:gd name="T37" fmla="*/ 2147483646 h 253"/>
              <a:gd name="T38" fmla="*/ 2147483646 w 903"/>
              <a:gd name="T39" fmla="*/ 2147483646 h 253"/>
              <a:gd name="T40" fmla="*/ 2147483646 w 903"/>
              <a:gd name="T41" fmla="*/ 2147483646 h 253"/>
              <a:gd name="T42" fmla="*/ 2147483646 w 903"/>
              <a:gd name="T43" fmla="*/ 2147483646 h 253"/>
              <a:gd name="T44" fmla="*/ 2147483646 w 903"/>
              <a:gd name="T45" fmla="*/ 2147483646 h 253"/>
              <a:gd name="T46" fmla="*/ 2147483646 w 903"/>
              <a:gd name="T47" fmla="*/ 2147483646 h 253"/>
              <a:gd name="T48" fmla="*/ 2147483646 w 903"/>
              <a:gd name="T49" fmla="*/ 2147483646 h 253"/>
              <a:gd name="T50" fmla="*/ 2147483646 w 903"/>
              <a:gd name="T51" fmla="*/ 2147483646 h 253"/>
              <a:gd name="T52" fmla="*/ 2147483646 w 903"/>
              <a:gd name="T53" fmla="*/ 2147483646 h 253"/>
              <a:gd name="T54" fmla="*/ 2147483646 w 903"/>
              <a:gd name="T55" fmla="*/ 2147483646 h 253"/>
              <a:gd name="T56" fmla="*/ 2147483646 w 903"/>
              <a:gd name="T57" fmla="*/ 2147483646 h 253"/>
              <a:gd name="T58" fmla="*/ 2147483646 w 903"/>
              <a:gd name="T59" fmla="*/ 2147483646 h 253"/>
              <a:gd name="T60" fmla="*/ 2147483646 w 903"/>
              <a:gd name="T61" fmla="*/ 2147483646 h 253"/>
              <a:gd name="T62" fmla="*/ 2147483646 w 903"/>
              <a:gd name="T63" fmla="*/ 2147483646 h 253"/>
              <a:gd name="T64" fmla="*/ 2147483646 w 903"/>
              <a:gd name="T65" fmla="*/ 2147483646 h 253"/>
              <a:gd name="T66" fmla="*/ 2147483646 w 903"/>
              <a:gd name="T67" fmla="*/ 2147483646 h 253"/>
              <a:gd name="T68" fmla="*/ 2147483646 w 903"/>
              <a:gd name="T69" fmla="*/ 2147483646 h 253"/>
              <a:gd name="T70" fmla="*/ 2147483646 w 903"/>
              <a:gd name="T71" fmla="*/ 2147483646 h 253"/>
              <a:gd name="T72" fmla="*/ 2147483646 w 903"/>
              <a:gd name="T73" fmla="*/ 2147483646 h 253"/>
              <a:gd name="T74" fmla="*/ 2147483646 w 903"/>
              <a:gd name="T75" fmla="*/ 2147483646 h 253"/>
              <a:gd name="T76" fmla="*/ 2147483646 w 903"/>
              <a:gd name="T77" fmla="*/ 2147483646 h 253"/>
              <a:gd name="T78" fmla="*/ 2147483646 w 903"/>
              <a:gd name="T79" fmla="*/ 2147483646 h 253"/>
              <a:gd name="T80" fmla="*/ 2147483646 w 903"/>
              <a:gd name="T81" fmla="*/ 2147483646 h 253"/>
              <a:gd name="T82" fmla="*/ 2147483646 w 903"/>
              <a:gd name="T83" fmla="*/ 2147483646 h 253"/>
              <a:gd name="T84" fmla="*/ 0 w 903"/>
              <a:gd name="T85" fmla="*/ 2147483646 h 253"/>
              <a:gd name="T86" fmla="*/ 0 w 903"/>
              <a:gd name="T87" fmla="*/ 2147483646 h 253"/>
              <a:gd name="T88" fmla="*/ 0 w 903"/>
              <a:gd name="T89" fmla="*/ 2147483646 h 253"/>
              <a:gd name="T90" fmla="*/ 2147483646 w 903"/>
              <a:gd name="T91" fmla="*/ 2147483646 h 253"/>
              <a:gd name="T92" fmla="*/ 2147483646 w 903"/>
              <a:gd name="T93" fmla="*/ 2147483646 h 253"/>
              <a:gd name="T94" fmla="*/ 2147483646 w 903"/>
              <a:gd name="T95" fmla="*/ 2147483646 h 253"/>
              <a:gd name="T96" fmla="*/ 2147483646 w 903"/>
              <a:gd name="T97" fmla="*/ 2147483646 h 253"/>
              <a:gd name="T98" fmla="*/ 2147483646 w 903"/>
              <a:gd name="T99" fmla="*/ 2147483646 h 253"/>
              <a:gd name="T100" fmla="*/ 2147483646 w 903"/>
              <a:gd name="T101" fmla="*/ 2147483646 h 253"/>
              <a:gd name="T102" fmla="*/ 2147483646 w 903"/>
              <a:gd name="T103" fmla="*/ 2147483646 h 253"/>
              <a:gd name="T104" fmla="*/ 2147483646 w 903"/>
              <a:gd name="T105" fmla="*/ 2147483646 h 253"/>
              <a:gd name="T106" fmla="*/ 2147483646 w 903"/>
              <a:gd name="T107" fmla="*/ 2147483646 h 253"/>
              <a:gd name="T108" fmla="*/ 2147483646 w 903"/>
              <a:gd name="T109" fmla="*/ 2147483646 h 253"/>
              <a:gd name="T110" fmla="*/ 2147483646 w 903"/>
              <a:gd name="T111" fmla="*/ 2147483646 h 253"/>
              <a:gd name="T112" fmla="*/ 2147483646 w 903"/>
              <a:gd name="T113" fmla="*/ 2147483646 h 253"/>
              <a:gd name="T114" fmla="*/ 2147483646 w 903"/>
              <a:gd name="T115" fmla="*/ 2147483646 h 253"/>
              <a:gd name="T116" fmla="*/ 2147483646 w 903"/>
              <a:gd name="T117" fmla="*/ 2147483646 h 253"/>
              <a:gd name="T118" fmla="*/ 2147483646 w 903"/>
              <a:gd name="T119" fmla="*/ 2147483646 h 25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03" h="253">
                <a:moveTo>
                  <a:pt x="496" y="63"/>
                </a:moveTo>
                <a:lnTo>
                  <a:pt x="560" y="51"/>
                </a:lnTo>
                <a:lnTo>
                  <a:pt x="623" y="38"/>
                </a:lnTo>
                <a:lnTo>
                  <a:pt x="661" y="25"/>
                </a:lnTo>
                <a:lnTo>
                  <a:pt x="712" y="13"/>
                </a:lnTo>
                <a:lnTo>
                  <a:pt x="738" y="0"/>
                </a:lnTo>
                <a:lnTo>
                  <a:pt x="763" y="0"/>
                </a:lnTo>
                <a:lnTo>
                  <a:pt x="789" y="0"/>
                </a:lnTo>
                <a:lnTo>
                  <a:pt x="801" y="0"/>
                </a:lnTo>
                <a:lnTo>
                  <a:pt x="814" y="0"/>
                </a:lnTo>
                <a:lnTo>
                  <a:pt x="827" y="0"/>
                </a:lnTo>
                <a:lnTo>
                  <a:pt x="839" y="0"/>
                </a:lnTo>
                <a:lnTo>
                  <a:pt x="865" y="13"/>
                </a:lnTo>
                <a:lnTo>
                  <a:pt x="890" y="13"/>
                </a:lnTo>
                <a:lnTo>
                  <a:pt x="903" y="25"/>
                </a:lnTo>
                <a:lnTo>
                  <a:pt x="903" y="38"/>
                </a:lnTo>
                <a:lnTo>
                  <a:pt x="903" y="51"/>
                </a:lnTo>
                <a:lnTo>
                  <a:pt x="903" y="63"/>
                </a:lnTo>
                <a:lnTo>
                  <a:pt x="890" y="89"/>
                </a:lnTo>
                <a:lnTo>
                  <a:pt x="865" y="101"/>
                </a:lnTo>
                <a:lnTo>
                  <a:pt x="839" y="101"/>
                </a:lnTo>
                <a:lnTo>
                  <a:pt x="814" y="114"/>
                </a:lnTo>
                <a:lnTo>
                  <a:pt x="789" y="127"/>
                </a:lnTo>
                <a:lnTo>
                  <a:pt x="750" y="139"/>
                </a:lnTo>
                <a:lnTo>
                  <a:pt x="712" y="152"/>
                </a:lnTo>
                <a:lnTo>
                  <a:pt x="674" y="152"/>
                </a:lnTo>
                <a:lnTo>
                  <a:pt x="623" y="165"/>
                </a:lnTo>
                <a:lnTo>
                  <a:pt x="560" y="177"/>
                </a:lnTo>
                <a:lnTo>
                  <a:pt x="496" y="190"/>
                </a:lnTo>
                <a:lnTo>
                  <a:pt x="432" y="203"/>
                </a:lnTo>
                <a:lnTo>
                  <a:pt x="381" y="215"/>
                </a:lnTo>
                <a:lnTo>
                  <a:pt x="331" y="228"/>
                </a:lnTo>
                <a:lnTo>
                  <a:pt x="280" y="241"/>
                </a:lnTo>
                <a:lnTo>
                  <a:pt x="242" y="241"/>
                </a:lnTo>
                <a:lnTo>
                  <a:pt x="216" y="241"/>
                </a:lnTo>
                <a:lnTo>
                  <a:pt x="191" y="253"/>
                </a:lnTo>
                <a:lnTo>
                  <a:pt x="165" y="253"/>
                </a:lnTo>
                <a:lnTo>
                  <a:pt x="127" y="253"/>
                </a:lnTo>
                <a:lnTo>
                  <a:pt x="89" y="241"/>
                </a:lnTo>
                <a:lnTo>
                  <a:pt x="63" y="228"/>
                </a:lnTo>
                <a:lnTo>
                  <a:pt x="38" y="215"/>
                </a:lnTo>
                <a:lnTo>
                  <a:pt x="13" y="203"/>
                </a:lnTo>
                <a:lnTo>
                  <a:pt x="0" y="190"/>
                </a:lnTo>
                <a:lnTo>
                  <a:pt x="0" y="177"/>
                </a:lnTo>
                <a:lnTo>
                  <a:pt x="0" y="165"/>
                </a:lnTo>
                <a:lnTo>
                  <a:pt x="13" y="165"/>
                </a:lnTo>
                <a:lnTo>
                  <a:pt x="25" y="165"/>
                </a:lnTo>
                <a:lnTo>
                  <a:pt x="38" y="152"/>
                </a:lnTo>
                <a:lnTo>
                  <a:pt x="63" y="152"/>
                </a:lnTo>
                <a:lnTo>
                  <a:pt x="76" y="152"/>
                </a:lnTo>
                <a:lnTo>
                  <a:pt x="102" y="139"/>
                </a:lnTo>
                <a:lnTo>
                  <a:pt x="127" y="139"/>
                </a:lnTo>
                <a:lnTo>
                  <a:pt x="165" y="139"/>
                </a:lnTo>
                <a:lnTo>
                  <a:pt x="191" y="127"/>
                </a:lnTo>
                <a:lnTo>
                  <a:pt x="229" y="127"/>
                </a:lnTo>
                <a:lnTo>
                  <a:pt x="280" y="114"/>
                </a:lnTo>
                <a:lnTo>
                  <a:pt x="318" y="101"/>
                </a:lnTo>
                <a:lnTo>
                  <a:pt x="381" y="89"/>
                </a:lnTo>
                <a:lnTo>
                  <a:pt x="432" y="76"/>
                </a:lnTo>
                <a:lnTo>
                  <a:pt x="496" y="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5" name="Freeform 49"/>
          <p:cNvSpPr>
            <a:spLocks noChangeArrowheads="1"/>
          </p:cNvSpPr>
          <p:nvPr/>
        </p:nvSpPr>
        <p:spPr bwMode="auto">
          <a:xfrm>
            <a:off x="6659563" y="1116013"/>
            <a:ext cx="161925" cy="684212"/>
          </a:xfrm>
          <a:custGeom>
            <a:avLst/>
            <a:gdLst>
              <a:gd name="T0" fmla="*/ 2147483646 w 255"/>
              <a:gd name="T1" fmla="*/ 2147483646 h 1077"/>
              <a:gd name="T2" fmla="*/ 2147483646 w 255"/>
              <a:gd name="T3" fmla="*/ 2147483646 h 1077"/>
              <a:gd name="T4" fmla="*/ 2147483646 w 255"/>
              <a:gd name="T5" fmla="*/ 2147483646 h 1077"/>
              <a:gd name="T6" fmla="*/ 2147483646 w 255"/>
              <a:gd name="T7" fmla="*/ 2147483646 h 1077"/>
              <a:gd name="T8" fmla="*/ 2147483646 w 255"/>
              <a:gd name="T9" fmla="*/ 2147483646 h 1077"/>
              <a:gd name="T10" fmla="*/ 2147483646 w 255"/>
              <a:gd name="T11" fmla="*/ 2147483646 h 1077"/>
              <a:gd name="T12" fmla="*/ 2147483646 w 255"/>
              <a:gd name="T13" fmla="*/ 2147483646 h 1077"/>
              <a:gd name="T14" fmla="*/ 2147483646 w 255"/>
              <a:gd name="T15" fmla="*/ 2147483646 h 1077"/>
              <a:gd name="T16" fmla="*/ 2147483646 w 255"/>
              <a:gd name="T17" fmla="*/ 2147483646 h 1077"/>
              <a:gd name="T18" fmla="*/ 2147483646 w 255"/>
              <a:gd name="T19" fmla="*/ 2147483646 h 1077"/>
              <a:gd name="T20" fmla="*/ 2147483646 w 255"/>
              <a:gd name="T21" fmla="*/ 2147483646 h 1077"/>
              <a:gd name="T22" fmla="*/ 2147483646 w 255"/>
              <a:gd name="T23" fmla="*/ 2147483646 h 1077"/>
              <a:gd name="T24" fmla="*/ 2147483646 w 255"/>
              <a:gd name="T25" fmla="*/ 2147483646 h 1077"/>
              <a:gd name="T26" fmla="*/ 2147483646 w 255"/>
              <a:gd name="T27" fmla="*/ 2147483646 h 1077"/>
              <a:gd name="T28" fmla="*/ 2147483646 w 255"/>
              <a:gd name="T29" fmla="*/ 2147483646 h 1077"/>
              <a:gd name="T30" fmla="*/ 2147483646 w 255"/>
              <a:gd name="T31" fmla="*/ 2147483646 h 1077"/>
              <a:gd name="T32" fmla="*/ 2147483646 w 255"/>
              <a:gd name="T33" fmla="*/ 2147483646 h 1077"/>
              <a:gd name="T34" fmla="*/ 2147483646 w 255"/>
              <a:gd name="T35" fmla="*/ 2147483646 h 1077"/>
              <a:gd name="T36" fmla="*/ 2147483646 w 255"/>
              <a:gd name="T37" fmla="*/ 2147483646 h 1077"/>
              <a:gd name="T38" fmla="*/ 2147483646 w 255"/>
              <a:gd name="T39" fmla="*/ 2147483646 h 1077"/>
              <a:gd name="T40" fmla="*/ 2147483646 w 255"/>
              <a:gd name="T41" fmla="*/ 2147483646 h 1077"/>
              <a:gd name="T42" fmla="*/ 2147483646 w 255"/>
              <a:gd name="T43" fmla="*/ 2147483646 h 1077"/>
              <a:gd name="T44" fmla="*/ 2147483646 w 255"/>
              <a:gd name="T45" fmla="*/ 2147483646 h 1077"/>
              <a:gd name="T46" fmla="*/ 2147483646 w 255"/>
              <a:gd name="T47" fmla="*/ 2147483646 h 1077"/>
              <a:gd name="T48" fmla="*/ 2147483646 w 255"/>
              <a:gd name="T49" fmla="*/ 2147483646 h 1077"/>
              <a:gd name="T50" fmla="*/ 2147483646 w 255"/>
              <a:gd name="T51" fmla="*/ 2147483646 h 1077"/>
              <a:gd name="T52" fmla="*/ 2147483646 w 255"/>
              <a:gd name="T53" fmla="*/ 2147483646 h 1077"/>
              <a:gd name="T54" fmla="*/ 2147483646 w 255"/>
              <a:gd name="T55" fmla="*/ 2147483646 h 1077"/>
              <a:gd name="T56" fmla="*/ 2147483646 w 255"/>
              <a:gd name="T57" fmla="*/ 2147483646 h 1077"/>
              <a:gd name="T58" fmla="*/ 2147483646 w 255"/>
              <a:gd name="T59" fmla="*/ 2147483646 h 1077"/>
              <a:gd name="T60" fmla="*/ 2147483646 w 255"/>
              <a:gd name="T61" fmla="*/ 2147483646 h 1077"/>
              <a:gd name="T62" fmla="*/ 2147483646 w 255"/>
              <a:gd name="T63" fmla="*/ 2147483646 h 1077"/>
              <a:gd name="T64" fmla="*/ 2147483646 w 255"/>
              <a:gd name="T65" fmla="*/ 2147483646 h 1077"/>
              <a:gd name="T66" fmla="*/ 2147483646 w 255"/>
              <a:gd name="T67" fmla="*/ 2147483646 h 1077"/>
              <a:gd name="T68" fmla="*/ 2147483646 w 255"/>
              <a:gd name="T69" fmla="*/ 2147483646 h 1077"/>
              <a:gd name="T70" fmla="*/ 2147483646 w 255"/>
              <a:gd name="T71" fmla="*/ 2147483646 h 1077"/>
              <a:gd name="T72" fmla="*/ 2147483646 w 255"/>
              <a:gd name="T73" fmla="*/ 2147483646 h 1077"/>
              <a:gd name="T74" fmla="*/ 2147483646 w 255"/>
              <a:gd name="T75" fmla="*/ 2147483646 h 1077"/>
              <a:gd name="T76" fmla="*/ 0 w 255"/>
              <a:gd name="T77" fmla="*/ 2147483646 h 1077"/>
              <a:gd name="T78" fmla="*/ 0 w 255"/>
              <a:gd name="T79" fmla="*/ 2147483646 h 1077"/>
              <a:gd name="T80" fmla="*/ 0 w 255"/>
              <a:gd name="T81" fmla="*/ 2147483646 h 1077"/>
              <a:gd name="T82" fmla="*/ 0 w 255"/>
              <a:gd name="T83" fmla="*/ 0 h 1077"/>
              <a:gd name="T84" fmla="*/ 2147483646 w 255"/>
              <a:gd name="T85" fmla="*/ 0 h 1077"/>
              <a:gd name="T86" fmla="*/ 2147483646 w 255"/>
              <a:gd name="T87" fmla="*/ 0 h 1077"/>
              <a:gd name="T88" fmla="*/ 2147483646 w 255"/>
              <a:gd name="T89" fmla="*/ 0 h 1077"/>
              <a:gd name="T90" fmla="*/ 2147483646 w 255"/>
              <a:gd name="T91" fmla="*/ 0 h 1077"/>
              <a:gd name="T92" fmla="*/ 2147483646 w 255"/>
              <a:gd name="T93" fmla="*/ 0 h 1077"/>
              <a:gd name="T94" fmla="*/ 2147483646 w 255"/>
              <a:gd name="T95" fmla="*/ 2147483646 h 1077"/>
              <a:gd name="T96" fmla="*/ 2147483646 w 255"/>
              <a:gd name="T97" fmla="*/ 2147483646 h 1077"/>
              <a:gd name="T98" fmla="*/ 2147483646 w 255"/>
              <a:gd name="T99" fmla="*/ 2147483646 h 1077"/>
              <a:gd name="T100" fmla="*/ 2147483646 w 255"/>
              <a:gd name="T101" fmla="*/ 2147483646 h 1077"/>
              <a:gd name="T102" fmla="*/ 2147483646 w 255"/>
              <a:gd name="T103" fmla="*/ 2147483646 h 1077"/>
              <a:gd name="T104" fmla="*/ 2147483646 w 255"/>
              <a:gd name="T105" fmla="*/ 2147483646 h 1077"/>
              <a:gd name="T106" fmla="*/ 2147483646 w 255"/>
              <a:gd name="T107" fmla="*/ 2147483646 h 1077"/>
              <a:gd name="T108" fmla="*/ 2147483646 w 255"/>
              <a:gd name="T109" fmla="*/ 2147483646 h 1077"/>
              <a:gd name="T110" fmla="*/ 2147483646 w 255"/>
              <a:gd name="T111" fmla="*/ 2147483646 h 1077"/>
              <a:gd name="T112" fmla="*/ 2147483646 w 255"/>
              <a:gd name="T113" fmla="*/ 2147483646 h 10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5" h="1077">
                <a:moveTo>
                  <a:pt x="242" y="101"/>
                </a:moveTo>
                <a:lnTo>
                  <a:pt x="255" y="126"/>
                </a:lnTo>
                <a:lnTo>
                  <a:pt x="255" y="152"/>
                </a:lnTo>
                <a:lnTo>
                  <a:pt x="255" y="164"/>
                </a:lnTo>
                <a:lnTo>
                  <a:pt x="242" y="190"/>
                </a:lnTo>
                <a:lnTo>
                  <a:pt x="242" y="202"/>
                </a:lnTo>
                <a:lnTo>
                  <a:pt x="242" y="228"/>
                </a:lnTo>
                <a:lnTo>
                  <a:pt x="229" y="253"/>
                </a:lnTo>
                <a:lnTo>
                  <a:pt x="229" y="278"/>
                </a:lnTo>
                <a:lnTo>
                  <a:pt x="229" y="316"/>
                </a:lnTo>
                <a:lnTo>
                  <a:pt x="217" y="354"/>
                </a:lnTo>
                <a:lnTo>
                  <a:pt x="217" y="392"/>
                </a:lnTo>
                <a:lnTo>
                  <a:pt x="217" y="443"/>
                </a:lnTo>
                <a:lnTo>
                  <a:pt x="204" y="507"/>
                </a:lnTo>
                <a:lnTo>
                  <a:pt x="204" y="570"/>
                </a:lnTo>
                <a:lnTo>
                  <a:pt x="204" y="633"/>
                </a:lnTo>
                <a:lnTo>
                  <a:pt x="191" y="709"/>
                </a:lnTo>
                <a:lnTo>
                  <a:pt x="191" y="798"/>
                </a:lnTo>
                <a:lnTo>
                  <a:pt x="191" y="874"/>
                </a:lnTo>
                <a:lnTo>
                  <a:pt x="191" y="975"/>
                </a:lnTo>
                <a:lnTo>
                  <a:pt x="191" y="1077"/>
                </a:lnTo>
                <a:lnTo>
                  <a:pt x="64" y="1077"/>
                </a:lnTo>
                <a:lnTo>
                  <a:pt x="64" y="963"/>
                </a:lnTo>
                <a:lnTo>
                  <a:pt x="64" y="849"/>
                </a:lnTo>
                <a:lnTo>
                  <a:pt x="64" y="747"/>
                </a:lnTo>
                <a:lnTo>
                  <a:pt x="64" y="659"/>
                </a:lnTo>
                <a:lnTo>
                  <a:pt x="64" y="570"/>
                </a:lnTo>
                <a:lnTo>
                  <a:pt x="64" y="481"/>
                </a:lnTo>
                <a:lnTo>
                  <a:pt x="64" y="418"/>
                </a:lnTo>
                <a:lnTo>
                  <a:pt x="51" y="342"/>
                </a:lnTo>
                <a:lnTo>
                  <a:pt x="51" y="291"/>
                </a:lnTo>
                <a:lnTo>
                  <a:pt x="51" y="240"/>
                </a:lnTo>
                <a:lnTo>
                  <a:pt x="51" y="190"/>
                </a:lnTo>
                <a:lnTo>
                  <a:pt x="38" y="152"/>
                </a:lnTo>
                <a:lnTo>
                  <a:pt x="38" y="126"/>
                </a:lnTo>
                <a:lnTo>
                  <a:pt x="38" y="101"/>
                </a:lnTo>
                <a:lnTo>
                  <a:pt x="26" y="76"/>
                </a:lnTo>
                <a:lnTo>
                  <a:pt x="13" y="63"/>
                </a:lnTo>
                <a:lnTo>
                  <a:pt x="0" y="50"/>
                </a:lnTo>
                <a:lnTo>
                  <a:pt x="0" y="38"/>
                </a:lnTo>
                <a:lnTo>
                  <a:pt x="0" y="25"/>
                </a:lnTo>
                <a:lnTo>
                  <a:pt x="0" y="0"/>
                </a:lnTo>
                <a:lnTo>
                  <a:pt x="13" y="0"/>
                </a:lnTo>
                <a:lnTo>
                  <a:pt x="26" y="0"/>
                </a:lnTo>
                <a:lnTo>
                  <a:pt x="38" y="0"/>
                </a:lnTo>
                <a:lnTo>
                  <a:pt x="51" y="0"/>
                </a:lnTo>
                <a:lnTo>
                  <a:pt x="77" y="0"/>
                </a:lnTo>
                <a:lnTo>
                  <a:pt x="89" y="12"/>
                </a:lnTo>
                <a:lnTo>
                  <a:pt x="128" y="12"/>
                </a:lnTo>
                <a:lnTo>
                  <a:pt x="153" y="25"/>
                </a:lnTo>
                <a:lnTo>
                  <a:pt x="178" y="38"/>
                </a:lnTo>
                <a:lnTo>
                  <a:pt x="191" y="50"/>
                </a:lnTo>
                <a:lnTo>
                  <a:pt x="204" y="63"/>
                </a:lnTo>
                <a:lnTo>
                  <a:pt x="217" y="76"/>
                </a:lnTo>
                <a:lnTo>
                  <a:pt x="229" y="76"/>
                </a:lnTo>
                <a:lnTo>
                  <a:pt x="242" y="88"/>
                </a:lnTo>
                <a:lnTo>
                  <a:pt x="242" y="1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4" name="Freeform 48"/>
          <p:cNvSpPr>
            <a:spLocks noChangeArrowheads="1"/>
          </p:cNvSpPr>
          <p:nvPr/>
        </p:nvSpPr>
        <p:spPr bwMode="auto">
          <a:xfrm>
            <a:off x="6029325" y="1631950"/>
            <a:ext cx="1568450" cy="304800"/>
          </a:xfrm>
          <a:custGeom>
            <a:avLst/>
            <a:gdLst>
              <a:gd name="T0" fmla="*/ 2147483646 w 2468"/>
              <a:gd name="T1" fmla="*/ 2147483646 h 481"/>
              <a:gd name="T2" fmla="*/ 2147483646 w 2468"/>
              <a:gd name="T3" fmla="*/ 2147483646 h 481"/>
              <a:gd name="T4" fmla="*/ 2147483646 w 2468"/>
              <a:gd name="T5" fmla="*/ 2147483646 h 481"/>
              <a:gd name="T6" fmla="*/ 2147483646 w 2468"/>
              <a:gd name="T7" fmla="*/ 2147483646 h 481"/>
              <a:gd name="T8" fmla="*/ 2147483646 w 2468"/>
              <a:gd name="T9" fmla="*/ 2147483646 h 481"/>
              <a:gd name="T10" fmla="*/ 2147483646 w 2468"/>
              <a:gd name="T11" fmla="*/ 2147483646 h 481"/>
              <a:gd name="T12" fmla="*/ 2147483646 w 2468"/>
              <a:gd name="T13" fmla="*/ 2147483646 h 481"/>
              <a:gd name="T14" fmla="*/ 2147483646 w 2468"/>
              <a:gd name="T15" fmla="*/ 2147483646 h 481"/>
              <a:gd name="T16" fmla="*/ 2147483646 w 2468"/>
              <a:gd name="T17" fmla="*/ 2147483646 h 481"/>
              <a:gd name="T18" fmla="*/ 2147483646 w 2468"/>
              <a:gd name="T19" fmla="*/ 2147483646 h 481"/>
              <a:gd name="T20" fmla="*/ 2147483646 w 2468"/>
              <a:gd name="T21" fmla="*/ 2147483646 h 481"/>
              <a:gd name="T22" fmla="*/ 0 w 2468"/>
              <a:gd name="T23" fmla="*/ 2147483646 h 481"/>
              <a:gd name="T24" fmla="*/ 2147483646 w 2468"/>
              <a:gd name="T25" fmla="*/ 2147483646 h 481"/>
              <a:gd name="T26" fmla="*/ 2147483646 w 2468"/>
              <a:gd name="T27" fmla="*/ 2147483646 h 481"/>
              <a:gd name="T28" fmla="*/ 2147483646 w 2468"/>
              <a:gd name="T29" fmla="*/ 2147483646 h 481"/>
              <a:gd name="T30" fmla="*/ 2147483646 w 2468"/>
              <a:gd name="T31" fmla="*/ 2147483646 h 481"/>
              <a:gd name="T32" fmla="*/ 2147483646 w 2468"/>
              <a:gd name="T33" fmla="*/ 2147483646 h 481"/>
              <a:gd name="T34" fmla="*/ 2147483646 w 2468"/>
              <a:gd name="T35" fmla="*/ 2147483646 h 481"/>
              <a:gd name="T36" fmla="*/ 2147483646 w 2468"/>
              <a:gd name="T37" fmla="*/ 2147483646 h 481"/>
              <a:gd name="T38" fmla="*/ 2147483646 w 2468"/>
              <a:gd name="T39" fmla="*/ 2147483646 h 481"/>
              <a:gd name="T40" fmla="*/ 2147483646 w 2468"/>
              <a:gd name="T41" fmla="*/ 2147483646 h 481"/>
              <a:gd name="T42" fmla="*/ 2147483646 w 2468"/>
              <a:gd name="T43" fmla="*/ 2147483646 h 481"/>
              <a:gd name="T44" fmla="*/ 2147483646 w 2468"/>
              <a:gd name="T45" fmla="*/ 2147483646 h 481"/>
              <a:gd name="T46" fmla="*/ 2147483646 w 2468"/>
              <a:gd name="T47" fmla="*/ 2147483646 h 481"/>
              <a:gd name="T48" fmla="*/ 2147483646 w 2468"/>
              <a:gd name="T49" fmla="*/ 2147483646 h 481"/>
              <a:gd name="T50" fmla="*/ 2147483646 w 2468"/>
              <a:gd name="T51" fmla="*/ 2147483646 h 481"/>
              <a:gd name="T52" fmla="*/ 2147483646 w 2468"/>
              <a:gd name="T53" fmla="*/ 2147483646 h 481"/>
              <a:gd name="T54" fmla="*/ 2147483646 w 2468"/>
              <a:gd name="T55" fmla="*/ 2147483646 h 481"/>
              <a:gd name="T56" fmla="*/ 2147483646 w 2468"/>
              <a:gd name="T57" fmla="*/ 2147483646 h 481"/>
              <a:gd name="T58" fmla="*/ 2147483646 w 2468"/>
              <a:gd name="T59" fmla="*/ 2147483646 h 481"/>
              <a:gd name="T60" fmla="*/ 2147483646 w 2468"/>
              <a:gd name="T61" fmla="*/ 2147483646 h 481"/>
              <a:gd name="T62" fmla="*/ 2147483646 w 2468"/>
              <a:gd name="T63" fmla="*/ 0 h 481"/>
              <a:gd name="T64" fmla="*/ 2147483646 w 2468"/>
              <a:gd name="T65" fmla="*/ 0 h 481"/>
              <a:gd name="T66" fmla="*/ 2147483646 w 2468"/>
              <a:gd name="T67" fmla="*/ 0 h 481"/>
              <a:gd name="T68" fmla="*/ 2147483646 w 2468"/>
              <a:gd name="T69" fmla="*/ 2147483646 h 481"/>
              <a:gd name="T70" fmla="*/ 2147483646 w 2468"/>
              <a:gd name="T71" fmla="*/ 2147483646 h 481"/>
              <a:gd name="T72" fmla="*/ 2147483646 w 2468"/>
              <a:gd name="T73" fmla="*/ 2147483646 h 481"/>
              <a:gd name="T74" fmla="*/ 2147483646 w 2468"/>
              <a:gd name="T75" fmla="*/ 2147483646 h 481"/>
              <a:gd name="T76" fmla="*/ 2147483646 w 2468"/>
              <a:gd name="T77" fmla="*/ 2147483646 h 481"/>
              <a:gd name="T78" fmla="*/ 2147483646 w 2468"/>
              <a:gd name="T79" fmla="*/ 2147483646 h 481"/>
              <a:gd name="T80" fmla="*/ 2147483646 w 2468"/>
              <a:gd name="T81" fmla="*/ 2147483646 h 481"/>
              <a:gd name="T82" fmla="*/ 2147483646 w 2468"/>
              <a:gd name="T83" fmla="*/ 2147483646 h 481"/>
              <a:gd name="T84" fmla="*/ 2147483646 w 2468"/>
              <a:gd name="T85" fmla="*/ 2147483646 h 481"/>
              <a:gd name="T86" fmla="*/ 2147483646 w 2468"/>
              <a:gd name="T87" fmla="*/ 2147483646 h 481"/>
              <a:gd name="T88" fmla="*/ 2147483646 w 2468"/>
              <a:gd name="T89" fmla="*/ 2147483646 h 481"/>
              <a:gd name="T90" fmla="*/ 2147483646 w 2468"/>
              <a:gd name="T91" fmla="*/ 2147483646 h 481"/>
              <a:gd name="T92" fmla="*/ 2147483646 w 2468"/>
              <a:gd name="T93" fmla="*/ 2147483646 h 481"/>
              <a:gd name="T94" fmla="*/ 2147483646 w 2468"/>
              <a:gd name="T95" fmla="*/ 2147483646 h 481"/>
              <a:gd name="T96" fmla="*/ 2147483646 w 2468"/>
              <a:gd name="T97" fmla="*/ 2147483646 h 481"/>
              <a:gd name="T98" fmla="*/ 2147483646 w 2468"/>
              <a:gd name="T99" fmla="*/ 2147483646 h 48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468" h="481">
                <a:moveTo>
                  <a:pt x="1081" y="316"/>
                </a:moveTo>
                <a:lnTo>
                  <a:pt x="967" y="342"/>
                </a:lnTo>
                <a:lnTo>
                  <a:pt x="865" y="354"/>
                </a:lnTo>
                <a:lnTo>
                  <a:pt x="776" y="380"/>
                </a:lnTo>
                <a:lnTo>
                  <a:pt x="687" y="392"/>
                </a:lnTo>
                <a:lnTo>
                  <a:pt x="598" y="405"/>
                </a:lnTo>
                <a:lnTo>
                  <a:pt x="534" y="418"/>
                </a:lnTo>
                <a:lnTo>
                  <a:pt x="471" y="430"/>
                </a:lnTo>
                <a:lnTo>
                  <a:pt x="420" y="456"/>
                </a:lnTo>
                <a:lnTo>
                  <a:pt x="369" y="456"/>
                </a:lnTo>
                <a:lnTo>
                  <a:pt x="318" y="468"/>
                </a:lnTo>
                <a:lnTo>
                  <a:pt x="280" y="481"/>
                </a:lnTo>
                <a:lnTo>
                  <a:pt x="254" y="481"/>
                </a:lnTo>
                <a:lnTo>
                  <a:pt x="216" y="481"/>
                </a:lnTo>
                <a:lnTo>
                  <a:pt x="191" y="481"/>
                </a:lnTo>
                <a:lnTo>
                  <a:pt x="178" y="481"/>
                </a:lnTo>
                <a:lnTo>
                  <a:pt x="165" y="481"/>
                </a:lnTo>
                <a:lnTo>
                  <a:pt x="140" y="468"/>
                </a:lnTo>
                <a:lnTo>
                  <a:pt x="114" y="468"/>
                </a:lnTo>
                <a:lnTo>
                  <a:pt x="89" y="443"/>
                </a:lnTo>
                <a:lnTo>
                  <a:pt x="64" y="430"/>
                </a:lnTo>
                <a:lnTo>
                  <a:pt x="38" y="405"/>
                </a:lnTo>
                <a:lnTo>
                  <a:pt x="13" y="392"/>
                </a:lnTo>
                <a:lnTo>
                  <a:pt x="0" y="367"/>
                </a:lnTo>
                <a:lnTo>
                  <a:pt x="0" y="354"/>
                </a:lnTo>
                <a:lnTo>
                  <a:pt x="13" y="354"/>
                </a:lnTo>
                <a:lnTo>
                  <a:pt x="25" y="354"/>
                </a:lnTo>
                <a:lnTo>
                  <a:pt x="51" y="354"/>
                </a:lnTo>
                <a:lnTo>
                  <a:pt x="64" y="354"/>
                </a:lnTo>
                <a:lnTo>
                  <a:pt x="89" y="354"/>
                </a:lnTo>
                <a:lnTo>
                  <a:pt x="114" y="354"/>
                </a:lnTo>
                <a:lnTo>
                  <a:pt x="153" y="354"/>
                </a:lnTo>
                <a:lnTo>
                  <a:pt x="191" y="342"/>
                </a:lnTo>
                <a:lnTo>
                  <a:pt x="242" y="342"/>
                </a:lnTo>
                <a:lnTo>
                  <a:pt x="293" y="329"/>
                </a:lnTo>
                <a:lnTo>
                  <a:pt x="356" y="329"/>
                </a:lnTo>
                <a:lnTo>
                  <a:pt x="433" y="316"/>
                </a:lnTo>
                <a:lnTo>
                  <a:pt x="509" y="304"/>
                </a:lnTo>
                <a:lnTo>
                  <a:pt x="560" y="291"/>
                </a:lnTo>
                <a:lnTo>
                  <a:pt x="611" y="278"/>
                </a:lnTo>
                <a:lnTo>
                  <a:pt x="700" y="266"/>
                </a:lnTo>
                <a:lnTo>
                  <a:pt x="789" y="253"/>
                </a:lnTo>
                <a:lnTo>
                  <a:pt x="865" y="240"/>
                </a:lnTo>
                <a:lnTo>
                  <a:pt x="954" y="228"/>
                </a:lnTo>
                <a:lnTo>
                  <a:pt x="1030" y="215"/>
                </a:lnTo>
                <a:lnTo>
                  <a:pt x="1107" y="202"/>
                </a:lnTo>
                <a:lnTo>
                  <a:pt x="1183" y="190"/>
                </a:lnTo>
                <a:lnTo>
                  <a:pt x="1259" y="177"/>
                </a:lnTo>
                <a:lnTo>
                  <a:pt x="1399" y="152"/>
                </a:lnTo>
                <a:lnTo>
                  <a:pt x="1552" y="126"/>
                </a:lnTo>
                <a:lnTo>
                  <a:pt x="1717" y="101"/>
                </a:lnTo>
                <a:lnTo>
                  <a:pt x="1883" y="63"/>
                </a:lnTo>
                <a:lnTo>
                  <a:pt x="1921" y="50"/>
                </a:lnTo>
                <a:lnTo>
                  <a:pt x="1959" y="50"/>
                </a:lnTo>
                <a:lnTo>
                  <a:pt x="1997" y="38"/>
                </a:lnTo>
                <a:lnTo>
                  <a:pt x="2023" y="38"/>
                </a:lnTo>
                <a:lnTo>
                  <a:pt x="2061" y="25"/>
                </a:lnTo>
                <a:lnTo>
                  <a:pt x="2086" y="25"/>
                </a:lnTo>
                <a:lnTo>
                  <a:pt x="2112" y="25"/>
                </a:lnTo>
                <a:lnTo>
                  <a:pt x="2137" y="12"/>
                </a:lnTo>
                <a:lnTo>
                  <a:pt x="2163" y="12"/>
                </a:lnTo>
                <a:lnTo>
                  <a:pt x="2175" y="12"/>
                </a:lnTo>
                <a:lnTo>
                  <a:pt x="2188" y="0"/>
                </a:lnTo>
                <a:lnTo>
                  <a:pt x="2214" y="0"/>
                </a:lnTo>
                <a:lnTo>
                  <a:pt x="2226" y="0"/>
                </a:lnTo>
                <a:lnTo>
                  <a:pt x="2239" y="0"/>
                </a:lnTo>
                <a:lnTo>
                  <a:pt x="2252" y="0"/>
                </a:lnTo>
                <a:lnTo>
                  <a:pt x="2265" y="0"/>
                </a:lnTo>
                <a:lnTo>
                  <a:pt x="2277" y="12"/>
                </a:lnTo>
                <a:lnTo>
                  <a:pt x="2315" y="12"/>
                </a:lnTo>
                <a:lnTo>
                  <a:pt x="2354" y="38"/>
                </a:lnTo>
                <a:lnTo>
                  <a:pt x="2392" y="50"/>
                </a:lnTo>
                <a:lnTo>
                  <a:pt x="2430" y="76"/>
                </a:lnTo>
                <a:lnTo>
                  <a:pt x="2443" y="88"/>
                </a:lnTo>
                <a:lnTo>
                  <a:pt x="2455" y="88"/>
                </a:lnTo>
                <a:lnTo>
                  <a:pt x="2455" y="101"/>
                </a:lnTo>
                <a:lnTo>
                  <a:pt x="2468" y="114"/>
                </a:lnTo>
                <a:lnTo>
                  <a:pt x="2468" y="126"/>
                </a:lnTo>
                <a:lnTo>
                  <a:pt x="2468" y="139"/>
                </a:lnTo>
                <a:lnTo>
                  <a:pt x="2455" y="139"/>
                </a:lnTo>
                <a:lnTo>
                  <a:pt x="2430" y="152"/>
                </a:lnTo>
                <a:lnTo>
                  <a:pt x="2417" y="152"/>
                </a:lnTo>
                <a:lnTo>
                  <a:pt x="2392" y="164"/>
                </a:lnTo>
                <a:lnTo>
                  <a:pt x="2379" y="164"/>
                </a:lnTo>
                <a:lnTo>
                  <a:pt x="2341" y="164"/>
                </a:lnTo>
                <a:lnTo>
                  <a:pt x="2315" y="164"/>
                </a:lnTo>
                <a:lnTo>
                  <a:pt x="2277" y="177"/>
                </a:lnTo>
                <a:lnTo>
                  <a:pt x="2239" y="177"/>
                </a:lnTo>
                <a:lnTo>
                  <a:pt x="2188" y="177"/>
                </a:lnTo>
                <a:lnTo>
                  <a:pt x="2086" y="177"/>
                </a:lnTo>
                <a:lnTo>
                  <a:pt x="1972" y="190"/>
                </a:lnTo>
                <a:lnTo>
                  <a:pt x="1870" y="202"/>
                </a:lnTo>
                <a:lnTo>
                  <a:pt x="1768" y="202"/>
                </a:lnTo>
                <a:lnTo>
                  <a:pt x="1705" y="215"/>
                </a:lnTo>
                <a:lnTo>
                  <a:pt x="1641" y="228"/>
                </a:lnTo>
                <a:lnTo>
                  <a:pt x="1565" y="228"/>
                </a:lnTo>
                <a:lnTo>
                  <a:pt x="1488" y="240"/>
                </a:lnTo>
                <a:lnTo>
                  <a:pt x="1399" y="266"/>
                </a:lnTo>
                <a:lnTo>
                  <a:pt x="1298" y="278"/>
                </a:lnTo>
                <a:lnTo>
                  <a:pt x="1196" y="291"/>
                </a:lnTo>
                <a:lnTo>
                  <a:pt x="1081" y="3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6" name="Freeform 50"/>
          <p:cNvSpPr>
            <a:spLocks noChangeArrowheads="1"/>
          </p:cNvSpPr>
          <p:nvPr/>
        </p:nvSpPr>
        <p:spPr bwMode="auto">
          <a:xfrm>
            <a:off x="6021388" y="1220788"/>
            <a:ext cx="1293812" cy="1239837"/>
          </a:xfrm>
          <a:custGeom>
            <a:avLst/>
            <a:gdLst>
              <a:gd name="T0" fmla="*/ 2147483646 w 2036"/>
              <a:gd name="T1" fmla="*/ 2147483646 h 1952"/>
              <a:gd name="T2" fmla="*/ 2147483646 w 2036"/>
              <a:gd name="T3" fmla="*/ 2147483646 h 1952"/>
              <a:gd name="T4" fmla="*/ 2147483646 w 2036"/>
              <a:gd name="T5" fmla="*/ 2147483646 h 1952"/>
              <a:gd name="T6" fmla="*/ 2147483646 w 2036"/>
              <a:gd name="T7" fmla="*/ 2147483646 h 1952"/>
              <a:gd name="T8" fmla="*/ 2147483646 w 2036"/>
              <a:gd name="T9" fmla="*/ 0 h 1952"/>
              <a:gd name="T10" fmla="*/ 2147483646 w 2036"/>
              <a:gd name="T11" fmla="*/ 2147483646 h 1952"/>
              <a:gd name="T12" fmla="*/ 2147483646 w 2036"/>
              <a:gd name="T13" fmla="*/ 2147483646 h 1952"/>
              <a:gd name="T14" fmla="*/ 2147483646 w 2036"/>
              <a:gd name="T15" fmla="*/ 2147483646 h 1952"/>
              <a:gd name="T16" fmla="*/ 2147483646 w 2036"/>
              <a:gd name="T17" fmla="*/ 2147483646 h 1952"/>
              <a:gd name="T18" fmla="*/ 2147483646 w 2036"/>
              <a:gd name="T19" fmla="*/ 2147483646 h 1952"/>
              <a:gd name="T20" fmla="*/ 2147483646 w 2036"/>
              <a:gd name="T21" fmla="*/ 2147483646 h 1952"/>
              <a:gd name="T22" fmla="*/ 2147483646 w 2036"/>
              <a:gd name="T23" fmla="*/ 2147483646 h 1952"/>
              <a:gd name="T24" fmla="*/ 2147483646 w 2036"/>
              <a:gd name="T25" fmla="*/ 2147483646 h 1952"/>
              <a:gd name="T26" fmla="*/ 2147483646 w 2036"/>
              <a:gd name="T27" fmla="*/ 2147483646 h 1952"/>
              <a:gd name="T28" fmla="*/ 2147483646 w 2036"/>
              <a:gd name="T29" fmla="*/ 2147483646 h 1952"/>
              <a:gd name="T30" fmla="*/ 2147483646 w 2036"/>
              <a:gd name="T31" fmla="*/ 2147483646 h 1952"/>
              <a:gd name="T32" fmla="*/ 2147483646 w 2036"/>
              <a:gd name="T33" fmla="*/ 2147483646 h 1952"/>
              <a:gd name="T34" fmla="*/ 2147483646 w 2036"/>
              <a:gd name="T35" fmla="*/ 2147483646 h 1952"/>
              <a:gd name="T36" fmla="*/ 2147483646 w 2036"/>
              <a:gd name="T37" fmla="*/ 2147483646 h 1952"/>
              <a:gd name="T38" fmla="*/ 2147483646 w 2036"/>
              <a:gd name="T39" fmla="*/ 2147483646 h 1952"/>
              <a:gd name="T40" fmla="*/ 2147483646 w 2036"/>
              <a:gd name="T41" fmla="*/ 2147483646 h 1952"/>
              <a:gd name="T42" fmla="*/ 2147483646 w 2036"/>
              <a:gd name="T43" fmla="*/ 2147483646 h 1952"/>
              <a:gd name="T44" fmla="*/ 2147483646 w 2036"/>
              <a:gd name="T45" fmla="*/ 2147483646 h 1952"/>
              <a:gd name="T46" fmla="*/ 2147483646 w 2036"/>
              <a:gd name="T47" fmla="*/ 2147483646 h 1952"/>
              <a:gd name="T48" fmla="*/ 2147483646 w 2036"/>
              <a:gd name="T49" fmla="*/ 2147483646 h 1952"/>
              <a:gd name="T50" fmla="*/ 2147483646 w 2036"/>
              <a:gd name="T51" fmla="*/ 2147483646 h 1952"/>
              <a:gd name="T52" fmla="*/ 2147483646 w 2036"/>
              <a:gd name="T53" fmla="*/ 2147483646 h 1952"/>
              <a:gd name="T54" fmla="*/ 2147483646 w 2036"/>
              <a:gd name="T55" fmla="*/ 2147483646 h 1952"/>
              <a:gd name="T56" fmla="*/ 2147483646 w 2036"/>
              <a:gd name="T57" fmla="*/ 2147483646 h 1952"/>
              <a:gd name="T58" fmla="*/ 2147483646 w 2036"/>
              <a:gd name="T59" fmla="*/ 2147483646 h 1952"/>
              <a:gd name="T60" fmla="*/ 2147483646 w 2036"/>
              <a:gd name="T61" fmla="*/ 2147483646 h 1952"/>
              <a:gd name="T62" fmla="*/ 0 w 2036"/>
              <a:gd name="T63" fmla="*/ 2147483646 h 1952"/>
              <a:gd name="T64" fmla="*/ 2147483646 w 2036"/>
              <a:gd name="T65" fmla="*/ 2147483646 h 1952"/>
              <a:gd name="T66" fmla="*/ 2147483646 w 2036"/>
              <a:gd name="T67" fmla="*/ 2147483646 h 1952"/>
              <a:gd name="T68" fmla="*/ 2147483646 w 2036"/>
              <a:gd name="T69" fmla="*/ 2147483646 h 1952"/>
              <a:gd name="T70" fmla="*/ 2147483646 w 2036"/>
              <a:gd name="T71" fmla="*/ 2147483646 h 1952"/>
              <a:gd name="T72" fmla="*/ 2147483646 w 2036"/>
              <a:gd name="T73" fmla="*/ 2147483646 h 1952"/>
              <a:gd name="T74" fmla="*/ 2147483646 w 2036"/>
              <a:gd name="T75" fmla="*/ 2147483646 h 1952"/>
              <a:gd name="T76" fmla="*/ 2147483646 w 2036"/>
              <a:gd name="T77" fmla="*/ 2147483646 h 1952"/>
              <a:gd name="T78" fmla="*/ 2147483646 w 2036"/>
              <a:gd name="T79" fmla="*/ 2147483646 h 1952"/>
              <a:gd name="T80" fmla="*/ 2147483646 w 2036"/>
              <a:gd name="T81" fmla="*/ 2147483646 h 1952"/>
              <a:gd name="T82" fmla="*/ 2147483646 w 2036"/>
              <a:gd name="T83" fmla="*/ 2147483646 h 1952"/>
              <a:gd name="T84" fmla="*/ 2147483646 w 2036"/>
              <a:gd name="T85" fmla="*/ 2147483646 h 1952"/>
              <a:gd name="T86" fmla="*/ 2147483646 w 2036"/>
              <a:gd name="T87" fmla="*/ 2147483646 h 1952"/>
              <a:gd name="T88" fmla="*/ 2147483646 w 2036"/>
              <a:gd name="T89" fmla="*/ 2147483646 h 1952"/>
              <a:gd name="T90" fmla="*/ 2147483646 w 2036"/>
              <a:gd name="T91" fmla="*/ 2147483646 h 1952"/>
              <a:gd name="T92" fmla="*/ 2147483646 w 2036"/>
              <a:gd name="T93" fmla="*/ 2147483646 h 1952"/>
              <a:gd name="T94" fmla="*/ 2147483646 w 2036"/>
              <a:gd name="T95" fmla="*/ 2147483646 h 1952"/>
              <a:gd name="T96" fmla="*/ 2147483646 w 2036"/>
              <a:gd name="T97" fmla="*/ 2147483646 h 1952"/>
              <a:gd name="T98" fmla="*/ 2147483646 w 2036"/>
              <a:gd name="T99" fmla="*/ 2147483646 h 195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036" h="1952">
                <a:moveTo>
                  <a:pt x="1807" y="203"/>
                </a:moveTo>
                <a:lnTo>
                  <a:pt x="1820" y="165"/>
                </a:lnTo>
                <a:lnTo>
                  <a:pt x="1820" y="127"/>
                </a:lnTo>
                <a:lnTo>
                  <a:pt x="1820" y="89"/>
                </a:lnTo>
                <a:lnTo>
                  <a:pt x="1820" y="64"/>
                </a:lnTo>
                <a:lnTo>
                  <a:pt x="1807" y="51"/>
                </a:lnTo>
                <a:lnTo>
                  <a:pt x="1807" y="26"/>
                </a:lnTo>
                <a:lnTo>
                  <a:pt x="1820" y="13"/>
                </a:lnTo>
                <a:lnTo>
                  <a:pt x="1832" y="13"/>
                </a:lnTo>
                <a:lnTo>
                  <a:pt x="1845" y="0"/>
                </a:lnTo>
                <a:lnTo>
                  <a:pt x="1858" y="0"/>
                </a:lnTo>
                <a:lnTo>
                  <a:pt x="1870" y="13"/>
                </a:lnTo>
                <a:lnTo>
                  <a:pt x="1883" y="13"/>
                </a:lnTo>
                <a:lnTo>
                  <a:pt x="1896" y="26"/>
                </a:lnTo>
                <a:lnTo>
                  <a:pt x="1921" y="38"/>
                </a:lnTo>
                <a:lnTo>
                  <a:pt x="1934" y="51"/>
                </a:lnTo>
                <a:lnTo>
                  <a:pt x="1959" y="64"/>
                </a:lnTo>
                <a:lnTo>
                  <a:pt x="1972" y="76"/>
                </a:lnTo>
                <a:lnTo>
                  <a:pt x="1998" y="89"/>
                </a:lnTo>
                <a:lnTo>
                  <a:pt x="2010" y="102"/>
                </a:lnTo>
                <a:lnTo>
                  <a:pt x="2023" y="127"/>
                </a:lnTo>
                <a:lnTo>
                  <a:pt x="2023" y="140"/>
                </a:lnTo>
                <a:lnTo>
                  <a:pt x="2036" y="152"/>
                </a:lnTo>
                <a:lnTo>
                  <a:pt x="2036" y="165"/>
                </a:lnTo>
                <a:lnTo>
                  <a:pt x="2036" y="178"/>
                </a:lnTo>
                <a:lnTo>
                  <a:pt x="2023" y="203"/>
                </a:lnTo>
                <a:lnTo>
                  <a:pt x="2010" y="241"/>
                </a:lnTo>
                <a:lnTo>
                  <a:pt x="1985" y="279"/>
                </a:lnTo>
                <a:lnTo>
                  <a:pt x="1959" y="330"/>
                </a:lnTo>
                <a:lnTo>
                  <a:pt x="1934" y="355"/>
                </a:lnTo>
                <a:lnTo>
                  <a:pt x="1909" y="393"/>
                </a:lnTo>
                <a:lnTo>
                  <a:pt x="1870" y="431"/>
                </a:lnTo>
                <a:lnTo>
                  <a:pt x="1845" y="482"/>
                </a:lnTo>
                <a:lnTo>
                  <a:pt x="1794" y="533"/>
                </a:lnTo>
                <a:lnTo>
                  <a:pt x="1756" y="596"/>
                </a:lnTo>
                <a:lnTo>
                  <a:pt x="1705" y="659"/>
                </a:lnTo>
                <a:lnTo>
                  <a:pt x="1641" y="723"/>
                </a:lnTo>
                <a:lnTo>
                  <a:pt x="1591" y="799"/>
                </a:lnTo>
                <a:lnTo>
                  <a:pt x="1540" y="862"/>
                </a:lnTo>
                <a:lnTo>
                  <a:pt x="1476" y="925"/>
                </a:lnTo>
                <a:lnTo>
                  <a:pt x="1425" y="989"/>
                </a:lnTo>
                <a:lnTo>
                  <a:pt x="1374" y="1039"/>
                </a:lnTo>
                <a:lnTo>
                  <a:pt x="1323" y="1103"/>
                </a:lnTo>
                <a:lnTo>
                  <a:pt x="1272" y="1153"/>
                </a:lnTo>
                <a:lnTo>
                  <a:pt x="1222" y="1191"/>
                </a:lnTo>
                <a:lnTo>
                  <a:pt x="1183" y="1242"/>
                </a:lnTo>
                <a:lnTo>
                  <a:pt x="1133" y="1293"/>
                </a:lnTo>
                <a:lnTo>
                  <a:pt x="1082" y="1331"/>
                </a:lnTo>
                <a:lnTo>
                  <a:pt x="1018" y="1382"/>
                </a:lnTo>
                <a:lnTo>
                  <a:pt x="967" y="1432"/>
                </a:lnTo>
                <a:lnTo>
                  <a:pt x="904" y="1483"/>
                </a:lnTo>
                <a:lnTo>
                  <a:pt x="776" y="1572"/>
                </a:lnTo>
                <a:lnTo>
                  <a:pt x="713" y="1610"/>
                </a:lnTo>
                <a:lnTo>
                  <a:pt x="649" y="1660"/>
                </a:lnTo>
                <a:lnTo>
                  <a:pt x="509" y="1736"/>
                </a:lnTo>
                <a:lnTo>
                  <a:pt x="395" y="1800"/>
                </a:lnTo>
                <a:lnTo>
                  <a:pt x="267" y="1863"/>
                </a:lnTo>
                <a:lnTo>
                  <a:pt x="204" y="1888"/>
                </a:lnTo>
                <a:lnTo>
                  <a:pt x="153" y="1914"/>
                </a:lnTo>
                <a:lnTo>
                  <a:pt x="115" y="1926"/>
                </a:lnTo>
                <a:lnTo>
                  <a:pt x="77" y="1939"/>
                </a:lnTo>
                <a:lnTo>
                  <a:pt x="38" y="1952"/>
                </a:lnTo>
                <a:lnTo>
                  <a:pt x="26" y="1952"/>
                </a:lnTo>
                <a:lnTo>
                  <a:pt x="0" y="1952"/>
                </a:lnTo>
                <a:lnTo>
                  <a:pt x="0" y="1939"/>
                </a:lnTo>
                <a:lnTo>
                  <a:pt x="13" y="1939"/>
                </a:lnTo>
                <a:lnTo>
                  <a:pt x="38" y="1914"/>
                </a:lnTo>
                <a:lnTo>
                  <a:pt x="64" y="1901"/>
                </a:lnTo>
                <a:lnTo>
                  <a:pt x="102" y="1888"/>
                </a:lnTo>
                <a:lnTo>
                  <a:pt x="140" y="1863"/>
                </a:lnTo>
                <a:lnTo>
                  <a:pt x="191" y="1838"/>
                </a:lnTo>
                <a:lnTo>
                  <a:pt x="229" y="1800"/>
                </a:lnTo>
                <a:lnTo>
                  <a:pt x="280" y="1774"/>
                </a:lnTo>
                <a:lnTo>
                  <a:pt x="344" y="1736"/>
                </a:lnTo>
                <a:lnTo>
                  <a:pt x="407" y="1698"/>
                </a:lnTo>
                <a:lnTo>
                  <a:pt x="471" y="1648"/>
                </a:lnTo>
                <a:lnTo>
                  <a:pt x="535" y="1597"/>
                </a:lnTo>
                <a:lnTo>
                  <a:pt x="611" y="1546"/>
                </a:lnTo>
                <a:lnTo>
                  <a:pt x="687" y="1496"/>
                </a:lnTo>
                <a:lnTo>
                  <a:pt x="764" y="1432"/>
                </a:lnTo>
                <a:lnTo>
                  <a:pt x="840" y="1369"/>
                </a:lnTo>
                <a:lnTo>
                  <a:pt x="904" y="1318"/>
                </a:lnTo>
                <a:lnTo>
                  <a:pt x="980" y="1255"/>
                </a:lnTo>
                <a:lnTo>
                  <a:pt x="1107" y="1128"/>
                </a:lnTo>
                <a:lnTo>
                  <a:pt x="1234" y="1001"/>
                </a:lnTo>
                <a:lnTo>
                  <a:pt x="1349" y="862"/>
                </a:lnTo>
                <a:lnTo>
                  <a:pt x="1400" y="799"/>
                </a:lnTo>
                <a:lnTo>
                  <a:pt x="1451" y="748"/>
                </a:lnTo>
                <a:lnTo>
                  <a:pt x="1501" y="685"/>
                </a:lnTo>
                <a:lnTo>
                  <a:pt x="1540" y="621"/>
                </a:lnTo>
                <a:lnTo>
                  <a:pt x="1591" y="571"/>
                </a:lnTo>
                <a:lnTo>
                  <a:pt x="1629" y="507"/>
                </a:lnTo>
                <a:lnTo>
                  <a:pt x="1654" y="457"/>
                </a:lnTo>
                <a:lnTo>
                  <a:pt x="1692" y="406"/>
                </a:lnTo>
                <a:lnTo>
                  <a:pt x="1718" y="368"/>
                </a:lnTo>
                <a:lnTo>
                  <a:pt x="1743" y="330"/>
                </a:lnTo>
                <a:lnTo>
                  <a:pt x="1769" y="292"/>
                </a:lnTo>
                <a:lnTo>
                  <a:pt x="1781" y="254"/>
                </a:lnTo>
                <a:lnTo>
                  <a:pt x="1794" y="228"/>
                </a:lnTo>
                <a:lnTo>
                  <a:pt x="1807" y="2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7" name="Freeform 51"/>
          <p:cNvSpPr>
            <a:spLocks noChangeArrowheads="1"/>
          </p:cNvSpPr>
          <p:nvPr/>
        </p:nvSpPr>
        <p:spPr bwMode="auto">
          <a:xfrm>
            <a:off x="6643688" y="1960563"/>
            <a:ext cx="630237" cy="138112"/>
          </a:xfrm>
          <a:custGeom>
            <a:avLst/>
            <a:gdLst>
              <a:gd name="T0" fmla="*/ 0 w 992"/>
              <a:gd name="T1" fmla="*/ 2147483646 h 216"/>
              <a:gd name="T2" fmla="*/ 2147483646 w 992"/>
              <a:gd name="T3" fmla="*/ 2147483646 h 216"/>
              <a:gd name="T4" fmla="*/ 2147483646 w 992"/>
              <a:gd name="T5" fmla="*/ 2147483646 h 216"/>
              <a:gd name="T6" fmla="*/ 2147483646 w 992"/>
              <a:gd name="T7" fmla="*/ 2147483646 h 216"/>
              <a:gd name="T8" fmla="*/ 2147483646 w 992"/>
              <a:gd name="T9" fmla="*/ 2147483646 h 216"/>
              <a:gd name="T10" fmla="*/ 2147483646 w 992"/>
              <a:gd name="T11" fmla="*/ 2147483646 h 216"/>
              <a:gd name="T12" fmla="*/ 2147483646 w 992"/>
              <a:gd name="T13" fmla="*/ 2147483646 h 216"/>
              <a:gd name="T14" fmla="*/ 2147483646 w 992"/>
              <a:gd name="T15" fmla="*/ 2147483646 h 216"/>
              <a:gd name="T16" fmla="*/ 2147483646 w 992"/>
              <a:gd name="T17" fmla="*/ 2147483646 h 216"/>
              <a:gd name="T18" fmla="*/ 2147483646 w 992"/>
              <a:gd name="T19" fmla="*/ 2147483646 h 216"/>
              <a:gd name="T20" fmla="*/ 2147483646 w 992"/>
              <a:gd name="T21" fmla="*/ 2147483646 h 216"/>
              <a:gd name="T22" fmla="*/ 2147483646 w 992"/>
              <a:gd name="T23" fmla="*/ 2147483646 h 216"/>
              <a:gd name="T24" fmla="*/ 2147483646 w 992"/>
              <a:gd name="T25" fmla="*/ 2147483646 h 216"/>
              <a:gd name="T26" fmla="*/ 2147483646 w 992"/>
              <a:gd name="T27" fmla="*/ 0 h 216"/>
              <a:gd name="T28" fmla="*/ 2147483646 w 992"/>
              <a:gd name="T29" fmla="*/ 0 h 216"/>
              <a:gd name="T30" fmla="*/ 2147483646 w 992"/>
              <a:gd name="T31" fmla="*/ 0 h 216"/>
              <a:gd name="T32" fmla="*/ 2147483646 w 992"/>
              <a:gd name="T33" fmla="*/ 2147483646 h 216"/>
              <a:gd name="T34" fmla="*/ 2147483646 w 992"/>
              <a:gd name="T35" fmla="*/ 2147483646 h 216"/>
              <a:gd name="T36" fmla="*/ 2147483646 w 992"/>
              <a:gd name="T37" fmla="*/ 2147483646 h 216"/>
              <a:gd name="T38" fmla="*/ 2147483646 w 992"/>
              <a:gd name="T39" fmla="*/ 2147483646 h 216"/>
              <a:gd name="T40" fmla="*/ 2147483646 w 992"/>
              <a:gd name="T41" fmla="*/ 2147483646 h 216"/>
              <a:gd name="T42" fmla="*/ 2147483646 w 992"/>
              <a:gd name="T43" fmla="*/ 2147483646 h 216"/>
              <a:gd name="T44" fmla="*/ 2147483646 w 992"/>
              <a:gd name="T45" fmla="*/ 2147483646 h 216"/>
              <a:gd name="T46" fmla="*/ 2147483646 w 992"/>
              <a:gd name="T47" fmla="*/ 2147483646 h 216"/>
              <a:gd name="T48" fmla="*/ 2147483646 w 992"/>
              <a:gd name="T49" fmla="*/ 2147483646 h 216"/>
              <a:gd name="T50" fmla="*/ 2147483646 w 992"/>
              <a:gd name="T51" fmla="*/ 2147483646 h 216"/>
              <a:gd name="T52" fmla="*/ 2147483646 w 992"/>
              <a:gd name="T53" fmla="*/ 2147483646 h 216"/>
              <a:gd name="T54" fmla="*/ 2147483646 w 992"/>
              <a:gd name="T55" fmla="*/ 2147483646 h 216"/>
              <a:gd name="T56" fmla="*/ 2147483646 w 992"/>
              <a:gd name="T57" fmla="*/ 2147483646 h 216"/>
              <a:gd name="T58" fmla="*/ 2147483646 w 992"/>
              <a:gd name="T59" fmla="*/ 2147483646 h 216"/>
              <a:gd name="T60" fmla="*/ 2147483646 w 992"/>
              <a:gd name="T61" fmla="*/ 2147483646 h 216"/>
              <a:gd name="T62" fmla="*/ 2147483646 w 992"/>
              <a:gd name="T63" fmla="*/ 2147483646 h 216"/>
              <a:gd name="T64" fmla="*/ 2147483646 w 992"/>
              <a:gd name="T65" fmla="*/ 2147483646 h 216"/>
              <a:gd name="T66" fmla="*/ 2147483646 w 992"/>
              <a:gd name="T67" fmla="*/ 2147483646 h 216"/>
              <a:gd name="T68" fmla="*/ 2147483646 w 992"/>
              <a:gd name="T69" fmla="*/ 2147483646 h 216"/>
              <a:gd name="T70" fmla="*/ 2147483646 w 992"/>
              <a:gd name="T71" fmla="*/ 2147483646 h 216"/>
              <a:gd name="T72" fmla="*/ 2147483646 w 992"/>
              <a:gd name="T73" fmla="*/ 2147483646 h 216"/>
              <a:gd name="T74" fmla="*/ 2147483646 w 992"/>
              <a:gd name="T75" fmla="*/ 2147483646 h 216"/>
              <a:gd name="T76" fmla="*/ 2147483646 w 992"/>
              <a:gd name="T77" fmla="*/ 2147483646 h 216"/>
              <a:gd name="T78" fmla="*/ 2147483646 w 992"/>
              <a:gd name="T79" fmla="*/ 2147483646 h 216"/>
              <a:gd name="T80" fmla="*/ 2147483646 w 992"/>
              <a:gd name="T81" fmla="*/ 2147483646 h 216"/>
              <a:gd name="T82" fmla="*/ 2147483646 w 992"/>
              <a:gd name="T83" fmla="*/ 2147483646 h 216"/>
              <a:gd name="T84" fmla="*/ 2147483646 w 992"/>
              <a:gd name="T85" fmla="*/ 2147483646 h 216"/>
              <a:gd name="T86" fmla="*/ 2147483646 w 992"/>
              <a:gd name="T87" fmla="*/ 2147483646 h 216"/>
              <a:gd name="T88" fmla="*/ 2147483646 w 992"/>
              <a:gd name="T89" fmla="*/ 2147483646 h 216"/>
              <a:gd name="T90" fmla="*/ 2147483646 w 992"/>
              <a:gd name="T91" fmla="*/ 2147483646 h 216"/>
              <a:gd name="T92" fmla="*/ 2147483646 w 992"/>
              <a:gd name="T93" fmla="*/ 2147483646 h 216"/>
              <a:gd name="T94" fmla="*/ 2147483646 w 992"/>
              <a:gd name="T95" fmla="*/ 2147483646 h 216"/>
              <a:gd name="T96" fmla="*/ 2147483646 w 992"/>
              <a:gd name="T97" fmla="*/ 2147483646 h 216"/>
              <a:gd name="T98" fmla="*/ 2147483646 w 992"/>
              <a:gd name="T99" fmla="*/ 2147483646 h 216"/>
              <a:gd name="T100" fmla="*/ 2147483646 w 992"/>
              <a:gd name="T101" fmla="*/ 2147483646 h 216"/>
              <a:gd name="T102" fmla="*/ 2147483646 w 992"/>
              <a:gd name="T103" fmla="*/ 2147483646 h 216"/>
              <a:gd name="T104" fmla="*/ 0 w 992"/>
              <a:gd name="T105" fmla="*/ 2147483646 h 216"/>
              <a:gd name="T106" fmla="*/ 0 w 992"/>
              <a:gd name="T107" fmla="*/ 2147483646 h 21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92" h="216">
                <a:moveTo>
                  <a:pt x="0" y="127"/>
                </a:moveTo>
                <a:lnTo>
                  <a:pt x="51" y="127"/>
                </a:lnTo>
                <a:lnTo>
                  <a:pt x="102" y="127"/>
                </a:lnTo>
                <a:lnTo>
                  <a:pt x="153" y="114"/>
                </a:lnTo>
                <a:lnTo>
                  <a:pt x="216" y="114"/>
                </a:lnTo>
                <a:lnTo>
                  <a:pt x="280" y="102"/>
                </a:lnTo>
                <a:lnTo>
                  <a:pt x="343" y="89"/>
                </a:lnTo>
                <a:lnTo>
                  <a:pt x="420" y="76"/>
                </a:lnTo>
                <a:lnTo>
                  <a:pt x="496" y="51"/>
                </a:lnTo>
                <a:lnTo>
                  <a:pt x="560" y="38"/>
                </a:lnTo>
                <a:lnTo>
                  <a:pt x="623" y="25"/>
                </a:lnTo>
                <a:lnTo>
                  <a:pt x="674" y="13"/>
                </a:lnTo>
                <a:lnTo>
                  <a:pt x="725" y="13"/>
                </a:lnTo>
                <a:lnTo>
                  <a:pt x="776" y="0"/>
                </a:lnTo>
                <a:lnTo>
                  <a:pt x="827" y="0"/>
                </a:lnTo>
                <a:lnTo>
                  <a:pt x="852" y="0"/>
                </a:lnTo>
                <a:lnTo>
                  <a:pt x="890" y="13"/>
                </a:lnTo>
                <a:lnTo>
                  <a:pt x="916" y="13"/>
                </a:lnTo>
                <a:lnTo>
                  <a:pt x="929" y="25"/>
                </a:lnTo>
                <a:lnTo>
                  <a:pt x="954" y="38"/>
                </a:lnTo>
                <a:lnTo>
                  <a:pt x="967" y="38"/>
                </a:lnTo>
                <a:lnTo>
                  <a:pt x="979" y="51"/>
                </a:lnTo>
                <a:lnTo>
                  <a:pt x="979" y="64"/>
                </a:lnTo>
                <a:lnTo>
                  <a:pt x="992" y="64"/>
                </a:lnTo>
                <a:lnTo>
                  <a:pt x="992" y="76"/>
                </a:lnTo>
                <a:lnTo>
                  <a:pt x="992" y="89"/>
                </a:lnTo>
                <a:lnTo>
                  <a:pt x="979" y="102"/>
                </a:lnTo>
                <a:lnTo>
                  <a:pt x="967" y="102"/>
                </a:lnTo>
                <a:lnTo>
                  <a:pt x="954" y="102"/>
                </a:lnTo>
                <a:lnTo>
                  <a:pt x="941" y="114"/>
                </a:lnTo>
                <a:lnTo>
                  <a:pt x="929" y="114"/>
                </a:lnTo>
                <a:lnTo>
                  <a:pt x="903" y="114"/>
                </a:lnTo>
                <a:lnTo>
                  <a:pt x="878" y="127"/>
                </a:lnTo>
                <a:lnTo>
                  <a:pt x="852" y="127"/>
                </a:lnTo>
                <a:lnTo>
                  <a:pt x="814" y="127"/>
                </a:lnTo>
                <a:lnTo>
                  <a:pt x="776" y="140"/>
                </a:lnTo>
                <a:lnTo>
                  <a:pt x="738" y="140"/>
                </a:lnTo>
                <a:lnTo>
                  <a:pt x="712" y="140"/>
                </a:lnTo>
                <a:lnTo>
                  <a:pt x="687" y="140"/>
                </a:lnTo>
                <a:lnTo>
                  <a:pt x="649" y="152"/>
                </a:lnTo>
                <a:lnTo>
                  <a:pt x="623" y="152"/>
                </a:lnTo>
                <a:lnTo>
                  <a:pt x="585" y="152"/>
                </a:lnTo>
                <a:lnTo>
                  <a:pt x="547" y="165"/>
                </a:lnTo>
                <a:lnTo>
                  <a:pt x="509" y="165"/>
                </a:lnTo>
                <a:lnTo>
                  <a:pt x="458" y="165"/>
                </a:lnTo>
                <a:lnTo>
                  <a:pt x="407" y="178"/>
                </a:lnTo>
                <a:lnTo>
                  <a:pt x="369" y="178"/>
                </a:lnTo>
                <a:lnTo>
                  <a:pt x="305" y="190"/>
                </a:lnTo>
                <a:lnTo>
                  <a:pt x="254" y="190"/>
                </a:lnTo>
                <a:lnTo>
                  <a:pt x="191" y="203"/>
                </a:lnTo>
                <a:lnTo>
                  <a:pt x="140" y="203"/>
                </a:lnTo>
                <a:lnTo>
                  <a:pt x="76" y="216"/>
                </a:lnTo>
                <a:lnTo>
                  <a:pt x="0" y="216"/>
                </a:lnTo>
                <a:lnTo>
                  <a:pt x="0" y="1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8" name="Freeform 52"/>
          <p:cNvSpPr>
            <a:spLocks noChangeArrowheads="1"/>
          </p:cNvSpPr>
          <p:nvPr/>
        </p:nvSpPr>
        <p:spPr bwMode="auto">
          <a:xfrm>
            <a:off x="6588125" y="2065338"/>
            <a:ext cx="620713" cy="796925"/>
          </a:xfrm>
          <a:custGeom>
            <a:avLst/>
            <a:gdLst>
              <a:gd name="T0" fmla="*/ 2147483646 w 979"/>
              <a:gd name="T1" fmla="*/ 2147483646 h 1254"/>
              <a:gd name="T2" fmla="*/ 2147483646 w 979"/>
              <a:gd name="T3" fmla="*/ 2147483646 h 1254"/>
              <a:gd name="T4" fmla="*/ 2147483646 w 979"/>
              <a:gd name="T5" fmla="*/ 2147483646 h 1254"/>
              <a:gd name="T6" fmla="*/ 2147483646 w 979"/>
              <a:gd name="T7" fmla="*/ 2147483646 h 1254"/>
              <a:gd name="T8" fmla="*/ 2147483646 w 979"/>
              <a:gd name="T9" fmla="*/ 2147483646 h 1254"/>
              <a:gd name="T10" fmla="*/ 2147483646 w 979"/>
              <a:gd name="T11" fmla="*/ 2147483646 h 1254"/>
              <a:gd name="T12" fmla="*/ 2147483646 w 979"/>
              <a:gd name="T13" fmla="*/ 2147483646 h 1254"/>
              <a:gd name="T14" fmla="*/ 2147483646 w 979"/>
              <a:gd name="T15" fmla="*/ 2147483646 h 1254"/>
              <a:gd name="T16" fmla="*/ 2147483646 w 979"/>
              <a:gd name="T17" fmla="*/ 2147483646 h 1254"/>
              <a:gd name="T18" fmla="*/ 2147483646 w 979"/>
              <a:gd name="T19" fmla="*/ 2147483646 h 1254"/>
              <a:gd name="T20" fmla="*/ 2147483646 w 979"/>
              <a:gd name="T21" fmla="*/ 2147483646 h 1254"/>
              <a:gd name="T22" fmla="*/ 2147483646 w 979"/>
              <a:gd name="T23" fmla="*/ 2147483646 h 1254"/>
              <a:gd name="T24" fmla="*/ 2147483646 w 979"/>
              <a:gd name="T25" fmla="*/ 2147483646 h 1254"/>
              <a:gd name="T26" fmla="*/ 2147483646 w 979"/>
              <a:gd name="T27" fmla="*/ 2147483646 h 1254"/>
              <a:gd name="T28" fmla="*/ 2147483646 w 979"/>
              <a:gd name="T29" fmla="*/ 2147483646 h 1254"/>
              <a:gd name="T30" fmla="*/ 2147483646 w 979"/>
              <a:gd name="T31" fmla="*/ 2147483646 h 1254"/>
              <a:gd name="T32" fmla="*/ 2147483646 w 979"/>
              <a:gd name="T33" fmla="*/ 2147483646 h 1254"/>
              <a:gd name="T34" fmla="*/ 2147483646 w 979"/>
              <a:gd name="T35" fmla="*/ 2147483646 h 1254"/>
              <a:gd name="T36" fmla="*/ 2147483646 w 979"/>
              <a:gd name="T37" fmla="*/ 2147483646 h 1254"/>
              <a:gd name="T38" fmla="*/ 2147483646 w 979"/>
              <a:gd name="T39" fmla="*/ 2147483646 h 1254"/>
              <a:gd name="T40" fmla="*/ 2147483646 w 979"/>
              <a:gd name="T41" fmla="*/ 2147483646 h 1254"/>
              <a:gd name="T42" fmla="*/ 2147483646 w 979"/>
              <a:gd name="T43" fmla="*/ 2147483646 h 1254"/>
              <a:gd name="T44" fmla="*/ 2147483646 w 979"/>
              <a:gd name="T45" fmla="*/ 2147483646 h 1254"/>
              <a:gd name="T46" fmla="*/ 2147483646 w 979"/>
              <a:gd name="T47" fmla="*/ 2147483646 h 1254"/>
              <a:gd name="T48" fmla="*/ 2147483646 w 979"/>
              <a:gd name="T49" fmla="*/ 2147483646 h 1254"/>
              <a:gd name="T50" fmla="*/ 2147483646 w 979"/>
              <a:gd name="T51" fmla="*/ 2147483646 h 1254"/>
              <a:gd name="T52" fmla="*/ 2147483646 w 979"/>
              <a:gd name="T53" fmla="*/ 2147483646 h 1254"/>
              <a:gd name="T54" fmla="*/ 2147483646 w 979"/>
              <a:gd name="T55" fmla="*/ 2147483646 h 1254"/>
              <a:gd name="T56" fmla="*/ 2147483646 w 979"/>
              <a:gd name="T57" fmla="*/ 2147483646 h 1254"/>
              <a:gd name="T58" fmla="*/ 2147483646 w 979"/>
              <a:gd name="T59" fmla="*/ 2147483646 h 1254"/>
              <a:gd name="T60" fmla="*/ 2147483646 w 979"/>
              <a:gd name="T61" fmla="*/ 2147483646 h 1254"/>
              <a:gd name="T62" fmla="*/ 2147483646 w 979"/>
              <a:gd name="T63" fmla="*/ 2147483646 h 1254"/>
              <a:gd name="T64" fmla="*/ 2147483646 w 979"/>
              <a:gd name="T65" fmla="*/ 2147483646 h 1254"/>
              <a:gd name="T66" fmla="*/ 2147483646 w 979"/>
              <a:gd name="T67" fmla="*/ 2147483646 h 1254"/>
              <a:gd name="T68" fmla="*/ 2147483646 w 979"/>
              <a:gd name="T69" fmla="*/ 2147483646 h 1254"/>
              <a:gd name="T70" fmla="*/ 2147483646 w 979"/>
              <a:gd name="T71" fmla="*/ 2147483646 h 1254"/>
              <a:gd name="T72" fmla="*/ 2147483646 w 979"/>
              <a:gd name="T73" fmla="*/ 2147483646 h 1254"/>
              <a:gd name="T74" fmla="*/ 2147483646 w 979"/>
              <a:gd name="T75" fmla="*/ 2147483646 h 1254"/>
              <a:gd name="T76" fmla="*/ 2147483646 w 979"/>
              <a:gd name="T77" fmla="*/ 2147483646 h 1254"/>
              <a:gd name="T78" fmla="*/ 2147483646 w 979"/>
              <a:gd name="T79" fmla="*/ 2147483646 h 1254"/>
              <a:gd name="T80" fmla="*/ 2147483646 w 979"/>
              <a:gd name="T81" fmla="*/ 2147483646 h 1254"/>
              <a:gd name="T82" fmla="*/ 2147483646 w 979"/>
              <a:gd name="T83" fmla="*/ 2147483646 h 1254"/>
              <a:gd name="T84" fmla="*/ 2147483646 w 979"/>
              <a:gd name="T85" fmla="*/ 2147483646 h 1254"/>
              <a:gd name="T86" fmla="*/ 2147483646 w 979"/>
              <a:gd name="T87" fmla="*/ 2147483646 h 1254"/>
              <a:gd name="T88" fmla="*/ 2147483646 w 979"/>
              <a:gd name="T89" fmla="*/ 2147483646 h 1254"/>
              <a:gd name="T90" fmla="*/ 2147483646 w 979"/>
              <a:gd name="T91" fmla="*/ 2147483646 h 1254"/>
              <a:gd name="T92" fmla="*/ 2147483646 w 979"/>
              <a:gd name="T93" fmla="*/ 2147483646 h 1254"/>
              <a:gd name="T94" fmla="*/ 2147483646 w 979"/>
              <a:gd name="T95" fmla="*/ 2147483646 h 1254"/>
              <a:gd name="T96" fmla="*/ 2147483646 w 979"/>
              <a:gd name="T97" fmla="*/ 2147483646 h 1254"/>
              <a:gd name="T98" fmla="*/ 2147483646 w 979"/>
              <a:gd name="T99" fmla="*/ 2147483646 h 1254"/>
              <a:gd name="T100" fmla="*/ 2147483646 w 979"/>
              <a:gd name="T101" fmla="*/ 2147483646 h 1254"/>
              <a:gd name="T102" fmla="*/ 2147483646 w 979"/>
              <a:gd name="T103" fmla="*/ 2147483646 h 1254"/>
              <a:gd name="T104" fmla="*/ 2147483646 w 979"/>
              <a:gd name="T105" fmla="*/ 2147483646 h 1254"/>
              <a:gd name="T106" fmla="*/ 2147483646 w 979"/>
              <a:gd name="T107" fmla="*/ 2147483646 h 1254"/>
              <a:gd name="T108" fmla="*/ 2147483646 w 979"/>
              <a:gd name="T109" fmla="*/ 2147483646 h 1254"/>
              <a:gd name="T110" fmla="*/ 2147483646 w 979"/>
              <a:gd name="T111" fmla="*/ 0 h 1254"/>
              <a:gd name="T112" fmla="*/ 2147483646 w 979"/>
              <a:gd name="T113" fmla="*/ 2147483646 h 1254"/>
              <a:gd name="T114" fmla="*/ 2147483646 w 979"/>
              <a:gd name="T115" fmla="*/ 2147483646 h 1254"/>
              <a:gd name="T116" fmla="*/ 2147483646 w 979"/>
              <a:gd name="T117" fmla="*/ 2147483646 h 12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79" h="1254">
                <a:moveTo>
                  <a:pt x="318" y="190"/>
                </a:moveTo>
                <a:lnTo>
                  <a:pt x="305" y="215"/>
                </a:lnTo>
                <a:lnTo>
                  <a:pt x="292" y="241"/>
                </a:lnTo>
                <a:lnTo>
                  <a:pt x="292" y="253"/>
                </a:lnTo>
                <a:lnTo>
                  <a:pt x="292" y="266"/>
                </a:lnTo>
                <a:lnTo>
                  <a:pt x="280" y="279"/>
                </a:lnTo>
                <a:lnTo>
                  <a:pt x="280" y="291"/>
                </a:lnTo>
                <a:lnTo>
                  <a:pt x="292" y="304"/>
                </a:lnTo>
                <a:lnTo>
                  <a:pt x="305" y="317"/>
                </a:lnTo>
                <a:lnTo>
                  <a:pt x="318" y="317"/>
                </a:lnTo>
                <a:lnTo>
                  <a:pt x="331" y="317"/>
                </a:lnTo>
                <a:lnTo>
                  <a:pt x="343" y="317"/>
                </a:lnTo>
                <a:lnTo>
                  <a:pt x="356" y="317"/>
                </a:lnTo>
                <a:lnTo>
                  <a:pt x="369" y="317"/>
                </a:lnTo>
                <a:lnTo>
                  <a:pt x="394" y="304"/>
                </a:lnTo>
                <a:lnTo>
                  <a:pt x="420" y="304"/>
                </a:lnTo>
                <a:lnTo>
                  <a:pt x="445" y="304"/>
                </a:lnTo>
                <a:lnTo>
                  <a:pt x="483" y="304"/>
                </a:lnTo>
                <a:lnTo>
                  <a:pt x="509" y="291"/>
                </a:lnTo>
                <a:lnTo>
                  <a:pt x="547" y="291"/>
                </a:lnTo>
                <a:lnTo>
                  <a:pt x="585" y="279"/>
                </a:lnTo>
                <a:lnTo>
                  <a:pt x="610" y="279"/>
                </a:lnTo>
                <a:lnTo>
                  <a:pt x="636" y="266"/>
                </a:lnTo>
                <a:lnTo>
                  <a:pt x="661" y="266"/>
                </a:lnTo>
                <a:lnTo>
                  <a:pt x="674" y="266"/>
                </a:lnTo>
                <a:lnTo>
                  <a:pt x="687" y="253"/>
                </a:lnTo>
                <a:lnTo>
                  <a:pt x="700" y="241"/>
                </a:lnTo>
                <a:lnTo>
                  <a:pt x="712" y="241"/>
                </a:lnTo>
                <a:lnTo>
                  <a:pt x="725" y="228"/>
                </a:lnTo>
                <a:lnTo>
                  <a:pt x="750" y="228"/>
                </a:lnTo>
                <a:lnTo>
                  <a:pt x="763" y="228"/>
                </a:lnTo>
                <a:lnTo>
                  <a:pt x="801" y="241"/>
                </a:lnTo>
                <a:lnTo>
                  <a:pt x="827" y="266"/>
                </a:lnTo>
                <a:lnTo>
                  <a:pt x="878" y="291"/>
                </a:lnTo>
                <a:lnTo>
                  <a:pt x="903" y="304"/>
                </a:lnTo>
                <a:lnTo>
                  <a:pt x="916" y="329"/>
                </a:lnTo>
                <a:lnTo>
                  <a:pt x="941" y="342"/>
                </a:lnTo>
                <a:lnTo>
                  <a:pt x="954" y="355"/>
                </a:lnTo>
                <a:lnTo>
                  <a:pt x="967" y="367"/>
                </a:lnTo>
                <a:lnTo>
                  <a:pt x="979" y="380"/>
                </a:lnTo>
                <a:lnTo>
                  <a:pt x="979" y="393"/>
                </a:lnTo>
                <a:lnTo>
                  <a:pt x="967" y="405"/>
                </a:lnTo>
                <a:lnTo>
                  <a:pt x="954" y="418"/>
                </a:lnTo>
                <a:lnTo>
                  <a:pt x="941" y="431"/>
                </a:lnTo>
                <a:lnTo>
                  <a:pt x="929" y="443"/>
                </a:lnTo>
                <a:lnTo>
                  <a:pt x="916" y="469"/>
                </a:lnTo>
                <a:lnTo>
                  <a:pt x="916" y="494"/>
                </a:lnTo>
                <a:lnTo>
                  <a:pt x="903" y="519"/>
                </a:lnTo>
                <a:lnTo>
                  <a:pt x="890" y="557"/>
                </a:lnTo>
                <a:lnTo>
                  <a:pt x="878" y="608"/>
                </a:lnTo>
                <a:lnTo>
                  <a:pt x="865" y="659"/>
                </a:lnTo>
                <a:lnTo>
                  <a:pt x="852" y="709"/>
                </a:lnTo>
                <a:lnTo>
                  <a:pt x="839" y="773"/>
                </a:lnTo>
                <a:lnTo>
                  <a:pt x="827" y="824"/>
                </a:lnTo>
                <a:lnTo>
                  <a:pt x="814" y="874"/>
                </a:lnTo>
                <a:lnTo>
                  <a:pt x="801" y="925"/>
                </a:lnTo>
                <a:lnTo>
                  <a:pt x="789" y="963"/>
                </a:lnTo>
                <a:lnTo>
                  <a:pt x="776" y="1001"/>
                </a:lnTo>
                <a:lnTo>
                  <a:pt x="763" y="1039"/>
                </a:lnTo>
                <a:lnTo>
                  <a:pt x="750" y="1064"/>
                </a:lnTo>
                <a:lnTo>
                  <a:pt x="725" y="1115"/>
                </a:lnTo>
                <a:lnTo>
                  <a:pt x="687" y="1153"/>
                </a:lnTo>
                <a:lnTo>
                  <a:pt x="661" y="1178"/>
                </a:lnTo>
                <a:lnTo>
                  <a:pt x="623" y="1204"/>
                </a:lnTo>
                <a:lnTo>
                  <a:pt x="585" y="1229"/>
                </a:lnTo>
                <a:lnTo>
                  <a:pt x="560" y="1242"/>
                </a:lnTo>
                <a:lnTo>
                  <a:pt x="534" y="1254"/>
                </a:lnTo>
                <a:lnTo>
                  <a:pt x="521" y="1254"/>
                </a:lnTo>
                <a:lnTo>
                  <a:pt x="509" y="1242"/>
                </a:lnTo>
                <a:lnTo>
                  <a:pt x="496" y="1242"/>
                </a:lnTo>
                <a:lnTo>
                  <a:pt x="483" y="1216"/>
                </a:lnTo>
                <a:lnTo>
                  <a:pt x="483" y="1191"/>
                </a:lnTo>
                <a:lnTo>
                  <a:pt x="471" y="1166"/>
                </a:lnTo>
                <a:lnTo>
                  <a:pt x="471" y="1140"/>
                </a:lnTo>
                <a:lnTo>
                  <a:pt x="458" y="1128"/>
                </a:lnTo>
                <a:lnTo>
                  <a:pt x="432" y="1102"/>
                </a:lnTo>
                <a:lnTo>
                  <a:pt x="420" y="1077"/>
                </a:lnTo>
                <a:lnTo>
                  <a:pt x="394" y="1052"/>
                </a:lnTo>
                <a:lnTo>
                  <a:pt x="369" y="1039"/>
                </a:lnTo>
                <a:lnTo>
                  <a:pt x="343" y="1014"/>
                </a:lnTo>
                <a:lnTo>
                  <a:pt x="318" y="988"/>
                </a:lnTo>
                <a:lnTo>
                  <a:pt x="292" y="963"/>
                </a:lnTo>
                <a:lnTo>
                  <a:pt x="280" y="950"/>
                </a:lnTo>
                <a:lnTo>
                  <a:pt x="267" y="938"/>
                </a:lnTo>
                <a:lnTo>
                  <a:pt x="254" y="925"/>
                </a:lnTo>
                <a:lnTo>
                  <a:pt x="242" y="912"/>
                </a:lnTo>
                <a:lnTo>
                  <a:pt x="242" y="900"/>
                </a:lnTo>
                <a:lnTo>
                  <a:pt x="254" y="900"/>
                </a:lnTo>
                <a:lnTo>
                  <a:pt x="267" y="900"/>
                </a:lnTo>
                <a:lnTo>
                  <a:pt x="280" y="900"/>
                </a:lnTo>
                <a:lnTo>
                  <a:pt x="292" y="900"/>
                </a:lnTo>
                <a:lnTo>
                  <a:pt x="318" y="900"/>
                </a:lnTo>
                <a:lnTo>
                  <a:pt x="343" y="912"/>
                </a:lnTo>
                <a:lnTo>
                  <a:pt x="369" y="925"/>
                </a:lnTo>
                <a:lnTo>
                  <a:pt x="407" y="938"/>
                </a:lnTo>
                <a:lnTo>
                  <a:pt x="432" y="938"/>
                </a:lnTo>
                <a:lnTo>
                  <a:pt x="471" y="950"/>
                </a:lnTo>
                <a:lnTo>
                  <a:pt x="496" y="963"/>
                </a:lnTo>
                <a:lnTo>
                  <a:pt x="521" y="963"/>
                </a:lnTo>
                <a:lnTo>
                  <a:pt x="547" y="963"/>
                </a:lnTo>
                <a:lnTo>
                  <a:pt x="560" y="950"/>
                </a:lnTo>
                <a:lnTo>
                  <a:pt x="572" y="950"/>
                </a:lnTo>
                <a:lnTo>
                  <a:pt x="585" y="938"/>
                </a:lnTo>
                <a:lnTo>
                  <a:pt x="598" y="938"/>
                </a:lnTo>
                <a:lnTo>
                  <a:pt x="610" y="912"/>
                </a:lnTo>
                <a:lnTo>
                  <a:pt x="623" y="900"/>
                </a:lnTo>
                <a:lnTo>
                  <a:pt x="636" y="874"/>
                </a:lnTo>
                <a:lnTo>
                  <a:pt x="649" y="849"/>
                </a:lnTo>
                <a:lnTo>
                  <a:pt x="661" y="811"/>
                </a:lnTo>
                <a:lnTo>
                  <a:pt x="661" y="773"/>
                </a:lnTo>
                <a:lnTo>
                  <a:pt x="674" y="735"/>
                </a:lnTo>
                <a:lnTo>
                  <a:pt x="687" y="697"/>
                </a:lnTo>
                <a:lnTo>
                  <a:pt x="700" y="646"/>
                </a:lnTo>
                <a:lnTo>
                  <a:pt x="700" y="621"/>
                </a:lnTo>
                <a:lnTo>
                  <a:pt x="700" y="583"/>
                </a:lnTo>
                <a:lnTo>
                  <a:pt x="712" y="557"/>
                </a:lnTo>
                <a:lnTo>
                  <a:pt x="712" y="532"/>
                </a:lnTo>
                <a:lnTo>
                  <a:pt x="712" y="507"/>
                </a:lnTo>
                <a:lnTo>
                  <a:pt x="712" y="494"/>
                </a:lnTo>
                <a:lnTo>
                  <a:pt x="712" y="469"/>
                </a:lnTo>
                <a:lnTo>
                  <a:pt x="700" y="443"/>
                </a:lnTo>
                <a:lnTo>
                  <a:pt x="700" y="418"/>
                </a:lnTo>
                <a:lnTo>
                  <a:pt x="687" y="405"/>
                </a:lnTo>
                <a:lnTo>
                  <a:pt x="674" y="405"/>
                </a:lnTo>
                <a:lnTo>
                  <a:pt x="661" y="393"/>
                </a:lnTo>
                <a:lnTo>
                  <a:pt x="649" y="393"/>
                </a:lnTo>
                <a:lnTo>
                  <a:pt x="636" y="393"/>
                </a:lnTo>
                <a:lnTo>
                  <a:pt x="610" y="380"/>
                </a:lnTo>
                <a:lnTo>
                  <a:pt x="585" y="380"/>
                </a:lnTo>
                <a:lnTo>
                  <a:pt x="560" y="380"/>
                </a:lnTo>
                <a:lnTo>
                  <a:pt x="534" y="380"/>
                </a:lnTo>
                <a:lnTo>
                  <a:pt x="471" y="393"/>
                </a:lnTo>
                <a:lnTo>
                  <a:pt x="407" y="405"/>
                </a:lnTo>
                <a:lnTo>
                  <a:pt x="356" y="418"/>
                </a:lnTo>
                <a:lnTo>
                  <a:pt x="292" y="431"/>
                </a:lnTo>
                <a:lnTo>
                  <a:pt x="267" y="443"/>
                </a:lnTo>
                <a:lnTo>
                  <a:pt x="242" y="456"/>
                </a:lnTo>
                <a:lnTo>
                  <a:pt x="216" y="469"/>
                </a:lnTo>
                <a:lnTo>
                  <a:pt x="203" y="481"/>
                </a:lnTo>
                <a:lnTo>
                  <a:pt x="165" y="507"/>
                </a:lnTo>
                <a:lnTo>
                  <a:pt x="140" y="519"/>
                </a:lnTo>
                <a:lnTo>
                  <a:pt x="114" y="545"/>
                </a:lnTo>
                <a:lnTo>
                  <a:pt x="102" y="557"/>
                </a:lnTo>
                <a:lnTo>
                  <a:pt x="76" y="570"/>
                </a:lnTo>
                <a:lnTo>
                  <a:pt x="63" y="570"/>
                </a:lnTo>
                <a:lnTo>
                  <a:pt x="51" y="570"/>
                </a:lnTo>
                <a:lnTo>
                  <a:pt x="38" y="570"/>
                </a:lnTo>
                <a:lnTo>
                  <a:pt x="38" y="545"/>
                </a:lnTo>
                <a:lnTo>
                  <a:pt x="25" y="519"/>
                </a:lnTo>
                <a:lnTo>
                  <a:pt x="13" y="481"/>
                </a:lnTo>
                <a:lnTo>
                  <a:pt x="0" y="456"/>
                </a:lnTo>
                <a:lnTo>
                  <a:pt x="0" y="431"/>
                </a:lnTo>
                <a:lnTo>
                  <a:pt x="13" y="418"/>
                </a:lnTo>
                <a:lnTo>
                  <a:pt x="25" y="405"/>
                </a:lnTo>
                <a:lnTo>
                  <a:pt x="38" y="380"/>
                </a:lnTo>
                <a:lnTo>
                  <a:pt x="76" y="355"/>
                </a:lnTo>
                <a:lnTo>
                  <a:pt x="89" y="342"/>
                </a:lnTo>
                <a:lnTo>
                  <a:pt x="114" y="317"/>
                </a:lnTo>
                <a:lnTo>
                  <a:pt x="140" y="291"/>
                </a:lnTo>
                <a:lnTo>
                  <a:pt x="165" y="266"/>
                </a:lnTo>
                <a:lnTo>
                  <a:pt x="165" y="253"/>
                </a:lnTo>
                <a:lnTo>
                  <a:pt x="165" y="241"/>
                </a:lnTo>
                <a:lnTo>
                  <a:pt x="178" y="215"/>
                </a:lnTo>
                <a:lnTo>
                  <a:pt x="178" y="177"/>
                </a:lnTo>
                <a:lnTo>
                  <a:pt x="191" y="139"/>
                </a:lnTo>
                <a:lnTo>
                  <a:pt x="203" y="101"/>
                </a:lnTo>
                <a:lnTo>
                  <a:pt x="203" y="51"/>
                </a:lnTo>
                <a:lnTo>
                  <a:pt x="216" y="0"/>
                </a:lnTo>
                <a:lnTo>
                  <a:pt x="331" y="0"/>
                </a:lnTo>
                <a:lnTo>
                  <a:pt x="331" y="13"/>
                </a:lnTo>
                <a:lnTo>
                  <a:pt x="343" y="38"/>
                </a:lnTo>
                <a:lnTo>
                  <a:pt x="343" y="63"/>
                </a:lnTo>
                <a:lnTo>
                  <a:pt x="343" y="89"/>
                </a:lnTo>
                <a:lnTo>
                  <a:pt x="343" y="114"/>
                </a:lnTo>
                <a:lnTo>
                  <a:pt x="331" y="139"/>
                </a:lnTo>
                <a:lnTo>
                  <a:pt x="331" y="165"/>
                </a:lnTo>
                <a:lnTo>
                  <a:pt x="318" y="19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9" name="矩形 4"/>
          <p:cNvSpPr>
            <a:spLocks noChangeArrowheads="1"/>
          </p:cNvSpPr>
          <p:nvPr/>
        </p:nvSpPr>
        <p:spPr bwMode="auto">
          <a:xfrm>
            <a:off x="2405063" y="137477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189152" y="649288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kǎo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6438" y="3211513"/>
            <a:ext cx="695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考试　 报考</a:t>
            </a:r>
          </a:p>
        </p:txBody>
      </p:sp>
      <p:sp>
        <p:nvSpPr>
          <p:cNvPr id="14362" name="TextBox 26"/>
          <p:cNvSpPr txBox="1">
            <a:spLocks noChangeArrowheads="1"/>
          </p:cNvSpPr>
          <p:nvPr/>
        </p:nvSpPr>
        <p:spPr bwMode="auto">
          <a:xfrm>
            <a:off x="706438" y="3840163"/>
            <a:ext cx="8729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姐姐报考了南方一所著名的大学。 </a:t>
            </a:r>
          </a:p>
        </p:txBody>
      </p:sp>
      <p:pic>
        <p:nvPicPr>
          <p:cNvPr id="13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0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1436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015" name="表格 126014"/>
          <p:cNvGraphicFramePr/>
          <p:nvPr/>
        </p:nvGraphicFramePr>
        <p:xfrm>
          <a:off x="5478463" y="800100"/>
          <a:ext cx="2590800" cy="2279650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5063"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49" marR="91449" marT="34299" marB="3429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49" marR="91449" marT="34299" marB="34299">
                    <a:lnL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4587"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49" marR="91449" marT="34299" marB="3429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457200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91449" marR="91449" marT="34299" marB="34299">
                    <a:lnL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3741" name="矩形 125975"/>
          <p:cNvSpPr>
            <a:spLocks noChangeArrowheads="1"/>
          </p:cNvSpPr>
          <p:nvPr/>
        </p:nvSpPr>
        <p:spPr bwMode="auto">
          <a:xfrm>
            <a:off x="5905500" y="11064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5981" name="任意多边形 125980"/>
          <p:cNvSpPr>
            <a:spLocks noChangeArrowheads="1"/>
          </p:cNvSpPr>
          <p:nvPr/>
        </p:nvSpPr>
        <p:spPr bwMode="auto">
          <a:xfrm>
            <a:off x="6049963" y="1595438"/>
            <a:ext cx="193675" cy="249237"/>
          </a:xfrm>
          <a:custGeom>
            <a:avLst/>
            <a:gdLst>
              <a:gd name="T0" fmla="*/ 2147483646 w 305"/>
              <a:gd name="T1" fmla="*/ 2147483646 h 392"/>
              <a:gd name="T2" fmla="*/ 2147483646 w 305"/>
              <a:gd name="T3" fmla="*/ 2147483646 h 392"/>
              <a:gd name="T4" fmla="*/ 2147483646 w 305"/>
              <a:gd name="T5" fmla="*/ 2147483646 h 392"/>
              <a:gd name="T6" fmla="*/ 2147483646 w 305"/>
              <a:gd name="T7" fmla="*/ 2147483646 h 392"/>
              <a:gd name="T8" fmla="*/ 2147483646 w 305"/>
              <a:gd name="T9" fmla="*/ 2147483646 h 392"/>
              <a:gd name="T10" fmla="*/ 2147483646 w 305"/>
              <a:gd name="T11" fmla="*/ 2147483646 h 392"/>
              <a:gd name="T12" fmla="*/ 2147483646 w 305"/>
              <a:gd name="T13" fmla="*/ 2147483646 h 392"/>
              <a:gd name="T14" fmla="*/ 2147483646 w 305"/>
              <a:gd name="T15" fmla="*/ 2147483646 h 392"/>
              <a:gd name="T16" fmla="*/ 2147483646 w 305"/>
              <a:gd name="T17" fmla="*/ 2147483646 h 392"/>
              <a:gd name="T18" fmla="*/ 2147483646 w 305"/>
              <a:gd name="T19" fmla="*/ 2147483646 h 392"/>
              <a:gd name="T20" fmla="*/ 2147483646 w 305"/>
              <a:gd name="T21" fmla="*/ 2147483646 h 392"/>
              <a:gd name="T22" fmla="*/ 2147483646 w 305"/>
              <a:gd name="T23" fmla="*/ 2147483646 h 392"/>
              <a:gd name="T24" fmla="*/ 2147483646 w 305"/>
              <a:gd name="T25" fmla="*/ 2147483646 h 392"/>
              <a:gd name="T26" fmla="*/ 2147483646 w 305"/>
              <a:gd name="T27" fmla="*/ 2147483646 h 392"/>
              <a:gd name="T28" fmla="*/ 2147483646 w 305"/>
              <a:gd name="T29" fmla="*/ 2147483646 h 392"/>
              <a:gd name="T30" fmla="*/ 2147483646 w 305"/>
              <a:gd name="T31" fmla="*/ 2147483646 h 392"/>
              <a:gd name="T32" fmla="*/ 2147483646 w 305"/>
              <a:gd name="T33" fmla="*/ 2147483646 h 392"/>
              <a:gd name="T34" fmla="*/ 2147483646 w 305"/>
              <a:gd name="T35" fmla="*/ 2147483646 h 392"/>
              <a:gd name="T36" fmla="*/ 2147483646 w 305"/>
              <a:gd name="T37" fmla="*/ 2147483646 h 392"/>
              <a:gd name="T38" fmla="*/ 0 w 305"/>
              <a:gd name="T39" fmla="*/ 2147483646 h 392"/>
              <a:gd name="T40" fmla="*/ 0 w 305"/>
              <a:gd name="T41" fmla="*/ 2147483646 h 392"/>
              <a:gd name="T42" fmla="*/ 0 w 305"/>
              <a:gd name="T43" fmla="*/ 0 h 392"/>
              <a:gd name="T44" fmla="*/ 2147483646 w 305"/>
              <a:gd name="T45" fmla="*/ 0 h 392"/>
              <a:gd name="T46" fmla="*/ 2147483646 w 305"/>
              <a:gd name="T47" fmla="*/ 0 h 392"/>
              <a:gd name="T48" fmla="*/ 2147483646 w 305"/>
              <a:gd name="T49" fmla="*/ 0 h 392"/>
              <a:gd name="T50" fmla="*/ 2147483646 w 305"/>
              <a:gd name="T51" fmla="*/ 0 h 392"/>
              <a:gd name="T52" fmla="*/ 2147483646 w 305"/>
              <a:gd name="T53" fmla="*/ 0 h 392"/>
              <a:gd name="T54" fmla="*/ 2147483646 w 305"/>
              <a:gd name="T55" fmla="*/ 2147483646 h 392"/>
              <a:gd name="T56" fmla="*/ 2147483646 w 305"/>
              <a:gd name="T57" fmla="*/ 2147483646 h 392"/>
              <a:gd name="T58" fmla="*/ 2147483646 w 305"/>
              <a:gd name="T59" fmla="*/ 2147483646 h 392"/>
              <a:gd name="T60" fmla="*/ 2147483646 w 305"/>
              <a:gd name="T61" fmla="*/ 2147483646 h 392"/>
              <a:gd name="T62" fmla="*/ 2147483646 w 305"/>
              <a:gd name="T63" fmla="*/ 2147483646 h 392"/>
              <a:gd name="T64" fmla="*/ 2147483646 w 305"/>
              <a:gd name="T65" fmla="*/ 2147483646 h 392"/>
              <a:gd name="T66" fmla="*/ 2147483646 w 305"/>
              <a:gd name="T67" fmla="*/ 2147483646 h 392"/>
              <a:gd name="T68" fmla="*/ 2147483646 w 305"/>
              <a:gd name="T69" fmla="*/ 2147483646 h 392"/>
              <a:gd name="T70" fmla="*/ 2147483646 w 305"/>
              <a:gd name="T71" fmla="*/ 2147483646 h 392"/>
              <a:gd name="T72" fmla="*/ 2147483646 w 305"/>
              <a:gd name="T73" fmla="*/ 2147483646 h 392"/>
              <a:gd name="T74" fmla="*/ 2147483646 w 305"/>
              <a:gd name="T75" fmla="*/ 2147483646 h 392"/>
              <a:gd name="T76" fmla="*/ 2147483646 w 305"/>
              <a:gd name="T77" fmla="*/ 2147483646 h 39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305" h="392">
                <a:moveTo>
                  <a:pt x="261" y="348"/>
                </a:moveTo>
                <a:lnTo>
                  <a:pt x="250" y="370"/>
                </a:lnTo>
                <a:lnTo>
                  <a:pt x="240" y="381"/>
                </a:lnTo>
                <a:lnTo>
                  <a:pt x="218" y="392"/>
                </a:lnTo>
                <a:lnTo>
                  <a:pt x="207" y="392"/>
                </a:lnTo>
                <a:lnTo>
                  <a:pt x="196" y="392"/>
                </a:lnTo>
                <a:lnTo>
                  <a:pt x="185" y="381"/>
                </a:lnTo>
                <a:lnTo>
                  <a:pt x="174" y="370"/>
                </a:lnTo>
                <a:lnTo>
                  <a:pt x="164" y="348"/>
                </a:lnTo>
                <a:lnTo>
                  <a:pt x="142" y="327"/>
                </a:lnTo>
                <a:lnTo>
                  <a:pt x="131" y="294"/>
                </a:lnTo>
                <a:lnTo>
                  <a:pt x="109" y="250"/>
                </a:lnTo>
                <a:lnTo>
                  <a:pt x="87" y="207"/>
                </a:lnTo>
                <a:lnTo>
                  <a:pt x="66" y="163"/>
                </a:lnTo>
                <a:lnTo>
                  <a:pt x="55" y="131"/>
                </a:lnTo>
                <a:lnTo>
                  <a:pt x="33" y="98"/>
                </a:lnTo>
                <a:lnTo>
                  <a:pt x="22" y="76"/>
                </a:lnTo>
                <a:lnTo>
                  <a:pt x="11" y="55"/>
                </a:lnTo>
                <a:lnTo>
                  <a:pt x="11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66" y="0"/>
                </a:lnTo>
                <a:lnTo>
                  <a:pt x="98" y="11"/>
                </a:lnTo>
                <a:lnTo>
                  <a:pt x="131" y="33"/>
                </a:lnTo>
                <a:lnTo>
                  <a:pt x="174" y="55"/>
                </a:lnTo>
                <a:lnTo>
                  <a:pt x="207" y="76"/>
                </a:lnTo>
                <a:lnTo>
                  <a:pt x="240" y="98"/>
                </a:lnTo>
                <a:lnTo>
                  <a:pt x="272" y="131"/>
                </a:lnTo>
                <a:lnTo>
                  <a:pt x="283" y="174"/>
                </a:lnTo>
                <a:lnTo>
                  <a:pt x="305" y="207"/>
                </a:lnTo>
                <a:lnTo>
                  <a:pt x="305" y="250"/>
                </a:lnTo>
                <a:lnTo>
                  <a:pt x="294" y="283"/>
                </a:lnTo>
                <a:lnTo>
                  <a:pt x="283" y="316"/>
                </a:lnTo>
                <a:lnTo>
                  <a:pt x="261" y="34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2" name="任意多边形 125981"/>
          <p:cNvSpPr>
            <a:spLocks noChangeArrowheads="1"/>
          </p:cNvSpPr>
          <p:nvPr/>
        </p:nvSpPr>
        <p:spPr bwMode="auto">
          <a:xfrm>
            <a:off x="6505575" y="1512888"/>
            <a:ext cx="346075" cy="469900"/>
          </a:xfrm>
          <a:custGeom>
            <a:avLst/>
            <a:gdLst>
              <a:gd name="T0" fmla="*/ 2147483646 w 544"/>
              <a:gd name="T1" fmla="*/ 2147483646 h 740"/>
              <a:gd name="T2" fmla="*/ 2147483646 w 544"/>
              <a:gd name="T3" fmla="*/ 2147483646 h 740"/>
              <a:gd name="T4" fmla="*/ 2147483646 w 544"/>
              <a:gd name="T5" fmla="*/ 2147483646 h 740"/>
              <a:gd name="T6" fmla="*/ 2147483646 w 544"/>
              <a:gd name="T7" fmla="*/ 2147483646 h 740"/>
              <a:gd name="T8" fmla="*/ 2147483646 w 544"/>
              <a:gd name="T9" fmla="*/ 2147483646 h 740"/>
              <a:gd name="T10" fmla="*/ 2147483646 w 544"/>
              <a:gd name="T11" fmla="*/ 2147483646 h 740"/>
              <a:gd name="T12" fmla="*/ 2147483646 w 544"/>
              <a:gd name="T13" fmla="*/ 2147483646 h 740"/>
              <a:gd name="T14" fmla="*/ 2147483646 w 544"/>
              <a:gd name="T15" fmla="*/ 2147483646 h 740"/>
              <a:gd name="T16" fmla="*/ 2147483646 w 544"/>
              <a:gd name="T17" fmla="*/ 2147483646 h 740"/>
              <a:gd name="T18" fmla="*/ 2147483646 w 544"/>
              <a:gd name="T19" fmla="*/ 2147483646 h 740"/>
              <a:gd name="T20" fmla="*/ 2147483646 w 544"/>
              <a:gd name="T21" fmla="*/ 2147483646 h 740"/>
              <a:gd name="T22" fmla="*/ 2147483646 w 544"/>
              <a:gd name="T23" fmla="*/ 2147483646 h 740"/>
              <a:gd name="T24" fmla="*/ 2147483646 w 544"/>
              <a:gd name="T25" fmla="*/ 2147483646 h 740"/>
              <a:gd name="T26" fmla="*/ 2147483646 w 544"/>
              <a:gd name="T27" fmla="*/ 0 h 740"/>
              <a:gd name="T28" fmla="*/ 2147483646 w 544"/>
              <a:gd name="T29" fmla="*/ 0 h 740"/>
              <a:gd name="T30" fmla="*/ 2147483646 w 544"/>
              <a:gd name="T31" fmla="*/ 0 h 740"/>
              <a:gd name="T32" fmla="*/ 2147483646 w 544"/>
              <a:gd name="T33" fmla="*/ 2147483646 h 740"/>
              <a:gd name="T34" fmla="*/ 2147483646 w 544"/>
              <a:gd name="T35" fmla="*/ 2147483646 h 740"/>
              <a:gd name="T36" fmla="*/ 2147483646 w 544"/>
              <a:gd name="T37" fmla="*/ 2147483646 h 740"/>
              <a:gd name="T38" fmla="*/ 2147483646 w 544"/>
              <a:gd name="T39" fmla="*/ 2147483646 h 740"/>
              <a:gd name="T40" fmla="*/ 2147483646 w 544"/>
              <a:gd name="T41" fmla="*/ 2147483646 h 740"/>
              <a:gd name="T42" fmla="*/ 2147483646 w 544"/>
              <a:gd name="T43" fmla="*/ 2147483646 h 740"/>
              <a:gd name="T44" fmla="*/ 2147483646 w 544"/>
              <a:gd name="T45" fmla="*/ 2147483646 h 740"/>
              <a:gd name="T46" fmla="*/ 2147483646 w 544"/>
              <a:gd name="T47" fmla="*/ 2147483646 h 740"/>
              <a:gd name="T48" fmla="*/ 2147483646 w 544"/>
              <a:gd name="T49" fmla="*/ 2147483646 h 740"/>
              <a:gd name="T50" fmla="*/ 2147483646 w 544"/>
              <a:gd name="T51" fmla="*/ 2147483646 h 740"/>
              <a:gd name="T52" fmla="*/ 2147483646 w 544"/>
              <a:gd name="T53" fmla="*/ 2147483646 h 740"/>
              <a:gd name="T54" fmla="*/ 2147483646 w 544"/>
              <a:gd name="T55" fmla="*/ 2147483646 h 740"/>
              <a:gd name="T56" fmla="*/ 2147483646 w 544"/>
              <a:gd name="T57" fmla="*/ 2147483646 h 740"/>
              <a:gd name="T58" fmla="*/ 2147483646 w 544"/>
              <a:gd name="T59" fmla="*/ 2147483646 h 740"/>
              <a:gd name="T60" fmla="*/ 2147483646 w 544"/>
              <a:gd name="T61" fmla="*/ 2147483646 h 740"/>
              <a:gd name="T62" fmla="*/ 2147483646 w 544"/>
              <a:gd name="T63" fmla="*/ 2147483646 h 740"/>
              <a:gd name="T64" fmla="*/ 2147483646 w 544"/>
              <a:gd name="T65" fmla="*/ 2147483646 h 740"/>
              <a:gd name="T66" fmla="*/ 2147483646 w 544"/>
              <a:gd name="T67" fmla="*/ 2147483646 h 740"/>
              <a:gd name="T68" fmla="*/ 2147483646 w 544"/>
              <a:gd name="T69" fmla="*/ 2147483646 h 740"/>
              <a:gd name="T70" fmla="*/ 2147483646 w 544"/>
              <a:gd name="T71" fmla="*/ 2147483646 h 740"/>
              <a:gd name="T72" fmla="*/ 2147483646 w 544"/>
              <a:gd name="T73" fmla="*/ 2147483646 h 740"/>
              <a:gd name="T74" fmla="*/ 2147483646 w 544"/>
              <a:gd name="T75" fmla="*/ 2147483646 h 740"/>
              <a:gd name="T76" fmla="*/ 2147483646 w 544"/>
              <a:gd name="T77" fmla="*/ 2147483646 h 740"/>
              <a:gd name="T78" fmla="*/ 2147483646 w 544"/>
              <a:gd name="T79" fmla="*/ 2147483646 h 740"/>
              <a:gd name="T80" fmla="*/ 2147483646 w 544"/>
              <a:gd name="T81" fmla="*/ 2147483646 h 740"/>
              <a:gd name="T82" fmla="*/ 2147483646 w 544"/>
              <a:gd name="T83" fmla="*/ 2147483646 h 740"/>
              <a:gd name="T84" fmla="*/ 2147483646 w 544"/>
              <a:gd name="T85" fmla="*/ 2147483646 h 740"/>
              <a:gd name="T86" fmla="*/ 2147483646 w 544"/>
              <a:gd name="T87" fmla="*/ 2147483646 h 740"/>
              <a:gd name="T88" fmla="*/ 2147483646 w 544"/>
              <a:gd name="T89" fmla="*/ 2147483646 h 740"/>
              <a:gd name="T90" fmla="*/ 2147483646 w 544"/>
              <a:gd name="T91" fmla="*/ 2147483646 h 740"/>
              <a:gd name="T92" fmla="*/ 2147483646 w 544"/>
              <a:gd name="T93" fmla="*/ 2147483646 h 740"/>
              <a:gd name="T94" fmla="*/ 2147483646 w 544"/>
              <a:gd name="T95" fmla="*/ 2147483646 h 740"/>
              <a:gd name="T96" fmla="*/ 2147483646 w 544"/>
              <a:gd name="T97" fmla="*/ 2147483646 h 740"/>
              <a:gd name="T98" fmla="*/ 2147483646 w 544"/>
              <a:gd name="T99" fmla="*/ 2147483646 h 740"/>
              <a:gd name="T100" fmla="*/ 0 w 544"/>
              <a:gd name="T101" fmla="*/ 2147483646 h 740"/>
              <a:gd name="T102" fmla="*/ 0 w 544"/>
              <a:gd name="T103" fmla="*/ 2147483646 h 740"/>
              <a:gd name="T104" fmla="*/ 0 w 544"/>
              <a:gd name="T105" fmla="*/ 2147483646 h 740"/>
              <a:gd name="T106" fmla="*/ 2147483646 w 544"/>
              <a:gd name="T107" fmla="*/ 2147483646 h 740"/>
              <a:gd name="T108" fmla="*/ 2147483646 w 544"/>
              <a:gd name="T109" fmla="*/ 2147483646 h 740"/>
              <a:gd name="T110" fmla="*/ 2147483646 w 544"/>
              <a:gd name="T111" fmla="*/ 2147483646 h 740"/>
              <a:gd name="T112" fmla="*/ 2147483646 w 544"/>
              <a:gd name="T113" fmla="*/ 2147483646 h 740"/>
              <a:gd name="T114" fmla="*/ 2147483646 w 544"/>
              <a:gd name="T115" fmla="*/ 2147483646 h 740"/>
              <a:gd name="T116" fmla="*/ 2147483646 w 544"/>
              <a:gd name="T117" fmla="*/ 2147483646 h 740"/>
              <a:gd name="T118" fmla="*/ 2147483646 w 544"/>
              <a:gd name="T119" fmla="*/ 2147483646 h 740"/>
              <a:gd name="T120" fmla="*/ 2147483646 w 544"/>
              <a:gd name="T121" fmla="*/ 2147483646 h 740"/>
              <a:gd name="T122" fmla="*/ 2147483646 w 544"/>
              <a:gd name="T123" fmla="*/ 2147483646 h 740"/>
              <a:gd name="T124" fmla="*/ 2147483646 w 544"/>
              <a:gd name="T125" fmla="*/ 2147483646 h 74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44" h="740">
                <a:moveTo>
                  <a:pt x="304" y="261"/>
                </a:moveTo>
                <a:lnTo>
                  <a:pt x="326" y="217"/>
                </a:lnTo>
                <a:lnTo>
                  <a:pt x="337" y="185"/>
                </a:lnTo>
                <a:lnTo>
                  <a:pt x="348" y="152"/>
                </a:lnTo>
                <a:lnTo>
                  <a:pt x="359" y="119"/>
                </a:lnTo>
                <a:lnTo>
                  <a:pt x="359" y="98"/>
                </a:lnTo>
                <a:lnTo>
                  <a:pt x="359" y="87"/>
                </a:lnTo>
                <a:lnTo>
                  <a:pt x="359" y="65"/>
                </a:lnTo>
                <a:lnTo>
                  <a:pt x="359" y="54"/>
                </a:lnTo>
                <a:lnTo>
                  <a:pt x="348" y="43"/>
                </a:lnTo>
                <a:lnTo>
                  <a:pt x="337" y="32"/>
                </a:lnTo>
                <a:lnTo>
                  <a:pt x="348" y="21"/>
                </a:lnTo>
                <a:lnTo>
                  <a:pt x="359" y="10"/>
                </a:lnTo>
                <a:lnTo>
                  <a:pt x="370" y="0"/>
                </a:lnTo>
                <a:lnTo>
                  <a:pt x="380" y="0"/>
                </a:lnTo>
                <a:lnTo>
                  <a:pt x="402" y="0"/>
                </a:lnTo>
                <a:lnTo>
                  <a:pt x="413" y="10"/>
                </a:lnTo>
                <a:lnTo>
                  <a:pt x="435" y="10"/>
                </a:lnTo>
                <a:lnTo>
                  <a:pt x="446" y="21"/>
                </a:lnTo>
                <a:lnTo>
                  <a:pt x="467" y="32"/>
                </a:lnTo>
                <a:lnTo>
                  <a:pt x="489" y="43"/>
                </a:lnTo>
                <a:lnTo>
                  <a:pt x="500" y="54"/>
                </a:lnTo>
                <a:lnTo>
                  <a:pt x="522" y="65"/>
                </a:lnTo>
                <a:lnTo>
                  <a:pt x="533" y="76"/>
                </a:lnTo>
                <a:lnTo>
                  <a:pt x="533" y="87"/>
                </a:lnTo>
                <a:lnTo>
                  <a:pt x="544" y="98"/>
                </a:lnTo>
                <a:lnTo>
                  <a:pt x="544" y="108"/>
                </a:lnTo>
                <a:lnTo>
                  <a:pt x="544" y="130"/>
                </a:lnTo>
                <a:lnTo>
                  <a:pt x="544" y="152"/>
                </a:lnTo>
                <a:lnTo>
                  <a:pt x="533" y="174"/>
                </a:lnTo>
                <a:lnTo>
                  <a:pt x="511" y="195"/>
                </a:lnTo>
                <a:lnTo>
                  <a:pt x="489" y="228"/>
                </a:lnTo>
                <a:lnTo>
                  <a:pt x="467" y="261"/>
                </a:lnTo>
                <a:lnTo>
                  <a:pt x="446" y="304"/>
                </a:lnTo>
                <a:lnTo>
                  <a:pt x="413" y="348"/>
                </a:lnTo>
                <a:lnTo>
                  <a:pt x="380" y="391"/>
                </a:lnTo>
                <a:lnTo>
                  <a:pt x="337" y="435"/>
                </a:lnTo>
                <a:lnTo>
                  <a:pt x="304" y="478"/>
                </a:lnTo>
                <a:lnTo>
                  <a:pt x="272" y="522"/>
                </a:lnTo>
                <a:lnTo>
                  <a:pt x="239" y="555"/>
                </a:lnTo>
                <a:lnTo>
                  <a:pt x="207" y="587"/>
                </a:lnTo>
                <a:lnTo>
                  <a:pt x="174" y="620"/>
                </a:lnTo>
                <a:lnTo>
                  <a:pt x="152" y="642"/>
                </a:lnTo>
                <a:lnTo>
                  <a:pt x="120" y="674"/>
                </a:lnTo>
                <a:lnTo>
                  <a:pt x="87" y="696"/>
                </a:lnTo>
                <a:lnTo>
                  <a:pt x="65" y="707"/>
                </a:lnTo>
                <a:lnTo>
                  <a:pt x="43" y="729"/>
                </a:lnTo>
                <a:lnTo>
                  <a:pt x="33" y="729"/>
                </a:lnTo>
                <a:lnTo>
                  <a:pt x="22" y="740"/>
                </a:lnTo>
                <a:lnTo>
                  <a:pt x="11" y="740"/>
                </a:lnTo>
                <a:lnTo>
                  <a:pt x="0" y="740"/>
                </a:lnTo>
                <a:lnTo>
                  <a:pt x="0" y="729"/>
                </a:lnTo>
                <a:lnTo>
                  <a:pt x="0" y="718"/>
                </a:lnTo>
                <a:lnTo>
                  <a:pt x="11" y="707"/>
                </a:lnTo>
                <a:lnTo>
                  <a:pt x="22" y="685"/>
                </a:lnTo>
                <a:lnTo>
                  <a:pt x="43" y="663"/>
                </a:lnTo>
                <a:lnTo>
                  <a:pt x="65" y="631"/>
                </a:lnTo>
                <a:lnTo>
                  <a:pt x="87" y="598"/>
                </a:lnTo>
                <a:lnTo>
                  <a:pt x="109" y="565"/>
                </a:lnTo>
                <a:lnTo>
                  <a:pt x="163" y="500"/>
                </a:lnTo>
                <a:lnTo>
                  <a:pt x="217" y="424"/>
                </a:lnTo>
                <a:lnTo>
                  <a:pt x="261" y="348"/>
                </a:lnTo>
                <a:lnTo>
                  <a:pt x="304" y="2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3" name="任意多边形 125982"/>
          <p:cNvSpPr>
            <a:spLocks noChangeArrowheads="1"/>
          </p:cNvSpPr>
          <p:nvPr/>
        </p:nvSpPr>
        <p:spPr bwMode="auto">
          <a:xfrm>
            <a:off x="6334125" y="1562100"/>
            <a:ext cx="862013" cy="793750"/>
          </a:xfrm>
          <a:custGeom>
            <a:avLst/>
            <a:gdLst>
              <a:gd name="T0" fmla="*/ 2147483646 w 1359"/>
              <a:gd name="T1" fmla="*/ 2147483646 h 1251"/>
              <a:gd name="T2" fmla="*/ 2147483646 w 1359"/>
              <a:gd name="T3" fmla="*/ 2147483646 h 1251"/>
              <a:gd name="T4" fmla="*/ 2147483646 w 1359"/>
              <a:gd name="T5" fmla="*/ 2147483646 h 1251"/>
              <a:gd name="T6" fmla="*/ 2147483646 w 1359"/>
              <a:gd name="T7" fmla="*/ 2147483646 h 1251"/>
              <a:gd name="T8" fmla="*/ 2147483646 w 1359"/>
              <a:gd name="T9" fmla="*/ 2147483646 h 1251"/>
              <a:gd name="T10" fmla="*/ 2147483646 w 1359"/>
              <a:gd name="T11" fmla="*/ 2147483646 h 1251"/>
              <a:gd name="T12" fmla="*/ 2147483646 w 1359"/>
              <a:gd name="T13" fmla="*/ 2147483646 h 1251"/>
              <a:gd name="T14" fmla="*/ 0 w 1359"/>
              <a:gd name="T15" fmla="*/ 2147483646 h 1251"/>
              <a:gd name="T16" fmla="*/ 0 w 1359"/>
              <a:gd name="T17" fmla="*/ 2147483646 h 1251"/>
              <a:gd name="T18" fmla="*/ 2147483646 w 1359"/>
              <a:gd name="T19" fmla="*/ 2147483646 h 1251"/>
              <a:gd name="T20" fmla="*/ 2147483646 w 1359"/>
              <a:gd name="T21" fmla="*/ 2147483646 h 1251"/>
              <a:gd name="T22" fmla="*/ 2147483646 w 1359"/>
              <a:gd name="T23" fmla="*/ 2147483646 h 1251"/>
              <a:gd name="T24" fmla="*/ 2147483646 w 1359"/>
              <a:gd name="T25" fmla="*/ 2147483646 h 1251"/>
              <a:gd name="T26" fmla="*/ 2147483646 w 1359"/>
              <a:gd name="T27" fmla="*/ 2147483646 h 1251"/>
              <a:gd name="T28" fmla="*/ 2147483646 w 1359"/>
              <a:gd name="T29" fmla="*/ 2147483646 h 1251"/>
              <a:gd name="T30" fmla="*/ 2147483646 w 1359"/>
              <a:gd name="T31" fmla="*/ 2147483646 h 1251"/>
              <a:gd name="T32" fmla="*/ 2147483646 w 1359"/>
              <a:gd name="T33" fmla="*/ 2147483646 h 1251"/>
              <a:gd name="T34" fmla="*/ 2147483646 w 1359"/>
              <a:gd name="T35" fmla="*/ 2147483646 h 1251"/>
              <a:gd name="T36" fmla="*/ 2147483646 w 1359"/>
              <a:gd name="T37" fmla="*/ 2147483646 h 1251"/>
              <a:gd name="T38" fmla="*/ 2147483646 w 1359"/>
              <a:gd name="T39" fmla="*/ 2147483646 h 1251"/>
              <a:gd name="T40" fmla="*/ 2147483646 w 1359"/>
              <a:gd name="T41" fmla="*/ 2147483646 h 1251"/>
              <a:gd name="T42" fmla="*/ 2147483646 w 1359"/>
              <a:gd name="T43" fmla="*/ 2147483646 h 1251"/>
              <a:gd name="T44" fmla="*/ 2147483646 w 1359"/>
              <a:gd name="T45" fmla="*/ 2147483646 h 1251"/>
              <a:gd name="T46" fmla="*/ 2147483646 w 1359"/>
              <a:gd name="T47" fmla="*/ 2147483646 h 1251"/>
              <a:gd name="T48" fmla="*/ 2147483646 w 1359"/>
              <a:gd name="T49" fmla="*/ 2147483646 h 1251"/>
              <a:gd name="T50" fmla="*/ 2147483646 w 1359"/>
              <a:gd name="T51" fmla="*/ 2147483646 h 1251"/>
              <a:gd name="T52" fmla="*/ 2147483646 w 1359"/>
              <a:gd name="T53" fmla="*/ 2147483646 h 1251"/>
              <a:gd name="T54" fmla="*/ 2147483646 w 1359"/>
              <a:gd name="T55" fmla="*/ 2147483646 h 1251"/>
              <a:gd name="T56" fmla="*/ 2147483646 w 1359"/>
              <a:gd name="T57" fmla="*/ 2147483646 h 1251"/>
              <a:gd name="T58" fmla="*/ 2147483646 w 1359"/>
              <a:gd name="T59" fmla="*/ 2147483646 h 1251"/>
              <a:gd name="T60" fmla="*/ 2147483646 w 1359"/>
              <a:gd name="T61" fmla="*/ 2147483646 h 1251"/>
              <a:gd name="T62" fmla="*/ 2147483646 w 1359"/>
              <a:gd name="T63" fmla="*/ 2147483646 h 1251"/>
              <a:gd name="T64" fmla="*/ 2147483646 w 1359"/>
              <a:gd name="T65" fmla="*/ 2147483646 h 1251"/>
              <a:gd name="T66" fmla="*/ 2147483646 w 1359"/>
              <a:gd name="T67" fmla="*/ 2147483646 h 1251"/>
              <a:gd name="T68" fmla="*/ 2147483646 w 1359"/>
              <a:gd name="T69" fmla="*/ 2147483646 h 1251"/>
              <a:gd name="T70" fmla="*/ 2147483646 w 1359"/>
              <a:gd name="T71" fmla="*/ 2147483646 h 1251"/>
              <a:gd name="T72" fmla="*/ 2147483646 w 1359"/>
              <a:gd name="T73" fmla="*/ 2147483646 h 1251"/>
              <a:gd name="T74" fmla="*/ 2147483646 w 1359"/>
              <a:gd name="T75" fmla="*/ 2147483646 h 1251"/>
              <a:gd name="T76" fmla="*/ 2147483646 w 1359"/>
              <a:gd name="T77" fmla="*/ 2147483646 h 1251"/>
              <a:gd name="T78" fmla="*/ 2147483646 w 1359"/>
              <a:gd name="T79" fmla="*/ 2147483646 h 1251"/>
              <a:gd name="T80" fmla="*/ 2147483646 w 1359"/>
              <a:gd name="T81" fmla="*/ 2147483646 h 1251"/>
              <a:gd name="T82" fmla="*/ 2147483646 w 1359"/>
              <a:gd name="T83" fmla="*/ 2147483646 h 1251"/>
              <a:gd name="T84" fmla="*/ 2147483646 w 1359"/>
              <a:gd name="T85" fmla="*/ 2147483646 h 1251"/>
              <a:gd name="T86" fmla="*/ 2147483646 w 1359"/>
              <a:gd name="T87" fmla="*/ 2147483646 h 1251"/>
              <a:gd name="T88" fmla="*/ 2147483646 w 1359"/>
              <a:gd name="T89" fmla="*/ 2147483646 h 1251"/>
              <a:gd name="T90" fmla="*/ 2147483646 w 1359"/>
              <a:gd name="T91" fmla="*/ 2147483646 h 1251"/>
              <a:gd name="T92" fmla="*/ 2147483646 w 1359"/>
              <a:gd name="T93" fmla="*/ 2147483646 h 1251"/>
              <a:gd name="T94" fmla="*/ 2147483646 w 1359"/>
              <a:gd name="T95" fmla="*/ 2147483646 h 1251"/>
              <a:gd name="T96" fmla="*/ 2147483646 w 1359"/>
              <a:gd name="T97" fmla="*/ 2147483646 h 1251"/>
              <a:gd name="T98" fmla="*/ 2147483646 w 1359"/>
              <a:gd name="T99" fmla="*/ 2147483646 h 1251"/>
              <a:gd name="T100" fmla="*/ 2147483646 w 1359"/>
              <a:gd name="T101" fmla="*/ 2147483646 h 1251"/>
              <a:gd name="T102" fmla="*/ 2147483646 w 1359"/>
              <a:gd name="T103" fmla="*/ 2147483646 h 1251"/>
              <a:gd name="T104" fmla="*/ 2147483646 w 1359"/>
              <a:gd name="T105" fmla="*/ 2147483646 h 1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59" h="1251">
                <a:moveTo>
                  <a:pt x="652" y="968"/>
                </a:moveTo>
                <a:lnTo>
                  <a:pt x="587" y="1001"/>
                </a:lnTo>
                <a:lnTo>
                  <a:pt x="533" y="1034"/>
                </a:lnTo>
                <a:lnTo>
                  <a:pt x="479" y="1066"/>
                </a:lnTo>
                <a:lnTo>
                  <a:pt x="413" y="1099"/>
                </a:lnTo>
                <a:lnTo>
                  <a:pt x="359" y="1132"/>
                </a:lnTo>
                <a:lnTo>
                  <a:pt x="315" y="1153"/>
                </a:lnTo>
                <a:lnTo>
                  <a:pt x="261" y="1175"/>
                </a:lnTo>
                <a:lnTo>
                  <a:pt x="207" y="1197"/>
                </a:lnTo>
                <a:lnTo>
                  <a:pt x="163" y="1208"/>
                </a:lnTo>
                <a:lnTo>
                  <a:pt x="120" y="1229"/>
                </a:lnTo>
                <a:lnTo>
                  <a:pt x="76" y="1240"/>
                </a:lnTo>
                <a:lnTo>
                  <a:pt x="55" y="1240"/>
                </a:lnTo>
                <a:lnTo>
                  <a:pt x="22" y="1251"/>
                </a:lnTo>
                <a:lnTo>
                  <a:pt x="11" y="1251"/>
                </a:lnTo>
                <a:lnTo>
                  <a:pt x="0" y="1240"/>
                </a:lnTo>
                <a:lnTo>
                  <a:pt x="0" y="1229"/>
                </a:lnTo>
                <a:lnTo>
                  <a:pt x="0" y="1219"/>
                </a:lnTo>
                <a:lnTo>
                  <a:pt x="22" y="1208"/>
                </a:lnTo>
                <a:lnTo>
                  <a:pt x="44" y="1197"/>
                </a:lnTo>
                <a:lnTo>
                  <a:pt x="65" y="1175"/>
                </a:lnTo>
                <a:lnTo>
                  <a:pt x="109" y="1153"/>
                </a:lnTo>
                <a:lnTo>
                  <a:pt x="152" y="1132"/>
                </a:lnTo>
                <a:lnTo>
                  <a:pt x="196" y="1099"/>
                </a:lnTo>
                <a:lnTo>
                  <a:pt x="305" y="1044"/>
                </a:lnTo>
                <a:lnTo>
                  <a:pt x="402" y="979"/>
                </a:lnTo>
                <a:lnTo>
                  <a:pt x="457" y="947"/>
                </a:lnTo>
                <a:lnTo>
                  <a:pt x="511" y="914"/>
                </a:lnTo>
                <a:lnTo>
                  <a:pt x="555" y="870"/>
                </a:lnTo>
                <a:lnTo>
                  <a:pt x="609" y="827"/>
                </a:lnTo>
                <a:lnTo>
                  <a:pt x="707" y="740"/>
                </a:lnTo>
                <a:lnTo>
                  <a:pt x="794" y="642"/>
                </a:lnTo>
                <a:lnTo>
                  <a:pt x="881" y="544"/>
                </a:lnTo>
                <a:lnTo>
                  <a:pt x="924" y="489"/>
                </a:lnTo>
                <a:lnTo>
                  <a:pt x="968" y="435"/>
                </a:lnTo>
                <a:lnTo>
                  <a:pt x="1000" y="381"/>
                </a:lnTo>
                <a:lnTo>
                  <a:pt x="1022" y="337"/>
                </a:lnTo>
                <a:lnTo>
                  <a:pt x="1055" y="294"/>
                </a:lnTo>
                <a:lnTo>
                  <a:pt x="1066" y="261"/>
                </a:lnTo>
                <a:lnTo>
                  <a:pt x="1087" y="239"/>
                </a:lnTo>
                <a:lnTo>
                  <a:pt x="1098" y="217"/>
                </a:lnTo>
                <a:lnTo>
                  <a:pt x="1098" y="207"/>
                </a:lnTo>
                <a:lnTo>
                  <a:pt x="1098" y="196"/>
                </a:lnTo>
                <a:lnTo>
                  <a:pt x="1087" y="196"/>
                </a:lnTo>
                <a:lnTo>
                  <a:pt x="1076" y="185"/>
                </a:lnTo>
                <a:lnTo>
                  <a:pt x="1066" y="185"/>
                </a:lnTo>
                <a:lnTo>
                  <a:pt x="1044" y="185"/>
                </a:lnTo>
                <a:lnTo>
                  <a:pt x="1022" y="185"/>
                </a:lnTo>
                <a:lnTo>
                  <a:pt x="1000" y="185"/>
                </a:lnTo>
                <a:lnTo>
                  <a:pt x="968" y="196"/>
                </a:lnTo>
                <a:lnTo>
                  <a:pt x="924" y="196"/>
                </a:lnTo>
                <a:lnTo>
                  <a:pt x="859" y="207"/>
                </a:lnTo>
                <a:lnTo>
                  <a:pt x="794" y="207"/>
                </a:lnTo>
                <a:lnTo>
                  <a:pt x="729" y="217"/>
                </a:lnTo>
                <a:lnTo>
                  <a:pt x="674" y="217"/>
                </a:lnTo>
                <a:lnTo>
                  <a:pt x="674" y="141"/>
                </a:lnTo>
                <a:lnTo>
                  <a:pt x="718" y="130"/>
                </a:lnTo>
                <a:lnTo>
                  <a:pt x="761" y="130"/>
                </a:lnTo>
                <a:lnTo>
                  <a:pt x="805" y="119"/>
                </a:lnTo>
                <a:lnTo>
                  <a:pt x="848" y="119"/>
                </a:lnTo>
                <a:lnTo>
                  <a:pt x="881" y="109"/>
                </a:lnTo>
                <a:lnTo>
                  <a:pt x="913" y="109"/>
                </a:lnTo>
                <a:lnTo>
                  <a:pt x="946" y="98"/>
                </a:lnTo>
                <a:lnTo>
                  <a:pt x="979" y="98"/>
                </a:lnTo>
                <a:lnTo>
                  <a:pt x="1000" y="87"/>
                </a:lnTo>
                <a:lnTo>
                  <a:pt x="1022" y="87"/>
                </a:lnTo>
                <a:lnTo>
                  <a:pt x="1044" y="76"/>
                </a:lnTo>
                <a:lnTo>
                  <a:pt x="1066" y="76"/>
                </a:lnTo>
                <a:lnTo>
                  <a:pt x="1076" y="65"/>
                </a:lnTo>
                <a:lnTo>
                  <a:pt x="1087" y="65"/>
                </a:lnTo>
                <a:lnTo>
                  <a:pt x="1098" y="54"/>
                </a:lnTo>
                <a:lnTo>
                  <a:pt x="1109" y="43"/>
                </a:lnTo>
                <a:lnTo>
                  <a:pt x="1131" y="32"/>
                </a:lnTo>
                <a:lnTo>
                  <a:pt x="1153" y="22"/>
                </a:lnTo>
                <a:lnTo>
                  <a:pt x="1185" y="0"/>
                </a:lnTo>
                <a:lnTo>
                  <a:pt x="1196" y="11"/>
                </a:lnTo>
                <a:lnTo>
                  <a:pt x="1218" y="22"/>
                </a:lnTo>
                <a:lnTo>
                  <a:pt x="1250" y="32"/>
                </a:lnTo>
                <a:lnTo>
                  <a:pt x="1283" y="54"/>
                </a:lnTo>
                <a:lnTo>
                  <a:pt x="1305" y="76"/>
                </a:lnTo>
                <a:lnTo>
                  <a:pt x="1316" y="87"/>
                </a:lnTo>
                <a:lnTo>
                  <a:pt x="1337" y="109"/>
                </a:lnTo>
                <a:lnTo>
                  <a:pt x="1348" y="119"/>
                </a:lnTo>
                <a:lnTo>
                  <a:pt x="1348" y="130"/>
                </a:lnTo>
                <a:lnTo>
                  <a:pt x="1359" y="141"/>
                </a:lnTo>
                <a:lnTo>
                  <a:pt x="1359" y="152"/>
                </a:lnTo>
                <a:lnTo>
                  <a:pt x="1359" y="163"/>
                </a:lnTo>
                <a:lnTo>
                  <a:pt x="1359" y="185"/>
                </a:lnTo>
                <a:lnTo>
                  <a:pt x="1348" y="196"/>
                </a:lnTo>
                <a:lnTo>
                  <a:pt x="1326" y="207"/>
                </a:lnTo>
                <a:lnTo>
                  <a:pt x="1316" y="217"/>
                </a:lnTo>
                <a:lnTo>
                  <a:pt x="1294" y="228"/>
                </a:lnTo>
                <a:lnTo>
                  <a:pt x="1272" y="261"/>
                </a:lnTo>
                <a:lnTo>
                  <a:pt x="1250" y="294"/>
                </a:lnTo>
                <a:lnTo>
                  <a:pt x="1218" y="337"/>
                </a:lnTo>
                <a:lnTo>
                  <a:pt x="1174" y="381"/>
                </a:lnTo>
                <a:lnTo>
                  <a:pt x="1142" y="446"/>
                </a:lnTo>
                <a:lnTo>
                  <a:pt x="1098" y="511"/>
                </a:lnTo>
                <a:lnTo>
                  <a:pt x="1044" y="587"/>
                </a:lnTo>
                <a:lnTo>
                  <a:pt x="989" y="653"/>
                </a:lnTo>
                <a:lnTo>
                  <a:pt x="946" y="707"/>
                </a:lnTo>
                <a:lnTo>
                  <a:pt x="892" y="772"/>
                </a:lnTo>
                <a:lnTo>
                  <a:pt x="826" y="827"/>
                </a:lnTo>
                <a:lnTo>
                  <a:pt x="772" y="870"/>
                </a:lnTo>
                <a:lnTo>
                  <a:pt x="718" y="925"/>
                </a:lnTo>
                <a:lnTo>
                  <a:pt x="652" y="96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4" name="任意多边形 125983"/>
          <p:cNvSpPr>
            <a:spLocks noChangeArrowheads="1"/>
          </p:cNvSpPr>
          <p:nvPr/>
        </p:nvSpPr>
        <p:spPr bwMode="auto">
          <a:xfrm>
            <a:off x="6672263" y="1747838"/>
            <a:ext cx="973137" cy="546100"/>
          </a:xfrm>
          <a:custGeom>
            <a:avLst/>
            <a:gdLst>
              <a:gd name="T0" fmla="*/ 2147483646 w 1533"/>
              <a:gd name="T1" fmla="*/ 2147483646 h 859"/>
              <a:gd name="T2" fmla="*/ 2147483646 w 1533"/>
              <a:gd name="T3" fmla="*/ 2147483646 h 859"/>
              <a:gd name="T4" fmla="*/ 2147483646 w 1533"/>
              <a:gd name="T5" fmla="*/ 2147483646 h 859"/>
              <a:gd name="T6" fmla="*/ 2147483646 w 1533"/>
              <a:gd name="T7" fmla="*/ 2147483646 h 859"/>
              <a:gd name="T8" fmla="*/ 2147483646 w 1533"/>
              <a:gd name="T9" fmla="*/ 2147483646 h 859"/>
              <a:gd name="T10" fmla="*/ 2147483646 w 1533"/>
              <a:gd name="T11" fmla="*/ 2147483646 h 859"/>
              <a:gd name="T12" fmla="*/ 2147483646 w 1533"/>
              <a:gd name="T13" fmla="*/ 2147483646 h 859"/>
              <a:gd name="T14" fmla="*/ 2147483646 w 1533"/>
              <a:gd name="T15" fmla="*/ 2147483646 h 859"/>
              <a:gd name="T16" fmla="*/ 2147483646 w 1533"/>
              <a:gd name="T17" fmla="*/ 2147483646 h 859"/>
              <a:gd name="T18" fmla="*/ 2147483646 w 1533"/>
              <a:gd name="T19" fmla="*/ 2147483646 h 859"/>
              <a:gd name="T20" fmla="*/ 2147483646 w 1533"/>
              <a:gd name="T21" fmla="*/ 2147483646 h 859"/>
              <a:gd name="T22" fmla="*/ 2147483646 w 1533"/>
              <a:gd name="T23" fmla="*/ 2147483646 h 859"/>
              <a:gd name="T24" fmla="*/ 2147483646 w 1533"/>
              <a:gd name="T25" fmla="*/ 2147483646 h 859"/>
              <a:gd name="T26" fmla="*/ 2147483646 w 1533"/>
              <a:gd name="T27" fmla="*/ 2147483646 h 859"/>
              <a:gd name="T28" fmla="*/ 2147483646 w 1533"/>
              <a:gd name="T29" fmla="*/ 2147483646 h 859"/>
              <a:gd name="T30" fmla="*/ 2147483646 w 1533"/>
              <a:gd name="T31" fmla="*/ 2147483646 h 859"/>
              <a:gd name="T32" fmla="*/ 2147483646 w 1533"/>
              <a:gd name="T33" fmla="*/ 2147483646 h 859"/>
              <a:gd name="T34" fmla="*/ 2147483646 w 1533"/>
              <a:gd name="T35" fmla="*/ 2147483646 h 859"/>
              <a:gd name="T36" fmla="*/ 0 w 1533"/>
              <a:gd name="T37" fmla="*/ 2147483646 h 859"/>
              <a:gd name="T38" fmla="*/ 2147483646 w 1533"/>
              <a:gd name="T39" fmla="*/ 2147483646 h 859"/>
              <a:gd name="T40" fmla="*/ 2147483646 w 1533"/>
              <a:gd name="T41" fmla="*/ 2147483646 h 859"/>
              <a:gd name="T42" fmla="*/ 2147483646 w 1533"/>
              <a:gd name="T43" fmla="*/ 2147483646 h 859"/>
              <a:gd name="T44" fmla="*/ 2147483646 w 1533"/>
              <a:gd name="T45" fmla="*/ 2147483646 h 859"/>
              <a:gd name="T46" fmla="*/ 2147483646 w 1533"/>
              <a:gd name="T47" fmla="*/ 2147483646 h 859"/>
              <a:gd name="T48" fmla="*/ 2147483646 w 1533"/>
              <a:gd name="T49" fmla="*/ 2147483646 h 859"/>
              <a:gd name="T50" fmla="*/ 2147483646 w 1533"/>
              <a:gd name="T51" fmla="*/ 2147483646 h 859"/>
              <a:gd name="T52" fmla="*/ 2147483646 w 1533"/>
              <a:gd name="T53" fmla="*/ 2147483646 h 859"/>
              <a:gd name="T54" fmla="*/ 2147483646 w 1533"/>
              <a:gd name="T55" fmla="*/ 2147483646 h 859"/>
              <a:gd name="T56" fmla="*/ 2147483646 w 1533"/>
              <a:gd name="T57" fmla="*/ 2147483646 h 859"/>
              <a:gd name="T58" fmla="*/ 2147483646 w 1533"/>
              <a:gd name="T59" fmla="*/ 2147483646 h 859"/>
              <a:gd name="T60" fmla="*/ 2147483646 w 1533"/>
              <a:gd name="T61" fmla="*/ 2147483646 h 859"/>
              <a:gd name="T62" fmla="*/ 2147483646 w 1533"/>
              <a:gd name="T63" fmla="*/ 2147483646 h 859"/>
              <a:gd name="T64" fmla="*/ 2147483646 w 1533"/>
              <a:gd name="T65" fmla="*/ 2147483646 h 859"/>
              <a:gd name="T66" fmla="*/ 2147483646 w 1533"/>
              <a:gd name="T67" fmla="*/ 2147483646 h 859"/>
              <a:gd name="T68" fmla="*/ 2147483646 w 1533"/>
              <a:gd name="T69" fmla="*/ 2147483646 h 8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533" h="859">
                <a:moveTo>
                  <a:pt x="1533" y="718"/>
                </a:moveTo>
                <a:lnTo>
                  <a:pt x="1533" y="729"/>
                </a:lnTo>
                <a:lnTo>
                  <a:pt x="1522" y="740"/>
                </a:lnTo>
                <a:lnTo>
                  <a:pt x="1511" y="750"/>
                </a:lnTo>
                <a:lnTo>
                  <a:pt x="1489" y="761"/>
                </a:lnTo>
                <a:lnTo>
                  <a:pt x="1457" y="772"/>
                </a:lnTo>
                <a:lnTo>
                  <a:pt x="1424" y="783"/>
                </a:lnTo>
                <a:lnTo>
                  <a:pt x="1391" y="794"/>
                </a:lnTo>
                <a:lnTo>
                  <a:pt x="1337" y="805"/>
                </a:lnTo>
                <a:lnTo>
                  <a:pt x="1294" y="816"/>
                </a:lnTo>
                <a:lnTo>
                  <a:pt x="1250" y="827"/>
                </a:lnTo>
                <a:lnTo>
                  <a:pt x="1207" y="838"/>
                </a:lnTo>
                <a:lnTo>
                  <a:pt x="1174" y="848"/>
                </a:lnTo>
                <a:lnTo>
                  <a:pt x="1141" y="848"/>
                </a:lnTo>
                <a:lnTo>
                  <a:pt x="1109" y="859"/>
                </a:lnTo>
                <a:lnTo>
                  <a:pt x="1087" y="859"/>
                </a:lnTo>
                <a:lnTo>
                  <a:pt x="1065" y="848"/>
                </a:lnTo>
                <a:lnTo>
                  <a:pt x="1044" y="848"/>
                </a:lnTo>
                <a:lnTo>
                  <a:pt x="1011" y="838"/>
                </a:lnTo>
                <a:lnTo>
                  <a:pt x="989" y="827"/>
                </a:lnTo>
                <a:lnTo>
                  <a:pt x="957" y="816"/>
                </a:lnTo>
                <a:lnTo>
                  <a:pt x="935" y="794"/>
                </a:lnTo>
                <a:lnTo>
                  <a:pt x="902" y="772"/>
                </a:lnTo>
                <a:lnTo>
                  <a:pt x="870" y="750"/>
                </a:lnTo>
                <a:lnTo>
                  <a:pt x="826" y="718"/>
                </a:lnTo>
                <a:lnTo>
                  <a:pt x="793" y="685"/>
                </a:lnTo>
                <a:lnTo>
                  <a:pt x="750" y="653"/>
                </a:lnTo>
                <a:lnTo>
                  <a:pt x="663" y="587"/>
                </a:lnTo>
                <a:lnTo>
                  <a:pt x="576" y="522"/>
                </a:lnTo>
                <a:lnTo>
                  <a:pt x="489" y="446"/>
                </a:lnTo>
                <a:lnTo>
                  <a:pt x="435" y="413"/>
                </a:lnTo>
                <a:lnTo>
                  <a:pt x="380" y="370"/>
                </a:lnTo>
                <a:lnTo>
                  <a:pt x="326" y="326"/>
                </a:lnTo>
                <a:lnTo>
                  <a:pt x="272" y="283"/>
                </a:lnTo>
                <a:lnTo>
                  <a:pt x="206" y="228"/>
                </a:lnTo>
                <a:lnTo>
                  <a:pt x="141" y="185"/>
                </a:lnTo>
                <a:lnTo>
                  <a:pt x="65" y="119"/>
                </a:lnTo>
                <a:lnTo>
                  <a:pt x="0" y="65"/>
                </a:lnTo>
                <a:lnTo>
                  <a:pt x="32" y="0"/>
                </a:lnTo>
                <a:lnTo>
                  <a:pt x="130" y="65"/>
                </a:lnTo>
                <a:lnTo>
                  <a:pt x="228" y="130"/>
                </a:lnTo>
                <a:lnTo>
                  <a:pt x="315" y="185"/>
                </a:lnTo>
                <a:lnTo>
                  <a:pt x="402" y="239"/>
                </a:lnTo>
                <a:lnTo>
                  <a:pt x="489" y="293"/>
                </a:lnTo>
                <a:lnTo>
                  <a:pt x="576" y="337"/>
                </a:lnTo>
                <a:lnTo>
                  <a:pt x="652" y="380"/>
                </a:lnTo>
                <a:lnTo>
                  <a:pt x="717" y="413"/>
                </a:lnTo>
                <a:lnTo>
                  <a:pt x="793" y="446"/>
                </a:lnTo>
                <a:lnTo>
                  <a:pt x="859" y="478"/>
                </a:lnTo>
                <a:lnTo>
                  <a:pt x="924" y="511"/>
                </a:lnTo>
                <a:lnTo>
                  <a:pt x="978" y="533"/>
                </a:lnTo>
                <a:lnTo>
                  <a:pt x="1033" y="555"/>
                </a:lnTo>
                <a:lnTo>
                  <a:pt x="1087" y="576"/>
                </a:lnTo>
                <a:lnTo>
                  <a:pt x="1141" y="587"/>
                </a:lnTo>
                <a:lnTo>
                  <a:pt x="1185" y="609"/>
                </a:lnTo>
                <a:lnTo>
                  <a:pt x="1228" y="620"/>
                </a:lnTo>
                <a:lnTo>
                  <a:pt x="1261" y="620"/>
                </a:lnTo>
                <a:lnTo>
                  <a:pt x="1304" y="631"/>
                </a:lnTo>
                <a:lnTo>
                  <a:pt x="1337" y="642"/>
                </a:lnTo>
                <a:lnTo>
                  <a:pt x="1370" y="653"/>
                </a:lnTo>
                <a:lnTo>
                  <a:pt x="1391" y="663"/>
                </a:lnTo>
                <a:lnTo>
                  <a:pt x="1424" y="663"/>
                </a:lnTo>
                <a:lnTo>
                  <a:pt x="1446" y="674"/>
                </a:lnTo>
                <a:lnTo>
                  <a:pt x="1468" y="685"/>
                </a:lnTo>
                <a:lnTo>
                  <a:pt x="1478" y="685"/>
                </a:lnTo>
                <a:lnTo>
                  <a:pt x="1500" y="696"/>
                </a:lnTo>
                <a:lnTo>
                  <a:pt x="1511" y="696"/>
                </a:lnTo>
                <a:lnTo>
                  <a:pt x="1511" y="707"/>
                </a:lnTo>
                <a:lnTo>
                  <a:pt x="1522" y="707"/>
                </a:lnTo>
                <a:lnTo>
                  <a:pt x="1522" y="718"/>
                </a:lnTo>
                <a:lnTo>
                  <a:pt x="1533" y="7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5" name="任意多边形 125984"/>
          <p:cNvSpPr>
            <a:spLocks noChangeArrowheads="1"/>
          </p:cNvSpPr>
          <p:nvPr/>
        </p:nvSpPr>
        <p:spPr bwMode="auto">
          <a:xfrm>
            <a:off x="6740525" y="2501900"/>
            <a:ext cx="338138" cy="249238"/>
          </a:xfrm>
          <a:custGeom>
            <a:avLst/>
            <a:gdLst>
              <a:gd name="T0" fmla="*/ 2147483646 w 532"/>
              <a:gd name="T1" fmla="*/ 2147483646 h 392"/>
              <a:gd name="T2" fmla="*/ 2147483646 w 532"/>
              <a:gd name="T3" fmla="*/ 2147483646 h 392"/>
              <a:gd name="T4" fmla="*/ 2147483646 w 532"/>
              <a:gd name="T5" fmla="*/ 2147483646 h 392"/>
              <a:gd name="T6" fmla="*/ 2147483646 w 532"/>
              <a:gd name="T7" fmla="*/ 2147483646 h 392"/>
              <a:gd name="T8" fmla="*/ 2147483646 w 532"/>
              <a:gd name="T9" fmla="*/ 2147483646 h 392"/>
              <a:gd name="T10" fmla="*/ 2147483646 w 532"/>
              <a:gd name="T11" fmla="*/ 2147483646 h 392"/>
              <a:gd name="T12" fmla="*/ 2147483646 w 532"/>
              <a:gd name="T13" fmla="*/ 2147483646 h 392"/>
              <a:gd name="T14" fmla="*/ 2147483646 w 532"/>
              <a:gd name="T15" fmla="*/ 2147483646 h 392"/>
              <a:gd name="T16" fmla="*/ 2147483646 w 532"/>
              <a:gd name="T17" fmla="*/ 2147483646 h 392"/>
              <a:gd name="T18" fmla="*/ 2147483646 w 532"/>
              <a:gd name="T19" fmla="*/ 2147483646 h 392"/>
              <a:gd name="T20" fmla="*/ 2147483646 w 532"/>
              <a:gd name="T21" fmla="*/ 2147483646 h 392"/>
              <a:gd name="T22" fmla="*/ 2147483646 w 532"/>
              <a:gd name="T23" fmla="*/ 2147483646 h 392"/>
              <a:gd name="T24" fmla="*/ 2147483646 w 532"/>
              <a:gd name="T25" fmla="*/ 2147483646 h 392"/>
              <a:gd name="T26" fmla="*/ 2147483646 w 532"/>
              <a:gd name="T27" fmla="*/ 2147483646 h 392"/>
              <a:gd name="T28" fmla="*/ 2147483646 w 532"/>
              <a:gd name="T29" fmla="*/ 2147483646 h 392"/>
              <a:gd name="T30" fmla="*/ 2147483646 w 532"/>
              <a:gd name="T31" fmla="*/ 2147483646 h 392"/>
              <a:gd name="T32" fmla="*/ 2147483646 w 532"/>
              <a:gd name="T33" fmla="*/ 2147483646 h 392"/>
              <a:gd name="T34" fmla="*/ 2147483646 w 532"/>
              <a:gd name="T35" fmla="*/ 2147483646 h 392"/>
              <a:gd name="T36" fmla="*/ 2147483646 w 532"/>
              <a:gd name="T37" fmla="*/ 2147483646 h 392"/>
              <a:gd name="T38" fmla="*/ 0 w 532"/>
              <a:gd name="T39" fmla="*/ 2147483646 h 392"/>
              <a:gd name="T40" fmla="*/ 0 w 532"/>
              <a:gd name="T41" fmla="*/ 2147483646 h 392"/>
              <a:gd name="T42" fmla="*/ 2147483646 w 532"/>
              <a:gd name="T43" fmla="*/ 2147483646 h 392"/>
              <a:gd name="T44" fmla="*/ 2147483646 w 532"/>
              <a:gd name="T45" fmla="*/ 0 h 392"/>
              <a:gd name="T46" fmla="*/ 2147483646 w 532"/>
              <a:gd name="T47" fmla="*/ 0 h 392"/>
              <a:gd name="T48" fmla="*/ 2147483646 w 532"/>
              <a:gd name="T49" fmla="*/ 0 h 392"/>
              <a:gd name="T50" fmla="*/ 2147483646 w 532"/>
              <a:gd name="T51" fmla="*/ 0 h 392"/>
              <a:gd name="T52" fmla="*/ 2147483646 w 532"/>
              <a:gd name="T53" fmla="*/ 0 h 392"/>
              <a:gd name="T54" fmla="*/ 2147483646 w 532"/>
              <a:gd name="T55" fmla="*/ 0 h 392"/>
              <a:gd name="T56" fmla="*/ 2147483646 w 532"/>
              <a:gd name="T57" fmla="*/ 0 h 392"/>
              <a:gd name="T58" fmla="*/ 2147483646 w 532"/>
              <a:gd name="T59" fmla="*/ 2147483646 h 392"/>
              <a:gd name="T60" fmla="*/ 2147483646 w 532"/>
              <a:gd name="T61" fmla="*/ 2147483646 h 392"/>
              <a:gd name="T62" fmla="*/ 2147483646 w 532"/>
              <a:gd name="T63" fmla="*/ 2147483646 h 392"/>
              <a:gd name="T64" fmla="*/ 2147483646 w 532"/>
              <a:gd name="T65" fmla="*/ 2147483646 h 392"/>
              <a:gd name="T66" fmla="*/ 2147483646 w 532"/>
              <a:gd name="T67" fmla="*/ 2147483646 h 392"/>
              <a:gd name="T68" fmla="*/ 2147483646 w 532"/>
              <a:gd name="T69" fmla="*/ 2147483646 h 392"/>
              <a:gd name="T70" fmla="*/ 2147483646 w 532"/>
              <a:gd name="T71" fmla="*/ 2147483646 h 392"/>
              <a:gd name="T72" fmla="*/ 2147483646 w 532"/>
              <a:gd name="T73" fmla="*/ 2147483646 h 392"/>
              <a:gd name="T74" fmla="*/ 2147483646 w 532"/>
              <a:gd name="T75" fmla="*/ 2147483646 h 392"/>
              <a:gd name="T76" fmla="*/ 2147483646 w 532"/>
              <a:gd name="T77" fmla="*/ 2147483646 h 392"/>
              <a:gd name="T78" fmla="*/ 2147483646 w 532"/>
              <a:gd name="T79" fmla="*/ 2147483646 h 392"/>
              <a:gd name="T80" fmla="*/ 2147483646 w 532"/>
              <a:gd name="T81" fmla="*/ 2147483646 h 392"/>
              <a:gd name="T82" fmla="*/ 2147483646 w 532"/>
              <a:gd name="T83" fmla="*/ 2147483646 h 392"/>
              <a:gd name="T84" fmla="*/ 2147483646 w 532"/>
              <a:gd name="T85" fmla="*/ 2147483646 h 392"/>
              <a:gd name="T86" fmla="*/ 2147483646 w 532"/>
              <a:gd name="T87" fmla="*/ 2147483646 h 392"/>
              <a:gd name="T88" fmla="*/ 2147483646 w 532"/>
              <a:gd name="T89" fmla="*/ 2147483646 h 392"/>
              <a:gd name="T90" fmla="*/ 2147483646 w 532"/>
              <a:gd name="T91" fmla="*/ 2147483646 h 392"/>
              <a:gd name="T92" fmla="*/ 2147483646 w 532"/>
              <a:gd name="T93" fmla="*/ 2147483646 h 3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32" h="392">
                <a:moveTo>
                  <a:pt x="521" y="337"/>
                </a:moveTo>
                <a:lnTo>
                  <a:pt x="511" y="359"/>
                </a:lnTo>
                <a:lnTo>
                  <a:pt x="500" y="381"/>
                </a:lnTo>
                <a:lnTo>
                  <a:pt x="478" y="392"/>
                </a:lnTo>
                <a:lnTo>
                  <a:pt x="467" y="392"/>
                </a:lnTo>
                <a:lnTo>
                  <a:pt x="445" y="392"/>
                </a:lnTo>
                <a:lnTo>
                  <a:pt x="434" y="381"/>
                </a:lnTo>
                <a:lnTo>
                  <a:pt x="413" y="359"/>
                </a:lnTo>
                <a:lnTo>
                  <a:pt x="380" y="337"/>
                </a:lnTo>
                <a:lnTo>
                  <a:pt x="347" y="315"/>
                </a:lnTo>
                <a:lnTo>
                  <a:pt x="304" y="283"/>
                </a:lnTo>
                <a:lnTo>
                  <a:pt x="261" y="250"/>
                </a:lnTo>
                <a:lnTo>
                  <a:pt x="206" y="207"/>
                </a:lnTo>
                <a:lnTo>
                  <a:pt x="163" y="174"/>
                </a:lnTo>
                <a:lnTo>
                  <a:pt x="119" y="130"/>
                </a:lnTo>
                <a:lnTo>
                  <a:pt x="76" y="98"/>
                </a:lnTo>
                <a:lnTo>
                  <a:pt x="54" y="76"/>
                </a:lnTo>
                <a:lnTo>
                  <a:pt x="32" y="54"/>
                </a:lnTo>
                <a:lnTo>
                  <a:pt x="10" y="32"/>
                </a:lnTo>
                <a:lnTo>
                  <a:pt x="0" y="22"/>
                </a:lnTo>
                <a:lnTo>
                  <a:pt x="0" y="11"/>
                </a:lnTo>
                <a:lnTo>
                  <a:pt x="10" y="11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7" y="0"/>
                </a:lnTo>
                <a:lnTo>
                  <a:pt x="119" y="0"/>
                </a:lnTo>
                <a:lnTo>
                  <a:pt x="141" y="11"/>
                </a:lnTo>
                <a:lnTo>
                  <a:pt x="174" y="11"/>
                </a:lnTo>
                <a:lnTo>
                  <a:pt x="195" y="22"/>
                </a:lnTo>
                <a:lnTo>
                  <a:pt x="228" y="32"/>
                </a:lnTo>
                <a:lnTo>
                  <a:pt x="271" y="43"/>
                </a:lnTo>
                <a:lnTo>
                  <a:pt x="315" y="65"/>
                </a:lnTo>
                <a:lnTo>
                  <a:pt x="347" y="87"/>
                </a:lnTo>
                <a:lnTo>
                  <a:pt x="380" y="109"/>
                </a:lnTo>
                <a:lnTo>
                  <a:pt x="413" y="119"/>
                </a:lnTo>
                <a:lnTo>
                  <a:pt x="445" y="141"/>
                </a:lnTo>
                <a:lnTo>
                  <a:pt x="467" y="163"/>
                </a:lnTo>
                <a:lnTo>
                  <a:pt x="489" y="174"/>
                </a:lnTo>
                <a:lnTo>
                  <a:pt x="511" y="196"/>
                </a:lnTo>
                <a:lnTo>
                  <a:pt x="521" y="207"/>
                </a:lnTo>
                <a:lnTo>
                  <a:pt x="532" y="250"/>
                </a:lnTo>
                <a:lnTo>
                  <a:pt x="532" y="283"/>
                </a:lnTo>
                <a:lnTo>
                  <a:pt x="532" y="304"/>
                </a:lnTo>
                <a:lnTo>
                  <a:pt x="521" y="33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6" name="任意多边形 125985"/>
          <p:cNvSpPr>
            <a:spLocks noChangeArrowheads="1"/>
          </p:cNvSpPr>
          <p:nvPr/>
        </p:nvSpPr>
        <p:spPr bwMode="auto">
          <a:xfrm>
            <a:off x="6423025" y="1312863"/>
            <a:ext cx="925513" cy="179387"/>
          </a:xfrm>
          <a:custGeom>
            <a:avLst/>
            <a:gdLst>
              <a:gd name="T0" fmla="*/ 2147483646 w 1457"/>
              <a:gd name="T1" fmla="*/ 2147483646 h 283"/>
              <a:gd name="T2" fmla="*/ 2147483646 w 1457"/>
              <a:gd name="T3" fmla="*/ 2147483646 h 283"/>
              <a:gd name="T4" fmla="*/ 2147483646 w 1457"/>
              <a:gd name="T5" fmla="*/ 2147483646 h 283"/>
              <a:gd name="T6" fmla="*/ 2147483646 w 1457"/>
              <a:gd name="T7" fmla="*/ 2147483646 h 283"/>
              <a:gd name="T8" fmla="*/ 2147483646 w 1457"/>
              <a:gd name="T9" fmla="*/ 2147483646 h 283"/>
              <a:gd name="T10" fmla="*/ 2147483646 w 1457"/>
              <a:gd name="T11" fmla="*/ 2147483646 h 283"/>
              <a:gd name="T12" fmla="*/ 2147483646 w 1457"/>
              <a:gd name="T13" fmla="*/ 2147483646 h 283"/>
              <a:gd name="T14" fmla="*/ 2147483646 w 1457"/>
              <a:gd name="T15" fmla="*/ 2147483646 h 283"/>
              <a:gd name="T16" fmla="*/ 2147483646 w 1457"/>
              <a:gd name="T17" fmla="*/ 2147483646 h 283"/>
              <a:gd name="T18" fmla="*/ 2147483646 w 1457"/>
              <a:gd name="T19" fmla="*/ 2147483646 h 283"/>
              <a:gd name="T20" fmla="*/ 2147483646 w 1457"/>
              <a:gd name="T21" fmla="*/ 2147483646 h 283"/>
              <a:gd name="T22" fmla="*/ 2147483646 w 1457"/>
              <a:gd name="T23" fmla="*/ 2147483646 h 283"/>
              <a:gd name="T24" fmla="*/ 2147483646 w 1457"/>
              <a:gd name="T25" fmla="*/ 2147483646 h 283"/>
              <a:gd name="T26" fmla="*/ 2147483646 w 1457"/>
              <a:gd name="T27" fmla="*/ 2147483646 h 283"/>
              <a:gd name="T28" fmla="*/ 2147483646 w 1457"/>
              <a:gd name="T29" fmla="*/ 2147483646 h 283"/>
              <a:gd name="T30" fmla="*/ 2147483646 w 1457"/>
              <a:gd name="T31" fmla="*/ 2147483646 h 283"/>
              <a:gd name="T32" fmla="*/ 2147483646 w 1457"/>
              <a:gd name="T33" fmla="*/ 2147483646 h 283"/>
              <a:gd name="T34" fmla="*/ 2147483646 w 1457"/>
              <a:gd name="T35" fmla="*/ 2147483646 h 283"/>
              <a:gd name="T36" fmla="*/ 2147483646 w 1457"/>
              <a:gd name="T37" fmla="*/ 2147483646 h 283"/>
              <a:gd name="T38" fmla="*/ 2147483646 w 1457"/>
              <a:gd name="T39" fmla="*/ 2147483646 h 283"/>
              <a:gd name="T40" fmla="*/ 2147483646 w 1457"/>
              <a:gd name="T41" fmla="*/ 2147483646 h 283"/>
              <a:gd name="T42" fmla="*/ 2147483646 w 1457"/>
              <a:gd name="T43" fmla="*/ 2147483646 h 283"/>
              <a:gd name="T44" fmla="*/ 2147483646 w 1457"/>
              <a:gd name="T45" fmla="*/ 2147483646 h 283"/>
              <a:gd name="T46" fmla="*/ 2147483646 w 1457"/>
              <a:gd name="T47" fmla="*/ 2147483646 h 283"/>
              <a:gd name="T48" fmla="*/ 0 w 1457"/>
              <a:gd name="T49" fmla="*/ 2147483646 h 283"/>
              <a:gd name="T50" fmla="*/ 0 w 1457"/>
              <a:gd name="T51" fmla="*/ 2147483646 h 283"/>
              <a:gd name="T52" fmla="*/ 2147483646 w 1457"/>
              <a:gd name="T53" fmla="*/ 2147483646 h 283"/>
              <a:gd name="T54" fmla="*/ 2147483646 w 1457"/>
              <a:gd name="T55" fmla="*/ 2147483646 h 283"/>
              <a:gd name="T56" fmla="*/ 2147483646 w 1457"/>
              <a:gd name="T57" fmla="*/ 2147483646 h 283"/>
              <a:gd name="T58" fmla="*/ 2147483646 w 1457"/>
              <a:gd name="T59" fmla="*/ 2147483646 h 283"/>
              <a:gd name="T60" fmla="*/ 2147483646 w 1457"/>
              <a:gd name="T61" fmla="*/ 2147483646 h 283"/>
              <a:gd name="T62" fmla="*/ 2147483646 w 1457"/>
              <a:gd name="T63" fmla="*/ 2147483646 h 283"/>
              <a:gd name="T64" fmla="*/ 2147483646 w 1457"/>
              <a:gd name="T65" fmla="*/ 2147483646 h 283"/>
              <a:gd name="T66" fmla="*/ 2147483646 w 1457"/>
              <a:gd name="T67" fmla="*/ 2147483646 h 283"/>
              <a:gd name="T68" fmla="*/ 2147483646 w 1457"/>
              <a:gd name="T69" fmla="*/ 2147483646 h 283"/>
              <a:gd name="T70" fmla="*/ 2147483646 w 1457"/>
              <a:gd name="T71" fmla="*/ 2147483646 h 283"/>
              <a:gd name="T72" fmla="*/ 2147483646 w 1457"/>
              <a:gd name="T73" fmla="*/ 2147483646 h 283"/>
              <a:gd name="T74" fmla="*/ 2147483646 w 1457"/>
              <a:gd name="T75" fmla="*/ 2147483646 h 283"/>
              <a:gd name="T76" fmla="*/ 2147483646 w 1457"/>
              <a:gd name="T77" fmla="*/ 2147483646 h 283"/>
              <a:gd name="T78" fmla="*/ 2147483646 w 1457"/>
              <a:gd name="T79" fmla="*/ 2147483646 h 283"/>
              <a:gd name="T80" fmla="*/ 2147483646 w 1457"/>
              <a:gd name="T81" fmla="*/ 2147483646 h 283"/>
              <a:gd name="T82" fmla="*/ 2147483646 w 1457"/>
              <a:gd name="T83" fmla="*/ 2147483646 h 283"/>
              <a:gd name="T84" fmla="*/ 2147483646 w 1457"/>
              <a:gd name="T85" fmla="*/ 0 h 283"/>
              <a:gd name="T86" fmla="*/ 2147483646 w 1457"/>
              <a:gd name="T87" fmla="*/ 0 h 283"/>
              <a:gd name="T88" fmla="*/ 2147483646 w 1457"/>
              <a:gd name="T89" fmla="*/ 0 h 283"/>
              <a:gd name="T90" fmla="*/ 2147483646 w 1457"/>
              <a:gd name="T91" fmla="*/ 0 h 283"/>
              <a:gd name="T92" fmla="*/ 2147483646 w 1457"/>
              <a:gd name="T93" fmla="*/ 2147483646 h 283"/>
              <a:gd name="T94" fmla="*/ 2147483646 w 1457"/>
              <a:gd name="T95" fmla="*/ 2147483646 h 283"/>
              <a:gd name="T96" fmla="*/ 2147483646 w 1457"/>
              <a:gd name="T97" fmla="*/ 2147483646 h 283"/>
              <a:gd name="T98" fmla="*/ 2147483646 w 1457"/>
              <a:gd name="T99" fmla="*/ 2147483646 h 283"/>
              <a:gd name="T100" fmla="*/ 2147483646 w 1457"/>
              <a:gd name="T101" fmla="*/ 2147483646 h 283"/>
              <a:gd name="T102" fmla="*/ 2147483646 w 1457"/>
              <a:gd name="T103" fmla="*/ 2147483646 h 283"/>
              <a:gd name="T104" fmla="*/ 2147483646 w 1457"/>
              <a:gd name="T105" fmla="*/ 2147483646 h 28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57" h="283">
                <a:moveTo>
                  <a:pt x="1457" y="87"/>
                </a:moveTo>
                <a:lnTo>
                  <a:pt x="1457" y="87"/>
                </a:lnTo>
                <a:lnTo>
                  <a:pt x="1446" y="98"/>
                </a:lnTo>
                <a:lnTo>
                  <a:pt x="1436" y="98"/>
                </a:lnTo>
                <a:lnTo>
                  <a:pt x="1425" y="98"/>
                </a:lnTo>
                <a:lnTo>
                  <a:pt x="1414" y="109"/>
                </a:lnTo>
                <a:lnTo>
                  <a:pt x="1392" y="109"/>
                </a:lnTo>
                <a:lnTo>
                  <a:pt x="1370" y="120"/>
                </a:lnTo>
                <a:lnTo>
                  <a:pt x="1338" y="120"/>
                </a:lnTo>
                <a:lnTo>
                  <a:pt x="1305" y="120"/>
                </a:lnTo>
                <a:lnTo>
                  <a:pt x="1272" y="131"/>
                </a:lnTo>
                <a:lnTo>
                  <a:pt x="1240" y="141"/>
                </a:lnTo>
                <a:lnTo>
                  <a:pt x="1196" y="141"/>
                </a:lnTo>
                <a:lnTo>
                  <a:pt x="1153" y="152"/>
                </a:lnTo>
                <a:lnTo>
                  <a:pt x="1109" y="152"/>
                </a:lnTo>
                <a:lnTo>
                  <a:pt x="1055" y="163"/>
                </a:lnTo>
                <a:lnTo>
                  <a:pt x="1001" y="163"/>
                </a:lnTo>
                <a:lnTo>
                  <a:pt x="881" y="185"/>
                </a:lnTo>
                <a:lnTo>
                  <a:pt x="772" y="196"/>
                </a:lnTo>
                <a:lnTo>
                  <a:pt x="653" y="218"/>
                </a:lnTo>
                <a:lnTo>
                  <a:pt x="522" y="229"/>
                </a:lnTo>
                <a:lnTo>
                  <a:pt x="403" y="239"/>
                </a:lnTo>
                <a:lnTo>
                  <a:pt x="272" y="250"/>
                </a:lnTo>
                <a:lnTo>
                  <a:pt x="142" y="272"/>
                </a:lnTo>
                <a:lnTo>
                  <a:pt x="0" y="283"/>
                </a:lnTo>
                <a:lnTo>
                  <a:pt x="0" y="174"/>
                </a:lnTo>
                <a:lnTo>
                  <a:pt x="196" y="163"/>
                </a:lnTo>
                <a:lnTo>
                  <a:pt x="294" y="152"/>
                </a:lnTo>
                <a:lnTo>
                  <a:pt x="392" y="131"/>
                </a:lnTo>
                <a:lnTo>
                  <a:pt x="435" y="131"/>
                </a:lnTo>
                <a:lnTo>
                  <a:pt x="490" y="120"/>
                </a:lnTo>
                <a:lnTo>
                  <a:pt x="533" y="109"/>
                </a:lnTo>
                <a:lnTo>
                  <a:pt x="588" y="98"/>
                </a:lnTo>
                <a:lnTo>
                  <a:pt x="642" y="87"/>
                </a:lnTo>
                <a:lnTo>
                  <a:pt x="707" y="76"/>
                </a:lnTo>
                <a:lnTo>
                  <a:pt x="772" y="65"/>
                </a:lnTo>
                <a:lnTo>
                  <a:pt x="838" y="54"/>
                </a:lnTo>
                <a:lnTo>
                  <a:pt x="903" y="44"/>
                </a:lnTo>
                <a:lnTo>
                  <a:pt x="957" y="33"/>
                </a:lnTo>
                <a:lnTo>
                  <a:pt x="1012" y="22"/>
                </a:lnTo>
                <a:lnTo>
                  <a:pt x="1066" y="11"/>
                </a:lnTo>
                <a:lnTo>
                  <a:pt x="1109" y="11"/>
                </a:lnTo>
                <a:lnTo>
                  <a:pt x="1153" y="0"/>
                </a:lnTo>
                <a:lnTo>
                  <a:pt x="1185" y="0"/>
                </a:lnTo>
                <a:lnTo>
                  <a:pt x="1218" y="0"/>
                </a:lnTo>
                <a:lnTo>
                  <a:pt x="1272" y="0"/>
                </a:lnTo>
                <a:lnTo>
                  <a:pt x="1327" y="11"/>
                </a:lnTo>
                <a:lnTo>
                  <a:pt x="1359" y="22"/>
                </a:lnTo>
                <a:lnTo>
                  <a:pt x="1403" y="33"/>
                </a:lnTo>
                <a:lnTo>
                  <a:pt x="1425" y="44"/>
                </a:lnTo>
                <a:lnTo>
                  <a:pt x="1436" y="65"/>
                </a:lnTo>
                <a:lnTo>
                  <a:pt x="1446" y="76"/>
                </a:lnTo>
                <a:lnTo>
                  <a:pt x="1457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7" name="任意多边形 125986"/>
          <p:cNvSpPr>
            <a:spLocks noChangeArrowheads="1"/>
          </p:cNvSpPr>
          <p:nvPr/>
        </p:nvSpPr>
        <p:spPr bwMode="auto">
          <a:xfrm>
            <a:off x="6713538" y="1092200"/>
            <a:ext cx="234950" cy="214313"/>
          </a:xfrm>
          <a:custGeom>
            <a:avLst/>
            <a:gdLst>
              <a:gd name="T0" fmla="*/ 2147483646 w 370"/>
              <a:gd name="T1" fmla="*/ 2147483646 h 337"/>
              <a:gd name="T2" fmla="*/ 0 w 370"/>
              <a:gd name="T3" fmla="*/ 2147483646 h 337"/>
              <a:gd name="T4" fmla="*/ 0 w 370"/>
              <a:gd name="T5" fmla="*/ 2147483646 h 337"/>
              <a:gd name="T6" fmla="*/ 0 w 370"/>
              <a:gd name="T7" fmla="*/ 2147483646 h 337"/>
              <a:gd name="T8" fmla="*/ 2147483646 w 370"/>
              <a:gd name="T9" fmla="*/ 2147483646 h 337"/>
              <a:gd name="T10" fmla="*/ 2147483646 w 370"/>
              <a:gd name="T11" fmla="*/ 0 h 337"/>
              <a:gd name="T12" fmla="*/ 2147483646 w 370"/>
              <a:gd name="T13" fmla="*/ 0 h 337"/>
              <a:gd name="T14" fmla="*/ 2147483646 w 370"/>
              <a:gd name="T15" fmla="*/ 0 h 337"/>
              <a:gd name="T16" fmla="*/ 2147483646 w 370"/>
              <a:gd name="T17" fmla="*/ 0 h 337"/>
              <a:gd name="T18" fmla="*/ 2147483646 w 370"/>
              <a:gd name="T19" fmla="*/ 0 h 337"/>
              <a:gd name="T20" fmla="*/ 2147483646 w 370"/>
              <a:gd name="T21" fmla="*/ 0 h 337"/>
              <a:gd name="T22" fmla="*/ 2147483646 w 370"/>
              <a:gd name="T23" fmla="*/ 0 h 337"/>
              <a:gd name="T24" fmla="*/ 2147483646 w 370"/>
              <a:gd name="T25" fmla="*/ 2147483646 h 337"/>
              <a:gd name="T26" fmla="*/ 2147483646 w 370"/>
              <a:gd name="T27" fmla="*/ 2147483646 h 337"/>
              <a:gd name="T28" fmla="*/ 2147483646 w 370"/>
              <a:gd name="T29" fmla="*/ 2147483646 h 337"/>
              <a:gd name="T30" fmla="*/ 2147483646 w 370"/>
              <a:gd name="T31" fmla="*/ 2147483646 h 337"/>
              <a:gd name="T32" fmla="*/ 2147483646 w 370"/>
              <a:gd name="T33" fmla="*/ 2147483646 h 337"/>
              <a:gd name="T34" fmla="*/ 2147483646 w 370"/>
              <a:gd name="T35" fmla="*/ 2147483646 h 337"/>
              <a:gd name="T36" fmla="*/ 2147483646 w 370"/>
              <a:gd name="T37" fmla="*/ 2147483646 h 337"/>
              <a:gd name="T38" fmla="*/ 2147483646 w 370"/>
              <a:gd name="T39" fmla="*/ 2147483646 h 337"/>
              <a:gd name="T40" fmla="*/ 2147483646 w 370"/>
              <a:gd name="T41" fmla="*/ 2147483646 h 337"/>
              <a:gd name="T42" fmla="*/ 2147483646 w 370"/>
              <a:gd name="T43" fmla="*/ 2147483646 h 337"/>
              <a:gd name="T44" fmla="*/ 2147483646 w 370"/>
              <a:gd name="T45" fmla="*/ 2147483646 h 337"/>
              <a:gd name="T46" fmla="*/ 2147483646 w 370"/>
              <a:gd name="T47" fmla="*/ 2147483646 h 337"/>
              <a:gd name="T48" fmla="*/ 2147483646 w 370"/>
              <a:gd name="T49" fmla="*/ 2147483646 h 337"/>
              <a:gd name="T50" fmla="*/ 2147483646 w 370"/>
              <a:gd name="T51" fmla="*/ 2147483646 h 337"/>
              <a:gd name="T52" fmla="*/ 2147483646 w 370"/>
              <a:gd name="T53" fmla="*/ 2147483646 h 337"/>
              <a:gd name="T54" fmla="*/ 2147483646 w 370"/>
              <a:gd name="T55" fmla="*/ 2147483646 h 337"/>
              <a:gd name="T56" fmla="*/ 2147483646 w 370"/>
              <a:gd name="T57" fmla="*/ 2147483646 h 337"/>
              <a:gd name="T58" fmla="*/ 2147483646 w 370"/>
              <a:gd name="T59" fmla="*/ 2147483646 h 337"/>
              <a:gd name="T60" fmla="*/ 2147483646 w 370"/>
              <a:gd name="T61" fmla="*/ 2147483646 h 337"/>
              <a:gd name="T62" fmla="*/ 2147483646 w 370"/>
              <a:gd name="T63" fmla="*/ 2147483646 h 337"/>
              <a:gd name="T64" fmla="*/ 2147483646 w 370"/>
              <a:gd name="T65" fmla="*/ 2147483646 h 337"/>
              <a:gd name="T66" fmla="*/ 2147483646 w 370"/>
              <a:gd name="T67" fmla="*/ 2147483646 h 337"/>
              <a:gd name="T68" fmla="*/ 2147483646 w 370"/>
              <a:gd name="T69" fmla="*/ 2147483646 h 337"/>
              <a:gd name="T70" fmla="*/ 2147483646 w 370"/>
              <a:gd name="T71" fmla="*/ 2147483646 h 337"/>
              <a:gd name="T72" fmla="*/ 2147483646 w 370"/>
              <a:gd name="T73" fmla="*/ 2147483646 h 337"/>
              <a:gd name="T74" fmla="*/ 2147483646 w 370"/>
              <a:gd name="T75" fmla="*/ 2147483646 h 337"/>
              <a:gd name="T76" fmla="*/ 2147483646 w 370"/>
              <a:gd name="T77" fmla="*/ 2147483646 h 337"/>
              <a:gd name="T78" fmla="*/ 2147483646 w 370"/>
              <a:gd name="T79" fmla="*/ 2147483646 h 337"/>
              <a:gd name="T80" fmla="*/ 2147483646 w 370"/>
              <a:gd name="T81" fmla="*/ 2147483646 h 337"/>
              <a:gd name="T82" fmla="*/ 2147483646 w 370"/>
              <a:gd name="T83" fmla="*/ 2147483646 h 337"/>
              <a:gd name="T84" fmla="*/ 2147483646 w 370"/>
              <a:gd name="T85" fmla="*/ 2147483646 h 337"/>
              <a:gd name="T86" fmla="*/ 2147483646 w 370"/>
              <a:gd name="T87" fmla="*/ 2147483646 h 337"/>
              <a:gd name="T88" fmla="*/ 2147483646 w 370"/>
              <a:gd name="T89" fmla="*/ 2147483646 h 337"/>
              <a:gd name="T90" fmla="*/ 2147483646 w 370"/>
              <a:gd name="T91" fmla="*/ 2147483646 h 337"/>
              <a:gd name="T92" fmla="*/ 2147483646 w 370"/>
              <a:gd name="T93" fmla="*/ 2147483646 h 33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70" h="337">
                <a:moveTo>
                  <a:pt x="11" y="76"/>
                </a:moveTo>
                <a:lnTo>
                  <a:pt x="0" y="54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54" y="0"/>
                </a:lnTo>
                <a:lnTo>
                  <a:pt x="76" y="0"/>
                </a:lnTo>
                <a:lnTo>
                  <a:pt x="98" y="0"/>
                </a:lnTo>
                <a:lnTo>
                  <a:pt x="120" y="11"/>
                </a:lnTo>
                <a:lnTo>
                  <a:pt x="174" y="22"/>
                </a:lnTo>
                <a:lnTo>
                  <a:pt x="218" y="32"/>
                </a:lnTo>
                <a:lnTo>
                  <a:pt x="261" y="54"/>
                </a:lnTo>
                <a:lnTo>
                  <a:pt x="305" y="87"/>
                </a:lnTo>
                <a:lnTo>
                  <a:pt x="326" y="109"/>
                </a:lnTo>
                <a:lnTo>
                  <a:pt x="348" y="130"/>
                </a:lnTo>
                <a:lnTo>
                  <a:pt x="359" y="141"/>
                </a:lnTo>
                <a:lnTo>
                  <a:pt x="359" y="163"/>
                </a:lnTo>
                <a:lnTo>
                  <a:pt x="370" y="185"/>
                </a:lnTo>
                <a:lnTo>
                  <a:pt x="370" y="207"/>
                </a:lnTo>
                <a:lnTo>
                  <a:pt x="370" y="228"/>
                </a:lnTo>
                <a:lnTo>
                  <a:pt x="370" y="239"/>
                </a:lnTo>
                <a:lnTo>
                  <a:pt x="359" y="261"/>
                </a:lnTo>
                <a:lnTo>
                  <a:pt x="359" y="283"/>
                </a:lnTo>
                <a:lnTo>
                  <a:pt x="348" y="294"/>
                </a:lnTo>
                <a:lnTo>
                  <a:pt x="348" y="315"/>
                </a:lnTo>
                <a:lnTo>
                  <a:pt x="337" y="326"/>
                </a:lnTo>
                <a:lnTo>
                  <a:pt x="326" y="326"/>
                </a:lnTo>
                <a:lnTo>
                  <a:pt x="326" y="337"/>
                </a:lnTo>
                <a:lnTo>
                  <a:pt x="315" y="337"/>
                </a:lnTo>
                <a:lnTo>
                  <a:pt x="294" y="326"/>
                </a:lnTo>
                <a:lnTo>
                  <a:pt x="283" y="315"/>
                </a:lnTo>
                <a:lnTo>
                  <a:pt x="261" y="304"/>
                </a:lnTo>
                <a:lnTo>
                  <a:pt x="239" y="294"/>
                </a:lnTo>
                <a:lnTo>
                  <a:pt x="218" y="283"/>
                </a:lnTo>
                <a:lnTo>
                  <a:pt x="196" y="261"/>
                </a:lnTo>
                <a:lnTo>
                  <a:pt x="163" y="228"/>
                </a:lnTo>
                <a:lnTo>
                  <a:pt x="109" y="185"/>
                </a:lnTo>
                <a:lnTo>
                  <a:pt x="87" y="163"/>
                </a:lnTo>
                <a:lnTo>
                  <a:pt x="65" y="141"/>
                </a:lnTo>
                <a:lnTo>
                  <a:pt x="44" y="119"/>
                </a:lnTo>
                <a:lnTo>
                  <a:pt x="33" y="109"/>
                </a:lnTo>
                <a:lnTo>
                  <a:pt x="22" y="87"/>
                </a:lnTo>
                <a:lnTo>
                  <a:pt x="11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9" name="任意多边形 125988"/>
          <p:cNvSpPr>
            <a:spLocks noChangeArrowheads="1"/>
          </p:cNvSpPr>
          <p:nvPr/>
        </p:nvSpPr>
        <p:spPr bwMode="auto">
          <a:xfrm>
            <a:off x="6789738" y="2217738"/>
            <a:ext cx="276225" cy="173037"/>
          </a:xfrm>
          <a:custGeom>
            <a:avLst/>
            <a:gdLst>
              <a:gd name="T0" fmla="*/ 2147483646 w 435"/>
              <a:gd name="T1" fmla="*/ 2147483646 h 272"/>
              <a:gd name="T2" fmla="*/ 0 w 435"/>
              <a:gd name="T3" fmla="*/ 2147483646 h 272"/>
              <a:gd name="T4" fmla="*/ 0 w 435"/>
              <a:gd name="T5" fmla="*/ 2147483646 h 272"/>
              <a:gd name="T6" fmla="*/ 0 w 435"/>
              <a:gd name="T7" fmla="*/ 2147483646 h 272"/>
              <a:gd name="T8" fmla="*/ 0 w 435"/>
              <a:gd name="T9" fmla="*/ 2147483646 h 272"/>
              <a:gd name="T10" fmla="*/ 2147483646 w 435"/>
              <a:gd name="T11" fmla="*/ 0 h 272"/>
              <a:gd name="T12" fmla="*/ 2147483646 w 435"/>
              <a:gd name="T13" fmla="*/ 0 h 272"/>
              <a:gd name="T14" fmla="*/ 2147483646 w 435"/>
              <a:gd name="T15" fmla="*/ 0 h 272"/>
              <a:gd name="T16" fmla="*/ 2147483646 w 435"/>
              <a:gd name="T17" fmla="*/ 0 h 272"/>
              <a:gd name="T18" fmla="*/ 2147483646 w 435"/>
              <a:gd name="T19" fmla="*/ 0 h 272"/>
              <a:gd name="T20" fmla="*/ 2147483646 w 435"/>
              <a:gd name="T21" fmla="*/ 0 h 272"/>
              <a:gd name="T22" fmla="*/ 2147483646 w 435"/>
              <a:gd name="T23" fmla="*/ 0 h 272"/>
              <a:gd name="T24" fmla="*/ 2147483646 w 435"/>
              <a:gd name="T25" fmla="*/ 2147483646 h 272"/>
              <a:gd name="T26" fmla="*/ 2147483646 w 435"/>
              <a:gd name="T27" fmla="*/ 2147483646 h 272"/>
              <a:gd name="T28" fmla="*/ 2147483646 w 435"/>
              <a:gd name="T29" fmla="*/ 2147483646 h 272"/>
              <a:gd name="T30" fmla="*/ 2147483646 w 435"/>
              <a:gd name="T31" fmla="*/ 2147483646 h 272"/>
              <a:gd name="T32" fmla="*/ 2147483646 w 435"/>
              <a:gd name="T33" fmla="*/ 2147483646 h 272"/>
              <a:gd name="T34" fmla="*/ 2147483646 w 435"/>
              <a:gd name="T35" fmla="*/ 2147483646 h 272"/>
              <a:gd name="T36" fmla="*/ 2147483646 w 435"/>
              <a:gd name="T37" fmla="*/ 2147483646 h 272"/>
              <a:gd name="T38" fmla="*/ 2147483646 w 435"/>
              <a:gd name="T39" fmla="*/ 2147483646 h 272"/>
              <a:gd name="T40" fmla="*/ 2147483646 w 435"/>
              <a:gd name="T41" fmla="*/ 2147483646 h 272"/>
              <a:gd name="T42" fmla="*/ 2147483646 w 435"/>
              <a:gd name="T43" fmla="*/ 2147483646 h 272"/>
              <a:gd name="T44" fmla="*/ 2147483646 w 435"/>
              <a:gd name="T45" fmla="*/ 2147483646 h 272"/>
              <a:gd name="T46" fmla="*/ 2147483646 w 435"/>
              <a:gd name="T47" fmla="*/ 2147483646 h 272"/>
              <a:gd name="T48" fmla="*/ 2147483646 w 435"/>
              <a:gd name="T49" fmla="*/ 2147483646 h 272"/>
              <a:gd name="T50" fmla="*/ 2147483646 w 435"/>
              <a:gd name="T51" fmla="*/ 2147483646 h 272"/>
              <a:gd name="T52" fmla="*/ 2147483646 w 435"/>
              <a:gd name="T53" fmla="*/ 2147483646 h 272"/>
              <a:gd name="T54" fmla="*/ 2147483646 w 435"/>
              <a:gd name="T55" fmla="*/ 2147483646 h 272"/>
              <a:gd name="T56" fmla="*/ 2147483646 w 435"/>
              <a:gd name="T57" fmla="*/ 2147483646 h 272"/>
              <a:gd name="T58" fmla="*/ 2147483646 w 435"/>
              <a:gd name="T59" fmla="*/ 2147483646 h 272"/>
              <a:gd name="T60" fmla="*/ 2147483646 w 435"/>
              <a:gd name="T61" fmla="*/ 2147483646 h 272"/>
              <a:gd name="T62" fmla="*/ 2147483646 w 435"/>
              <a:gd name="T63" fmla="*/ 2147483646 h 272"/>
              <a:gd name="T64" fmla="*/ 2147483646 w 435"/>
              <a:gd name="T65" fmla="*/ 2147483646 h 272"/>
              <a:gd name="T66" fmla="*/ 2147483646 w 435"/>
              <a:gd name="T67" fmla="*/ 2147483646 h 272"/>
              <a:gd name="T68" fmla="*/ 2147483646 w 435"/>
              <a:gd name="T69" fmla="*/ 2147483646 h 272"/>
              <a:gd name="T70" fmla="*/ 2147483646 w 435"/>
              <a:gd name="T71" fmla="*/ 2147483646 h 272"/>
              <a:gd name="T72" fmla="*/ 2147483646 w 435"/>
              <a:gd name="T73" fmla="*/ 2147483646 h 272"/>
              <a:gd name="T74" fmla="*/ 2147483646 w 435"/>
              <a:gd name="T75" fmla="*/ 2147483646 h 272"/>
              <a:gd name="T76" fmla="*/ 2147483646 w 435"/>
              <a:gd name="T77" fmla="*/ 2147483646 h 272"/>
              <a:gd name="T78" fmla="*/ 2147483646 w 435"/>
              <a:gd name="T79" fmla="*/ 2147483646 h 272"/>
              <a:gd name="T80" fmla="*/ 2147483646 w 435"/>
              <a:gd name="T81" fmla="*/ 2147483646 h 272"/>
              <a:gd name="T82" fmla="*/ 2147483646 w 435"/>
              <a:gd name="T83" fmla="*/ 2147483646 h 2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35" h="272">
                <a:moveTo>
                  <a:pt x="11" y="54"/>
                </a:move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0" y="10"/>
                </a:lnTo>
                <a:lnTo>
                  <a:pt x="11" y="0"/>
                </a:lnTo>
                <a:lnTo>
                  <a:pt x="21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8" y="0"/>
                </a:lnTo>
                <a:lnTo>
                  <a:pt x="152" y="0"/>
                </a:lnTo>
                <a:lnTo>
                  <a:pt x="195" y="10"/>
                </a:lnTo>
                <a:lnTo>
                  <a:pt x="282" y="21"/>
                </a:lnTo>
                <a:lnTo>
                  <a:pt x="304" y="43"/>
                </a:lnTo>
                <a:lnTo>
                  <a:pt x="337" y="54"/>
                </a:lnTo>
                <a:lnTo>
                  <a:pt x="369" y="76"/>
                </a:lnTo>
                <a:lnTo>
                  <a:pt x="391" y="98"/>
                </a:lnTo>
                <a:lnTo>
                  <a:pt x="413" y="130"/>
                </a:lnTo>
                <a:lnTo>
                  <a:pt x="424" y="152"/>
                </a:lnTo>
                <a:lnTo>
                  <a:pt x="435" y="174"/>
                </a:lnTo>
                <a:lnTo>
                  <a:pt x="435" y="206"/>
                </a:lnTo>
                <a:lnTo>
                  <a:pt x="435" y="228"/>
                </a:lnTo>
                <a:lnTo>
                  <a:pt x="435" y="250"/>
                </a:lnTo>
                <a:lnTo>
                  <a:pt x="424" y="261"/>
                </a:lnTo>
                <a:lnTo>
                  <a:pt x="424" y="272"/>
                </a:lnTo>
                <a:lnTo>
                  <a:pt x="413" y="272"/>
                </a:lnTo>
                <a:lnTo>
                  <a:pt x="402" y="272"/>
                </a:lnTo>
                <a:lnTo>
                  <a:pt x="391" y="272"/>
                </a:lnTo>
                <a:lnTo>
                  <a:pt x="358" y="261"/>
                </a:lnTo>
                <a:lnTo>
                  <a:pt x="337" y="239"/>
                </a:lnTo>
                <a:lnTo>
                  <a:pt x="304" y="228"/>
                </a:lnTo>
                <a:lnTo>
                  <a:pt x="261" y="206"/>
                </a:lnTo>
                <a:lnTo>
                  <a:pt x="228" y="185"/>
                </a:lnTo>
                <a:lnTo>
                  <a:pt x="185" y="163"/>
                </a:lnTo>
                <a:lnTo>
                  <a:pt x="141" y="141"/>
                </a:lnTo>
                <a:lnTo>
                  <a:pt x="108" y="119"/>
                </a:lnTo>
                <a:lnTo>
                  <a:pt x="76" y="108"/>
                </a:lnTo>
                <a:lnTo>
                  <a:pt x="54" y="87"/>
                </a:lnTo>
                <a:lnTo>
                  <a:pt x="32" y="76"/>
                </a:lnTo>
                <a:lnTo>
                  <a:pt x="21" y="65"/>
                </a:lnTo>
                <a:lnTo>
                  <a:pt x="11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0" name="任意多边形 125979"/>
          <p:cNvSpPr>
            <a:spLocks noChangeArrowheads="1"/>
          </p:cNvSpPr>
          <p:nvPr/>
        </p:nvSpPr>
        <p:spPr bwMode="auto">
          <a:xfrm>
            <a:off x="5988050" y="1395413"/>
            <a:ext cx="469900" cy="1292225"/>
          </a:xfrm>
          <a:custGeom>
            <a:avLst/>
            <a:gdLst>
              <a:gd name="T0" fmla="*/ 2147483646 w 739"/>
              <a:gd name="T1" fmla="*/ 2147483646 h 2035"/>
              <a:gd name="T2" fmla="*/ 2147483646 w 739"/>
              <a:gd name="T3" fmla="*/ 2147483646 h 2035"/>
              <a:gd name="T4" fmla="*/ 2147483646 w 739"/>
              <a:gd name="T5" fmla="*/ 2147483646 h 2035"/>
              <a:gd name="T6" fmla="*/ 2147483646 w 739"/>
              <a:gd name="T7" fmla="*/ 2147483646 h 2035"/>
              <a:gd name="T8" fmla="*/ 2147483646 w 739"/>
              <a:gd name="T9" fmla="*/ 2147483646 h 2035"/>
              <a:gd name="T10" fmla="*/ 2147483646 w 739"/>
              <a:gd name="T11" fmla="*/ 2147483646 h 2035"/>
              <a:gd name="T12" fmla="*/ 2147483646 w 739"/>
              <a:gd name="T13" fmla="*/ 2147483646 h 2035"/>
              <a:gd name="T14" fmla="*/ 2147483646 w 739"/>
              <a:gd name="T15" fmla="*/ 2147483646 h 2035"/>
              <a:gd name="T16" fmla="*/ 2147483646 w 739"/>
              <a:gd name="T17" fmla="*/ 2147483646 h 2035"/>
              <a:gd name="T18" fmla="*/ 2147483646 w 739"/>
              <a:gd name="T19" fmla="*/ 2147483646 h 2035"/>
              <a:gd name="T20" fmla="*/ 2147483646 w 739"/>
              <a:gd name="T21" fmla="*/ 2147483646 h 2035"/>
              <a:gd name="T22" fmla="*/ 2147483646 w 739"/>
              <a:gd name="T23" fmla="*/ 2147483646 h 2035"/>
              <a:gd name="T24" fmla="*/ 2147483646 w 739"/>
              <a:gd name="T25" fmla="*/ 0 h 2035"/>
              <a:gd name="T26" fmla="*/ 2147483646 w 739"/>
              <a:gd name="T27" fmla="*/ 0 h 2035"/>
              <a:gd name="T28" fmla="*/ 2147483646 w 739"/>
              <a:gd name="T29" fmla="*/ 2147483646 h 2035"/>
              <a:gd name="T30" fmla="*/ 2147483646 w 739"/>
              <a:gd name="T31" fmla="*/ 2147483646 h 2035"/>
              <a:gd name="T32" fmla="*/ 2147483646 w 739"/>
              <a:gd name="T33" fmla="*/ 2147483646 h 2035"/>
              <a:gd name="T34" fmla="*/ 2147483646 w 739"/>
              <a:gd name="T35" fmla="*/ 2147483646 h 2035"/>
              <a:gd name="T36" fmla="*/ 2147483646 w 739"/>
              <a:gd name="T37" fmla="*/ 2147483646 h 2035"/>
              <a:gd name="T38" fmla="*/ 2147483646 w 739"/>
              <a:gd name="T39" fmla="*/ 2147483646 h 2035"/>
              <a:gd name="T40" fmla="*/ 2147483646 w 739"/>
              <a:gd name="T41" fmla="*/ 2147483646 h 2035"/>
              <a:gd name="T42" fmla="*/ 2147483646 w 739"/>
              <a:gd name="T43" fmla="*/ 2147483646 h 2035"/>
              <a:gd name="T44" fmla="*/ 2147483646 w 739"/>
              <a:gd name="T45" fmla="*/ 2147483646 h 2035"/>
              <a:gd name="T46" fmla="*/ 2147483646 w 739"/>
              <a:gd name="T47" fmla="*/ 2147483646 h 2035"/>
              <a:gd name="T48" fmla="*/ 2147483646 w 739"/>
              <a:gd name="T49" fmla="*/ 2147483646 h 2035"/>
              <a:gd name="T50" fmla="*/ 2147483646 w 739"/>
              <a:gd name="T51" fmla="*/ 2147483646 h 2035"/>
              <a:gd name="T52" fmla="*/ 2147483646 w 739"/>
              <a:gd name="T53" fmla="*/ 2147483646 h 2035"/>
              <a:gd name="T54" fmla="*/ 2147483646 w 739"/>
              <a:gd name="T55" fmla="*/ 2147483646 h 2035"/>
              <a:gd name="T56" fmla="*/ 2147483646 w 739"/>
              <a:gd name="T57" fmla="*/ 2147483646 h 2035"/>
              <a:gd name="T58" fmla="*/ 0 w 739"/>
              <a:gd name="T59" fmla="*/ 2147483646 h 2035"/>
              <a:gd name="T60" fmla="*/ 0 w 739"/>
              <a:gd name="T61" fmla="*/ 2147483646 h 2035"/>
              <a:gd name="T62" fmla="*/ 2147483646 w 739"/>
              <a:gd name="T63" fmla="*/ 2147483646 h 2035"/>
              <a:gd name="T64" fmla="*/ 2147483646 w 739"/>
              <a:gd name="T65" fmla="*/ 2147483646 h 2035"/>
              <a:gd name="T66" fmla="*/ 2147483646 w 739"/>
              <a:gd name="T67" fmla="*/ 2147483646 h 2035"/>
              <a:gd name="T68" fmla="*/ 2147483646 w 739"/>
              <a:gd name="T69" fmla="*/ 2147483646 h 2035"/>
              <a:gd name="T70" fmla="*/ 2147483646 w 739"/>
              <a:gd name="T71" fmla="*/ 2147483646 h 2035"/>
              <a:gd name="T72" fmla="*/ 2147483646 w 739"/>
              <a:gd name="T73" fmla="*/ 2147483646 h 203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39" h="2035">
                <a:moveTo>
                  <a:pt x="369" y="1393"/>
                </a:moveTo>
                <a:lnTo>
                  <a:pt x="402" y="1327"/>
                </a:lnTo>
                <a:lnTo>
                  <a:pt x="434" y="1251"/>
                </a:lnTo>
                <a:lnTo>
                  <a:pt x="456" y="1186"/>
                </a:lnTo>
                <a:lnTo>
                  <a:pt x="489" y="1110"/>
                </a:lnTo>
                <a:lnTo>
                  <a:pt x="500" y="1044"/>
                </a:lnTo>
                <a:lnTo>
                  <a:pt x="521" y="968"/>
                </a:lnTo>
                <a:lnTo>
                  <a:pt x="543" y="903"/>
                </a:lnTo>
                <a:lnTo>
                  <a:pt x="554" y="838"/>
                </a:lnTo>
                <a:lnTo>
                  <a:pt x="576" y="718"/>
                </a:lnTo>
                <a:lnTo>
                  <a:pt x="587" y="598"/>
                </a:lnTo>
                <a:lnTo>
                  <a:pt x="598" y="478"/>
                </a:lnTo>
                <a:lnTo>
                  <a:pt x="598" y="370"/>
                </a:lnTo>
                <a:lnTo>
                  <a:pt x="598" y="315"/>
                </a:lnTo>
                <a:lnTo>
                  <a:pt x="598" y="261"/>
                </a:lnTo>
                <a:lnTo>
                  <a:pt x="598" y="228"/>
                </a:lnTo>
                <a:lnTo>
                  <a:pt x="598" y="185"/>
                </a:lnTo>
                <a:lnTo>
                  <a:pt x="598" y="152"/>
                </a:lnTo>
                <a:lnTo>
                  <a:pt x="587" y="130"/>
                </a:lnTo>
                <a:lnTo>
                  <a:pt x="587" y="98"/>
                </a:lnTo>
                <a:lnTo>
                  <a:pt x="587" y="87"/>
                </a:lnTo>
                <a:lnTo>
                  <a:pt x="576" y="54"/>
                </a:lnTo>
                <a:lnTo>
                  <a:pt x="576" y="32"/>
                </a:lnTo>
                <a:lnTo>
                  <a:pt x="587" y="10"/>
                </a:lnTo>
                <a:lnTo>
                  <a:pt x="598" y="0"/>
                </a:lnTo>
                <a:lnTo>
                  <a:pt x="608" y="0"/>
                </a:lnTo>
                <a:lnTo>
                  <a:pt x="619" y="0"/>
                </a:lnTo>
                <a:lnTo>
                  <a:pt x="630" y="0"/>
                </a:lnTo>
                <a:lnTo>
                  <a:pt x="652" y="10"/>
                </a:lnTo>
                <a:lnTo>
                  <a:pt x="663" y="10"/>
                </a:lnTo>
                <a:lnTo>
                  <a:pt x="684" y="21"/>
                </a:lnTo>
                <a:lnTo>
                  <a:pt x="717" y="32"/>
                </a:lnTo>
                <a:lnTo>
                  <a:pt x="739" y="43"/>
                </a:lnTo>
                <a:lnTo>
                  <a:pt x="739" y="283"/>
                </a:lnTo>
                <a:lnTo>
                  <a:pt x="739" y="402"/>
                </a:lnTo>
                <a:lnTo>
                  <a:pt x="728" y="522"/>
                </a:lnTo>
                <a:lnTo>
                  <a:pt x="717" y="642"/>
                </a:lnTo>
                <a:lnTo>
                  <a:pt x="706" y="750"/>
                </a:lnTo>
                <a:lnTo>
                  <a:pt x="695" y="870"/>
                </a:lnTo>
                <a:lnTo>
                  <a:pt x="674" y="979"/>
                </a:lnTo>
                <a:lnTo>
                  <a:pt x="652" y="1088"/>
                </a:lnTo>
                <a:lnTo>
                  <a:pt x="619" y="1186"/>
                </a:lnTo>
                <a:lnTo>
                  <a:pt x="576" y="1273"/>
                </a:lnTo>
                <a:lnTo>
                  <a:pt x="543" y="1360"/>
                </a:lnTo>
                <a:lnTo>
                  <a:pt x="500" y="1447"/>
                </a:lnTo>
                <a:lnTo>
                  <a:pt x="456" y="1523"/>
                </a:lnTo>
                <a:lnTo>
                  <a:pt x="413" y="1599"/>
                </a:lnTo>
                <a:lnTo>
                  <a:pt x="358" y="1665"/>
                </a:lnTo>
                <a:lnTo>
                  <a:pt x="315" y="1741"/>
                </a:lnTo>
                <a:lnTo>
                  <a:pt x="261" y="1806"/>
                </a:lnTo>
                <a:lnTo>
                  <a:pt x="195" y="1871"/>
                </a:lnTo>
                <a:lnTo>
                  <a:pt x="141" y="1937"/>
                </a:lnTo>
                <a:lnTo>
                  <a:pt x="108" y="1969"/>
                </a:lnTo>
                <a:lnTo>
                  <a:pt x="87" y="1991"/>
                </a:lnTo>
                <a:lnTo>
                  <a:pt x="65" y="2013"/>
                </a:lnTo>
                <a:lnTo>
                  <a:pt x="43" y="2024"/>
                </a:lnTo>
                <a:lnTo>
                  <a:pt x="32" y="2035"/>
                </a:lnTo>
                <a:lnTo>
                  <a:pt x="10" y="2035"/>
                </a:lnTo>
                <a:lnTo>
                  <a:pt x="0" y="2035"/>
                </a:lnTo>
                <a:lnTo>
                  <a:pt x="0" y="2024"/>
                </a:lnTo>
                <a:lnTo>
                  <a:pt x="0" y="2013"/>
                </a:lnTo>
                <a:lnTo>
                  <a:pt x="0" y="1991"/>
                </a:lnTo>
                <a:lnTo>
                  <a:pt x="10" y="1969"/>
                </a:lnTo>
                <a:lnTo>
                  <a:pt x="32" y="1948"/>
                </a:lnTo>
                <a:lnTo>
                  <a:pt x="54" y="1915"/>
                </a:lnTo>
                <a:lnTo>
                  <a:pt x="76" y="1882"/>
                </a:lnTo>
                <a:lnTo>
                  <a:pt x="108" y="1839"/>
                </a:lnTo>
                <a:lnTo>
                  <a:pt x="141" y="1795"/>
                </a:lnTo>
                <a:lnTo>
                  <a:pt x="174" y="1752"/>
                </a:lnTo>
                <a:lnTo>
                  <a:pt x="206" y="1708"/>
                </a:lnTo>
                <a:lnTo>
                  <a:pt x="239" y="1654"/>
                </a:lnTo>
                <a:lnTo>
                  <a:pt x="271" y="1599"/>
                </a:lnTo>
                <a:lnTo>
                  <a:pt x="304" y="1534"/>
                </a:lnTo>
                <a:lnTo>
                  <a:pt x="337" y="1469"/>
                </a:lnTo>
                <a:lnTo>
                  <a:pt x="369" y="139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8" name="任意多边形 125987"/>
          <p:cNvSpPr>
            <a:spLocks noChangeArrowheads="1"/>
          </p:cNvSpPr>
          <p:nvPr/>
        </p:nvSpPr>
        <p:spPr bwMode="auto">
          <a:xfrm>
            <a:off x="5919788" y="1982788"/>
            <a:ext cx="449262" cy="298450"/>
          </a:xfrm>
          <a:custGeom>
            <a:avLst/>
            <a:gdLst>
              <a:gd name="T0" fmla="*/ 2147483646 w 707"/>
              <a:gd name="T1" fmla="*/ 0 h 468"/>
              <a:gd name="T2" fmla="*/ 2147483646 w 707"/>
              <a:gd name="T3" fmla="*/ 2147483646 h 468"/>
              <a:gd name="T4" fmla="*/ 2147483646 w 707"/>
              <a:gd name="T5" fmla="*/ 2147483646 h 468"/>
              <a:gd name="T6" fmla="*/ 2147483646 w 707"/>
              <a:gd name="T7" fmla="*/ 2147483646 h 468"/>
              <a:gd name="T8" fmla="*/ 2147483646 w 707"/>
              <a:gd name="T9" fmla="*/ 2147483646 h 468"/>
              <a:gd name="T10" fmla="*/ 2147483646 w 707"/>
              <a:gd name="T11" fmla="*/ 2147483646 h 468"/>
              <a:gd name="T12" fmla="*/ 2147483646 w 707"/>
              <a:gd name="T13" fmla="*/ 2147483646 h 468"/>
              <a:gd name="T14" fmla="*/ 2147483646 w 707"/>
              <a:gd name="T15" fmla="*/ 2147483646 h 468"/>
              <a:gd name="T16" fmla="*/ 2147483646 w 707"/>
              <a:gd name="T17" fmla="*/ 2147483646 h 468"/>
              <a:gd name="T18" fmla="*/ 2147483646 w 707"/>
              <a:gd name="T19" fmla="*/ 2147483646 h 468"/>
              <a:gd name="T20" fmla="*/ 2147483646 w 707"/>
              <a:gd name="T21" fmla="*/ 2147483646 h 468"/>
              <a:gd name="T22" fmla="*/ 2147483646 w 707"/>
              <a:gd name="T23" fmla="*/ 2147483646 h 468"/>
              <a:gd name="T24" fmla="*/ 2147483646 w 707"/>
              <a:gd name="T25" fmla="*/ 2147483646 h 468"/>
              <a:gd name="T26" fmla="*/ 2147483646 w 707"/>
              <a:gd name="T27" fmla="*/ 2147483646 h 468"/>
              <a:gd name="T28" fmla="*/ 2147483646 w 707"/>
              <a:gd name="T29" fmla="*/ 2147483646 h 468"/>
              <a:gd name="T30" fmla="*/ 2147483646 w 707"/>
              <a:gd name="T31" fmla="*/ 2147483646 h 468"/>
              <a:gd name="T32" fmla="*/ 2147483646 w 707"/>
              <a:gd name="T33" fmla="*/ 2147483646 h 468"/>
              <a:gd name="T34" fmla="*/ 2147483646 w 707"/>
              <a:gd name="T35" fmla="*/ 2147483646 h 468"/>
              <a:gd name="T36" fmla="*/ 2147483646 w 707"/>
              <a:gd name="T37" fmla="*/ 2147483646 h 468"/>
              <a:gd name="T38" fmla="*/ 2147483646 w 707"/>
              <a:gd name="T39" fmla="*/ 2147483646 h 468"/>
              <a:gd name="T40" fmla="*/ 2147483646 w 707"/>
              <a:gd name="T41" fmla="*/ 2147483646 h 468"/>
              <a:gd name="T42" fmla="*/ 2147483646 w 707"/>
              <a:gd name="T43" fmla="*/ 2147483646 h 468"/>
              <a:gd name="T44" fmla="*/ 2147483646 w 707"/>
              <a:gd name="T45" fmla="*/ 2147483646 h 468"/>
              <a:gd name="T46" fmla="*/ 2147483646 w 707"/>
              <a:gd name="T47" fmla="*/ 2147483646 h 468"/>
              <a:gd name="T48" fmla="*/ 2147483646 w 707"/>
              <a:gd name="T49" fmla="*/ 2147483646 h 468"/>
              <a:gd name="T50" fmla="*/ 2147483646 w 707"/>
              <a:gd name="T51" fmla="*/ 2147483646 h 468"/>
              <a:gd name="T52" fmla="*/ 2147483646 w 707"/>
              <a:gd name="T53" fmla="*/ 2147483646 h 468"/>
              <a:gd name="T54" fmla="*/ 2147483646 w 707"/>
              <a:gd name="T55" fmla="*/ 2147483646 h 468"/>
              <a:gd name="T56" fmla="*/ 0 w 707"/>
              <a:gd name="T57" fmla="*/ 2147483646 h 468"/>
              <a:gd name="T58" fmla="*/ 0 w 707"/>
              <a:gd name="T59" fmla="*/ 2147483646 h 468"/>
              <a:gd name="T60" fmla="*/ 2147483646 w 707"/>
              <a:gd name="T61" fmla="*/ 2147483646 h 468"/>
              <a:gd name="T62" fmla="*/ 2147483646 w 707"/>
              <a:gd name="T63" fmla="*/ 2147483646 h 468"/>
              <a:gd name="T64" fmla="*/ 2147483646 w 707"/>
              <a:gd name="T65" fmla="*/ 2147483646 h 468"/>
              <a:gd name="T66" fmla="*/ 2147483646 w 707"/>
              <a:gd name="T67" fmla="*/ 2147483646 h 468"/>
              <a:gd name="T68" fmla="*/ 2147483646 w 707"/>
              <a:gd name="T69" fmla="*/ 2147483646 h 468"/>
              <a:gd name="T70" fmla="*/ 2147483646 w 707"/>
              <a:gd name="T71" fmla="*/ 2147483646 h 468"/>
              <a:gd name="T72" fmla="*/ 2147483646 w 707"/>
              <a:gd name="T73" fmla="*/ 2147483646 h 468"/>
              <a:gd name="T74" fmla="*/ 2147483646 w 707"/>
              <a:gd name="T75" fmla="*/ 2147483646 h 468"/>
              <a:gd name="T76" fmla="*/ 2147483646 w 707"/>
              <a:gd name="T77" fmla="*/ 2147483646 h 468"/>
              <a:gd name="T78" fmla="*/ 2147483646 w 707"/>
              <a:gd name="T79" fmla="*/ 2147483646 h 468"/>
              <a:gd name="T80" fmla="*/ 2147483646 w 707"/>
              <a:gd name="T81" fmla="*/ 2147483646 h 468"/>
              <a:gd name="T82" fmla="*/ 2147483646 w 707"/>
              <a:gd name="T83" fmla="*/ 2147483646 h 468"/>
              <a:gd name="T84" fmla="*/ 2147483646 w 707"/>
              <a:gd name="T85" fmla="*/ 2147483646 h 468"/>
              <a:gd name="T86" fmla="*/ 2147483646 w 707"/>
              <a:gd name="T87" fmla="*/ 2147483646 h 468"/>
              <a:gd name="T88" fmla="*/ 2147483646 w 707"/>
              <a:gd name="T89" fmla="*/ 2147483646 h 468"/>
              <a:gd name="T90" fmla="*/ 2147483646 w 707"/>
              <a:gd name="T91" fmla="*/ 2147483646 h 468"/>
              <a:gd name="T92" fmla="*/ 2147483646 w 707"/>
              <a:gd name="T93" fmla="*/ 2147483646 h 468"/>
              <a:gd name="T94" fmla="*/ 2147483646 w 707"/>
              <a:gd name="T95" fmla="*/ 2147483646 h 468"/>
              <a:gd name="T96" fmla="*/ 2147483646 w 707"/>
              <a:gd name="T97" fmla="*/ 2147483646 h 468"/>
              <a:gd name="T98" fmla="*/ 2147483646 w 707"/>
              <a:gd name="T99" fmla="*/ 2147483646 h 468"/>
              <a:gd name="T100" fmla="*/ 2147483646 w 707"/>
              <a:gd name="T101" fmla="*/ 2147483646 h 468"/>
              <a:gd name="T102" fmla="*/ 2147483646 w 707"/>
              <a:gd name="T103" fmla="*/ 0 h 4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07" h="468">
                <a:moveTo>
                  <a:pt x="696" y="0"/>
                </a:moveTo>
                <a:lnTo>
                  <a:pt x="707" y="54"/>
                </a:lnTo>
                <a:lnTo>
                  <a:pt x="674" y="76"/>
                </a:lnTo>
                <a:lnTo>
                  <a:pt x="641" y="108"/>
                </a:lnTo>
                <a:lnTo>
                  <a:pt x="576" y="163"/>
                </a:lnTo>
                <a:lnTo>
                  <a:pt x="489" y="228"/>
                </a:lnTo>
                <a:lnTo>
                  <a:pt x="446" y="261"/>
                </a:lnTo>
                <a:lnTo>
                  <a:pt x="402" y="304"/>
                </a:lnTo>
                <a:lnTo>
                  <a:pt x="359" y="337"/>
                </a:lnTo>
                <a:lnTo>
                  <a:pt x="326" y="370"/>
                </a:lnTo>
                <a:lnTo>
                  <a:pt x="293" y="391"/>
                </a:lnTo>
                <a:lnTo>
                  <a:pt x="261" y="413"/>
                </a:lnTo>
                <a:lnTo>
                  <a:pt x="239" y="435"/>
                </a:lnTo>
                <a:lnTo>
                  <a:pt x="217" y="446"/>
                </a:lnTo>
                <a:lnTo>
                  <a:pt x="196" y="457"/>
                </a:lnTo>
                <a:lnTo>
                  <a:pt x="185" y="457"/>
                </a:lnTo>
                <a:lnTo>
                  <a:pt x="174" y="468"/>
                </a:lnTo>
                <a:lnTo>
                  <a:pt x="163" y="468"/>
                </a:lnTo>
                <a:lnTo>
                  <a:pt x="141" y="457"/>
                </a:lnTo>
                <a:lnTo>
                  <a:pt x="130" y="457"/>
                </a:lnTo>
                <a:lnTo>
                  <a:pt x="119" y="446"/>
                </a:lnTo>
                <a:lnTo>
                  <a:pt x="109" y="435"/>
                </a:lnTo>
                <a:lnTo>
                  <a:pt x="87" y="424"/>
                </a:lnTo>
                <a:lnTo>
                  <a:pt x="76" y="402"/>
                </a:lnTo>
                <a:lnTo>
                  <a:pt x="43" y="370"/>
                </a:lnTo>
                <a:lnTo>
                  <a:pt x="22" y="348"/>
                </a:lnTo>
                <a:lnTo>
                  <a:pt x="11" y="315"/>
                </a:lnTo>
                <a:lnTo>
                  <a:pt x="11" y="293"/>
                </a:lnTo>
                <a:lnTo>
                  <a:pt x="0" y="283"/>
                </a:lnTo>
                <a:lnTo>
                  <a:pt x="0" y="272"/>
                </a:lnTo>
                <a:lnTo>
                  <a:pt x="11" y="272"/>
                </a:lnTo>
                <a:lnTo>
                  <a:pt x="32" y="261"/>
                </a:lnTo>
                <a:lnTo>
                  <a:pt x="54" y="272"/>
                </a:lnTo>
                <a:lnTo>
                  <a:pt x="76" y="272"/>
                </a:lnTo>
                <a:lnTo>
                  <a:pt x="98" y="272"/>
                </a:lnTo>
                <a:lnTo>
                  <a:pt x="119" y="272"/>
                </a:lnTo>
                <a:lnTo>
                  <a:pt x="141" y="272"/>
                </a:lnTo>
                <a:lnTo>
                  <a:pt x="152" y="261"/>
                </a:lnTo>
                <a:lnTo>
                  <a:pt x="174" y="261"/>
                </a:lnTo>
                <a:lnTo>
                  <a:pt x="185" y="250"/>
                </a:lnTo>
                <a:lnTo>
                  <a:pt x="206" y="239"/>
                </a:lnTo>
                <a:lnTo>
                  <a:pt x="239" y="228"/>
                </a:lnTo>
                <a:lnTo>
                  <a:pt x="261" y="217"/>
                </a:lnTo>
                <a:lnTo>
                  <a:pt x="293" y="206"/>
                </a:lnTo>
                <a:lnTo>
                  <a:pt x="337" y="185"/>
                </a:lnTo>
                <a:lnTo>
                  <a:pt x="370" y="163"/>
                </a:lnTo>
                <a:lnTo>
                  <a:pt x="413" y="141"/>
                </a:lnTo>
                <a:lnTo>
                  <a:pt x="467" y="119"/>
                </a:lnTo>
                <a:lnTo>
                  <a:pt x="522" y="87"/>
                </a:lnTo>
                <a:lnTo>
                  <a:pt x="576" y="65"/>
                </a:lnTo>
                <a:lnTo>
                  <a:pt x="630" y="32"/>
                </a:lnTo>
                <a:lnTo>
                  <a:pt x="696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52" name="矩形 4"/>
          <p:cNvSpPr>
            <a:spLocks noChangeArrowheads="1"/>
          </p:cNvSpPr>
          <p:nvPr/>
        </p:nvSpPr>
        <p:spPr bwMode="auto">
          <a:xfrm>
            <a:off x="2482850" y="1374775"/>
            <a:ext cx="12033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409825" y="6492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ténɡ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28613" y="3117850"/>
            <a:ext cx="6867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头疼  心疼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8613" y="3792538"/>
            <a:ext cx="87344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看到我受了伤，妈妈心疼地流出了眼泪。 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5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5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5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5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5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5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5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699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4552" name="Freeform 40"/>
          <p:cNvSpPr>
            <a:spLocks noChangeArrowheads="1"/>
          </p:cNvSpPr>
          <p:nvPr/>
        </p:nvSpPr>
        <p:spPr bwMode="auto">
          <a:xfrm>
            <a:off x="6418263" y="1301750"/>
            <a:ext cx="960437" cy="209550"/>
          </a:xfrm>
          <a:custGeom>
            <a:avLst/>
            <a:gdLst>
              <a:gd name="T0" fmla="*/ 2147483646 w 1514"/>
              <a:gd name="T1" fmla="*/ 2147483646 h 330"/>
              <a:gd name="T2" fmla="*/ 2147483646 w 1514"/>
              <a:gd name="T3" fmla="*/ 2147483646 h 330"/>
              <a:gd name="T4" fmla="*/ 2147483646 w 1514"/>
              <a:gd name="T5" fmla="*/ 2147483646 h 330"/>
              <a:gd name="T6" fmla="*/ 2147483646 w 1514"/>
              <a:gd name="T7" fmla="*/ 2147483646 h 330"/>
              <a:gd name="T8" fmla="*/ 2147483646 w 1514"/>
              <a:gd name="T9" fmla="*/ 2147483646 h 330"/>
              <a:gd name="T10" fmla="*/ 2147483646 w 1514"/>
              <a:gd name="T11" fmla="*/ 2147483646 h 330"/>
              <a:gd name="T12" fmla="*/ 2147483646 w 1514"/>
              <a:gd name="T13" fmla="*/ 2147483646 h 330"/>
              <a:gd name="T14" fmla="*/ 2147483646 w 1514"/>
              <a:gd name="T15" fmla="*/ 2147483646 h 330"/>
              <a:gd name="T16" fmla="*/ 2147483646 w 1514"/>
              <a:gd name="T17" fmla="*/ 2147483646 h 330"/>
              <a:gd name="T18" fmla="*/ 2147483646 w 1514"/>
              <a:gd name="T19" fmla="*/ 2147483646 h 330"/>
              <a:gd name="T20" fmla="*/ 2147483646 w 1514"/>
              <a:gd name="T21" fmla="*/ 2147483646 h 330"/>
              <a:gd name="T22" fmla="*/ 2147483646 w 1514"/>
              <a:gd name="T23" fmla="*/ 2147483646 h 330"/>
              <a:gd name="T24" fmla="*/ 2147483646 w 1514"/>
              <a:gd name="T25" fmla="*/ 2147483646 h 330"/>
              <a:gd name="T26" fmla="*/ 2147483646 w 1514"/>
              <a:gd name="T27" fmla="*/ 2147483646 h 330"/>
              <a:gd name="T28" fmla="*/ 2147483646 w 1514"/>
              <a:gd name="T29" fmla="*/ 2147483646 h 330"/>
              <a:gd name="T30" fmla="*/ 2147483646 w 1514"/>
              <a:gd name="T31" fmla="*/ 2147483646 h 330"/>
              <a:gd name="T32" fmla="*/ 0 w 1514"/>
              <a:gd name="T33" fmla="*/ 2147483646 h 330"/>
              <a:gd name="T34" fmla="*/ 0 w 1514"/>
              <a:gd name="T35" fmla="*/ 2147483646 h 330"/>
              <a:gd name="T36" fmla="*/ 2147483646 w 1514"/>
              <a:gd name="T37" fmla="*/ 2147483646 h 330"/>
              <a:gd name="T38" fmla="*/ 2147483646 w 1514"/>
              <a:gd name="T39" fmla="*/ 2147483646 h 330"/>
              <a:gd name="T40" fmla="*/ 2147483646 w 1514"/>
              <a:gd name="T41" fmla="*/ 2147483646 h 330"/>
              <a:gd name="T42" fmla="*/ 2147483646 w 1514"/>
              <a:gd name="T43" fmla="*/ 2147483646 h 330"/>
              <a:gd name="T44" fmla="*/ 2147483646 w 1514"/>
              <a:gd name="T45" fmla="*/ 2147483646 h 330"/>
              <a:gd name="T46" fmla="*/ 2147483646 w 1514"/>
              <a:gd name="T47" fmla="*/ 2147483646 h 330"/>
              <a:gd name="T48" fmla="*/ 2147483646 w 1514"/>
              <a:gd name="T49" fmla="*/ 2147483646 h 330"/>
              <a:gd name="T50" fmla="*/ 2147483646 w 1514"/>
              <a:gd name="T51" fmla="*/ 2147483646 h 330"/>
              <a:gd name="T52" fmla="*/ 2147483646 w 1514"/>
              <a:gd name="T53" fmla="*/ 2147483646 h 330"/>
              <a:gd name="T54" fmla="*/ 2147483646 w 1514"/>
              <a:gd name="T55" fmla="*/ 2147483646 h 330"/>
              <a:gd name="T56" fmla="*/ 2147483646 w 1514"/>
              <a:gd name="T57" fmla="*/ 2147483646 h 330"/>
              <a:gd name="T58" fmla="*/ 2147483646 w 1514"/>
              <a:gd name="T59" fmla="*/ 2147483646 h 330"/>
              <a:gd name="T60" fmla="*/ 2147483646 w 1514"/>
              <a:gd name="T61" fmla="*/ 2147483646 h 330"/>
              <a:gd name="T62" fmla="*/ 2147483646 w 1514"/>
              <a:gd name="T63" fmla="*/ 2147483646 h 330"/>
              <a:gd name="T64" fmla="*/ 2147483646 w 1514"/>
              <a:gd name="T65" fmla="*/ 2147483646 h 330"/>
              <a:gd name="T66" fmla="*/ 2147483646 w 1514"/>
              <a:gd name="T67" fmla="*/ 2147483646 h 330"/>
              <a:gd name="T68" fmla="*/ 2147483646 w 1514"/>
              <a:gd name="T69" fmla="*/ 2147483646 h 330"/>
              <a:gd name="T70" fmla="*/ 2147483646 w 1514"/>
              <a:gd name="T71" fmla="*/ 0 h 330"/>
              <a:gd name="T72" fmla="*/ 2147483646 w 1514"/>
              <a:gd name="T73" fmla="*/ 0 h 330"/>
              <a:gd name="T74" fmla="*/ 2147483646 w 1514"/>
              <a:gd name="T75" fmla="*/ 0 h 330"/>
              <a:gd name="T76" fmla="*/ 2147483646 w 1514"/>
              <a:gd name="T77" fmla="*/ 0 h 330"/>
              <a:gd name="T78" fmla="*/ 2147483646 w 1514"/>
              <a:gd name="T79" fmla="*/ 0 h 330"/>
              <a:gd name="T80" fmla="*/ 2147483646 w 1514"/>
              <a:gd name="T81" fmla="*/ 0 h 330"/>
              <a:gd name="T82" fmla="*/ 2147483646 w 1514"/>
              <a:gd name="T83" fmla="*/ 2147483646 h 330"/>
              <a:gd name="T84" fmla="*/ 2147483646 w 1514"/>
              <a:gd name="T85" fmla="*/ 2147483646 h 330"/>
              <a:gd name="T86" fmla="*/ 2147483646 w 1514"/>
              <a:gd name="T87" fmla="*/ 2147483646 h 330"/>
              <a:gd name="T88" fmla="*/ 2147483646 w 1514"/>
              <a:gd name="T89" fmla="*/ 2147483646 h 330"/>
              <a:gd name="T90" fmla="*/ 2147483646 w 1514"/>
              <a:gd name="T91" fmla="*/ 2147483646 h 330"/>
              <a:gd name="T92" fmla="*/ 2147483646 w 1514"/>
              <a:gd name="T93" fmla="*/ 2147483646 h 330"/>
              <a:gd name="T94" fmla="*/ 2147483646 w 1514"/>
              <a:gd name="T95" fmla="*/ 2147483646 h 330"/>
              <a:gd name="T96" fmla="*/ 2147483646 w 1514"/>
              <a:gd name="T97" fmla="*/ 2147483646 h 330"/>
              <a:gd name="T98" fmla="*/ 2147483646 w 1514"/>
              <a:gd name="T99" fmla="*/ 2147483646 h 330"/>
              <a:gd name="T100" fmla="*/ 2147483646 w 1514"/>
              <a:gd name="T101" fmla="*/ 2147483646 h 330"/>
              <a:gd name="T102" fmla="*/ 2147483646 w 1514"/>
              <a:gd name="T103" fmla="*/ 2147483646 h 330"/>
              <a:gd name="T104" fmla="*/ 2147483646 w 1514"/>
              <a:gd name="T105" fmla="*/ 2147483646 h 330"/>
              <a:gd name="T106" fmla="*/ 2147483646 w 1514"/>
              <a:gd name="T107" fmla="*/ 2147483646 h 330"/>
              <a:gd name="T108" fmla="*/ 2147483646 w 1514"/>
              <a:gd name="T109" fmla="*/ 2147483646 h 330"/>
              <a:gd name="T110" fmla="*/ 2147483646 w 1514"/>
              <a:gd name="T111" fmla="*/ 2147483646 h 330"/>
              <a:gd name="T112" fmla="*/ 2147483646 w 1514"/>
              <a:gd name="T113" fmla="*/ 2147483646 h 330"/>
              <a:gd name="T114" fmla="*/ 2147483646 w 1514"/>
              <a:gd name="T115" fmla="*/ 2147483646 h 330"/>
              <a:gd name="T116" fmla="*/ 2147483646 w 1514"/>
              <a:gd name="T117" fmla="*/ 2147483646 h 330"/>
              <a:gd name="T118" fmla="*/ 2147483646 w 1514"/>
              <a:gd name="T119" fmla="*/ 2147483646 h 330"/>
              <a:gd name="T120" fmla="*/ 2147483646 w 1514"/>
              <a:gd name="T121" fmla="*/ 2147483646 h 330"/>
              <a:gd name="T122" fmla="*/ 2147483646 w 1514"/>
              <a:gd name="T123" fmla="*/ 2147483646 h 33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14" h="330">
                <a:moveTo>
                  <a:pt x="814" y="229"/>
                </a:moveTo>
                <a:lnTo>
                  <a:pt x="738" y="241"/>
                </a:lnTo>
                <a:lnTo>
                  <a:pt x="648" y="254"/>
                </a:lnTo>
                <a:lnTo>
                  <a:pt x="572" y="267"/>
                </a:lnTo>
                <a:lnTo>
                  <a:pt x="509" y="267"/>
                </a:lnTo>
                <a:lnTo>
                  <a:pt x="445" y="279"/>
                </a:lnTo>
                <a:lnTo>
                  <a:pt x="381" y="292"/>
                </a:lnTo>
                <a:lnTo>
                  <a:pt x="318" y="292"/>
                </a:lnTo>
                <a:lnTo>
                  <a:pt x="267" y="305"/>
                </a:lnTo>
                <a:lnTo>
                  <a:pt x="216" y="305"/>
                </a:lnTo>
                <a:lnTo>
                  <a:pt x="178" y="317"/>
                </a:lnTo>
                <a:lnTo>
                  <a:pt x="127" y="317"/>
                </a:lnTo>
                <a:lnTo>
                  <a:pt x="101" y="317"/>
                </a:lnTo>
                <a:lnTo>
                  <a:pt x="63" y="330"/>
                </a:lnTo>
                <a:lnTo>
                  <a:pt x="38" y="330"/>
                </a:lnTo>
                <a:lnTo>
                  <a:pt x="12" y="330"/>
                </a:lnTo>
                <a:lnTo>
                  <a:pt x="0" y="330"/>
                </a:lnTo>
                <a:lnTo>
                  <a:pt x="0" y="229"/>
                </a:lnTo>
                <a:lnTo>
                  <a:pt x="12" y="229"/>
                </a:lnTo>
                <a:lnTo>
                  <a:pt x="38" y="229"/>
                </a:lnTo>
                <a:lnTo>
                  <a:pt x="63" y="229"/>
                </a:lnTo>
                <a:lnTo>
                  <a:pt x="101" y="216"/>
                </a:lnTo>
                <a:lnTo>
                  <a:pt x="152" y="216"/>
                </a:lnTo>
                <a:lnTo>
                  <a:pt x="203" y="203"/>
                </a:lnTo>
                <a:lnTo>
                  <a:pt x="267" y="190"/>
                </a:lnTo>
                <a:lnTo>
                  <a:pt x="330" y="178"/>
                </a:lnTo>
                <a:lnTo>
                  <a:pt x="483" y="152"/>
                </a:lnTo>
                <a:lnTo>
                  <a:pt x="623" y="127"/>
                </a:lnTo>
                <a:lnTo>
                  <a:pt x="776" y="102"/>
                </a:lnTo>
                <a:lnTo>
                  <a:pt x="852" y="76"/>
                </a:lnTo>
                <a:lnTo>
                  <a:pt x="928" y="64"/>
                </a:lnTo>
                <a:lnTo>
                  <a:pt x="1005" y="51"/>
                </a:lnTo>
                <a:lnTo>
                  <a:pt x="1068" y="38"/>
                </a:lnTo>
                <a:lnTo>
                  <a:pt x="1132" y="26"/>
                </a:lnTo>
                <a:lnTo>
                  <a:pt x="1183" y="13"/>
                </a:lnTo>
                <a:lnTo>
                  <a:pt x="1221" y="0"/>
                </a:lnTo>
                <a:lnTo>
                  <a:pt x="1259" y="0"/>
                </a:lnTo>
                <a:lnTo>
                  <a:pt x="1297" y="0"/>
                </a:lnTo>
                <a:lnTo>
                  <a:pt x="1323" y="0"/>
                </a:lnTo>
                <a:lnTo>
                  <a:pt x="1361" y="0"/>
                </a:lnTo>
                <a:lnTo>
                  <a:pt x="1399" y="0"/>
                </a:lnTo>
                <a:lnTo>
                  <a:pt x="1425" y="13"/>
                </a:lnTo>
                <a:lnTo>
                  <a:pt x="1450" y="38"/>
                </a:lnTo>
                <a:lnTo>
                  <a:pt x="1475" y="64"/>
                </a:lnTo>
                <a:lnTo>
                  <a:pt x="1501" y="76"/>
                </a:lnTo>
                <a:lnTo>
                  <a:pt x="1501" y="102"/>
                </a:lnTo>
                <a:lnTo>
                  <a:pt x="1514" y="102"/>
                </a:lnTo>
                <a:lnTo>
                  <a:pt x="1501" y="114"/>
                </a:lnTo>
                <a:lnTo>
                  <a:pt x="1475" y="114"/>
                </a:lnTo>
                <a:lnTo>
                  <a:pt x="1463" y="114"/>
                </a:lnTo>
                <a:lnTo>
                  <a:pt x="1437" y="127"/>
                </a:lnTo>
                <a:lnTo>
                  <a:pt x="1412" y="127"/>
                </a:lnTo>
                <a:lnTo>
                  <a:pt x="1374" y="140"/>
                </a:lnTo>
                <a:lnTo>
                  <a:pt x="1335" y="140"/>
                </a:lnTo>
                <a:lnTo>
                  <a:pt x="1285" y="152"/>
                </a:lnTo>
                <a:lnTo>
                  <a:pt x="1234" y="165"/>
                </a:lnTo>
                <a:lnTo>
                  <a:pt x="1170" y="178"/>
                </a:lnTo>
                <a:lnTo>
                  <a:pt x="1119" y="178"/>
                </a:lnTo>
                <a:lnTo>
                  <a:pt x="1043" y="190"/>
                </a:lnTo>
                <a:lnTo>
                  <a:pt x="979" y="203"/>
                </a:lnTo>
                <a:lnTo>
                  <a:pt x="903" y="216"/>
                </a:lnTo>
                <a:lnTo>
                  <a:pt x="814" y="2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3" name="Freeform 41"/>
          <p:cNvSpPr>
            <a:spLocks noChangeArrowheads="1"/>
          </p:cNvSpPr>
          <p:nvPr/>
        </p:nvSpPr>
        <p:spPr bwMode="auto">
          <a:xfrm>
            <a:off x="6700838" y="1141413"/>
            <a:ext cx="241300" cy="201612"/>
          </a:xfrm>
          <a:custGeom>
            <a:avLst/>
            <a:gdLst>
              <a:gd name="T0" fmla="*/ 0 w 382"/>
              <a:gd name="T1" fmla="*/ 2147483646 h 317"/>
              <a:gd name="T2" fmla="*/ 0 w 382"/>
              <a:gd name="T3" fmla="*/ 2147483646 h 317"/>
              <a:gd name="T4" fmla="*/ 2147483646 w 382"/>
              <a:gd name="T5" fmla="*/ 2147483646 h 317"/>
              <a:gd name="T6" fmla="*/ 2147483646 w 382"/>
              <a:gd name="T7" fmla="*/ 2147483646 h 317"/>
              <a:gd name="T8" fmla="*/ 2147483646 w 382"/>
              <a:gd name="T9" fmla="*/ 2147483646 h 317"/>
              <a:gd name="T10" fmla="*/ 2147483646 w 382"/>
              <a:gd name="T11" fmla="*/ 2147483646 h 317"/>
              <a:gd name="T12" fmla="*/ 2147483646 w 382"/>
              <a:gd name="T13" fmla="*/ 2147483646 h 317"/>
              <a:gd name="T14" fmla="*/ 2147483646 w 382"/>
              <a:gd name="T15" fmla="*/ 0 h 317"/>
              <a:gd name="T16" fmla="*/ 2147483646 w 382"/>
              <a:gd name="T17" fmla="*/ 0 h 317"/>
              <a:gd name="T18" fmla="*/ 2147483646 w 382"/>
              <a:gd name="T19" fmla="*/ 2147483646 h 317"/>
              <a:gd name="T20" fmla="*/ 2147483646 w 382"/>
              <a:gd name="T21" fmla="*/ 2147483646 h 317"/>
              <a:gd name="T22" fmla="*/ 2147483646 w 382"/>
              <a:gd name="T23" fmla="*/ 2147483646 h 317"/>
              <a:gd name="T24" fmla="*/ 2147483646 w 382"/>
              <a:gd name="T25" fmla="*/ 2147483646 h 317"/>
              <a:gd name="T26" fmla="*/ 2147483646 w 382"/>
              <a:gd name="T27" fmla="*/ 2147483646 h 317"/>
              <a:gd name="T28" fmla="*/ 2147483646 w 382"/>
              <a:gd name="T29" fmla="*/ 2147483646 h 317"/>
              <a:gd name="T30" fmla="*/ 2147483646 w 382"/>
              <a:gd name="T31" fmla="*/ 2147483646 h 317"/>
              <a:gd name="T32" fmla="*/ 2147483646 w 382"/>
              <a:gd name="T33" fmla="*/ 2147483646 h 317"/>
              <a:gd name="T34" fmla="*/ 2147483646 w 382"/>
              <a:gd name="T35" fmla="*/ 2147483646 h 317"/>
              <a:gd name="T36" fmla="*/ 2147483646 w 382"/>
              <a:gd name="T37" fmla="*/ 2147483646 h 317"/>
              <a:gd name="T38" fmla="*/ 2147483646 w 382"/>
              <a:gd name="T39" fmla="*/ 2147483646 h 317"/>
              <a:gd name="T40" fmla="*/ 2147483646 w 382"/>
              <a:gd name="T41" fmla="*/ 2147483646 h 317"/>
              <a:gd name="T42" fmla="*/ 2147483646 w 382"/>
              <a:gd name="T43" fmla="*/ 2147483646 h 317"/>
              <a:gd name="T44" fmla="*/ 2147483646 w 382"/>
              <a:gd name="T45" fmla="*/ 2147483646 h 317"/>
              <a:gd name="T46" fmla="*/ 2147483646 w 382"/>
              <a:gd name="T47" fmla="*/ 2147483646 h 317"/>
              <a:gd name="T48" fmla="*/ 2147483646 w 382"/>
              <a:gd name="T49" fmla="*/ 2147483646 h 317"/>
              <a:gd name="T50" fmla="*/ 2147483646 w 382"/>
              <a:gd name="T51" fmla="*/ 2147483646 h 317"/>
              <a:gd name="T52" fmla="*/ 2147483646 w 382"/>
              <a:gd name="T53" fmla="*/ 2147483646 h 317"/>
              <a:gd name="T54" fmla="*/ 2147483646 w 382"/>
              <a:gd name="T55" fmla="*/ 2147483646 h 317"/>
              <a:gd name="T56" fmla="*/ 2147483646 w 382"/>
              <a:gd name="T57" fmla="*/ 2147483646 h 317"/>
              <a:gd name="T58" fmla="*/ 2147483646 w 382"/>
              <a:gd name="T59" fmla="*/ 2147483646 h 317"/>
              <a:gd name="T60" fmla="*/ 2147483646 w 382"/>
              <a:gd name="T61" fmla="*/ 2147483646 h 317"/>
              <a:gd name="T62" fmla="*/ 2147483646 w 382"/>
              <a:gd name="T63" fmla="*/ 2147483646 h 317"/>
              <a:gd name="T64" fmla="*/ 2147483646 w 382"/>
              <a:gd name="T65" fmla="*/ 2147483646 h 317"/>
              <a:gd name="T66" fmla="*/ 2147483646 w 382"/>
              <a:gd name="T67" fmla="*/ 2147483646 h 317"/>
              <a:gd name="T68" fmla="*/ 2147483646 w 382"/>
              <a:gd name="T69" fmla="*/ 2147483646 h 317"/>
              <a:gd name="T70" fmla="*/ 2147483646 w 382"/>
              <a:gd name="T71" fmla="*/ 2147483646 h 317"/>
              <a:gd name="T72" fmla="*/ 2147483646 w 382"/>
              <a:gd name="T73" fmla="*/ 2147483646 h 317"/>
              <a:gd name="T74" fmla="*/ 2147483646 w 382"/>
              <a:gd name="T75" fmla="*/ 2147483646 h 317"/>
              <a:gd name="T76" fmla="*/ 2147483646 w 382"/>
              <a:gd name="T77" fmla="*/ 2147483646 h 317"/>
              <a:gd name="T78" fmla="*/ 2147483646 w 382"/>
              <a:gd name="T79" fmla="*/ 2147483646 h 317"/>
              <a:gd name="T80" fmla="*/ 2147483646 w 382"/>
              <a:gd name="T81" fmla="*/ 2147483646 h 317"/>
              <a:gd name="T82" fmla="*/ 2147483646 w 382"/>
              <a:gd name="T83" fmla="*/ 2147483646 h 317"/>
              <a:gd name="T84" fmla="*/ 2147483646 w 382"/>
              <a:gd name="T85" fmla="*/ 2147483646 h 317"/>
              <a:gd name="T86" fmla="*/ 0 w 382"/>
              <a:gd name="T87" fmla="*/ 2147483646 h 3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82" h="317">
                <a:moveTo>
                  <a:pt x="0" y="38"/>
                </a:moveTo>
                <a:lnTo>
                  <a:pt x="0" y="25"/>
                </a:lnTo>
                <a:lnTo>
                  <a:pt x="13" y="25"/>
                </a:lnTo>
                <a:lnTo>
                  <a:pt x="13" y="13"/>
                </a:lnTo>
                <a:lnTo>
                  <a:pt x="25" y="13"/>
                </a:lnTo>
                <a:lnTo>
                  <a:pt x="38" y="13"/>
                </a:lnTo>
                <a:lnTo>
                  <a:pt x="51" y="13"/>
                </a:lnTo>
                <a:lnTo>
                  <a:pt x="64" y="0"/>
                </a:lnTo>
                <a:lnTo>
                  <a:pt x="89" y="0"/>
                </a:lnTo>
                <a:lnTo>
                  <a:pt x="127" y="13"/>
                </a:lnTo>
                <a:lnTo>
                  <a:pt x="165" y="25"/>
                </a:lnTo>
                <a:lnTo>
                  <a:pt x="229" y="38"/>
                </a:lnTo>
                <a:lnTo>
                  <a:pt x="293" y="63"/>
                </a:lnTo>
                <a:lnTo>
                  <a:pt x="318" y="76"/>
                </a:lnTo>
                <a:lnTo>
                  <a:pt x="343" y="101"/>
                </a:lnTo>
                <a:lnTo>
                  <a:pt x="356" y="114"/>
                </a:lnTo>
                <a:lnTo>
                  <a:pt x="369" y="139"/>
                </a:lnTo>
                <a:lnTo>
                  <a:pt x="382" y="152"/>
                </a:lnTo>
                <a:lnTo>
                  <a:pt x="382" y="177"/>
                </a:lnTo>
                <a:lnTo>
                  <a:pt x="382" y="190"/>
                </a:lnTo>
                <a:lnTo>
                  <a:pt x="382" y="215"/>
                </a:lnTo>
                <a:lnTo>
                  <a:pt x="369" y="241"/>
                </a:lnTo>
                <a:lnTo>
                  <a:pt x="369" y="253"/>
                </a:lnTo>
                <a:lnTo>
                  <a:pt x="356" y="279"/>
                </a:lnTo>
                <a:lnTo>
                  <a:pt x="343" y="291"/>
                </a:lnTo>
                <a:lnTo>
                  <a:pt x="343" y="304"/>
                </a:lnTo>
                <a:lnTo>
                  <a:pt x="331" y="304"/>
                </a:lnTo>
                <a:lnTo>
                  <a:pt x="331" y="317"/>
                </a:lnTo>
                <a:lnTo>
                  <a:pt x="318" y="317"/>
                </a:lnTo>
                <a:lnTo>
                  <a:pt x="305" y="304"/>
                </a:lnTo>
                <a:lnTo>
                  <a:pt x="280" y="291"/>
                </a:lnTo>
                <a:lnTo>
                  <a:pt x="267" y="279"/>
                </a:lnTo>
                <a:lnTo>
                  <a:pt x="242" y="266"/>
                </a:lnTo>
                <a:lnTo>
                  <a:pt x="216" y="241"/>
                </a:lnTo>
                <a:lnTo>
                  <a:pt x="191" y="215"/>
                </a:lnTo>
                <a:lnTo>
                  <a:pt x="153" y="190"/>
                </a:lnTo>
                <a:lnTo>
                  <a:pt x="114" y="165"/>
                </a:lnTo>
                <a:lnTo>
                  <a:pt x="89" y="139"/>
                </a:lnTo>
                <a:lnTo>
                  <a:pt x="64" y="114"/>
                </a:lnTo>
                <a:lnTo>
                  <a:pt x="38" y="89"/>
                </a:lnTo>
                <a:lnTo>
                  <a:pt x="25" y="76"/>
                </a:lnTo>
                <a:lnTo>
                  <a:pt x="13" y="63"/>
                </a:lnTo>
                <a:lnTo>
                  <a:pt x="13" y="51"/>
                </a:lnTo>
                <a:lnTo>
                  <a:pt x="0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8" name="Freeform 46"/>
          <p:cNvSpPr>
            <a:spLocks noChangeArrowheads="1"/>
          </p:cNvSpPr>
          <p:nvPr/>
        </p:nvSpPr>
        <p:spPr bwMode="auto">
          <a:xfrm>
            <a:off x="6515100" y="2114550"/>
            <a:ext cx="112713" cy="466725"/>
          </a:xfrm>
          <a:custGeom>
            <a:avLst/>
            <a:gdLst>
              <a:gd name="T0" fmla="*/ 2147483646 w 178"/>
              <a:gd name="T1" fmla="*/ 2147483646 h 735"/>
              <a:gd name="T2" fmla="*/ 2147483646 w 178"/>
              <a:gd name="T3" fmla="*/ 2147483646 h 735"/>
              <a:gd name="T4" fmla="*/ 2147483646 w 178"/>
              <a:gd name="T5" fmla="*/ 2147483646 h 735"/>
              <a:gd name="T6" fmla="*/ 2147483646 w 178"/>
              <a:gd name="T7" fmla="*/ 2147483646 h 735"/>
              <a:gd name="T8" fmla="*/ 2147483646 w 178"/>
              <a:gd name="T9" fmla="*/ 2147483646 h 735"/>
              <a:gd name="T10" fmla="*/ 2147483646 w 178"/>
              <a:gd name="T11" fmla="*/ 2147483646 h 735"/>
              <a:gd name="T12" fmla="*/ 2147483646 w 178"/>
              <a:gd name="T13" fmla="*/ 2147483646 h 735"/>
              <a:gd name="T14" fmla="*/ 2147483646 w 178"/>
              <a:gd name="T15" fmla="*/ 2147483646 h 735"/>
              <a:gd name="T16" fmla="*/ 2147483646 w 178"/>
              <a:gd name="T17" fmla="*/ 2147483646 h 735"/>
              <a:gd name="T18" fmla="*/ 2147483646 w 178"/>
              <a:gd name="T19" fmla="*/ 2147483646 h 735"/>
              <a:gd name="T20" fmla="*/ 2147483646 w 178"/>
              <a:gd name="T21" fmla="*/ 2147483646 h 735"/>
              <a:gd name="T22" fmla="*/ 2147483646 w 178"/>
              <a:gd name="T23" fmla="*/ 2147483646 h 735"/>
              <a:gd name="T24" fmla="*/ 2147483646 w 178"/>
              <a:gd name="T25" fmla="*/ 2147483646 h 735"/>
              <a:gd name="T26" fmla="*/ 2147483646 w 178"/>
              <a:gd name="T27" fmla="*/ 2147483646 h 735"/>
              <a:gd name="T28" fmla="*/ 2147483646 w 178"/>
              <a:gd name="T29" fmla="*/ 2147483646 h 735"/>
              <a:gd name="T30" fmla="*/ 2147483646 w 178"/>
              <a:gd name="T31" fmla="*/ 2147483646 h 735"/>
              <a:gd name="T32" fmla="*/ 2147483646 w 178"/>
              <a:gd name="T33" fmla="*/ 2147483646 h 735"/>
              <a:gd name="T34" fmla="*/ 2147483646 w 178"/>
              <a:gd name="T35" fmla="*/ 2147483646 h 735"/>
              <a:gd name="T36" fmla="*/ 2147483646 w 178"/>
              <a:gd name="T37" fmla="*/ 2147483646 h 735"/>
              <a:gd name="T38" fmla="*/ 2147483646 w 178"/>
              <a:gd name="T39" fmla="*/ 2147483646 h 735"/>
              <a:gd name="T40" fmla="*/ 2147483646 w 178"/>
              <a:gd name="T41" fmla="*/ 2147483646 h 735"/>
              <a:gd name="T42" fmla="*/ 2147483646 w 178"/>
              <a:gd name="T43" fmla="*/ 2147483646 h 735"/>
              <a:gd name="T44" fmla="*/ 2147483646 w 178"/>
              <a:gd name="T45" fmla="*/ 2147483646 h 735"/>
              <a:gd name="T46" fmla="*/ 2147483646 w 178"/>
              <a:gd name="T47" fmla="*/ 2147483646 h 735"/>
              <a:gd name="T48" fmla="*/ 2147483646 w 178"/>
              <a:gd name="T49" fmla="*/ 2147483646 h 735"/>
              <a:gd name="T50" fmla="*/ 2147483646 w 178"/>
              <a:gd name="T51" fmla="*/ 2147483646 h 735"/>
              <a:gd name="T52" fmla="*/ 2147483646 w 178"/>
              <a:gd name="T53" fmla="*/ 2147483646 h 735"/>
              <a:gd name="T54" fmla="*/ 2147483646 w 178"/>
              <a:gd name="T55" fmla="*/ 2147483646 h 735"/>
              <a:gd name="T56" fmla="*/ 2147483646 w 178"/>
              <a:gd name="T57" fmla="*/ 2147483646 h 735"/>
              <a:gd name="T58" fmla="*/ 2147483646 w 178"/>
              <a:gd name="T59" fmla="*/ 2147483646 h 735"/>
              <a:gd name="T60" fmla="*/ 2147483646 w 178"/>
              <a:gd name="T61" fmla="*/ 2147483646 h 735"/>
              <a:gd name="T62" fmla="*/ 2147483646 w 178"/>
              <a:gd name="T63" fmla="*/ 2147483646 h 735"/>
              <a:gd name="T64" fmla="*/ 2147483646 w 178"/>
              <a:gd name="T65" fmla="*/ 2147483646 h 735"/>
              <a:gd name="T66" fmla="*/ 2147483646 w 178"/>
              <a:gd name="T67" fmla="*/ 2147483646 h 735"/>
              <a:gd name="T68" fmla="*/ 2147483646 w 178"/>
              <a:gd name="T69" fmla="*/ 2147483646 h 735"/>
              <a:gd name="T70" fmla="*/ 2147483646 w 178"/>
              <a:gd name="T71" fmla="*/ 2147483646 h 735"/>
              <a:gd name="T72" fmla="*/ 2147483646 w 178"/>
              <a:gd name="T73" fmla="*/ 2147483646 h 735"/>
              <a:gd name="T74" fmla="*/ 2147483646 w 178"/>
              <a:gd name="T75" fmla="*/ 2147483646 h 735"/>
              <a:gd name="T76" fmla="*/ 2147483646 w 178"/>
              <a:gd name="T77" fmla="*/ 2147483646 h 735"/>
              <a:gd name="T78" fmla="*/ 2147483646 w 178"/>
              <a:gd name="T79" fmla="*/ 2147483646 h 735"/>
              <a:gd name="T80" fmla="*/ 2147483646 w 178"/>
              <a:gd name="T81" fmla="*/ 2147483646 h 735"/>
              <a:gd name="T82" fmla="*/ 2147483646 w 178"/>
              <a:gd name="T83" fmla="*/ 2147483646 h 735"/>
              <a:gd name="T84" fmla="*/ 2147483646 w 178"/>
              <a:gd name="T85" fmla="*/ 2147483646 h 735"/>
              <a:gd name="T86" fmla="*/ 2147483646 w 178"/>
              <a:gd name="T87" fmla="*/ 2147483646 h 735"/>
              <a:gd name="T88" fmla="*/ 2147483646 w 178"/>
              <a:gd name="T89" fmla="*/ 2147483646 h 735"/>
              <a:gd name="T90" fmla="*/ 2147483646 w 178"/>
              <a:gd name="T91" fmla="*/ 2147483646 h 735"/>
              <a:gd name="T92" fmla="*/ 2147483646 w 178"/>
              <a:gd name="T93" fmla="*/ 2147483646 h 735"/>
              <a:gd name="T94" fmla="*/ 2147483646 w 178"/>
              <a:gd name="T95" fmla="*/ 2147483646 h 735"/>
              <a:gd name="T96" fmla="*/ 2147483646 w 178"/>
              <a:gd name="T97" fmla="*/ 2147483646 h 735"/>
              <a:gd name="T98" fmla="*/ 2147483646 w 178"/>
              <a:gd name="T99" fmla="*/ 2147483646 h 735"/>
              <a:gd name="T100" fmla="*/ 0 w 178"/>
              <a:gd name="T101" fmla="*/ 2147483646 h 735"/>
              <a:gd name="T102" fmla="*/ 0 w 178"/>
              <a:gd name="T103" fmla="*/ 2147483646 h 735"/>
              <a:gd name="T104" fmla="*/ 0 w 178"/>
              <a:gd name="T105" fmla="*/ 2147483646 h 735"/>
              <a:gd name="T106" fmla="*/ 2147483646 w 178"/>
              <a:gd name="T107" fmla="*/ 0 h 735"/>
              <a:gd name="T108" fmla="*/ 2147483646 w 178"/>
              <a:gd name="T109" fmla="*/ 0 h 735"/>
              <a:gd name="T110" fmla="*/ 2147483646 w 178"/>
              <a:gd name="T111" fmla="*/ 0 h 735"/>
              <a:gd name="T112" fmla="*/ 2147483646 w 178"/>
              <a:gd name="T113" fmla="*/ 2147483646 h 735"/>
              <a:gd name="T114" fmla="*/ 2147483646 w 178"/>
              <a:gd name="T115" fmla="*/ 2147483646 h 735"/>
              <a:gd name="T116" fmla="*/ 2147483646 w 178"/>
              <a:gd name="T117" fmla="*/ 2147483646 h 735"/>
              <a:gd name="T118" fmla="*/ 2147483646 w 178"/>
              <a:gd name="T119" fmla="*/ 2147483646 h 735"/>
              <a:gd name="T120" fmla="*/ 2147483646 w 178"/>
              <a:gd name="T121" fmla="*/ 2147483646 h 73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8" h="735">
                <a:moveTo>
                  <a:pt x="178" y="38"/>
                </a:moveTo>
                <a:lnTo>
                  <a:pt x="178" y="102"/>
                </a:lnTo>
                <a:lnTo>
                  <a:pt x="178" y="152"/>
                </a:lnTo>
                <a:lnTo>
                  <a:pt x="178" y="203"/>
                </a:lnTo>
                <a:lnTo>
                  <a:pt x="178" y="254"/>
                </a:lnTo>
                <a:lnTo>
                  <a:pt x="178" y="304"/>
                </a:lnTo>
                <a:lnTo>
                  <a:pt x="178" y="342"/>
                </a:lnTo>
                <a:lnTo>
                  <a:pt x="178" y="393"/>
                </a:lnTo>
                <a:lnTo>
                  <a:pt x="178" y="431"/>
                </a:lnTo>
                <a:lnTo>
                  <a:pt x="178" y="469"/>
                </a:lnTo>
                <a:lnTo>
                  <a:pt x="178" y="507"/>
                </a:lnTo>
                <a:lnTo>
                  <a:pt x="178" y="545"/>
                </a:lnTo>
                <a:lnTo>
                  <a:pt x="178" y="570"/>
                </a:lnTo>
                <a:lnTo>
                  <a:pt x="178" y="596"/>
                </a:lnTo>
                <a:lnTo>
                  <a:pt x="166" y="621"/>
                </a:lnTo>
                <a:lnTo>
                  <a:pt x="166" y="646"/>
                </a:lnTo>
                <a:lnTo>
                  <a:pt x="166" y="659"/>
                </a:lnTo>
                <a:lnTo>
                  <a:pt x="153" y="684"/>
                </a:lnTo>
                <a:lnTo>
                  <a:pt x="140" y="697"/>
                </a:lnTo>
                <a:lnTo>
                  <a:pt x="140" y="710"/>
                </a:lnTo>
                <a:lnTo>
                  <a:pt x="127" y="722"/>
                </a:lnTo>
                <a:lnTo>
                  <a:pt x="115" y="735"/>
                </a:lnTo>
                <a:lnTo>
                  <a:pt x="102" y="735"/>
                </a:lnTo>
                <a:lnTo>
                  <a:pt x="89" y="735"/>
                </a:lnTo>
                <a:lnTo>
                  <a:pt x="77" y="735"/>
                </a:lnTo>
                <a:lnTo>
                  <a:pt x="77" y="722"/>
                </a:lnTo>
                <a:lnTo>
                  <a:pt x="64" y="710"/>
                </a:lnTo>
                <a:lnTo>
                  <a:pt x="51" y="697"/>
                </a:lnTo>
                <a:lnTo>
                  <a:pt x="51" y="672"/>
                </a:lnTo>
                <a:lnTo>
                  <a:pt x="38" y="646"/>
                </a:lnTo>
                <a:lnTo>
                  <a:pt x="26" y="621"/>
                </a:lnTo>
                <a:lnTo>
                  <a:pt x="13" y="596"/>
                </a:lnTo>
                <a:lnTo>
                  <a:pt x="13" y="583"/>
                </a:lnTo>
                <a:lnTo>
                  <a:pt x="13" y="570"/>
                </a:lnTo>
                <a:lnTo>
                  <a:pt x="13" y="558"/>
                </a:lnTo>
                <a:lnTo>
                  <a:pt x="26" y="545"/>
                </a:lnTo>
                <a:lnTo>
                  <a:pt x="26" y="532"/>
                </a:lnTo>
                <a:lnTo>
                  <a:pt x="26" y="520"/>
                </a:lnTo>
                <a:lnTo>
                  <a:pt x="26" y="494"/>
                </a:lnTo>
                <a:lnTo>
                  <a:pt x="38" y="469"/>
                </a:lnTo>
                <a:lnTo>
                  <a:pt x="38" y="431"/>
                </a:lnTo>
                <a:lnTo>
                  <a:pt x="51" y="380"/>
                </a:lnTo>
                <a:lnTo>
                  <a:pt x="51" y="330"/>
                </a:lnTo>
                <a:lnTo>
                  <a:pt x="51" y="279"/>
                </a:lnTo>
                <a:lnTo>
                  <a:pt x="38" y="216"/>
                </a:lnTo>
                <a:lnTo>
                  <a:pt x="26" y="178"/>
                </a:lnTo>
                <a:lnTo>
                  <a:pt x="26" y="127"/>
                </a:lnTo>
                <a:lnTo>
                  <a:pt x="13" y="89"/>
                </a:lnTo>
                <a:lnTo>
                  <a:pt x="13" y="64"/>
                </a:lnTo>
                <a:lnTo>
                  <a:pt x="13" y="51"/>
                </a:lnTo>
                <a:lnTo>
                  <a:pt x="0" y="38"/>
                </a:lnTo>
                <a:lnTo>
                  <a:pt x="0" y="26"/>
                </a:lnTo>
                <a:lnTo>
                  <a:pt x="0" y="13"/>
                </a:lnTo>
                <a:lnTo>
                  <a:pt x="13" y="0"/>
                </a:lnTo>
                <a:lnTo>
                  <a:pt x="26" y="0"/>
                </a:lnTo>
                <a:lnTo>
                  <a:pt x="38" y="0"/>
                </a:lnTo>
                <a:lnTo>
                  <a:pt x="64" y="13"/>
                </a:lnTo>
                <a:lnTo>
                  <a:pt x="89" y="13"/>
                </a:lnTo>
                <a:lnTo>
                  <a:pt x="115" y="26"/>
                </a:lnTo>
                <a:lnTo>
                  <a:pt x="140" y="26"/>
                </a:lnTo>
                <a:lnTo>
                  <a:pt x="178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60" name="Freeform 48"/>
          <p:cNvSpPr>
            <a:spLocks noChangeArrowheads="1"/>
          </p:cNvSpPr>
          <p:nvPr/>
        </p:nvSpPr>
        <p:spPr bwMode="auto">
          <a:xfrm>
            <a:off x="6570663" y="2027238"/>
            <a:ext cx="831850" cy="530225"/>
          </a:xfrm>
          <a:custGeom>
            <a:avLst/>
            <a:gdLst>
              <a:gd name="T0" fmla="*/ 2147483646 w 1311"/>
              <a:gd name="T1" fmla="*/ 2147483646 h 836"/>
              <a:gd name="T2" fmla="*/ 2147483646 w 1311"/>
              <a:gd name="T3" fmla="*/ 2147483646 h 836"/>
              <a:gd name="T4" fmla="*/ 2147483646 w 1311"/>
              <a:gd name="T5" fmla="*/ 2147483646 h 836"/>
              <a:gd name="T6" fmla="*/ 2147483646 w 1311"/>
              <a:gd name="T7" fmla="*/ 2147483646 h 836"/>
              <a:gd name="T8" fmla="*/ 2147483646 w 1311"/>
              <a:gd name="T9" fmla="*/ 2147483646 h 836"/>
              <a:gd name="T10" fmla="*/ 0 w 1311"/>
              <a:gd name="T11" fmla="*/ 2147483646 h 836"/>
              <a:gd name="T12" fmla="*/ 2147483646 w 1311"/>
              <a:gd name="T13" fmla="*/ 2147483646 h 836"/>
              <a:gd name="T14" fmla="*/ 2147483646 w 1311"/>
              <a:gd name="T15" fmla="*/ 2147483646 h 836"/>
              <a:gd name="T16" fmla="*/ 2147483646 w 1311"/>
              <a:gd name="T17" fmla="*/ 2147483646 h 836"/>
              <a:gd name="T18" fmla="*/ 2147483646 w 1311"/>
              <a:gd name="T19" fmla="*/ 2147483646 h 836"/>
              <a:gd name="T20" fmla="*/ 2147483646 w 1311"/>
              <a:gd name="T21" fmla="*/ 2147483646 h 836"/>
              <a:gd name="T22" fmla="*/ 2147483646 w 1311"/>
              <a:gd name="T23" fmla="*/ 2147483646 h 836"/>
              <a:gd name="T24" fmla="*/ 2147483646 w 1311"/>
              <a:gd name="T25" fmla="*/ 2147483646 h 836"/>
              <a:gd name="T26" fmla="*/ 2147483646 w 1311"/>
              <a:gd name="T27" fmla="*/ 2147483646 h 836"/>
              <a:gd name="T28" fmla="*/ 2147483646 w 1311"/>
              <a:gd name="T29" fmla="*/ 0 h 836"/>
              <a:gd name="T30" fmla="*/ 2147483646 w 1311"/>
              <a:gd name="T31" fmla="*/ 2147483646 h 836"/>
              <a:gd name="T32" fmla="*/ 2147483646 w 1311"/>
              <a:gd name="T33" fmla="*/ 2147483646 h 836"/>
              <a:gd name="T34" fmla="*/ 2147483646 w 1311"/>
              <a:gd name="T35" fmla="*/ 2147483646 h 836"/>
              <a:gd name="T36" fmla="*/ 2147483646 w 1311"/>
              <a:gd name="T37" fmla="*/ 2147483646 h 836"/>
              <a:gd name="T38" fmla="*/ 2147483646 w 1311"/>
              <a:gd name="T39" fmla="*/ 2147483646 h 836"/>
              <a:gd name="T40" fmla="*/ 2147483646 w 1311"/>
              <a:gd name="T41" fmla="*/ 2147483646 h 836"/>
              <a:gd name="T42" fmla="*/ 2147483646 w 1311"/>
              <a:gd name="T43" fmla="*/ 2147483646 h 836"/>
              <a:gd name="T44" fmla="*/ 2147483646 w 1311"/>
              <a:gd name="T45" fmla="*/ 2147483646 h 836"/>
              <a:gd name="T46" fmla="*/ 2147483646 w 1311"/>
              <a:gd name="T47" fmla="*/ 2147483646 h 836"/>
              <a:gd name="T48" fmla="*/ 2147483646 w 1311"/>
              <a:gd name="T49" fmla="*/ 2147483646 h 836"/>
              <a:gd name="T50" fmla="*/ 2147483646 w 1311"/>
              <a:gd name="T51" fmla="*/ 2147483646 h 836"/>
              <a:gd name="T52" fmla="*/ 2147483646 w 1311"/>
              <a:gd name="T53" fmla="*/ 2147483646 h 836"/>
              <a:gd name="T54" fmla="*/ 2147483646 w 1311"/>
              <a:gd name="T55" fmla="*/ 2147483646 h 836"/>
              <a:gd name="T56" fmla="*/ 2147483646 w 1311"/>
              <a:gd name="T57" fmla="*/ 2147483646 h 836"/>
              <a:gd name="T58" fmla="*/ 2147483646 w 1311"/>
              <a:gd name="T59" fmla="*/ 2147483646 h 836"/>
              <a:gd name="T60" fmla="*/ 2147483646 w 1311"/>
              <a:gd name="T61" fmla="*/ 2147483646 h 836"/>
              <a:gd name="T62" fmla="*/ 2147483646 w 1311"/>
              <a:gd name="T63" fmla="*/ 2147483646 h 836"/>
              <a:gd name="T64" fmla="*/ 2147483646 w 1311"/>
              <a:gd name="T65" fmla="*/ 2147483646 h 836"/>
              <a:gd name="T66" fmla="*/ 2147483646 w 1311"/>
              <a:gd name="T67" fmla="*/ 2147483646 h 836"/>
              <a:gd name="T68" fmla="*/ 2147483646 w 1311"/>
              <a:gd name="T69" fmla="*/ 2147483646 h 836"/>
              <a:gd name="T70" fmla="*/ 2147483646 w 1311"/>
              <a:gd name="T71" fmla="*/ 2147483646 h 836"/>
              <a:gd name="T72" fmla="*/ 2147483646 w 1311"/>
              <a:gd name="T73" fmla="*/ 2147483646 h 836"/>
              <a:gd name="T74" fmla="*/ 2147483646 w 1311"/>
              <a:gd name="T75" fmla="*/ 2147483646 h 836"/>
              <a:gd name="T76" fmla="*/ 2147483646 w 1311"/>
              <a:gd name="T77" fmla="*/ 2147483646 h 836"/>
              <a:gd name="T78" fmla="*/ 2147483646 w 1311"/>
              <a:gd name="T79" fmla="*/ 2147483646 h 836"/>
              <a:gd name="T80" fmla="*/ 2147483646 w 1311"/>
              <a:gd name="T81" fmla="*/ 2147483646 h 836"/>
              <a:gd name="T82" fmla="*/ 2147483646 w 1311"/>
              <a:gd name="T83" fmla="*/ 2147483646 h 836"/>
              <a:gd name="T84" fmla="*/ 2147483646 w 1311"/>
              <a:gd name="T85" fmla="*/ 2147483646 h 836"/>
              <a:gd name="T86" fmla="*/ 2147483646 w 1311"/>
              <a:gd name="T87" fmla="*/ 2147483646 h 8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311" h="836">
                <a:moveTo>
                  <a:pt x="955" y="152"/>
                </a:moveTo>
                <a:lnTo>
                  <a:pt x="942" y="152"/>
                </a:lnTo>
                <a:lnTo>
                  <a:pt x="916" y="152"/>
                </a:lnTo>
                <a:lnTo>
                  <a:pt x="891" y="152"/>
                </a:lnTo>
                <a:lnTo>
                  <a:pt x="865" y="152"/>
                </a:lnTo>
                <a:lnTo>
                  <a:pt x="827" y="165"/>
                </a:lnTo>
                <a:lnTo>
                  <a:pt x="789" y="165"/>
                </a:lnTo>
                <a:lnTo>
                  <a:pt x="738" y="177"/>
                </a:lnTo>
                <a:lnTo>
                  <a:pt x="675" y="177"/>
                </a:lnTo>
                <a:lnTo>
                  <a:pt x="611" y="190"/>
                </a:lnTo>
                <a:lnTo>
                  <a:pt x="547" y="203"/>
                </a:lnTo>
                <a:lnTo>
                  <a:pt x="471" y="215"/>
                </a:lnTo>
                <a:lnTo>
                  <a:pt x="395" y="228"/>
                </a:lnTo>
                <a:lnTo>
                  <a:pt x="306" y="241"/>
                </a:lnTo>
                <a:lnTo>
                  <a:pt x="204" y="253"/>
                </a:lnTo>
                <a:lnTo>
                  <a:pt x="115" y="279"/>
                </a:lnTo>
                <a:lnTo>
                  <a:pt x="0" y="291"/>
                </a:lnTo>
                <a:lnTo>
                  <a:pt x="0" y="177"/>
                </a:lnTo>
                <a:lnTo>
                  <a:pt x="26" y="177"/>
                </a:lnTo>
                <a:lnTo>
                  <a:pt x="64" y="177"/>
                </a:lnTo>
                <a:lnTo>
                  <a:pt x="102" y="177"/>
                </a:lnTo>
                <a:lnTo>
                  <a:pt x="140" y="177"/>
                </a:lnTo>
                <a:lnTo>
                  <a:pt x="191" y="165"/>
                </a:lnTo>
                <a:lnTo>
                  <a:pt x="242" y="152"/>
                </a:lnTo>
                <a:lnTo>
                  <a:pt x="306" y="152"/>
                </a:lnTo>
                <a:lnTo>
                  <a:pt x="369" y="139"/>
                </a:lnTo>
                <a:lnTo>
                  <a:pt x="433" y="127"/>
                </a:lnTo>
                <a:lnTo>
                  <a:pt x="497" y="114"/>
                </a:lnTo>
                <a:lnTo>
                  <a:pt x="560" y="101"/>
                </a:lnTo>
                <a:lnTo>
                  <a:pt x="611" y="101"/>
                </a:lnTo>
                <a:lnTo>
                  <a:pt x="662" y="89"/>
                </a:lnTo>
                <a:lnTo>
                  <a:pt x="713" y="76"/>
                </a:lnTo>
                <a:lnTo>
                  <a:pt x="764" y="76"/>
                </a:lnTo>
                <a:lnTo>
                  <a:pt x="802" y="76"/>
                </a:lnTo>
                <a:lnTo>
                  <a:pt x="840" y="63"/>
                </a:lnTo>
                <a:lnTo>
                  <a:pt x="878" y="63"/>
                </a:lnTo>
                <a:lnTo>
                  <a:pt x="904" y="51"/>
                </a:lnTo>
                <a:lnTo>
                  <a:pt x="929" y="51"/>
                </a:lnTo>
                <a:lnTo>
                  <a:pt x="955" y="38"/>
                </a:lnTo>
                <a:lnTo>
                  <a:pt x="967" y="38"/>
                </a:lnTo>
                <a:lnTo>
                  <a:pt x="980" y="25"/>
                </a:lnTo>
                <a:lnTo>
                  <a:pt x="993" y="13"/>
                </a:lnTo>
                <a:lnTo>
                  <a:pt x="1005" y="13"/>
                </a:lnTo>
                <a:lnTo>
                  <a:pt x="1031" y="0"/>
                </a:lnTo>
                <a:lnTo>
                  <a:pt x="1044" y="0"/>
                </a:lnTo>
                <a:lnTo>
                  <a:pt x="1056" y="0"/>
                </a:lnTo>
                <a:lnTo>
                  <a:pt x="1069" y="13"/>
                </a:lnTo>
                <a:lnTo>
                  <a:pt x="1082" y="13"/>
                </a:lnTo>
                <a:lnTo>
                  <a:pt x="1094" y="25"/>
                </a:lnTo>
                <a:lnTo>
                  <a:pt x="1120" y="25"/>
                </a:lnTo>
                <a:lnTo>
                  <a:pt x="1145" y="38"/>
                </a:lnTo>
                <a:lnTo>
                  <a:pt x="1171" y="51"/>
                </a:lnTo>
                <a:lnTo>
                  <a:pt x="1196" y="63"/>
                </a:lnTo>
                <a:lnTo>
                  <a:pt x="1234" y="76"/>
                </a:lnTo>
                <a:lnTo>
                  <a:pt x="1247" y="89"/>
                </a:lnTo>
                <a:lnTo>
                  <a:pt x="1273" y="101"/>
                </a:lnTo>
                <a:lnTo>
                  <a:pt x="1285" y="114"/>
                </a:lnTo>
                <a:lnTo>
                  <a:pt x="1298" y="127"/>
                </a:lnTo>
                <a:lnTo>
                  <a:pt x="1311" y="139"/>
                </a:lnTo>
                <a:lnTo>
                  <a:pt x="1311" y="152"/>
                </a:lnTo>
                <a:lnTo>
                  <a:pt x="1311" y="165"/>
                </a:lnTo>
                <a:lnTo>
                  <a:pt x="1298" y="177"/>
                </a:lnTo>
                <a:lnTo>
                  <a:pt x="1285" y="190"/>
                </a:lnTo>
                <a:lnTo>
                  <a:pt x="1273" y="203"/>
                </a:lnTo>
                <a:lnTo>
                  <a:pt x="1260" y="203"/>
                </a:lnTo>
                <a:lnTo>
                  <a:pt x="1260" y="228"/>
                </a:lnTo>
                <a:lnTo>
                  <a:pt x="1260" y="241"/>
                </a:lnTo>
                <a:lnTo>
                  <a:pt x="1247" y="266"/>
                </a:lnTo>
                <a:lnTo>
                  <a:pt x="1247" y="291"/>
                </a:lnTo>
                <a:lnTo>
                  <a:pt x="1247" y="317"/>
                </a:lnTo>
                <a:lnTo>
                  <a:pt x="1247" y="342"/>
                </a:lnTo>
                <a:lnTo>
                  <a:pt x="1234" y="481"/>
                </a:lnTo>
                <a:lnTo>
                  <a:pt x="1222" y="545"/>
                </a:lnTo>
                <a:lnTo>
                  <a:pt x="1196" y="595"/>
                </a:lnTo>
                <a:lnTo>
                  <a:pt x="1184" y="659"/>
                </a:lnTo>
                <a:lnTo>
                  <a:pt x="1158" y="709"/>
                </a:lnTo>
                <a:lnTo>
                  <a:pt x="1145" y="722"/>
                </a:lnTo>
                <a:lnTo>
                  <a:pt x="1133" y="747"/>
                </a:lnTo>
                <a:lnTo>
                  <a:pt x="1120" y="760"/>
                </a:lnTo>
                <a:lnTo>
                  <a:pt x="1094" y="773"/>
                </a:lnTo>
                <a:lnTo>
                  <a:pt x="1082" y="798"/>
                </a:lnTo>
                <a:lnTo>
                  <a:pt x="1056" y="811"/>
                </a:lnTo>
                <a:lnTo>
                  <a:pt x="1044" y="823"/>
                </a:lnTo>
                <a:lnTo>
                  <a:pt x="1031" y="823"/>
                </a:lnTo>
                <a:lnTo>
                  <a:pt x="1018" y="836"/>
                </a:lnTo>
                <a:lnTo>
                  <a:pt x="1005" y="836"/>
                </a:lnTo>
                <a:lnTo>
                  <a:pt x="993" y="836"/>
                </a:lnTo>
                <a:lnTo>
                  <a:pt x="980" y="836"/>
                </a:lnTo>
                <a:lnTo>
                  <a:pt x="967" y="823"/>
                </a:lnTo>
                <a:lnTo>
                  <a:pt x="955" y="811"/>
                </a:lnTo>
                <a:lnTo>
                  <a:pt x="942" y="798"/>
                </a:lnTo>
                <a:lnTo>
                  <a:pt x="955" y="773"/>
                </a:lnTo>
                <a:lnTo>
                  <a:pt x="955" y="747"/>
                </a:lnTo>
                <a:lnTo>
                  <a:pt x="942" y="735"/>
                </a:lnTo>
                <a:lnTo>
                  <a:pt x="942" y="722"/>
                </a:lnTo>
                <a:lnTo>
                  <a:pt x="929" y="709"/>
                </a:lnTo>
                <a:lnTo>
                  <a:pt x="916" y="697"/>
                </a:lnTo>
                <a:lnTo>
                  <a:pt x="891" y="684"/>
                </a:lnTo>
                <a:lnTo>
                  <a:pt x="878" y="659"/>
                </a:lnTo>
                <a:lnTo>
                  <a:pt x="865" y="646"/>
                </a:lnTo>
                <a:lnTo>
                  <a:pt x="840" y="633"/>
                </a:lnTo>
                <a:lnTo>
                  <a:pt x="815" y="608"/>
                </a:lnTo>
                <a:lnTo>
                  <a:pt x="802" y="595"/>
                </a:lnTo>
                <a:lnTo>
                  <a:pt x="789" y="583"/>
                </a:lnTo>
                <a:lnTo>
                  <a:pt x="776" y="583"/>
                </a:lnTo>
                <a:lnTo>
                  <a:pt x="764" y="570"/>
                </a:lnTo>
                <a:lnTo>
                  <a:pt x="764" y="557"/>
                </a:lnTo>
                <a:lnTo>
                  <a:pt x="776" y="545"/>
                </a:lnTo>
                <a:lnTo>
                  <a:pt x="789" y="545"/>
                </a:lnTo>
                <a:lnTo>
                  <a:pt x="802" y="545"/>
                </a:lnTo>
                <a:lnTo>
                  <a:pt x="827" y="545"/>
                </a:lnTo>
                <a:lnTo>
                  <a:pt x="853" y="557"/>
                </a:lnTo>
                <a:lnTo>
                  <a:pt x="865" y="557"/>
                </a:lnTo>
                <a:lnTo>
                  <a:pt x="916" y="570"/>
                </a:lnTo>
                <a:lnTo>
                  <a:pt x="955" y="570"/>
                </a:lnTo>
                <a:lnTo>
                  <a:pt x="980" y="570"/>
                </a:lnTo>
                <a:lnTo>
                  <a:pt x="1005" y="557"/>
                </a:lnTo>
                <a:lnTo>
                  <a:pt x="1018" y="545"/>
                </a:lnTo>
                <a:lnTo>
                  <a:pt x="1031" y="532"/>
                </a:lnTo>
                <a:lnTo>
                  <a:pt x="1031" y="519"/>
                </a:lnTo>
                <a:lnTo>
                  <a:pt x="1044" y="481"/>
                </a:lnTo>
                <a:lnTo>
                  <a:pt x="1056" y="443"/>
                </a:lnTo>
                <a:lnTo>
                  <a:pt x="1056" y="405"/>
                </a:lnTo>
                <a:lnTo>
                  <a:pt x="1069" y="367"/>
                </a:lnTo>
                <a:lnTo>
                  <a:pt x="1069" y="329"/>
                </a:lnTo>
                <a:lnTo>
                  <a:pt x="1069" y="291"/>
                </a:lnTo>
                <a:lnTo>
                  <a:pt x="1069" y="266"/>
                </a:lnTo>
                <a:lnTo>
                  <a:pt x="1069" y="228"/>
                </a:lnTo>
                <a:lnTo>
                  <a:pt x="1056" y="203"/>
                </a:lnTo>
                <a:lnTo>
                  <a:pt x="1056" y="177"/>
                </a:lnTo>
                <a:lnTo>
                  <a:pt x="1044" y="165"/>
                </a:lnTo>
                <a:lnTo>
                  <a:pt x="1018" y="152"/>
                </a:lnTo>
                <a:lnTo>
                  <a:pt x="993" y="152"/>
                </a:lnTo>
                <a:lnTo>
                  <a:pt x="955" y="1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1" name="Freeform 39"/>
          <p:cNvSpPr>
            <a:spLocks noChangeArrowheads="1"/>
          </p:cNvSpPr>
          <p:nvPr/>
        </p:nvSpPr>
        <p:spPr bwMode="auto">
          <a:xfrm>
            <a:off x="5924550" y="1422400"/>
            <a:ext cx="533400" cy="1247775"/>
          </a:xfrm>
          <a:custGeom>
            <a:avLst/>
            <a:gdLst>
              <a:gd name="T0" fmla="*/ 0 w 839"/>
              <a:gd name="T1" fmla="*/ 2147483646 h 1965"/>
              <a:gd name="T2" fmla="*/ 2147483646 w 839"/>
              <a:gd name="T3" fmla="*/ 2147483646 h 1965"/>
              <a:gd name="T4" fmla="*/ 2147483646 w 839"/>
              <a:gd name="T5" fmla="*/ 2147483646 h 1965"/>
              <a:gd name="T6" fmla="*/ 2147483646 w 839"/>
              <a:gd name="T7" fmla="*/ 2147483646 h 1965"/>
              <a:gd name="T8" fmla="*/ 2147483646 w 839"/>
              <a:gd name="T9" fmla="*/ 2147483646 h 1965"/>
              <a:gd name="T10" fmla="*/ 2147483646 w 839"/>
              <a:gd name="T11" fmla="*/ 2147483646 h 1965"/>
              <a:gd name="T12" fmla="*/ 2147483646 w 839"/>
              <a:gd name="T13" fmla="*/ 2147483646 h 1965"/>
              <a:gd name="T14" fmla="*/ 2147483646 w 839"/>
              <a:gd name="T15" fmla="*/ 2147483646 h 1965"/>
              <a:gd name="T16" fmla="*/ 2147483646 w 839"/>
              <a:gd name="T17" fmla="*/ 2147483646 h 1965"/>
              <a:gd name="T18" fmla="*/ 2147483646 w 839"/>
              <a:gd name="T19" fmla="*/ 2147483646 h 1965"/>
              <a:gd name="T20" fmla="*/ 2147483646 w 839"/>
              <a:gd name="T21" fmla="*/ 2147483646 h 1965"/>
              <a:gd name="T22" fmla="*/ 2147483646 w 839"/>
              <a:gd name="T23" fmla="*/ 2147483646 h 1965"/>
              <a:gd name="T24" fmla="*/ 2147483646 w 839"/>
              <a:gd name="T25" fmla="*/ 2147483646 h 1965"/>
              <a:gd name="T26" fmla="*/ 2147483646 w 839"/>
              <a:gd name="T27" fmla="*/ 2147483646 h 1965"/>
              <a:gd name="T28" fmla="*/ 2147483646 w 839"/>
              <a:gd name="T29" fmla="*/ 2147483646 h 1965"/>
              <a:gd name="T30" fmla="*/ 2147483646 w 839"/>
              <a:gd name="T31" fmla="*/ 2147483646 h 1965"/>
              <a:gd name="T32" fmla="*/ 2147483646 w 839"/>
              <a:gd name="T33" fmla="*/ 2147483646 h 1965"/>
              <a:gd name="T34" fmla="*/ 2147483646 w 839"/>
              <a:gd name="T35" fmla="*/ 2147483646 h 1965"/>
              <a:gd name="T36" fmla="*/ 2147483646 w 839"/>
              <a:gd name="T37" fmla="*/ 2147483646 h 1965"/>
              <a:gd name="T38" fmla="*/ 2147483646 w 839"/>
              <a:gd name="T39" fmla="*/ 0 h 1965"/>
              <a:gd name="T40" fmla="*/ 2147483646 w 839"/>
              <a:gd name="T41" fmla="*/ 0 h 1965"/>
              <a:gd name="T42" fmla="*/ 2147483646 w 839"/>
              <a:gd name="T43" fmla="*/ 2147483646 h 1965"/>
              <a:gd name="T44" fmla="*/ 2147483646 w 839"/>
              <a:gd name="T45" fmla="*/ 2147483646 h 1965"/>
              <a:gd name="T46" fmla="*/ 2147483646 w 839"/>
              <a:gd name="T47" fmla="*/ 2147483646 h 1965"/>
              <a:gd name="T48" fmla="*/ 2147483646 w 839"/>
              <a:gd name="T49" fmla="*/ 2147483646 h 1965"/>
              <a:gd name="T50" fmla="*/ 2147483646 w 839"/>
              <a:gd name="T51" fmla="*/ 2147483646 h 1965"/>
              <a:gd name="T52" fmla="*/ 2147483646 w 839"/>
              <a:gd name="T53" fmla="*/ 2147483646 h 1965"/>
              <a:gd name="T54" fmla="*/ 2147483646 w 839"/>
              <a:gd name="T55" fmla="*/ 2147483646 h 1965"/>
              <a:gd name="T56" fmla="*/ 2147483646 w 839"/>
              <a:gd name="T57" fmla="*/ 2147483646 h 1965"/>
              <a:gd name="T58" fmla="*/ 2147483646 w 839"/>
              <a:gd name="T59" fmla="*/ 2147483646 h 1965"/>
              <a:gd name="T60" fmla="*/ 2147483646 w 839"/>
              <a:gd name="T61" fmla="*/ 2147483646 h 1965"/>
              <a:gd name="T62" fmla="*/ 2147483646 w 839"/>
              <a:gd name="T63" fmla="*/ 2147483646 h 1965"/>
              <a:gd name="T64" fmla="*/ 2147483646 w 839"/>
              <a:gd name="T65" fmla="*/ 2147483646 h 1965"/>
              <a:gd name="T66" fmla="*/ 2147483646 w 839"/>
              <a:gd name="T67" fmla="*/ 2147483646 h 1965"/>
              <a:gd name="T68" fmla="*/ 2147483646 w 839"/>
              <a:gd name="T69" fmla="*/ 2147483646 h 1965"/>
              <a:gd name="T70" fmla="*/ 2147483646 w 839"/>
              <a:gd name="T71" fmla="*/ 2147483646 h 1965"/>
              <a:gd name="T72" fmla="*/ 2147483646 w 839"/>
              <a:gd name="T73" fmla="*/ 2147483646 h 1965"/>
              <a:gd name="T74" fmla="*/ 2147483646 w 839"/>
              <a:gd name="T75" fmla="*/ 2147483646 h 196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39" h="1965">
                <a:moveTo>
                  <a:pt x="0" y="1965"/>
                </a:moveTo>
                <a:lnTo>
                  <a:pt x="0" y="1952"/>
                </a:lnTo>
                <a:lnTo>
                  <a:pt x="0" y="1939"/>
                </a:lnTo>
                <a:lnTo>
                  <a:pt x="12" y="1914"/>
                </a:lnTo>
                <a:lnTo>
                  <a:pt x="38" y="1889"/>
                </a:lnTo>
                <a:lnTo>
                  <a:pt x="63" y="1850"/>
                </a:lnTo>
                <a:lnTo>
                  <a:pt x="89" y="1812"/>
                </a:lnTo>
                <a:lnTo>
                  <a:pt x="127" y="1774"/>
                </a:lnTo>
                <a:lnTo>
                  <a:pt x="178" y="1724"/>
                </a:lnTo>
                <a:lnTo>
                  <a:pt x="229" y="1660"/>
                </a:lnTo>
                <a:lnTo>
                  <a:pt x="267" y="1597"/>
                </a:lnTo>
                <a:lnTo>
                  <a:pt x="305" y="1546"/>
                </a:lnTo>
                <a:lnTo>
                  <a:pt x="343" y="1470"/>
                </a:lnTo>
                <a:lnTo>
                  <a:pt x="381" y="1407"/>
                </a:lnTo>
                <a:lnTo>
                  <a:pt x="419" y="1331"/>
                </a:lnTo>
                <a:lnTo>
                  <a:pt x="458" y="1255"/>
                </a:lnTo>
                <a:lnTo>
                  <a:pt x="483" y="1166"/>
                </a:lnTo>
                <a:lnTo>
                  <a:pt x="508" y="1078"/>
                </a:lnTo>
                <a:lnTo>
                  <a:pt x="534" y="1002"/>
                </a:lnTo>
                <a:lnTo>
                  <a:pt x="559" y="925"/>
                </a:lnTo>
                <a:lnTo>
                  <a:pt x="585" y="862"/>
                </a:lnTo>
                <a:lnTo>
                  <a:pt x="610" y="786"/>
                </a:lnTo>
                <a:lnTo>
                  <a:pt x="623" y="723"/>
                </a:lnTo>
                <a:lnTo>
                  <a:pt x="636" y="659"/>
                </a:lnTo>
                <a:lnTo>
                  <a:pt x="648" y="596"/>
                </a:lnTo>
                <a:lnTo>
                  <a:pt x="648" y="533"/>
                </a:lnTo>
                <a:lnTo>
                  <a:pt x="648" y="469"/>
                </a:lnTo>
                <a:lnTo>
                  <a:pt x="661" y="419"/>
                </a:lnTo>
                <a:lnTo>
                  <a:pt x="661" y="368"/>
                </a:lnTo>
                <a:lnTo>
                  <a:pt x="661" y="317"/>
                </a:lnTo>
                <a:lnTo>
                  <a:pt x="661" y="267"/>
                </a:lnTo>
                <a:lnTo>
                  <a:pt x="661" y="178"/>
                </a:lnTo>
                <a:lnTo>
                  <a:pt x="648" y="140"/>
                </a:lnTo>
                <a:lnTo>
                  <a:pt x="648" y="115"/>
                </a:lnTo>
                <a:lnTo>
                  <a:pt x="648" y="77"/>
                </a:lnTo>
                <a:lnTo>
                  <a:pt x="636" y="51"/>
                </a:lnTo>
                <a:lnTo>
                  <a:pt x="636" y="39"/>
                </a:lnTo>
                <a:lnTo>
                  <a:pt x="636" y="26"/>
                </a:lnTo>
                <a:lnTo>
                  <a:pt x="636" y="13"/>
                </a:lnTo>
                <a:lnTo>
                  <a:pt x="648" y="0"/>
                </a:lnTo>
                <a:lnTo>
                  <a:pt x="661" y="0"/>
                </a:lnTo>
                <a:lnTo>
                  <a:pt x="674" y="0"/>
                </a:lnTo>
                <a:lnTo>
                  <a:pt x="699" y="0"/>
                </a:lnTo>
                <a:lnTo>
                  <a:pt x="725" y="13"/>
                </a:lnTo>
                <a:lnTo>
                  <a:pt x="763" y="13"/>
                </a:lnTo>
                <a:lnTo>
                  <a:pt x="788" y="26"/>
                </a:lnTo>
                <a:lnTo>
                  <a:pt x="839" y="39"/>
                </a:lnTo>
                <a:lnTo>
                  <a:pt x="839" y="64"/>
                </a:lnTo>
                <a:lnTo>
                  <a:pt x="839" y="89"/>
                </a:lnTo>
                <a:lnTo>
                  <a:pt x="839" y="115"/>
                </a:lnTo>
                <a:lnTo>
                  <a:pt x="839" y="165"/>
                </a:lnTo>
                <a:lnTo>
                  <a:pt x="839" y="216"/>
                </a:lnTo>
                <a:lnTo>
                  <a:pt x="839" y="267"/>
                </a:lnTo>
                <a:lnTo>
                  <a:pt x="826" y="343"/>
                </a:lnTo>
                <a:lnTo>
                  <a:pt x="826" y="419"/>
                </a:lnTo>
                <a:lnTo>
                  <a:pt x="814" y="571"/>
                </a:lnTo>
                <a:lnTo>
                  <a:pt x="788" y="710"/>
                </a:lnTo>
                <a:lnTo>
                  <a:pt x="750" y="862"/>
                </a:lnTo>
                <a:lnTo>
                  <a:pt x="712" y="1002"/>
                </a:lnTo>
                <a:lnTo>
                  <a:pt x="674" y="1141"/>
                </a:lnTo>
                <a:lnTo>
                  <a:pt x="623" y="1268"/>
                </a:lnTo>
                <a:lnTo>
                  <a:pt x="559" y="1382"/>
                </a:lnTo>
                <a:lnTo>
                  <a:pt x="496" y="1496"/>
                </a:lnTo>
                <a:lnTo>
                  <a:pt x="458" y="1546"/>
                </a:lnTo>
                <a:lnTo>
                  <a:pt x="419" y="1597"/>
                </a:lnTo>
                <a:lnTo>
                  <a:pt x="381" y="1648"/>
                </a:lnTo>
                <a:lnTo>
                  <a:pt x="343" y="1686"/>
                </a:lnTo>
                <a:lnTo>
                  <a:pt x="305" y="1724"/>
                </a:lnTo>
                <a:lnTo>
                  <a:pt x="267" y="1774"/>
                </a:lnTo>
                <a:lnTo>
                  <a:pt x="178" y="1838"/>
                </a:lnTo>
                <a:lnTo>
                  <a:pt x="139" y="1876"/>
                </a:lnTo>
                <a:lnTo>
                  <a:pt x="101" y="1901"/>
                </a:lnTo>
                <a:lnTo>
                  <a:pt x="76" y="1927"/>
                </a:lnTo>
                <a:lnTo>
                  <a:pt x="50" y="1939"/>
                </a:lnTo>
                <a:lnTo>
                  <a:pt x="25" y="1952"/>
                </a:lnTo>
                <a:lnTo>
                  <a:pt x="12" y="1965"/>
                </a:lnTo>
                <a:lnTo>
                  <a:pt x="0" y="19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6" name="Freeform 44"/>
          <p:cNvSpPr>
            <a:spLocks noChangeArrowheads="1"/>
          </p:cNvSpPr>
          <p:nvPr/>
        </p:nvSpPr>
        <p:spPr bwMode="auto">
          <a:xfrm>
            <a:off x="6426200" y="1592263"/>
            <a:ext cx="1122363" cy="217487"/>
          </a:xfrm>
          <a:custGeom>
            <a:avLst/>
            <a:gdLst>
              <a:gd name="T0" fmla="*/ 2147483646 w 1769"/>
              <a:gd name="T1" fmla="*/ 2147483646 h 342"/>
              <a:gd name="T2" fmla="*/ 2147483646 w 1769"/>
              <a:gd name="T3" fmla="*/ 2147483646 h 342"/>
              <a:gd name="T4" fmla="*/ 2147483646 w 1769"/>
              <a:gd name="T5" fmla="*/ 2147483646 h 342"/>
              <a:gd name="T6" fmla="*/ 2147483646 w 1769"/>
              <a:gd name="T7" fmla="*/ 2147483646 h 342"/>
              <a:gd name="T8" fmla="*/ 2147483646 w 1769"/>
              <a:gd name="T9" fmla="*/ 2147483646 h 342"/>
              <a:gd name="T10" fmla="*/ 2147483646 w 1769"/>
              <a:gd name="T11" fmla="*/ 2147483646 h 342"/>
              <a:gd name="T12" fmla="*/ 2147483646 w 1769"/>
              <a:gd name="T13" fmla="*/ 2147483646 h 342"/>
              <a:gd name="T14" fmla="*/ 0 w 1769"/>
              <a:gd name="T15" fmla="*/ 2147483646 h 342"/>
              <a:gd name="T16" fmla="*/ 2147483646 w 1769"/>
              <a:gd name="T17" fmla="*/ 2147483646 h 342"/>
              <a:gd name="T18" fmla="*/ 2147483646 w 1769"/>
              <a:gd name="T19" fmla="*/ 2147483646 h 342"/>
              <a:gd name="T20" fmla="*/ 2147483646 w 1769"/>
              <a:gd name="T21" fmla="*/ 2147483646 h 342"/>
              <a:gd name="T22" fmla="*/ 2147483646 w 1769"/>
              <a:gd name="T23" fmla="*/ 2147483646 h 342"/>
              <a:gd name="T24" fmla="*/ 2147483646 w 1769"/>
              <a:gd name="T25" fmla="*/ 2147483646 h 342"/>
              <a:gd name="T26" fmla="*/ 2147483646 w 1769"/>
              <a:gd name="T27" fmla="*/ 2147483646 h 342"/>
              <a:gd name="T28" fmla="*/ 2147483646 w 1769"/>
              <a:gd name="T29" fmla="*/ 2147483646 h 342"/>
              <a:gd name="T30" fmla="*/ 2147483646 w 1769"/>
              <a:gd name="T31" fmla="*/ 2147483646 h 342"/>
              <a:gd name="T32" fmla="*/ 2147483646 w 1769"/>
              <a:gd name="T33" fmla="*/ 2147483646 h 342"/>
              <a:gd name="T34" fmla="*/ 2147483646 w 1769"/>
              <a:gd name="T35" fmla="*/ 2147483646 h 342"/>
              <a:gd name="T36" fmla="*/ 2147483646 w 1769"/>
              <a:gd name="T37" fmla="*/ 2147483646 h 342"/>
              <a:gd name="T38" fmla="*/ 2147483646 w 1769"/>
              <a:gd name="T39" fmla="*/ 2147483646 h 342"/>
              <a:gd name="T40" fmla="*/ 2147483646 w 1769"/>
              <a:gd name="T41" fmla="*/ 2147483646 h 342"/>
              <a:gd name="T42" fmla="*/ 2147483646 w 1769"/>
              <a:gd name="T43" fmla="*/ 0 h 342"/>
              <a:gd name="T44" fmla="*/ 2147483646 w 1769"/>
              <a:gd name="T45" fmla="*/ 0 h 342"/>
              <a:gd name="T46" fmla="*/ 2147483646 w 1769"/>
              <a:gd name="T47" fmla="*/ 2147483646 h 342"/>
              <a:gd name="T48" fmla="*/ 2147483646 w 1769"/>
              <a:gd name="T49" fmla="*/ 2147483646 h 342"/>
              <a:gd name="T50" fmla="*/ 2147483646 w 1769"/>
              <a:gd name="T51" fmla="*/ 2147483646 h 342"/>
              <a:gd name="T52" fmla="*/ 2147483646 w 1769"/>
              <a:gd name="T53" fmla="*/ 2147483646 h 342"/>
              <a:gd name="T54" fmla="*/ 2147483646 w 1769"/>
              <a:gd name="T55" fmla="*/ 2147483646 h 342"/>
              <a:gd name="T56" fmla="*/ 2147483646 w 1769"/>
              <a:gd name="T57" fmla="*/ 2147483646 h 342"/>
              <a:gd name="T58" fmla="*/ 2147483646 w 1769"/>
              <a:gd name="T59" fmla="*/ 2147483646 h 342"/>
              <a:gd name="T60" fmla="*/ 2147483646 w 1769"/>
              <a:gd name="T61" fmla="*/ 2147483646 h 342"/>
              <a:gd name="T62" fmla="*/ 2147483646 w 1769"/>
              <a:gd name="T63" fmla="*/ 2147483646 h 342"/>
              <a:gd name="T64" fmla="*/ 2147483646 w 1769"/>
              <a:gd name="T65" fmla="*/ 2147483646 h 342"/>
              <a:gd name="T66" fmla="*/ 2147483646 w 1769"/>
              <a:gd name="T67" fmla="*/ 2147483646 h 342"/>
              <a:gd name="T68" fmla="*/ 2147483646 w 1769"/>
              <a:gd name="T69" fmla="*/ 2147483646 h 342"/>
              <a:gd name="T70" fmla="*/ 2147483646 w 1769"/>
              <a:gd name="T71" fmla="*/ 2147483646 h 342"/>
              <a:gd name="T72" fmla="*/ 2147483646 w 1769"/>
              <a:gd name="T73" fmla="*/ 2147483646 h 342"/>
              <a:gd name="T74" fmla="*/ 2147483646 w 1769"/>
              <a:gd name="T75" fmla="*/ 2147483646 h 342"/>
              <a:gd name="T76" fmla="*/ 2147483646 w 1769"/>
              <a:gd name="T77" fmla="*/ 2147483646 h 342"/>
              <a:gd name="T78" fmla="*/ 2147483646 w 1769"/>
              <a:gd name="T79" fmla="*/ 2147483646 h 342"/>
              <a:gd name="T80" fmla="*/ 2147483646 w 1769"/>
              <a:gd name="T81" fmla="*/ 2147483646 h 342"/>
              <a:gd name="T82" fmla="*/ 2147483646 w 1769"/>
              <a:gd name="T83" fmla="*/ 2147483646 h 34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769" h="342">
                <a:moveTo>
                  <a:pt x="369" y="304"/>
                </a:moveTo>
                <a:lnTo>
                  <a:pt x="318" y="316"/>
                </a:lnTo>
                <a:lnTo>
                  <a:pt x="267" y="316"/>
                </a:lnTo>
                <a:lnTo>
                  <a:pt x="217" y="329"/>
                </a:lnTo>
                <a:lnTo>
                  <a:pt x="178" y="342"/>
                </a:lnTo>
                <a:lnTo>
                  <a:pt x="153" y="342"/>
                </a:lnTo>
                <a:lnTo>
                  <a:pt x="128" y="342"/>
                </a:lnTo>
                <a:lnTo>
                  <a:pt x="115" y="342"/>
                </a:lnTo>
                <a:lnTo>
                  <a:pt x="102" y="342"/>
                </a:lnTo>
                <a:lnTo>
                  <a:pt x="89" y="342"/>
                </a:lnTo>
                <a:lnTo>
                  <a:pt x="77" y="329"/>
                </a:lnTo>
                <a:lnTo>
                  <a:pt x="51" y="316"/>
                </a:lnTo>
                <a:lnTo>
                  <a:pt x="26" y="291"/>
                </a:lnTo>
                <a:lnTo>
                  <a:pt x="13" y="278"/>
                </a:lnTo>
                <a:lnTo>
                  <a:pt x="0" y="266"/>
                </a:lnTo>
                <a:lnTo>
                  <a:pt x="0" y="253"/>
                </a:lnTo>
                <a:lnTo>
                  <a:pt x="0" y="240"/>
                </a:lnTo>
                <a:lnTo>
                  <a:pt x="13" y="240"/>
                </a:lnTo>
                <a:lnTo>
                  <a:pt x="26" y="228"/>
                </a:lnTo>
                <a:lnTo>
                  <a:pt x="38" y="228"/>
                </a:lnTo>
                <a:lnTo>
                  <a:pt x="64" y="228"/>
                </a:lnTo>
                <a:lnTo>
                  <a:pt x="89" y="215"/>
                </a:lnTo>
                <a:lnTo>
                  <a:pt x="128" y="215"/>
                </a:lnTo>
                <a:lnTo>
                  <a:pt x="178" y="215"/>
                </a:lnTo>
                <a:lnTo>
                  <a:pt x="204" y="202"/>
                </a:lnTo>
                <a:lnTo>
                  <a:pt x="229" y="202"/>
                </a:lnTo>
                <a:lnTo>
                  <a:pt x="267" y="202"/>
                </a:lnTo>
                <a:lnTo>
                  <a:pt x="306" y="190"/>
                </a:lnTo>
                <a:lnTo>
                  <a:pt x="331" y="190"/>
                </a:lnTo>
                <a:lnTo>
                  <a:pt x="382" y="177"/>
                </a:lnTo>
                <a:lnTo>
                  <a:pt x="420" y="177"/>
                </a:lnTo>
                <a:lnTo>
                  <a:pt x="458" y="164"/>
                </a:lnTo>
                <a:lnTo>
                  <a:pt x="624" y="139"/>
                </a:lnTo>
                <a:lnTo>
                  <a:pt x="802" y="114"/>
                </a:lnTo>
                <a:lnTo>
                  <a:pt x="955" y="88"/>
                </a:lnTo>
                <a:lnTo>
                  <a:pt x="1120" y="63"/>
                </a:lnTo>
                <a:lnTo>
                  <a:pt x="1196" y="50"/>
                </a:lnTo>
                <a:lnTo>
                  <a:pt x="1273" y="38"/>
                </a:lnTo>
                <a:lnTo>
                  <a:pt x="1336" y="25"/>
                </a:lnTo>
                <a:lnTo>
                  <a:pt x="1400" y="12"/>
                </a:lnTo>
                <a:lnTo>
                  <a:pt x="1451" y="12"/>
                </a:lnTo>
                <a:lnTo>
                  <a:pt x="1489" y="12"/>
                </a:lnTo>
                <a:lnTo>
                  <a:pt x="1540" y="0"/>
                </a:lnTo>
                <a:lnTo>
                  <a:pt x="1565" y="0"/>
                </a:lnTo>
                <a:lnTo>
                  <a:pt x="1591" y="0"/>
                </a:lnTo>
                <a:lnTo>
                  <a:pt x="1616" y="0"/>
                </a:lnTo>
                <a:lnTo>
                  <a:pt x="1642" y="12"/>
                </a:lnTo>
                <a:lnTo>
                  <a:pt x="1667" y="12"/>
                </a:lnTo>
                <a:lnTo>
                  <a:pt x="1692" y="25"/>
                </a:lnTo>
                <a:lnTo>
                  <a:pt x="1731" y="50"/>
                </a:lnTo>
                <a:lnTo>
                  <a:pt x="1743" y="63"/>
                </a:lnTo>
                <a:lnTo>
                  <a:pt x="1756" y="88"/>
                </a:lnTo>
                <a:lnTo>
                  <a:pt x="1769" y="88"/>
                </a:lnTo>
                <a:lnTo>
                  <a:pt x="1769" y="101"/>
                </a:lnTo>
                <a:lnTo>
                  <a:pt x="1769" y="114"/>
                </a:lnTo>
                <a:lnTo>
                  <a:pt x="1769" y="126"/>
                </a:lnTo>
                <a:lnTo>
                  <a:pt x="1756" y="139"/>
                </a:lnTo>
                <a:lnTo>
                  <a:pt x="1743" y="139"/>
                </a:lnTo>
                <a:lnTo>
                  <a:pt x="1718" y="139"/>
                </a:lnTo>
                <a:lnTo>
                  <a:pt x="1692" y="139"/>
                </a:lnTo>
                <a:lnTo>
                  <a:pt x="1667" y="152"/>
                </a:lnTo>
                <a:lnTo>
                  <a:pt x="1629" y="152"/>
                </a:lnTo>
                <a:lnTo>
                  <a:pt x="1591" y="152"/>
                </a:lnTo>
                <a:lnTo>
                  <a:pt x="1527" y="152"/>
                </a:lnTo>
                <a:lnTo>
                  <a:pt x="1476" y="152"/>
                </a:lnTo>
                <a:lnTo>
                  <a:pt x="1425" y="152"/>
                </a:lnTo>
                <a:lnTo>
                  <a:pt x="1387" y="152"/>
                </a:lnTo>
                <a:lnTo>
                  <a:pt x="1336" y="152"/>
                </a:lnTo>
                <a:lnTo>
                  <a:pt x="1298" y="152"/>
                </a:lnTo>
                <a:lnTo>
                  <a:pt x="1273" y="152"/>
                </a:lnTo>
                <a:lnTo>
                  <a:pt x="1234" y="152"/>
                </a:lnTo>
                <a:lnTo>
                  <a:pt x="1196" y="152"/>
                </a:lnTo>
                <a:lnTo>
                  <a:pt x="1171" y="164"/>
                </a:lnTo>
                <a:lnTo>
                  <a:pt x="1133" y="164"/>
                </a:lnTo>
                <a:lnTo>
                  <a:pt x="1094" y="177"/>
                </a:lnTo>
                <a:lnTo>
                  <a:pt x="1056" y="177"/>
                </a:lnTo>
                <a:lnTo>
                  <a:pt x="1005" y="190"/>
                </a:lnTo>
                <a:lnTo>
                  <a:pt x="955" y="202"/>
                </a:lnTo>
                <a:lnTo>
                  <a:pt x="904" y="202"/>
                </a:lnTo>
                <a:lnTo>
                  <a:pt x="853" y="215"/>
                </a:lnTo>
                <a:lnTo>
                  <a:pt x="738" y="240"/>
                </a:lnTo>
                <a:lnTo>
                  <a:pt x="624" y="253"/>
                </a:lnTo>
                <a:lnTo>
                  <a:pt x="497" y="278"/>
                </a:lnTo>
                <a:lnTo>
                  <a:pt x="369" y="30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4" name="Freeform 42"/>
          <p:cNvSpPr>
            <a:spLocks noChangeArrowheads="1"/>
          </p:cNvSpPr>
          <p:nvPr/>
        </p:nvSpPr>
        <p:spPr bwMode="auto">
          <a:xfrm>
            <a:off x="6627813" y="1560513"/>
            <a:ext cx="161925" cy="449262"/>
          </a:xfrm>
          <a:custGeom>
            <a:avLst/>
            <a:gdLst>
              <a:gd name="T0" fmla="*/ 2147483646 w 255"/>
              <a:gd name="T1" fmla="*/ 2147483646 h 709"/>
              <a:gd name="T2" fmla="*/ 2147483646 w 255"/>
              <a:gd name="T3" fmla="*/ 2147483646 h 709"/>
              <a:gd name="T4" fmla="*/ 0 w 255"/>
              <a:gd name="T5" fmla="*/ 2147483646 h 709"/>
              <a:gd name="T6" fmla="*/ 0 w 255"/>
              <a:gd name="T7" fmla="*/ 2147483646 h 709"/>
              <a:gd name="T8" fmla="*/ 2147483646 w 255"/>
              <a:gd name="T9" fmla="*/ 2147483646 h 709"/>
              <a:gd name="T10" fmla="*/ 2147483646 w 255"/>
              <a:gd name="T11" fmla="*/ 2147483646 h 709"/>
              <a:gd name="T12" fmla="*/ 2147483646 w 255"/>
              <a:gd name="T13" fmla="*/ 0 h 709"/>
              <a:gd name="T14" fmla="*/ 2147483646 w 255"/>
              <a:gd name="T15" fmla="*/ 0 h 709"/>
              <a:gd name="T16" fmla="*/ 2147483646 w 255"/>
              <a:gd name="T17" fmla="*/ 0 h 709"/>
              <a:gd name="T18" fmla="*/ 2147483646 w 255"/>
              <a:gd name="T19" fmla="*/ 0 h 709"/>
              <a:gd name="T20" fmla="*/ 2147483646 w 255"/>
              <a:gd name="T21" fmla="*/ 0 h 709"/>
              <a:gd name="T22" fmla="*/ 2147483646 w 255"/>
              <a:gd name="T23" fmla="*/ 0 h 709"/>
              <a:gd name="T24" fmla="*/ 2147483646 w 255"/>
              <a:gd name="T25" fmla="*/ 0 h 709"/>
              <a:gd name="T26" fmla="*/ 2147483646 w 255"/>
              <a:gd name="T27" fmla="*/ 2147483646 h 709"/>
              <a:gd name="T28" fmla="*/ 2147483646 w 255"/>
              <a:gd name="T29" fmla="*/ 2147483646 h 709"/>
              <a:gd name="T30" fmla="*/ 2147483646 w 255"/>
              <a:gd name="T31" fmla="*/ 2147483646 h 709"/>
              <a:gd name="T32" fmla="*/ 2147483646 w 255"/>
              <a:gd name="T33" fmla="*/ 2147483646 h 709"/>
              <a:gd name="T34" fmla="*/ 2147483646 w 255"/>
              <a:gd name="T35" fmla="*/ 2147483646 h 709"/>
              <a:gd name="T36" fmla="*/ 2147483646 w 255"/>
              <a:gd name="T37" fmla="*/ 2147483646 h 709"/>
              <a:gd name="T38" fmla="*/ 2147483646 w 255"/>
              <a:gd name="T39" fmla="*/ 2147483646 h 709"/>
              <a:gd name="T40" fmla="*/ 2147483646 w 255"/>
              <a:gd name="T41" fmla="*/ 2147483646 h 709"/>
              <a:gd name="T42" fmla="*/ 2147483646 w 255"/>
              <a:gd name="T43" fmla="*/ 2147483646 h 709"/>
              <a:gd name="T44" fmla="*/ 2147483646 w 255"/>
              <a:gd name="T45" fmla="*/ 2147483646 h 709"/>
              <a:gd name="T46" fmla="*/ 2147483646 w 255"/>
              <a:gd name="T47" fmla="*/ 2147483646 h 709"/>
              <a:gd name="T48" fmla="*/ 2147483646 w 255"/>
              <a:gd name="T49" fmla="*/ 2147483646 h 709"/>
              <a:gd name="T50" fmla="*/ 2147483646 w 255"/>
              <a:gd name="T51" fmla="*/ 2147483646 h 709"/>
              <a:gd name="T52" fmla="*/ 2147483646 w 255"/>
              <a:gd name="T53" fmla="*/ 2147483646 h 709"/>
              <a:gd name="T54" fmla="*/ 2147483646 w 255"/>
              <a:gd name="T55" fmla="*/ 2147483646 h 709"/>
              <a:gd name="T56" fmla="*/ 2147483646 w 255"/>
              <a:gd name="T57" fmla="*/ 2147483646 h 709"/>
              <a:gd name="T58" fmla="*/ 2147483646 w 255"/>
              <a:gd name="T59" fmla="*/ 2147483646 h 709"/>
              <a:gd name="T60" fmla="*/ 2147483646 w 255"/>
              <a:gd name="T61" fmla="*/ 2147483646 h 709"/>
              <a:gd name="T62" fmla="*/ 2147483646 w 255"/>
              <a:gd name="T63" fmla="*/ 2147483646 h 709"/>
              <a:gd name="T64" fmla="*/ 2147483646 w 255"/>
              <a:gd name="T65" fmla="*/ 2147483646 h 709"/>
              <a:gd name="T66" fmla="*/ 2147483646 w 255"/>
              <a:gd name="T67" fmla="*/ 2147483646 h 709"/>
              <a:gd name="T68" fmla="*/ 2147483646 w 255"/>
              <a:gd name="T69" fmla="*/ 2147483646 h 709"/>
              <a:gd name="T70" fmla="*/ 2147483646 w 255"/>
              <a:gd name="T71" fmla="*/ 2147483646 h 709"/>
              <a:gd name="T72" fmla="*/ 2147483646 w 255"/>
              <a:gd name="T73" fmla="*/ 2147483646 h 709"/>
              <a:gd name="T74" fmla="*/ 2147483646 w 255"/>
              <a:gd name="T75" fmla="*/ 2147483646 h 709"/>
              <a:gd name="T76" fmla="*/ 2147483646 w 255"/>
              <a:gd name="T77" fmla="*/ 2147483646 h 709"/>
              <a:gd name="T78" fmla="*/ 2147483646 w 255"/>
              <a:gd name="T79" fmla="*/ 2147483646 h 709"/>
              <a:gd name="T80" fmla="*/ 2147483646 w 255"/>
              <a:gd name="T81" fmla="*/ 2147483646 h 709"/>
              <a:gd name="T82" fmla="*/ 2147483646 w 255"/>
              <a:gd name="T83" fmla="*/ 2147483646 h 709"/>
              <a:gd name="T84" fmla="*/ 2147483646 w 255"/>
              <a:gd name="T85" fmla="*/ 2147483646 h 709"/>
              <a:gd name="T86" fmla="*/ 2147483646 w 255"/>
              <a:gd name="T87" fmla="*/ 2147483646 h 709"/>
              <a:gd name="T88" fmla="*/ 2147483646 w 255"/>
              <a:gd name="T89" fmla="*/ 2147483646 h 709"/>
              <a:gd name="T90" fmla="*/ 2147483646 w 255"/>
              <a:gd name="T91" fmla="*/ 2147483646 h 709"/>
              <a:gd name="T92" fmla="*/ 2147483646 w 255"/>
              <a:gd name="T93" fmla="*/ 2147483646 h 709"/>
              <a:gd name="T94" fmla="*/ 2147483646 w 255"/>
              <a:gd name="T95" fmla="*/ 2147483646 h 709"/>
              <a:gd name="T96" fmla="*/ 2147483646 w 255"/>
              <a:gd name="T97" fmla="*/ 2147483646 h 709"/>
              <a:gd name="T98" fmla="*/ 2147483646 w 255"/>
              <a:gd name="T99" fmla="*/ 2147483646 h 709"/>
              <a:gd name="T100" fmla="*/ 2147483646 w 255"/>
              <a:gd name="T101" fmla="*/ 2147483646 h 709"/>
              <a:gd name="T102" fmla="*/ 2147483646 w 255"/>
              <a:gd name="T103" fmla="*/ 2147483646 h 709"/>
              <a:gd name="T104" fmla="*/ 2147483646 w 255"/>
              <a:gd name="T105" fmla="*/ 2147483646 h 709"/>
              <a:gd name="T106" fmla="*/ 2147483646 w 255"/>
              <a:gd name="T107" fmla="*/ 2147483646 h 709"/>
              <a:gd name="T108" fmla="*/ 2147483646 w 255"/>
              <a:gd name="T109" fmla="*/ 2147483646 h 709"/>
              <a:gd name="T110" fmla="*/ 2147483646 w 255"/>
              <a:gd name="T111" fmla="*/ 2147483646 h 709"/>
              <a:gd name="T112" fmla="*/ 2147483646 w 255"/>
              <a:gd name="T113" fmla="*/ 2147483646 h 70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5" h="709">
                <a:moveTo>
                  <a:pt x="26" y="63"/>
                </a:moveTo>
                <a:lnTo>
                  <a:pt x="13" y="51"/>
                </a:lnTo>
                <a:lnTo>
                  <a:pt x="0" y="38"/>
                </a:lnTo>
                <a:lnTo>
                  <a:pt x="0" y="25"/>
                </a:lnTo>
                <a:lnTo>
                  <a:pt x="13" y="13"/>
                </a:lnTo>
                <a:lnTo>
                  <a:pt x="26" y="13"/>
                </a:lnTo>
                <a:lnTo>
                  <a:pt x="26" y="0"/>
                </a:lnTo>
                <a:lnTo>
                  <a:pt x="39" y="0"/>
                </a:lnTo>
                <a:lnTo>
                  <a:pt x="64" y="0"/>
                </a:lnTo>
                <a:lnTo>
                  <a:pt x="77" y="0"/>
                </a:lnTo>
                <a:lnTo>
                  <a:pt x="102" y="0"/>
                </a:lnTo>
                <a:lnTo>
                  <a:pt x="140" y="0"/>
                </a:lnTo>
                <a:lnTo>
                  <a:pt x="166" y="0"/>
                </a:lnTo>
                <a:lnTo>
                  <a:pt x="191" y="13"/>
                </a:lnTo>
                <a:lnTo>
                  <a:pt x="217" y="25"/>
                </a:lnTo>
                <a:lnTo>
                  <a:pt x="229" y="38"/>
                </a:lnTo>
                <a:lnTo>
                  <a:pt x="242" y="76"/>
                </a:lnTo>
                <a:lnTo>
                  <a:pt x="242" y="114"/>
                </a:lnTo>
                <a:lnTo>
                  <a:pt x="255" y="152"/>
                </a:lnTo>
                <a:lnTo>
                  <a:pt x="255" y="215"/>
                </a:lnTo>
                <a:lnTo>
                  <a:pt x="255" y="279"/>
                </a:lnTo>
                <a:lnTo>
                  <a:pt x="255" y="317"/>
                </a:lnTo>
                <a:lnTo>
                  <a:pt x="255" y="355"/>
                </a:lnTo>
                <a:lnTo>
                  <a:pt x="255" y="393"/>
                </a:lnTo>
                <a:lnTo>
                  <a:pt x="255" y="443"/>
                </a:lnTo>
                <a:lnTo>
                  <a:pt x="255" y="481"/>
                </a:lnTo>
                <a:lnTo>
                  <a:pt x="255" y="519"/>
                </a:lnTo>
                <a:lnTo>
                  <a:pt x="255" y="557"/>
                </a:lnTo>
                <a:lnTo>
                  <a:pt x="255" y="583"/>
                </a:lnTo>
                <a:lnTo>
                  <a:pt x="255" y="608"/>
                </a:lnTo>
                <a:lnTo>
                  <a:pt x="255" y="633"/>
                </a:lnTo>
                <a:lnTo>
                  <a:pt x="255" y="646"/>
                </a:lnTo>
                <a:lnTo>
                  <a:pt x="242" y="659"/>
                </a:lnTo>
                <a:lnTo>
                  <a:pt x="242" y="684"/>
                </a:lnTo>
                <a:lnTo>
                  <a:pt x="229" y="697"/>
                </a:lnTo>
                <a:lnTo>
                  <a:pt x="217" y="709"/>
                </a:lnTo>
                <a:lnTo>
                  <a:pt x="204" y="709"/>
                </a:lnTo>
                <a:lnTo>
                  <a:pt x="191" y="697"/>
                </a:lnTo>
                <a:lnTo>
                  <a:pt x="179" y="697"/>
                </a:lnTo>
                <a:lnTo>
                  <a:pt x="179" y="671"/>
                </a:lnTo>
                <a:lnTo>
                  <a:pt x="179" y="646"/>
                </a:lnTo>
                <a:lnTo>
                  <a:pt x="166" y="621"/>
                </a:lnTo>
                <a:lnTo>
                  <a:pt x="166" y="583"/>
                </a:lnTo>
                <a:lnTo>
                  <a:pt x="153" y="532"/>
                </a:lnTo>
                <a:lnTo>
                  <a:pt x="153" y="481"/>
                </a:lnTo>
                <a:lnTo>
                  <a:pt x="153" y="431"/>
                </a:lnTo>
                <a:lnTo>
                  <a:pt x="140" y="380"/>
                </a:lnTo>
                <a:lnTo>
                  <a:pt x="140" y="342"/>
                </a:lnTo>
                <a:lnTo>
                  <a:pt x="128" y="291"/>
                </a:lnTo>
                <a:lnTo>
                  <a:pt x="128" y="253"/>
                </a:lnTo>
                <a:lnTo>
                  <a:pt x="115" y="228"/>
                </a:lnTo>
                <a:lnTo>
                  <a:pt x="115" y="190"/>
                </a:lnTo>
                <a:lnTo>
                  <a:pt x="102" y="165"/>
                </a:lnTo>
                <a:lnTo>
                  <a:pt x="89" y="127"/>
                </a:lnTo>
                <a:lnTo>
                  <a:pt x="77" y="101"/>
                </a:lnTo>
                <a:lnTo>
                  <a:pt x="51" y="76"/>
                </a:lnTo>
                <a:lnTo>
                  <a:pt x="26" y="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5" name="Freeform 43"/>
          <p:cNvSpPr>
            <a:spLocks noChangeArrowheads="1"/>
          </p:cNvSpPr>
          <p:nvPr/>
        </p:nvSpPr>
        <p:spPr bwMode="auto">
          <a:xfrm>
            <a:off x="7023100" y="1447800"/>
            <a:ext cx="146050" cy="449263"/>
          </a:xfrm>
          <a:custGeom>
            <a:avLst/>
            <a:gdLst>
              <a:gd name="T0" fmla="*/ 2147483646 w 229"/>
              <a:gd name="T1" fmla="*/ 2147483646 h 709"/>
              <a:gd name="T2" fmla="*/ 2147483646 w 229"/>
              <a:gd name="T3" fmla="*/ 2147483646 h 709"/>
              <a:gd name="T4" fmla="*/ 0 w 229"/>
              <a:gd name="T5" fmla="*/ 2147483646 h 709"/>
              <a:gd name="T6" fmla="*/ 0 w 229"/>
              <a:gd name="T7" fmla="*/ 2147483646 h 709"/>
              <a:gd name="T8" fmla="*/ 2147483646 w 229"/>
              <a:gd name="T9" fmla="*/ 2147483646 h 709"/>
              <a:gd name="T10" fmla="*/ 2147483646 w 229"/>
              <a:gd name="T11" fmla="*/ 0 h 709"/>
              <a:gd name="T12" fmla="*/ 2147483646 w 229"/>
              <a:gd name="T13" fmla="*/ 0 h 709"/>
              <a:gd name="T14" fmla="*/ 2147483646 w 229"/>
              <a:gd name="T15" fmla="*/ 0 h 709"/>
              <a:gd name="T16" fmla="*/ 2147483646 w 229"/>
              <a:gd name="T17" fmla="*/ 2147483646 h 709"/>
              <a:gd name="T18" fmla="*/ 2147483646 w 229"/>
              <a:gd name="T19" fmla="*/ 2147483646 h 709"/>
              <a:gd name="T20" fmla="*/ 2147483646 w 229"/>
              <a:gd name="T21" fmla="*/ 2147483646 h 709"/>
              <a:gd name="T22" fmla="*/ 2147483646 w 229"/>
              <a:gd name="T23" fmla="*/ 2147483646 h 709"/>
              <a:gd name="T24" fmla="*/ 2147483646 w 229"/>
              <a:gd name="T25" fmla="*/ 2147483646 h 709"/>
              <a:gd name="T26" fmla="*/ 2147483646 w 229"/>
              <a:gd name="T27" fmla="*/ 2147483646 h 709"/>
              <a:gd name="T28" fmla="*/ 2147483646 w 229"/>
              <a:gd name="T29" fmla="*/ 2147483646 h 709"/>
              <a:gd name="T30" fmla="*/ 2147483646 w 229"/>
              <a:gd name="T31" fmla="*/ 2147483646 h 709"/>
              <a:gd name="T32" fmla="*/ 2147483646 w 229"/>
              <a:gd name="T33" fmla="*/ 2147483646 h 709"/>
              <a:gd name="T34" fmla="*/ 2147483646 w 229"/>
              <a:gd name="T35" fmla="*/ 2147483646 h 709"/>
              <a:gd name="T36" fmla="*/ 2147483646 w 229"/>
              <a:gd name="T37" fmla="*/ 2147483646 h 709"/>
              <a:gd name="T38" fmla="*/ 2147483646 w 229"/>
              <a:gd name="T39" fmla="*/ 2147483646 h 709"/>
              <a:gd name="T40" fmla="*/ 2147483646 w 229"/>
              <a:gd name="T41" fmla="*/ 2147483646 h 709"/>
              <a:gd name="T42" fmla="*/ 2147483646 w 229"/>
              <a:gd name="T43" fmla="*/ 2147483646 h 709"/>
              <a:gd name="T44" fmla="*/ 2147483646 w 229"/>
              <a:gd name="T45" fmla="*/ 2147483646 h 709"/>
              <a:gd name="T46" fmla="*/ 2147483646 w 229"/>
              <a:gd name="T47" fmla="*/ 2147483646 h 709"/>
              <a:gd name="T48" fmla="*/ 2147483646 w 229"/>
              <a:gd name="T49" fmla="*/ 2147483646 h 709"/>
              <a:gd name="T50" fmla="*/ 2147483646 w 229"/>
              <a:gd name="T51" fmla="*/ 2147483646 h 709"/>
              <a:gd name="T52" fmla="*/ 2147483646 w 229"/>
              <a:gd name="T53" fmla="*/ 2147483646 h 709"/>
              <a:gd name="T54" fmla="*/ 2147483646 w 229"/>
              <a:gd name="T55" fmla="*/ 2147483646 h 709"/>
              <a:gd name="T56" fmla="*/ 2147483646 w 229"/>
              <a:gd name="T57" fmla="*/ 2147483646 h 709"/>
              <a:gd name="T58" fmla="*/ 0 w 229"/>
              <a:gd name="T59" fmla="*/ 2147483646 h 709"/>
              <a:gd name="T60" fmla="*/ 2147483646 w 229"/>
              <a:gd name="T61" fmla="*/ 2147483646 h 709"/>
              <a:gd name="T62" fmla="*/ 2147483646 w 229"/>
              <a:gd name="T63" fmla="*/ 2147483646 h 709"/>
              <a:gd name="T64" fmla="*/ 2147483646 w 229"/>
              <a:gd name="T65" fmla="*/ 2147483646 h 709"/>
              <a:gd name="T66" fmla="*/ 2147483646 w 229"/>
              <a:gd name="T67" fmla="*/ 2147483646 h 709"/>
              <a:gd name="T68" fmla="*/ 2147483646 w 229"/>
              <a:gd name="T69" fmla="*/ 2147483646 h 709"/>
              <a:gd name="T70" fmla="*/ 2147483646 w 229"/>
              <a:gd name="T71" fmla="*/ 2147483646 h 709"/>
              <a:gd name="T72" fmla="*/ 2147483646 w 229"/>
              <a:gd name="T73" fmla="*/ 2147483646 h 709"/>
              <a:gd name="T74" fmla="*/ 2147483646 w 229"/>
              <a:gd name="T75" fmla="*/ 2147483646 h 709"/>
              <a:gd name="T76" fmla="*/ 2147483646 w 229"/>
              <a:gd name="T77" fmla="*/ 2147483646 h 709"/>
              <a:gd name="T78" fmla="*/ 2147483646 w 229"/>
              <a:gd name="T79" fmla="*/ 2147483646 h 709"/>
              <a:gd name="T80" fmla="*/ 2147483646 w 229"/>
              <a:gd name="T81" fmla="*/ 2147483646 h 709"/>
              <a:gd name="T82" fmla="*/ 2147483646 w 229"/>
              <a:gd name="T83" fmla="*/ 2147483646 h 709"/>
              <a:gd name="T84" fmla="*/ 2147483646 w 229"/>
              <a:gd name="T85" fmla="*/ 2147483646 h 709"/>
              <a:gd name="T86" fmla="*/ 2147483646 w 229"/>
              <a:gd name="T87" fmla="*/ 2147483646 h 709"/>
              <a:gd name="T88" fmla="*/ 2147483646 w 229"/>
              <a:gd name="T89" fmla="*/ 2147483646 h 709"/>
              <a:gd name="T90" fmla="*/ 2147483646 w 229"/>
              <a:gd name="T91" fmla="*/ 2147483646 h 7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29" h="709">
                <a:moveTo>
                  <a:pt x="25" y="63"/>
                </a:moveTo>
                <a:lnTo>
                  <a:pt x="13" y="50"/>
                </a:lnTo>
                <a:lnTo>
                  <a:pt x="0" y="38"/>
                </a:lnTo>
                <a:lnTo>
                  <a:pt x="0" y="25"/>
                </a:lnTo>
                <a:lnTo>
                  <a:pt x="13" y="12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89" y="12"/>
                </a:lnTo>
                <a:lnTo>
                  <a:pt x="127" y="25"/>
                </a:lnTo>
                <a:lnTo>
                  <a:pt x="165" y="38"/>
                </a:lnTo>
                <a:lnTo>
                  <a:pt x="191" y="63"/>
                </a:lnTo>
                <a:lnTo>
                  <a:pt x="216" y="76"/>
                </a:lnTo>
                <a:lnTo>
                  <a:pt x="229" y="88"/>
                </a:lnTo>
                <a:lnTo>
                  <a:pt x="229" y="101"/>
                </a:lnTo>
                <a:lnTo>
                  <a:pt x="229" y="114"/>
                </a:lnTo>
                <a:lnTo>
                  <a:pt x="229" y="139"/>
                </a:lnTo>
                <a:lnTo>
                  <a:pt x="216" y="164"/>
                </a:lnTo>
                <a:lnTo>
                  <a:pt x="216" y="190"/>
                </a:lnTo>
                <a:lnTo>
                  <a:pt x="203" y="228"/>
                </a:lnTo>
                <a:lnTo>
                  <a:pt x="203" y="266"/>
                </a:lnTo>
                <a:lnTo>
                  <a:pt x="191" y="304"/>
                </a:lnTo>
                <a:lnTo>
                  <a:pt x="178" y="342"/>
                </a:lnTo>
                <a:lnTo>
                  <a:pt x="165" y="392"/>
                </a:lnTo>
                <a:lnTo>
                  <a:pt x="152" y="443"/>
                </a:lnTo>
                <a:lnTo>
                  <a:pt x="140" y="506"/>
                </a:lnTo>
                <a:lnTo>
                  <a:pt x="127" y="570"/>
                </a:lnTo>
                <a:lnTo>
                  <a:pt x="102" y="633"/>
                </a:lnTo>
                <a:lnTo>
                  <a:pt x="89" y="709"/>
                </a:lnTo>
                <a:lnTo>
                  <a:pt x="0" y="709"/>
                </a:lnTo>
                <a:lnTo>
                  <a:pt x="13" y="633"/>
                </a:lnTo>
                <a:lnTo>
                  <a:pt x="25" y="557"/>
                </a:lnTo>
                <a:lnTo>
                  <a:pt x="25" y="494"/>
                </a:lnTo>
                <a:lnTo>
                  <a:pt x="38" y="430"/>
                </a:lnTo>
                <a:lnTo>
                  <a:pt x="38" y="380"/>
                </a:lnTo>
                <a:lnTo>
                  <a:pt x="51" y="329"/>
                </a:lnTo>
                <a:lnTo>
                  <a:pt x="51" y="278"/>
                </a:lnTo>
                <a:lnTo>
                  <a:pt x="51" y="240"/>
                </a:lnTo>
                <a:lnTo>
                  <a:pt x="51" y="202"/>
                </a:lnTo>
                <a:lnTo>
                  <a:pt x="51" y="177"/>
                </a:lnTo>
                <a:lnTo>
                  <a:pt x="51" y="152"/>
                </a:lnTo>
                <a:lnTo>
                  <a:pt x="51" y="126"/>
                </a:lnTo>
                <a:lnTo>
                  <a:pt x="38" y="101"/>
                </a:lnTo>
                <a:lnTo>
                  <a:pt x="38" y="88"/>
                </a:lnTo>
                <a:lnTo>
                  <a:pt x="25" y="76"/>
                </a:lnTo>
                <a:lnTo>
                  <a:pt x="25" y="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7" name="Freeform 45"/>
          <p:cNvSpPr>
            <a:spLocks noChangeArrowheads="1"/>
          </p:cNvSpPr>
          <p:nvPr/>
        </p:nvSpPr>
        <p:spPr bwMode="auto">
          <a:xfrm>
            <a:off x="6756400" y="1849438"/>
            <a:ext cx="363538" cy="120650"/>
          </a:xfrm>
          <a:custGeom>
            <a:avLst/>
            <a:gdLst>
              <a:gd name="T0" fmla="*/ 0 w 572"/>
              <a:gd name="T1" fmla="*/ 2147483646 h 190"/>
              <a:gd name="T2" fmla="*/ 2147483646 w 572"/>
              <a:gd name="T3" fmla="*/ 2147483646 h 190"/>
              <a:gd name="T4" fmla="*/ 2147483646 w 572"/>
              <a:gd name="T5" fmla="*/ 2147483646 h 190"/>
              <a:gd name="T6" fmla="*/ 2147483646 w 572"/>
              <a:gd name="T7" fmla="*/ 2147483646 h 190"/>
              <a:gd name="T8" fmla="*/ 2147483646 w 572"/>
              <a:gd name="T9" fmla="*/ 2147483646 h 190"/>
              <a:gd name="T10" fmla="*/ 2147483646 w 572"/>
              <a:gd name="T11" fmla="*/ 2147483646 h 190"/>
              <a:gd name="T12" fmla="*/ 2147483646 w 572"/>
              <a:gd name="T13" fmla="*/ 2147483646 h 190"/>
              <a:gd name="T14" fmla="*/ 2147483646 w 572"/>
              <a:gd name="T15" fmla="*/ 2147483646 h 190"/>
              <a:gd name="T16" fmla="*/ 2147483646 w 572"/>
              <a:gd name="T17" fmla="*/ 2147483646 h 190"/>
              <a:gd name="T18" fmla="*/ 2147483646 w 572"/>
              <a:gd name="T19" fmla="*/ 2147483646 h 190"/>
              <a:gd name="T20" fmla="*/ 2147483646 w 572"/>
              <a:gd name="T21" fmla="*/ 2147483646 h 190"/>
              <a:gd name="T22" fmla="*/ 2147483646 w 572"/>
              <a:gd name="T23" fmla="*/ 2147483646 h 190"/>
              <a:gd name="T24" fmla="*/ 2147483646 w 572"/>
              <a:gd name="T25" fmla="*/ 0 h 190"/>
              <a:gd name="T26" fmla="*/ 2147483646 w 572"/>
              <a:gd name="T27" fmla="*/ 0 h 190"/>
              <a:gd name="T28" fmla="*/ 2147483646 w 572"/>
              <a:gd name="T29" fmla="*/ 0 h 190"/>
              <a:gd name="T30" fmla="*/ 2147483646 w 572"/>
              <a:gd name="T31" fmla="*/ 0 h 190"/>
              <a:gd name="T32" fmla="*/ 2147483646 w 572"/>
              <a:gd name="T33" fmla="*/ 2147483646 h 190"/>
              <a:gd name="T34" fmla="*/ 2147483646 w 572"/>
              <a:gd name="T35" fmla="*/ 2147483646 h 190"/>
              <a:gd name="T36" fmla="*/ 2147483646 w 572"/>
              <a:gd name="T37" fmla="*/ 2147483646 h 190"/>
              <a:gd name="T38" fmla="*/ 2147483646 w 572"/>
              <a:gd name="T39" fmla="*/ 2147483646 h 190"/>
              <a:gd name="T40" fmla="*/ 2147483646 w 572"/>
              <a:gd name="T41" fmla="*/ 2147483646 h 190"/>
              <a:gd name="T42" fmla="*/ 2147483646 w 572"/>
              <a:gd name="T43" fmla="*/ 2147483646 h 190"/>
              <a:gd name="T44" fmla="*/ 2147483646 w 572"/>
              <a:gd name="T45" fmla="*/ 2147483646 h 190"/>
              <a:gd name="T46" fmla="*/ 2147483646 w 572"/>
              <a:gd name="T47" fmla="*/ 2147483646 h 190"/>
              <a:gd name="T48" fmla="*/ 2147483646 w 572"/>
              <a:gd name="T49" fmla="*/ 2147483646 h 190"/>
              <a:gd name="T50" fmla="*/ 2147483646 w 572"/>
              <a:gd name="T51" fmla="*/ 2147483646 h 190"/>
              <a:gd name="T52" fmla="*/ 2147483646 w 572"/>
              <a:gd name="T53" fmla="*/ 2147483646 h 190"/>
              <a:gd name="T54" fmla="*/ 2147483646 w 572"/>
              <a:gd name="T55" fmla="*/ 2147483646 h 190"/>
              <a:gd name="T56" fmla="*/ 2147483646 w 572"/>
              <a:gd name="T57" fmla="*/ 2147483646 h 190"/>
              <a:gd name="T58" fmla="*/ 2147483646 w 572"/>
              <a:gd name="T59" fmla="*/ 2147483646 h 190"/>
              <a:gd name="T60" fmla="*/ 2147483646 w 572"/>
              <a:gd name="T61" fmla="*/ 2147483646 h 190"/>
              <a:gd name="T62" fmla="*/ 2147483646 w 572"/>
              <a:gd name="T63" fmla="*/ 2147483646 h 190"/>
              <a:gd name="T64" fmla="*/ 2147483646 w 572"/>
              <a:gd name="T65" fmla="*/ 2147483646 h 190"/>
              <a:gd name="T66" fmla="*/ 2147483646 w 572"/>
              <a:gd name="T67" fmla="*/ 2147483646 h 190"/>
              <a:gd name="T68" fmla="*/ 2147483646 w 572"/>
              <a:gd name="T69" fmla="*/ 2147483646 h 190"/>
              <a:gd name="T70" fmla="*/ 2147483646 w 572"/>
              <a:gd name="T71" fmla="*/ 2147483646 h 190"/>
              <a:gd name="T72" fmla="*/ 2147483646 w 572"/>
              <a:gd name="T73" fmla="*/ 2147483646 h 190"/>
              <a:gd name="T74" fmla="*/ 2147483646 w 572"/>
              <a:gd name="T75" fmla="*/ 2147483646 h 190"/>
              <a:gd name="T76" fmla="*/ 2147483646 w 572"/>
              <a:gd name="T77" fmla="*/ 2147483646 h 190"/>
              <a:gd name="T78" fmla="*/ 2147483646 w 572"/>
              <a:gd name="T79" fmla="*/ 2147483646 h 190"/>
              <a:gd name="T80" fmla="*/ 0 w 572"/>
              <a:gd name="T81" fmla="*/ 2147483646 h 190"/>
              <a:gd name="T82" fmla="*/ 0 w 572"/>
              <a:gd name="T83" fmla="*/ 2147483646 h 1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72" h="190">
                <a:moveTo>
                  <a:pt x="0" y="101"/>
                </a:moveTo>
                <a:lnTo>
                  <a:pt x="51" y="89"/>
                </a:lnTo>
                <a:lnTo>
                  <a:pt x="114" y="76"/>
                </a:lnTo>
                <a:lnTo>
                  <a:pt x="165" y="63"/>
                </a:lnTo>
                <a:lnTo>
                  <a:pt x="204" y="51"/>
                </a:lnTo>
                <a:lnTo>
                  <a:pt x="254" y="38"/>
                </a:lnTo>
                <a:lnTo>
                  <a:pt x="293" y="38"/>
                </a:lnTo>
                <a:lnTo>
                  <a:pt x="331" y="25"/>
                </a:lnTo>
                <a:lnTo>
                  <a:pt x="369" y="25"/>
                </a:lnTo>
                <a:lnTo>
                  <a:pt x="394" y="13"/>
                </a:lnTo>
                <a:lnTo>
                  <a:pt x="420" y="13"/>
                </a:lnTo>
                <a:lnTo>
                  <a:pt x="445" y="13"/>
                </a:lnTo>
                <a:lnTo>
                  <a:pt x="471" y="0"/>
                </a:lnTo>
                <a:lnTo>
                  <a:pt x="483" y="0"/>
                </a:lnTo>
                <a:lnTo>
                  <a:pt x="496" y="0"/>
                </a:lnTo>
                <a:lnTo>
                  <a:pt x="509" y="0"/>
                </a:lnTo>
                <a:lnTo>
                  <a:pt x="522" y="13"/>
                </a:lnTo>
                <a:lnTo>
                  <a:pt x="547" y="13"/>
                </a:lnTo>
                <a:lnTo>
                  <a:pt x="560" y="25"/>
                </a:lnTo>
                <a:lnTo>
                  <a:pt x="560" y="51"/>
                </a:lnTo>
                <a:lnTo>
                  <a:pt x="572" y="63"/>
                </a:lnTo>
                <a:lnTo>
                  <a:pt x="560" y="89"/>
                </a:lnTo>
                <a:lnTo>
                  <a:pt x="547" y="101"/>
                </a:lnTo>
                <a:lnTo>
                  <a:pt x="534" y="101"/>
                </a:lnTo>
                <a:lnTo>
                  <a:pt x="509" y="101"/>
                </a:lnTo>
                <a:lnTo>
                  <a:pt x="496" y="101"/>
                </a:lnTo>
                <a:lnTo>
                  <a:pt x="483" y="101"/>
                </a:lnTo>
                <a:lnTo>
                  <a:pt x="471" y="114"/>
                </a:lnTo>
                <a:lnTo>
                  <a:pt x="445" y="114"/>
                </a:lnTo>
                <a:lnTo>
                  <a:pt x="433" y="114"/>
                </a:lnTo>
                <a:lnTo>
                  <a:pt x="407" y="114"/>
                </a:lnTo>
                <a:lnTo>
                  <a:pt x="382" y="127"/>
                </a:lnTo>
                <a:lnTo>
                  <a:pt x="343" y="127"/>
                </a:lnTo>
                <a:lnTo>
                  <a:pt x="318" y="139"/>
                </a:lnTo>
                <a:lnTo>
                  <a:pt x="280" y="139"/>
                </a:lnTo>
                <a:lnTo>
                  <a:pt x="242" y="152"/>
                </a:lnTo>
                <a:lnTo>
                  <a:pt x="191" y="152"/>
                </a:lnTo>
                <a:lnTo>
                  <a:pt x="153" y="165"/>
                </a:lnTo>
                <a:lnTo>
                  <a:pt x="102" y="177"/>
                </a:lnTo>
                <a:lnTo>
                  <a:pt x="51" y="190"/>
                </a:lnTo>
                <a:lnTo>
                  <a:pt x="0" y="190"/>
                </a:lnTo>
                <a:lnTo>
                  <a:pt x="0" y="1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9" name="Freeform 47"/>
          <p:cNvSpPr>
            <a:spLocks noChangeArrowheads="1"/>
          </p:cNvSpPr>
          <p:nvPr/>
        </p:nvSpPr>
        <p:spPr bwMode="auto">
          <a:xfrm>
            <a:off x="6837363" y="1912938"/>
            <a:ext cx="136525" cy="982662"/>
          </a:xfrm>
          <a:custGeom>
            <a:avLst/>
            <a:gdLst>
              <a:gd name="T0" fmla="*/ 2147483646 w 216"/>
              <a:gd name="T1" fmla="*/ 2147483646 h 1546"/>
              <a:gd name="T2" fmla="*/ 2147483646 w 216"/>
              <a:gd name="T3" fmla="*/ 2147483646 h 1546"/>
              <a:gd name="T4" fmla="*/ 2147483646 w 216"/>
              <a:gd name="T5" fmla="*/ 2147483646 h 1546"/>
              <a:gd name="T6" fmla="*/ 2147483646 w 216"/>
              <a:gd name="T7" fmla="*/ 2147483646 h 1546"/>
              <a:gd name="T8" fmla="*/ 2147483646 w 216"/>
              <a:gd name="T9" fmla="*/ 2147483646 h 1546"/>
              <a:gd name="T10" fmla="*/ 2147483646 w 216"/>
              <a:gd name="T11" fmla="*/ 2147483646 h 1546"/>
              <a:gd name="T12" fmla="*/ 2147483646 w 216"/>
              <a:gd name="T13" fmla="*/ 2147483646 h 1546"/>
              <a:gd name="T14" fmla="*/ 2147483646 w 216"/>
              <a:gd name="T15" fmla="*/ 2147483646 h 1546"/>
              <a:gd name="T16" fmla="*/ 2147483646 w 216"/>
              <a:gd name="T17" fmla="*/ 2147483646 h 1546"/>
              <a:gd name="T18" fmla="*/ 2147483646 w 216"/>
              <a:gd name="T19" fmla="*/ 2147483646 h 1546"/>
              <a:gd name="T20" fmla="*/ 2147483646 w 216"/>
              <a:gd name="T21" fmla="*/ 2147483646 h 1546"/>
              <a:gd name="T22" fmla="*/ 2147483646 w 216"/>
              <a:gd name="T23" fmla="*/ 2147483646 h 1546"/>
              <a:gd name="T24" fmla="*/ 2147483646 w 216"/>
              <a:gd name="T25" fmla="*/ 2147483646 h 1546"/>
              <a:gd name="T26" fmla="*/ 2147483646 w 216"/>
              <a:gd name="T27" fmla="*/ 2147483646 h 1546"/>
              <a:gd name="T28" fmla="*/ 2147483646 w 216"/>
              <a:gd name="T29" fmla="*/ 2147483646 h 1546"/>
              <a:gd name="T30" fmla="*/ 2147483646 w 216"/>
              <a:gd name="T31" fmla="*/ 2147483646 h 1546"/>
              <a:gd name="T32" fmla="*/ 2147483646 w 216"/>
              <a:gd name="T33" fmla="*/ 2147483646 h 1546"/>
              <a:gd name="T34" fmla="*/ 2147483646 w 216"/>
              <a:gd name="T35" fmla="*/ 2147483646 h 1546"/>
              <a:gd name="T36" fmla="*/ 2147483646 w 216"/>
              <a:gd name="T37" fmla="*/ 2147483646 h 1546"/>
              <a:gd name="T38" fmla="*/ 2147483646 w 216"/>
              <a:gd name="T39" fmla="*/ 2147483646 h 1546"/>
              <a:gd name="T40" fmla="*/ 2147483646 w 216"/>
              <a:gd name="T41" fmla="*/ 2147483646 h 1546"/>
              <a:gd name="T42" fmla="*/ 2147483646 w 216"/>
              <a:gd name="T43" fmla="*/ 2147483646 h 1546"/>
              <a:gd name="T44" fmla="*/ 2147483646 w 216"/>
              <a:gd name="T45" fmla="*/ 2147483646 h 1546"/>
              <a:gd name="T46" fmla="*/ 2147483646 w 216"/>
              <a:gd name="T47" fmla="*/ 2147483646 h 1546"/>
              <a:gd name="T48" fmla="*/ 2147483646 w 216"/>
              <a:gd name="T49" fmla="*/ 2147483646 h 1546"/>
              <a:gd name="T50" fmla="*/ 2147483646 w 216"/>
              <a:gd name="T51" fmla="*/ 2147483646 h 1546"/>
              <a:gd name="T52" fmla="*/ 2147483646 w 216"/>
              <a:gd name="T53" fmla="*/ 2147483646 h 1546"/>
              <a:gd name="T54" fmla="*/ 2147483646 w 216"/>
              <a:gd name="T55" fmla="*/ 2147483646 h 1546"/>
              <a:gd name="T56" fmla="*/ 2147483646 w 216"/>
              <a:gd name="T57" fmla="*/ 2147483646 h 1546"/>
              <a:gd name="T58" fmla="*/ 2147483646 w 216"/>
              <a:gd name="T59" fmla="*/ 2147483646 h 1546"/>
              <a:gd name="T60" fmla="*/ 2147483646 w 216"/>
              <a:gd name="T61" fmla="*/ 2147483646 h 1546"/>
              <a:gd name="T62" fmla="*/ 2147483646 w 216"/>
              <a:gd name="T63" fmla="*/ 2147483646 h 1546"/>
              <a:gd name="T64" fmla="*/ 2147483646 w 216"/>
              <a:gd name="T65" fmla="*/ 2147483646 h 1546"/>
              <a:gd name="T66" fmla="*/ 2147483646 w 216"/>
              <a:gd name="T67" fmla="*/ 2147483646 h 1546"/>
              <a:gd name="T68" fmla="*/ 2147483646 w 216"/>
              <a:gd name="T69" fmla="*/ 2147483646 h 1546"/>
              <a:gd name="T70" fmla="*/ 2147483646 w 216"/>
              <a:gd name="T71" fmla="*/ 2147483646 h 1546"/>
              <a:gd name="T72" fmla="*/ 2147483646 w 216"/>
              <a:gd name="T73" fmla="*/ 2147483646 h 1546"/>
              <a:gd name="T74" fmla="*/ 2147483646 w 216"/>
              <a:gd name="T75" fmla="*/ 2147483646 h 1546"/>
              <a:gd name="T76" fmla="*/ 2147483646 w 216"/>
              <a:gd name="T77" fmla="*/ 2147483646 h 1546"/>
              <a:gd name="T78" fmla="*/ 2147483646 w 216"/>
              <a:gd name="T79" fmla="*/ 2147483646 h 154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1546">
                <a:moveTo>
                  <a:pt x="51" y="1432"/>
                </a:moveTo>
                <a:lnTo>
                  <a:pt x="51" y="1420"/>
                </a:lnTo>
                <a:lnTo>
                  <a:pt x="51" y="1394"/>
                </a:lnTo>
                <a:lnTo>
                  <a:pt x="51" y="1369"/>
                </a:lnTo>
                <a:lnTo>
                  <a:pt x="38" y="1344"/>
                </a:lnTo>
                <a:lnTo>
                  <a:pt x="38" y="1318"/>
                </a:lnTo>
                <a:lnTo>
                  <a:pt x="38" y="1293"/>
                </a:lnTo>
                <a:lnTo>
                  <a:pt x="38" y="1255"/>
                </a:lnTo>
                <a:lnTo>
                  <a:pt x="38" y="1217"/>
                </a:lnTo>
                <a:lnTo>
                  <a:pt x="38" y="1166"/>
                </a:lnTo>
                <a:lnTo>
                  <a:pt x="38" y="1128"/>
                </a:lnTo>
                <a:lnTo>
                  <a:pt x="26" y="1077"/>
                </a:lnTo>
                <a:lnTo>
                  <a:pt x="26" y="1027"/>
                </a:lnTo>
                <a:lnTo>
                  <a:pt x="26" y="976"/>
                </a:lnTo>
                <a:lnTo>
                  <a:pt x="26" y="913"/>
                </a:lnTo>
                <a:lnTo>
                  <a:pt x="26" y="849"/>
                </a:lnTo>
                <a:lnTo>
                  <a:pt x="26" y="786"/>
                </a:lnTo>
                <a:lnTo>
                  <a:pt x="26" y="659"/>
                </a:lnTo>
                <a:lnTo>
                  <a:pt x="26" y="545"/>
                </a:lnTo>
                <a:lnTo>
                  <a:pt x="26" y="444"/>
                </a:lnTo>
                <a:lnTo>
                  <a:pt x="26" y="330"/>
                </a:lnTo>
                <a:lnTo>
                  <a:pt x="13" y="241"/>
                </a:lnTo>
                <a:lnTo>
                  <a:pt x="13" y="152"/>
                </a:lnTo>
                <a:lnTo>
                  <a:pt x="13" y="76"/>
                </a:lnTo>
                <a:lnTo>
                  <a:pt x="0" y="0"/>
                </a:lnTo>
                <a:lnTo>
                  <a:pt x="51" y="26"/>
                </a:lnTo>
                <a:lnTo>
                  <a:pt x="102" y="38"/>
                </a:lnTo>
                <a:lnTo>
                  <a:pt x="127" y="64"/>
                </a:lnTo>
                <a:lnTo>
                  <a:pt x="166" y="76"/>
                </a:lnTo>
                <a:lnTo>
                  <a:pt x="191" y="89"/>
                </a:lnTo>
                <a:lnTo>
                  <a:pt x="204" y="102"/>
                </a:lnTo>
                <a:lnTo>
                  <a:pt x="216" y="114"/>
                </a:lnTo>
                <a:lnTo>
                  <a:pt x="216" y="127"/>
                </a:lnTo>
                <a:lnTo>
                  <a:pt x="216" y="152"/>
                </a:lnTo>
                <a:lnTo>
                  <a:pt x="204" y="165"/>
                </a:lnTo>
                <a:lnTo>
                  <a:pt x="204" y="191"/>
                </a:lnTo>
                <a:lnTo>
                  <a:pt x="204" y="203"/>
                </a:lnTo>
                <a:lnTo>
                  <a:pt x="191" y="216"/>
                </a:lnTo>
                <a:lnTo>
                  <a:pt x="191" y="229"/>
                </a:lnTo>
                <a:lnTo>
                  <a:pt x="191" y="241"/>
                </a:lnTo>
                <a:lnTo>
                  <a:pt x="191" y="267"/>
                </a:lnTo>
                <a:lnTo>
                  <a:pt x="191" y="292"/>
                </a:lnTo>
                <a:lnTo>
                  <a:pt x="191" y="317"/>
                </a:lnTo>
                <a:lnTo>
                  <a:pt x="178" y="355"/>
                </a:lnTo>
                <a:lnTo>
                  <a:pt x="178" y="381"/>
                </a:lnTo>
                <a:lnTo>
                  <a:pt x="178" y="419"/>
                </a:lnTo>
                <a:lnTo>
                  <a:pt x="178" y="469"/>
                </a:lnTo>
                <a:lnTo>
                  <a:pt x="178" y="507"/>
                </a:lnTo>
                <a:lnTo>
                  <a:pt x="178" y="558"/>
                </a:lnTo>
                <a:lnTo>
                  <a:pt x="178" y="609"/>
                </a:lnTo>
                <a:lnTo>
                  <a:pt x="178" y="659"/>
                </a:lnTo>
                <a:lnTo>
                  <a:pt x="178" y="723"/>
                </a:lnTo>
                <a:lnTo>
                  <a:pt x="178" y="786"/>
                </a:lnTo>
                <a:lnTo>
                  <a:pt x="178" y="837"/>
                </a:lnTo>
                <a:lnTo>
                  <a:pt x="178" y="887"/>
                </a:lnTo>
                <a:lnTo>
                  <a:pt x="178" y="951"/>
                </a:lnTo>
                <a:lnTo>
                  <a:pt x="178" y="989"/>
                </a:lnTo>
                <a:lnTo>
                  <a:pt x="178" y="1039"/>
                </a:lnTo>
                <a:lnTo>
                  <a:pt x="166" y="1090"/>
                </a:lnTo>
                <a:lnTo>
                  <a:pt x="166" y="1128"/>
                </a:lnTo>
                <a:lnTo>
                  <a:pt x="166" y="1166"/>
                </a:lnTo>
                <a:lnTo>
                  <a:pt x="166" y="1204"/>
                </a:lnTo>
                <a:lnTo>
                  <a:pt x="166" y="1242"/>
                </a:lnTo>
                <a:lnTo>
                  <a:pt x="166" y="1268"/>
                </a:lnTo>
                <a:lnTo>
                  <a:pt x="166" y="1306"/>
                </a:lnTo>
                <a:lnTo>
                  <a:pt x="153" y="1331"/>
                </a:lnTo>
                <a:lnTo>
                  <a:pt x="153" y="1356"/>
                </a:lnTo>
                <a:lnTo>
                  <a:pt x="153" y="1382"/>
                </a:lnTo>
                <a:lnTo>
                  <a:pt x="153" y="1420"/>
                </a:lnTo>
                <a:lnTo>
                  <a:pt x="140" y="1445"/>
                </a:lnTo>
                <a:lnTo>
                  <a:pt x="140" y="1483"/>
                </a:lnTo>
                <a:lnTo>
                  <a:pt x="127" y="1496"/>
                </a:lnTo>
                <a:lnTo>
                  <a:pt x="127" y="1521"/>
                </a:lnTo>
                <a:lnTo>
                  <a:pt x="115" y="1534"/>
                </a:lnTo>
                <a:lnTo>
                  <a:pt x="102" y="1546"/>
                </a:lnTo>
                <a:lnTo>
                  <a:pt x="102" y="1534"/>
                </a:lnTo>
                <a:lnTo>
                  <a:pt x="89" y="1521"/>
                </a:lnTo>
                <a:lnTo>
                  <a:pt x="77" y="1496"/>
                </a:lnTo>
                <a:lnTo>
                  <a:pt x="64" y="1483"/>
                </a:lnTo>
                <a:lnTo>
                  <a:pt x="64" y="1458"/>
                </a:lnTo>
                <a:lnTo>
                  <a:pt x="51" y="14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799" name="矩形 4"/>
          <p:cNvSpPr>
            <a:spLocks noChangeArrowheads="1"/>
          </p:cNvSpPr>
          <p:nvPr/>
        </p:nvSpPr>
        <p:spPr bwMode="auto">
          <a:xfrm>
            <a:off x="2633663" y="144462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席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293938" y="741363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xí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5963" y="3222625"/>
            <a:ext cx="652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凉席   主席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5963" y="3916363"/>
            <a:ext cx="8428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我给奶奶铺上了新的凉席。 </a:t>
            </a:r>
          </a:p>
        </p:txBody>
      </p:sp>
      <p:pic>
        <p:nvPicPr>
          <p:cNvPr id="1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4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572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44" name="Freeform 56"/>
          <p:cNvSpPr>
            <a:spLocks noChangeArrowheads="1"/>
          </p:cNvSpPr>
          <p:nvPr/>
        </p:nvSpPr>
        <p:spPr bwMode="auto">
          <a:xfrm>
            <a:off x="6103938" y="1617663"/>
            <a:ext cx="165100" cy="200025"/>
          </a:xfrm>
          <a:custGeom>
            <a:avLst/>
            <a:gdLst>
              <a:gd name="T0" fmla="*/ 2147483646 w 261"/>
              <a:gd name="T1" fmla="*/ 2147483646 h 315"/>
              <a:gd name="T2" fmla="*/ 2147483646 w 261"/>
              <a:gd name="T3" fmla="*/ 2147483646 h 315"/>
              <a:gd name="T4" fmla="*/ 2147483646 w 261"/>
              <a:gd name="T5" fmla="*/ 2147483646 h 315"/>
              <a:gd name="T6" fmla="*/ 2147483646 w 261"/>
              <a:gd name="T7" fmla="*/ 2147483646 h 315"/>
              <a:gd name="T8" fmla="*/ 2147483646 w 261"/>
              <a:gd name="T9" fmla="*/ 2147483646 h 315"/>
              <a:gd name="T10" fmla="*/ 2147483646 w 261"/>
              <a:gd name="T11" fmla="*/ 2147483646 h 315"/>
              <a:gd name="T12" fmla="*/ 2147483646 w 261"/>
              <a:gd name="T13" fmla="*/ 2147483646 h 315"/>
              <a:gd name="T14" fmla="*/ 2147483646 w 261"/>
              <a:gd name="T15" fmla="*/ 2147483646 h 315"/>
              <a:gd name="T16" fmla="*/ 2147483646 w 261"/>
              <a:gd name="T17" fmla="*/ 2147483646 h 315"/>
              <a:gd name="T18" fmla="*/ 2147483646 w 261"/>
              <a:gd name="T19" fmla="*/ 2147483646 h 315"/>
              <a:gd name="T20" fmla="*/ 2147483646 w 261"/>
              <a:gd name="T21" fmla="*/ 2147483646 h 315"/>
              <a:gd name="T22" fmla="*/ 2147483646 w 261"/>
              <a:gd name="T23" fmla="*/ 2147483646 h 315"/>
              <a:gd name="T24" fmla="*/ 2147483646 w 261"/>
              <a:gd name="T25" fmla="*/ 2147483646 h 315"/>
              <a:gd name="T26" fmla="*/ 2147483646 w 261"/>
              <a:gd name="T27" fmla="*/ 2147483646 h 315"/>
              <a:gd name="T28" fmla="*/ 2147483646 w 261"/>
              <a:gd name="T29" fmla="*/ 2147483646 h 315"/>
              <a:gd name="T30" fmla="*/ 2147483646 w 261"/>
              <a:gd name="T31" fmla="*/ 2147483646 h 315"/>
              <a:gd name="T32" fmla="*/ 2147483646 w 261"/>
              <a:gd name="T33" fmla="*/ 2147483646 h 315"/>
              <a:gd name="T34" fmla="*/ 2147483646 w 261"/>
              <a:gd name="T35" fmla="*/ 2147483646 h 315"/>
              <a:gd name="T36" fmla="*/ 2147483646 w 261"/>
              <a:gd name="T37" fmla="*/ 2147483646 h 315"/>
              <a:gd name="T38" fmla="*/ 2147483646 w 261"/>
              <a:gd name="T39" fmla="*/ 2147483646 h 315"/>
              <a:gd name="T40" fmla="*/ 2147483646 w 261"/>
              <a:gd name="T41" fmla="*/ 2147483646 h 315"/>
              <a:gd name="T42" fmla="*/ 2147483646 w 261"/>
              <a:gd name="T43" fmla="*/ 2147483646 h 315"/>
              <a:gd name="T44" fmla="*/ 2147483646 w 261"/>
              <a:gd name="T45" fmla="*/ 2147483646 h 315"/>
              <a:gd name="T46" fmla="*/ 2147483646 w 261"/>
              <a:gd name="T47" fmla="*/ 2147483646 h 315"/>
              <a:gd name="T48" fmla="*/ 2147483646 w 261"/>
              <a:gd name="T49" fmla="*/ 2147483646 h 315"/>
              <a:gd name="T50" fmla="*/ 2147483646 w 261"/>
              <a:gd name="T51" fmla="*/ 2147483646 h 315"/>
              <a:gd name="T52" fmla="*/ 2147483646 w 261"/>
              <a:gd name="T53" fmla="*/ 2147483646 h 315"/>
              <a:gd name="T54" fmla="*/ 2147483646 w 261"/>
              <a:gd name="T55" fmla="*/ 2147483646 h 315"/>
              <a:gd name="T56" fmla="*/ 2147483646 w 261"/>
              <a:gd name="T57" fmla="*/ 2147483646 h 315"/>
              <a:gd name="T58" fmla="*/ 0 w 261"/>
              <a:gd name="T59" fmla="*/ 2147483646 h 315"/>
              <a:gd name="T60" fmla="*/ 0 w 261"/>
              <a:gd name="T61" fmla="*/ 2147483646 h 315"/>
              <a:gd name="T62" fmla="*/ 0 w 261"/>
              <a:gd name="T63" fmla="*/ 2147483646 h 315"/>
              <a:gd name="T64" fmla="*/ 2147483646 w 261"/>
              <a:gd name="T65" fmla="*/ 2147483646 h 315"/>
              <a:gd name="T66" fmla="*/ 2147483646 w 261"/>
              <a:gd name="T67" fmla="*/ 0 h 315"/>
              <a:gd name="T68" fmla="*/ 2147483646 w 261"/>
              <a:gd name="T69" fmla="*/ 0 h 315"/>
              <a:gd name="T70" fmla="*/ 2147483646 w 261"/>
              <a:gd name="T71" fmla="*/ 0 h 315"/>
              <a:gd name="T72" fmla="*/ 2147483646 w 261"/>
              <a:gd name="T73" fmla="*/ 0 h 315"/>
              <a:gd name="T74" fmla="*/ 2147483646 w 261"/>
              <a:gd name="T75" fmla="*/ 0 h 315"/>
              <a:gd name="T76" fmla="*/ 2147483646 w 261"/>
              <a:gd name="T77" fmla="*/ 0 h 315"/>
              <a:gd name="T78" fmla="*/ 2147483646 w 261"/>
              <a:gd name="T79" fmla="*/ 2147483646 h 315"/>
              <a:gd name="T80" fmla="*/ 2147483646 w 261"/>
              <a:gd name="T81" fmla="*/ 2147483646 h 31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61" h="315">
                <a:moveTo>
                  <a:pt x="174" y="43"/>
                </a:moveTo>
                <a:lnTo>
                  <a:pt x="206" y="76"/>
                </a:lnTo>
                <a:lnTo>
                  <a:pt x="228" y="87"/>
                </a:lnTo>
                <a:lnTo>
                  <a:pt x="239" y="98"/>
                </a:lnTo>
                <a:lnTo>
                  <a:pt x="250" y="120"/>
                </a:lnTo>
                <a:lnTo>
                  <a:pt x="261" y="130"/>
                </a:lnTo>
                <a:lnTo>
                  <a:pt x="261" y="152"/>
                </a:lnTo>
                <a:lnTo>
                  <a:pt x="261" y="163"/>
                </a:lnTo>
                <a:lnTo>
                  <a:pt x="261" y="207"/>
                </a:lnTo>
                <a:lnTo>
                  <a:pt x="261" y="239"/>
                </a:lnTo>
                <a:lnTo>
                  <a:pt x="250" y="261"/>
                </a:lnTo>
                <a:lnTo>
                  <a:pt x="239" y="283"/>
                </a:lnTo>
                <a:lnTo>
                  <a:pt x="228" y="294"/>
                </a:lnTo>
                <a:lnTo>
                  <a:pt x="217" y="305"/>
                </a:lnTo>
                <a:lnTo>
                  <a:pt x="206" y="315"/>
                </a:lnTo>
                <a:lnTo>
                  <a:pt x="195" y="315"/>
                </a:lnTo>
                <a:lnTo>
                  <a:pt x="184" y="315"/>
                </a:lnTo>
                <a:lnTo>
                  <a:pt x="174" y="305"/>
                </a:lnTo>
                <a:lnTo>
                  <a:pt x="163" y="294"/>
                </a:lnTo>
                <a:lnTo>
                  <a:pt x="152" y="283"/>
                </a:lnTo>
                <a:lnTo>
                  <a:pt x="141" y="261"/>
                </a:lnTo>
                <a:lnTo>
                  <a:pt x="119" y="239"/>
                </a:lnTo>
                <a:lnTo>
                  <a:pt x="108" y="207"/>
                </a:lnTo>
                <a:lnTo>
                  <a:pt x="87" y="174"/>
                </a:lnTo>
                <a:lnTo>
                  <a:pt x="65" y="141"/>
                </a:lnTo>
                <a:lnTo>
                  <a:pt x="54" y="120"/>
                </a:lnTo>
                <a:lnTo>
                  <a:pt x="32" y="87"/>
                </a:lnTo>
                <a:lnTo>
                  <a:pt x="21" y="65"/>
                </a:lnTo>
                <a:lnTo>
                  <a:pt x="11" y="5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54" y="0"/>
                </a:lnTo>
                <a:lnTo>
                  <a:pt x="65" y="0"/>
                </a:lnTo>
                <a:lnTo>
                  <a:pt x="87" y="0"/>
                </a:lnTo>
                <a:lnTo>
                  <a:pt x="98" y="0"/>
                </a:lnTo>
                <a:lnTo>
                  <a:pt x="130" y="22"/>
                </a:lnTo>
                <a:lnTo>
                  <a:pt x="174" y="4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5" name="Freeform 57"/>
          <p:cNvSpPr>
            <a:spLocks noChangeArrowheads="1"/>
          </p:cNvSpPr>
          <p:nvPr/>
        </p:nvSpPr>
        <p:spPr bwMode="auto">
          <a:xfrm>
            <a:off x="6043613" y="1817688"/>
            <a:ext cx="677862" cy="215900"/>
          </a:xfrm>
          <a:custGeom>
            <a:avLst/>
            <a:gdLst>
              <a:gd name="T0" fmla="*/ 2147483646 w 1066"/>
              <a:gd name="T1" fmla="*/ 2147483646 h 338"/>
              <a:gd name="T2" fmla="*/ 2147483646 w 1066"/>
              <a:gd name="T3" fmla="*/ 2147483646 h 338"/>
              <a:gd name="T4" fmla="*/ 2147483646 w 1066"/>
              <a:gd name="T5" fmla="*/ 2147483646 h 338"/>
              <a:gd name="T6" fmla="*/ 2147483646 w 1066"/>
              <a:gd name="T7" fmla="*/ 2147483646 h 338"/>
              <a:gd name="T8" fmla="*/ 0 w 1066"/>
              <a:gd name="T9" fmla="*/ 2147483646 h 338"/>
              <a:gd name="T10" fmla="*/ 2147483646 w 1066"/>
              <a:gd name="T11" fmla="*/ 2147483646 h 338"/>
              <a:gd name="T12" fmla="*/ 2147483646 w 1066"/>
              <a:gd name="T13" fmla="*/ 2147483646 h 338"/>
              <a:gd name="T14" fmla="*/ 2147483646 w 1066"/>
              <a:gd name="T15" fmla="*/ 2147483646 h 338"/>
              <a:gd name="T16" fmla="*/ 2147483646 w 1066"/>
              <a:gd name="T17" fmla="*/ 2147483646 h 338"/>
              <a:gd name="T18" fmla="*/ 2147483646 w 1066"/>
              <a:gd name="T19" fmla="*/ 2147483646 h 338"/>
              <a:gd name="T20" fmla="*/ 2147483646 w 1066"/>
              <a:gd name="T21" fmla="*/ 2147483646 h 338"/>
              <a:gd name="T22" fmla="*/ 2147483646 w 1066"/>
              <a:gd name="T23" fmla="*/ 2147483646 h 338"/>
              <a:gd name="T24" fmla="*/ 2147483646 w 1066"/>
              <a:gd name="T25" fmla="*/ 2147483646 h 338"/>
              <a:gd name="T26" fmla="*/ 2147483646 w 1066"/>
              <a:gd name="T27" fmla="*/ 2147483646 h 338"/>
              <a:gd name="T28" fmla="*/ 2147483646 w 1066"/>
              <a:gd name="T29" fmla="*/ 0 h 338"/>
              <a:gd name="T30" fmla="*/ 2147483646 w 1066"/>
              <a:gd name="T31" fmla="*/ 0 h 338"/>
              <a:gd name="T32" fmla="*/ 2147483646 w 1066"/>
              <a:gd name="T33" fmla="*/ 0 h 338"/>
              <a:gd name="T34" fmla="*/ 2147483646 w 1066"/>
              <a:gd name="T35" fmla="*/ 2147483646 h 338"/>
              <a:gd name="T36" fmla="*/ 2147483646 w 1066"/>
              <a:gd name="T37" fmla="*/ 2147483646 h 338"/>
              <a:gd name="T38" fmla="*/ 2147483646 w 1066"/>
              <a:gd name="T39" fmla="*/ 2147483646 h 338"/>
              <a:gd name="T40" fmla="*/ 2147483646 w 1066"/>
              <a:gd name="T41" fmla="*/ 2147483646 h 338"/>
              <a:gd name="T42" fmla="*/ 2147483646 w 1066"/>
              <a:gd name="T43" fmla="*/ 2147483646 h 338"/>
              <a:gd name="T44" fmla="*/ 2147483646 w 1066"/>
              <a:gd name="T45" fmla="*/ 2147483646 h 338"/>
              <a:gd name="T46" fmla="*/ 2147483646 w 1066"/>
              <a:gd name="T47" fmla="*/ 2147483646 h 338"/>
              <a:gd name="T48" fmla="*/ 2147483646 w 1066"/>
              <a:gd name="T49" fmla="*/ 2147483646 h 338"/>
              <a:gd name="T50" fmla="*/ 2147483646 w 1066"/>
              <a:gd name="T51" fmla="*/ 2147483646 h 338"/>
              <a:gd name="T52" fmla="*/ 2147483646 w 1066"/>
              <a:gd name="T53" fmla="*/ 2147483646 h 338"/>
              <a:gd name="T54" fmla="*/ 2147483646 w 1066"/>
              <a:gd name="T55" fmla="*/ 2147483646 h 338"/>
              <a:gd name="T56" fmla="*/ 2147483646 w 1066"/>
              <a:gd name="T57" fmla="*/ 2147483646 h 338"/>
              <a:gd name="T58" fmla="*/ 2147483646 w 1066"/>
              <a:gd name="T59" fmla="*/ 2147483646 h 338"/>
              <a:gd name="T60" fmla="*/ 2147483646 w 1066"/>
              <a:gd name="T61" fmla="*/ 2147483646 h 338"/>
              <a:gd name="T62" fmla="*/ 2147483646 w 1066"/>
              <a:gd name="T63" fmla="*/ 2147483646 h 338"/>
              <a:gd name="T64" fmla="*/ 2147483646 w 1066"/>
              <a:gd name="T65" fmla="*/ 2147483646 h 338"/>
              <a:gd name="T66" fmla="*/ 2147483646 w 1066"/>
              <a:gd name="T67" fmla="*/ 2147483646 h 338"/>
              <a:gd name="T68" fmla="*/ 2147483646 w 1066"/>
              <a:gd name="T69" fmla="*/ 2147483646 h 338"/>
              <a:gd name="T70" fmla="*/ 2147483646 w 1066"/>
              <a:gd name="T71" fmla="*/ 2147483646 h 3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66" h="338">
                <a:moveTo>
                  <a:pt x="131" y="338"/>
                </a:moveTo>
                <a:lnTo>
                  <a:pt x="120" y="327"/>
                </a:lnTo>
                <a:lnTo>
                  <a:pt x="109" y="316"/>
                </a:lnTo>
                <a:lnTo>
                  <a:pt x="87" y="305"/>
                </a:lnTo>
                <a:lnTo>
                  <a:pt x="65" y="305"/>
                </a:lnTo>
                <a:lnTo>
                  <a:pt x="44" y="294"/>
                </a:lnTo>
                <a:lnTo>
                  <a:pt x="22" y="283"/>
                </a:lnTo>
                <a:lnTo>
                  <a:pt x="11" y="273"/>
                </a:lnTo>
                <a:lnTo>
                  <a:pt x="0" y="273"/>
                </a:lnTo>
                <a:lnTo>
                  <a:pt x="0" y="262"/>
                </a:lnTo>
                <a:lnTo>
                  <a:pt x="11" y="251"/>
                </a:lnTo>
                <a:lnTo>
                  <a:pt x="33" y="251"/>
                </a:lnTo>
                <a:lnTo>
                  <a:pt x="65" y="240"/>
                </a:lnTo>
                <a:lnTo>
                  <a:pt x="87" y="229"/>
                </a:lnTo>
                <a:lnTo>
                  <a:pt x="131" y="229"/>
                </a:lnTo>
                <a:lnTo>
                  <a:pt x="174" y="207"/>
                </a:lnTo>
                <a:lnTo>
                  <a:pt x="218" y="207"/>
                </a:lnTo>
                <a:lnTo>
                  <a:pt x="272" y="196"/>
                </a:lnTo>
                <a:lnTo>
                  <a:pt x="326" y="175"/>
                </a:lnTo>
                <a:lnTo>
                  <a:pt x="381" y="164"/>
                </a:lnTo>
                <a:lnTo>
                  <a:pt x="446" y="142"/>
                </a:lnTo>
                <a:lnTo>
                  <a:pt x="511" y="131"/>
                </a:lnTo>
                <a:lnTo>
                  <a:pt x="587" y="109"/>
                </a:lnTo>
                <a:lnTo>
                  <a:pt x="653" y="88"/>
                </a:lnTo>
                <a:lnTo>
                  <a:pt x="718" y="66"/>
                </a:lnTo>
                <a:lnTo>
                  <a:pt x="783" y="55"/>
                </a:lnTo>
                <a:lnTo>
                  <a:pt x="837" y="33"/>
                </a:lnTo>
                <a:lnTo>
                  <a:pt x="881" y="22"/>
                </a:lnTo>
                <a:lnTo>
                  <a:pt x="913" y="11"/>
                </a:lnTo>
                <a:lnTo>
                  <a:pt x="946" y="0"/>
                </a:lnTo>
                <a:lnTo>
                  <a:pt x="968" y="0"/>
                </a:lnTo>
                <a:lnTo>
                  <a:pt x="990" y="0"/>
                </a:lnTo>
                <a:lnTo>
                  <a:pt x="1011" y="0"/>
                </a:lnTo>
                <a:lnTo>
                  <a:pt x="1033" y="0"/>
                </a:lnTo>
                <a:lnTo>
                  <a:pt x="1066" y="22"/>
                </a:lnTo>
                <a:lnTo>
                  <a:pt x="1066" y="33"/>
                </a:lnTo>
                <a:lnTo>
                  <a:pt x="1066" y="44"/>
                </a:lnTo>
                <a:lnTo>
                  <a:pt x="1066" y="55"/>
                </a:lnTo>
                <a:lnTo>
                  <a:pt x="1055" y="66"/>
                </a:lnTo>
                <a:lnTo>
                  <a:pt x="1044" y="77"/>
                </a:lnTo>
                <a:lnTo>
                  <a:pt x="1033" y="88"/>
                </a:lnTo>
                <a:lnTo>
                  <a:pt x="1022" y="98"/>
                </a:lnTo>
                <a:lnTo>
                  <a:pt x="1011" y="109"/>
                </a:lnTo>
                <a:lnTo>
                  <a:pt x="990" y="109"/>
                </a:lnTo>
                <a:lnTo>
                  <a:pt x="979" y="120"/>
                </a:lnTo>
                <a:lnTo>
                  <a:pt x="957" y="131"/>
                </a:lnTo>
                <a:lnTo>
                  <a:pt x="935" y="131"/>
                </a:lnTo>
                <a:lnTo>
                  <a:pt x="913" y="142"/>
                </a:lnTo>
                <a:lnTo>
                  <a:pt x="892" y="153"/>
                </a:lnTo>
                <a:lnTo>
                  <a:pt x="859" y="153"/>
                </a:lnTo>
                <a:lnTo>
                  <a:pt x="837" y="164"/>
                </a:lnTo>
                <a:lnTo>
                  <a:pt x="805" y="175"/>
                </a:lnTo>
                <a:lnTo>
                  <a:pt x="761" y="185"/>
                </a:lnTo>
                <a:lnTo>
                  <a:pt x="729" y="196"/>
                </a:lnTo>
                <a:lnTo>
                  <a:pt x="685" y="207"/>
                </a:lnTo>
                <a:lnTo>
                  <a:pt x="653" y="218"/>
                </a:lnTo>
                <a:lnTo>
                  <a:pt x="609" y="229"/>
                </a:lnTo>
                <a:lnTo>
                  <a:pt x="555" y="229"/>
                </a:lnTo>
                <a:lnTo>
                  <a:pt x="511" y="251"/>
                </a:lnTo>
                <a:lnTo>
                  <a:pt x="468" y="262"/>
                </a:lnTo>
                <a:lnTo>
                  <a:pt x="424" y="273"/>
                </a:lnTo>
                <a:lnTo>
                  <a:pt x="381" y="283"/>
                </a:lnTo>
                <a:lnTo>
                  <a:pt x="348" y="283"/>
                </a:lnTo>
                <a:lnTo>
                  <a:pt x="316" y="294"/>
                </a:lnTo>
                <a:lnTo>
                  <a:pt x="283" y="305"/>
                </a:lnTo>
                <a:lnTo>
                  <a:pt x="250" y="316"/>
                </a:lnTo>
                <a:lnTo>
                  <a:pt x="229" y="316"/>
                </a:lnTo>
                <a:lnTo>
                  <a:pt x="207" y="327"/>
                </a:lnTo>
                <a:lnTo>
                  <a:pt x="185" y="327"/>
                </a:lnTo>
                <a:lnTo>
                  <a:pt x="163" y="327"/>
                </a:lnTo>
                <a:lnTo>
                  <a:pt x="152" y="327"/>
                </a:lnTo>
                <a:lnTo>
                  <a:pt x="142" y="338"/>
                </a:lnTo>
                <a:lnTo>
                  <a:pt x="131" y="3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6" name="Freeform 58"/>
          <p:cNvSpPr>
            <a:spLocks noChangeArrowheads="1"/>
          </p:cNvSpPr>
          <p:nvPr/>
        </p:nvSpPr>
        <p:spPr bwMode="auto">
          <a:xfrm>
            <a:off x="6503988" y="1493838"/>
            <a:ext cx="179387" cy="290512"/>
          </a:xfrm>
          <a:custGeom>
            <a:avLst/>
            <a:gdLst>
              <a:gd name="T0" fmla="*/ 2147483646 w 283"/>
              <a:gd name="T1" fmla="*/ 2147483646 h 457"/>
              <a:gd name="T2" fmla="*/ 0 w 283"/>
              <a:gd name="T3" fmla="*/ 2147483646 h 457"/>
              <a:gd name="T4" fmla="*/ 0 w 283"/>
              <a:gd name="T5" fmla="*/ 2147483646 h 457"/>
              <a:gd name="T6" fmla="*/ 2147483646 w 283"/>
              <a:gd name="T7" fmla="*/ 2147483646 h 457"/>
              <a:gd name="T8" fmla="*/ 2147483646 w 283"/>
              <a:gd name="T9" fmla="*/ 2147483646 h 457"/>
              <a:gd name="T10" fmla="*/ 2147483646 w 283"/>
              <a:gd name="T11" fmla="*/ 2147483646 h 457"/>
              <a:gd name="T12" fmla="*/ 2147483646 w 283"/>
              <a:gd name="T13" fmla="*/ 2147483646 h 457"/>
              <a:gd name="T14" fmla="*/ 2147483646 w 283"/>
              <a:gd name="T15" fmla="*/ 2147483646 h 457"/>
              <a:gd name="T16" fmla="*/ 2147483646 w 283"/>
              <a:gd name="T17" fmla="*/ 2147483646 h 457"/>
              <a:gd name="T18" fmla="*/ 2147483646 w 283"/>
              <a:gd name="T19" fmla="*/ 2147483646 h 457"/>
              <a:gd name="T20" fmla="*/ 2147483646 w 283"/>
              <a:gd name="T21" fmla="*/ 2147483646 h 457"/>
              <a:gd name="T22" fmla="*/ 2147483646 w 283"/>
              <a:gd name="T23" fmla="*/ 2147483646 h 457"/>
              <a:gd name="T24" fmla="*/ 2147483646 w 283"/>
              <a:gd name="T25" fmla="*/ 2147483646 h 457"/>
              <a:gd name="T26" fmla="*/ 2147483646 w 283"/>
              <a:gd name="T27" fmla="*/ 2147483646 h 457"/>
              <a:gd name="T28" fmla="*/ 2147483646 w 283"/>
              <a:gd name="T29" fmla="*/ 2147483646 h 457"/>
              <a:gd name="T30" fmla="*/ 2147483646 w 283"/>
              <a:gd name="T31" fmla="*/ 2147483646 h 457"/>
              <a:gd name="T32" fmla="*/ 2147483646 w 283"/>
              <a:gd name="T33" fmla="*/ 2147483646 h 457"/>
              <a:gd name="T34" fmla="*/ 2147483646 w 283"/>
              <a:gd name="T35" fmla="*/ 2147483646 h 457"/>
              <a:gd name="T36" fmla="*/ 2147483646 w 283"/>
              <a:gd name="T37" fmla="*/ 2147483646 h 457"/>
              <a:gd name="T38" fmla="*/ 2147483646 w 283"/>
              <a:gd name="T39" fmla="*/ 2147483646 h 457"/>
              <a:gd name="T40" fmla="*/ 2147483646 w 283"/>
              <a:gd name="T41" fmla="*/ 2147483646 h 457"/>
              <a:gd name="T42" fmla="*/ 2147483646 w 283"/>
              <a:gd name="T43" fmla="*/ 0 h 457"/>
              <a:gd name="T44" fmla="*/ 2147483646 w 283"/>
              <a:gd name="T45" fmla="*/ 0 h 457"/>
              <a:gd name="T46" fmla="*/ 2147483646 w 283"/>
              <a:gd name="T47" fmla="*/ 0 h 457"/>
              <a:gd name="T48" fmla="*/ 2147483646 w 283"/>
              <a:gd name="T49" fmla="*/ 2147483646 h 457"/>
              <a:gd name="T50" fmla="*/ 2147483646 w 283"/>
              <a:gd name="T51" fmla="*/ 2147483646 h 457"/>
              <a:gd name="T52" fmla="*/ 2147483646 w 283"/>
              <a:gd name="T53" fmla="*/ 2147483646 h 457"/>
              <a:gd name="T54" fmla="*/ 2147483646 w 283"/>
              <a:gd name="T55" fmla="*/ 2147483646 h 457"/>
              <a:gd name="T56" fmla="*/ 2147483646 w 283"/>
              <a:gd name="T57" fmla="*/ 2147483646 h 457"/>
              <a:gd name="T58" fmla="*/ 2147483646 w 283"/>
              <a:gd name="T59" fmla="*/ 2147483646 h 457"/>
              <a:gd name="T60" fmla="*/ 2147483646 w 283"/>
              <a:gd name="T61" fmla="*/ 2147483646 h 457"/>
              <a:gd name="T62" fmla="*/ 2147483646 w 283"/>
              <a:gd name="T63" fmla="*/ 2147483646 h 457"/>
              <a:gd name="T64" fmla="*/ 2147483646 w 283"/>
              <a:gd name="T65" fmla="*/ 2147483646 h 457"/>
              <a:gd name="T66" fmla="*/ 2147483646 w 283"/>
              <a:gd name="T67" fmla="*/ 2147483646 h 457"/>
              <a:gd name="T68" fmla="*/ 2147483646 w 283"/>
              <a:gd name="T69" fmla="*/ 2147483646 h 457"/>
              <a:gd name="T70" fmla="*/ 2147483646 w 283"/>
              <a:gd name="T71" fmla="*/ 2147483646 h 457"/>
              <a:gd name="T72" fmla="*/ 2147483646 w 283"/>
              <a:gd name="T73" fmla="*/ 2147483646 h 457"/>
              <a:gd name="T74" fmla="*/ 2147483646 w 283"/>
              <a:gd name="T75" fmla="*/ 2147483646 h 457"/>
              <a:gd name="T76" fmla="*/ 2147483646 w 283"/>
              <a:gd name="T77" fmla="*/ 2147483646 h 457"/>
              <a:gd name="T78" fmla="*/ 2147483646 w 283"/>
              <a:gd name="T79" fmla="*/ 2147483646 h 457"/>
              <a:gd name="T80" fmla="*/ 2147483646 w 283"/>
              <a:gd name="T81" fmla="*/ 2147483646 h 457"/>
              <a:gd name="T82" fmla="*/ 2147483646 w 283"/>
              <a:gd name="T83" fmla="*/ 2147483646 h 457"/>
              <a:gd name="T84" fmla="*/ 2147483646 w 283"/>
              <a:gd name="T85" fmla="*/ 2147483646 h 457"/>
              <a:gd name="T86" fmla="*/ 2147483646 w 283"/>
              <a:gd name="T87" fmla="*/ 2147483646 h 457"/>
              <a:gd name="T88" fmla="*/ 2147483646 w 283"/>
              <a:gd name="T89" fmla="*/ 2147483646 h 457"/>
              <a:gd name="T90" fmla="*/ 2147483646 w 283"/>
              <a:gd name="T91" fmla="*/ 2147483646 h 457"/>
              <a:gd name="T92" fmla="*/ 2147483646 w 283"/>
              <a:gd name="T93" fmla="*/ 2147483646 h 457"/>
              <a:gd name="T94" fmla="*/ 2147483646 w 283"/>
              <a:gd name="T95" fmla="*/ 2147483646 h 457"/>
              <a:gd name="T96" fmla="*/ 2147483646 w 283"/>
              <a:gd name="T97" fmla="*/ 2147483646 h 45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83" h="457">
                <a:moveTo>
                  <a:pt x="11" y="457"/>
                </a:moveTo>
                <a:lnTo>
                  <a:pt x="0" y="446"/>
                </a:lnTo>
                <a:lnTo>
                  <a:pt x="0" y="435"/>
                </a:lnTo>
                <a:lnTo>
                  <a:pt x="11" y="414"/>
                </a:lnTo>
                <a:lnTo>
                  <a:pt x="11" y="403"/>
                </a:lnTo>
                <a:lnTo>
                  <a:pt x="22" y="381"/>
                </a:lnTo>
                <a:lnTo>
                  <a:pt x="33" y="370"/>
                </a:lnTo>
                <a:lnTo>
                  <a:pt x="44" y="337"/>
                </a:lnTo>
                <a:lnTo>
                  <a:pt x="65" y="294"/>
                </a:lnTo>
                <a:lnTo>
                  <a:pt x="87" y="250"/>
                </a:lnTo>
                <a:lnTo>
                  <a:pt x="109" y="207"/>
                </a:lnTo>
                <a:lnTo>
                  <a:pt x="120" y="163"/>
                </a:lnTo>
                <a:lnTo>
                  <a:pt x="120" y="131"/>
                </a:lnTo>
                <a:lnTo>
                  <a:pt x="120" y="98"/>
                </a:lnTo>
                <a:lnTo>
                  <a:pt x="120" y="76"/>
                </a:lnTo>
                <a:lnTo>
                  <a:pt x="120" y="54"/>
                </a:lnTo>
                <a:lnTo>
                  <a:pt x="109" y="54"/>
                </a:lnTo>
                <a:lnTo>
                  <a:pt x="109" y="33"/>
                </a:lnTo>
                <a:lnTo>
                  <a:pt x="109" y="22"/>
                </a:lnTo>
                <a:lnTo>
                  <a:pt x="120" y="11"/>
                </a:lnTo>
                <a:lnTo>
                  <a:pt x="131" y="11"/>
                </a:lnTo>
                <a:lnTo>
                  <a:pt x="131" y="0"/>
                </a:lnTo>
                <a:lnTo>
                  <a:pt x="152" y="0"/>
                </a:lnTo>
                <a:lnTo>
                  <a:pt x="174" y="0"/>
                </a:lnTo>
                <a:lnTo>
                  <a:pt x="196" y="11"/>
                </a:lnTo>
                <a:lnTo>
                  <a:pt x="218" y="33"/>
                </a:lnTo>
                <a:lnTo>
                  <a:pt x="239" y="44"/>
                </a:lnTo>
                <a:lnTo>
                  <a:pt x="261" y="76"/>
                </a:lnTo>
                <a:lnTo>
                  <a:pt x="272" y="87"/>
                </a:lnTo>
                <a:lnTo>
                  <a:pt x="283" y="98"/>
                </a:lnTo>
                <a:lnTo>
                  <a:pt x="283" y="109"/>
                </a:lnTo>
                <a:lnTo>
                  <a:pt x="283" y="120"/>
                </a:lnTo>
                <a:lnTo>
                  <a:pt x="283" y="141"/>
                </a:lnTo>
                <a:lnTo>
                  <a:pt x="283" y="163"/>
                </a:lnTo>
                <a:lnTo>
                  <a:pt x="272" y="174"/>
                </a:lnTo>
                <a:lnTo>
                  <a:pt x="261" y="196"/>
                </a:lnTo>
                <a:lnTo>
                  <a:pt x="250" y="207"/>
                </a:lnTo>
                <a:lnTo>
                  <a:pt x="229" y="229"/>
                </a:lnTo>
                <a:lnTo>
                  <a:pt x="207" y="261"/>
                </a:lnTo>
                <a:lnTo>
                  <a:pt x="185" y="283"/>
                </a:lnTo>
                <a:lnTo>
                  <a:pt x="163" y="316"/>
                </a:lnTo>
                <a:lnTo>
                  <a:pt x="142" y="337"/>
                </a:lnTo>
                <a:lnTo>
                  <a:pt x="109" y="370"/>
                </a:lnTo>
                <a:lnTo>
                  <a:pt x="87" y="392"/>
                </a:lnTo>
                <a:lnTo>
                  <a:pt x="65" y="414"/>
                </a:lnTo>
                <a:lnTo>
                  <a:pt x="44" y="435"/>
                </a:lnTo>
                <a:lnTo>
                  <a:pt x="33" y="446"/>
                </a:lnTo>
                <a:lnTo>
                  <a:pt x="22" y="446"/>
                </a:lnTo>
                <a:lnTo>
                  <a:pt x="11" y="45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0" name="Freeform 62"/>
          <p:cNvSpPr>
            <a:spLocks noChangeArrowheads="1"/>
          </p:cNvSpPr>
          <p:nvPr/>
        </p:nvSpPr>
        <p:spPr bwMode="auto">
          <a:xfrm>
            <a:off x="6807200" y="1452563"/>
            <a:ext cx="635000" cy="158750"/>
          </a:xfrm>
          <a:custGeom>
            <a:avLst/>
            <a:gdLst>
              <a:gd name="T0" fmla="*/ 0 w 1000"/>
              <a:gd name="T1" fmla="*/ 2147483646 h 250"/>
              <a:gd name="T2" fmla="*/ 0 w 1000"/>
              <a:gd name="T3" fmla="*/ 2147483646 h 250"/>
              <a:gd name="T4" fmla="*/ 2147483646 w 1000"/>
              <a:gd name="T5" fmla="*/ 2147483646 h 250"/>
              <a:gd name="T6" fmla="*/ 2147483646 w 1000"/>
              <a:gd name="T7" fmla="*/ 2147483646 h 250"/>
              <a:gd name="T8" fmla="*/ 2147483646 w 1000"/>
              <a:gd name="T9" fmla="*/ 2147483646 h 250"/>
              <a:gd name="T10" fmla="*/ 2147483646 w 1000"/>
              <a:gd name="T11" fmla="*/ 2147483646 h 250"/>
              <a:gd name="T12" fmla="*/ 2147483646 w 1000"/>
              <a:gd name="T13" fmla="*/ 2147483646 h 250"/>
              <a:gd name="T14" fmla="*/ 2147483646 w 1000"/>
              <a:gd name="T15" fmla="*/ 2147483646 h 250"/>
              <a:gd name="T16" fmla="*/ 2147483646 w 1000"/>
              <a:gd name="T17" fmla="*/ 2147483646 h 250"/>
              <a:gd name="T18" fmla="*/ 2147483646 w 1000"/>
              <a:gd name="T19" fmla="*/ 2147483646 h 250"/>
              <a:gd name="T20" fmla="*/ 2147483646 w 1000"/>
              <a:gd name="T21" fmla="*/ 2147483646 h 250"/>
              <a:gd name="T22" fmla="*/ 2147483646 w 1000"/>
              <a:gd name="T23" fmla="*/ 2147483646 h 250"/>
              <a:gd name="T24" fmla="*/ 2147483646 w 1000"/>
              <a:gd name="T25" fmla="*/ 2147483646 h 250"/>
              <a:gd name="T26" fmla="*/ 2147483646 w 1000"/>
              <a:gd name="T27" fmla="*/ 2147483646 h 250"/>
              <a:gd name="T28" fmla="*/ 2147483646 w 1000"/>
              <a:gd name="T29" fmla="*/ 2147483646 h 250"/>
              <a:gd name="T30" fmla="*/ 2147483646 w 1000"/>
              <a:gd name="T31" fmla="*/ 0 h 250"/>
              <a:gd name="T32" fmla="*/ 2147483646 w 1000"/>
              <a:gd name="T33" fmla="*/ 0 h 250"/>
              <a:gd name="T34" fmla="*/ 2147483646 w 1000"/>
              <a:gd name="T35" fmla="*/ 0 h 250"/>
              <a:gd name="T36" fmla="*/ 2147483646 w 1000"/>
              <a:gd name="T37" fmla="*/ 0 h 250"/>
              <a:gd name="T38" fmla="*/ 2147483646 w 1000"/>
              <a:gd name="T39" fmla="*/ 2147483646 h 250"/>
              <a:gd name="T40" fmla="*/ 2147483646 w 1000"/>
              <a:gd name="T41" fmla="*/ 2147483646 h 250"/>
              <a:gd name="T42" fmla="*/ 2147483646 w 1000"/>
              <a:gd name="T43" fmla="*/ 2147483646 h 250"/>
              <a:gd name="T44" fmla="*/ 2147483646 w 1000"/>
              <a:gd name="T45" fmla="*/ 2147483646 h 250"/>
              <a:gd name="T46" fmla="*/ 2147483646 w 1000"/>
              <a:gd name="T47" fmla="*/ 2147483646 h 250"/>
              <a:gd name="T48" fmla="*/ 2147483646 w 1000"/>
              <a:gd name="T49" fmla="*/ 2147483646 h 250"/>
              <a:gd name="T50" fmla="*/ 2147483646 w 1000"/>
              <a:gd name="T51" fmla="*/ 2147483646 h 250"/>
              <a:gd name="T52" fmla="*/ 2147483646 w 1000"/>
              <a:gd name="T53" fmla="*/ 2147483646 h 250"/>
              <a:gd name="T54" fmla="*/ 2147483646 w 1000"/>
              <a:gd name="T55" fmla="*/ 2147483646 h 250"/>
              <a:gd name="T56" fmla="*/ 2147483646 w 1000"/>
              <a:gd name="T57" fmla="*/ 2147483646 h 250"/>
              <a:gd name="T58" fmla="*/ 2147483646 w 1000"/>
              <a:gd name="T59" fmla="*/ 2147483646 h 250"/>
              <a:gd name="T60" fmla="*/ 2147483646 w 1000"/>
              <a:gd name="T61" fmla="*/ 2147483646 h 250"/>
              <a:gd name="T62" fmla="*/ 2147483646 w 1000"/>
              <a:gd name="T63" fmla="*/ 2147483646 h 250"/>
              <a:gd name="T64" fmla="*/ 2147483646 w 1000"/>
              <a:gd name="T65" fmla="*/ 2147483646 h 250"/>
              <a:gd name="T66" fmla="*/ 2147483646 w 1000"/>
              <a:gd name="T67" fmla="*/ 2147483646 h 250"/>
              <a:gd name="T68" fmla="*/ 2147483646 w 1000"/>
              <a:gd name="T69" fmla="*/ 2147483646 h 250"/>
              <a:gd name="T70" fmla="*/ 2147483646 w 1000"/>
              <a:gd name="T71" fmla="*/ 2147483646 h 250"/>
              <a:gd name="T72" fmla="*/ 2147483646 w 1000"/>
              <a:gd name="T73" fmla="*/ 2147483646 h 250"/>
              <a:gd name="T74" fmla="*/ 2147483646 w 1000"/>
              <a:gd name="T75" fmla="*/ 2147483646 h 250"/>
              <a:gd name="T76" fmla="*/ 2147483646 w 1000"/>
              <a:gd name="T77" fmla="*/ 2147483646 h 250"/>
              <a:gd name="T78" fmla="*/ 2147483646 w 1000"/>
              <a:gd name="T79" fmla="*/ 2147483646 h 250"/>
              <a:gd name="T80" fmla="*/ 2147483646 w 1000"/>
              <a:gd name="T81" fmla="*/ 2147483646 h 250"/>
              <a:gd name="T82" fmla="*/ 2147483646 w 1000"/>
              <a:gd name="T83" fmla="*/ 2147483646 h 250"/>
              <a:gd name="T84" fmla="*/ 2147483646 w 1000"/>
              <a:gd name="T85" fmla="*/ 2147483646 h 250"/>
              <a:gd name="T86" fmla="*/ 2147483646 w 1000"/>
              <a:gd name="T87" fmla="*/ 2147483646 h 250"/>
              <a:gd name="T88" fmla="*/ 2147483646 w 1000"/>
              <a:gd name="T89" fmla="*/ 2147483646 h 250"/>
              <a:gd name="T90" fmla="*/ 2147483646 w 1000"/>
              <a:gd name="T91" fmla="*/ 2147483646 h 250"/>
              <a:gd name="T92" fmla="*/ 2147483646 w 1000"/>
              <a:gd name="T93" fmla="*/ 2147483646 h 250"/>
              <a:gd name="T94" fmla="*/ 2147483646 w 1000"/>
              <a:gd name="T95" fmla="*/ 2147483646 h 250"/>
              <a:gd name="T96" fmla="*/ 2147483646 w 1000"/>
              <a:gd name="T97" fmla="*/ 2147483646 h 250"/>
              <a:gd name="T98" fmla="*/ 2147483646 w 1000"/>
              <a:gd name="T99" fmla="*/ 2147483646 h 250"/>
              <a:gd name="T100" fmla="*/ 2147483646 w 1000"/>
              <a:gd name="T101" fmla="*/ 2147483646 h 250"/>
              <a:gd name="T102" fmla="*/ 0 w 1000"/>
              <a:gd name="T103" fmla="*/ 2147483646 h 25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00" h="250">
                <a:moveTo>
                  <a:pt x="0" y="250"/>
                </a:moveTo>
                <a:lnTo>
                  <a:pt x="0" y="185"/>
                </a:lnTo>
                <a:lnTo>
                  <a:pt x="87" y="163"/>
                </a:lnTo>
                <a:lnTo>
                  <a:pt x="163" y="141"/>
                </a:lnTo>
                <a:lnTo>
                  <a:pt x="239" y="119"/>
                </a:lnTo>
                <a:lnTo>
                  <a:pt x="315" y="98"/>
                </a:lnTo>
                <a:lnTo>
                  <a:pt x="380" y="87"/>
                </a:lnTo>
                <a:lnTo>
                  <a:pt x="445" y="65"/>
                </a:lnTo>
                <a:lnTo>
                  <a:pt x="500" y="54"/>
                </a:lnTo>
                <a:lnTo>
                  <a:pt x="543" y="43"/>
                </a:lnTo>
                <a:lnTo>
                  <a:pt x="597" y="32"/>
                </a:lnTo>
                <a:lnTo>
                  <a:pt x="630" y="21"/>
                </a:lnTo>
                <a:lnTo>
                  <a:pt x="674" y="21"/>
                </a:lnTo>
                <a:lnTo>
                  <a:pt x="706" y="11"/>
                </a:lnTo>
                <a:lnTo>
                  <a:pt x="728" y="11"/>
                </a:lnTo>
                <a:lnTo>
                  <a:pt x="750" y="0"/>
                </a:lnTo>
                <a:lnTo>
                  <a:pt x="771" y="0"/>
                </a:lnTo>
                <a:lnTo>
                  <a:pt x="782" y="0"/>
                </a:lnTo>
                <a:lnTo>
                  <a:pt x="848" y="0"/>
                </a:lnTo>
                <a:lnTo>
                  <a:pt x="891" y="11"/>
                </a:lnTo>
                <a:lnTo>
                  <a:pt x="924" y="11"/>
                </a:lnTo>
                <a:lnTo>
                  <a:pt x="945" y="21"/>
                </a:lnTo>
                <a:lnTo>
                  <a:pt x="956" y="21"/>
                </a:lnTo>
                <a:lnTo>
                  <a:pt x="978" y="32"/>
                </a:lnTo>
                <a:lnTo>
                  <a:pt x="989" y="32"/>
                </a:lnTo>
                <a:lnTo>
                  <a:pt x="989" y="43"/>
                </a:lnTo>
                <a:lnTo>
                  <a:pt x="1000" y="43"/>
                </a:lnTo>
                <a:lnTo>
                  <a:pt x="1000" y="54"/>
                </a:lnTo>
                <a:lnTo>
                  <a:pt x="1000" y="65"/>
                </a:lnTo>
                <a:lnTo>
                  <a:pt x="989" y="65"/>
                </a:lnTo>
                <a:lnTo>
                  <a:pt x="978" y="76"/>
                </a:lnTo>
                <a:lnTo>
                  <a:pt x="956" y="76"/>
                </a:lnTo>
                <a:lnTo>
                  <a:pt x="935" y="87"/>
                </a:lnTo>
                <a:lnTo>
                  <a:pt x="913" y="98"/>
                </a:lnTo>
                <a:lnTo>
                  <a:pt x="880" y="109"/>
                </a:lnTo>
                <a:lnTo>
                  <a:pt x="848" y="109"/>
                </a:lnTo>
                <a:lnTo>
                  <a:pt x="804" y="119"/>
                </a:lnTo>
                <a:lnTo>
                  <a:pt x="761" y="130"/>
                </a:lnTo>
                <a:lnTo>
                  <a:pt x="717" y="141"/>
                </a:lnTo>
                <a:lnTo>
                  <a:pt x="663" y="152"/>
                </a:lnTo>
                <a:lnTo>
                  <a:pt x="608" y="163"/>
                </a:lnTo>
                <a:lnTo>
                  <a:pt x="543" y="174"/>
                </a:lnTo>
                <a:lnTo>
                  <a:pt x="467" y="196"/>
                </a:lnTo>
                <a:lnTo>
                  <a:pt x="402" y="206"/>
                </a:lnTo>
                <a:lnTo>
                  <a:pt x="326" y="217"/>
                </a:lnTo>
                <a:lnTo>
                  <a:pt x="250" y="228"/>
                </a:lnTo>
                <a:lnTo>
                  <a:pt x="195" y="239"/>
                </a:lnTo>
                <a:lnTo>
                  <a:pt x="141" y="239"/>
                </a:lnTo>
                <a:lnTo>
                  <a:pt x="97" y="250"/>
                </a:lnTo>
                <a:lnTo>
                  <a:pt x="54" y="250"/>
                </a:lnTo>
                <a:lnTo>
                  <a:pt x="21" y="250"/>
                </a:lnTo>
                <a:lnTo>
                  <a:pt x="0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1" name="Freeform 63"/>
          <p:cNvSpPr>
            <a:spLocks noChangeArrowheads="1"/>
          </p:cNvSpPr>
          <p:nvPr/>
        </p:nvSpPr>
        <p:spPr bwMode="auto">
          <a:xfrm>
            <a:off x="6951663" y="1244600"/>
            <a:ext cx="228600" cy="187325"/>
          </a:xfrm>
          <a:custGeom>
            <a:avLst/>
            <a:gdLst>
              <a:gd name="T0" fmla="*/ 2147483646 w 359"/>
              <a:gd name="T1" fmla="*/ 2147483646 h 294"/>
              <a:gd name="T2" fmla="*/ 2147483646 w 359"/>
              <a:gd name="T3" fmla="*/ 2147483646 h 294"/>
              <a:gd name="T4" fmla="*/ 2147483646 w 359"/>
              <a:gd name="T5" fmla="*/ 2147483646 h 294"/>
              <a:gd name="T6" fmla="*/ 2147483646 w 359"/>
              <a:gd name="T7" fmla="*/ 2147483646 h 294"/>
              <a:gd name="T8" fmla="*/ 2147483646 w 359"/>
              <a:gd name="T9" fmla="*/ 2147483646 h 294"/>
              <a:gd name="T10" fmla="*/ 2147483646 w 359"/>
              <a:gd name="T11" fmla="*/ 2147483646 h 294"/>
              <a:gd name="T12" fmla="*/ 2147483646 w 359"/>
              <a:gd name="T13" fmla="*/ 2147483646 h 294"/>
              <a:gd name="T14" fmla="*/ 2147483646 w 359"/>
              <a:gd name="T15" fmla="*/ 2147483646 h 294"/>
              <a:gd name="T16" fmla="*/ 2147483646 w 359"/>
              <a:gd name="T17" fmla="*/ 2147483646 h 294"/>
              <a:gd name="T18" fmla="*/ 2147483646 w 359"/>
              <a:gd name="T19" fmla="*/ 2147483646 h 294"/>
              <a:gd name="T20" fmla="*/ 2147483646 w 359"/>
              <a:gd name="T21" fmla="*/ 2147483646 h 294"/>
              <a:gd name="T22" fmla="*/ 2147483646 w 359"/>
              <a:gd name="T23" fmla="*/ 2147483646 h 294"/>
              <a:gd name="T24" fmla="*/ 2147483646 w 359"/>
              <a:gd name="T25" fmla="*/ 2147483646 h 294"/>
              <a:gd name="T26" fmla="*/ 2147483646 w 359"/>
              <a:gd name="T27" fmla="*/ 2147483646 h 294"/>
              <a:gd name="T28" fmla="*/ 2147483646 w 359"/>
              <a:gd name="T29" fmla="*/ 2147483646 h 294"/>
              <a:gd name="T30" fmla="*/ 0 w 359"/>
              <a:gd name="T31" fmla="*/ 2147483646 h 294"/>
              <a:gd name="T32" fmla="*/ 0 w 359"/>
              <a:gd name="T33" fmla="*/ 2147483646 h 294"/>
              <a:gd name="T34" fmla="*/ 2147483646 w 359"/>
              <a:gd name="T35" fmla="*/ 2147483646 h 294"/>
              <a:gd name="T36" fmla="*/ 2147483646 w 359"/>
              <a:gd name="T37" fmla="*/ 2147483646 h 294"/>
              <a:gd name="T38" fmla="*/ 2147483646 w 359"/>
              <a:gd name="T39" fmla="*/ 2147483646 h 294"/>
              <a:gd name="T40" fmla="*/ 2147483646 w 359"/>
              <a:gd name="T41" fmla="*/ 2147483646 h 294"/>
              <a:gd name="T42" fmla="*/ 2147483646 w 359"/>
              <a:gd name="T43" fmla="*/ 2147483646 h 294"/>
              <a:gd name="T44" fmla="*/ 2147483646 w 359"/>
              <a:gd name="T45" fmla="*/ 0 h 294"/>
              <a:gd name="T46" fmla="*/ 2147483646 w 359"/>
              <a:gd name="T47" fmla="*/ 0 h 294"/>
              <a:gd name="T48" fmla="*/ 2147483646 w 359"/>
              <a:gd name="T49" fmla="*/ 0 h 294"/>
              <a:gd name="T50" fmla="*/ 2147483646 w 359"/>
              <a:gd name="T51" fmla="*/ 2147483646 h 294"/>
              <a:gd name="T52" fmla="*/ 2147483646 w 359"/>
              <a:gd name="T53" fmla="*/ 2147483646 h 294"/>
              <a:gd name="T54" fmla="*/ 2147483646 w 359"/>
              <a:gd name="T55" fmla="*/ 2147483646 h 294"/>
              <a:gd name="T56" fmla="*/ 2147483646 w 359"/>
              <a:gd name="T57" fmla="*/ 2147483646 h 294"/>
              <a:gd name="T58" fmla="*/ 2147483646 w 359"/>
              <a:gd name="T59" fmla="*/ 2147483646 h 294"/>
              <a:gd name="T60" fmla="*/ 2147483646 w 359"/>
              <a:gd name="T61" fmla="*/ 2147483646 h 294"/>
              <a:gd name="T62" fmla="*/ 2147483646 w 359"/>
              <a:gd name="T63" fmla="*/ 2147483646 h 294"/>
              <a:gd name="T64" fmla="*/ 2147483646 w 359"/>
              <a:gd name="T65" fmla="*/ 2147483646 h 294"/>
              <a:gd name="T66" fmla="*/ 2147483646 w 359"/>
              <a:gd name="T67" fmla="*/ 2147483646 h 294"/>
              <a:gd name="T68" fmla="*/ 2147483646 w 359"/>
              <a:gd name="T69" fmla="*/ 2147483646 h 294"/>
              <a:gd name="T70" fmla="*/ 2147483646 w 359"/>
              <a:gd name="T71" fmla="*/ 2147483646 h 294"/>
              <a:gd name="T72" fmla="*/ 2147483646 w 359"/>
              <a:gd name="T73" fmla="*/ 2147483646 h 294"/>
              <a:gd name="T74" fmla="*/ 2147483646 w 359"/>
              <a:gd name="T75" fmla="*/ 2147483646 h 294"/>
              <a:gd name="T76" fmla="*/ 2147483646 w 359"/>
              <a:gd name="T77" fmla="*/ 2147483646 h 294"/>
              <a:gd name="T78" fmla="*/ 2147483646 w 359"/>
              <a:gd name="T79" fmla="*/ 2147483646 h 2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9" h="294">
                <a:moveTo>
                  <a:pt x="326" y="294"/>
                </a:moveTo>
                <a:lnTo>
                  <a:pt x="315" y="294"/>
                </a:lnTo>
                <a:lnTo>
                  <a:pt x="304" y="283"/>
                </a:lnTo>
                <a:lnTo>
                  <a:pt x="293" y="272"/>
                </a:lnTo>
                <a:lnTo>
                  <a:pt x="272" y="261"/>
                </a:lnTo>
                <a:lnTo>
                  <a:pt x="239" y="240"/>
                </a:lnTo>
                <a:lnTo>
                  <a:pt x="217" y="229"/>
                </a:lnTo>
                <a:lnTo>
                  <a:pt x="185" y="196"/>
                </a:lnTo>
                <a:lnTo>
                  <a:pt x="152" y="174"/>
                </a:lnTo>
                <a:lnTo>
                  <a:pt x="109" y="142"/>
                </a:lnTo>
                <a:lnTo>
                  <a:pt x="76" y="120"/>
                </a:lnTo>
                <a:lnTo>
                  <a:pt x="54" y="98"/>
                </a:lnTo>
                <a:lnTo>
                  <a:pt x="32" y="76"/>
                </a:lnTo>
                <a:lnTo>
                  <a:pt x="11" y="55"/>
                </a:lnTo>
                <a:lnTo>
                  <a:pt x="11" y="44"/>
                </a:lnTo>
                <a:lnTo>
                  <a:pt x="0" y="33"/>
                </a:lnTo>
                <a:lnTo>
                  <a:pt x="0" y="22"/>
                </a:lnTo>
                <a:lnTo>
                  <a:pt x="11" y="22"/>
                </a:lnTo>
                <a:lnTo>
                  <a:pt x="22" y="11"/>
                </a:lnTo>
                <a:lnTo>
                  <a:pt x="32" y="11"/>
                </a:lnTo>
                <a:lnTo>
                  <a:pt x="43" y="11"/>
                </a:lnTo>
                <a:lnTo>
                  <a:pt x="65" y="11"/>
                </a:lnTo>
                <a:lnTo>
                  <a:pt x="87" y="0"/>
                </a:lnTo>
                <a:lnTo>
                  <a:pt x="119" y="0"/>
                </a:lnTo>
                <a:lnTo>
                  <a:pt x="152" y="0"/>
                </a:lnTo>
                <a:lnTo>
                  <a:pt x="174" y="11"/>
                </a:lnTo>
                <a:lnTo>
                  <a:pt x="206" y="11"/>
                </a:lnTo>
                <a:lnTo>
                  <a:pt x="228" y="22"/>
                </a:lnTo>
                <a:lnTo>
                  <a:pt x="261" y="33"/>
                </a:lnTo>
                <a:lnTo>
                  <a:pt x="272" y="44"/>
                </a:lnTo>
                <a:lnTo>
                  <a:pt x="293" y="55"/>
                </a:lnTo>
                <a:lnTo>
                  <a:pt x="304" y="76"/>
                </a:lnTo>
                <a:lnTo>
                  <a:pt x="326" y="87"/>
                </a:lnTo>
                <a:lnTo>
                  <a:pt x="348" y="131"/>
                </a:lnTo>
                <a:lnTo>
                  <a:pt x="359" y="174"/>
                </a:lnTo>
                <a:lnTo>
                  <a:pt x="359" y="207"/>
                </a:lnTo>
                <a:lnTo>
                  <a:pt x="359" y="240"/>
                </a:lnTo>
                <a:lnTo>
                  <a:pt x="348" y="261"/>
                </a:lnTo>
                <a:lnTo>
                  <a:pt x="337" y="283"/>
                </a:lnTo>
                <a:lnTo>
                  <a:pt x="326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5" name="Freeform 67"/>
          <p:cNvSpPr>
            <a:spLocks noChangeArrowheads="1"/>
          </p:cNvSpPr>
          <p:nvPr/>
        </p:nvSpPr>
        <p:spPr bwMode="auto">
          <a:xfrm>
            <a:off x="6813550" y="2378075"/>
            <a:ext cx="138113" cy="387350"/>
          </a:xfrm>
          <a:custGeom>
            <a:avLst/>
            <a:gdLst>
              <a:gd name="T0" fmla="*/ 2147483646 w 218"/>
              <a:gd name="T1" fmla="*/ 2147483646 h 609"/>
              <a:gd name="T2" fmla="*/ 2147483646 w 218"/>
              <a:gd name="T3" fmla="*/ 2147483646 h 609"/>
              <a:gd name="T4" fmla="*/ 2147483646 w 218"/>
              <a:gd name="T5" fmla="*/ 2147483646 h 609"/>
              <a:gd name="T6" fmla="*/ 2147483646 w 218"/>
              <a:gd name="T7" fmla="*/ 2147483646 h 609"/>
              <a:gd name="T8" fmla="*/ 2147483646 w 218"/>
              <a:gd name="T9" fmla="*/ 2147483646 h 609"/>
              <a:gd name="T10" fmla="*/ 2147483646 w 218"/>
              <a:gd name="T11" fmla="*/ 2147483646 h 609"/>
              <a:gd name="T12" fmla="*/ 2147483646 w 218"/>
              <a:gd name="T13" fmla="*/ 2147483646 h 609"/>
              <a:gd name="T14" fmla="*/ 2147483646 w 218"/>
              <a:gd name="T15" fmla="*/ 2147483646 h 609"/>
              <a:gd name="T16" fmla="*/ 2147483646 w 218"/>
              <a:gd name="T17" fmla="*/ 2147483646 h 609"/>
              <a:gd name="T18" fmla="*/ 2147483646 w 218"/>
              <a:gd name="T19" fmla="*/ 2147483646 h 609"/>
              <a:gd name="T20" fmla="*/ 2147483646 w 218"/>
              <a:gd name="T21" fmla="*/ 2147483646 h 609"/>
              <a:gd name="T22" fmla="*/ 2147483646 w 218"/>
              <a:gd name="T23" fmla="*/ 2147483646 h 609"/>
              <a:gd name="T24" fmla="*/ 2147483646 w 218"/>
              <a:gd name="T25" fmla="*/ 2147483646 h 609"/>
              <a:gd name="T26" fmla="*/ 2147483646 w 218"/>
              <a:gd name="T27" fmla="*/ 2147483646 h 609"/>
              <a:gd name="T28" fmla="*/ 2147483646 w 218"/>
              <a:gd name="T29" fmla="*/ 2147483646 h 609"/>
              <a:gd name="T30" fmla="*/ 2147483646 w 218"/>
              <a:gd name="T31" fmla="*/ 2147483646 h 609"/>
              <a:gd name="T32" fmla="*/ 2147483646 w 218"/>
              <a:gd name="T33" fmla="*/ 2147483646 h 609"/>
              <a:gd name="T34" fmla="*/ 2147483646 w 218"/>
              <a:gd name="T35" fmla="*/ 2147483646 h 609"/>
              <a:gd name="T36" fmla="*/ 2147483646 w 218"/>
              <a:gd name="T37" fmla="*/ 2147483646 h 609"/>
              <a:gd name="T38" fmla="*/ 2147483646 w 218"/>
              <a:gd name="T39" fmla="*/ 2147483646 h 609"/>
              <a:gd name="T40" fmla="*/ 2147483646 w 218"/>
              <a:gd name="T41" fmla="*/ 2147483646 h 609"/>
              <a:gd name="T42" fmla="*/ 2147483646 w 218"/>
              <a:gd name="T43" fmla="*/ 2147483646 h 609"/>
              <a:gd name="T44" fmla="*/ 2147483646 w 218"/>
              <a:gd name="T45" fmla="*/ 2147483646 h 609"/>
              <a:gd name="T46" fmla="*/ 2147483646 w 218"/>
              <a:gd name="T47" fmla="*/ 2147483646 h 609"/>
              <a:gd name="T48" fmla="*/ 2147483646 w 218"/>
              <a:gd name="T49" fmla="*/ 2147483646 h 609"/>
              <a:gd name="T50" fmla="*/ 2147483646 w 218"/>
              <a:gd name="T51" fmla="*/ 2147483646 h 609"/>
              <a:gd name="T52" fmla="*/ 2147483646 w 218"/>
              <a:gd name="T53" fmla="*/ 2147483646 h 609"/>
              <a:gd name="T54" fmla="*/ 2147483646 w 218"/>
              <a:gd name="T55" fmla="*/ 2147483646 h 609"/>
              <a:gd name="T56" fmla="*/ 2147483646 w 218"/>
              <a:gd name="T57" fmla="*/ 2147483646 h 609"/>
              <a:gd name="T58" fmla="*/ 2147483646 w 218"/>
              <a:gd name="T59" fmla="*/ 2147483646 h 609"/>
              <a:gd name="T60" fmla="*/ 2147483646 w 218"/>
              <a:gd name="T61" fmla="*/ 2147483646 h 609"/>
              <a:gd name="T62" fmla="*/ 2147483646 w 218"/>
              <a:gd name="T63" fmla="*/ 2147483646 h 609"/>
              <a:gd name="T64" fmla="*/ 2147483646 w 218"/>
              <a:gd name="T65" fmla="*/ 2147483646 h 609"/>
              <a:gd name="T66" fmla="*/ 2147483646 w 218"/>
              <a:gd name="T67" fmla="*/ 2147483646 h 609"/>
              <a:gd name="T68" fmla="*/ 2147483646 w 218"/>
              <a:gd name="T69" fmla="*/ 2147483646 h 609"/>
              <a:gd name="T70" fmla="*/ 2147483646 w 218"/>
              <a:gd name="T71" fmla="*/ 2147483646 h 609"/>
              <a:gd name="T72" fmla="*/ 2147483646 w 218"/>
              <a:gd name="T73" fmla="*/ 2147483646 h 609"/>
              <a:gd name="T74" fmla="*/ 2147483646 w 218"/>
              <a:gd name="T75" fmla="*/ 2147483646 h 609"/>
              <a:gd name="T76" fmla="*/ 2147483646 w 218"/>
              <a:gd name="T77" fmla="*/ 2147483646 h 609"/>
              <a:gd name="T78" fmla="*/ 2147483646 w 218"/>
              <a:gd name="T79" fmla="*/ 2147483646 h 609"/>
              <a:gd name="T80" fmla="*/ 2147483646 w 218"/>
              <a:gd name="T81" fmla="*/ 2147483646 h 609"/>
              <a:gd name="T82" fmla="*/ 2147483646 w 218"/>
              <a:gd name="T83" fmla="*/ 2147483646 h 609"/>
              <a:gd name="T84" fmla="*/ 0 w 218"/>
              <a:gd name="T85" fmla="*/ 2147483646 h 609"/>
              <a:gd name="T86" fmla="*/ 0 w 218"/>
              <a:gd name="T87" fmla="*/ 2147483646 h 609"/>
              <a:gd name="T88" fmla="*/ 0 w 218"/>
              <a:gd name="T89" fmla="*/ 2147483646 h 609"/>
              <a:gd name="T90" fmla="*/ 0 w 218"/>
              <a:gd name="T91" fmla="*/ 2147483646 h 609"/>
              <a:gd name="T92" fmla="*/ 0 w 218"/>
              <a:gd name="T93" fmla="*/ 2147483646 h 609"/>
              <a:gd name="T94" fmla="*/ 2147483646 w 218"/>
              <a:gd name="T95" fmla="*/ 2147483646 h 609"/>
              <a:gd name="T96" fmla="*/ 2147483646 w 218"/>
              <a:gd name="T97" fmla="*/ 0 h 609"/>
              <a:gd name="T98" fmla="*/ 2147483646 w 218"/>
              <a:gd name="T99" fmla="*/ 0 h 609"/>
              <a:gd name="T100" fmla="*/ 2147483646 w 218"/>
              <a:gd name="T101" fmla="*/ 0 h 609"/>
              <a:gd name="T102" fmla="*/ 2147483646 w 218"/>
              <a:gd name="T103" fmla="*/ 0 h 609"/>
              <a:gd name="T104" fmla="*/ 2147483646 w 218"/>
              <a:gd name="T105" fmla="*/ 2147483646 h 609"/>
              <a:gd name="T106" fmla="*/ 2147483646 w 218"/>
              <a:gd name="T107" fmla="*/ 2147483646 h 609"/>
              <a:gd name="T108" fmla="*/ 2147483646 w 218"/>
              <a:gd name="T109" fmla="*/ 2147483646 h 609"/>
              <a:gd name="T110" fmla="*/ 2147483646 w 218"/>
              <a:gd name="T111" fmla="*/ 2147483646 h 609"/>
              <a:gd name="T112" fmla="*/ 2147483646 w 218"/>
              <a:gd name="T113" fmla="*/ 2147483646 h 60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8" h="609">
                <a:moveTo>
                  <a:pt x="164" y="54"/>
                </a:moveTo>
                <a:lnTo>
                  <a:pt x="174" y="98"/>
                </a:lnTo>
                <a:lnTo>
                  <a:pt x="174" y="152"/>
                </a:lnTo>
                <a:lnTo>
                  <a:pt x="185" y="196"/>
                </a:lnTo>
                <a:lnTo>
                  <a:pt x="185" y="239"/>
                </a:lnTo>
                <a:lnTo>
                  <a:pt x="196" y="272"/>
                </a:lnTo>
                <a:lnTo>
                  <a:pt x="196" y="316"/>
                </a:lnTo>
                <a:lnTo>
                  <a:pt x="207" y="348"/>
                </a:lnTo>
                <a:lnTo>
                  <a:pt x="207" y="381"/>
                </a:lnTo>
                <a:lnTo>
                  <a:pt x="207" y="413"/>
                </a:lnTo>
                <a:lnTo>
                  <a:pt x="218" y="435"/>
                </a:lnTo>
                <a:lnTo>
                  <a:pt x="218" y="457"/>
                </a:lnTo>
                <a:lnTo>
                  <a:pt x="218" y="479"/>
                </a:lnTo>
                <a:lnTo>
                  <a:pt x="218" y="501"/>
                </a:lnTo>
                <a:lnTo>
                  <a:pt x="218" y="522"/>
                </a:lnTo>
                <a:lnTo>
                  <a:pt x="218" y="533"/>
                </a:lnTo>
                <a:lnTo>
                  <a:pt x="218" y="544"/>
                </a:lnTo>
                <a:lnTo>
                  <a:pt x="218" y="577"/>
                </a:lnTo>
                <a:lnTo>
                  <a:pt x="218" y="598"/>
                </a:lnTo>
                <a:lnTo>
                  <a:pt x="207" y="609"/>
                </a:lnTo>
                <a:lnTo>
                  <a:pt x="185" y="609"/>
                </a:lnTo>
                <a:lnTo>
                  <a:pt x="174" y="609"/>
                </a:lnTo>
                <a:lnTo>
                  <a:pt x="164" y="598"/>
                </a:lnTo>
                <a:lnTo>
                  <a:pt x="153" y="588"/>
                </a:lnTo>
                <a:lnTo>
                  <a:pt x="142" y="566"/>
                </a:lnTo>
                <a:lnTo>
                  <a:pt x="142" y="555"/>
                </a:lnTo>
                <a:lnTo>
                  <a:pt x="131" y="533"/>
                </a:lnTo>
                <a:lnTo>
                  <a:pt x="131" y="511"/>
                </a:lnTo>
                <a:lnTo>
                  <a:pt x="120" y="490"/>
                </a:lnTo>
                <a:lnTo>
                  <a:pt x="109" y="457"/>
                </a:lnTo>
                <a:lnTo>
                  <a:pt x="109" y="424"/>
                </a:lnTo>
                <a:lnTo>
                  <a:pt x="98" y="381"/>
                </a:lnTo>
                <a:lnTo>
                  <a:pt x="87" y="337"/>
                </a:lnTo>
                <a:lnTo>
                  <a:pt x="77" y="294"/>
                </a:lnTo>
                <a:lnTo>
                  <a:pt x="77" y="261"/>
                </a:lnTo>
                <a:lnTo>
                  <a:pt x="66" y="218"/>
                </a:lnTo>
                <a:lnTo>
                  <a:pt x="55" y="185"/>
                </a:lnTo>
                <a:lnTo>
                  <a:pt x="44" y="152"/>
                </a:lnTo>
                <a:lnTo>
                  <a:pt x="44" y="131"/>
                </a:lnTo>
                <a:lnTo>
                  <a:pt x="33" y="109"/>
                </a:lnTo>
                <a:lnTo>
                  <a:pt x="22" y="87"/>
                </a:lnTo>
                <a:lnTo>
                  <a:pt x="11" y="65"/>
                </a:lnTo>
                <a:lnTo>
                  <a:pt x="0" y="54"/>
                </a:lnTo>
                <a:lnTo>
                  <a:pt x="0" y="43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55" y="0"/>
                </a:lnTo>
                <a:lnTo>
                  <a:pt x="77" y="11"/>
                </a:lnTo>
                <a:lnTo>
                  <a:pt x="98" y="22"/>
                </a:lnTo>
                <a:lnTo>
                  <a:pt x="120" y="22"/>
                </a:lnTo>
                <a:lnTo>
                  <a:pt x="142" y="33"/>
                </a:lnTo>
                <a:lnTo>
                  <a:pt x="164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6" name="Freeform 68"/>
          <p:cNvSpPr>
            <a:spLocks noChangeArrowheads="1"/>
          </p:cNvSpPr>
          <p:nvPr/>
        </p:nvSpPr>
        <p:spPr bwMode="auto">
          <a:xfrm>
            <a:off x="6889750" y="2322513"/>
            <a:ext cx="593725" cy="331787"/>
          </a:xfrm>
          <a:custGeom>
            <a:avLst/>
            <a:gdLst>
              <a:gd name="T0" fmla="*/ 2147483646 w 935"/>
              <a:gd name="T1" fmla="*/ 2147483646 h 522"/>
              <a:gd name="T2" fmla="*/ 2147483646 w 935"/>
              <a:gd name="T3" fmla="*/ 0 h 522"/>
              <a:gd name="T4" fmla="*/ 2147483646 w 935"/>
              <a:gd name="T5" fmla="*/ 2147483646 h 522"/>
              <a:gd name="T6" fmla="*/ 2147483646 w 935"/>
              <a:gd name="T7" fmla="*/ 2147483646 h 522"/>
              <a:gd name="T8" fmla="*/ 2147483646 w 935"/>
              <a:gd name="T9" fmla="*/ 2147483646 h 522"/>
              <a:gd name="T10" fmla="*/ 2147483646 w 935"/>
              <a:gd name="T11" fmla="*/ 2147483646 h 522"/>
              <a:gd name="T12" fmla="*/ 2147483646 w 935"/>
              <a:gd name="T13" fmla="*/ 2147483646 h 522"/>
              <a:gd name="T14" fmla="*/ 2147483646 w 935"/>
              <a:gd name="T15" fmla="*/ 2147483646 h 522"/>
              <a:gd name="T16" fmla="*/ 2147483646 w 935"/>
              <a:gd name="T17" fmla="*/ 2147483646 h 522"/>
              <a:gd name="T18" fmla="*/ 2147483646 w 935"/>
              <a:gd name="T19" fmla="*/ 2147483646 h 522"/>
              <a:gd name="T20" fmla="*/ 2147483646 w 935"/>
              <a:gd name="T21" fmla="*/ 2147483646 h 522"/>
              <a:gd name="T22" fmla="*/ 2147483646 w 935"/>
              <a:gd name="T23" fmla="*/ 2147483646 h 522"/>
              <a:gd name="T24" fmla="*/ 2147483646 w 935"/>
              <a:gd name="T25" fmla="*/ 2147483646 h 522"/>
              <a:gd name="T26" fmla="*/ 2147483646 w 935"/>
              <a:gd name="T27" fmla="*/ 2147483646 h 522"/>
              <a:gd name="T28" fmla="*/ 2147483646 w 935"/>
              <a:gd name="T29" fmla="*/ 2147483646 h 522"/>
              <a:gd name="T30" fmla="*/ 2147483646 w 935"/>
              <a:gd name="T31" fmla="*/ 2147483646 h 522"/>
              <a:gd name="T32" fmla="*/ 2147483646 w 935"/>
              <a:gd name="T33" fmla="*/ 2147483646 h 522"/>
              <a:gd name="T34" fmla="*/ 2147483646 w 935"/>
              <a:gd name="T35" fmla="*/ 2147483646 h 522"/>
              <a:gd name="T36" fmla="*/ 2147483646 w 935"/>
              <a:gd name="T37" fmla="*/ 2147483646 h 522"/>
              <a:gd name="T38" fmla="*/ 2147483646 w 935"/>
              <a:gd name="T39" fmla="*/ 2147483646 h 522"/>
              <a:gd name="T40" fmla="*/ 2147483646 w 935"/>
              <a:gd name="T41" fmla="*/ 2147483646 h 522"/>
              <a:gd name="T42" fmla="*/ 2147483646 w 935"/>
              <a:gd name="T43" fmla="*/ 2147483646 h 522"/>
              <a:gd name="T44" fmla="*/ 2147483646 w 935"/>
              <a:gd name="T45" fmla="*/ 2147483646 h 522"/>
              <a:gd name="T46" fmla="*/ 2147483646 w 935"/>
              <a:gd name="T47" fmla="*/ 2147483646 h 522"/>
              <a:gd name="T48" fmla="*/ 2147483646 w 935"/>
              <a:gd name="T49" fmla="*/ 2147483646 h 522"/>
              <a:gd name="T50" fmla="*/ 2147483646 w 935"/>
              <a:gd name="T51" fmla="*/ 2147483646 h 522"/>
              <a:gd name="T52" fmla="*/ 2147483646 w 935"/>
              <a:gd name="T53" fmla="*/ 2147483646 h 522"/>
              <a:gd name="T54" fmla="*/ 2147483646 w 935"/>
              <a:gd name="T55" fmla="*/ 2147483646 h 522"/>
              <a:gd name="T56" fmla="*/ 2147483646 w 935"/>
              <a:gd name="T57" fmla="*/ 2147483646 h 522"/>
              <a:gd name="T58" fmla="*/ 2147483646 w 935"/>
              <a:gd name="T59" fmla="*/ 2147483646 h 522"/>
              <a:gd name="T60" fmla="*/ 2147483646 w 935"/>
              <a:gd name="T61" fmla="*/ 2147483646 h 522"/>
              <a:gd name="T62" fmla="*/ 2147483646 w 935"/>
              <a:gd name="T63" fmla="*/ 2147483646 h 522"/>
              <a:gd name="T64" fmla="*/ 2147483646 w 935"/>
              <a:gd name="T65" fmla="*/ 2147483646 h 522"/>
              <a:gd name="T66" fmla="*/ 2147483646 w 935"/>
              <a:gd name="T67" fmla="*/ 2147483646 h 522"/>
              <a:gd name="T68" fmla="*/ 2147483646 w 935"/>
              <a:gd name="T69" fmla="*/ 2147483646 h 522"/>
              <a:gd name="T70" fmla="*/ 2147483646 w 935"/>
              <a:gd name="T71" fmla="*/ 2147483646 h 522"/>
              <a:gd name="T72" fmla="*/ 2147483646 w 935"/>
              <a:gd name="T73" fmla="*/ 2147483646 h 522"/>
              <a:gd name="T74" fmla="*/ 2147483646 w 935"/>
              <a:gd name="T75" fmla="*/ 2147483646 h 52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35" h="522">
                <a:moveTo>
                  <a:pt x="663" y="33"/>
                </a:moveTo>
                <a:lnTo>
                  <a:pt x="674" y="22"/>
                </a:lnTo>
                <a:lnTo>
                  <a:pt x="685" y="11"/>
                </a:lnTo>
                <a:lnTo>
                  <a:pt x="707" y="0"/>
                </a:lnTo>
                <a:lnTo>
                  <a:pt x="728" y="0"/>
                </a:lnTo>
                <a:lnTo>
                  <a:pt x="750" y="11"/>
                </a:lnTo>
                <a:lnTo>
                  <a:pt x="783" y="33"/>
                </a:lnTo>
                <a:lnTo>
                  <a:pt x="815" y="54"/>
                </a:lnTo>
                <a:lnTo>
                  <a:pt x="859" y="76"/>
                </a:lnTo>
                <a:lnTo>
                  <a:pt x="881" y="98"/>
                </a:lnTo>
                <a:lnTo>
                  <a:pt x="902" y="109"/>
                </a:lnTo>
                <a:lnTo>
                  <a:pt x="913" y="130"/>
                </a:lnTo>
                <a:lnTo>
                  <a:pt x="924" y="141"/>
                </a:lnTo>
                <a:lnTo>
                  <a:pt x="935" y="152"/>
                </a:lnTo>
                <a:lnTo>
                  <a:pt x="935" y="163"/>
                </a:lnTo>
                <a:lnTo>
                  <a:pt x="935" y="174"/>
                </a:lnTo>
                <a:lnTo>
                  <a:pt x="924" y="185"/>
                </a:lnTo>
                <a:lnTo>
                  <a:pt x="913" y="196"/>
                </a:lnTo>
                <a:lnTo>
                  <a:pt x="891" y="207"/>
                </a:lnTo>
                <a:lnTo>
                  <a:pt x="881" y="218"/>
                </a:lnTo>
                <a:lnTo>
                  <a:pt x="870" y="228"/>
                </a:lnTo>
                <a:lnTo>
                  <a:pt x="848" y="250"/>
                </a:lnTo>
                <a:lnTo>
                  <a:pt x="826" y="294"/>
                </a:lnTo>
                <a:lnTo>
                  <a:pt x="805" y="337"/>
                </a:lnTo>
                <a:lnTo>
                  <a:pt x="794" y="359"/>
                </a:lnTo>
                <a:lnTo>
                  <a:pt x="783" y="381"/>
                </a:lnTo>
                <a:lnTo>
                  <a:pt x="761" y="413"/>
                </a:lnTo>
                <a:lnTo>
                  <a:pt x="750" y="446"/>
                </a:lnTo>
                <a:lnTo>
                  <a:pt x="739" y="479"/>
                </a:lnTo>
                <a:lnTo>
                  <a:pt x="718" y="522"/>
                </a:lnTo>
                <a:lnTo>
                  <a:pt x="598" y="522"/>
                </a:lnTo>
                <a:lnTo>
                  <a:pt x="609" y="457"/>
                </a:lnTo>
                <a:lnTo>
                  <a:pt x="631" y="403"/>
                </a:lnTo>
                <a:lnTo>
                  <a:pt x="641" y="348"/>
                </a:lnTo>
                <a:lnTo>
                  <a:pt x="641" y="305"/>
                </a:lnTo>
                <a:lnTo>
                  <a:pt x="652" y="272"/>
                </a:lnTo>
                <a:lnTo>
                  <a:pt x="663" y="239"/>
                </a:lnTo>
                <a:lnTo>
                  <a:pt x="663" y="218"/>
                </a:lnTo>
                <a:lnTo>
                  <a:pt x="663" y="207"/>
                </a:lnTo>
                <a:lnTo>
                  <a:pt x="663" y="185"/>
                </a:lnTo>
                <a:lnTo>
                  <a:pt x="663" y="174"/>
                </a:lnTo>
                <a:lnTo>
                  <a:pt x="663" y="163"/>
                </a:lnTo>
                <a:lnTo>
                  <a:pt x="652" y="163"/>
                </a:lnTo>
                <a:lnTo>
                  <a:pt x="652" y="152"/>
                </a:lnTo>
                <a:lnTo>
                  <a:pt x="641" y="152"/>
                </a:lnTo>
                <a:lnTo>
                  <a:pt x="620" y="152"/>
                </a:lnTo>
                <a:lnTo>
                  <a:pt x="609" y="163"/>
                </a:lnTo>
                <a:lnTo>
                  <a:pt x="576" y="163"/>
                </a:lnTo>
                <a:lnTo>
                  <a:pt x="554" y="163"/>
                </a:lnTo>
                <a:lnTo>
                  <a:pt x="522" y="163"/>
                </a:lnTo>
                <a:lnTo>
                  <a:pt x="478" y="174"/>
                </a:lnTo>
                <a:lnTo>
                  <a:pt x="435" y="174"/>
                </a:lnTo>
                <a:lnTo>
                  <a:pt x="391" y="185"/>
                </a:lnTo>
                <a:lnTo>
                  <a:pt x="337" y="196"/>
                </a:lnTo>
                <a:lnTo>
                  <a:pt x="283" y="196"/>
                </a:lnTo>
                <a:lnTo>
                  <a:pt x="217" y="207"/>
                </a:lnTo>
                <a:lnTo>
                  <a:pt x="152" y="218"/>
                </a:lnTo>
                <a:lnTo>
                  <a:pt x="76" y="228"/>
                </a:lnTo>
                <a:lnTo>
                  <a:pt x="0" y="239"/>
                </a:lnTo>
                <a:lnTo>
                  <a:pt x="11" y="141"/>
                </a:lnTo>
                <a:lnTo>
                  <a:pt x="54" y="130"/>
                </a:lnTo>
                <a:lnTo>
                  <a:pt x="98" y="130"/>
                </a:lnTo>
                <a:lnTo>
                  <a:pt x="130" y="130"/>
                </a:lnTo>
                <a:lnTo>
                  <a:pt x="185" y="130"/>
                </a:lnTo>
                <a:lnTo>
                  <a:pt x="228" y="120"/>
                </a:lnTo>
                <a:lnTo>
                  <a:pt x="283" y="109"/>
                </a:lnTo>
                <a:lnTo>
                  <a:pt x="337" y="98"/>
                </a:lnTo>
                <a:lnTo>
                  <a:pt x="402" y="87"/>
                </a:lnTo>
                <a:lnTo>
                  <a:pt x="457" y="87"/>
                </a:lnTo>
                <a:lnTo>
                  <a:pt x="511" y="76"/>
                </a:lnTo>
                <a:lnTo>
                  <a:pt x="554" y="65"/>
                </a:lnTo>
                <a:lnTo>
                  <a:pt x="587" y="54"/>
                </a:lnTo>
                <a:lnTo>
                  <a:pt x="620" y="54"/>
                </a:lnTo>
                <a:lnTo>
                  <a:pt x="641" y="43"/>
                </a:lnTo>
                <a:lnTo>
                  <a:pt x="652" y="43"/>
                </a:lnTo>
                <a:lnTo>
                  <a:pt x="663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7" name="Freeform 69"/>
          <p:cNvSpPr>
            <a:spLocks noChangeArrowheads="1"/>
          </p:cNvSpPr>
          <p:nvPr/>
        </p:nvSpPr>
        <p:spPr bwMode="auto">
          <a:xfrm>
            <a:off x="6918325" y="2598738"/>
            <a:ext cx="476250" cy="90487"/>
          </a:xfrm>
          <a:custGeom>
            <a:avLst/>
            <a:gdLst>
              <a:gd name="T0" fmla="*/ 0 w 750"/>
              <a:gd name="T1" fmla="*/ 2147483646 h 142"/>
              <a:gd name="T2" fmla="*/ 2147483646 w 750"/>
              <a:gd name="T3" fmla="*/ 2147483646 h 142"/>
              <a:gd name="T4" fmla="*/ 2147483646 w 750"/>
              <a:gd name="T5" fmla="*/ 2147483646 h 142"/>
              <a:gd name="T6" fmla="*/ 2147483646 w 750"/>
              <a:gd name="T7" fmla="*/ 2147483646 h 142"/>
              <a:gd name="T8" fmla="*/ 2147483646 w 750"/>
              <a:gd name="T9" fmla="*/ 2147483646 h 142"/>
              <a:gd name="T10" fmla="*/ 2147483646 w 750"/>
              <a:gd name="T11" fmla="*/ 2147483646 h 142"/>
              <a:gd name="T12" fmla="*/ 2147483646 w 750"/>
              <a:gd name="T13" fmla="*/ 2147483646 h 142"/>
              <a:gd name="T14" fmla="*/ 2147483646 w 750"/>
              <a:gd name="T15" fmla="*/ 2147483646 h 142"/>
              <a:gd name="T16" fmla="*/ 2147483646 w 750"/>
              <a:gd name="T17" fmla="*/ 2147483646 h 142"/>
              <a:gd name="T18" fmla="*/ 2147483646 w 750"/>
              <a:gd name="T19" fmla="*/ 2147483646 h 142"/>
              <a:gd name="T20" fmla="*/ 2147483646 w 750"/>
              <a:gd name="T21" fmla="*/ 0 h 142"/>
              <a:gd name="T22" fmla="*/ 2147483646 w 750"/>
              <a:gd name="T23" fmla="*/ 0 h 142"/>
              <a:gd name="T24" fmla="*/ 2147483646 w 750"/>
              <a:gd name="T25" fmla="*/ 0 h 142"/>
              <a:gd name="T26" fmla="*/ 2147483646 w 750"/>
              <a:gd name="T27" fmla="*/ 0 h 142"/>
              <a:gd name="T28" fmla="*/ 2147483646 w 750"/>
              <a:gd name="T29" fmla="*/ 0 h 142"/>
              <a:gd name="T30" fmla="*/ 2147483646 w 750"/>
              <a:gd name="T31" fmla="*/ 0 h 142"/>
              <a:gd name="T32" fmla="*/ 2147483646 w 750"/>
              <a:gd name="T33" fmla="*/ 0 h 142"/>
              <a:gd name="T34" fmla="*/ 2147483646 w 750"/>
              <a:gd name="T35" fmla="*/ 2147483646 h 142"/>
              <a:gd name="T36" fmla="*/ 2147483646 w 750"/>
              <a:gd name="T37" fmla="*/ 2147483646 h 142"/>
              <a:gd name="T38" fmla="*/ 2147483646 w 750"/>
              <a:gd name="T39" fmla="*/ 2147483646 h 142"/>
              <a:gd name="T40" fmla="*/ 2147483646 w 750"/>
              <a:gd name="T41" fmla="*/ 2147483646 h 142"/>
              <a:gd name="T42" fmla="*/ 2147483646 w 750"/>
              <a:gd name="T43" fmla="*/ 2147483646 h 142"/>
              <a:gd name="T44" fmla="*/ 2147483646 w 750"/>
              <a:gd name="T45" fmla="*/ 2147483646 h 142"/>
              <a:gd name="T46" fmla="*/ 2147483646 w 750"/>
              <a:gd name="T47" fmla="*/ 2147483646 h 142"/>
              <a:gd name="T48" fmla="*/ 2147483646 w 750"/>
              <a:gd name="T49" fmla="*/ 2147483646 h 142"/>
              <a:gd name="T50" fmla="*/ 2147483646 w 750"/>
              <a:gd name="T51" fmla="*/ 2147483646 h 142"/>
              <a:gd name="T52" fmla="*/ 2147483646 w 750"/>
              <a:gd name="T53" fmla="*/ 2147483646 h 142"/>
              <a:gd name="T54" fmla="*/ 2147483646 w 750"/>
              <a:gd name="T55" fmla="*/ 2147483646 h 142"/>
              <a:gd name="T56" fmla="*/ 2147483646 w 750"/>
              <a:gd name="T57" fmla="*/ 2147483646 h 142"/>
              <a:gd name="T58" fmla="*/ 2147483646 w 750"/>
              <a:gd name="T59" fmla="*/ 2147483646 h 142"/>
              <a:gd name="T60" fmla="*/ 2147483646 w 750"/>
              <a:gd name="T61" fmla="*/ 2147483646 h 142"/>
              <a:gd name="T62" fmla="*/ 2147483646 w 750"/>
              <a:gd name="T63" fmla="*/ 2147483646 h 142"/>
              <a:gd name="T64" fmla="*/ 2147483646 w 750"/>
              <a:gd name="T65" fmla="*/ 2147483646 h 142"/>
              <a:gd name="T66" fmla="*/ 2147483646 w 750"/>
              <a:gd name="T67" fmla="*/ 2147483646 h 142"/>
              <a:gd name="T68" fmla="*/ 2147483646 w 750"/>
              <a:gd name="T69" fmla="*/ 2147483646 h 142"/>
              <a:gd name="T70" fmla="*/ 2147483646 w 750"/>
              <a:gd name="T71" fmla="*/ 2147483646 h 142"/>
              <a:gd name="T72" fmla="*/ 2147483646 w 750"/>
              <a:gd name="T73" fmla="*/ 2147483646 h 142"/>
              <a:gd name="T74" fmla="*/ 2147483646 w 750"/>
              <a:gd name="T75" fmla="*/ 2147483646 h 142"/>
              <a:gd name="T76" fmla="*/ 2147483646 w 750"/>
              <a:gd name="T77" fmla="*/ 2147483646 h 142"/>
              <a:gd name="T78" fmla="*/ 0 w 750"/>
              <a:gd name="T79" fmla="*/ 2147483646 h 142"/>
              <a:gd name="T80" fmla="*/ 0 w 750"/>
              <a:gd name="T81" fmla="*/ 2147483646 h 14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50" h="142">
                <a:moveTo>
                  <a:pt x="0" y="65"/>
                </a:moveTo>
                <a:lnTo>
                  <a:pt x="76" y="55"/>
                </a:lnTo>
                <a:lnTo>
                  <a:pt x="152" y="44"/>
                </a:lnTo>
                <a:lnTo>
                  <a:pt x="217" y="33"/>
                </a:lnTo>
                <a:lnTo>
                  <a:pt x="271" y="33"/>
                </a:lnTo>
                <a:lnTo>
                  <a:pt x="326" y="22"/>
                </a:lnTo>
                <a:lnTo>
                  <a:pt x="380" y="22"/>
                </a:lnTo>
                <a:lnTo>
                  <a:pt x="434" y="11"/>
                </a:lnTo>
                <a:lnTo>
                  <a:pt x="467" y="11"/>
                </a:lnTo>
                <a:lnTo>
                  <a:pt x="510" y="11"/>
                </a:lnTo>
                <a:lnTo>
                  <a:pt x="543" y="0"/>
                </a:lnTo>
                <a:lnTo>
                  <a:pt x="576" y="0"/>
                </a:lnTo>
                <a:lnTo>
                  <a:pt x="597" y="0"/>
                </a:lnTo>
                <a:lnTo>
                  <a:pt x="619" y="0"/>
                </a:lnTo>
                <a:lnTo>
                  <a:pt x="630" y="0"/>
                </a:lnTo>
                <a:lnTo>
                  <a:pt x="641" y="0"/>
                </a:lnTo>
                <a:lnTo>
                  <a:pt x="652" y="0"/>
                </a:lnTo>
                <a:lnTo>
                  <a:pt x="663" y="11"/>
                </a:lnTo>
                <a:lnTo>
                  <a:pt x="674" y="22"/>
                </a:lnTo>
                <a:lnTo>
                  <a:pt x="695" y="22"/>
                </a:lnTo>
                <a:lnTo>
                  <a:pt x="706" y="22"/>
                </a:lnTo>
                <a:lnTo>
                  <a:pt x="717" y="33"/>
                </a:lnTo>
                <a:lnTo>
                  <a:pt x="728" y="33"/>
                </a:lnTo>
                <a:lnTo>
                  <a:pt x="750" y="55"/>
                </a:lnTo>
                <a:lnTo>
                  <a:pt x="750" y="65"/>
                </a:lnTo>
                <a:lnTo>
                  <a:pt x="739" y="76"/>
                </a:lnTo>
                <a:lnTo>
                  <a:pt x="717" y="87"/>
                </a:lnTo>
                <a:lnTo>
                  <a:pt x="695" y="87"/>
                </a:lnTo>
                <a:lnTo>
                  <a:pt x="674" y="98"/>
                </a:lnTo>
                <a:lnTo>
                  <a:pt x="641" y="98"/>
                </a:lnTo>
                <a:lnTo>
                  <a:pt x="608" y="109"/>
                </a:lnTo>
                <a:lnTo>
                  <a:pt x="565" y="109"/>
                </a:lnTo>
                <a:lnTo>
                  <a:pt x="510" y="120"/>
                </a:lnTo>
                <a:lnTo>
                  <a:pt x="445" y="131"/>
                </a:lnTo>
                <a:lnTo>
                  <a:pt x="380" y="131"/>
                </a:lnTo>
                <a:lnTo>
                  <a:pt x="293" y="131"/>
                </a:lnTo>
                <a:lnTo>
                  <a:pt x="206" y="142"/>
                </a:lnTo>
                <a:lnTo>
                  <a:pt x="108" y="142"/>
                </a:lnTo>
                <a:lnTo>
                  <a:pt x="54" y="142"/>
                </a:lnTo>
                <a:lnTo>
                  <a:pt x="0" y="142"/>
                </a:lnTo>
                <a:lnTo>
                  <a:pt x="0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8" name="Freeform 70"/>
          <p:cNvSpPr>
            <a:spLocks noChangeArrowheads="1"/>
          </p:cNvSpPr>
          <p:nvPr/>
        </p:nvSpPr>
        <p:spPr bwMode="auto">
          <a:xfrm>
            <a:off x="6869113" y="1708150"/>
            <a:ext cx="585787" cy="461963"/>
          </a:xfrm>
          <a:custGeom>
            <a:avLst/>
            <a:gdLst>
              <a:gd name="T0" fmla="*/ 2147483646 w 924"/>
              <a:gd name="T1" fmla="*/ 2147483646 h 729"/>
              <a:gd name="T2" fmla="*/ 2147483646 w 924"/>
              <a:gd name="T3" fmla="*/ 2147483646 h 729"/>
              <a:gd name="T4" fmla="*/ 2147483646 w 924"/>
              <a:gd name="T5" fmla="*/ 2147483646 h 729"/>
              <a:gd name="T6" fmla="*/ 2147483646 w 924"/>
              <a:gd name="T7" fmla="*/ 2147483646 h 729"/>
              <a:gd name="T8" fmla="*/ 2147483646 w 924"/>
              <a:gd name="T9" fmla="*/ 2147483646 h 729"/>
              <a:gd name="T10" fmla="*/ 2147483646 w 924"/>
              <a:gd name="T11" fmla="*/ 2147483646 h 729"/>
              <a:gd name="T12" fmla="*/ 2147483646 w 924"/>
              <a:gd name="T13" fmla="*/ 2147483646 h 729"/>
              <a:gd name="T14" fmla="*/ 2147483646 w 924"/>
              <a:gd name="T15" fmla="*/ 2147483646 h 729"/>
              <a:gd name="T16" fmla="*/ 2147483646 w 924"/>
              <a:gd name="T17" fmla="*/ 2147483646 h 729"/>
              <a:gd name="T18" fmla="*/ 2147483646 w 924"/>
              <a:gd name="T19" fmla="*/ 2147483646 h 729"/>
              <a:gd name="T20" fmla="*/ 2147483646 w 924"/>
              <a:gd name="T21" fmla="*/ 2147483646 h 729"/>
              <a:gd name="T22" fmla="*/ 2147483646 w 924"/>
              <a:gd name="T23" fmla="*/ 2147483646 h 729"/>
              <a:gd name="T24" fmla="*/ 2147483646 w 924"/>
              <a:gd name="T25" fmla="*/ 2147483646 h 729"/>
              <a:gd name="T26" fmla="*/ 2147483646 w 924"/>
              <a:gd name="T27" fmla="*/ 2147483646 h 729"/>
              <a:gd name="T28" fmla="*/ 2147483646 w 924"/>
              <a:gd name="T29" fmla="*/ 2147483646 h 729"/>
              <a:gd name="T30" fmla="*/ 2147483646 w 924"/>
              <a:gd name="T31" fmla="*/ 2147483646 h 729"/>
              <a:gd name="T32" fmla="*/ 2147483646 w 924"/>
              <a:gd name="T33" fmla="*/ 2147483646 h 729"/>
              <a:gd name="T34" fmla="*/ 2147483646 w 924"/>
              <a:gd name="T35" fmla="*/ 2147483646 h 729"/>
              <a:gd name="T36" fmla="*/ 2147483646 w 924"/>
              <a:gd name="T37" fmla="*/ 2147483646 h 729"/>
              <a:gd name="T38" fmla="*/ 2147483646 w 924"/>
              <a:gd name="T39" fmla="*/ 2147483646 h 729"/>
              <a:gd name="T40" fmla="*/ 2147483646 w 924"/>
              <a:gd name="T41" fmla="*/ 2147483646 h 729"/>
              <a:gd name="T42" fmla="*/ 2147483646 w 924"/>
              <a:gd name="T43" fmla="*/ 2147483646 h 729"/>
              <a:gd name="T44" fmla="*/ 2147483646 w 924"/>
              <a:gd name="T45" fmla="*/ 2147483646 h 729"/>
              <a:gd name="T46" fmla="*/ 2147483646 w 924"/>
              <a:gd name="T47" fmla="*/ 2147483646 h 729"/>
              <a:gd name="T48" fmla="*/ 2147483646 w 924"/>
              <a:gd name="T49" fmla="*/ 2147483646 h 729"/>
              <a:gd name="T50" fmla="*/ 0 w 924"/>
              <a:gd name="T51" fmla="*/ 2147483646 h 729"/>
              <a:gd name="T52" fmla="*/ 2147483646 w 924"/>
              <a:gd name="T53" fmla="*/ 2147483646 h 729"/>
              <a:gd name="T54" fmla="*/ 2147483646 w 924"/>
              <a:gd name="T55" fmla="*/ 2147483646 h 729"/>
              <a:gd name="T56" fmla="*/ 2147483646 w 924"/>
              <a:gd name="T57" fmla="*/ 2147483646 h 729"/>
              <a:gd name="T58" fmla="*/ 2147483646 w 924"/>
              <a:gd name="T59" fmla="*/ 2147483646 h 729"/>
              <a:gd name="T60" fmla="*/ 2147483646 w 924"/>
              <a:gd name="T61" fmla="*/ 2147483646 h 729"/>
              <a:gd name="T62" fmla="*/ 2147483646 w 924"/>
              <a:gd name="T63" fmla="*/ 2147483646 h 729"/>
              <a:gd name="T64" fmla="*/ 2147483646 w 924"/>
              <a:gd name="T65" fmla="*/ 2147483646 h 729"/>
              <a:gd name="T66" fmla="*/ 2147483646 w 924"/>
              <a:gd name="T67" fmla="*/ 2147483646 h 729"/>
              <a:gd name="T68" fmla="*/ 2147483646 w 924"/>
              <a:gd name="T69" fmla="*/ 0 h 729"/>
              <a:gd name="T70" fmla="*/ 2147483646 w 924"/>
              <a:gd name="T71" fmla="*/ 2147483646 h 729"/>
              <a:gd name="T72" fmla="*/ 2147483646 w 924"/>
              <a:gd name="T73" fmla="*/ 2147483646 h 729"/>
              <a:gd name="T74" fmla="*/ 2147483646 w 924"/>
              <a:gd name="T75" fmla="*/ 2147483646 h 729"/>
              <a:gd name="T76" fmla="*/ 2147483646 w 924"/>
              <a:gd name="T77" fmla="*/ 2147483646 h 729"/>
              <a:gd name="T78" fmla="*/ 2147483646 w 924"/>
              <a:gd name="T79" fmla="*/ 2147483646 h 729"/>
              <a:gd name="T80" fmla="*/ 2147483646 w 924"/>
              <a:gd name="T81" fmla="*/ 2147483646 h 729"/>
              <a:gd name="T82" fmla="*/ 2147483646 w 924"/>
              <a:gd name="T83" fmla="*/ 2147483646 h 72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24" h="729">
                <a:moveTo>
                  <a:pt x="881" y="196"/>
                </a:moveTo>
                <a:lnTo>
                  <a:pt x="870" y="207"/>
                </a:lnTo>
                <a:lnTo>
                  <a:pt x="848" y="229"/>
                </a:lnTo>
                <a:lnTo>
                  <a:pt x="838" y="262"/>
                </a:lnTo>
                <a:lnTo>
                  <a:pt x="827" y="294"/>
                </a:lnTo>
                <a:lnTo>
                  <a:pt x="816" y="338"/>
                </a:lnTo>
                <a:lnTo>
                  <a:pt x="805" y="381"/>
                </a:lnTo>
                <a:lnTo>
                  <a:pt x="794" y="425"/>
                </a:lnTo>
                <a:lnTo>
                  <a:pt x="772" y="479"/>
                </a:lnTo>
                <a:lnTo>
                  <a:pt x="761" y="534"/>
                </a:lnTo>
                <a:lnTo>
                  <a:pt x="740" y="588"/>
                </a:lnTo>
                <a:lnTo>
                  <a:pt x="729" y="664"/>
                </a:lnTo>
                <a:lnTo>
                  <a:pt x="707" y="729"/>
                </a:lnTo>
                <a:lnTo>
                  <a:pt x="609" y="729"/>
                </a:lnTo>
                <a:lnTo>
                  <a:pt x="620" y="664"/>
                </a:lnTo>
                <a:lnTo>
                  <a:pt x="631" y="599"/>
                </a:lnTo>
                <a:lnTo>
                  <a:pt x="631" y="544"/>
                </a:lnTo>
                <a:lnTo>
                  <a:pt x="642" y="490"/>
                </a:lnTo>
                <a:lnTo>
                  <a:pt x="653" y="436"/>
                </a:lnTo>
                <a:lnTo>
                  <a:pt x="664" y="392"/>
                </a:lnTo>
                <a:lnTo>
                  <a:pt x="664" y="349"/>
                </a:lnTo>
                <a:lnTo>
                  <a:pt x="674" y="316"/>
                </a:lnTo>
                <a:lnTo>
                  <a:pt x="674" y="283"/>
                </a:lnTo>
                <a:lnTo>
                  <a:pt x="674" y="251"/>
                </a:lnTo>
                <a:lnTo>
                  <a:pt x="685" y="229"/>
                </a:lnTo>
                <a:lnTo>
                  <a:pt x="685" y="207"/>
                </a:lnTo>
                <a:lnTo>
                  <a:pt x="685" y="185"/>
                </a:lnTo>
                <a:lnTo>
                  <a:pt x="685" y="174"/>
                </a:lnTo>
                <a:lnTo>
                  <a:pt x="685" y="164"/>
                </a:lnTo>
                <a:lnTo>
                  <a:pt x="674" y="153"/>
                </a:lnTo>
                <a:lnTo>
                  <a:pt x="664" y="153"/>
                </a:lnTo>
                <a:lnTo>
                  <a:pt x="642" y="153"/>
                </a:lnTo>
                <a:lnTo>
                  <a:pt x="631" y="153"/>
                </a:lnTo>
                <a:lnTo>
                  <a:pt x="609" y="153"/>
                </a:lnTo>
                <a:lnTo>
                  <a:pt x="587" y="153"/>
                </a:lnTo>
                <a:lnTo>
                  <a:pt x="566" y="164"/>
                </a:lnTo>
                <a:lnTo>
                  <a:pt x="500" y="174"/>
                </a:lnTo>
                <a:lnTo>
                  <a:pt x="435" y="185"/>
                </a:lnTo>
                <a:lnTo>
                  <a:pt x="370" y="196"/>
                </a:lnTo>
                <a:lnTo>
                  <a:pt x="294" y="218"/>
                </a:lnTo>
                <a:lnTo>
                  <a:pt x="250" y="229"/>
                </a:lnTo>
                <a:lnTo>
                  <a:pt x="218" y="229"/>
                </a:lnTo>
                <a:lnTo>
                  <a:pt x="185" y="240"/>
                </a:lnTo>
                <a:lnTo>
                  <a:pt x="153" y="240"/>
                </a:lnTo>
                <a:lnTo>
                  <a:pt x="131" y="240"/>
                </a:lnTo>
                <a:lnTo>
                  <a:pt x="120" y="240"/>
                </a:lnTo>
                <a:lnTo>
                  <a:pt x="98" y="240"/>
                </a:lnTo>
                <a:lnTo>
                  <a:pt x="87" y="240"/>
                </a:lnTo>
                <a:lnTo>
                  <a:pt x="77" y="240"/>
                </a:lnTo>
                <a:lnTo>
                  <a:pt x="55" y="218"/>
                </a:lnTo>
                <a:lnTo>
                  <a:pt x="22" y="207"/>
                </a:lnTo>
                <a:lnTo>
                  <a:pt x="0" y="174"/>
                </a:lnTo>
                <a:lnTo>
                  <a:pt x="55" y="164"/>
                </a:lnTo>
                <a:lnTo>
                  <a:pt x="109" y="153"/>
                </a:lnTo>
                <a:lnTo>
                  <a:pt x="163" y="142"/>
                </a:lnTo>
                <a:lnTo>
                  <a:pt x="218" y="131"/>
                </a:lnTo>
                <a:lnTo>
                  <a:pt x="337" y="109"/>
                </a:lnTo>
                <a:lnTo>
                  <a:pt x="403" y="98"/>
                </a:lnTo>
                <a:lnTo>
                  <a:pt x="468" y="87"/>
                </a:lnTo>
                <a:lnTo>
                  <a:pt x="500" y="77"/>
                </a:lnTo>
                <a:lnTo>
                  <a:pt x="522" y="77"/>
                </a:lnTo>
                <a:lnTo>
                  <a:pt x="555" y="66"/>
                </a:lnTo>
                <a:lnTo>
                  <a:pt x="577" y="55"/>
                </a:lnTo>
                <a:lnTo>
                  <a:pt x="587" y="55"/>
                </a:lnTo>
                <a:lnTo>
                  <a:pt x="609" y="44"/>
                </a:lnTo>
                <a:lnTo>
                  <a:pt x="620" y="33"/>
                </a:lnTo>
                <a:lnTo>
                  <a:pt x="631" y="22"/>
                </a:lnTo>
                <a:lnTo>
                  <a:pt x="642" y="22"/>
                </a:lnTo>
                <a:lnTo>
                  <a:pt x="664" y="11"/>
                </a:lnTo>
                <a:lnTo>
                  <a:pt x="685" y="0"/>
                </a:lnTo>
                <a:lnTo>
                  <a:pt x="707" y="0"/>
                </a:lnTo>
                <a:lnTo>
                  <a:pt x="729" y="11"/>
                </a:lnTo>
                <a:lnTo>
                  <a:pt x="761" y="22"/>
                </a:lnTo>
                <a:lnTo>
                  <a:pt x="805" y="33"/>
                </a:lnTo>
                <a:lnTo>
                  <a:pt x="838" y="55"/>
                </a:lnTo>
                <a:lnTo>
                  <a:pt x="881" y="87"/>
                </a:lnTo>
                <a:lnTo>
                  <a:pt x="892" y="98"/>
                </a:lnTo>
                <a:lnTo>
                  <a:pt x="903" y="98"/>
                </a:lnTo>
                <a:lnTo>
                  <a:pt x="914" y="109"/>
                </a:lnTo>
                <a:lnTo>
                  <a:pt x="924" y="120"/>
                </a:lnTo>
                <a:lnTo>
                  <a:pt x="924" y="131"/>
                </a:lnTo>
                <a:lnTo>
                  <a:pt x="924" y="142"/>
                </a:lnTo>
                <a:lnTo>
                  <a:pt x="914" y="164"/>
                </a:lnTo>
                <a:lnTo>
                  <a:pt x="903" y="174"/>
                </a:lnTo>
                <a:lnTo>
                  <a:pt x="881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3" name="Freeform 55"/>
          <p:cNvSpPr>
            <a:spLocks noChangeArrowheads="1"/>
          </p:cNvSpPr>
          <p:nvPr/>
        </p:nvSpPr>
        <p:spPr bwMode="auto">
          <a:xfrm>
            <a:off x="6324600" y="1238250"/>
            <a:ext cx="158750" cy="1547813"/>
          </a:xfrm>
          <a:custGeom>
            <a:avLst/>
            <a:gdLst>
              <a:gd name="T0" fmla="*/ 2147483646 w 250"/>
              <a:gd name="T1" fmla="*/ 2147483646 h 2438"/>
              <a:gd name="T2" fmla="*/ 2147483646 w 250"/>
              <a:gd name="T3" fmla="*/ 2147483646 h 2438"/>
              <a:gd name="T4" fmla="*/ 2147483646 w 250"/>
              <a:gd name="T5" fmla="*/ 2147483646 h 2438"/>
              <a:gd name="T6" fmla="*/ 2147483646 w 250"/>
              <a:gd name="T7" fmla="*/ 2147483646 h 2438"/>
              <a:gd name="T8" fmla="*/ 2147483646 w 250"/>
              <a:gd name="T9" fmla="*/ 2147483646 h 2438"/>
              <a:gd name="T10" fmla="*/ 2147483646 w 250"/>
              <a:gd name="T11" fmla="*/ 2147483646 h 2438"/>
              <a:gd name="T12" fmla="*/ 2147483646 w 250"/>
              <a:gd name="T13" fmla="*/ 2147483646 h 2438"/>
              <a:gd name="T14" fmla="*/ 2147483646 w 250"/>
              <a:gd name="T15" fmla="*/ 2147483646 h 2438"/>
              <a:gd name="T16" fmla="*/ 2147483646 w 250"/>
              <a:gd name="T17" fmla="*/ 2147483646 h 2438"/>
              <a:gd name="T18" fmla="*/ 2147483646 w 250"/>
              <a:gd name="T19" fmla="*/ 2147483646 h 2438"/>
              <a:gd name="T20" fmla="*/ 2147483646 w 250"/>
              <a:gd name="T21" fmla="*/ 2147483646 h 2438"/>
              <a:gd name="T22" fmla="*/ 2147483646 w 250"/>
              <a:gd name="T23" fmla="*/ 2147483646 h 2438"/>
              <a:gd name="T24" fmla="*/ 0 w 250"/>
              <a:gd name="T25" fmla="*/ 2147483646 h 2438"/>
              <a:gd name="T26" fmla="*/ 0 w 250"/>
              <a:gd name="T27" fmla="*/ 2147483646 h 2438"/>
              <a:gd name="T28" fmla="*/ 2147483646 w 250"/>
              <a:gd name="T29" fmla="*/ 2147483646 h 2438"/>
              <a:gd name="T30" fmla="*/ 2147483646 w 250"/>
              <a:gd name="T31" fmla="*/ 2147483646 h 2438"/>
              <a:gd name="T32" fmla="*/ 2147483646 w 250"/>
              <a:gd name="T33" fmla="*/ 2147483646 h 2438"/>
              <a:gd name="T34" fmla="*/ 2147483646 w 250"/>
              <a:gd name="T35" fmla="*/ 2147483646 h 2438"/>
              <a:gd name="T36" fmla="*/ 2147483646 w 250"/>
              <a:gd name="T37" fmla="*/ 2147483646 h 2438"/>
              <a:gd name="T38" fmla="*/ 2147483646 w 250"/>
              <a:gd name="T39" fmla="*/ 2147483646 h 2438"/>
              <a:gd name="T40" fmla="*/ 2147483646 w 250"/>
              <a:gd name="T41" fmla="*/ 2147483646 h 2438"/>
              <a:gd name="T42" fmla="*/ 2147483646 w 250"/>
              <a:gd name="T43" fmla="*/ 2147483646 h 2438"/>
              <a:gd name="T44" fmla="*/ 2147483646 w 250"/>
              <a:gd name="T45" fmla="*/ 2147483646 h 2438"/>
              <a:gd name="T46" fmla="*/ 2147483646 w 250"/>
              <a:gd name="T47" fmla="*/ 2147483646 h 2438"/>
              <a:gd name="T48" fmla="*/ 2147483646 w 250"/>
              <a:gd name="T49" fmla="*/ 2147483646 h 2438"/>
              <a:gd name="T50" fmla="*/ 2147483646 w 250"/>
              <a:gd name="T51" fmla="*/ 2147483646 h 2438"/>
              <a:gd name="T52" fmla="*/ 2147483646 w 250"/>
              <a:gd name="T53" fmla="*/ 2147483646 h 2438"/>
              <a:gd name="T54" fmla="*/ 2147483646 w 250"/>
              <a:gd name="T55" fmla="*/ 2147483646 h 2438"/>
              <a:gd name="T56" fmla="*/ 2147483646 w 250"/>
              <a:gd name="T57" fmla="*/ 2147483646 h 2438"/>
              <a:gd name="T58" fmla="*/ 2147483646 w 250"/>
              <a:gd name="T59" fmla="*/ 2147483646 h 2438"/>
              <a:gd name="T60" fmla="*/ 2147483646 w 250"/>
              <a:gd name="T61" fmla="*/ 2147483646 h 2438"/>
              <a:gd name="T62" fmla="*/ 2147483646 w 250"/>
              <a:gd name="T63" fmla="*/ 2147483646 h 2438"/>
              <a:gd name="T64" fmla="*/ 2147483646 w 250"/>
              <a:gd name="T65" fmla="*/ 2147483646 h 2438"/>
              <a:gd name="T66" fmla="*/ 2147483646 w 250"/>
              <a:gd name="T67" fmla="*/ 2147483646 h 2438"/>
              <a:gd name="T68" fmla="*/ 0 w 250"/>
              <a:gd name="T69" fmla="*/ 2147483646 h 2438"/>
              <a:gd name="T70" fmla="*/ 0 w 250"/>
              <a:gd name="T71" fmla="*/ 0 h 2438"/>
              <a:gd name="T72" fmla="*/ 2147483646 w 250"/>
              <a:gd name="T73" fmla="*/ 0 h 2438"/>
              <a:gd name="T74" fmla="*/ 2147483646 w 250"/>
              <a:gd name="T75" fmla="*/ 0 h 2438"/>
              <a:gd name="T76" fmla="*/ 2147483646 w 250"/>
              <a:gd name="T77" fmla="*/ 0 h 2438"/>
              <a:gd name="T78" fmla="*/ 2147483646 w 250"/>
              <a:gd name="T79" fmla="*/ 2147483646 h 2438"/>
              <a:gd name="T80" fmla="*/ 2147483646 w 250"/>
              <a:gd name="T81" fmla="*/ 2147483646 h 2438"/>
              <a:gd name="T82" fmla="*/ 2147483646 w 250"/>
              <a:gd name="T83" fmla="*/ 2147483646 h 2438"/>
              <a:gd name="T84" fmla="*/ 2147483646 w 250"/>
              <a:gd name="T85" fmla="*/ 2147483646 h 2438"/>
              <a:gd name="T86" fmla="*/ 2147483646 w 250"/>
              <a:gd name="T87" fmla="*/ 2147483646 h 2438"/>
              <a:gd name="T88" fmla="*/ 2147483646 w 250"/>
              <a:gd name="T89" fmla="*/ 2147483646 h 2438"/>
              <a:gd name="T90" fmla="*/ 2147483646 w 250"/>
              <a:gd name="T91" fmla="*/ 2147483646 h 2438"/>
              <a:gd name="T92" fmla="*/ 2147483646 w 250"/>
              <a:gd name="T93" fmla="*/ 2147483646 h 2438"/>
              <a:gd name="T94" fmla="*/ 2147483646 w 250"/>
              <a:gd name="T95" fmla="*/ 2147483646 h 2438"/>
              <a:gd name="T96" fmla="*/ 2147483646 w 250"/>
              <a:gd name="T97" fmla="*/ 2147483646 h 2438"/>
              <a:gd name="T98" fmla="*/ 2147483646 w 250"/>
              <a:gd name="T99" fmla="*/ 2147483646 h 2438"/>
              <a:gd name="T100" fmla="*/ 2147483646 w 250"/>
              <a:gd name="T101" fmla="*/ 2147483646 h 2438"/>
              <a:gd name="T102" fmla="*/ 2147483646 w 250"/>
              <a:gd name="T103" fmla="*/ 2147483646 h 2438"/>
              <a:gd name="T104" fmla="*/ 2147483646 w 250"/>
              <a:gd name="T105" fmla="*/ 2147483646 h 2438"/>
              <a:gd name="T106" fmla="*/ 2147483646 w 250"/>
              <a:gd name="T107" fmla="*/ 2147483646 h 2438"/>
              <a:gd name="T108" fmla="*/ 2147483646 w 250"/>
              <a:gd name="T109" fmla="*/ 2147483646 h 2438"/>
              <a:gd name="T110" fmla="*/ 2147483646 w 250"/>
              <a:gd name="T111" fmla="*/ 2147483646 h 2438"/>
              <a:gd name="T112" fmla="*/ 2147483646 w 250"/>
              <a:gd name="T113" fmla="*/ 2147483646 h 243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0" h="2438">
                <a:moveTo>
                  <a:pt x="152" y="1796"/>
                </a:moveTo>
                <a:lnTo>
                  <a:pt x="152" y="1883"/>
                </a:lnTo>
                <a:lnTo>
                  <a:pt x="152" y="1948"/>
                </a:lnTo>
                <a:lnTo>
                  <a:pt x="141" y="2014"/>
                </a:lnTo>
                <a:lnTo>
                  <a:pt x="141" y="2079"/>
                </a:lnTo>
                <a:lnTo>
                  <a:pt x="141" y="2133"/>
                </a:lnTo>
                <a:lnTo>
                  <a:pt x="130" y="2188"/>
                </a:lnTo>
                <a:lnTo>
                  <a:pt x="130" y="2242"/>
                </a:lnTo>
                <a:lnTo>
                  <a:pt x="130" y="2286"/>
                </a:lnTo>
                <a:lnTo>
                  <a:pt x="119" y="2318"/>
                </a:lnTo>
                <a:lnTo>
                  <a:pt x="119" y="2351"/>
                </a:lnTo>
                <a:lnTo>
                  <a:pt x="119" y="2384"/>
                </a:lnTo>
                <a:lnTo>
                  <a:pt x="108" y="2405"/>
                </a:lnTo>
                <a:lnTo>
                  <a:pt x="108" y="2416"/>
                </a:lnTo>
                <a:lnTo>
                  <a:pt x="108" y="2427"/>
                </a:lnTo>
                <a:lnTo>
                  <a:pt x="108" y="2438"/>
                </a:lnTo>
                <a:lnTo>
                  <a:pt x="97" y="2438"/>
                </a:lnTo>
                <a:lnTo>
                  <a:pt x="87" y="2438"/>
                </a:lnTo>
                <a:lnTo>
                  <a:pt x="87" y="2427"/>
                </a:lnTo>
                <a:lnTo>
                  <a:pt x="76" y="2416"/>
                </a:lnTo>
                <a:lnTo>
                  <a:pt x="65" y="2405"/>
                </a:lnTo>
                <a:lnTo>
                  <a:pt x="54" y="2384"/>
                </a:lnTo>
                <a:lnTo>
                  <a:pt x="43" y="2362"/>
                </a:lnTo>
                <a:lnTo>
                  <a:pt x="32" y="2340"/>
                </a:lnTo>
                <a:lnTo>
                  <a:pt x="10" y="2286"/>
                </a:lnTo>
                <a:lnTo>
                  <a:pt x="0" y="2242"/>
                </a:lnTo>
                <a:lnTo>
                  <a:pt x="0" y="2199"/>
                </a:lnTo>
                <a:lnTo>
                  <a:pt x="0" y="2155"/>
                </a:lnTo>
                <a:lnTo>
                  <a:pt x="10" y="2144"/>
                </a:lnTo>
                <a:lnTo>
                  <a:pt x="10" y="2122"/>
                </a:lnTo>
                <a:lnTo>
                  <a:pt x="10" y="2101"/>
                </a:lnTo>
                <a:lnTo>
                  <a:pt x="10" y="2079"/>
                </a:lnTo>
                <a:lnTo>
                  <a:pt x="21" y="2046"/>
                </a:lnTo>
                <a:lnTo>
                  <a:pt x="21" y="2014"/>
                </a:lnTo>
                <a:lnTo>
                  <a:pt x="21" y="1981"/>
                </a:lnTo>
                <a:lnTo>
                  <a:pt x="21" y="1937"/>
                </a:lnTo>
                <a:lnTo>
                  <a:pt x="32" y="1894"/>
                </a:lnTo>
                <a:lnTo>
                  <a:pt x="32" y="1839"/>
                </a:lnTo>
                <a:lnTo>
                  <a:pt x="32" y="1785"/>
                </a:lnTo>
                <a:lnTo>
                  <a:pt x="43" y="1731"/>
                </a:lnTo>
                <a:lnTo>
                  <a:pt x="43" y="1665"/>
                </a:lnTo>
                <a:lnTo>
                  <a:pt x="54" y="1600"/>
                </a:lnTo>
                <a:lnTo>
                  <a:pt x="54" y="1535"/>
                </a:lnTo>
                <a:lnTo>
                  <a:pt x="65" y="1393"/>
                </a:lnTo>
                <a:lnTo>
                  <a:pt x="76" y="1263"/>
                </a:lnTo>
                <a:lnTo>
                  <a:pt x="76" y="1132"/>
                </a:lnTo>
                <a:lnTo>
                  <a:pt x="76" y="1002"/>
                </a:lnTo>
                <a:lnTo>
                  <a:pt x="87" y="882"/>
                </a:lnTo>
                <a:lnTo>
                  <a:pt x="87" y="762"/>
                </a:lnTo>
                <a:lnTo>
                  <a:pt x="87" y="653"/>
                </a:lnTo>
                <a:lnTo>
                  <a:pt x="76" y="544"/>
                </a:lnTo>
                <a:lnTo>
                  <a:pt x="76" y="490"/>
                </a:lnTo>
                <a:lnTo>
                  <a:pt x="76" y="447"/>
                </a:lnTo>
                <a:lnTo>
                  <a:pt x="76" y="392"/>
                </a:lnTo>
                <a:lnTo>
                  <a:pt x="76" y="349"/>
                </a:lnTo>
                <a:lnTo>
                  <a:pt x="65" y="316"/>
                </a:lnTo>
                <a:lnTo>
                  <a:pt x="65" y="283"/>
                </a:lnTo>
                <a:lnTo>
                  <a:pt x="65" y="240"/>
                </a:lnTo>
                <a:lnTo>
                  <a:pt x="65" y="218"/>
                </a:lnTo>
                <a:lnTo>
                  <a:pt x="54" y="185"/>
                </a:lnTo>
                <a:lnTo>
                  <a:pt x="54" y="164"/>
                </a:lnTo>
                <a:lnTo>
                  <a:pt x="54" y="142"/>
                </a:lnTo>
                <a:lnTo>
                  <a:pt x="54" y="120"/>
                </a:lnTo>
                <a:lnTo>
                  <a:pt x="43" y="109"/>
                </a:lnTo>
                <a:lnTo>
                  <a:pt x="43" y="98"/>
                </a:lnTo>
                <a:lnTo>
                  <a:pt x="43" y="87"/>
                </a:lnTo>
                <a:lnTo>
                  <a:pt x="32" y="77"/>
                </a:lnTo>
                <a:lnTo>
                  <a:pt x="10" y="66"/>
                </a:lnTo>
                <a:lnTo>
                  <a:pt x="0" y="55"/>
                </a:lnTo>
                <a:lnTo>
                  <a:pt x="0" y="33"/>
                </a:lnTo>
                <a:lnTo>
                  <a:pt x="0" y="11"/>
                </a:lnTo>
                <a:lnTo>
                  <a:pt x="0" y="0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54" y="0"/>
                </a:lnTo>
                <a:lnTo>
                  <a:pt x="76" y="0"/>
                </a:lnTo>
                <a:lnTo>
                  <a:pt x="97" y="0"/>
                </a:lnTo>
                <a:lnTo>
                  <a:pt x="119" y="11"/>
                </a:lnTo>
                <a:lnTo>
                  <a:pt x="152" y="22"/>
                </a:lnTo>
                <a:lnTo>
                  <a:pt x="173" y="33"/>
                </a:lnTo>
                <a:lnTo>
                  <a:pt x="195" y="44"/>
                </a:lnTo>
                <a:lnTo>
                  <a:pt x="206" y="55"/>
                </a:lnTo>
                <a:lnTo>
                  <a:pt x="217" y="66"/>
                </a:lnTo>
                <a:lnTo>
                  <a:pt x="228" y="77"/>
                </a:lnTo>
                <a:lnTo>
                  <a:pt x="239" y="87"/>
                </a:lnTo>
                <a:lnTo>
                  <a:pt x="250" y="87"/>
                </a:lnTo>
                <a:lnTo>
                  <a:pt x="250" y="109"/>
                </a:lnTo>
                <a:lnTo>
                  <a:pt x="250" y="131"/>
                </a:lnTo>
                <a:lnTo>
                  <a:pt x="239" y="142"/>
                </a:lnTo>
                <a:lnTo>
                  <a:pt x="239" y="174"/>
                </a:lnTo>
                <a:lnTo>
                  <a:pt x="228" y="174"/>
                </a:lnTo>
                <a:lnTo>
                  <a:pt x="228" y="185"/>
                </a:lnTo>
                <a:lnTo>
                  <a:pt x="228" y="207"/>
                </a:lnTo>
                <a:lnTo>
                  <a:pt x="228" y="218"/>
                </a:lnTo>
                <a:lnTo>
                  <a:pt x="228" y="240"/>
                </a:lnTo>
                <a:lnTo>
                  <a:pt x="217" y="262"/>
                </a:lnTo>
                <a:lnTo>
                  <a:pt x="217" y="294"/>
                </a:lnTo>
                <a:lnTo>
                  <a:pt x="217" y="327"/>
                </a:lnTo>
                <a:lnTo>
                  <a:pt x="217" y="359"/>
                </a:lnTo>
                <a:lnTo>
                  <a:pt x="217" y="392"/>
                </a:lnTo>
                <a:lnTo>
                  <a:pt x="206" y="436"/>
                </a:lnTo>
                <a:lnTo>
                  <a:pt x="206" y="479"/>
                </a:lnTo>
                <a:lnTo>
                  <a:pt x="206" y="523"/>
                </a:lnTo>
                <a:lnTo>
                  <a:pt x="206" y="566"/>
                </a:lnTo>
                <a:lnTo>
                  <a:pt x="206" y="621"/>
                </a:lnTo>
                <a:lnTo>
                  <a:pt x="195" y="675"/>
                </a:lnTo>
                <a:lnTo>
                  <a:pt x="195" y="795"/>
                </a:lnTo>
                <a:lnTo>
                  <a:pt x="195" y="925"/>
                </a:lnTo>
                <a:lnTo>
                  <a:pt x="184" y="1056"/>
                </a:lnTo>
                <a:lnTo>
                  <a:pt x="184" y="1197"/>
                </a:lnTo>
                <a:lnTo>
                  <a:pt x="173" y="1339"/>
                </a:lnTo>
                <a:lnTo>
                  <a:pt x="173" y="1480"/>
                </a:lnTo>
                <a:lnTo>
                  <a:pt x="163" y="1644"/>
                </a:lnTo>
                <a:lnTo>
                  <a:pt x="152" y="17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7" name="Freeform 59"/>
          <p:cNvSpPr>
            <a:spLocks noChangeArrowheads="1"/>
          </p:cNvSpPr>
          <p:nvPr/>
        </p:nvSpPr>
        <p:spPr bwMode="auto">
          <a:xfrm>
            <a:off x="5930900" y="1908175"/>
            <a:ext cx="461963" cy="595313"/>
          </a:xfrm>
          <a:custGeom>
            <a:avLst/>
            <a:gdLst>
              <a:gd name="T0" fmla="*/ 2147483646 w 728"/>
              <a:gd name="T1" fmla="*/ 2147483646 h 936"/>
              <a:gd name="T2" fmla="*/ 2147483646 w 728"/>
              <a:gd name="T3" fmla="*/ 2147483646 h 936"/>
              <a:gd name="T4" fmla="*/ 2147483646 w 728"/>
              <a:gd name="T5" fmla="*/ 2147483646 h 936"/>
              <a:gd name="T6" fmla="*/ 2147483646 w 728"/>
              <a:gd name="T7" fmla="*/ 2147483646 h 936"/>
              <a:gd name="T8" fmla="*/ 2147483646 w 728"/>
              <a:gd name="T9" fmla="*/ 2147483646 h 936"/>
              <a:gd name="T10" fmla="*/ 2147483646 w 728"/>
              <a:gd name="T11" fmla="*/ 2147483646 h 936"/>
              <a:gd name="T12" fmla="*/ 2147483646 w 728"/>
              <a:gd name="T13" fmla="*/ 2147483646 h 936"/>
              <a:gd name="T14" fmla="*/ 2147483646 w 728"/>
              <a:gd name="T15" fmla="*/ 2147483646 h 936"/>
              <a:gd name="T16" fmla="*/ 2147483646 w 728"/>
              <a:gd name="T17" fmla="*/ 2147483646 h 936"/>
              <a:gd name="T18" fmla="*/ 2147483646 w 728"/>
              <a:gd name="T19" fmla="*/ 2147483646 h 936"/>
              <a:gd name="T20" fmla="*/ 2147483646 w 728"/>
              <a:gd name="T21" fmla="*/ 2147483646 h 936"/>
              <a:gd name="T22" fmla="*/ 2147483646 w 728"/>
              <a:gd name="T23" fmla="*/ 0 h 936"/>
              <a:gd name="T24" fmla="*/ 2147483646 w 728"/>
              <a:gd name="T25" fmla="*/ 2147483646 h 936"/>
              <a:gd name="T26" fmla="*/ 2147483646 w 728"/>
              <a:gd name="T27" fmla="*/ 2147483646 h 936"/>
              <a:gd name="T28" fmla="*/ 2147483646 w 728"/>
              <a:gd name="T29" fmla="*/ 2147483646 h 936"/>
              <a:gd name="T30" fmla="*/ 2147483646 w 728"/>
              <a:gd name="T31" fmla="*/ 2147483646 h 936"/>
              <a:gd name="T32" fmla="*/ 2147483646 w 728"/>
              <a:gd name="T33" fmla="*/ 2147483646 h 936"/>
              <a:gd name="T34" fmla="*/ 2147483646 w 728"/>
              <a:gd name="T35" fmla="*/ 2147483646 h 936"/>
              <a:gd name="T36" fmla="*/ 2147483646 w 728"/>
              <a:gd name="T37" fmla="*/ 2147483646 h 936"/>
              <a:gd name="T38" fmla="*/ 2147483646 w 728"/>
              <a:gd name="T39" fmla="*/ 2147483646 h 936"/>
              <a:gd name="T40" fmla="*/ 2147483646 w 728"/>
              <a:gd name="T41" fmla="*/ 2147483646 h 936"/>
              <a:gd name="T42" fmla="*/ 2147483646 w 728"/>
              <a:gd name="T43" fmla="*/ 2147483646 h 936"/>
              <a:gd name="T44" fmla="*/ 2147483646 w 728"/>
              <a:gd name="T45" fmla="*/ 2147483646 h 936"/>
              <a:gd name="T46" fmla="*/ 2147483646 w 728"/>
              <a:gd name="T47" fmla="*/ 2147483646 h 936"/>
              <a:gd name="T48" fmla="*/ 2147483646 w 728"/>
              <a:gd name="T49" fmla="*/ 2147483646 h 936"/>
              <a:gd name="T50" fmla="*/ 2147483646 w 728"/>
              <a:gd name="T51" fmla="*/ 2147483646 h 936"/>
              <a:gd name="T52" fmla="*/ 2147483646 w 728"/>
              <a:gd name="T53" fmla="*/ 2147483646 h 936"/>
              <a:gd name="T54" fmla="*/ 2147483646 w 728"/>
              <a:gd name="T55" fmla="*/ 2147483646 h 936"/>
              <a:gd name="T56" fmla="*/ 2147483646 w 728"/>
              <a:gd name="T57" fmla="*/ 2147483646 h 936"/>
              <a:gd name="T58" fmla="*/ 2147483646 w 728"/>
              <a:gd name="T59" fmla="*/ 2147483646 h 936"/>
              <a:gd name="T60" fmla="*/ 2147483646 w 728"/>
              <a:gd name="T61" fmla="*/ 2147483646 h 936"/>
              <a:gd name="T62" fmla="*/ 2147483646 w 728"/>
              <a:gd name="T63" fmla="*/ 2147483646 h 936"/>
              <a:gd name="T64" fmla="*/ 2147483646 w 728"/>
              <a:gd name="T65" fmla="*/ 2147483646 h 936"/>
              <a:gd name="T66" fmla="*/ 0 w 728"/>
              <a:gd name="T67" fmla="*/ 2147483646 h 936"/>
              <a:gd name="T68" fmla="*/ 0 w 728"/>
              <a:gd name="T69" fmla="*/ 2147483646 h 936"/>
              <a:gd name="T70" fmla="*/ 2147483646 w 728"/>
              <a:gd name="T71" fmla="*/ 2147483646 h 936"/>
              <a:gd name="T72" fmla="*/ 2147483646 w 728"/>
              <a:gd name="T73" fmla="*/ 2147483646 h 936"/>
              <a:gd name="T74" fmla="*/ 2147483646 w 728"/>
              <a:gd name="T75" fmla="*/ 2147483646 h 936"/>
              <a:gd name="T76" fmla="*/ 2147483646 w 728"/>
              <a:gd name="T77" fmla="*/ 2147483646 h 936"/>
              <a:gd name="T78" fmla="*/ 2147483646 w 728"/>
              <a:gd name="T79" fmla="*/ 2147483646 h 936"/>
              <a:gd name="T80" fmla="*/ 2147483646 w 728"/>
              <a:gd name="T81" fmla="*/ 2147483646 h 936"/>
              <a:gd name="T82" fmla="*/ 2147483646 w 728"/>
              <a:gd name="T83" fmla="*/ 2147483646 h 936"/>
              <a:gd name="T84" fmla="*/ 2147483646 w 728"/>
              <a:gd name="T85" fmla="*/ 2147483646 h 936"/>
              <a:gd name="T86" fmla="*/ 2147483646 w 728"/>
              <a:gd name="T87" fmla="*/ 2147483646 h 936"/>
              <a:gd name="T88" fmla="*/ 2147483646 w 728"/>
              <a:gd name="T89" fmla="*/ 2147483646 h 936"/>
              <a:gd name="T90" fmla="*/ 2147483646 w 728"/>
              <a:gd name="T91" fmla="*/ 2147483646 h 936"/>
              <a:gd name="T92" fmla="*/ 2147483646 w 728"/>
              <a:gd name="T93" fmla="*/ 2147483646 h 936"/>
              <a:gd name="T94" fmla="*/ 2147483646 w 728"/>
              <a:gd name="T95" fmla="*/ 2147483646 h 9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8" h="936">
                <a:moveTo>
                  <a:pt x="283" y="620"/>
                </a:moveTo>
                <a:lnTo>
                  <a:pt x="315" y="577"/>
                </a:lnTo>
                <a:lnTo>
                  <a:pt x="359" y="522"/>
                </a:lnTo>
                <a:lnTo>
                  <a:pt x="402" y="457"/>
                </a:lnTo>
                <a:lnTo>
                  <a:pt x="456" y="381"/>
                </a:lnTo>
                <a:lnTo>
                  <a:pt x="511" y="305"/>
                </a:lnTo>
                <a:lnTo>
                  <a:pt x="533" y="261"/>
                </a:lnTo>
                <a:lnTo>
                  <a:pt x="565" y="207"/>
                </a:lnTo>
                <a:lnTo>
                  <a:pt x="587" y="163"/>
                </a:lnTo>
                <a:lnTo>
                  <a:pt x="620" y="109"/>
                </a:lnTo>
                <a:lnTo>
                  <a:pt x="652" y="54"/>
                </a:lnTo>
                <a:lnTo>
                  <a:pt x="674" y="0"/>
                </a:lnTo>
                <a:lnTo>
                  <a:pt x="728" y="185"/>
                </a:lnTo>
                <a:lnTo>
                  <a:pt x="696" y="250"/>
                </a:lnTo>
                <a:lnTo>
                  <a:pt x="652" y="305"/>
                </a:lnTo>
                <a:lnTo>
                  <a:pt x="620" y="370"/>
                </a:lnTo>
                <a:lnTo>
                  <a:pt x="576" y="413"/>
                </a:lnTo>
                <a:lnTo>
                  <a:pt x="543" y="468"/>
                </a:lnTo>
                <a:lnTo>
                  <a:pt x="511" y="511"/>
                </a:lnTo>
                <a:lnTo>
                  <a:pt x="478" y="555"/>
                </a:lnTo>
                <a:lnTo>
                  <a:pt x="446" y="588"/>
                </a:lnTo>
                <a:lnTo>
                  <a:pt x="413" y="620"/>
                </a:lnTo>
                <a:lnTo>
                  <a:pt x="380" y="664"/>
                </a:lnTo>
                <a:lnTo>
                  <a:pt x="315" y="729"/>
                </a:lnTo>
                <a:lnTo>
                  <a:pt x="250" y="783"/>
                </a:lnTo>
                <a:lnTo>
                  <a:pt x="174" y="849"/>
                </a:lnTo>
                <a:lnTo>
                  <a:pt x="141" y="871"/>
                </a:lnTo>
                <a:lnTo>
                  <a:pt x="109" y="892"/>
                </a:lnTo>
                <a:lnTo>
                  <a:pt x="76" y="914"/>
                </a:lnTo>
                <a:lnTo>
                  <a:pt x="54" y="925"/>
                </a:lnTo>
                <a:lnTo>
                  <a:pt x="32" y="936"/>
                </a:lnTo>
                <a:lnTo>
                  <a:pt x="22" y="936"/>
                </a:lnTo>
                <a:lnTo>
                  <a:pt x="11" y="936"/>
                </a:lnTo>
                <a:lnTo>
                  <a:pt x="0" y="925"/>
                </a:lnTo>
                <a:lnTo>
                  <a:pt x="0" y="914"/>
                </a:lnTo>
                <a:lnTo>
                  <a:pt x="11" y="903"/>
                </a:lnTo>
                <a:lnTo>
                  <a:pt x="22" y="892"/>
                </a:lnTo>
                <a:lnTo>
                  <a:pt x="32" y="881"/>
                </a:lnTo>
                <a:lnTo>
                  <a:pt x="43" y="860"/>
                </a:lnTo>
                <a:lnTo>
                  <a:pt x="65" y="849"/>
                </a:lnTo>
                <a:lnTo>
                  <a:pt x="76" y="827"/>
                </a:lnTo>
                <a:lnTo>
                  <a:pt x="98" y="805"/>
                </a:lnTo>
                <a:lnTo>
                  <a:pt x="119" y="783"/>
                </a:lnTo>
                <a:lnTo>
                  <a:pt x="152" y="751"/>
                </a:lnTo>
                <a:lnTo>
                  <a:pt x="185" y="729"/>
                </a:lnTo>
                <a:lnTo>
                  <a:pt x="206" y="696"/>
                </a:lnTo>
                <a:lnTo>
                  <a:pt x="250" y="653"/>
                </a:lnTo>
                <a:lnTo>
                  <a:pt x="283" y="6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8" name="Freeform 60"/>
          <p:cNvSpPr>
            <a:spLocks noChangeArrowheads="1"/>
          </p:cNvSpPr>
          <p:nvPr/>
        </p:nvSpPr>
        <p:spPr bwMode="auto">
          <a:xfrm>
            <a:off x="6392863" y="2060575"/>
            <a:ext cx="206375" cy="152400"/>
          </a:xfrm>
          <a:custGeom>
            <a:avLst/>
            <a:gdLst>
              <a:gd name="T0" fmla="*/ 0 w 326"/>
              <a:gd name="T1" fmla="*/ 0 h 240"/>
              <a:gd name="T2" fmla="*/ 2147483646 w 326"/>
              <a:gd name="T3" fmla="*/ 0 h 240"/>
              <a:gd name="T4" fmla="*/ 2147483646 w 326"/>
              <a:gd name="T5" fmla="*/ 0 h 240"/>
              <a:gd name="T6" fmla="*/ 2147483646 w 326"/>
              <a:gd name="T7" fmla="*/ 0 h 240"/>
              <a:gd name="T8" fmla="*/ 2147483646 w 326"/>
              <a:gd name="T9" fmla="*/ 2147483646 h 240"/>
              <a:gd name="T10" fmla="*/ 2147483646 w 326"/>
              <a:gd name="T11" fmla="*/ 2147483646 h 240"/>
              <a:gd name="T12" fmla="*/ 2147483646 w 326"/>
              <a:gd name="T13" fmla="*/ 2147483646 h 240"/>
              <a:gd name="T14" fmla="*/ 2147483646 w 326"/>
              <a:gd name="T15" fmla="*/ 2147483646 h 240"/>
              <a:gd name="T16" fmla="*/ 2147483646 w 326"/>
              <a:gd name="T17" fmla="*/ 2147483646 h 240"/>
              <a:gd name="T18" fmla="*/ 2147483646 w 326"/>
              <a:gd name="T19" fmla="*/ 2147483646 h 240"/>
              <a:gd name="T20" fmla="*/ 2147483646 w 326"/>
              <a:gd name="T21" fmla="*/ 2147483646 h 240"/>
              <a:gd name="T22" fmla="*/ 2147483646 w 326"/>
              <a:gd name="T23" fmla="*/ 2147483646 h 240"/>
              <a:gd name="T24" fmla="*/ 2147483646 w 326"/>
              <a:gd name="T25" fmla="*/ 2147483646 h 240"/>
              <a:gd name="T26" fmla="*/ 2147483646 w 326"/>
              <a:gd name="T27" fmla="*/ 2147483646 h 240"/>
              <a:gd name="T28" fmla="*/ 2147483646 w 326"/>
              <a:gd name="T29" fmla="*/ 2147483646 h 240"/>
              <a:gd name="T30" fmla="*/ 2147483646 w 326"/>
              <a:gd name="T31" fmla="*/ 2147483646 h 240"/>
              <a:gd name="T32" fmla="*/ 2147483646 w 326"/>
              <a:gd name="T33" fmla="*/ 2147483646 h 240"/>
              <a:gd name="T34" fmla="*/ 2147483646 w 326"/>
              <a:gd name="T35" fmla="*/ 2147483646 h 240"/>
              <a:gd name="T36" fmla="*/ 2147483646 w 326"/>
              <a:gd name="T37" fmla="*/ 2147483646 h 240"/>
              <a:gd name="T38" fmla="*/ 2147483646 w 326"/>
              <a:gd name="T39" fmla="*/ 2147483646 h 240"/>
              <a:gd name="T40" fmla="*/ 2147483646 w 326"/>
              <a:gd name="T41" fmla="*/ 2147483646 h 240"/>
              <a:gd name="T42" fmla="*/ 2147483646 w 326"/>
              <a:gd name="T43" fmla="*/ 2147483646 h 240"/>
              <a:gd name="T44" fmla="*/ 2147483646 w 326"/>
              <a:gd name="T45" fmla="*/ 2147483646 h 240"/>
              <a:gd name="T46" fmla="*/ 2147483646 w 326"/>
              <a:gd name="T47" fmla="*/ 2147483646 h 240"/>
              <a:gd name="T48" fmla="*/ 2147483646 w 326"/>
              <a:gd name="T49" fmla="*/ 2147483646 h 240"/>
              <a:gd name="T50" fmla="*/ 2147483646 w 326"/>
              <a:gd name="T51" fmla="*/ 2147483646 h 240"/>
              <a:gd name="T52" fmla="*/ 2147483646 w 326"/>
              <a:gd name="T53" fmla="*/ 2147483646 h 240"/>
              <a:gd name="T54" fmla="*/ 2147483646 w 326"/>
              <a:gd name="T55" fmla="*/ 2147483646 h 240"/>
              <a:gd name="T56" fmla="*/ 2147483646 w 326"/>
              <a:gd name="T57" fmla="*/ 2147483646 h 240"/>
              <a:gd name="T58" fmla="*/ 0 w 326"/>
              <a:gd name="T59" fmla="*/ 0 h 2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26" h="240">
                <a:moveTo>
                  <a:pt x="0" y="0"/>
                </a:moveTo>
                <a:lnTo>
                  <a:pt x="76" y="0"/>
                </a:lnTo>
                <a:lnTo>
                  <a:pt x="142" y="0"/>
                </a:lnTo>
                <a:lnTo>
                  <a:pt x="174" y="0"/>
                </a:lnTo>
                <a:lnTo>
                  <a:pt x="196" y="11"/>
                </a:lnTo>
                <a:lnTo>
                  <a:pt x="229" y="22"/>
                </a:lnTo>
                <a:lnTo>
                  <a:pt x="250" y="33"/>
                </a:lnTo>
                <a:lnTo>
                  <a:pt x="261" y="44"/>
                </a:lnTo>
                <a:lnTo>
                  <a:pt x="283" y="66"/>
                </a:lnTo>
                <a:lnTo>
                  <a:pt x="294" y="77"/>
                </a:lnTo>
                <a:lnTo>
                  <a:pt x="305" y="87"/>
                </a:lnTo>
                <a:lnTo>
                  <a:pt x="316" y="109"/>
                </a:lnTo>
                <a:lnTo>
                  <a:pt x="316" y="120"/>
                </a:lnTo>
                <a:lnTo>
                  <a:pt x="326" y="142"/>
                </a:lnTo>
                <a:lnTo>
                  <a:pt x="326" y="153"/>
                </a:lnTo>
                <a:lnTo>
                  <a:pt x="326" y="174"/>
                </a:lnTo>
                <a:lnTo>
                  <a:pt x="326" y="196"/>
                </a:lnTo>
                <a:lnTo>
                  <a:pt x="316" y="207"/>
                </a:lnTo>
                <a:lnTo>
                  <a:pt x="316" y="218"/>
                </a:lnTo>
                <a:lnTo>
                  <a:pt x="305" y="229"/>
                </a:lnTo>
                <a:lnTo>
                  <a:pt x="294" y="240"/>
                </a:lnTo>
                <a:lnTo>
                  <a:pt x="283" y="240"/>
                </a:lnTo>
                <a:lnTo>
                  <a:pt x="261" y="229"/>
                </a:lnTo>
                <a:lnTo>
                  <a:pt x="239" y="218"/>
                </a:lnTo>
                <a:lnTo>
                  <a:pt x="218" y="207"/>
                </a:lnTo>
                <a:lnTo>
                  <a:pt x="185" y="174"/>
                </a:lnTo>
                <a:lnTo>
                  <a:pt x="152" y="142"/>
                </a:lnTo>
                <a:lnTo>
                  <a:pt x="109" y="98"/>
                </a:lnTo>
                <a:lnTo>
                  <a:pt x="55" y="55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9" name="Freeform 61"/>
          <p:cNvSpPr>
            <a:spLocks noChangeArrowheads="1"/>
          </p:cNvSpPr>
          <p:nvPr/>
        </p:nvSpPr>
        <p:spPr bwMode="auto">
          <a:xfrm>
            <a:off x="6462713" y="1535113"/>
            <a:ext cx="400050" cy="1162050"/>
          </a:xfrm>
          <a:custGeom>
            <a:avLst/>
            <a:gdLst>
              <a:gd name="T0" fmla="*/ 2147483646 w 631"/>
              <a:gd name="T1" fmla="*/ 2147483646 h 1829"/>
              <a:gd name="T2" fmla="*/ 2147483646 w 631"/>
              <a:gd name="T3" fmla="*/ 2147483646 h 1829"/>
              <a:gd name="T4" fmla="*/ 2147483646 w 631"/>
              <a:gd name="T5" fmla="*/ 2147483646 h 1829"/>
              <a:gd name="T6" fmla="*/ 2147483646 w 631"/>
              <a:gd name="T7" fmla="*/ 2147483646 h 1829"/>
              <a:gd name="T8" fmla="*/ 2147483646 w 631"/>
              <a:gd name="T9" fmla="*/ 2147483646 h 1829"/>
              <a:gd name="T10" fmla="*/ 2147483646 w 631"/>
              <a:gd name="T11" fmla="*/ 2147483646 h 1829"/>
              <a:gd name="T12" fmla="*/ 2147483646 w 631"/>
              <a:gd name="T13" fmla="*/ 2147483646 h 1829"/>
              <a:gd name="T14" fmla="*/ 2147483646 w 631"/>
              <a:gd name="T15" fmla="*/ 2147483646 h 1829"/>
              <a:gd name="T16" fmla="*/ 2147483646 w 631"/>
              <a:gd name="T17" fmla="*/ 2147483646 h 1829"/>
              <a:gd name="T18" fmla="*/ 2147483646 w 631"/>
              <a:gd name="T19" fmla="*/ 2147483646 h 1829"/>
              <a:gd name="T20" fmla="*/ 2147483646 w 631"/>
              <a:gd name="T21" fmla="*/ 2147483646 h 1829"/>
              <a:gd name="T22" fmla="*/ 2147483646 w 631"/>
              <a:gd name="T23" fmla="*/ 2147483646 h 1829"/>
              <a:gd name="T24" fmla="*/ 2147483646 w 631"/>
              <a:gd name="T25" fmla="*/ 0 h 1829"/>
              <a:gd name="T26" fmla="*/ 2147483646 w 631"/>
              <a:gd name="T27" fmla="*/ 2147483646 h 1829"/>
              <a:gd name="T28" fmla="*/ 2147483646 w 631"/>
              <a:gd name="T29" fmla="*/ 2147483646 h 1829"/>
              <a:gd name="T30" fmla="*/ 2147483646 w 631"/>
              <a:gd name="T31" fmla="*/ 2147483646 h 1829"/>
              <a:gd name="T32" fmla="*/ 2147483646 w 631"/>
              <a:gd name="T33" fmla="*/ 2147483646 h 1829"/>
              <a:gd name="T34" fmla="*/ 2147483646 w 631"/>
              <a:gd name="T35" fmla="*/ 2147483646 h 1829"/>
              <a:gd name="T36" fmla="*/ 2147483646 w 631"/>
              <a:gd name="T37" fmla="*/ 2147483646 h 1829"/>
              <a:gd name="T38" fmla="*/ 2147483646 w 631"/>
              <a:gd name="T39" fmla="*/ 2147483646 h 1829"/>
              <a:gd name="T40" fmla="*/ 2147483646 w 631"/>
              <a:gd name="T41" fmla="*/ 2147483646 h 1829"/>
              <a:gd name="T42" fmla="*/ 2147483646 w 631"/>
              <a:gd name="T43" fmla="*/ 2147483646 h 1829"/>
              <a:gd name="T44" fmla="*/ 2147483646 w 631"/>
              <a:gd name="T45" fmla="*/ 2147483646 h 1829"/>
              <a:gd name="T46" fmla="*/ 2147483646 w 631"/>
              <a:gd name="T47" fmla="*/ 2147483646 h 1829"/>
              <a:gd name="T48" fmla="*/ 2147483646 w 631"/>
              <a:gd name="T49" fmla="*/ 2147483646 h 1829"/>
              <a:gd name="T50" fmla="*/ 2147483646 w 631"/>
              <a:gd name="T51" fmla="*/ 2147483646 h 1829"/>
              <a:gd name="T52" fmla="*/ 2147483646 w 631"/>
              <a:gd name="T53" fmla="*/ 2147483646 h 1829"/>
              <a:gd name="T54" fmla="*/ 2147483646 w 631"/>
              <a:gd name="T55" fmla="*/ 2147483646 h 1829"/>
              <a:gd name="T56" fmla="*/ 2147483646 w 631"/>
              <a:gd name="T57" fmla="*/ 2147483646 h 1829"/>
              <a:gd name="T58" fmla="*/ 2147483646 w 631"/>
              <a:gd name="T59" fmla="*/ 2147483646 h 1829"/>
              <a:gd name="T60" fmla="*/ 2147483646 w 631"/>
              <a:gd name="T61" fmla="*/ 2147483646 h 1829"/>
              <a:gd name="T62" fmla="*/ 2147483646 w 631"/>
              <a:gd name="T63" fmla="*/ 2147483646 h 1829"/>
              <a:gd name="T64" fmla="*/ 2147483646 w 631"/>
              <a:gd name="T65" fmla="*/ 2147483646 h 182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31" h="1829">
                <a:moveTo>
                  <a:pt x="130" y="1578"/>
                </a:moveTo>
                <a:lnTo>
                  <a:pt x="196" y="1459"/>
                </a:lnTo>
                <a:lnTo>
                  <a:pt x="261" y="1339"/>
                </a:lnTo>
                <a:lnTo>
                  <a:pt x="315" y="1208"/>
                </a:lnTo>
                <a:lnTo>
                  <a:pt x="337" y="1143"/>
                </a:lnTo>
                <a:lnTo>
                  <a:pt x="359" y="1078"/>
                </a:lnTo>
                <a:lnTo>
                  <a:pt x="391" y="936"/>
                </a:lnTo>
                <a:lnTo>
                  <a:pt x="424" y="806"/>
                </a:lnTo>
                <a:lnTo>
                  <a:pt x="446" y="664"/>
                </a:lnTo>
                <a:lnTo>
                  <a:pt x="467" y="534"/>
                </a:lnTo>
                <a:lnTo>
                  <a:pt x="467" y="468"/>
                </a:lnTo>
                <a:lnTo>
                  <a:pt x="478" y="403"/>
                </a:lnTo>
                <a:lnTo>
                  <a:pt x="478" y="349"/>
                </a:lnTo>
                <a:lnTo>
                  <a:pt x="478" y="305"/>
                </a:lnTo>
                <a:lnTo>
                  <a:pt x="478" y="251"/>
                </a:lnTo>
                <a:lnTo>
                  <a:pt x="478" y="207"/>
                </a:lnTo>
                <a:lnTo>
                  <a:pt x="478" y="174"/>
                </a:lnTo>
                <a:lnTo>
                  <a:pt x="478" y="142"/>
                </a:lnTo>
                <a:lnTo>
                  <a:pt x="478" y="109"/>
                </a:lnTo>
                <a:lnTo>
                  <a:pt x="467" y="87"/>
                </a:lnTo>
                <a:lnTo>
                  <a:pt x="467" y="66"/>
                </a:lnTo>
                <a:lnTo>
                  <a:pt x="467" y="44"/>
                </a:lnTo>
                <a:lnTo>
                  <a:pt x="467" y="33"/>
                </a:lnTo>
                <a:lnTo>
                  <a:pt x="467" y="22"/>
                </a:lnTo>
                <a:lnTo>
                  <a:pt x="467" y="11"/>
                </a:lnTo>
                <a:lnTo>
                  <a:pt x="478" y="0"/>
                </a:lnTo>
                <a:lnTo>
                  <a:pt x="489" y="0"/>
                </a:lnTo>
                <a:lnTo>
                  <a:pt x="500" y="11"/>
                </a:lnTo>
                <a:lnTo>
                  <a:pt x="522" y="11"/>
                </a:lnTo>
                <a:lnTo>
                  <a:pt x="544" y="22"/>
                </a:lnTo>
                <a:lnTo>
                  <a:pt x="565" y="33"/>
                </a:lnTo>
                <a:lnTo>
                  <a:pt x="598" y="44"/>
                </a:lnTo>
                <a:lnTo>
                  <a:pt x="631" y="55"/>
                </a:lnTo>
                <a:lnTo>
                  <a:pt x="620" y="174"/>
                </a:lnTo>
                <a:lnTo>
                  <a:pt x="620" y="294"/>
                </a:lnTo>
                <a:lnTo>
                  <a:pt x="609" y="403"/>
                </a:lnTo>
                <a:lnTo>
                  <a:pt x="598" y="501"/>
                </a:lnTo>
                <a:lnTo>
                  <a:pt x="576" y="599"/>
                </a:lnTo>
                <a:lnTo>
                  <a:pt x="565" y="686"/>
                </a:lnTo>
                <a:lnTo>
                  <a:pt x="554" y="762"/>
                </a:lnTo>
                <a:lnTo>
                  <a:pt x="544" y="827"/>
                </a:lnTo>
                <a:lnTo>
                  <a:pt x="511" y="947"/>
                </a:lnTo>
                <a:lnTo>
                  <a:pt x="478" y="1067"/>
                </a:lnTo>
                <a:lnTo>
                  <a:pt x="435" y="1186"/>
                </a:lnTo>
                <a:lnTo>
                  <a:pt x="391" y="1295"/>
                </a:lnTo>
                <a:lnTo>
                  <a:pt x="337" y="1404"/>
                </a:lnTo>
                <a:lnTo>
                  <a:pt x="283" y="1502"/>
                </a:lnTo>
                <a:lnTo>
                  <a:pt x="250" y="1556"/>
                </a:lnTo>
                <a:lnTo>
                  <a:pt x="228" y="1600"/>
                </a:lnTo>
                <a:lnTo>
                  <a:pt x="196" y="1644"/>
                </a:lnTo>
                <a:lnTo>
                  <a:pt x="163" y="1676"/>
                </a:lnTo>
                <a:lnTo>
                  <a:pt x="130" y="1720"/>
                </a:lnTo>
                <a:lnTo>
                  <a:pt x="98" y="1752"/>
                </a:lnTo>
                <a:lnTo>
                  <a:pt x="76" y="1774"/>
                </a:lnTo>
                <a:lnTo>
                  <a:pt x="54" y="1796"/>
                </a:lnTo>
                <a:lnTo>
                  <a:pt x="33" y="1818"/>
                </a:lnTo>
                <a:lnTo>
                  <a:pt x="22" y="1829"/>
                </a:lnTo>
                <a:lnTo>
                  <a:pt x="11" y="1829"/>
                </a:lnTo>
                <a:lnTo>
                  <a:pt x="0" y="1818"/>
                </a:lnTo>
                <a:lnTo>
                  <a:pt x="11" y="1807"/>
                </a:lnTo>
                <a:lnTo>
                  <a:pt x="11" y="1785"/>
                </a:lnTo>
                <a:lnTo>
                  <a:pt x="22" y="1763"/>
                </a:lnTo>
                <a:lnTo>
                  <a:pt x="43" y="1720"/>
                </a:lnTo>
                <a:lnTo>
                  <a:pt x="65" y="1687"/>
                </a:lnTo>
                <a:lnTo>
                  <a:pt x="98" y="1633"/>
                </a:lnTo>
                <a:lnTo>
                  <a:pt x="130" y="157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3" name="Freeform 65"/>
          <p:cNvSpPr>
            <a:spLocks noChangeArrowheads="1"/>
          </p:cNvSpPr>
          <p:nvPr/>
        </p:nvSpPr>
        <p:spPr bwMode="auto">
          <a:xfrm>
            <a:off x="6772275" y="1887538"/>
            <a:ext cx="855663" cy="179387"/>
          </a:xfrm>
          <a:custGeom>
            <a:avLst/>
            <a:gdLst>
              <a:gd name="T0" fmla="*/ 2147483646 w 1348"/>
              <a:gd name="T1" fmla="*/ 2147483646 h 283"/>
              <a:gd name="T2" fmla="*/ 2147483646 w 1348"/>
              <a:gd name="T3" fmla="*/ 2147483646 h 283"/>
              <a:gd name="T4" fmla="*/ 2147483646 w 1348"/>
              <a:gd name="T5" fmla="*/ 2147483646 h 283"/>
              <a:gd name="T6" fmla="*/ 2147483646 w 1348"/>
              <a:gd name="T7" fmla="*/ 2147483646 h 283"/>
              <a:gd name="T8" fmla="*/ 2147483646 w 1348"/>
              <a:gd name="T9" fmla="*/ 2147483646 h 283"/>
              <a:gd name="T10" fmla="*/ 2147483646 w 1348"/>
              <a:gd name="T11" fmla="*/ 2147483646 h 283"/>
              <a:gd name="T12" fmla="*/ 2147483646 w 1348"/>
              <a:gd name="T13" fmla="*/ 2147483646 h 283"/>
              <a:gd name="T14" fmla="*/ 2147483646 w 1348"/>
              <a:gd name="T15" fmla="*/ 2147483646 h 283"/>
              <a:gd name="T16" fmla="*/ 2147483646 w 1348"/>
              <a:gd name="T17" fmla="*/ 2147483646 h 283"/>
              <a:gd name="T18" fmla="*/ 2147483646 w 1348"/>
              <a:gd name="T19" fmla="*/ 2147483646 h 283"/>
              <a:gd name="T20" fmla="*/ 2147483646 w 1348"/>
              <a:gd name="T21" fmla="*/ 2147483646 h 283"/>
              <a:gd name="T22" fmla="*/ 2147483646 w 1348"/>
              <a:gd name="T23" fmla="*/ 2147483646 h 283"/>
              <a:gd name="T24" fmla="*/ 2147483646 w 1348"/>
              <a:gd name="T25" fmla="*/ 2147483646 h 283"/>
              <a:gd name="T26" fmla="*/ 2147483646 w 1348"/>
              <a:gd name="T27" fmla="*/ 2147483646 h 283"/>
              <a:gd name="T28" fmla="*/ 2147483646 w 1348"/>
              <a:gd name="T29" fmla="*/ 0 h 283"/>
              <a:gd name="T30" fmla="*/ 2147483646 w 1348"/>
              <a:gd name="T31" fmla="*/ 0 h 283"/>
              <a:gd name="T32" fmla="*/ 2147483646 w 1348"/>
              <a:gd name="T33" fmla="*/ 0 h 283"/>
              <a:gd name="T34" fmla="*/ 2147483646 w 1348"/>
              <a:gd name="T35" fmla="*/ 2147483646 h 283"/>
              <a:gd name="T36" fmla="*/ 2147483646 w 1348"/>
              <a:gd name="T37" fmla="*/ 2147483646 h 283"/>
              <a:gd name="T38" fmla="*/ 2147483646 w 1348"/>
              <a:gd name="T39" fmla="*/ 2147483646 h 283"/>
              <a:gd name="T40" fmla="*/ 2147483646 w 1348"/>
              <a:gd name="T41" fmla="*/ 2147483646 h 283"/>
              <a:gd name="T42" fmla="*/ 2147483646 w 1348"/>
              <a:gd name="T43" fmla="*/ 2147483646 h 283"/>
              <a:gd name="T44" fmla="*/ 2147483646 w 1348"/>
              <a:gd name="T45" fmla="*/ 2147483646 h 283"/>
              <a:gd name="T46" fmla="*/ 2147483646 w 1348"/>
              <a:gd name="T47" fmla="*/ 2147483646 h 283"/>
              <a:gd name="T48" fmla="*/ 2147483646 w 1348"/>
              <a:gd name="T49" fmla="*/ 2147483646 h 283"/>
              <a:gd name="T50" fmla="*/ 2147483646 w 1348"/>
              <a:gd name="T51" fmla="*/ 2147483646 h 283"/>
              <a:gd name="T52" fmla="*/ 2147483646 w 1348"/>
              <a:gd name="T53" fmla="*/ 2147483646 h 283"/>
              <a:gd name="T54" fmla="*/ 2147483646 w 1348"/>
              <a:gd name="T55" fmla="*/ 2147483646 h 283"/>
              <a:gd name="T56" fmla="*/ 2147483646 w 1348"/>
              <a:gd name="T57" fmla="*/ 2147483646 h 283"/>
              <a:gd name="T58" fmla="*/ 2147483646 w 1348"/>
              <a:gd name="T59" fmla="*/ 2147483646 h 283"/>
              <a:gd name="T60" fmla="*/ 2147483646 w 1348"/>
              <a:gd name="T61" fmla="*/ 2147483646 h 283"/>
              <a:gd name="T62" fmla="*/ 2147483646 w 1348"/>
              <a:gd name="T63" fmla="*/ 2147483646 h 283"/>
              <a:gd name="T64" fmla="*/ 0 w 1348"/>
              <a:gd name="T65" fmla="*/ 2147483646 h 2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348" h="283">
                <a:moveTo>
                  <a:pt x="0" y="185"/>
                </a:moveTo>
                <a:lnTo>
                  <a:pt x="22" y="174"/>
                </a:lnTo>
                <a:lnTo>
                  <a:pt x="44" y="174"/>
                </a:lnTo>
                <a:lnTo>
                  <a:pt x="65" y="174"/>
                </a:lnTo>
                <a:lnTo>
                  <a:pt x="98" y="174"/>
                </a:lnTo>
                <a:lnTo>
                  <a:pt x="120" y="164"/>
                </a:lnTo>
                <a:lnTo>
                  <a:pt x="152" y="164"/>
                </a:lnTo>
                <a:lnTo>
                  <a:pt x="185" y="153"/>
                </a:lnTo>
                <a:lnTo>
                  <a:pt x="229" y="153"/>
                </a:lnTo>
                <a:lnTo>
                  <a:pt x="261" y="142"/>
                </a:lnTo>
                <a:lnTo>
                  <a:pt x="305" y="131"/>
                </a:lnTo>
                <a:lnTo>
                  <a:pt x="348" y="131"/>
                </a:lnTo>
                <a:lnTo>
                  <a:pt x="402" y="120"/>
                </a:lnTo>
                <a:lnTo>
                  <a:pt x="446" y="109"/>
                </a:lnTo>
                <a:lnTo>
                  <a:pt x="500" y="98"/>
                </a:lnTo>
                <a:lnTo>
                  <a:pt x="555" y="87"/>
                </a:lnTo>
                <a:lnTo>
                  <a:pt x="620" y="76"/>
                </a:lnTo>
                <a:lnTo>
                  <a:pt x="674" y="66"/>
                </a:lnTo>
                <a:lnTo>
                  <a:pt x="729" y="66"/>
                </a:lnTo>
                <a:lnTo>
                  <a:pt x="783" y="55"/>
                </a:lnTo>
                <a:lnTo>
                  <a:pt x="826" y="44"/>
                </a:lnTo>
                <a:lnTo>
                  <a:pt x="881" y="33"/>
                </a:lnTo>
                <a:lnTo>
                  <a:pt x="924" y="33"/>
                </a:lnTo>
                <a:lnTo>
                  <a:pt x="957" y="22"/>
                </a:lnTo>
                <a:lnTo>
                  <a:pt x="1000" y="22"/>
                </a:lnTo>
                <a:lnTo>
                  <a:pt x="1033" y="11"/>
                </a:lnTo>
                <a:lnTo>
                  <a:pt x="1066" y="11"/>
                </a:lnTo>
                <a:lnTo>
                  <a:pt x="1087" y="11"/>
                </a:lnTo>
                <a:lnTo>
                  <a:pt x="1109" y="11"/>
                </a:lnTo>
                <a:lnTo>
                  <a:pt x="1131" y="0"/>
                </a:lnTo>
                <a:lnTo>
                  <a:pt x="1153" y="0"/>
                </a:lnTo>
                <a:lnTo>
                  <a:pt x="1163" y="0"/>
                </a:lnTo>
                <a:lnTo>
                  <a:pt x="1174" y="0"/>
                </a:lnTo>
                <a:lnTo>
                  <a:pt x="1218" y="0"/>
                </a:lnTo>
                <a:lnTo>
                  <a:pt x="1250" y="11"/>
                </a:lnTo>
                <a:lnTo>
                  <a:pt x="1283" y="22"/>
                </a:lnTo>
                <a:lnTo>
                  <a:pt x="1305" y="44"/>
                </a:lnTo>
                <a:lnTo>
                  <a:pt x="1327" y="66"/>
                </a:lnTo>
                <a:lnTo>
                  <a:pt x="1348" y="87"/>
                </a:lnTo>
                <a:lnTo>
                  <a:pt x="1348" y="98"/>
                </a:lnTo>
                <a:lnTo>
                  <a:pt x="1348" y="109"/>
                </a:lnTo>
                <a:lnTo>
                  <a:pt x="1337" y="120"/>
                </a:lnTo>
                <a:lnTo>
                  <a:pt x="1327" y="120"/>
                </a:lnTo>
                <a:lnTo>
                  <a:pt x="1305" y="131"/>
                </a:lnTo>
                <a:lnTo>
                  <a:pt x="1283" y="131"/>
                </a:lnTo>
                <a:lnTo>
                  <a:pt x="1250" y="131"/>
                </a:lnTo>
                <a:lnTo>
                  <a:pt x="1218" y="131"/>
                </a:lnTo>
                <a:lnTo>
                  <a:pt x="1174" y="131"/>
                </a:lnTo>
                <a:lnTo>
                  <a:pt x="1131" y="142"/>
                </a:lnTo>
                <a:lnTo>
                  <a:pt x="1109" y="142"/>
                </a:lnTo>
                <a:lnTo>
                  <a:pt x="1076" y="142"/>
                </a:lnTo>
                <a:lnTo>
                  <a:pt x="1033" y="142"/>
                </a:lnTo>
                <a:lnTo>
                  <a:pt x="990" y="142"/>
                </a:lnTo>
                <a:lnTo>
                  <a:pt x="935" y="153"/>
                </a:lnTo>
                <a:lnTo>
                  <a:pt x="881" y="153"/>
                </a:lnTo>
                <a:lnTo>
                  <a:pt x="816" y="164"/>
                </a:lnTo>
                <a:lnTo>
                  <a:pt x="750" y="174"/>
                </a:lnTo>
                <a:lnTo>
                  <a:pt x="674" y="185"/>
                </a:lnTo>
                <a:lnTo>
                  <a:pt x="598" y="196"/>
                </a:lnTo>
                <a:lnTo>
                  <a:pt x="511" y="207"/>
                </a:lnTo>
                <a:lnTo>
                  <a:pt x="424" y="218"/>
                </a:lnTo>
                <a:lnTo>
                  <a:pt x="326" y="229"/>
                </a:lnTo>
                <a:lnTo>
                  <a:pt x="229" y="251"/>
                </a:lnTo>
                <a:lnTo>
                  <a:pt x="120" y="261"/>
                </a:lnTo>
                <a:lnTo>
                  <a:pt x="0" y="283"/>
                </a:lnTo>
                <a:lnTo>
                  <a:pt x="0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4" name="Freeform 66"/>
          <p:cNvSpPr>
            <a:spLocks noChangeArrowheads="1"/>
          </p:cNvSpPr>
          <p:nvPr/>
        </p:nvSpPr>
        <p:spPr bwMode="auto">
          <a:xfrm>
            <a:off x="6813550" y="2151063"/>
            <a:ext cx="546100" cy="109537"/>
          </a:xfrm>
          <a:custGeom>
            <a:avLst/>
            <a:gdLst>
              <a:gd name="T0" fmla="*/ 2147483646 w 859"/>
              <a:gd name="T1" fmla="*/ 2147483646 h 174"/>
              <a:gd name="T2" fmla="*/ 2147483646 w 859"/>
              <a:gd name="T3" fmla="*/ 2147483646 h 174"/>
              <a:gd name="T4" fmla="*/ 2147483646 w 859"/>
              <a:gd name="T5" fmla="*/ 2147483646 h 174"/>
              <a:gd name="T6" fmla="*/ 2147483646 w 859"/>
              <a:gd name="T7" fmla="*/ 2147483646 h 174"/>
              <a:gd name="T8" fmla="*/ 2147483646 w 859"/>
              <a:gd name="T9" fmla="*/ 2147483646 h 174"/>
              <a:gd name="T10" fmla="*/ 2147483646 w 859"/>
              <a:gd name="T11" fmla="*/ 2147483646 h 174"/>
              <a:gd name="T12" fmla="*/ 2147483646 w 859"/>
              <a:gd name="T13" fmla="*/ 2147483646 h 174"/>
              <a:gd name="T14" fmla="*/ 2147483646 w 859"/>
              <a:gd name="T15" fmla="*/ 2147483646 h 174"/>
              <a:gd name="T16" fmla="*/ 2147483646 w 859"/>
              <a:gd name="T17" fmla="*/ 2147483646 h 174"/>
              <a:gd name="T18" fmla="*/ 2147483646 w 859"/>
              <a:gd name="T19" fmla="*/ 2147483646 h 174"/>
              <a:gd name="T20" fmla="*/ 2147483646 w 859"/>
              <a:gd name="T21" fmla="*/ 2147483646 h 174"/>
              <a:gd name="T22" fmla="*/ 2147483646 w 859"/>
              <a:gd name="T23" fmla="*/ 2147483646 h 174"/>
              <a:gd name="T24" fmla="*/ 2147483646 w 859"/>
              <a:gd name="T25" fmla="*/ 2147483646 h 174"/>
              <a:gd name="T26" fmla="*/ 2147483646 w 859"/>
              <a:gd name="T27" fmla="*/ 2147483646 h 174"/>
              <a:gd name="T28" fmla="*/ 2147483646 w 859"/>
              <a:gd name="T29" fmla="*/ 2147483646 h 174"/>
              <a:gd name="T30" fmla="*/ 2147483646 w 859"/>
              <a:gd name="T31" fmla="*/ 2147483646 h 174"/>
              <a:gd name="T32" fmla="*/ 2147483646 w 859"/>
              <a:gd name="T33" fmla="*/ 2147483646 h 174"/>
              <a:gd name="T34" fmla="*/ 2147483646 w 859"/>
              <a:gd name="T35" fmla="*/ 2147483646 h 174"/>
              <a:gd name="T36" fmla="*/ 2147483646 w 859"/>
              <a:gd name="T37" fmla="*/ 2147483646 h 174"/>
              <a:gd name="T38" fmla="*/ 2147483646 w 859"/>
              <a:gd name="T39" fmla="*/ 2147483646 h 174"/>
              <a:gd name="T40" fmla="*/ 2147483646 w 859"/>
              <a:gd name="T41" fmla="*/ 2147483646 h 174"/>
              <a:gd name="T42" fmla="*/ 2147483646 w 859"/>
              <a:gd name="T43" fmla="*/ 2147483646 h 174"/>
              <a:gd name="T44" fmla="*/ 2147483646 w 859"/>
              <a:gd name="T45" fmla="*/ 2147483646 h 174"/>
              <a:gd name="T46" fmla="*/ 2147483646 w 859"/>
              <a:gd name="T47" fmla="*/ 2147483646 h 174"/>
              <a:gd name="T48" fmla="*/ 2147483646 w 859"/>
              <a:gd name="T49" fmla="*/ 2147483646 h 174"/>
              <a:gd name="T50" fmla="*/ 2147483646 w 859"/>
              <a:gd name="T51" fmla="*/ 2147483646 h 174"/>
              <a:gd name="T52" fmla="*/ 2147483646 w 859"/>
              <a:gd name="T53" fmla="*/ 2147483646 h 174"/>
              <a:gd name="T54" fmla="*/ 2147483646 w 859"/>
              <a:gd name="T55" fmla="*/ 2147483646 h 174"/>
              <a:gd name="T56" fmla="*/ 2147483646 w 859"/>
              <a:gd name="T57" fmla="*/ 2147483646 h 174"/>
              <a:gd name="T58" fmla="*/ 0 w 859"/>
              <a:gd name="T59" fmla="*/ 2147483646 h 174"/>
              <a:gd name="T60" fmla="*/ 0 w 859"/>
              <a:gd name="T61" fmla="*/ 2147483646 h 174"/>
              <a:gd name="T62" fmla="*/ 0 w 859"/>
              <a:gd name="T63" fmla="*/ 2147483646 h 174"/>
              <a:gd name="T64" fmla="*/ 2147483646 w 859"/>
              <a:gd name="T65" fmla="*/ 2147483646 h 174"/>
              <a:gd name="T66" fmla="*/ 2147483646 w 859"/>
              <a:gd name="T67" fmla="*/ 2147483646 h 174"/>
              <a:gd name="T68" fmla="*/ 2147483646 w 859"/>
              <a:gd name="T69" fmla="*/ 2147483646 h 174"/>
              <a:gd name="T70" fmla="*/ 2147483646 w 859"/>
              <a:gd name="T71" fmla="*/ 2147483646 h 174"/>
              <a:gd name="T72" fmla="*/ 2147483646 w 859"/>
              <a:gd name="T73" fmla="*/ 2147483646 h 174"/>
              <a:gd name="T74" fmla="*/ 2147483646 w 859"/>
              <a:gd name="T75" fmla="*/ 2147483646 h 174"/>
              <a:gd name="T76" fmla="*/ 2147483646 w 859"/>
              <a:gd name="T77" fmla="*/ 2147483646 h 174"/>
              <a:gd name="T78" fmla="*/ 2147483646 w 859"/>
              <a:gd name="T79" fmla="*/ 2147483646 h 174"/>
              <a:gd name="T80" fmla="*/ 2147483646 w 859"/>
              <a:gd name="T81" fmla="*/ 2147483646 h 174"/>
              <a:gd name="T82" fmla="*/ 2147483646 w 859"/>
              <a:gd name="T83" fmla="*/ 0 h 174"/>
              <a:gd name="T84" fmla="*/ 2147483646 w 859"/>
              <a:gd name="T85" fmla="*/ 0 h 174"/>
              <a:gd name="T86" fmla="*/ 2147483646 w 859"/>
              <a:gd name="T87" fmla="*/ 0 h 174"/>
              <a:gd name="T88" fmla="*/ 2147483646 w 859"/>
              <a:gd name="T89" fmla="*/ 0 h 174"/>
              <a:gd name="T90" fmla="*/ 2147483646 w 859"/>
              <a:gd name="T91" fmla="*/ 0 h 174"/>
              <a:gd name="T92" fmla="*/ 2147483646 w 859"/>
              <a:gd name="T93" fmla="*/ 2147483646 h 17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59" h="174">
                <a:moveTo>
                  <a:pt x="848" y="11"/>
                </a:moveTo>
                <a:lnTo>
                  <a:pt x="859" y="32"/>
                </a:lnTo>
                <a:lnTo>
                  <a:pt x="859" y="54"/>
                </a:lnTo>
                <a:lnTo>
                  <a:pt x="859" y="65"/>
                </a:lnTo>
                <a:lnTo>
                  <a:pt x="848" y="76"/>
                </a:lnTo>
                <a:lnTo>
                  <a:pt x="816" y="87"/>
                </a:lnTo>
                <a:lnTo>
                  <a:pt x="805" y="87"/>
                </a:lnTo>
                <a:lnTo>
                  <a:pt x="783" y="98"/>
                </a:lnTo>
                <a:lnTo>
                  <a:pt x="772" y="98"/>
                </a:lnTo>
                <a:lnTo>
                  <a:pt x="761" y="98"/>
                </a:lnTo>
                <a:lnTo>
                  <a:pt x="740" y="98"/>
                </a:lnTo>
                <a:lnTo>
                  <a:pt x="729" y="98"/>
                </a:lnTo>
                <a:lnTo>
                  <a:pt x="707" y="98"/>
                </a:lnTo>
                <a:lnTo>
                  <a:pt x="674" y="98"/>
                </a:lnTo>
                <a:lnTo>
                  <a:pt x="653" y="98"/>
                </a:lnTo>
                <a:lnTo>
                  <a:pt x="620" y="109"/>
                </a:lnTo>
                <a:lnTo>
                  <a:pt x="544" y="109"/>
                </a:lnTo>
                <a:lnTo>
                  <a:pt x="468" y="120"/>
                </a:lnTo>
                <a:lnTo>
                  <a:pt x="381" y="130"/>
                </a:lnTo>
                <a:lnTo>
                  <a:pt x="283" y="152"/>
                </a:lnTo>
                <a:lnTo>
                  <a:pt x="240" y="163"/>
                </a:lnTo>
                <a:lnTo>
                  <a:pt x="196" y="174"/>
                </a:lnTo>
                <a:lnTo>
                  <a:pt x="153" y="174"/>
                </a:lnTo>
                <a:lnTo>
                  <a:pt x="120" y="174"/>
                </a:lnTo>
                <a:lnTo>
                  <a:pt x="87" y="174"/>
                </a:lnTo>
                <a:lnTo>
                  <a:pt x="66" y="174"/>
                </a:lnTo>
                <a:lnTo>
                  <a:pt x="44" y="174"/>
                </a:lnTo>
                <a:lnTo>
                  <a:pt x="33" y="163"/>
                </a:lnTo>
                <a:lnTo>
                  <a:pt x="11" y="141"/>
                </a:lnTo>
                <a:lnTo>
                  <a:pt x="0" y="130"/>
                </a:lnTo>
                <a:lnTo>
                  <a:pt x="0" y="109"/>
                </a:lnTo>
                <a:lnTo>
                  <a:pt x="0" y="98"/>
                </a:lnTo>
                <a:lnTo>
                  <a:pt x="98" y="76"/>
                </a:lnTo>
                <a:lnTo>
                  <a:pt x="196" y="65"/>
                </a:lnTo>
                <a:lnTo>
                  <a:pt x="283" y="54"/>
                </a:lnTo>
                <a:lnTo>
                  <a:pt x="370" y="43"/>
                </a:lnTo>
                <a:lnTo>
                  <a:pt x="435" y="32"/>
                </a:lnTo>
                <a:lnTo>
                  <a:pt x="511" y="22"/>
                </a:lnTo>
                <a:lnTo>
                  <a:pt x="577" y="22"/>
                </a:lnTo>
                <a:lnTo>
                  <a:pt x="631" y="11"/>
                </a:lnTo>
                <a:lnTo>
                  <a:pt x="674" y="11"/>
                </a:lnTo>
                <a:lnTo>
                  <a:pt x="718" y="0"/>
                </a:lnTo>
                <a:lnTo>
                  <a:pt x="761" y="0"/>
                </a:lnTo>
                <a:lnTo>
                  <a:pt x="794" y="0"/>
                </a:lnTo>
                <a:lnTo>
                  <a:pt x="816" y="0"/>
                </a:lnTo>
                <a:lnTo>
                  <a:pt x="838" y="0"/>
                </a:lnTo>
                <a:lnTo>
                  <a:pt x="848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2" name="Freeform 64"/>
          <p:cNvSpPr>
            <a:spLocks noChangeArrowheads="1"/>
          </p:cNvSpPr>
          <p:nvPr/>
        </p:nvSpPr>
        <p:spPr bwMode="auto">
          <a:xfrm>
            <a:off x="7007225" y="1611313"/>
            <a:ext cx="131763" cy="719137"/>
          </a:xfrm>
          <a:custGeom>
            <a:avLst/>
            <a:gdLst>
              <a:gd name="T0" fmla="*/ 2147483646 w 206"/>
              <a:gd name="T1" fmla="*/ 2147483646 h 1132"/>
              <a:gd name="T2" fmla="*/ 2147483646 w 206"/>
              <a:gd name="T3" fmla="*/ 2147483646 h 1132"/>
              <a:gd name="T4" fmla="*/ 2147483646 w 206"/>
              <a:gd name="T5" fmla="*/ 2147483646 h 1132"/>
              <a:gd name="T6" fmla="*/ 2147483646 w 206"/>
              <a:gd name="T7" fmla="*/ 2147483646 h 1132"/>
              <a:gd name="T8" fmla="*/ 2147483646 w 206"/>
              <a:gd name="T9" fmla="*/ 2147483646 h 1132"/>
              <a:gd name="T10" fmla="*/ 2147483646 w 206"/>
              <a:gd name="T11" fmla="*/ 2147483646 h 1132"/>
              <a:gd name="T12" fmla="*/ 2147483646 w 206"/>
              <a:gd name="T13" fmla="*/ 2147483646 h 1132"/>
              <a:gd name="T14" fmla="*/ 2147483646 w 206"/>
              <a:gd name="T15" fmla="*/ 2147483646 h 1132"/>
              <a:gd name="T16" fmla="*/ 2147483646 w 206"/>
              <a:gd name="T17" fmla="*/ 2147483646 h 1132"/>
              <a:gd name="T18" fmla="*/ 2147483646 w 206"/>
              <a:gd name="T19" fmla="*/ 2147483646 h 1132"/>
              <a:gd name="T20" fmla="*/ 2147483646 w 206"/>
              <a:gd name="T21" fmla="*/ 2147483646 h 1132"/>
              <a:gd name="T22" fmla="*/ 2147483646 w 206"/>
              <a:gd name="T23" fmla="*/ 2147483646 h 1132"/>
              <a:gd name="T24" fmla="*/ 2147483646 w 206"/>
              <a:gd name="T25" fmla="*/ 2147483646 h 1132"/>
              <a:gd name="T26" fmla="*/ 2147483646 w 206"/>
              <a:gd name="T27" fmla="*/ 2147483646 h 1132"/>
              <a:gd name="T28" fmla="*/ 2147483646 w 206"/>
              <a:gd name="T29" fmla="*/ 2147483646 h 1132"/>
              <a:gd name="T30" fmla="*/ 2147483646 w 206"/>
              <a:gd name="T31" fmla="*/ 2147483646 h 1132"/>
              <a:gd name="T32" fmla="*/ 2147483646 w 206"/>
              <a:gd name="T33" fmla="*/ 2147483646 h 1132"/>
              <a:gd name="T34" fmla="*/ 2147483646 w 206"/>
              <a:gd name="T35" fmla="*/ 2147483646 h 1132"/>
              <a:gd name="T36" fmla="*/ 2147483646 w 206"/>
              <a:gd name="T37" fmla="*/ 2147483646 h 1132"/>
              <a:gd name="T38" fmla="*/ 2147483646 w 206"/>
              <a:gd name="T39" fmla="*/ 2147483646 h 1132"/>
              <a:gd name="T40" fmla="*/ 2147483646 w 206"/>
              <a:gd name="T41" fmla="*/ 2147483646 h 1132"/>
              <a:gd name="T42" fmla="*/ 2147483646 w 206"/>
              <a:gd name="T43" fmla="*/ 2147483646 h 1132"/>
              <a:gd name="T44" fmla="*/ 2147483646 w 206"/>
              <a:gd name="T45" fmla="*/ 2147483646 h 1132"/>
              <a:gd name="T46" fmla="*/ 2147483646 w 206"/>
              <a:gd name="T47" fmla="*/ 2147483646 h 1132"/>
              <a:gd name="T48" fmla="*/ 0 w 206"/>
              <a:gd name="T49" fmla="*/ 2147483646 h 1132"/>
              <a:gd name="T50" fmla="*/ 0 w 206"/>
              <a:gd name="T51" fmla="*/ 2147483646 h 1132"/>
              <a:gd name="T52" fmla="*/ 2147483646 w 206"/>
              <a:gd name="T53" fmla="*/ 2147483646 h 1132"/>
              <a:gd name="T54" fmla="*/ 2147483646 w 206"/>
              <a:gd name="T55" fmla="*/ 2147483646 h 1132"/>
              <a:gd name="T56" fmla="*/ 2147483646 w 206"/>
              <a:gd name="T57" fmla="*/ 2147483646 h 1132"/>
              <a:gd name="T58" fmla="*/ 2147483646 w 206"/>
              <a:gd name="T59" fmla="*/ 2147483646 h 1132"/>
              <a:gd name="T60" fmla="*/ 2147483646 w 206"/>
              <a:gd name="T61" fmla="*/ 2147483646 h 1132"/>
              <a:gd name="T62" fmla="*/ 2147483646 w 206"/>
              <a:gd name="T63" fmla="*/ 2147483646 h 1132"/>
              <a:gd name="T64" fmla="*/ 2147483646 w 206"/>
              <a:gd name="T65" fmla="*/ 2147483646 h 1132"/>
              <a:gd name="T66" fmla="*/ 2147483646 w 206"/>
              <a:gd name="T67" fmla="*/ 2147483646 h 1132"/>
              <a:gd name="T68" fmla="*/ 2147483646 w 206"/>
              <a:gd name="T69" fmla="*/ 2147483646 h 1132"/>
              <a:gd name="T70" fmla="*/ 2147483646 w 206"/>
              <a:gd name="T71" fmla="*/ 2147483646 h 1132"/>
              <a:gd name="T72" fmla="*/ 2147483646 w 206"/>
              <a:gd name="T73" fmla="*/ 2147483646 h 1132"/>
              <a:gd name="T74" fmla="*/ 2147483646 w 206"/>
              <a:gd name="T75" fmla="*/ 2147483646 h 1132"/>
              <a:gd name="T76" fmla="*/ 2147483646 w 206"/>
              <a:gd name="T77" fmla="*/ 2147483646 h 1132"/>
              <a:gd name="T78" fmla="*/ 2147483646 w 206"/>
              <a:gd name="T79" fmla="*/ 2147483646 h 113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06" h="1132">
                <a:moveTo>
                  <a:pt x="163" y="816"/>
                </a:moveTo>
                <a:lnTo>
                  <a:pt x="152" y="860"/>
                </a:lnTo>
                <a:lnTo>
                  <a:pt x="152" y="892"/>
                </a:lnTo>
                <a:lnTo>
                  <a:pt x="152" y="925"/>
                </a:lnTo>
                <a:lnTo>
                  <a:pt x="152" y="958"/>
                </a:lnTo>
                <a:lnTo>
                  <a:pt x="152" y="990"/>
                </a:lnTo>
                <a:lnTo>
                  <a:pt x="141" y="1012"/>
                </a:lnTo>
                <a:lnTo>
                  <a:pt x="141" y="1034"/>
                </a:lnTo>
                <a:lnTo>
                  <a:pt x="141" y="1056"/>
                </a:lnTo>
                <a:lnTo>
                  <a:pt x="141" y="1077"/>
                </a:lnTo>
                <a:lnTo>
                  <a:pt x="130" y="1088"/>
                </a:lnTo>
                <a:lnTo>
                  <a:pt x="130" y="1099"/>
                </a:lnTo>
                <a:lnTo>
                  <a:pt x="130" y="1110"/>
                </a:lnTo>
                <a:lnTo>
                  <a:pt x="119" y="1121"/>
                </a:lnTo>
                <a:lnTo>
                  <a:pt x="119" y="1132"/>
                </a:lnTo>
                <a:lnTo>
                  <a:pt x="109" y="1132"/>
                </a:lnTo>
                <a:lnTo>
                  <a:pt x="98" y="1132"/>
                </a:lnTo>
                <a:lnTo>
                  <a:pt x="98" y="1121"/>
                </a:lnTo>
                <a:lnTo>
                  <a:pt x="87" y="1121"/>
                </a:lnTo>
                <a:lnTo>
                  <a:pt x="87" y="1099"/>
                </a:lnTo>
                <a:lnTo>
                  <a:pt x="76" y="1088"/>
                </a:lnTo>
                <a:lnTo>
                  <a:pt x="76" y="1066"/>
                </a:lnTo>
                <a:lnTo>
                  <a:pt x="76" y="1034"/>
                </a:lnTo>
                <a:lnTo>
                  <a:pt x="65" y="1001"/>
                </a:lnTo>
                <a:lnTo>
                  <a:pt x="65" y="969"/>
                </a:lnTo>
                <a:lnTo>
                  <a:pt x="65" y="936"/>
                </a:lnTo>
                <a:lnTo>
                  <a:pt x="65" y="892"/>
                </a:lnTo>
                <a:lnTo>
                  <a:pt x="65" y="849"/>
                </a:lnTo>
                <a:lnTo>
                  <a:pt x="65" y="794"/>
                </a:lnTo>
                <a:lnTo>
                  <a:pt x="65" y="740"/>
                </a:lnTo>
                <a:lnTo>
                  <a:pt x="65" y="675"/>
                </a:lnTo>
                <a:lnTo>
                  <a:pt x="65" y="620"/>
                </a:lnTo>
                <a:lnTo>
                  <a:pt x="54" y="555"/>
                </a:lnTo>
                <a:lnTo>
                  <a:pt x="54" y="501"/>
                </a:lnTo>
                <a:lnTo>
                  <a:pt x="54" y="446"/>
                </a:lnTo>
                <a:lnTo>
                  <a:pt x="54" y="392"/>
                </a:lnTo>
                <a:lnTo>
                  <a:pt x="54" y="348"/>
                </a:lnTo>
                <a:lnTo>
                  <a:pt x="43" y="305"/>
                </a:lnTo>
                <a:lnTo>
                  <a:pt x="43" y="261"/>
                </a:lnTo>
                <a:lnTo>
                  <a:pt x="43" y="229"/>
                </a:lnTo>
                <a:lnTo>
                  <a:pt x="43" y="196"/>
                </a:lnTo>
                <a:lnTo>
                  <a:pt x="43" y="174"/>
                </a:lnTo>
                <a:lnTo>
                  <a:pt x="32" y="152"/>
                </a:lnTo>
                <a:lnTo>
                  <a:pt x="32" y="131"/>
                </a:lnTo>
                <a:lnTo>
                  <a:pt x="32" y="109"/>
                </a:lnTo>
                <a:lnTo>
                  <a:pt x="32" y="98"/>
                </a:lnTo>
                <a:lnTo>
                  <a:pt x="32" y="87"/>
                </a:lnTo>
                <a:lnTo>
                  <a:pt x="22" y="87"/>
                </a:lnTo>
                <a:lnTo>
                  <a:pt x="11" y="76"/>
                </a:lnTo>
                <a:lnTo>
                  <a:pt x="0" y="65"/>
                </a:lnTo>
                <a:lnTo>
                  <a:pt x="0" y="44"/>
                </a:lnTo>
                <a:lnTo>
                  <a:pt x="0" y="33"/>
                </a:lnTo>
                <a:lnTo>
                  <a:pt x="11" y="22"/>
                </a:lnTo>
                <a:lnTo>
                  <a:pt x="11" y="11"/>
                </a:lnTo>
                <a:lnTo>
                  <a:pt x="32" y="0"/>
                </a:lnTo>
                <a:lnTo>
                  <a:pt x="54" y="11"/>
                </a:lnTo>
                <a:lnTo>
                  <a:pt x="98" y="22"/>
                </a:lnTo>
                <a:lnTo>
                  <a:pt x="130" y="33"/>
                </a:lnTo>
                <a:lnTo>
                  <a:pt x="163" y="44"/>
                </a:lnTo>
                <a:lnTo>
                  <a:pt x="185" y="65"/>
                </a:lnTo>
                <a:lnTo>
                  <a:pt x="196" y="76"/>
                </a:lnTo>
                <a:lnTo>
                  <a:pt x="206" y="87"/>
                </a:lnTo>
                <a:lnTo>
                  <a:pt x="206" y="98"/>
                </a:lnTo>
                <a:lnTo>
                  <a:pt x="206" y="109"/>
                </a:lnTo>
                <a:lnTo>
                  <a:pt x="206" y="120"/>
                </a:lnTo>
                <a:lnTo>
                  <a:pt x="196" y="141"/>
                </a:lnTo>
                <a:lnTo>
                  <a:pt x="196" y="152"/>
                </a:lnTo>
                <a:lnTo>
                  <a:pt x="196" y="174"/>
                </a:lnTo>
                <a:lnTo>
                  <a:pt x="185" y="196"/>
                </a:lnTo>
                <a:lnTo>
                  <a:pt x="185" y="229"/>
                </a:lnTo>
                <a:lnTo>
                  <a:pt x="185" y="261"/>
                </a:lnTo>
                <a:lnTo>
                  <a:pt x="185" y="294"/>
                </a:lnTo>
                <a:lnTo>
                  <a:pt x="185" y="337"/>
                </a:lnTo>
                <a:lnTo>
                  <a:pt x="185" y="381"/>
                </a:lnTo>
                <a:lnTo>
                  <a:pt x="174" y="424"/>
                </a:lnTo>
                <a:lnTo>
                  <a:pt x="174" y="479"/>
                </a:lnTo>
                <a:lnTo>
                  <a:pt x="174" y="544"/>
                </a:lnTo>
                <a:lnTo>
                  <a:pt x="174" y="599"/>
                </a:lnTo>
                <a:lnTo>
                  <a:pt x="163" y="664"/>
                </a:lnTo>
                <a:lnTo>
                  <a:pt x="163" y="740"/>
                </a:lnTo>
                <a:lnTo>
                  <a:pt x="163" y="8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53" name="矩形 4"/>
          <p:cNvSpPr>
            <a:spLocks noChangeArrowheads="1"/>
          </p:cNvSpPr>
          <p:nvPr/>
        </p:nvSpPr>
        <p:spPr bwMode="auto">
          <a:xfrm>
            <a:off x="2513013" y="14319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257425" y="7064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tánɡ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19138" y="3173413"/>
            <a:ext cx="6834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糖果   白糖</a:t>
            </a:r>
          </a:p>
        </p:txBody>
      </p:sp>
      <p:sp>
        <p:nvSpPr>
          <p:cNvPr id="36" name="TextBox 26"/>
          <p:cNvSpPr txBox="1">
            <a:spLocks noChangeArrowheads="1"/>
          </p:cNvSpPr>
          <p:nvPr/>
        </p:nvSpPr>
        <p:spPr bwMode="auto">
          <a:xfrm>
            <a:off x="668338" y="3935413"/>
            <a:ext cx="8570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过年了，妈妈买了一些好吃的糖果招待客人。</a:t>
            </a:r>
          </a:p>
        </p:txBody>
      </p:sp>
      <p:pic>
        <p:nvPicPr>
          <p:cNvPr id="23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826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8637" name="Freeform 29"/>
          <p:cNvSpPr>
            <a:spLocks noChangeArrowheads="1"/>
          </p:cNvSpPr>
          <p:nvPr/>
        </p:nvSpPr>
        <p:spPr bwMode="auto">
          <a:xfrm>
            <a:off x="6473825" y="1176338"/>
            <a:ext cx="727075" cy="330200"/>
          </a:xfrm>
          <a:custGeom>
            <a:avLst/>
            <a:gdLst>
              <a:gd name="T0" fmla="*/ 2147483646 w 1145"/>
              <a:gd name="T1" fmla="*/ 2147483646 h 520"/>
              <a:gd name="T2" fmla="*/ 2147483646 w 1145"/>
              <a:gd name="T3" fmla="*/ 2147483646 h 520"/>
              <a:gd name="T4" fmla="*/ 2147483646 w 1145"/>
              <a:gd name="T5" fmla="*/ 2147483646 h 520"/>
              <a:gd name="T6" fmla="*/ 2147483646 w 1145"/>
              <a:gd name="T7" fmla="*/ 2147483646 h 520"/>
              <a:gd name="T8" fmla="*/ 2147483646 w 1145"/>
              <a:gd name="T9" fmla="*/ 2147483646 h 520"/>
              <a:gd name="T10" fmla="*/ 2147483646 w 1145"/>
              <a:gd name="T11" fmla="*/ 2147483646 h 520"/>
              <a:gd name="T12" fmla="*/ 2147483646 w 1145"/>
              <a:gd name="T13" fmla="*/ 2147483646 h 520"/>
              <a:gd name="T14" fmla="*/ 2147483646 w 1145"/>
              <a:gd name="T15" fmla="*/ 2147483646 h 520"/>
              <a:gd name="T16" fmla="*/ 2147483646 w 1145"/>
              <a:gd name="T17" fmla="*/ 2147483646 h 520"/>
              <a:gd name="T18" fmla="*/ 2147483646 w 1145"/>
              <a:gd name="T19" fmla="*/ 2147483646 h 520"/>
              <a:gd name="T20" fmla="*/ 0 w 1145"/>
              <a:gd name="T21" fmla="*/ 2147483646 h 520"/>
              <a:gd name="T22" fmla="*/ 2147483646 w 1145"/>
              <a:gd name="T23" fmla="*/ 2147483646 h 520"/>
              <a:gd name="T24" fmla="*/ 2147483646 w 1145"/>
              <a:gd name="T25" fmla="*/ 2147483646 h 520"/>
              <a:gd name="T26" fmla="*/ 2147483646 w 1145"/>
              <a:gd name="T27" fmla="*/ 2147483646 h 520"/>
              <a:gd name="T28" fmla="*/ 2147483646 w 1145"/>
              <a:gd name="T29" fmla="*/ 2147483646 h 520"/>
              <a:gd name="T30" fmla="*/ 2147483646 w 1145"/>
              <a:gd name="T31" fmla="*/ 2147483646 h 520"/>
              <a:gd name="T32" fmla="*/ 2147483646 w 1145"/>
              <a:gd name="T33" fmla="*/ 2147483646 h 520"/>
              <a:gd name="T34" fmla="*/ 2147483646 w 1145"/>
              <a:gd name="T35" fmla="*/ 2147483646 h 520"/>
              <a:gd name="T36" fmla="*/ 2147483646 w 1145"/>
              <a:gd name="T37" fmla="*/ 2147483646 h 520"/>
              <a:gd name="T38" fmla="*/ 2147483646 w 1145"/>
              <a:gd name="T39" fmla="*/ 2147483646 h 520"/>
              <a:gd name="T40" fmla="*/ 2147483646 w 1145"/>
              <a:gd name="T41" fmla="*/ 2147483646 h 520"/>
              <a:gd name="T42" fmla="*/ 2147483646 w 1145"/>
              <a:gd name="T43" fmla="*/ 2147483646 h 520"/>
              <a:gd name="T44" fmla="*/ 2147483646 w 1145"/>
              <a:gd name="T45" fmla="*/ 0 h 520"/>
              <a:gd name="T46" fmla="*/ 2147483646 w 1145"/>
              <a:gd name="T47" fmla="*/ 2147483646 h 520"/>
              <a:gd name="T48" fmla="*/ 2147483646 w 1145"/>
              <a:gd name="T49" fmla="*/ 2147483646 h 520"/>
              <a:gd name="T50" fmla="*/ 2147483646 w 1145"/>
              <a:gd name="T51" fmla="*/ 2147483646 h 520"/>
              <a:gd name="T52" fmla="*/ 2147483646 w 1145"/>
              <a:gd name="T53" fmla="*/ 2147483646 h 520"/>
              <a:gd name="T54" fmla="*/ 2147483646 w 1145"/>
              <a:gd name="T55" fmla="*/ 2147483646 h 520"/>
              <a:gd name="T56" fmla="*/ 2147483646 w 1145"/>
              <a:gd name="T57" fmla="*/ 2147483646 h 520"/>
              <a:gd name="T58" fmla="*/ 2147483646 w 1145"/>
              <a:gd name="T59" fmla="*/ 2147483646 h 520"/>
              <a:gd name="T60" fmla="*/ 2147483646 w 1145"/>
              <a:gd name="T61" fmla="*/ 2147483646 h 520"/>
              <a:gd name="T62" fmla="*/ 2147483646 w 1145"/>
              <a:gd name="T63" fmla="*/ 2147483646 h 520"/>
              <a:gd name="T64" fmla="*/ 2147483646 w 1145"/>
              <a:gd name="T65" fmla="*/ 2147483646 h 520"/>
              <a:gd name="T66" fmla="*/ 2147483646 w 1145"/>
              <a:gd name="T67" fmla="*/ 2147483646 h 520"/>
              <a:gd name="T68" fmla="*/ 2147483646 w 1145"/>
              <a:gd name="T69" fmla="*/ 2147483646 h 520"/>
              <a:gd name="T70" fmla="*/ 2147483646 w 1145"/>
              <a:gd name="T71" fmla="*/ 2147483646 h 520"/>
              <a:gd name="T72" fmla="*/ 2147483646 w 1145"/>
              <a:gd name="T73" fmla="*/ 2147483646 h 520"/>
              <a:gd name="T74" fmla="*/ 2147483646 w 1145"/>
              <a:gd name="T75" fmla="*/ 2147483646 h 520"/>
              <a:gd name="T76" fmla="*/ 2147483646 w 1145"/>
              <a:gd name="T77" fmla="*/ 2147483646 h 520"/>
              <a:gd name="T78" fmla="*/ 2147483646 w 1145"/>
              <a:gd name="T79" fmla="*/ 2147483646 h 52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145" h="520">
                <a:moveTo>
                  <a:pt x="827" y="203"/>
                </a:moveTo>
                <a:lnTo>
                  <a:pt x="827" y="190"/>
                </a:lnTo>
                <a:lnTo>
                  <a:pt x="814" y="190"/>
                </a:lnTo>
                <a:lnTo>
                  <a:pt x="789" y="177"/>
                </a:lnTo>
                <a:lnTo>
                  <a:pt x="763" y="177"/>
                </a:lnTo>
                <a:lnTo>
                  <a:pt x="750" y="177"/>
                </a:lnTo>
                <a:lnTo>
                  <a:pt x="725" y="177"/>
                </a:lnTo>
                <a:lnTo>
                  <a:pt x="699" y="190"/>
                </a:lnTo>
                <a:lnTo>
                  <a:pt x="649" y="190"/>
                </a:lnTo>
                <a:lnTo>
                  <a:pt x="610" y="203"/>
                </a:lnTo>
                <a:lnTo>
                  <a:pt x="547" y="215"/>
                </a:lnTo>
                <a:lnTo>
                  <a:pt x="483" y="228"/>
                </a:lnTo>
                <a:lnTo>
                  <a:pt x="407" y="241"/>
                </a:lnTo>
                <a:lnTo>
                  <a:pt x="331" y="253"/>
                </a:lnTo>
                <a:lnTo>
                  <a:pt x="267" y="266"/>
                </a:lnTo>
                <a:lnTo>
                  <a:pt x="203" y="266"/>
                </a:lnTo>
                <a:lnTo>
                  <a:pt x="140" y="279"/>
                </a:lnTo>
                <a:lnTo>
                  <a:pt x="102" y="291"/>
                </a:lnTo>
                <a:lnTo>
                  <a:pt x="51" y="291"/>
                </a:lnTo>
                <a:lnTo>
                  <a:pt x="25" y="291"/>
                </a:lnTo>
                <a:lnTo>
                  <a:pt x="0" y="291"/>
                </a:lnTo>
                <a:lnTo>
                  <a:pt x="0" y="203"/>
                </a:lnTo>
                <a:lnTo>
                  <a:pt x="51" y="203"/>
                </a:lnTo>
                <a:lnTo>
                  <a:pt x="102" y="190"/>
                </a:lnTo>
                <a:lnTo>
                  <a:pt x="152" y="190"/>
                </a:lnTo>
                <a:lnTo>
                  <a:pt x="191" y="177"/>
                </a:lnTo>
                <a:lnTo>
                  <a:pt x="216" y="177"/>
                </a:lnTo>
                <a:lnTo>
                  <a:pt x="241" y="165"/>
                </a:lnTo>
                <a:lnTo>
                  <a:pt x="267" y="165"/>
                </a:lnTo>
                <a:lnTo>
                  <a:pt x="305" y="165"/>
                </a:lnTo>
                <a:lnTo>
                  <a:pt x="356" y="152"/>
                </a:lnTo>
                <a:lnTo>
                  <a:pt x="407" y="139"/>
                </a:lnTo>
                <a:lnTo>
                  <a:pt x="458" y="139"/>
                </a:lnTo>
                <a:lnTo>
                  <a:pt x="521" y="127"/>
                </a:lnTo>
                <a:lnTo>
                  <a:pt x="585" y="114"/>
                </a:lnTo>
                <a:lnTo>
                  <a:pt x="636" y="101"/>
                </a:lnTo>
                <a:lnTo>
                  <a:pt x="687" y="89"/>
                </a:lnTo>
                <a:lnTo>
                  <a:pt x="725" y="76"/>
                </a:lnTo>
                <a:lnTo>
                  <a:pt x="750" y="63"/>
                </a:lnTo>
                <a:lnTo>
                  <a:pt x="776" y="63"/>
                </a:lnTo>
                <a:lnTo>
                  <a:pt x="801" y="51"/>
                </a:lnTo>
                <a:lnTo>
                  <a:pt x="814" y="38"/>
                </a:lnTo>
                <a:lnTo>
                  <a:pt x="827" y="25"/>
                </a:lnTo>
                <a:lnTo>
                  <a:pt x="839" y="13"/>
                </a:lnTo>
                <a:lnTo>
                  <a:pt x="852" y="13"/>
                </a:lnTo>
                <a:lnTo>
                  <a:pt x="878" y="0"/>
                </a:lnTo>
                <a:lnTo>
                  <a:pt x="903" y="13"/>
                </a:lnTo>
                <a:lnTo>
                  <a:pt x="941" y="25"/>
                </a:lnTo>
                <a:lnTo>
                  <a:pt x="992" y="38"/>
                </a:lnTo>
                <a:lnTo>
                  <a:pt x="1005" y="51"/>
                </a:lnTo>
                <a:lnTo>
                  <a:pt x="1043" y="63"/>
                </a:lnTo>
                <a:lnTo>
                  <a:pt x="1068" y="76"/>
                </a:lnTo>
                <a:lnTo>
                  <a:pt x="1081" y="89"/>
                </a:lnTo>
                <a:lnTo>
                  <a:pt x="1107" y="101"/>
                </a:lnTo>
                <a:lnTo>
                  <a:pt x="1119" y="114"/>
                </a:lnTo>
                <a:lnTo>
                  <a:pt x="1132" y="127"/>
                </a:lnTo>
                <a:lnTo>
                  <a:pt x="1145" y="127"/>
                </a:lnTo>
                <a:lnTo>
                  <a:pt x="1145" y="139"/>
                </a:lnTo>
                <a:lnTo>
                  <a:pt x="1145" y="165"/>
                </a:lnTo>
                <a:lnTo>
                  <a:pt x="1132" y="177"/>
                </a:lnTo>
                <a:lnTo>
                  <a:pt x="1119" y="177"/>
                </a:lnTo>
                <a:lnTo>
                  <a:pt x="1094" y="190"/>
                </a:lnTo>
                <a:lnTo>
                  <a:pt x="1081" y="190"/>
                </a:lnTo>
                <a:lnTo>
                  <a:pt x="1068" y="203"/>
                </a:lnTo>
                <a:lnTo>
                  <a:pt x="1056" y="203"/>
                </a:lnTo>
                <a:lnTo>
                  <a:pt x="1043" y="215"/>
                </a:lnTo>
                <a:lnTo>
                  <a:pt x="1018" y="241"/>
                </a:lnTo>
                <a:lnTo>
                  <a:pt x="979" y="279"/>
                </a:lnTo>
                <a:lnTo>
                  <a:pt x="941" y="329"/>
                </a:lnTo>
                <a:lnTo>
                  <a:pt x="890" y="380"/>
                </a:lnTo>
                <a:lnTo>
                  <a:pt x="839" y="443"/>
                </a:lnTo>
                <a:lnTo>
                  <a:pt x="776" y="520"/>
                </a:lnTo>
                <a:lnTo>
                  <a:pt x="687" y="520"/>
                </a:lnTo>
                <a:lnTo>
                  <a:pt x="725" y="443"/>
                </a:lnTo>
                <a:lnTo>
                  <a:pt x="763" y="380"/>
                </a:lnTo>
                <a:lnTo>
                  <a:pt x="789" y="329"/>
                </a:lnTo>
                <a:lnTo>
                  <a:pt x="801" y="291"/>
                </a:lnTo>
                <a:lnTo>
                  <a:pt x="827" y="253"/>
                </a:lnTo>
                <a:lnTo>
                  <a:pt x="827" y="228"/>
                </a:lnTo>
                <a:lnTo>
                  <a:pt x="839" y="215"/>
                </a:lnTo>
                <a:lnTo>
                  <a:pt x="827" y="2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38" name="Freeform 30"/>
          <p:cNvSpPr>
            <a:spLocks noChangeArrowheads="1"/>
          </p:cNvSpPr>
          <p:nvPr/>
        </p:nvSpPr>
        <p:spPr bwMode="auto">
          <a:xfrm>
            <a:off x="6440488" y="1425575"/>
            <a:ext cx="638175" cy="169863"/>
          </a:xfrm>
          <a:custGeom>
            <a:avLst/>
            <a:gdLst>
              <a:gd name="T0" fmla="*/ 0 w 1005"/>
              <a:gd name="T1" fmla="*/ 2147483646 h 266"/>
              <a:gd name="T2" fmla="*/ 2147483646 w 1005"/>
              <a:gd name="T3" fmla="*/ 2147483646 h 266"/>
              <a:gd name="T4" fmla="*/ 2147483646 w 1005"/>
              <a:gd name="T5" fmla="*/ 2147483646 h 266"/>
              <a:gd name="T6" fmla="*/ 2147483646 w 1005"/>
              <a:gd name="T7" fmla="*/ 2147483646 h 266"/>
              <a:gd name="T8" fmla="*/ 2147483646 w 1005"/>
              <a:gd name="T9" fmla="*/ 2147483646 h 266"/>
              <a:gd name="T10" fmla="*/ 2147483646 w 1005"/>
              <a:gd name="T11" fmla="*/ 2147483646 h 266"/>
              <a:gd name="T12" fmla="*/ 2147483646 w 1005"/>
              <a:gd name="T13" fmla="*/ 2147483646 h 266"/>
              <a:gd name="T14" fmla="*/ 2147483646 w 1005"/>
              <a:gd name="T15" fmla="*/ 2147483646 h 266"/>
              <a:gd name="T16" fmla="*/ 2147483646 w 1005"/>
              <a:gd name="T17" fmla="*/ 2147483646 h 266"/>
              <a:gd name="T18" fmla="*/ 2147483646 w 1005"/>
              <a:gd name="T19" fmla="*/ 2147483646 h 266"/>
              <a:gd name="T20" fmla="*/ 2147483646 w 1005"/>
              <a:gd name="T21" fmla="*/ 2147483646 h 266"/>
              <a:gd name="T22" fmla="*/ 2147483646 w 1005"/>
              <a:gd name="T23" fmla="*/ 2147483646 h 266"/>
              <a:gd name="T24" fmla="*/ 2147483646 w 1005"/>
              <a:gd name="T25" fmla="*/ 2147483646 h 266"/>
              <a:gd name="T26" fmla="*/ 2147483646 w 1005"/>
              <a:gd name="T27" fmla="*/ 2147483646 h 266"/>
              <a:gd name="T28" fmla="*/ 2147483646 w 1005"/>
              <a:gd name="T29" fmla="*/ 2147483646 h 266"/>
              <a:gd name="T30" fmla="*/ 2147483646 w 1005"/>
              <a:gd name="T31" fmla="*/ 2147483646 h 266"/>
              <a:gd name="T32" fmla="*/ 2147483646 w 1005"/>
              <a:gd name="T33" fmla="*/ 2147483646 h 266"/>
              <a:gd name="T34" fmla="*/ 2147483646 w 1005"/>
              <a:gd name="T35" fmla="*/ 2147483646 h 266"/>
              <a:gd name="T36" fmla="*/ 2147483646 w 1005"/>
              <a:gd name="T37" fmla="*/ 2147483646 h 266"/>
              <a:gd name="T38" fmla="*/ 2147483646 w 1005"/>
              <a:gd name="T39" fmla="*/ 2147483646 h 266"/>
              <a:gd name="T40" fmla="*/ 2147483646 w 1005"/>
              <a:gd name="T41" fmla="*/ 2147483646 h 266"/>
              <a:gd name="T42" fmla="*/ 2147483646 w 1005"/>
              <a:gd name="T43" fmla="*/ 2147483646 h 266"/>
              <a:gd name="T44" fmla="*/ 2147483646 w 1005"/>
              <a:gd name="T45" fmla="*/ 2147483646 h 266"/>
              <a:gd name="T46" fmla="*/ 2147483646 w 1005"/>
              <a:gd name="T47" fmla="*/ 2147483646 h 266"/>
              <a:gd name="T48" fmla="*/ 2147483646 w 1005"/>
              <a:gd name="T49" fmla="*/ 0 h 266"/>
              <a:gd name="T50" fmla="*/ 2147483646 w 1005"/>
              <a:gd name="T51" fmla="*/ 2147483646 h 266"/>
              <a:gd name="T52" fmla="*/ 2147483646 w 1005"/>
              <a:gd name="T53" fmla="*/ 2147483646 h 266"/>
              <a:gd name="T54" fmla="*/ 2147483646 w 1005"/>
              <a:gd name="T55" fmla="*/ 2147483646 h 266"/>
              <a:gd name="T56" fmla="*/ 2147483646 w 1005"/>
              <a:gd name="T57" fmla="*/ 2147483646 h 266"/>
              <a:gd name="T58" fmla="*/ 2147483646 w 1005"/>
              <a:gd name="T59" fmla="*/ 2147483646 h 266"/>
              <a:gd name="T60" fmla="*/ 2147483646 w 1005"/>
              <a:gd name="T61" fmla="*/ 2147483646 h 266"/>
              <a:gd name="T62" fmla="*/ 2147483646 w 1005"/>
              <a:gd name="T63" fmla="*/ 2147483646 h 266"/>
              <a:gd name="T64" fmla="*/ 2147483646 w 1005"/>
              <a:gd name="T65" fmla="*/ 2147483646 h 266"/>
              <a:gd name="T66" fmla="*/ 2147483646 w 1005"/>
              <a:gd name="T67" fmla="*/ 2147483646 h 266"/>
              <a:gd name="T68" fmla="*/ 2147483646 w 1005"/>
              <a:gd name="T69" fmla="*/ 2147483646 h 266"/>
              <a:gd name="T70" fmla="*/ 2147483646 w 1005"/>
              <a:gd name="T71" fmla="*/ 2147483646 h 266"/>
              <a:gd name="T72" fmla="*/ 2147483646 w 1005"/>
              <a:gd name="T73" fmla="*/ 2147483646 h 266"/>
              <a:gd name="T74" fmla="*/ 2147483646 w 1005"/>
              <a:gd name="T75" fmla="*/ 2147483646 h 266"/>
              <a:gd name="T76" fmla="*/ 2147483646 w 1005"/>
              <a:gd name="T77" fmla="*/ 2147483646 h 266"/>
              <a:gd name="T78" fmla="*/ 2147483646 w 1005"/>
              <a:gd name="T79" fmla="*/ 2147483646 h 266"/>
              <a:gd name="T80" fmla="*/ 2147483646 w 1005"/>
              <a:gd name="T81" fmla="*/ 2147483646 h 266"/>
              <a:gd name="T82" fmla="*/ 2147483646 w 1005"/>
              <a:gd name="T83" fmla="*/ 2147483646 h 266"/>
              <a:gd name="T84" fmla="*/ 2147483646 w 1005"/>
              <a:gd name="T85" fmla="*/ 2147483646 h 266"/>
              <a:gd name="T86" fmla="*/ 2147483646 w 1005"/>
              <a:gd name="T87" fmla="*/ 2147483646 h 266"/>
              <a:gd name="T88" fmla="*/ 2147483646 w 1005"/>
              <a:gd name="T89" fmla="*/ 2147483646 h 266"/>
              <a:gd name="T90" fmla="*/ 2147483646 w 1005"/>
              <a:gd name="T91" fmla="*/ 2147483646 h 266"/>
              <a:gd name="T92" fmla="*/ 2147483646 w 1005"/>
              <a:gd name="T93" fmla="*/ 2147483646 h 266"/>
              <a:gd name="T94" fmla="*/ 2147483646 w 1005"/>
              <a:gd name="T95" fmla="*/ 2147483646 h 266"/>
              <a:gd name="T96" fmla="*/ 2147483646 w 1005"/>
              <a:gd name="T97" fmla="*/ 2147483646 h 266"/>
              <a:gd name="T98" fmla="*/ 2147483646 w 1005"/>
              <a:gd name="T99" fmla="*/ 2147483646 h 266"/>
              <a:gd name="T100" fmla="*/ 0 w 1005"/>
              <a:gd name="T101" fmla="*/ 2147483646 h 266"/>
              <a:gd name="T102" fmla="*/ 0 w 1005"/>
              <a:gd name="T103" fmla="*/ 2147483646 h 2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05" h="266">
                <a:moveTo>
                  <a:pt x="0" y="165"/>
                </a:moveTo>
                <a:lnTo>
                  <a:pt x="25" y="165"/>
                </a:lnTo>
                <a:lnTo>
                  <a:pt x="63" y="165"/>
                </a:lnTo>
                <a:lnTo>
                  <a:pt x="89" y="165"/>
                </a:lnTo>
                <a:lnTo>
                  <a:pt x="127" y="165"/>
                </a:lnTo>
                <a:lnTo>
                  <a:pt x="153" y="152"/>
                </a:lnTo>
                <a:lnTo>
                  <a:pt x="191" y="152"/>
                </a:lnTo>
                <a:lnTo>
                  <a:pt x="229" y="152"/>
                </a:lnTo>
                <a:lnTo>
                  <a:pt x="280" y="139"/>
                </a:lnTo>
                <a:lnTo>
                  <a:pt x="305" y="139"/>
                </a:lnTo>
                <a:lnTo>
                  <a:pt x="331" y="139"/>
                </a:lnTo>
                <a:lnTo>
                  <a:pt x="356" y="139"/>
                </a:lnTo>
                <a:lnTo>
                  <a:pt x="382" y="127"/>
                </a:lnTo>
                <a:lnTo>
                  <a:pt x="420" y="127"/>
                </a:lnTo>
                <a:lnTo>
                  <a:pt x="458" y="114"/>
                </a:lnTo>
                <a:lnTo>
                  <a:pt x="496" y="101"/>
                </a:lnTo>
                <a:lnTo>
                  <a:pt x="534" y="101"/>
                </a:lnTo>
                <a:lnTo>
                  <a:pt x="585" y="89"/>
                </a:lnTo>
                <a:lnTo>
                  <a:pt x="636" y="76"/>
                </a:lnTo>
                <a:lnTo>
                  <a:pt x="674" y="63"/>
                </a:lnTo>
                <a:lnTo>
                  <a:pt x="738" y="50"/>
                </a:lnTo>
                <a:lnTo>
                  <a:pt x="789" y="38"/>
                </a:lnTo>
                <a:lnTo>
                  <a:pt x="852" y="25"/>
                </a:lnTo>
                <a:lnTo>
                  <a:pt x="903" y="12"/>
                </a:lnTo>
                <a:lnTo>
                  <a:pt x="967" y="0"/>
                </a:lnTo>
                <a:lnTo>
                  <a:pt x="979" y="25"/>
                </a:lnTo>
                <a:lnTo>
                  <a:pt x="992" y="50"/>
                </a:lnTo>
                <a:lnTo>
                  <a:pt x="1005" y="63"/>
                </a:lnTo>
                <a:lnTo>
                  <a:pt x="1005" y="89"/>
                </a:lnTo>
                <a:lnTo>
                  <a:pt x="992" y="101"/>
                </a:lnTo>
                <a:lnTo>
                  <a:pt x="979" y="101"/>
                </a:lnTo>
                <a:lnTo>
                  <a:pt x="967" y="114"/>
                </a:lnTo>
                <a:lnTo>
                  <a:pt x="954" y="114"/>
                </a:lnTo>
                <a:lnTo>
                  <a:pt x="929" y="127"/>
                </a:lnTo>
                <a:lnTo>
                  <a:pt x="903" y="127"/>
                </a:lnTo>
                <a:lnTo>
                  <a:pt x="878" y="139"/>
                </a:lnTo>
                <a:lnTo>
                  <a:pt x="852" y="139"/>
                </a:lnTo>
                <a:lnTo>
                  <a:pt x="827" y="152"/>
                </a:lnTo>
                <a:lnTo>
                  <a:pt x="789" y="152"/>
                </a:lnTo>
                <a:lnTo>
                  <a:pt x="750" y="165"/>
                </a:lnTo>
                <a:lnTo>
                  <a:pt x="712" y="165"/>
                </a:lnTo>
                <a:lnTo>
                  <a:pt x="674" y="177"/>
                </a:lnTo>
                <a:lnTo>
                  <a:pt x="623" y="177"/>
                </a:lnTo>
                <a:lnTo>
                  <a:pt x="534" y="190"/>
                </a:lnTo>
                <a:lnTo>
                  <a:pt x="432" y="215"/>
                </a:lnTo>
                <a:lnTo>
                  <a:pt x="356" y="228"/>
                </a:lnTo>
                <a:lnTo>
                  <a:pt x="280" y="228"/>
                </a:lnTo>
                <a:lnTo>
                  <a:pt x="203" y="241"/>
                </a:lnTo>
                <a:lnTo>
                  <a:pt x="127" y="253"/>
                </a:lnTo>
                <a:lnTo>
                  <a:pt x="63" y="253"/>
                </a:lnTo>
                <a:lnTo>
                  <a:pt x="0" y="266"/>
                </a:lnTo>
                <a:lnTo>
                  <a:pt x="0" y="1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39" name="Freeform 31"/>
          <p:cNvSpPr>
            <a:spLocks noChangeArrowheads="1"/>
          </p:cNvSpPr>
          <p:nvPr/>
        </p:nvSpPr>
        <p:spPr bwMode="auto">
          <a:xfrm>
            <a:off x="6756400" y="1603375"/>
            <a:ext cx="144463" cy="409575"/>
          </a:xfrm>
          <a:custGeom>
            <a:avLst/>
            <a:gdLst>
              <a:gd name="T0" fmla="*/ 2147483646 w 229"/>
              <a:gd name="T1" fmla="*/ 2147483646 h 646"/>
              <a:gd name="T2" fmla="*/ 2147483646 w 229"/>
              <a:gd name="T3" fmla="*/ 2147483646 h 646"/>
              <a:gd name="T4" fmla="*/ 0 w 229"/>
              <a:gd name="T5" fmla="*/ 2147483646 h 646"/>
              <a:gd name="T6" fmla="*/ 0 w 229"/>
              <a:gd name="T7" fmla="*/ 2147483646 h 646"/>
              <a:gd name="T8" fmla="*/ 2147483646 w 229"/>
              <a:gd name="T9" fmla="*/ 0 h 646"/>
              <a:gd name="T10" fmla="*/ 2147483646 w 229"/>
              <a:gd name="T11" fmla="*/ 0 h 646"/>
              <a:gd name="T12" fmla="*/ 2147483646 w 229"/>
              <a:gd name="T13" fmla="*/ 0 h 646"/>
              <a:gd name="T14" fmla="*/ 2147483646 w 229"/>
              <a:gd name="T15" fmla="*/ 0 h 646"/>
              <a:gd name="T16" fmla="*/ 2147483646 w 229"/>
              <a:gd name="T17" fmla="*/ 0 h 646"/>
              <a:gd name="T18" fmla="*/ 2147483646 w 229"/>
              <a:gd name="T19" fmla="*/ 0 h 646"/>
              <a:gd name="T20" fmla="*/ 2147483646 w 229"/>
              <a:gd name="T21" fmla="*/ 0 h 646"/>
              <a:gd name="T22" fmla="*/ 2147483646 w 229"/>
              <a:gd name="T23" fmla="*/ 2147483646 h 646"/>
              <a:gd name="T24" fmla="*/ 2147483646 w 229"/>
              <a:gd name="T25" fmla="*/ 2147483646 h 646"/>
              <a:gd name="T26" fmla="*/ 2147483646 w 229"/>
              <a:gd name="T27" fmla="*/ 2147483646 h 646"/>
              <a:gd name="T28" fmla="*/ 2147483646 w 229"/>
              <a:gd name="T29" fmla="*/ 2147483646 h 646"/>
              <a:gd name="T30" fmla="*/ 2147483646 w 229"/>
              <a:gd name="T31" fmla="*/ 2147483646 h 646"/>
              <a:gd name="T32" fmla="*/ 2147483646 w 229"/>
              <a:gd name="T33" fmla="*/ 2147483646 h 646"/>
              <a:gd name="T34" fmla="*/ 2147483646 w 229"/>
              <a:gd name="T35" fmla="*/ 2147483646 h 646"/>
              <a:gd name="T36" fmla="*/ 2147483646 w 229"/>
              <a:gd name="T37" fmla="*/ 2147483646 h 646"/>
              <a:gd name="T38" fmla="*/ 2147483646 w 229"/>
              <a:gd name="T39" fmla="*/ 2147483646 h 646"/>
              <a:gd name="T40" fmla="*/ 2147483646 w 229"/>
              <a:gd name="T41" fmla="*/ 2147483646 h 646"/>
              <a:gd name="T42" fmla="*/ 2147483646 w 229"/>
              <a:gd name="T43" fmla="*/ 2147483646 h 646"/>
              <a:gd name="T44" fmla="*/ 2147483646 w 229"/>
              <a:gd name="T45" fmla="*/ 2147483646 h 646"/>
              <a:gd name="T46" fmla="*/ 2147483646 w 229"/>
              <a:gd name="T47" fmla="*/ 2147483646 h 646"/>
              <a:gd name="T48" fmla="*/ 2147483646 w 229"/>
              <a:gd name="T49" fmla="*/ 2147483646 h 646"/>
              <a:gd name="T50" fmla="*/ 2147483646 w 229"/>
              <a:gd name="T51" fmla="*/ 2147483646 h 646"/>
              <a:gd name="T52" fmla="*/ 2147483646 w 229"/>
              <a:gd name="T53" fmla="*/ 2147483646 h 646"/>
              <a:gd name="T54" fmla="*/ 2147483646 w 229"/>
              <a:gd name="T55" fmla="*/ 2147483646 h 646"/>
              <a:gd name="T56" fmla="*/ 2147483646 w 229"/>
              <a:gd name="T57" fmla="*/ 2147483646 h 646"/>
              <a:gd name="T58" fmla="*/ 2147483646 w 229"/>
              <a:gd name="T59" fmla="*/ 2147483646 h 646"/>
              <a:gd name="T60" fmla="*/ 2147483646 w 229"/>
              <a:gd name="T61" fmla="*/ 2147483646 h 646"/>
              <a:gd name="T62" fmla="*/ 2147483646 w 229"/>
              <a:gd name="T63" fmla="*/ 2147483646 h 646"/>
              <a:gd name="T64" fmla="*/ 2147483646 w 229"/>
              <a:gd name="T65" fmla="*/ 2147483646 h 646"/>
              <a:gd name="T66" fmla="*/ 2147483646 w 229"/>
              <a:gd name="T67" fmla="*/ 2147483646 h 646"/>
              <a:gd name="T68" fmla="*/ 2147483646 w 229"/>
              <a:gd name="T69" fmla="*/ 2147483646 h 646"/>
              <a:gd name="T70" fmla="*/ 2147483646 w 229"/>
              <a:gd name="T71" fmla="*/ 2147483646 h 646"/>
              <a:gd name="T72" fmla="*/ 2147483646 w 229"/>
              <a:gd name="T73" fmla="*/ 2147483646 h 646"/>
              <a:gd name="T74" fmla="*/ 2147483646 w 229"/>
              <a:gd name="T75" fmla="*/ 2147483646 h 646"/>
              <a:gd name="T76" fmla="*/ 2147483646 w 229"/>
              <a:gd name="T77" fmla="*/ 2147483646 h 646"/>
              <a:gd name="T78" fmla="*/ 2147483646 w 229"/>
              <a:gd name="T79" fmla="*/ 2147483646 h 646"/>
              <a:gd name="T80" fmla="*/ 2147483646 w 229"/>
              <a:gd name="T81" fmla="*/ 2147483646 h 646"/>
              <a:gd name="T82" fmla="*/ 2147483646 w 229"/>
              <a:gd name="T83" fmla="*/ 2147483646 h 646"/>
              <a:gd name="T84" fmla="*/ 2147483646 w 229"/>
              <a:gd name="T85" fmla="*/ 2147483646 h 646"/>
              <a:gd name="T86" fmla="*/ 2147483646 w 229"/>
              <a:gd name="T87" fmla="*/ 2147483646 h 646"/>
              <a:gd name="T88" fmla="*/ 2147483646 w 229"/>
              <a:gd name="T89" fmla="*/ 2147483646 h 646"/>
              <a:gd name="T90" fmla="*/ 2147483646 w 229"/>
              <a:gd name="T91" fmla="*/ 2147483646 h 646"/>
              <a:gd name="T92" fmla="*/ 2147483646 w 229"/>
              <a:gd name="T93" fmla="*/ 2147483646 h 646"/>
              <a:gd name="T94" fmla="*/ 2147483646 w 229"/>
              <a:gd name="T95" fmla="*/ 2147483646 h 646"/>
              <a:gd name="T96" fmla="*/ 2147483646 w 229"/>
              <a:gd name="T97" fmla="*/ 2147483646 h 64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29" h="646">
                <a:moveTo>
                  <a:pt x="25" y="76"/>
                </a:moveTo>
                <a:lnTo>
                  <a:pt x="13" y="50"/>
                </a:lnTo>
                <a:lnTo>
                  <a:pt x="0" y="38"/>
                </a:lnTo>
                <a:lnTo>
                  <a:pt x="0" y="25"/>
                </a:ln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76" y="0"/>
                </a:lnTo>
                <a:lnTo>
                  <a:pt x="89" y="0"/>
                </a:lnTo>
                <a:lnTo>
                  <a:pt x="115" y="0"/>
                </a:lnTo>
                <a:lnTo>
                  <a:pt x="153" y="12"/>
                </a:lnTo>
                <a:lnTo>
                  <a:pt x="191" y="25"/>
                </a:lnTo>
                <a:lnTo>
                  <a:pt x="204" y="38"/>
                </a:lnTo>
                <a:lnTo>
                  <a:pt x="216" y="38"/>
                </a:lnTo>
                <a:lnTo>
                  <a:pt x="216" y="50"/>
                </a:lnTo>
                <a:lnTo>
                  <a:pt x="229" y="50"/>
                </a:lnTo>
                <a:lnTo>
                  <a:pt x="229" y="76"/>
                </a:lnTo>
                <a:lnTo>
                  <a:pt x="229" y="88"/>
                </a:lnTo>
                <a:lnTo>
                  <a:pt x="229" y="114"/>
                </a:lnTo>
                <a:lnTo>
                  <a:pt x="229" y="139"/>
                </a:lnTo>
                <a:lnTo>
                  <a:pt x="216" y="152"/>
                </a:lnTo>
                <a:lnTo>
                  <a:pt x="216" y="177"/>
                </a:lnTo>
                <a:lnTo>
                  <a:pt x="216" y="190"/>
                </a:lnTo>
                <a:lnTo>
                  <a:pt x="216" y="215"/>
                </a:lnTo>
                <a:lnTo>
                  <a:pt x="204" y="240"/>
                </a:lnTo>
                <a:lnTo>
                  <a:pt x="204" y="278"/>
                </a:lnTo>
                <a:lnTo>
                  <a:pt x="204" y="304"/>
                </a:lnTo>
                <a:lnTo>
                  <a:pt x="204" y="342"/>
                </a:lnTo>
                <a:lnTo>
                  <a:pt x="191" y="418"/>
                </a:lnTo>
                <a:lnTo>
                  <a:pt x="191" y="481"/>
                </a:lnTo>
                <a:lnTo>
                  <a:pt x="191" y="557"/>
                </a:lnTo>
                <a:lnTo>
                  <a:pt x="191" y="620"/>
                </a:lnTo>
                <a:lnTo>
                  <a:pt x="76" y="646"/>
                </a:lnTo>
                <a:lnTo>
                  <a:pt x="76" y="570"/>
                </a:lnTo>
                <a:lnTo>
                  <a:pt x="64" y="519"/>
                </a:lnTo>
                <a:lnTo>
                  <a:pt x="64" y="456"/>
                </a:lnTo>
                <a:lnTo>
                  <a:pt x="64" y="405"/>
                </a:lnTo>
                <a:lnTo>
                  <a:pt x="64" y="354"/>
                </a:lnTo>
                <a:lnTo>
                  <a:pt x="51" y="304"/>
                </a:lnTo>
                <a:lnTo>
                  <a:pt x="51" y="266"/>
                </a:lnTo>
                <a:lnTo>
                  <a:pt x="51" y="228"/>
                </a:lnTo>
                <a:lnTo>
                  <a:pt x="51" y="190"/>
                </a:lnTo>
                <a:lnTo>
                  <a:pt x="38" y="164"/>
                </a:lnTo>
                <a:lnTo>
                  <a:pt x="38" y="139"/>
                </a:lnTo>
                <a:lnTo>
                  <a:pt x="38" y="114"/>
                </a:lnTo>
                <a:lnTo>
                  <a:pt x="25" y="101"/>
                </a:lnTo>
                <a:lnTo>
                  <a:pt x="25" y="88"/>
                </a:lnTo>
                <a:lnTo>
                  <a:pt x="25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0" name="Freeform 32"/>
          <p:cNvSpPr>
            <a:spLocks noChangeArrowheads="1"/>
          </p:cNvSpPr>
          <p:nvPr/>
        </p:nvSpPr>
        <p:spPr bwMode="auto">
          <a:xfrm>
            <a:off x="6981825" y="1595438"/>
            <a:ext cx="339725" cy="280987"/>
          </a:xfrm>
          <a:custGeom>
            <a:avLst/>
            <a:gdLst>
              <a:gd name="T0" fmla="*/ 2147483646 w 535"/>
              <a:gd name="T1" fmla="*/ 2147483646 h 443"/>
              <a:gd name="T2" fmla="*/ 2147483646 w 535"/>
              <a:gd name="T3" fmla="*/ 2147483646 h 443"/>
              <a:gd name="T4" fmla="*/ 2147483646 w 535"/>
              <a:gd name="T5" fmla="*/ 2147483646 h 443"/>
              <a:gd name="T6" fmla="*/ 2147483646 w 535"/>
              <a:gd name="T7" fmla="*/ 2147483646 h 443"/>
              <a:gd name="T8" fmla="*/ 2147483646 w 535"/>
              <a:gd name="T9" fmla="*/ 2147483646 h 443"/>
              <a:gd name="T10" fmla="*/ 2147483646 w 535"/>
              <a:gd name="T11" fmla="*/ 2147483646 h 443"/>
              <a:gd name="T12" fmla="*/ 2147483646 w 535"/>
              <a:gd name="T13" fmla="*/ 2147483646 h 443"/>
              <a:gd name="T14" fmla="*/ 2147483646 w 535"/>
              <a:gd name="T15" fmla="*/ 2147483646 h 443"/>
              <a:gd name="T16" fmla="*/ 2147483646 w 535"/>
              <a:gd name="T17" fmla="*/ 2147483646 h 443"/>
              <a:gd name="T18" fmla="*/ 2147483646 w 535"/>
              <a:gd name="T19" fmla="*/ 0 h 443"/>
              <a:gd name="T20" fmla="*/ 2147483646 w 535"/>
              <a:gd name="T21" fmla="*/ 0 h 443"/>
              <a:gd name="T22" fmla="*/ 2147483646 w 535"/>
              <a:gd name="T23" fmla="*/ 0 h 443"/>
              <a:gd name="T24" fmla="*/ 2147483646 w 535"/>
              <a:gd name="T25" fmla="*/ 2147483646 h 443"/>
              <a:gd name="T26" fmla="*/ 2147483646 w 535"/>
              <a:gd name="T27" fmla="*/ 2147483646 h 443"/>
              <a:gd name="T28" fmla="*/ 2147483646 w 535"/>
              <a:gd name="T29" fmla="*/ 2147483646 h 443"/>
              <a:gd name="T30" fmla="*/ 2147483646 w 535"/>
              <a:gd name="T31" fmla="*/ 2147483646 h 443"/>
              <a:gd name="T32" fmla="*/ 2147483646 w 535"/>
              <a:gd name="T33" fmla="*/ 2147483646 h 443"/>
              <a:gd name="T34" fmla="*/ 2147483646 w 535"/>
              <a:gd name="T35" fmla="*/ 2147483646 h 443"/>
              <a:gd name="T36" fmla="*/ 2147483646 w 535"/>
              <a:gd name="T37" fmla="*/ 2147483646 h 443"/>
              <a:gd name="T38" fmla="*/ 2147483646 w 535"/>
              <a:gd name="T39" fmla="*/ 2147483646 h 443"/>
              <a:gd name="T40" fmla="*/ 2147483646 w 535"/>
              <a:gd name="T41" fmla="*/ 2147483646 h 443"/>
              <a:gd name="T42" fmla="*/ 2147483646 w 535"/>
              <a:gd name="T43" fmla="*/ 2147483646 h 443"/>
              <a:gd name="T44" fmla="*/ 2147483646 w 535"/>
              <a:gd name="T45" fmla="*/ 2147483646 h 443"/>
              <a:gd name="T46" fmla="*/ 2147483646 w 535"/>
              <a:gd name="T47" fmla="*/ 2147483646 h 443"/>
              <a:gd name="T48" fmla="*/ 2147483646 w 535"/>
              <a:gd name="T49" fmla="*/ 2147483646 h 443"/>
              <a:gd name="T50" fmla="*/ 2147483646 w 535"/>
              <a:gd name="T51" fmla="*/ 2147483646 h 443"/>
              <a:gd name="T52" fmla="*/ 2147483646 w 535"/>
              <a:gd name="T53" fmla="*/ 2147483646 h 443"/>
              <a:gd name="T54" fmla="*/ 2147483646 w 535"/>
              <a:gd name="T55" fmla="*/ 2147483646 h 443"/>
              <a:gd name="T56" fmla="*/ 2147483646 w 535"/>
              <a:gd name="T57" fmla="*/ 2147483646 h 443"/>
              <a:gd name="T58" fmla="*/ 2147483646 w 535"/>
              <a:gd name="T59" fmla="*/ 2147483646 h 443"/>
              <a:gd name="T60" fmla="*/ 2147483646 w 535"/>
              <a:gd name="T61" fmla="*/ 2147483646 h 443"/>
              <a:gd name="T62" fmla="*/ 2147483646 w 535"/>
              <a:gd name="T63" fmla="*/ 2147483646 h 443"/>
              <a:gd name="T64" fmla="*/ 2147483646 w 535"/>
              <a:gd name="T65" fmla="*/ 2147483646 h 443"/>
              <a:gd name="T66" fmla="*/ 2147483646 w 535"/>
              <a:gd name="T67" fmla="*/ 2147483646 h 443"/>
              <a:gd name="T68" fmla="*/ 2147483646 w 535"/>
              <a:gd name="T69" fmla="*/ 2147483646 h 443"/>
              <a:gd name="T70" fmla="*/ 2147483646 w 535"/>
              <a:gd name="T71" fmla="*/ 2147483646 h 443"/>
              <a:gd name="T72" fmla="*/ 2147483646 w 535"/>
              <a:gd name="T73" fmla="*/ 2147483646 h 443"/>
              <a:gd name="T74" fmla="*/ 2147483646 w 535"/>
              <a:gd name="T75" fmla="*/ 2147483646 h 443"/>
              <a:gd name="T76" fmla="*/ 2147483646 w 535"/>
              <a:gd name="T77" fmla="*/ 2147483646 h 443"/>
              <a:gd name="T78" fmla="*/ 2147483646 w 535"/>
              <a:gd name="T79" fmla="*/ 2147483646 h 443"/>
              <a:gd name="T80" fmla="*/ 2147483646 w 535"/>
              <a:gd name="T81" fmla="*/ 2147483646 h 443"/>
              <a:gd name="T82" fmla="*/ 2147483646 w 535"/>
              <a:gd name="T83" fmla="*/ 2147483646 h 443"/>
              <a:gd name="T84" fmla="*/ 2147483646 w 535"/>
              <a:gd name="T85" fmla="*/ 2147483646 h 443"/>
              <a:gd name="T86" fmla="*/ 0 w 535"/>
              <a:gd name="T87" fmla="*/ 2147483646 h 443"/>
              <a:gd name="T88" fmla="*/ 0 w 535"/>
              <a:gd name="T89" fmla="*/ 2147483646 h 443"/>
              <a:gd name="T90" fmla="*/ 2147483646 w 535"/>
              <a:gd name="T91" fmla="*/ 2147483646 h 443"/>
              <a:gd name="T92" fmla="*/ 2147483646 w 535"/>
              <a:gd name="T93" fmla="*/ 2147483646 h 443"/>
              <a:gd name="T94" fmla="*/ 2147483646 w 535"/>
              <a:gd name="T95" fmla="*/ 2147483646 h 443"/>
              <a:gd name="T96" fmla="*/ 2147483646 w 535"/>
              <a:gd name="T97" fmla="*/ 2147483646 h 443"/>
              <a:gd name="T98" fmla="*/ 2147483646 w 535"/>
              <a:gd name="T99" fmla="*/ 2147483646 h 443"/>
              <a:gd name="T100" fmla="*/ 2147483646 w 535"/>
              <a:gd name="T101" fmla="*/ 2147483646 h 443"/>
              <a:gd name="T102" fmla="*/ 2147483646 w 535"/>
              <a:gd name="T103" fmla="*/ 2147483646 h 443"/>
              <a:gd name="T104" fmla="*/ 2147483646 w 535"/>
              <a:gd name="T105" fmla="*/ 2147483646 h 443"/>
              <a:gd name="T106" fmla="*/ 2147483646 w 535"/>
              <a:gd name="T107" fmla="*/ 2147483646 h 443"/>
              <a:gd name="T108" fmla="*/ 2147483646 w 535"/>
              <a:gd name="T109" fmla="*/ 2147483646 h 443"/>
              <a:gd name="T110" fmla="*/ 2147483646 w 535"/>
              <a:gd name="T111" fmla="*/ 2147483646 h 443"/>
              <a:gd name="T112" fmla="*/ 2147483646 w 535"/>
              <a:gd name="T113" fmla="*/ 2147483646 h 443"/>
              <a:gd name="T114" fmla="*/ 2147483646 w 535"/>
              <a:gd name="T115" fmla="*/ 2147483646 h 4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35" h="443">
                <a:moveTo>
                  <a:pt x="306" y="165"/>
                </a:moveTo>
                <a:lnTo>
                  <a:pt x="318" y="139"/>
                </a:lnTo>
                <a:lnTo>
                  <a:pt x="344" y="101"/>
                </a:lnTo>
                <a:lnTo>
                  <a:pt x="344" y="89"/>
                </a:lnTo>
                <a:lnTo>
                  <a:pt x="344" y="76"/>
                </a:lnTo>
                <a:lnTo>
                  <a:pt x="344" y="63"/>
                </a:lnTo>
                <a:lnTo>
                  <a:pt x="344" y="51"/>
                </a:lnTo>
                <a:lnTo>
                  <a:pt x="344" y="25"/>
                </a:lnTo>
                <a:lnTo>
                  <a:pt x="344" y="13"/>
                </a:lnTo>
                <a:lnTo>
                  <a:pt x="356" y="0"/>
                </a:lnTo>
                <a:lnTo>
                  <a:pt x="369" y="0"/>
                </a:lnTo>
                <a:lnTo>
                  <a:pt x="382" y="0"/>
                </a:lnTo>
                <a:lnTo>
                  <a:pt x="395" y="13"/>
                </a:lnTo>
                <a:lnTo>
                  <a:pt x="407" y="25"/>
                </a:lnTo>
                <a:lnTo>
                  <a:pt x="420" y="38"/>
                </a:lnTo>
                <a:lnTo>
                  <a:pt x="433" y="51"/>
                </a:lnTo>
                <a:lnTo>
                  <a:pt x="458" y="63"/>
                </a:lnTo>
                <a:lnTo>
                  <a:pt x="471" y="89"/>
                </a:lnTo>
                <a:lnTo>
                  <a:pt x="484" y="101"/>
                </a:lnTo>
                <a:lnTo>
                  <a:pt x="496" y="114"/>
                </a:lnTo>
                <a:lnTo>
                  <a:pt x="509" y="139"/>
                </a:lnTo>
                <a:lnTo>
                  <a:pt x="522" y="152"/>
                </a:lnTo>
                <a:lnTo>
                  <a:pt x="522" y="165"/>
                </a:lnTo>
                <a:lnTo>
                  <a:pt x="535" y="165"/>
                </a:lnTo>
                <a:lnTo>
                  <a:pt x="535" y="177"/>
                </a:lnTo>
                <a:lnTo>
                  <a:pt x="522" y="190"/>
                </a:lnTo>
                <a:lnTo>
                  <a:pt x="522" y="203"/>
                </a:lnTo>
                <a:lnTo>
                  <a:pt x="509" y="203"/>
                </a:lnTo>
                <a:lnTo>
                  <a:pt x="496" y="215"/>
                </a:lnTo>
                <a:lnTo>
                  <a:pt x="484" y="228"/>
                </a:lnTo>
                <a:lnTo>
                  <a:pt x="458" y="241"/>
                </a:lnTo>
                <a:lnTo>
                  <a:pt x="446" y="253"/>
                </a:lnTo>
                <a:lnTo>
                  <a:pt x="420" y="266"/>
                </a:lnTo>
                <a:lnTo>
                  <a:pt x="369" y="304"/>
                </a:lnTo>
                <a:lnTo>
                  <a:pt x="306" y="329"/>
                </a:lnTo>
                <a:lnTo>
                  <a:pt x="242" y="367"/>
                </a:lnTo>
                <a:lnTo>
                  <a:pt x="178" y="393"/>
                </a:lnTo>
                <a:lnTo>
                  <a:pt x="140" y="418"/>
                </a:lnTo>
                <a:lnTo>
                  <a:pt x="102" y="431"/>
                </a:lnTo>
                <a:lnTo>
                  <a:pt x="77" y="431"/>
                </a:lnTo>
                <a:lnTo>
                  <a:pt x="51" y="443"/>
                </a:lnTo>
                <a:lnTo>
                  <a:pt x="26" y="443"/>
                </a:lnTo>
                <a:lnTo>
                  <a:pt x="13" y="443"/>
                </a:lnTo>
                <a:lnTo>
                  <a:pt x="0" y="443"/>
                </a:lnTo>
                <a:lnTo>
                  <a:pt x="0" y="431"/>
                </a:lnTo>
                <a:lnTo>
                  <a:pt x="13" y="418"/>
                </a:lnTo>
                <a:lnTo>
                  <a:pt x="26" y="405"/>
                </a:lnTo>
                <a:lnTo>
                  <a:pt x="38" y="380"/>
                </a:lnTo>
                <a:lnTo>
                  <a:pt x="64" y="367"/>
                </a:lnTo>
                <a:lnTo>
                  <a:pt x="89" y="342"/>
                </a:lnTo>
                <a:lnTo>
                  <a:pt x="115" y="317"/>
                </a:lnTo>
                <a:lnTo>
                  <a:pt x="178" y="279"/>
                </a:lnTo>
                <a:lnTo>
                  <a:pt x="204" y="253"/>
                </a:lnTo>
                <a:lnTo>
                  <a:pt x="229" y="228"/>
                </a:lnTo>
                <a:lnTo>
                  <a:pt x="255" y="215"/>
                </a:lnTo>
                <a:lnTo>
                  <a:pt x="267" y="203"/>
                </a:lnTo>
                <a:lnTo>
                  <a:pt x="293" y="177"/>
                </a:lnTo>
                <a:lnTo>
                  <a:pt x="306" y="1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1" name="Freeform 33"/>
          <p:cNvSpPr>
            <a:spLocks noChangeArrowheads="1"/>
          </p:cNvSpPr>
          <p:nvPr/>
        </p:nvSpPr>
        <p:spPr bwMode="auto">
          <a:xfrm>
            <a:off x="6513513" y="1763713"/>
            <a:ext cx="153987" cy="168275"/>
          </a:xfrm>
          <a:custGeom>
            <a:avLst/>
            <a:gdLst>
              <a:gd name="T0" fmla="*/ 2147483646 w 242"/>
              <a:gd name="T1" fmla="*/ 2147483646 h 266"/>
              <a:gd name="T2" fmla="*/ 2147483646 w 242"/>
              <a:gd name="T3" fmla="*/ 2147483646 h 266"/>
              <a:gd name="T4" fmla="*/ 2147483646 w 242"/>
              <a:gd name="T5" fmla="*/ 2147483646 h 266"/>
              <a:gd name="T6" fmla="*/ 2147483646 w 242"/>
              <a:gd name="T7" fmla="*/ 2147483646 h 266"/>
              <a:gd name="T8" fmla="*/ 2147483646 w 242"/>
              <a:gd name="T9" fmla="*/ 2147483646 h 266"/>
              <a:gd name="T10" fmla="*/ 2147483646 w 242"/>
              <a:gd name="T11" fmla="*/ 2147483646 h 266"/>
              <a:gd name="T12" fmla="*/ 2147483646 w 242"/>
              <a:gd name="T13" fmla="*/ 2147483646 h 266"/>
              <a:gd name="T14" fmla="*/ 2147483646 w 242"/>
              <a:gd name="T15" fmla="*/ 2147483646 h 266"/>
              <a:gd name="T16" fmla="*/ 2147483646 w 242"/>
              <a:gd name="T17" fmla="*/ 2147483646 h 266"/>
              <a:gd name="T18" fmla="*/ 2147483646 w 242"/>
              <a:gd name="T19" fmla="*/ 2147483646 h 266"/>
              <a:gd name="T20" fmla="*/ 2147483646 w 242"/>
              <a:gd name="T21" fmla="*/ 2147483646 h 266"/>
              <a:gd name="T22" fmla="*/ 2147483646 w 242"/>
              <a:gd name="T23" fmla="*/ 2147483646 h 266"/>
              <a:gd name="T24" fmla="*/ 2147483646 w 242"/>
              <a:gd name="T25" fmla="*/ 2147483646 h 266"/>
              <a:gd name="T26" fmla="*/ 2147483646 w 242"/>
              <a:gd name="T27" fmla="*/ 2147483646 h 266"/>
              <a:gd name="T28" fmla="*/ 2147483646 w 242"/>
              <a:gd name="T29" fmla="*/ 2147483646 h 266"/>
              <a:gd name="T30" fmla="*/ 2147483646 w 242"/>
              <a:gd name="T31" fmla="*/ 2147483646 h 266"/>
              <a:gd name="T32" fmla="*/ 2147483646 w 242"/>
              <a:gd name="T33" fmla="*/ 2147483646 h 266"/>
              <a:gd name="T34" fmla="*/ 2147483646 w 242"/>
              <a:gd name="T35" fmla="*/ 2147483646 h 266"/>
              <a:gd name="T36" fmla="*/ 2147483646 w 242"/>
              <a:gd name="T37" fmla="*/ 2147483646 h 266"/>
              <a:gd name="T38" fmla="*/ 2147483646 w 242"/>
              <a:gd name="T39" fmla="*/ 2147483646 h 266"/>
              <a:gd name="T40" fmla="*/ 2147483646 w 242"/>
              <a:gd name="T41" fmla="*/ 2147483646 h 266"/>
              <a:gd name="T42" fmla="*/ 2147483646 w 242"/>
              <a:gd name="T43" fmla="*/ 2147483646 h 266"/>
              <a:gd name="T44" fmla="*/ 0 w 242"/>
              <a:gd name="T45" fmla="*/ 2147483646 h 266"/>
              <a:gd name="T46" fmla="*/ 0 w 242"/>
              <a:gd name="T47" fmla="*/ 2147483646 h 266"/>
              <a:gd name="T48" fmla="*/ 0 w 242"/>
              <a:gd name="T49" fmla="*/ 0 h 266"/>
              <a:gd name="T50" fmla="*/ 2147483646 w 242"/>
              <a:gd name="T51" fmla="*/ 0 h 266"/>
              <a:gd name="T52" fmla="*/ 2147483646 w 242"/>
              <a:gd name="T53" fmla="*/ 2147483646 h 266"/>
              <a:gd name="T54" fmla="*/ 2147483646 w 242"/>
              <a:gd name="T55" fmla="*/ 2147483646 h 266"/>
              <a:gd name="T56" fmla="*/ 2147483646 w 242"/>
              <a:gd name="T57" fmla="*/ 2147483646 h 266"/>
              <a:gd name="T58" fmla="*/ 2147483646 w 242"/>
              <a:gd name="T59" fmla="*/ 2147483646 h 266"/>
              <a:gd name="T60" fmla="*/ 2147483646 w 242"/>
              <a:gd name="T61" fmla="*/ 2147483646 h 266"/>
              <a:gd name="T62" fmla="*/ 2147483646 w 242"/>
              <a:gd name="T63" fmla="*/ 2147483646 h 266"/>
              <a:gd name="T64" fmla="*/ 2147483646 w 242"/>
              <a:gd name="T65" fmla="*/ 2147483646 h 2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42" h="266">
                <a:moveTo>
                  <a:pt x="191" y="89"/>
                </a:moveTo>
                <a:lnTo>
                  <a:pt x="217" y="114"/>
                </a:lnTo>
                <a:lnTo>
                  <a:pt x="229" y="139"/>
                </a:lnTo>
                <a:lnTo>
                  <a:pt x="242" y="165"/>
                </a:lnTo>
                <a:lnTo>
                  <a:pt x="242" y="177"/>
                </a:lnTo>
                <a:lnTo>
                  <a:pt x="242" y="190"/>
                </a:lnTo>
                <a:lnTo>
                  <a:pt x="242" y="203"/>
                </a:lnTo>
                <a:lnTo>
                  <a:pt x="229" y="228"/>
                </a:lnTo>
                <a:lnTo>
                  <a:pt x="217" y="253"/>
                </a:lnTo>
                <a:lnTo>
                  <a:pt x="204" y="266"/>
                </a:lnTo>
                <a:lnTo>
                  <a:pt x="191" y="266"/>
                </a:lnTo>
                <a:lnTo>
                  <a:pt x="178" y="266"/>
                </a:lnTo>
                <a:lnTo>
                  <a:pt x="166" y="253"/>
                </a:lnTo>
                <a:lnTo>
                  <a:pt x="153" y="241"/>
                </a:lnTo>
                <a:lnTo>
                  <a:pt x="140" y="228"/>
                </a:lnTo>
                <a:lnTo>
                  <a:pt x="128" y="203"/>
                </a:lnTo>
                <a:lnTo>
                  <a:pt x="102" y="190"/>
                </a:lnTo>
                <a:lnTo>
                  <a:pt x="89" y="152"/>
                </a:lnTo>
                <a:lnTo>
                  <a:pt x="51" y="101"/>
                </a:lnTo>
                <a:lnTo>
                  <a:pt x="39" y="89"/>
                </a:lnTo>
                <a:lnTo>
                  <a:pt x="26" y="63"/>
                </a:lnTo>
                <a:lnTo>
                  <a:pt x="13" y="38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39" y="0"/>
                </a:lnTo>
                <a:lnTo>
                  <a:pt x="64" y="13"/>
                </a:lnTo>
                <a:lnTo>
                  <a:pt x="102" y="13"/>
                </a:lnTo>
                <a:lnTo>
                  <a:pt x="128" y="25"/>
                </a:lnTo>
                <a:lnTo>
                  <a:pt x="140" y="38"/>
                </a:lnTo>
                <a:lnTo>
                  <a:pt x="166" y="51"/>
                </a:lnTo>
                <a:lnTo>
                  <a:pt x="178" y="63"/>
                </a:lnTo>
                <a:lnTo>
                  <a:pt x="191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2" name="Freeform 34"/>
          <p:cNvSpPr>
            <a:spLocks noChangeArrowheads="1"/>
          </p:cNvSpPr>
          <p:nvPr/>
        </p:nvSpPr>
        <p:spPr bwMode="auto">
          <a:xfrm>
            <a:off x="6554788" y="2005013"/>
            <a:ext cx="104775" cy="828675"/>
          </a:xfrm>
          <a:custGeom>
            <a:avLst/>
            <a:gdLst>
              <a:gd name="T0" fmla="*/ 2147483646 w 165"/>
              <a:gd name="T1" fmla="*/ 0 h 1305"/>
              <a:gd name="T2" fmla="*/ 2147483646 w 165"/>
              <a:gd name="T3" fmla="*/ 0 h 1305"/>
              <a:gd name="T4" fmla="*/ 2147483646 w 165"/>
              <a:gd name="T5" fmla="*/ 0 h 1305"/>
              <a:gd name="T6" fmla="*/ 2147483646 w 165"/>
              <a:gd name="T7" fmla="*/ 0 h 1305"/>
              <a:gd name="T8" fmla="*/ 2147483646 w 165"/>
              <a:gd name="T9" fmla="*/ 2147483646 h 1305"/>
              <a:gd name="T10" fmla="*/ 2147483646 w 165"/>
              <a:gd name="T11" fmla="*/ 2147483646 h 1305"/>
              <a:gd name="T12" fmla="*/ 2147483646 w 165"/>
              <a:gd name="T13" fmla="*/ 2147483646 h 1305"/>
              <a:gd name="T14" fmla="*/ 2147483646 w 165"/>
              <a:gd name="T15" fmla="*/ 2147483646 h 1305"/>
              <a:gd name="T16" fmla="*/ 2147483646 w 165"/>
              <a:gd name="T17" fmla="*/ 2147483646 h 1305"/>
              <a:gd name="T18" fmla="*/ 2147483646 w 165"/>
              <a:gd name="T19" fmla="*/ 2147483646 h 1305"/>
              <a:gd name="T20" fmla="*/ 2147483646 w 165"/>
              <a:gd name="T21" fmla="*/ 2147483646 h 1305"/>
              <a:gd name="T22" fmla="*/ 2147483646 w 165"/>
              <a:gd name="T23" fmla="*/ 2147483646 h 1305"/>
              <a:gd name="T24" fmla="*/ 2147483646 w 165"/>
              <a:gd name="T25" fmla="*/ 2147483646 h 1305"/>
              <a:gd name="T26" fmla="*/ 2147483646 w 165"/>
              <a:gd name="T27" fmla="*/ 2147483646 h 1305"/>
              <a:gd name="T28" fmla="*/ 2147483646 w 165"/>
              <a:gd name="T29" fmla="*/ 2147483646 h 1305"/>
              <a:gd name="T30" fmla="*/ 2147483646 w 165"/>
              <a:gd name="T31" fmla="*/ 2147483646 h 1305"/>
              <a:gd name="T32" fmla="*/ 2147483646 w 165"/>
              <a:gd name="T33" fmla="*/ 2147483646 h 1305"/>
              <a:gd name="T34" fmla="*/ 2147483646 w 165"/>
              <a:gd name="T35" fmla="*/ 2147483646 h 1305"/>
              <a:gd name="T36" fmla="*/ 2147483646 w 165"/>
              <a:gd name="T37" fmla="*/ 2147483646 h 1305"/>
              <a:gd name="T38" fmla="*/ 2147483646 w 165"/>
              <a:gd name="T39" fmla="*/ 2147483646 h 1305"/>
              <a:gd name="T40" fmla="*/ 2147483646 w 165"/>
              <a:gd name="T41" fmla="*/ 2147483646 h 1305"/>
              <a:gd name="T42" fmla="*/ 2147483646 w 165"/>
              <a:gd name="T43" fmla="*/ 2147483646 h 1305"/>
              <a:gd name="T44" fmla="*/ 0 w 165"/>
              <a:gd name="T45" fmla="*/ 2147483646 h 1305"/>
              <a:gd name="T46" fmla="*/ 0 w 165"/>
              <a:gd name="T47" fmla="*/ 2147483646 h 1305"/>
              <a:gd name="T48" fmla="*/ 0 w 165"/>
              <a:gd name="T49" fmla="*/ 2147483646 h 1305"/>
              <a:gd name="T50" fmla="*/ 2147483646 w 165"/>
              <a:gd name="T51" fmla="*/ 2147483646 h 1305"/>
              <a:gd name="T52" fmla="*/ 2147483646 w 165"/>
              <a:gd name="T53" fmla="*/ 2147483646 h 1305"/>
              <a:gd name="T54" fmla="*/ 2147483646 w 165"/>
              <a:gd name="T55" fmla="*/ 2147483646 h 1305"/>
              <a:gd name="T56" fmla="*/ 2147483646 w 165"/>
              <a:gd name="T57" fmla="*/ 2147483646 h 1305"/>
              <a:gd name="T58" fmla="*/ 2147483646 w 165"/>
              <a:gd name="T59" fmla="*/ 2147483646 h 1305"/>
              <a:gd name="T60" fmla="*/ 2147483646 w 165"/>
              <a:gd name="T61" fmla="*/ 2147483646 h 1305"/>
              <a:gd name="T62" fmla="*/ 2147483646 w 165"/>
              <a:gd name="T63" fmla="*/ 2147483646 h 1305"/>
              <a:gd name="T64" fmla="*/ 2147483646 w 165"/>
              <a:gd name="T65" fmla="*/ 2147483646 h 1305"/>
              <a:gd name="T66" fmla="*/ 2147483646 w 165"/>
              <a:gd name="T67" fmla="*/ 2147483646 h 1305"/>
              <a:gd name="T68" fmla="*/ 2147483646 w 165"/>
              <a:gd name="T69" fmla="*/ 2147483646 h 1305"/>
              <a:gd name="T70" fmla="*/ 2147483646 w 165"/>
              <a:gd name="T71" fmla="*/ 2147483646 h 1305"/>
              <a:gd name="T72" fmla="*/ 2147483646 w 165"/>
              <a:gd name="T73" fmla="*/ 2147483646 h 1305"/>
              <a:gd name="T74" fmla="*/ 2147483646 w 165"/>
              <a:gd name="T75" fmla="*/ 2147483646 h 1305"/>
              <a:gd name="T76" fmla="*/ 2147483646 w 165"/>
              <a:gd name="T77" fmla="*/ 2147483646 h 130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5" h="1305">
                <a:moveTo>
                  <a:pt x="13" y="13"/>
                </a:move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76" y="0"/>
                </a:lnTo>
                <a:lnTo>
                  <a:pt x="102" y="0"/>
                </a:lnTo>
                <a:lnTo>
                  <a:pt x="127" y="0"/>
                </a:lnTo>
                <a:lnTo>
                  <a:pt x="165" y="13"/>
                </a:lnTo>
                <a:lnTo>
                  <a:pt x="165" y="89"/>
                </a:lnTo>
                <a:lnTo>
                  <a:pt x="165" y="165"/>
                </a:lnTo>
                <a:lnTo>
                  <a:pt x="165" y="241"/>
                </a:lnTo>
                <a:lnTo>
                  <a:pt x="165" y="317"/>
                </a:lnTo>
                <a:lnTo>
                  <a:pt x="165" y="380"/>
                </a:lnTo>
                <a:lnTo>
                  <a:pt x="165" y="444"/>
                </a:lnTo>
                <a:lnTo>
                  <a:pt x="165" y="507"/>
                </a:lnTo>
                <a:lnTo>
                  <a:pt x="165" y="570"/>
                </a:lnTo>
                <a:lnTo>
                  <a:pt x="165" y="621"/>
                </a:lnTo>
                <a:lnTo>
                  <a:pt x="165" y="672"/>
                </a:lnTo>
                <a:lnTo>
                  <a:pt x="165" y="722"/>
                </a:lnTo>
                <a:lnTo>
                  <a:pt x="165" y="760"/>
                </a:lnTo>
                <a:lnTo>
                  <a:pt x="165" y="798"/>
                </a:lnTo>
                <a:lnTo>
                  <a:pt x="165" y="836"/>
                </a:lnTo>
                <a:lnTo>
                  <a:pt x="165" y="874"/>
                </a:lnTo>
                <a:lnTo>
                  <a:pt x="165" y="900"/>
                </a:lnTo>
                <a:lnTo>
                  <a:pt x="165" y="950"/>
                </a:lnTo>
                <a:lnTo>
                  <a:pt x="153" y="1001"/>
                </a:lnTo>
                <a:lnTo>
                  <a:pt x="153" y="1052"/>
                </a:lnTo>
                <a:lnTo>
                  <a:pt x="153" y="1090"/>
                </a:lnTo>
                <a:lnTo>
                  <a:pt x="140" y="1128"/>
                </a:lnTo>
                <a:lnTo>
                  <a:pt x="140" y="1153"/>
                </a:lnTo>
                <a:lnTo>
                  <a:pt x="140" y="1191"/>
                </a:lnTo>
                <a:lnTo>
                  <a:pt x="127" y="1204"/>
                </a:lnTo>
                <a:lnTo>
                  <a:pt x="127" y="1229"/>
                </a:lnTo>
                <a:lnTo>
                  <a:pt x="114" y="1242"/>
                </a:lnTo>
                <a:lnTo>
                  <a:pt x="114" y="1267"/>
                </a:lnTo>
                <a:lnTo>
                  <a:pt x="102" y="1280"/>
                </a:lnTo>
                <a:lnTo>
                  <a:pt x="102" y="1293"/>
                </a:lnTo>
                <a:lnTo>
                  <a:pt x="89" y="1305"/>
                </a:lnTo>
                <a:lnTo>
                  <a:pt x="76" y="1293"/>
                </a:lnTo>
                <a:lnTo>
                  <a:pt x="64" y="1280"/>
                </a:lnTo>
                <a:lnTo>
                  <a:pt x="51" y="1267"/>
                </a:lnTo>
                <a:lnTo>
                  <a:pt x="38" y="1229"/>
                </a:lnTo>
                <a:lnTo>
                  <a:pt x="25" y="1191"/>
                </a:lnTo>
                <a:lnTo>
                  <a:pt x="13" y="1166"/>
                </a:lnTo>
                <a:lnTo>
                  <a:pt x="0" y="1141"/>
                </a:lnTo>
                <a:lnTo>
                  <a:pt x="0" y="1115"/>
                </a:lnTo>
                <a:lnTo>
                  <a:pt x="0" y="1103"/>
                </a:lnTo>
                <a:lnTo>
                  <a:pt x="0" y="1090"/>
                </a:lnTo>
                <a:lnTo>
                  <a:pt x="0" y="1077"/>
                </a:lnTo>
                <a:lnTo>
                  <a:pt x="13" y="1052"/>
                </a:lnTo>
                <a:lnTo>
                  <a:pt x="13" y="1027"/>
                </a:lnTo>
                <a:lnTo>
                  <a:pt x="13" y="1001"/>
                </a:lnTo>
                <a:lnTo>
                  <a:pt x="25" y="976"/>
                </a:lnTo>
                <a:lnTo>
                  <a:pt x="25" y="938"/>
                </a:lnTo>
                <a:lnTo>
                  <a:pt x="25" y="912"/>
                </a:lnTo>
                <a:lnTo>
                  <a:pt x="25" y="862"/>
                </a:lnTo>
                <a:lnTo>
                  <a:pt x="38" y="824"/>
                </a:lnTo>
                <a:lnTo>
                  <a:pt x="38" y="773"/>
                </a:lnTo>
                <a:lnTo>
                  <a:pt x="38" y="722"/>
                </a:lnTo>
                <a:lnTo>
                  <a:pt x="38" y="659"/>
                </a:lnTo>
                <a:lnTo>
                  <a:pt x="38" y="596"/>
                </a:lnTo>
                <a:lnTo>
                  <a:pt x="51" y="532"/>
                </a:lnTo>
                <a:lnTo>
                  <a:pt x="38" y="469"/>
                </a:lnTo>
                <a:lnTo>
                  <a:pt x="38" y="418"/>
                </a:lnTo>
                <a:lnTo>
                  <a:pt x="38" y="355"/>
                </a:lnTo>
                <a:lnTo>
                  <a:pt x="38" y="304"/>
                </a:lnTo>
                <a:lnTo>
                  <a:pt x="38" y="254"/>
                </a:lnTo>
                <a:lnTo>
                  <a:pt x="25" y="216"/>
                </a:lnTo>
                <a:lnTo>
                  <a:pt x="25" y="178"/>
                </a:lnTo>
                <a:lnTo>
                  <a:pt x="25" y="140"/>
                </a:lnTo>
                <a:lnTo>
                  <a:pt x="25" y="114"/>
                </a:lnTo>
                <a:lnTo>
                  <a:pt x="13" y="89"/>
                </a:lnTo>
                <a:lnTo>
                  <a:pt x="13" y="63"/>
                </a:lnTo>
                <a:lnTo>
                  <a:pt x="13" y="51"/>
                </a:lnTo>
                <a:lnTo>
                  <a:pt x="13" y="38"/>
                </a:lnTo>
                <a:lnTo>
                  <a:pt x="13" y="25"/>
                </a:lnTo>
                <a:lnTo>
                  <a:pt x="13" y="1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3" name="Freeform 35"/>
          <p:cNvSpPr>
            <a:spLocks noChangeArrowheads="1"/>
          </p:cNvSpPr>
          <p:nvPr/>
        </p:nvSpPr>
        <p:spPr bwMode="auto">
          <a:xfrm>
            <a:off x="6626225" y="1916113"/>
            <a:ext cx="582613" cy="1014412"/>
          </a:xfrm>
          <a:custGeom>
            <a:avLst/>
            <a:gdLst>
              <a:gd name="T0" fmla="*/ 2147483646 w 916"/>
              <a:gd name="T1" fmla="*/ 2147483646 h 1596"/>
              <a:gd name="T2" fmla="*/ 2147483646 w 916"/>
              <a:gd name="T3" fmla="*/ 2147483646 h 1596"/>
              <a:gd name="T4" fmla="*/ 2147483646 w 916"/>
              <a:gd name="T5" fmla="*/ 2147483646 h 1596"/>
              <a:gd name="T6" fmla="*/ 2147483646 w 916"/>
              <a:gd name="T7" fmla="*/ 2147483646 h 1596"/>
              <a:gd name="T8" fmla="*/ 2147483646 w 916"/>
              <a:gd name="T9" fmla="*/ 2147483646 h 1596"/>
              <a:gd name="T10" fmla="*/ 2147483646 w 916"/>
              <a:gd name="T11" fmla="*/ 2147483646 h 1596"/>
              <a:gd name="T12" fmla="*/ 2147483646 w 916"/>
              <a:gd name="T13" fmla="*/ 2147483646 h 1596"/>
              <a:gd name="T14" fmla="*/ 2147483646 w 916"/>
              <a:gd name="T15" fmla="*/ 2147483646 h 1596"/>
              <a:gd name="T16" fmla="*/ 2147483646 w 916"/>
              <a:gd name="T17" fmla="*/ 2147483646 h 1596"/>
              <a:gd name="T18" fmla="*/ 2147483646 w 916"/>
              <a:gd name="T19" fmla="*/ 2147483646 h 1596"/>
              <a:gd name="T20" fmla="*/ 2147483646 w 916"/>
              <a:gd name="T21" fmla="*/ 2147483646 h 1596"/>
              <a:gd name="T22" fmla="*/ 2147483646 w 916"/>
              <a:gd name="T23" fmla="*/ 2147483646 h 1596"/>
              <a:gd name="T24" fmla="*/ 2147483646 w 916"/>
              <a:gd name="T25" fmla="*/ 2147483646 h 1596"/>
              <a:gd name="T26" fmla="*/ 2147483646 w 916"/>
              <a:gd name="T27" fmla="*/ 2147483646 h 1596"/>
              <a:gd name="T28" fmla="*/ 2147483646 w 916"/>
              <a:gd name="T29" fmla="*/ 2147483646 h 1596"/>
              <a:gd name="T30" fmla="*/ 2147483646 w 916"/>
              <a:gd name="T31" fmla="*/ 2147483646 h 1596"/>
              <a:gd name="T32" fmla="*/ 2147483646 w 916"/>
              <a:gd name="T33" fmla="*/ 2147483646 h 1596"/>
              <a:gd name="T34" fmla="*/ 2147483646 w 916"/>
              <a:gd name="T35" fmla="*/ 2147483646 h 1596"/>
              <a:gd name="T36" fmla="*/ 2147483646 w 916"/>
              <a:gd name="T37" fmla="*/ 2147483646 h 1596"/>
              <a:gd name="T38" fmla="*/ 2147483646 w 916"/>
              <a:gd name="T39" fmla="*/ 2147483646 h 1596"/>
              <a:gd name="T40" fmla="*/ 2147483646 w 916"/>
              <a:gd name="T41" fmla="*/ 2147483646 h 1596"/>
              <a:gd name="T42" fmla="*/ 2147483646 w 916"/>
              <a:gd name="T43" fmla="*/ 2147483646 h 1596"/>
              <a:gd name="T44" fmla="*/ 2147483646 w 916"/>
              <a:gd name="T45" fmla="*/ 2147483646 h 1596"/>
              <a:gd name="T46" fmla="*/ 2147483646 w 916"/>
              <a:gd name="T47" fmla="*/ 2147483646 h 1596"/>
              <a:gd name="T48" fmla="*/ 2147483646 w 916"/>
              <a:gd name="T49" fmla="*/ 2147483646 h 1596"/>
              <a:gd name="T50" fmla="*/ 2147483646 w 916"/>
              <a:gd name="T51" fmla="*/ 2147483646 h 1596"/>
              <a:gd name="T52" fmla="*/ 2147483646 w 916"/>
              <a:gd name="T53" fmla="*/ 2147483646 h 1596"/>
              <a:gd name="T54" fmla="*/ 2147483646 w 916"/>
              <a:gd name="T55" fmla="*/ 2147483646 h 1596"/>
              <a:gd name="T56" fmla="*/ 2147483646 w 916"/>
              <a:gd name="T57" fmla="*/ 2147483646 h 1596"/>
              <a:gd name="T58" fmla="*/ 2147483646 w 916"/>
              <a:gd name="T59" fmla="*/ 2147483646 h 1596"/>
              <a:gd name="T60" fmla="*/ 2147483646 w 916"/>
              <a:gd name="T61" fmla="*/ 2147483646 h 1596"/>
              <a:gd name="T62" fmla="*/ 2147483646 w 916"/>
              <a:gd name="T63" fmla="*/ 2147483646 h 1596"/>
              <a:gd name="T64" fmla="*/ 2147483646 w 916"/>
              <a:gd name="T65" fmla="*/ 2147483646 h 1596"/>
              <a:gd name="T66" fmla="*/ 2147483646 w 916"/>
              <a:gd name="T67" fmla="*/ 2147483646 h 1596"/>
              <a:gd name="T68" fmla="*/ 2147483646 w 916"/>
              <a:gd name="T69" fmla="*/ 2147483646 h 1596"/>
              <a:gd name="T70" fmla="*/ 2147483646 w 916"/>
              <a:gd name="T71" fmla="*/ 2147483646 h 1596"/>
              <a:gd name="T72" fmla="*/ 2147483646 w 916"/>
              <a:gd name="T73" fmla="*/ 2147483646 h 1596"/>
              <a:gd name="T74" fmla="*/ 2147483646 w 916"/>
              <a:gd name="T75" fmla="*/ 2147483646 h 1596"/>
              <a:gd name="T76" fmla="*/ 2147483646 w 916"/>
              <a:gd name="T77" fmla="*/ 2147483646 h 1596"/>
              <a:gd name="T78" fmla="*/ 2147483646 w 916"/>
              <a:gd name="T79" fmla="*/ 2147483646 h 1596"/>
              <a:gd name="T80" fmla="*/ 2147483646 w 916"/>
              <a:gd name="T81" fmla="*/ 0 h 1596"/>
              <a:gd name="T82" fmla="*/ 2147483646 w 916"/>
              <a:gd name="T83" fmla="*/ 2147483646 h 1596"/>
              <a:gd name="T84" fmla="*/ 2147483646 w 916"/>
              <a:gd name="T85" fmla="*/ 2147483646 h 1596"/>
              <a:gd name="T86" fmla="*/ 2147483646 w 916"/>
              <a:gd name="T87" fmla="*/ 2147483646 h 1596"/>
              <a:gd name="T88" fmla="*/ 2147483646 w 916"/>
              <a:gd name="T89" fmla="*/ 2147483646 h 1596"/>
              <a:gd name="T90" fmla="*/ 2147483646 w 916"/>
              <a:gd name="T91" fmla="*/ 2147483646 h 1596"/>
              <a:gd name="T92" fmla="*/ 2147483646 w 916"/>
              <a:gd name="T93" fmla="*/ 2147483646 h 1596"/>
              <a:gd name="T94" fmla="*/ 2147483646 w 916"/>
              <a:gd name="T95" fmla="*/ 2147483646 h 1596"/>
              <a:gd name="T96" fmla="*/ 2147483646 w 916"/>
              <a:gd name="T97" fmla="*/ 2147483646 h 1596"/>
              <a:gd name="T98" fmla="*/ 2147483646 w 916"/>
              <a:gd name="T99" fmla="*/ 2147483646 h 1596"/>
              <a:gd name="T100" fmla="*/ 2147483646 w 916"/>
              <a:gd name="T101" fmla="*/ 2147483646 h 15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16" h="1596">
                <a:moveTo>
                  <a:pt x="891" y="811"/>
                </a:moveTo>
                <a:lnTo>
                  <a:pt x="904" y="874"/>
                </a:lnTo>
                <a:lnTo>
                  <a:pt x="904" y="950"/>
                </a:lnTo>
                <a:lnTo>
                  <a:pt x="904" y="1013"/>
                </a:lnTo>
                <a:lnTo>
                  <a:pt x="904" y="1077"/>
                </a:lnTo>
                <a:lnTo>
                  <a:pt x="904" y="1127"/>
                </a:lnTo>
                <a:lnTo>
                  <a:pt x="916" y="1178"/>
                </a:lnTo>
                <a:lnTo>
                  <a:pt x="904" y="1216"/>
                </a:lnTo>
                <a:lnTo>
                  <a:pt x="904" y="1254"/>
                </a:lnTo>
                <a:lnTo>
                  <a:pt x="891" y="1330"/>
                </a:lnTo>
                <a:lnTo>
                  <a:pt x="878" y="1394"/>
                </a:lnTo>
                <a:lnTo>
                  <a:pt x="866" y="1444"/>
                </a:lnTo>
                <a:lnTo>
                  <a:pt x="840" y="1495"/>
                </a:lnTo>
                <a:lnTo>
                  <a:pt x="827" y="1520"/>
                </a:lnTo>
                <a:lnTo>
                  <a:pt x="815" y="1533"/>
                </a:lnTo>
                <a:lnTo>
                  <a:pt x="802" y="1558"/>
                </a:lnTo>
                <a:lnTo>
                  <a:pt x="789" y="1571"/>
                </a:lnTo>
                <a:lnTo>
                  <a:pt x="777" y="1571"/>
                </a:lnTo>
                <a:lnTo>
                  <a:pt x="764" y="1584"/>
                </a:lnTo>
                <a:lnTo>
                  <a:pt x="751" y="1584"/>
                </a:lnTo>
                <a:lnTo>
                  <a:pt x="738" y="1596"/>
                </a:lnTo>
                <a:lnTo>
                  <a:pt x="738" y="1584"/>
                </a:lnTo>
                <a:lnTo>
                  <a:pt x="726" y="1584"/>
                </a:lnTo>
                <a:lnTo>
                  <a:pt x="713" y="1571"/>
                </a:lnTo>
                <a:lnTo>
                  <a:pt x="700" y="1558"/>
                </a:lnTo>
                <a:lnTo>
                  <a:pt x="700" y="1533"/>
                </a:lnTo>
                <a:lnTo>
                  <a:pt x="700" y="1520"/>
                </a:lnTo>
                <a:lnTo>
                  <a:pt x="700" y="1495"/>
                </a:lnTo>
                <a:lnTo>
                  <a:pt x="700" y="1482"/>
                </a:lnTo>
                <a:lnTo>
                  <a:pt x="687" y="1457"/>
                </a:lnTo>
                <a:lnTo>
                  <a:pt x="675" y="1432"/>
                </a:lnTo>
                <a:lnTo>
                  <a:pt x="662" y="1406"/>
                </a:lnTo>
                <a:lnTo>
                  <a:pt x="649" y="1381"/>
                </a:lnTo>
                <a:lnTo>
                  <a:pt x="624" y="1356"/>
                </a:lnTo>
                <a:lnTo>
                  <a:pt x="611" y="1330"/>
                </a:lnTo>
                <a:lnTo>
                  <a:pt x="586" y="1318"/>
                </a:lnTo>
                <a:lnTo>
                  <a:pt x="560" y="1292"/>
                </a:lnTo>
                <a:lnTo>
                  <a:pt x="535" y="1267"/>
                </a:lnTo>
                <a:lnTo>
                  <a:pt x="509" y="1254"/>
                </a:lnTo>
                <a:lnTo>
                  <a:pt x="497" y="1242"/>
                </a:lnTo>
                <a:lnTo>
                  <a:pt x="484" y="1229"/>
                </a:lnTo>
                <a:lnTo>
                  <a:pt x="484" y="1216"/>
                </a:lnTo>
                <a:lnTo>
                  <a:pt x="484" y="1204"/>
                </a:lnTo>
                <a:lnTo>
                  <a:pt x="484" y="1191"/>
                </a:lnTo>
                <a:lnTo>
                  <a:pt x="497" y="1191"/>
                </a:lnTo>
                <a:lnTo>
                  <a:pt x="509" y="1191"/>
                </a:lnTo>
                <a:lnTo>
                  <a:pt x="522" y="1191"/>
                </a:lnTo>
                <a:lnTo>
                  <a:pt x="548" y="1204"/>
                </a:lnTo>
                <a:lnTo>
                  <a:pt x="560" y="1204"/>
                </a:lnTo>
                <a:lnTo>
                  <a:pt x="586" y="1216"/>
                </a:lnTo>
                <a:lnTo>
                  <a:pt x="611" y="1216"/>
                </a:lnTo>
                <a:lnTo>
                  <a:pt x="637" y="1229"/>
                </a:lnTo>
                <a:lnTo>
                  <a:pt x="662" y="1242"/>
                </a:lnTo>
                <a:lnTo>
                  <a:pt x="687" y="1242"/>
                </a:lnTo>
                <a:lnTo>
                  <a:pt x="700" y="1242"/>
                </a:lnTo>
                <a:lnTo>
                  <a:pt x="713" y="1242"/>
                </a:lnTo>
                <a:lnTo>
                  <a:pt x="726" y="1242"/>
                </a:lnTo>
                <a:lnTo>
                  <a:pt x="738" y="1229"/>
                </a:lnTo>
                <a:lnTo>
                  <a:pt x="738" y="1216"/>
                </a:lnTo>
                <a:lnTo>
                  <a:pt x="751" y="1191"/>
                </a:lnTo>
                <a:lnTo>
                  <a:pt x="764" y="1166"/>
                </a:lnTo>
                <a:lnTo>
                  <a:pt x="764" y="1127"/>
                </a:lnTo>
                <a:lnTo>
                  <a:pt x="764" y="1077"/>
                </a:lnTo>
                <a:lnTo>
                  <a:pt x="764" y="1064"/>
                </a:lnTo>
                <a:lnTo>
                  <a:pt x="764" y="1026"/>
                </a:lnTo>
                <a:lnTo>
                  <a:pt x="764" y="1001"/>
                </a:lnTo>
                <a:lnTo>
                  <a:pt x="764" y="963"/>
                </a:lnTo>
                <a:lnTo>
                  <a:pt x="764" y="912"/>
                </a:lnTo>
                <a:lnTo>
                  <a:pt x="764" y="861"/>
                </a:lnTo>
                <a:lnTo>
                  <a:pt x="764" y="811"/>
                </a:lnTo>
                <a:lnTo>
                  <a:pt x="751" y="747"/>
                </a:lnTo>
                <a:lnTo>
                  <a:pt x="751" y="684"/>
                </a:lnTo>
                <a:lnTo>
                  <a:pt x="751" y="621"/>
                </a:lnTo>
                <a:lnTo>
                  <a:pt x="738" y="570"/>
                </a:lnTo>
                <a:lnTo>
                  <a:pt x="738" y="507"/>
                </a:lnTo>
                <a:lnTo>
                  <a:pt x="738" y="469"/>
                </a:lnTo>
                <a:lnTo>
                  <a:pt x="726" y="418"/>
                </a:lnTo>
                <a:lnTo>
                  <a:pt x="726" y="367"/>
                </a:lnTo>
                <a:lnTo>
                  <a:pt x="726" y="329"/>
                </a:lnTo>
                <a:lnTo>
                  <a:pt x="713" y="291"/>
                </a:lnTo>
                <a:lnTo>
                  <a:pt x="713" y="266"/>
                </a:lnTo>
                <a:lnTo>
                  <a:pt x="700" y="228"/>
                </a:lnTo>
                <a:lnTo>
                  <a:pt x="700" y="215"/>
                </a:lnTo>
                <a:lnTo>
                  <a:pt x="687" y="190"/>
                </a:lnTo>
                <a:lnTo>
                  <a:pt x="675" y="177"/>
                </a:lnTo>
                <a:lnTo>
                  <a:pt x="662" y="164"/>
                </a:lnTo>
                <a:lnTo>
                  <a:pt x="662" y="152"/>
                </a:lnTo>
                <a:lnTo>
                  <a:pt x="637" y="152"/>
                </a:lnTo>
                <a:lnTo>
                  <a:pt x="624" y="152"/>
                </a:lnTo>
                <a:lnTo>
                  <a:pt x="598" y="152"/>
                </a:lnTo>
                <a:lnTo>
                  <a:pt x="560" y="152"/>
                </a:lnTo>
                <a:lnTo>
                  <a:pt x="522" y="164"/>
                </a:lnTo>
                <a:lnTo>
                  <a:pt x="471" y="164"/>
                </a:lnTo>
                <a:lnTo>
                  <a:pt x="420" y="177"/>
                </a:lnTo>
                <a:lnTo>
                  <a:pt x="369" y="190"/>
                </a:lnTo>
                <a:lnTo>
                  <a:pt x="306" y="202"/>
                </a:lnTo>
                <a:lnTo>
                  <a:pt x="255" y="215"/>
                </a:lnTo>
                <a:lnTo>
                  <a:pt x="191" y="228"/>
                </a:lnTo>
                <a:lnTo>
                  <a:pt x="153" y="228"/>
                </a:lnTo>
                <a:lnTo>
                  <a:pt x="102" y="241"/>
                </a:lnTo>
                <a:lnTo>
                  <a:pt x="64" y="241"/>
                </a:lnTo>
                <a:lnTo>
                  <a:pt x="26" y="241"/>
                </a:lnTo>
                <a:lnTo>
                  <a:pt x="0" y="253"/>
                </a:lnTo>
                <a:lnTo>
                  <a:pt x="0" y="152"/>
                </a:lnTo>
                <a:lnTo>
                  <a:pt x="26" y="139"/>
                </a:lnTo>
                <a:lnTo>
                  <a:pt x="64" y="139"/>
                </a:lnTo>
                <a:lnTo>
                  <a:pt x="102" y="139"/>
                </a:lnTo>
                <a:lnTo>
                  <a:pt x="153" y="126"/>
                </a:lnTo>
                <a:lnTo>
                  <a:pt x="204" y="126"/>
                </a:lnTo>
                <a:lnTo>
                  <a:pt x="255" y="114"/>
                </a:lnTo>
                <a:lnTo>
                  <a:pt x="306" y="101"/>
                </a:lnTo>
                <a:lnTo>
                  <a:pt x="369" y="88"/>
                </a:lnTo>
                <a:lnTo>
                  <a:pt x="433" y="76"/>
                </a:lnTo>
                <a:lnTo>
                  <a:pt x="484" y="63"/>
                </a:lnTo>
                <a:lnTo>
                  <a:pt x="535" y="50"/>
                </a:lnTo>
                <a:lnTo>
                  <a:pt x="573" y="50"/>
                </a:lnTo>
                <a:lnTo>
                  <a:pt x="598" y="38"/>
                </a:lnTo>
                <a:lnTo>
                  <a:pt x="624" y="25"/>
                </a:lnTo>
                <a:lnTo>
                  <a:pt x="637" y="25"/>
                </a:lnTo>
                <a:lnTo>
                  <a:pt x="649" y="12"/>
                </a:lnTo>
                <a:lnTo>
                  <a:pt x="675" y="0"/>
                </a:lnTo>
                <a:lnTo>
                  <a:pt x="687" y="0"/>
                </a:lnTo>
                <a:lnTo>
                  <a:pt x="700" y="0"/>
                </a:lnTo>
                <a:lnTo>
                  <a:pt x="726" y="0"/>
                </a:lnTo>
                <a:lnTo>
                  <a:pt x="751" y="12"/>
                </a:lnTo>
                <a:lnTo>
                  <a:pt x="777" y="25"/>
                </a:lnTo>
                <a:lnTo>
                  <a:pt x="815" y="50"/>
                </a:lnTo>
                <a:lnTo>
                  <a:pt x="840" y="63"/>
                </a:lnTo>
                <a:lnTo>
                  <a:pt x="853" y="76"/>
                </a:lnTo>
                <a:lnTo>
                  <a:pt x="866" y="88"/>
                </a:lnTo>
                <a:lnTo>
                  <a:pt x="878" y="101"/>
                </a:lnTo>
                <a:lnTo>
                  <a:pt x="891" y="126"/>
                </a:lnTo>
                <a:lnTo>
                  <a:pt x="904" y="152"/>
                </a:lnTo>
                <a:lnTo>
                  <a:pt x="916" y="164"/>
                </a:lnTo>
                <a:lnTo>
                  <a:pt x="904" y="177"/>
                </a:lnTo>
                <a:lnTo>
                  <a:pt x="904" y="190"/>
                </a:lnTo>
                <a:lnTo>
                  <a:pt x="891" y="202"/>
                </a:lnTo>
                <a:lnTo>
                  <a:pt x="891" y="215"/>
                </a:lnTo>
                <a:lnTo>
                  <a:pt x="878" y="215"/>
                </a:lnTo>
                <a:lnTo>
                  <a:pt x="878" y="241"/>
                </a:lnTo>
                <a:lnTo>
                  <a:pt x="878" y="253"/>
                </a:lnTo>
                <a:lnTo>
                  <a:pt x="866" y="279"/>
                </a:lnTo>
                <a:lnTo>
                  <a:pt x="866" y="304"/>
                </a:lnTo>
                <a:lnTo>
                  <a:pt x="866" y="329"/>
                </a:lnTo>
                <a:lnTo>
                  <a:pt x="878" y="355"/>
                </a:lnTo>
                <a:lnTo>
                  <a:pt x="878" y="393"/>
                </a:lnTo>
                <a:lnTo>
                  <a:pt x="878" y="431"/>
                </a:lnTo>
                <a:lnTo>
                  <a:pt x="878" y="469"/>
                </a:lnTo>
                <a:lnTo>
                  <a:pt x="878" y="532"/>
                </a:lnTo>
                <a:lnTo>
                  <a:pt x="891" y="583"/>
                </a:lnTo>
                <a:lnTo>
                  <a:pt x="891" y="659"/>
                </a:lnTo>
                <a:lnTo>
                  <a:pt x="891" y="722"/>
                </a:lnTo>
                <a:lnTo>
                  <a:pt x="891" y="8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4" name="Freeform 36"/>
          <p:cNvSpPr>
            <a:spLocks noChangeArrowheads="1"/>
          </p:cNvSpPr>
          <p:nvPr/>
        </p:nvSpPr>
        <p:spPr bwMode="auto">
          <a:xfrm>
            <a:off x="6626225" y="2166938"/>
            <a:ext cx="363538" cy="95250"/>
          </a:xfrm>
          <a:custGeom>
            <a:avLst/>
            <a:gdLst>
              <a:gd name="T0" fmla="*/ 0 w 573"/>
              <a:gd name="T1" fmla="*/ 2147483646 h 152"/>
              <a:gd name="T2" fmla="*/ 2147483646 w 573"/>
              <a:gd name="T3" fmla="*/ 2147483646 h 152"/>
              <a:gd name="T4" fmla="*/ 2147483646 w 573"/>
              <a:gd name="T5" fmla="*/ 2147483646 h 152"/>
              <a:gd name="T6" fmla="*/ 2147483646 w 573"/>
              <a:gd name="T7" fmla="*/ 2147483646 h 152"/>
              <a:gd name="T8" fmla="*/ 2147483646 w 573"/>
              <a:gd name="T9" fmla="*/ 2147483646 h 152"/>
              <a:gd name="T10" fmla="*/ 2147483646 w 573"/>
              <a:gd name="T11" fmla="*/ 2147483646 h 152"/>
              <a:gd name="T12" fmla="*/ 2147483646 w 573"/>
              <a:gd name="T13" fmla="*/ 2147483646 h 152"/>
              <a:gd name="T14" fmla="*/ 2147483646 w 573"/>
              <a:gd name="T15" fmla="*/ 2147483646 h 152"/>
              <a:gd name="T16" fmla="*/ 2147483646 w 573"/>
              <a:gd name="T17" fmla="*/ 2147483646 h 152"/>
              <a:gd name="T18" fmla="*/ 2147483646 w 573"/>
              <a:gd name="T19" fmla="*/ 2147483646 h 152"/>
              <a:gd name="T20" fmla="*/ 2147483646 w 573"/>
              <a:gd name="T21" fmla="*/ 0 h 152"/>
              <a:gd name="T22" fmla="*/ 2147483646 w 573"/>
              <a:gd name="T23" fmla="*/ 0 h 152"/>
              <a:gd name="T24" fmla="*/ 2147483646 w 573"/>
              <a:gd name="T25" fmla="*/ 0 h 152"/>
              <a:gd name="T26" fmla="*/ 2147483646 w 573"/>
              <a:gd name="T27" fmla="*/ 0 h 152"/>
              <a:gd name="T28" fmla="*/ 2147483646 w 573"/>
              <a:gd name="T29" fmla="*/ 0 h 152"/>
              <a:gd name="T30" fmla="*/ 2147483646 w 573"/>
              <a:gd name="T31" fmla="*/ 0 h 152"/>
              <a:gd name="T32" fmla="*/ 2147483646 w 573"/>
              <a:gd name="T33" fmla="*/ 0 h 152"/>
              <a:gd name="T34" fmla="*/ 2147483646 w 573"/>
              <a:gd name="T35" fmla="*/ 0 h 152"/>
              <a:gd name="T36" fmla="*/ 2147483646 w 573"/>
              <a:gd name="T37" fmla="*/ 0 h 152"/>
              <a:gd name="T38" fmla="*/ 2147483646 w 573"/>
              <a:gd name="T39" fmla="*/ 2147483646 h 152"/>
              <a:gd name="T40" fmla="*/ 2147483646 w 573"/>
              <a:gd name="T41" fmla="*/ 2147483646 h 152"/>
              <a:gd name="T42" fmla="*/ 2147483646 w 573"/>
              <a:gd name="T43" fmla="*/ 2147483646 h 152"/>
              <a:gd name="T44" fmla="*/ 2147483646 w 573"/>
              <a:gd name="T45" fmla="*/ 2147483646 h 152"/>
              <a:gd name="T46" fmla="*/ 2147483646 w 573"/>
              <a:gd name="T47" fmla="*/ 2147483646 h 152"/>
              <a:gd name="T48" fmla="*/ 2147483646 w 573"/>
              <a:gd name="T49" fmla="*/ 2147483646 h 152"/>
              <a:gd name="T50" fmla="*/ 2147483646 w 573"/>
              <a:gd name="T51" fmla="*/ 2147483646 h 152"/>
              <a:gd name="T52" fmla="*/ 2147483646 w 573"/>
              <a:gd name="T53" fmla="*/ 2147483646 h 152"/>
              <a:gd name="T54" fmla="*/ 2147483646 w 573"/>
              <a:gd name="T55" fmla="*/ 2147483646 h 152"/>
              <a:gd name="T56" fmla="*/ 2147483646 w 573"/>
              <a:gd name="T57" fmla="*/ 2147483646 h 152"/>
              <a:gd name="T58" fmla="*/ 2147483646 w 573"/>
              <a:gd name="T59" fmla="*/ 2147483646 h 152"/>
              <a:gd name="T60" fmla="*/ 2147483646 w 573"/>
              <a:gd name="T61" fmla="*/ 2147483646 h 152"/>
              <a:gd name="T62" fmla="*/ 2147483646 w 573"/>
              <a:gd name="T63" fmla="*/ 2147483646 h 152"/>
              <a:gd name="T64" fmla="*/ 2147483646 w 573"/>
              <a:gd name="T65" fmla="*/ 2147483646 h 152"/>
              <a:gd name="T66" fmla="*/ 2147483646 w 573"/>
              <a:gd name="T67" fmla="*/ 2147483646 h 152"/>
              <a:gd name="T68" fmla="*/ 2147483646 w 573"/>
              <a:gd name="T69" fmla="*/ 2147483646 h 152"/>
              <a:gd name="T70" fmla="*/ 2147483646 w 573"/>
              <a:gd name="T71" fmla="*/ 2147483646 h 152"/>
              <a:gd name="T72" fmla="*/ 2147483646 w 573"/>
              <a:gd name="T73" fmla="*/ 2147483646 h 152"/>
              <a:gd name="T74" fmla="*/ 2147483646 w 573"/>
              <a:gd name="T75" fmla="*/ 2147483646 h 152"/>
              <a:gd name="T76" fmla="*/ 2147483646 w 573"/>
              <a:gd name="T77" fmla="*/ 2147483646 h 152"/>
              <a:gd name="T78" fmla="*/ 2147483646 w 573"/>
              <a:gd name="T79" fmla="*/ 2147483646 h 152"/>
              <a:gd name="T80" fmla="*/ 0 w 573"/>
              <a:gd name="T81" fmla="*/ 2147483646 h 152"/>
              <a:gd name="T82" fmla="*/ 0 w 573"/>
              <a:gd name="T83" fmla="*/ 2147483646 h 1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73" h="152">
                <a:moveTo>
                  <a:pt x="0" y="76"/>
                </a:moveTo>
                <a:lnTo>
                  <a:pt x="39" y="63"/>
                </a:lnTo>
                <a:lnTo>
                  <a:pt x="90" y="50"/>
                </a:lnTo>
                <a:lnTo>
                  <a:pt x="128" y="50"/>
                </a:lnTo>
                <a:lnTo>
                  <a:pt x="166" y="38"/>
                </a:lnTo>
                <a:lnTo>
                  <a:pt x="204" y="38"/>
                </a:lnTo>
                <a:lnTo>
                  <a:pt x="229" y="25"/>
                </a:lnTo>
                <a:lnTo>
                  <a:pt x="268" y="25"/>
                </a:lnTo>
                <a:lnTo>
                  <a:pt x="293" y="12"/>
                </a:lnTo>
                <a:lnTo>
                  <a:pt x="319" y="12"/>
                </a:lnTo>
                <a:lnTo>
                  <a:pt x="344" y="0"/>
                </a:lnTo>
                <a:lnTo>
                  <a:pt x="369" y="0"/>
                </a:lnTo>
                <a:lnTo>
                  <a:pt x="382" y="0"/>
                </a:lnTo>
                <a:lnTo>
                  <a:pt x="395" y="0"/>
                </a:lnTo>
                <a:lnTo>
                  <a:pt x="408" y="0"/>
                </a:lnTo>
                <a:lnTo>
                  <a:pt x="420" y="0"/>
                </a:lnTo>
                <a:lnTo>
                  <a:pt x="433" y="0"/>
                </a:lnTo>
                <a:lnTo>
                  <a:pt x="484" y="0"/>
                </a:lnTo>
                <a:lnTo>
                  <a:pt x="497" y="0"/>
                </a:lnTo>
                <a:lnTo>
                  <a:pt x="522" y="12"/>
                </a:lnTo>
                <a:lnTo>
                  <a:pt x="548" y="12"/>
                </a:lnTo>
                <a:lnTo>
                  <a:pt x="560" y="25"/>
                </a:lnTo>
                <a:lnTo>
                  <a:pt x="573" y="38"/>
                </a:lnTo>
                <a:lnTo>
                  <a:pt x="573" y="50"/>
                </a:lnTo>
                <a:lnTo>
                  <a:pt x="560" y="63"/>
                </a:lnTo>
                <a:lnTo>
                  <a:pt x="548" y="76"/>
                </a:lnTo>
                <a:lnTo>
                  <a:pt x="522" y="88"/>
                </a:lnTo>
                <a:lnTo>
                  <a:pt x="509" y="101"/>
                </a:lnTo>
                <a:lnTo>
                  <a:pt x="497" y="101"/>
                </a:lnTo>
                <a:lnTo>
                  <a:pt x="484" y="114"/>
                </a:lnTo>
                <a:lnTo>
                  <a:pt x="458" y="114"/>
                </a:lnTo>
                <a:lnTo>
                  <a:pt x="433" y="126"/>
                </a:lnTo>
                <a:lnTo>
                  <a:pt x="408" y="126"/>
                </a:lnTo>
                <a:lnTo>
                  <a:pt x="382" y="126"/>
                </a:lnTo>
                <a:lnTo>
                  <a:pt x="344" y="139"/>
                </a:lnTo>
                <a:lnTo>
                  <a:pt x="268" y="139"/>
                </a:lnTo>
                <a:lnTo>
                  <a:pt x="191" y="139"/>
                </a:lnTo>
                <a:lnTo>
                  <a:pt x="140" y="139"/>
                </a:lnTo>
                <a:lnTo>
                  <a:pt x="90" y="152"/>
                </a:lnTo>
                <a:lnTo>
                  <a:pt x="51" y="152"/>
                </a:lnTo>
                <a:lnTo>
                  <a:pt x="0" y="152"/>
                </a:lnTo>
                <a:lnTo>
                  <a:pt x="0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5" name="Freeform 37"/>
          <p:cNvSpPr>
            <a:spLocks noChangeArrowheads="1"/>
          </p:cNvSpPr>
          <p:nvPr/>
        </p:nvSpPr>
        <p:spPr bwMode="auto">
          <a:xfrm>
            <a:off x="6626225" y="2382838"/>
            <a:ext cx="363538" cy="96837"/>
          </a:xfrm>
          <a:custGeom>
            <a:avLst/>
            <a:gdLst>
              <a:gd name="T0" fmla="*/ 2147483646 w 573"/>
              <a:gd name="T1" fmla="*/ 2147483646 h 152"/>
              <a:gd name="T2" fmla="*/ 2147483646 w 573"/>
              <a:gd name="T3" fmla="*/ 2147483646 h 152"/>
              <a:gd name="T4" fmla="*/ 2147483646 w 573"/>
              <a:gd name="T5" fmla="*/ 2147483646 h 152"/>
              <a:gd name="T6" fmla="*/ 2147483646 w 573"/>
              <a:gd name="T7" fmla="*/ 2147483646 h 152"/>
              <a:gd name="T8" fmla="*/ 2147483646 w 573"/>
              <a:gd name="T9" fmla="*/ 2147483646 h 152"/>
              <a:gd name="T10" fmla="*/ 2147483646 w 573"/>
              <a:gd name="T11" fmla="*/ 2147483646 h 152"/>
              <a:gd name="T12" fmla="*/ 2147483646 w 573"/>
              <a:gd name="T13" fmla="*/ 2147483646 h 152"/>
              <a:gd name="T14" fmla="*/ 2147483646 w 573"/>
              <a:gd name="T15" fmla="*/ 2147483646 h 152"/>
              <a:gd name="T16" fmla="*/ 2147483646 w 573"/>
              <a:gd name="T17" fmla="*/ 2147483646 h 152"/>
              <a:gd name="T18" fmla="*/ 2147483646 w 573"/>
              <a:gd name="T19" fmla="*/ 2147483646 h 152"/>
              <a:gd name="T20" fmla="*/ 2147483646 w 573"/>
              <a:gd name="T21" fmla="*/ 2147483646 h 152"/>
              <a:gd name="T22" fmla="*/ 2147483646 w 573"/>
              <a:gd name="T23" fmla="*/ 2147483646 h 152"/>
              <a:gd name="T24" fmla="*/ 2147483646 w 573"/>
              <a:gd name="T25" fmla="*/ 2147483646 h 152"/>
              <a:gd name="T26" fmla="*/ 2147483646 w 573"/>
              <a:gd name="T27" fmla="*/ 2147483646 h 152"/>
              <a:gd name="T28" fmla="*/ 2147483646 w 573"/>
              <a:gd name="T29" fmla="*/ 2147483646 h 152"/>
              <a:gd name="T30" fmla="*/ 0 w 573"/>
              <a:gd name="T31" fmla="*/ 2147483646 h 152"/>
              <a:gd name="T32" fmla="*/ 0 w 573"/>
              <a:gd name="T33" fmla="*/ 2147483646 h 152"/>
              <a:gd name="T34" fmla="*/ 2147483646 w 573"/>
              <a:gd name="T35" fmla="*/ 2147483646 h 152"/>
              <a:gd name="T36" fmla="*/ 2147483646 w 573"/>
              <a:gd name="T37" fmla="*/ 2147483646 h 152"/>
              <a:gd name="T38" fmla="*/ 2147483646 w 573"/>
              <a:gd name="T39" fmla="*/ 2147483646 h 152"/>
              <a:gd name="T40" fmla="*/ 2147483646 w 573"/>
              <a:gd name="T41" fmla="*/ 2147483646 h 152"/>
              <a:gd name="T42" fmla="*/ 2147483646 w 573"/>
              <a:gd name="T43" fmla="*/ 2147483646 h 152"/>
              <a:gd name="T44" fmla="*/ 2147483646 w 573"/>
              <a:gd name="T45" fmla="*/ 2147483646 h 152"/>
              <a:gd name="T46" fmla="*/ 2147483646 w 573"/>
              <a:gd name="T47" fmla="*/ 2147483646 h 152"/>
              <a:gd name="T48" fmla="*/ 2147483646 w 573"/>
              <a:gd name="T49" fmla="*/ 2147483646 h 152"/>
              <a:gd name="T50" fmla="*/ 2147483646 w 573"/>
              <a:gd name="T51" fmla="*/ 2147483646 h 152"/>
              <a:gd name="T52" fmla="*/ 2147483646 w 573"/>
              <a:gd name="T53" fmla="*/ 0 h 152"/>
              <a:gd name="T54" fmla="*/ 2147483646 w 573"/>
              <a:gd name="T55" fmla="*/ 0 h 152"/>
              <a:gd name="T56" fmla="*/ 2147483646 w 573"/>
              <a:gd name="T57" fmla="*/ 2147483646 h 152"/>
              <a:gd name="T58" fmla="*/ 2147483646 w 573"/>
              <a:gd name="T59" fmla="*/ 2147483646 h 152"/>
              <a:gd name="T60" fmla="*/ 2147483646 w 573"/>
              <a:gd name="T61" fmla="*/ 2147483646 h 15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73" h="152">
                <a:moveTo>
                  <a:pt x="573" y="50"/>
                </a:moveTo>
                <a:lnTo>
                  <a:pt x="573" y="63"/>
                </a:lnTo>
                <a:lnTo>
                  <a:pt x="573" y="76"/>
                </a:lnTo>
                <a:lnTo>
                  <a:pt x="560" y="88"/>
                </a:lnTo>
                <a:lnTo>
                  <a:pt x="548" y="101"/>
                </a:lnTo>
                <a:lnTo>
                  <a:pt x="522" y="101"/>
                </a:lnTo>
                <a:lnTo>
                  <a:pt x="497" y="114"/>
                </a:lnTo>
                <a:lnTo>
                  <a:pt x="471" y="114"/>
                </a:lnTo>
                <a:lnTo>
                  <a:pt x="433" y="126"/>
                </a:lnTo>
                <a:lnTo>
                  <a:pt x="395" y="126"/>
                </a:lnTo>
                <a:lnTo>
                  <a:pt x="344" y="139"/>
                </a:lnTo>
                <a:lnTo>
                  <a:pt x="293" y="139"/>
                </a:lnTo>
                <a:lnTo>
                  <a:pt x="229" y="152"/>
                </a:lnTo>
                <a:lnTo>
                  <a:pt x="153" y="152"/>
                </a:lnTo>
                <a:lnTo>
                  <a:pt x="77" y="152"/>
                </a:lnTo>
                <a:lnTo>
                  <a:pt x="0" y="152"/>
                </a:lnTo>
                <a:lnTo>
                  <a:pt x="0" y="76"/>
                </a:lnTo>
                <a:lnTo>
                  <a:pt x="13" y="63"/>
                </a:lnTo>
                <a:lnTo>
                  <a:pt x="39" y="63"/>
                </a:lnTo>
                <a:lnTo>
                  <a:pt x="64" y="63"/>
                </a:lnTo>
                <a:lnTo>
                  <a:pt x="102" y="63"/>
                </a:lnTo>
                <a:lnTo>
                  <a:pt x="166" y="50"/>
                </a:lnTo>
                <a:lnTo>
                  <a:pt x="229" y="38"/>
                </a:lnTo>
                <a:lnTo>
                  <a:pt x="306" y="25"/>
                </a:lnTo>
                <a:lnTo>
                  <a:pt x="369" y="12"/>
                </a:lnTo>
                <a:lnTo>
                  <a:pt x="420" y="12"/>
                </a:lnTo>
                <a:lnTo>
                  <a:pt x="458" y="0"/>
                </a:lnTo>
                <a:lnTo>
                  <a:pt x="497" y="0"/>
                </a:lnTo>
                <a:lnTo>
                  <a:pt x="522" y="12"/>
                </a:lnTo>
                <a:lnTo>
                  <a:pt x="548" y="25"/>
                </a:lnTo>
                <a:lnTo>
                  <a:pt x="573" y="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36" name="Freeform 28"/>
          <p:cNvSpPr>
            <a:spLocks noChangeArrowheads="1"/>
          </p:cNvSpPr>
          <p:nvPr/>
        </p:nvSpPr>
        <p:spPr bwMode="auto">
          <a:xfrm>
            <a:off x="5891213" y="1289050"/>
            <a:ext cx="598487" cy="1481138"/>
          </a:xfrm>
          <a:custGeom>
            <a:avLst/>
            <a:gdLst>
              <a:gd name="T0" fmla="*/ 2147483646 w 941"/>
              <a:gd name="T1" fmla="*/ 2147483646 h 2332"/>
              <a:gd name="T2" fmla="*/ 2147483646 w 941"/>
              <a:gd name="T3" fmla="*/ 2147483646 h 2332"/>
              <a:gd name="T4" fmla="*/ 2147483646 w 941"/>
              <a:gd name="T5" fmla="*/ 2147483646 h 2332"/>
              <a:gd name="T6" fmla="*/ 2147483646 w 941"/>
              <a:gd name="T7" fmla="*/ 2147483646 h 2332"/>
              <a:gd name="T8" fmla="*/ 2147483646 w 941"/>
              <a:gd name="T9" fmla="*/ 2147483646 h 2332"/>
              <a:gd name="T10" fmla="*/ 2147483646 w 941"/>
              <a:gd name="T11" fmla="*/ 2147483646 h 2332"/>
              <a:gd name="T12" fmla="*/ 2147483646 w 941"/>
              <a:gd name="T13" fmla="*/ 2147483646 h 2332"/>
              <a:gd name="T14" fmla="*/ 2147483646 w 941"/>
              <a:gd name="T15" fmla="*/ 2147483646 h 2332"/>
              <a:gd name="T16" fmla="*/ 2147483646 w 941"/>
              <a:gd name="T17" fmla="*/ 2147483646 h 2332"/>
              <a:gd name="T18" fmla="*/ 2147483646 w 941"/>
              <a:gd name="T19" fmla="*/ 2147483646 h 2332"/>
              <a:gd name="T20" fmla="*/ 2147483646 w 941"/>
              <a:gd name="T21" fmla="*/ 2147483646 h 2332"/>
              <a:gd name="T22" fmla="*/ 2147483646 w 941"/>
              <a:gd name="T23" fmla="*/ 2147483646 h 2332"/>
              <a:gd name="T24" fmla="*/ 2147483646 w 941"/>
              <a:gd name="T25" fmla="*/ 2147483646 h 2332"/>
              <a:gd name="T26" fmla="*/ 2147483646 w 941"/>
              <a:gd name="T27" fmla="*/ 2147483646 h 2332"/>
              <a:gd name="T28" fmla="*/ 2147483646 w 941"/>
              <a:gd name="T29" fmla="*/ 2147483646 h 2332"/>
              <a:gd name="T30" fmla="*/ 2147483646 w 941"/>
              <a:gd name="T31" fmla="*/ 2147483646 h 2332"/>
              <a:gd name="T32" fmla="*/ 2147483646 w 941"/>
              <a:gd name="T33" fmla="*/ 2147483646 h 2332"/>
              <a:gd name="T34" fmla="*/ 0 w 941"/>
              <a:gd name="T35" fmla="*/ 2147483646 h 2332"/>
              <a:gd name="T36" fmla="*/ 2147483646 w 941"/>
              <a:gd name="T37" fmla="*/ 2147483646 h 2332"/>
              <a:gd name="T38" fmla="*/ 2147483646 w 941"/>
              <a:gd name="T39" fmla="*/ 2147483646 h 2332"/>
              <a:gd name="T40" fmla="*/ 2147483646 w 941"/>
              <a:gd name="T41" fmla="*/ 2147483646 h 2332"/>
              <a:gd name="T42" fmla="*/ 2147483646 w 941"/>
              <a:gd name="T43" fmla="*/ 2147483646 h 2332"/>
              <a:gd name="T44" fmla="*/ 2147483646 w 941"/>
              <a:gd name="T45" fmla="*/ 2147483646 h 2332"/>
              <a:gd name="T46" fmla="*/ 2147483646 w 941"/>
              <a:gd name="T47" fmla="*/ 2147483646 h 2332"/>
              <a:gd name="T48" fmla="*/ 2147483646 w 941"/>
              <a:gd name="T49" fmla="*/ 2147483646 h 2332"/>
              <a:gd name="T50" fmla="*/ 2147483646 w 941"/>
              <a:gd name="T51" fmla="*/ 2147483646 h 2332"/>
              <a:gd name="T52" fmla="*/ 2147483646 w 941"/>
              <a:gd name="T53" fmla="*/ 2147483646 h 2332"/>
              <a:gd name="T54" fmla="*/ 2147483646 w 941"/>
              <a:gd name="T55" fmla="*/ 2147483646 h 2332"/>
              <a:gd name="T56" fmla="*/ 2147483646 w 941"/>
              <a:gd name="T57" fmla="*/ 2147483646 h 2332"/>
              <a:gd name="T58" fmla="*/ 2147483646 w 941"/>
              <a:gd name="T59" fmla="*/ 2147483646 h 2332"/>
              <a:gd name="T60" fmla="*/ 2147483646 w 941"/>
              <a:gd name="T61" fmla="*/ 2147483646 h 2332"/>
              <a:gd name="T62" fmla="*/ 2147483646 w 941"/>
              <a:gd name="T63" fmla="*/ 2147483646 h 2332"/>
              <a:gd name="T64" fmla="*/ 2147483646 w 941"/>
              <a:gd name="T65" fmla="*/ 2147483646 h 2332"/>
              <a:gd name="T66" fmla="*/ 2147483646 w 941"/>
              <a:gd name="T67" fmla="*/ 2147483646 h 2332"/>
              <a:gd name="T68" fmla="*/ 2147483646 w 941"/>
              <a:gd name="T69" fmla="*/ 0 h 2332"/>
              <a:gd name="T70" fmla="*/ 2147483646 w 941"/>
              <a:gd name="T71" fmla="*/ 0 h 2332"/>
              <a:gd name="T72" fmla="*/ 2147483646 w 941"/>
              <a:gd name="T73" fmla="*/ 0 h 2332"/>
              <a:gd name="T74" fmla="*/ 2147483646 w 941"/>
              <a:gd name="T75" fmla="*/ 2147483646 h 23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41" h="2332">
                <a:moveTo>
                  <a:pt x="941" y="26"/>
                </a:moveTo>
                <a:lnTo>
                  <a:pt x="941" y="127"/>
                </a:lnTo>
                <a:lnTo>
                  <a:pt x="941" y="216"/>
                </a:lnTo>
                <a:lnTo>
                  <a:pt x="941" y="305"/>
                </a:lnTo>
                <a:lnTo>
                  <a:pt x="928" y="393"/>
                </a:lnTo>
                <a:lnTo>
                  <a:pt x="928" y="482"/>
                </a:lnTo>
                <a:lnTo>
                  <a:pt x="916" y="571"/>
                </a:lnTo>
                <a:lnTo>
                  <a:pt x="903" y="647"/>
                </a:lnTo>
                <a:lnTo>
                  <a:pt x="890" y="723"/>
                </a:lnTo>
                <a:lnTo>
                  <a:pt x="878" y="799"/>
                </a:lnTo>
                <a:lnTo>
                  <a:pt x="865" y="875"/>
                </a:lnTo>
                <a:lnTo>
                  <a:pt x="839" y="951"/>
                </a:lnTo>
                <a:lnTo>
                  <a:pt x="827" y="1027"/>
                </a:lnTo>
                <a:lnTo>
                  <a:pt x="776" y="1166"/>
                </a:lnTo>
                <a:lnTo>
                  <a:pt x="725" y="1318"/>
                </a:lnTo>
                <a:lnTo>
                  <a:pt x="687" y="1394"/>
                </a:lnTo>
                <a:lnTo>
                  <a:pt x="661" y="1458"/>
                </a:lnTo>
                <a:lnTo>
                  <a:pt x="636" y="1534"/>
                </a:lnTo>
                <a:lnTo>
                  <a:pt x="598" y="1597"/>
                </a:lnTo>
                <a:lnTo>
                  <a:pt x="560" y="1660"/>
                </a:lnTo>
                <a:lnTo>
                  <a:pt x="534" y="1724"/>
                </a:lnTo>
                <a:lnTo>
                  <a:pt x="496" y="1774"/>
                </a:lnTo>
                <a:lnTo>
                  <a:pt x="458" y="1825"/>
                </a:lnTo>
                <a:lnTo>
                  <a:pt x="420" y="1876"/>
                </a:lnTo>
                <a:lnTo>
                  <a:pt x="381" y="1926"/>
                </a:lnTo>
                <a:lnTo>
                  <a:pt x="318" y="2015"/>
                </a:lnTo>
                <a:lnTo>
                  <a:pt x="241" y="2104"/>
                </a:lnTo>
                <a:lnTo>
                  <a:pt x="165" y="2193"/>
                </a:lnTo>
                <a:lnTo>
                  <a:pt x="127" y="2218"/>
                </a:lnTo>
                <a:lnTo>
                  <a:pt x="102" y="2256"/>
                </a:lnTo>
                <a:lnTo>
                  <a:pt x="76" y="2281"/>
                </a:lnTo>
                <a:lnTo>
                  <a:pt x="51" y="2294"/>
                </a:lnTo>
                <a:lnTo>
                  <a:pt x="38" y="2319"/>
                </a:lnTo>
                <a:lnTo>
                  <a:pt x="25" y="2319"/>
                </a:lnTo>
                <a:lnTo>
                  <a:pt x="12" y="2332"/>
                </a:lnTo>
                <a:lnTo>
                  <a:pt x="0" y="2319"/>
                </a:lnTo>
                <a:lnTo>
                  <a:pt x="12" y="2307"/>
                </a:lnTo>
                <a:lnTo>
                  <a:pt x="25" y="2281"/>
                </a:lnTo>
                <a:lnTo>
                  <a:pt x="38" y="2256"/>
                </a:lnTo>
                <a:lnTo>
                  <a:pt x="63" y="2218"/>
                </a:lnTo>
                <a:lnTo>
                  <a:pt x="89" y="2167"/>
                </a:lnTo>
                <a:lnTo>
                  <a:pt x="127" y="2129"/>
                </a:lnTo>
                <a:lnTo>
                  <a:pt x="165" y="2066"/>
                </a:lnTo>
                <a:lnTo>
                  <a:pt x="241" y="1952"/>
                </a:lnTo>
                <a:lnTo>
                  <a:pt x="318" y="1838"/>
                </a:lnTo>
                <a:lnTo>
                  <a:pt x="356" y="1774"/>
                </a:lnTo>
                <a:lnTo>
                  <a:pt x="394" y="1698"/>
                </a:lnTo>
                <a:lnTo>
                  <a:pt x="432" y="1635"/>
                </a:lnTo>
                <a:lnTo>
                  <a:pt x="470" y="1559"/>
                </a:lnTo>
                <a:lnTo>
                  <a:pt x="509" y="1496"/>
                </a:lnTo>
                <a:lnTo>
                  <a:pt x="534" y="1420"/>
                </a:lnTo>
                <a:lnTo>
                  <a:pt x="572" y="1356"/>
                </a:lnTo>
                <a:lnTo>
                  <a:pt x="598" y="1293"/>
                </a:lnTo>
                <a:lnTo>
                  <a:pt x="649" y="1166"/>
                </a:lnTo>
                <a:lnTo>
                  <a:pt x="687" y="1027"/>
                </a:lnTo>
                <a:lnTo>
                  <a:pt x="712" y="913"/>
                </a:lnTo>
                <a:lnTo>
                  <a:pt x="738" y="786"/>
                </a:lnTo>
                <a:lnTo>
                  <a:pt x="763" y="672"/>
                </a:lnTo>
                <a:lnTo>
                  <a:pt x="776" y="558"/>
                </a:lnTo>
                <a:lnTo>
                  <a:pt x="776" y="444"/>
                </a:lnTo>
                <a:lnTo>
                  <a:pt x="776" y="343"/>
                </a:lnTo>
                <a:lnTo>
                  <a:pt x="776" y="254"/>
                </a:lnTo>
                <a:lnTo>
                  <a:pt x="776" y="178"/>
                </a:lnTo>
                <a:lnTo>
                  <a:pt x="776" y="140"/>
                </a:lnTo>
                <a:lnTo>
                  <a:pt x="763" y="102"/>
                </a:lnTo>
                <a:lnTo>
                  <a:pt x="763" y="76"/>
                </a:lnTo>
                <a:lnTo>
                  <a:pt x="763" y="51"/>
                </a:lnTo>
                <a:lnTo>
                  <a:pt x="763" y="38"/>
                </a:lnTo>
                <a:lnTo>
                  <a:pt x="763" y="13"/>
                </a:lnTo>
                <a:lnTo>
                  <a:pt x="763" y="0"/>
                </a:lnTo>
                <a:lnTo>
                  <a:pt x="776" y="0"/>
                </a:lnTo>
                <a:lnTo>
                  <a:pt x="789" y="0"/>
                </a:lnTo>
                <a:lnTo>
                  <a:pt x="814" y="0"/>
                </a:lnTo>
                <a:lnTo>
                  <a:pt x="839" y="0"/>
                </a:lnTo>
                <a:lnTo>
                  <a:pt x="865" y="0"/>
                </a:lnTo>
                <a:lnTo>
                  <a:pt x="903" y="13"/>
                </a:lnTo>
                <a:lnTo>
                  <a:pt x="941" y="2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895" name="矩形 4"/>
          <p:cNvSpPr>
            <a:spLocks noChangeArrowheads="1"/>
          </p:cNvSpPr>
          <p:nvPr/>
        </p:nvSpPr>
        <p:spPr bwMode="auto">
          <a:xfrm>
            <a:off x="2633663" y="145732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78075" y="750888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xiè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9763" y="3201988"/>
            <a:ext cx="696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纸屑   不屑一顾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39763" y="3973513"/>
            <a:ext cx="749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教室里到处都是纸屑。 </a:t>
            </a:r>
          </a:p>
        </p:txBody>
      </p:sp>
      <p:pic>
        <p:nvPicPr>
          <p:cNvPr id="1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445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0694" name="Freeform 38"/>
          <p:cNvSpPr>
            <a:spLocks noChangeArrowheads="1"/>
          </p:cNvSpPr>
          <p:nvPr/>
        </p:nvSpPr>
        <p:spPr bwMode="auto">
          <a:xfrm>
            <a:off x="6523038" y="1457325"/>
            <a:ext cx="808037" cy="377825"/>
          </a:xfrm>
          <a:custGeom>
            <a:avLst/>
            <a:gdLst>
              <a:gd name="T0" fmla="*/ 2147483646 w 1272"/>
              <a:gd name="T1" fmla="*/ 2147483646 h 596"/>
              <a:gd name="T2" fmla="*/ 2147483646 w 1272"/>
              <a:gd name="T3" fmla="*/ 2147483646 h 596"/>
              <a:gd name="T4" fmla="*/ 2147483646 w 1272"/>
              <a:gd name="T5" fmla="*/ 2147483646 h 596"/>
              <a:gd name="T6" fmla="*/ 2147483646 w 1272"/>
              <a:gd name="T7" fmla="*/ 2147483646 h 596"/>
              <a:gd name="T8" fmla="*/ 2147483646 w 1272"/>
              <a:gd name="T9" fmla="*/ 2147483646 h 596"/>
              <a:gd name="T10" fmla="*/ 2147483646 w 1272"/>
              <a:gd name="T11" fmla="*/ 2147483646 h 596"/>
              <a:gd name="T12" fmla="*/ 2147483646 w 1272"/>
              <a:gd name="T13" fmla="*/ 2147483646 h 596"/>
              <a:gd name="T14" fmla="*/ 2147483646 w 1272"/>
              <a:gd name="T15" fmla="*/ 2147483646 h 596"/>
              <a:gd name="T16" fmla="*/ 2147483646 w 1272"/>
              <a:gd name="T17" fmla="*/ 2147483646 h 596"/>
              <a:gd name="T18" fmla="*/ 2147483646 w 1272"/>
              <a:gd name="T19" fmla="*/ 2147483646 h 596"/>
              <a:gd name="T20" fmla="*/ 2147483646 w 1272"/>
              <a:gd name="T21" fmla="*/ 2147483646 h 596"/>
              <a:gd name="T22" fmla="*/ 2147483646 w 1272"/>
              <a:gd name="T23" fmla="*/ 2147483646 h 596"/>
              <a:gd name="T24" fmla="*/ 2147483646 w 1272"/>
              <a:gd name="T25" fmla="*/ 2147483646 h 596"/>
              <a:gd name="T26" fmla="*/ 0 w 1272"/>
              <a:gd name="T27" fmla="*/ 2147483646 h 596"/>
              <a:gd name="T28" fmla="*/ 2147483646 w 1272"/>
              <a:gd name="T29" fmla="*/ 2147483646 h 596"/>
              <a:gd name="T30" fmla="*/ 2147483646 w 1272"/>
              <a:gd name="T31" fmla="*/ 2147483646 h 596"/>
              <a:gd name="T32" fmla="*/ 2147483646 w 1272"/>
              <a:gd name="T33" fmla="*/ 2147483646 h 596"/>
              <a:gd name="T34" fmla="*/ 2147483646 w 1272"/>
              <a:gd name="T35" fmla="*/ 2147483646 h 596"/>
              <a:gd name="T36" fmla="*/ 2147483646 w 1272"/>
              <a:gd name="T37" fmla="*/ 2147483646 h 596"/>
              <a:gd name="T38" fmla="*/ 2147483646 w 1272"/>
              <a:gd name="T39" fmla="*/ 2147483646 h 596"/>
              <a:gd name="T40" fmla="*/ 2147483646 w 1272"/>
              <a:gd name="T41" fmla="*/ 2147483646 h 596"/>
              <a:gd name="T42" fmla="*/ 2147483646 w 1272"/>
              <a:gd name="T43" fmla="*/ 2147483646 h 596"/>
              <a:gd name="T44" fmla="*/ 2147483646 w 1272"/>
              <a:gd name="T45" fmla="*/ 2147483646 h 596"/>
              <a:gd name="T46" fmla="*/ 2147483646 w 1272"/>
              <a:gd name="T47" fmla="*/ 0 h 596"/>
              <a:gd name="T48" fmla="*/ 2147483646 w 1272"/>
              <a:gd name="T49" fmla="*/ 2147483646 h 596"/>
              <a:gd name="T50" fmla="*/ 2147483646 w 1272"/>
              <a:gd name="T51" fmla="*/ 2147483646 h 596"/>
              <a:gd name="T52" fmla="*/ 2147483646 w 1272"/>
              <a:gd name="T53" fmla="*/ 2147483646 h 596"/>
              <a:gd name="T54" fmla="*/ 2147483646 w 1272"/>
              <a:gd name="T55" fmla="*/ 2147483646 h 596"/>
              <a:gd name="T56" fmla="*/ 2147483646 w 1272"/>
              <a:gd name="T57" fmla="*/ 2147483646 h 596"/>
              <a:gd name="T58" fmla="*/ 2147483646 w 1272"/>
              <a:gd name="T59" fmla="*/ 2147483646 h 596"/>
              <a:gd name="T60" fmla="*/ 2147483646 w 1272"/>
              <a:gd name="T61" fmla="*/ 2147483646 h 596"/>
              <a:gd name="T62" fmla="*/ 2147483646 w 1272"/>
              <a:gd name="T63" fmla="*/ 2147483646 h 596"/>
              <a:gd name="T64" fmla="*/ 2147483646 w 1272"/>
              <a:gd name="T65" fmla="*/ 2147483646 h 596"/>
              <a:gd name="T66" fmla="*/ 2147483646 w 1272"/>
              <a:gd name="T67" fmla="*/ 2147483646 h 596"/>
              <a:gd name="T68" fmla="*/ 2147483646 w 1272"/>
              <a:gd name="T69" fmla="*/ 2147483646 h 596"/>
              <a:gd name="T70" fmla="*/ 2147483646 w 1272"/>
              <a:gd name="T71" fmla="*/ 2147483646 h 596"/>
              <a:gd name="T72" fmla="*/ 2147483646 w 1272"/>
              <a:gd name="T73" fmla="*/ 2147483646 h 596"/>
              <a:gd name="T74" fmla="*/ 2147483646 w 1272"/>
              <a:gd name="T75" fmla="*/ 2147483646 h 596"/>
              <a:gd name="T76" fmla="*/ 2147483646 w 1272"/>
              <a:gd name="T77" fmla="*/ 2147483646 h 5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72" h="596">
                <a:moveTo>
                  <a:pt x="903" y="596"/>
                </a:moveTo>
                <a:lnTo>
                  <a:pt x="916" y="532"/>
                </a:lnTo>
                <a:lnTo>
                  <a:pt x="942" y="469"/>
                </a:lnTo>
                <a:lnTo>
                  <a:pt x="954" y="418"/>
                </a:lnTo>
                <a:lnTo>
                  <a:pt x="954" y="380"/>
                </a:lnTo>
                <a:lnTo>
                  <a:pt x="967" y="342"/>
                </a:lnTo>
                <a:lnTo>
                  <a:pt x="967" y="317"/>
                </a:lnTo>
                <a:lnTo>
                  <a:pt x="980" y="292"/>
                </a:lnTo>
                <a:lnTo>
                  <a:pt x="980" y="279"/>
                </a:lnTo>
                <a:lnTo>
                  <a:pt x="980" y="254"/>
                </a:lnTo>
                <a:lnTo>
                  <a:pt x="967" y="228"/>
                </a:lnTo>
                <a:lnTo>
                  <a:pt x="954" y="190"/>
                </a:lnTo>
                <a:lnTo>
                  <a:pt x="929" y="190"/>
                </a:lnTo>
                <a:lnTo>
                  <a:pt x="916" y="190"/>
                </a:lnTo>
                <a:lnTo>
                  <a:pt x="891" y="190"/>
                </a:lnTo>
                <a:lnTo>
                  <a:pt x="853" y="190"/>
                </a:lnTo>
                <a:lnTo>
                  <a:pt x="802" y="203"/>
                </a:lnTo>
                <a:lnTo>
                  <a:pt x="763" y="203"/>
                </a:lnTo>
                <a:lnTo>
                  <a:pt x="700" y="216"/>
                </a:lnTo>
                <a:lnTo>
                  <a:pt x="636" y="216"/>
                </a:lnTo>
                <a:lnTo>
                  <a:pt x="573" y="228"/>
                </a:lnTo>
                <a:lnTo>
                  <a:pt x="496" y="241"/>
                </a:lnTo>
                <a:lnTo>
                  <a:pt x="407" y="254"/>
                </a:lnTo>
                <a:lnTo>
                  <a:pt x="318" y="266"/>
                </a:lnTo>
                <a:lnTo>
                  <a:pt x="216" y="279"/>
                </a:lnTo>
                <a:lnTo>
                  <a:pt x="115" y="304"/>
                </a:lnTo>
                <a:lnTo>
                  <a:pt x="0" y="317"/>
                </a:lnTo>
                <a:lnTo>
                  <a:pt x="0" y="203"/>
                </a:lnTo>
                <a:lnTo>
                  <a:pt x="102" y="190"/>
                </a:lnTo>
                <a:lnTo>
                  <a:pt x="204" y="190"/>
                </a:lnTo>
                <a:lnTo>
                  <a:pt x="293" y="178"/>
                </a:lnTo>
                <a:lnTo>
                  <a:pt x="382" y="165"/>
                </a:lnTo>
                <a:lnTo>
                  <a:pt x="471" y="152"/>
                </a:lnTo>
                <a:lnTo>
                  <a:pt x="560" y="140"/>
                </a:lnTo>
                <a:lnTo>
                  <a:pt x="636" y="114"/>
                </a:lnTo>
                <a:lnTo>
                  <a:pt x="725" y="102"/>
                </a:lnTo>
                <a:lnTo>
                  <a:pt x="776" y="102"/>
                </a:lnTo>
                <a:lnTo>
                  <a:pt x="802" y="89"/>
                </a:lnTo>
                <a:lnTo>
                  <a:pt x="840" y="89"/>
                </a:lnTo>
                <a:lnTo>
                  <a:pt x="865" y="76"/>
                </a:lnTo>
                <a:lnTo>
                  <a:pt x="891" y="64"/>
                </a:lnTo>
                <a:lnTo>
                  <a:pt x="916" y="51"/>
                </a:lnTo>
                <a:lnTo>
                  <a:pt x="929" y="38"/>
                </a:lnTo>
                <a:lnTo>
                  <a:pt x="929" y="26"/>
                </a:lnTo>
                <a:lnTo>
                  <a:pt x="942" y="26"/>
                </a:lnTo>
                <a:lnTo>
                  <a:pt x="954" y="13"/>
                </a:lnTo>
                <a:lnTo>
                  <a:pt x="967" y="0"/>
                </a:lnTo>
                <a:lnTo>
                  <a:pt x="980" y="0"/>
                </a:lnTo>
                <a:lnTo>
                  <a:pt x="1005" y="0"/>
                </a:lnTo>
                <a:lnTo>
                  <a:pt x="1031" y="13"/>
                </a:lnTo>
                <a:lnTo>
                  <a:pt x="1069" y="26"/>
                </a:lnTo>
                <a:lnTo>
                  <a:pt x="1107" y="51"/>
                </a:lnTo>
                <a:lnTo>
                  <a:pt x="1145" y="64"/>
                </a:lnTo>
                <a:lnTo>
                  <a:pt x="1183" y="89"/>
                </a:lnTo>
                <a:lnTo>
                  <a:pt x="1221" y="114"/>
                </a:lnTo>
                <a:lnTo>
                  <a:pt x="1234" y="127"/>
                </a:lnTo>
                <a:lnTo>
                  <a:pt x="1247" y="140"/>
                </a:lnTo>
                <a:lnTo>
                  <a:pt x="1260" y="140"/>
                </a:lnTo>
                <a:lnTo>
                  <a:pt x="1260" y="152"/>
                </a:lnTo>
                <a:lnTo>
                  <a:pt x="1272" y="165"/>
                </a:lnTo>
                <a:lnTo>
                  <a:pt x="1272" y="190"/>
                </a:lnTo>
                <a:lnTo>
                  <a:pt x="1260" y="203"/>
                </a:lnTo>
                <a:lnTo>
                  <a:pt x="1234" y="228"/>
                </a:lnTo>
                <a:lnTo>
                  <a:pt x="1221" y="241"/>
                </a:lnTo>
                <a:lnTo>
                  <a:pt x="1196" y="254"/>
                </a:lnTo>
                <a:lnTo>
                  <a:pt x="1183" y="279"/>
                </a:lnTo>
                <a:lnTo>
                  <a:pt x="1158" y="304"/>
                </a:lnTo>
                <a:lnTo>
                  <a:pt x="1145" y="330"/>
                </a:lnTo>
                <a:lnTo>
                  <a:pt x="1132" y="342"/>
                </a:lnTo>
                <a:lnTo>
                  <a:pt x="1120" y="368"/>
                </a:lnTo>
                <a:lnTo>
                  <a:pt x="1107" y="393"/>
                </a:lnTo>
                <a:lnTo>
                  <a:pt x="1094" y="418"/>
                </a:lnTo>
                <a:lnTo>
                  <a:pt x="1082" y="456"/>
                </a:lnTo>
                <a:lnTo>
                  <a:pt x="1069" y="482"/>
                </a:lnTo>
                <a:lnTo>
                  <a:pt x="1056" y="520"/>
                </a:lnTo>
                <a:lnTo>
                  <a:pt x="1031" y="558"/>
                </a:lnTo>
                <a:lnTo>
                  <a:pt x="1018" y="596"/>
                </a:lnTo>
                <a:lnTo>
                  <a:pt x="903" y="5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95" name="Freeform 39"/>
          <p:cNvSpPr>
            <a:spLocks noChangeArrowheads="1"/>
          </p:cNvSpPr>
          <p:nvPr/>
        </p:nvSpPr>
        <p:spPr bwMode="auto">
          <a:xfrm>
            <a:off x="6726238" y="1182688"/>
            <a:ext cx="280987" cy="209550"/>
          </a:xfrm>
          <a:custGeom>
            <a:avLst/>
            <a:gdLst>
              <a:gd name="T0" fmla="*/ 0 w 445"/>
              <a:gd name="T1" fmla="*/ 2147483646 h 330"/>
              <a:gd name="T2" fmla="*/ 0 w 445"/>
              <a:gd name="T3" fmla="*/ 2147483646 h 330"/>
              <a:gd name="T4" fmla="*/ 0 w 445"/>
              <a:gd name="T5" fmla="*/ 2147483646 h 330"/>
              <a:gd name="T6" fmla="*/ 2147483646 w 445"/>
              <a:gd name="T7" fmla="*/ 2147483646 h 330"/>
              <a:gd name="T8" fmla="*/ 2147483646 w 445"/>
              <a:gd name="T9" fmla="*/ 0 h 330"/>
              <a:gd name="T10" fmla="*/ 2147483646 w 445"/>
              <a:gd name="T11" fmla="*/ 0 h 330"/>
              <a:gd name="T12" fmla="*/ 2147483646 w 445"/>
              <a:gd name="T13" fmla="*/ 0 h 330"/>
              <a:gd name="T14" fmla="*/ 2147483646 w 445"/>
              <a:gd name="T15" fmla="*/ 0 h 330"/>
              <a:gd name="T16" fmla="*/ 2147483646 w 445"/>
              <a:gd name="T17" fmla="*/ 0 h 330"/>
              <a:gd name="T18" fmla="*/ 2147483646 w 445"/>
              <a:gd name="T19" fmla="*/ 0 h 330"/>
              <a:gd name="T20" fmla="*/ 2147483646 w 445"/>
              <a:gd name="T21" fmla="*/ 0 h 330"/>
              <a:gd name="T22" fmla="*/ 2147483646 w 445"/>
              <a:gd name="T23" fmla="*/ 2147483646 h 330"/>
              <a:gd name="T24" fmla="*/ 2147483646 w 445"/>
              <a:gd name="T25" fmla="*/ 2147483646 h 330"/>
              <a:gd name="T26" fmla="*/ 2147483646 w 445"/>
              <a:gd name="T27" fmla="*/ 2147483646 h 330"/>
              <a:gd name="T28" fmla="*/ 2147483646 w 445"/>
              <a:gd name="T29" fmla="*/ 2147483646 h 330"/>
              <a:gd name="T30" fmla="*/ 2147483646 w 445"/>
              <a:gd name="T31" fmla="*/ 2147483646 h 330"/>
              <a:gd name="T32" fmla="*/ 2147483646 w 445"/>
              <a:gd name="T33" fmla="*/ 2147483646 h 330"/>
              <a:gd name="T34" fmla="*/ 2147483646 w 445"/>
              <a:gd name="T35" fmla="*/ 2147483646 h 330"/>
              <a:gd name="T36" fmla="*/ 2147483646 w 445"/>
              <a:gd name="T37" fmla="*/ 2147483646 h 330"/>
              <a:gd name="T38" fmla="*/ 2147483646 w 445"/>
              <a:gd name="T39" fmla="*/ 2147483646 h 330"/>
              <a:gd name="T40" fmla="*/ 2147483646 w 445"/>
              <a:gd name="T41" fmla="*/ 2147483646 h 330"/>
              <a:gd name="T42" fmla="*/ 2147483646 w 445"/>
              <a:gd name="T43" fmla="*/ 2147483646 h 330"/>
              <a:gd name="T44" fmla="*/ 2147483646 w 445"/>
              <a:gd name="T45" fmla="*/ 2147483646 h 330"/>
              <a:gd name="T46" fmla="*/ 2147483646 w 445"/>
              <a:gd name="T47" fmla="*/ 2147483646 h 330"/>
              <a:gd name="T48" fmla="*/ 2147483646 w 445"/>
              <a:gd name="T49" fmla="*/ 2147483646 h 330"/>
              <a:gd name="T50" fmla="*/ 2147483646 w 445"/>
              <a:gd name="T51" fmla="*/ 2147483646 h 330"/>
              <a:gd name="T52" fmla="*/ 2147483646 w 445"/>
              <a:gd name="T53" fmla="*/ 2147483646 h 330"/>
              <a:gd name="T54" fmla="*/ 2147483646 w 445"/>
              <a:gd name="T55" fmla="*/ 2147483646 h 330"/>
              <a:gd name="T56" fmla="*/ 2147483646 w 445"/>
              <a:gd name="T57" fmla="*/ 2147483646 h 330"/>
              <a:gd name="T58" fmla="*/ 2147483646 w 445"/>
              <a:gd name="T59" fmla="*/ 2147483646 h 330"/>
              <a:gd name="T60" fmla="*/ 2147483646 w 445"/>
              <a:gd name="T61" fmla="*/ 2147483646 h 330"/>
              <a:gd name="T62" fmla="*/ 2147483646 w 445"/>
              <a:gd name="T63" fmla="*/ 2147483646 h 330"/>
              <a:gd name="T64" fmla="*/ 2147483646 w 445"/>
              <a:gd name="T65" fmla="*/ 2147483646 h 330"/>
              <a:gd name="T66" fmla="*/ 2147483646 w 445"/>
              <a:gd name="T67" fmla="*/ 2147483646 h 330"/>
              <a:gd name="T68" fmla="*/ 2147483646 w 445"/>
              <a:gd name="T69" fmla="*/ 2147483646 h 330"/>
              <a:gd name="T70" fmla="*/ 2147483646 w 445"/>
              <a:gd name="T71" fmla="*/ 2147483646 h 330"/>
              <a:gd name="T72" fmla="*/ 2147483646 w 445"/>
              <a:gd name="T73" fmla="*/ 2147483646 h 330"/>
              <a:gd name="T74" fmla="*/ 2147483646 w 445"/>
              <a:gd name="T75" fmla="*/ 2147483646 h 330"/>
              <a:gd name="T76" fmla="*/ 2147483646 w 445"/>
              <a:gd name="T77" fmla="*/ 2147483646 h 330"/>
              <a:gd name="T78" fmla="*/ 2147483646 w 445"/>
              <a:gd name="T79" fmla="*/ 2147483646 h 330"/>
              <a:gd name="T80" fmla="*/ 2147483646 w 445"/>
              <a:gd name="T81" fmla="*/ 2147483646 h 330"/>
              <a:gd name="T82" fmla="*/ 2147483646 w 445"/>
              <a:gd name="T83" fmla="*/ 2147483646 h 330"/>
              <a:gd name="T84" fmla="*/ 2147483646 w 445"/>
              <a:gd name="T85" fmla="*/ 2147483646 h 330"/>
              <a:gd name="T86" fmla="*/ 2147483646 w 445"/>
              <a:gd name="T87" fmla="*/ 2147483646 h 330"/>
              <a:gd name="T88" fmla="*/ 2147483646 w 445"/>
              <a:gd name="T89" fmla="*/ 2147483646 h 330"/>
              <a:gd name="T90" fmla="*/ 0 w 445"/>
              <a:gd name="T91" fmla="*/ 2147483646 h 3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5" h="330">
                <a:moveTo>
                  <a:pt x="0" y="64"/>
                </a:moveTo>
                <a:lnTo>
                  <a:pt x="0" y="38"/>
                </a:lnTo>
                <a:lnTo>
                  <a:pt x="0" y="26"/>
                </a:lnTo>
                <a:lnTo>
                  <a:pt x="13" y="13"/>
                </a:lnTo>
                <a:lnTo>
                  <a:pt x="26" y="0"/>
                </a:lnTo>
                <a:lnTo>
                  <a:pt x="38" y="0"/>
                </a:lnTo>
                <a:lnTo>
                  <a:pt x="51" y="0"/>
                </a:lnTo>
                <a:lnTo>
                  <a:pt x="64" y="0"/>
                </a:lnTo>
                <a:lnTo>
                  <a:pt x="77" y="0"/>
                </a:lnTo>
                <a:lnTo>
                  <a:pt x="89" y="0"/>
                </a:lnTo>
                <a:lnTo>
                  <a:pt x="140" y="0"/>
                </a:lnTo>
                <a:lnTo>
                  <a:pt x="178" y="13"/>
                </a:lnTo>
                <a:lnTo>
                  <a:pt x="229" y="26"/>
                </a:lnTo>
                <a:lnTo>
                  <a:pt x="280" y="38"/>
                </a:lnTo>
                <a:lnTo>
                  <a:pt x="306" y="51"/>
                </a:lnTo>
                <a:lnTo>
                  <a:pt x="331" y="64"/>
                </a:lnTo>
                <a:lnTo>
                  <a:pt x="356" y="76"/>
                </a:lnTo>
                <a:lnTo>
                  <a:pt x="382" y="89"/>
                </a:lnTo>
                <a:lnTo>
                  <a:pt x="407" y="102"/>
                </a:lnTo>
                <a:lnTo>
                  <a:pt x="420" y="127"/>
                </a:lnTo>
                <a:lnTo>
                  <a:pt x="433" y="140"/>
                </a:lnTo>
                <a:lnTo>
                  <a:pt x="433" y="165"/>
                </a:lnTo>
                <a:lnTo>
                  <a:pt x="445" y="190"/>
                </a:lnTo>
                <a:lnTo>
                  <a:pt x="445" y="203"/>
                </a:lnTo>
                <a:lnTo>
                  <a:pt x="433" y="228"/>
                </a:lnTo>
                <a:lnTo>
                  <a:pt x="433" y="254"/>
                </a:lnTo>
                <a:lnTo>
                  <a:pt x="433" y="266"/>
                </a:lnTo>
                <a:lnTo>
                  <a:pt x="433" y="292"/>
                </a:lnTo>
                <a:lnTo>
                  <a:pt x="420" y="304"/>
                </a:lnTo>
                <a:lnTo>
                  <a:pt x="420" y="317"/>
                </a:lnTo>
                <a:lnTo>
                  <a:pt x="407" y="330"/>
                </a:lnTo>
                <a:lnTo>
                  <a:pt x="395" y="330"/>
                </a:lnTo>
                <a:lnTo>
                  <a:pt x="382" y="317"/>
                </a:lnTo>
                <a:lnTo>
                  <a:pt x="369" y="317"/>
                </a:lnTo>
                <a:lnTo>
                  <a:pt x="344" y="304"/>
                </a:lnTo>
                <a:lnTo>
                  <a:pt x="306" y="279"/>
                </a:lnTo>
                <a:lnTo>
                  <a:pt x="280" y="266"/>
                </a:lnTo>
                <a:lnTo>
                  <a:pt x="242" y="241"/>
                </a:lnTo>
                <a:lnTo>
                  <a:pt x="191" y="203"/>
                </a:lnTo>
                <a:lnTo>
                  <a:pt x="153" y="178"/>
                </a:lnTo>
                <a:lnTo>
                  <a:pt x="115" y="152"/>
                </a:lnTo>
                <a:lnTo>
                  <a:pt x="77" y="127"/>
                </a:lnTo>
                <a:lnTo>
                  <a:pt x="51" y="114"/>
                </a:lnTo>
                <a:lnTo>
                  <a:pt x="38" y="89"/>
                </a:lnTo>
                <a:lnTo>
                  <a:pt x="13" y="76"/>
                </a:lnTo>
                <a:lnTo>
                  <a:pt x="0" y="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96" name="Freeform 40"/>
          <p:cNvSpPr>
            <a:spLocks noChangeArrowheads="1"/>
          </p:cNvSpPr>
          <p:nvPr/>
        </p:nvSpPr>
        <p:spPr bwMode="auto">
          <a:xfrm>
            <a:off x="6523038" y="1803400"/>
            <a:ext cx="735012" cy="152400"/>
          </a:xfrm>
          <a:custGeom>
            <a:avLst/>
            <a:gdLst>
              <a:gd name="T0" fmla="*/ 2147483646 w 1158"/>
              <a:gd name="T1" fmla="*/ 2147483646 h 241"/>
              <a:gd name="T2" fmla="*/ 2147483646 w 1158"/>
              <a:gd name="T3" fmla="*/ 2147483646 h 241"/>
              <a:gd name="T4" fmla="*/ 2147483646 w 1158"/>
              <a:gd name="T5" fmla="*/ 2147483646 h 241"/>
              <a:gd name="T6" fmla="*/ 2147483646 w 1158"/>
              <a:gd name="T7" fmla="*/ 2147483646 h 241"/>
              <a:gd name="T8" fmla="*/ 2147483646 w 1158"/>
              <a:gd name="T9" fmla="*/ 2147483646 h 241"/>
              <a:gd name="T10" fmla="*/ 2147483646 w 1158"/>
              <a:gd name="T11" fmla="*/ 0 h 241"/>
              <a:gd name="T12" fmla="*/ 2147483646 w 1158"/>
              <a:gd name="T13" fmla="*/ 0 h 241"/>
              <a:gd name="T14" fmla="*/ 2147483646 w 1158"/>
              <a:gd name="T15" fmla="*/ 0 h 241"/>
              <a:gd name="T16" fmla="*/ 2147483646 w 1158"/>
              <a:gd name="T17" fmla="*/ 0 h 241"/>
              <a:gd name="T18" fmla="*/ 2147483646 w 1158"/>
              <a:gd name="T19" fmla="*/ 0 h 241"/>
              <a:gd name="T20" fmla="*/ 2147483646 w 1158"/>
              <a:gd name="T21" fmla="*/ 0 h 241"/>
              <a:gd name="T22" fmla="*/ 2147483646 w 1158"/>
              <a:gd name="T23" fmla="*/ 0 h 241"/>
              <a:gd name="T24" fmla="*/ 2147483646 w 1158"/>
              <a:gd name="T25" fmla="*/ 0 h 241"/>
              <a:gd name="T26" fmla="*/ 2147483646 w 1158"/>
              <a:gd name="T27" fmla="*/ 2147483646 h 241"/>
              <a:gd name="T28" fmla="*/ 2147483646 w 1158"/>
              <a:gd name="T29" fmla="*/ 2147483646 h 241"/>
              <a:gd name="T30" fmla="*/ 2147483646 w 1158"/>
              <a:gd name="T31" fmla="*/ 2147483646 h 241"/>
              <a:gd name="T32" fmla="*/ 2147483646 w 1158"/>
              <a:gd name="T33" fmla="*/ 2147483646 h 241"/>
              <a:gd name="T34" fmla="*/ 2147483646 w 1158"/>
              <a:gd name="T35" fmla="*/ 2147483646 h 241"/>
              <a:gd name="T36" fmla="*/ 2147483646 w 1158"/>
              <a:gd name="T37" fmla="*/ 2147483646 h 241"/>
              <a:gd name="T38" fmla="*/ 2147483646 w 1158"/>
              <a:gd name="T39" fmla="*/ 2147483646 h 241"/>
              <a:gd name="T40" fmla="*/ 2147483646 w 1158"/>
              <a:gd name="T41" fmla="*/ 2147483646 h 241"/>
              <a:gd name="T42" fmla="*/ 2147483646 w 1158"/>
              <a:gd name="T43" fmla="*/ 2147483646 h 241"/>
              <a:gd name="T44" fmla="*/ 2147483646 w 1158"/>
              <a:gd name="T45" fmla="*/ 2147483646 h 241"/>
              <a:gd name="T46" fmla="*/ 2147483646 w 1158"/>
              <a:gd name="T47" fmla="*/ 2147483646 h 241"/>
              <a:gd name="T48" fmla="*/ 2147483646 w 1158"/>
              <a:gd name="T49" fmla="*/ 2147483646 h 241"/>
              <a:gd name="T50" fmla="*/ 2147483646 w 1158"/>
              <a:gd name="T51" fmla="*/ 2147483646 h 241"/>
              <a:gd name="T52" fmla="*/ 2147483646 w 1158"/>
              <a:gd name="T53" fmla="*/ 2147483646 h 241"/>
              <a:gd name="T54" fmla="*/ 2147483646 w 1158"/>
              <a:gd name="T55" fmla="*/ 2147483646 h 241"/>
              <a:gd name="T56" fmla="*/ 2147483646 w 1158"/>
              <a:gd name="T57" fmla="*/ 2147483646 h 241"/>
              <a:gd name="T58" fmla="*/ 2147483646 w 1158"/>
              <a:gd name="T59" fmla="*/ 2147483646 h 241"/>
              <a:gd name="T60" fmla="*/ 2147483646 w 1158"/>
              <a:gd name="T61" fmla="*/ 2147483646 h 241"/>
              <a:gd name="T62" fmla="*/ 2147483646 w 1158"/>
              <a:gd name="T63" fmla="*/ 2147483646 h 241"/>
              <a:gd name="T64" fmla="*/ 2147483646 w 1158"/>
              <a:gd name="T65" fmla="*/ 2147483646 h 241"/>
              <a:gd name="T66" fmla="*/ 2147483646 w 1158"/>
              <a:gd name="T67" fmla="*/ 2147483646 h 241"/>
              <a:gd name="T68" fmla="*/ 2147483646 w 1158"/>
              <a:gd name="T69" fmla="*/ 2147483646 h 241"/>
              <a:gd name="T70" fmla="*/ 2147483646 w 1158"/>
              <a:gd name="T71" fmla="*/ 2147483646 h 241"/>
              <a:gd name="T72" fmla="*/ 2147483646 w 1158"/>
              <a:gd name="T73" fmla="*/ 2147483646 h 241"/>
              <a:gd name="T74" fmla="*/ 2147483646 w 1158"/>
              <a:gd name="T75" fmla="*/ 2147483646 h 241"/>
              <a:gd name="T76" fmla="*/ 2147483646 w 1158"/>
              <a:gd name="T77" fmla="*/ 2147483646 h 241"/>
              <a:gd name="T78" fmla="*/ 2147483646 w 1158"/>
              <a:gd name="T79" fmla="*/ 2147483646 h 241"/>
              <a:gd name="T80" fmla="*/ 2147483646 w 1158"/>
              <a:gd name="T81" fmla="*/ 2147483646 h 241"/>
              <a:gd name="T82" fmla="*/ 0 w 1158"/>
              <a:gd name="T83" fmla="*/ 2147483646 h 241"/>
              <a:gd name="T84" fmla="*/ 0 w 1158"/>
              <a:gd name="T85" fmla="*/ 2147483646 h 241"/>
              <a:gd name="T86" fmla="*/ 2147483646 w 1158"/>
              <a:gd name="T87" fmla="*/ 2147483646 h 241"/>
              <a:gd name="T88" fmla="*/ 2147483646 w 1158"/>
              <a:gd name="T89" fmla="*/ 2147483646 h 241"/>
              <a:gd name="T90" fmla="*/ 2147483646 w 1158"/>
              <a:gd name="T91" fmla="*/ 2147483646 h 241"/>
              <a:gd name="T92" fmla="*/ 2147483646 w 1158"/>
              <a:gd name="T93" fmla="*/ 2147483646 h 24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158" h="241">
                <a:moveTo>
                  <a:pt x="636" y="63"/>
                </a:moveTo>
                <a:lnTo>
                  <a:pt x="725" y="51"/>
                </a:lnTo>
                <a:lnTo>
                  <a:pt x="789" y="38"/>
                </a:lnTo>
                <a:lnTo>
                  <a:pt x="853" y="25"/>
                </a:lnTo>
                <a:lnTo>
                  <a:pt x="916" y="13"/>
                </a:lnTo>
                <a:lnTo>
                  <a:pt x="954" y="0"/>
                </a:lnTo>
                <a:lnTo>
                  <a:pt x="992" y="0"/>
                </a:lnTo>
                <a:lnTo>
                  <a:pt x="1005" y="0"/>
                </a:lnTo>
                <a:lnTo>
                  <a:pt x="1018" y="0"/>
                </a:lnTo>
                <a:lnTo>
                  <a:pt x="1031" y="0"/>
                </a:lnTo>
                <a:lnTo>
                  <a:pt x="1056" y="0"/>
                </a:lnTo>
                <a:lnTo>
                  <a:pt x="1069" y="0"/>
                </a:lnTo>
                <a:lnTo>
                  <a:pt x="1094" y="0"/>
                </a:lnTo>
                <a:lnTo>
                  <a:pt x="1120" y="13"/>
                </a:lnTo>
                <a:lnTo>
                  <a:pt x="1145" y="13"/>
                </a:lnTo>
                <a:lnTo>
                  <a:pt x="1158" y="25"/>
                </a:lnTo>
                <a:lnTo>
                  <a:pt x="1158" y="38"/>
                </a:lnTo>
                <a:lnTo>
                  <a:pt x="1158" y="51"/>
                </a:lnTo>
                <a:lnTo>
                  <a:pt x="1158" y="63"/>
                </a:lnTo>
                <a:lnTo>
                  <a:pt x="1158" y="76"/>
                </a:lnTo>
                <a:lnTo>
                  <a:pt x="1145" y="76"/>
                </a:lnTo>
                <a:lnTo>
                  <a:pt x="1132" y="89"/>
                </a:lnTo>
                <a:lnTo>
                  <a:pt x="1107" y="89"/>
                </a:lnTo>
                <a:lnTo>
                  <a:pt x="1094" y="101"/>
                </a:lnTo>
                <a:lnTo>
                  <a:pt x="1056" y="101"/>
                </a:lnTo>
                <a:lnTo>
                  <a:pt x="1031" y="114"/>
                </a:lnTo>
                <a:lnTo>
                  <a:pt x="992" y="114"/>
                </a:lnTo>
                <a:lnTo>
                  <a:pt x="954" y="127"/>
                </a:lnTo>
                <a:lnTo>
                  <a:pt x="903" y="139"/>
                </a:lnTo>
                <a:lnTo>
                  <a:pt x="840" y="152"/>
                </a:lnTo>
                <a:lnTo>
                  <a:pt x="776" y="152"/>
                </a:lnTo>
                <a:lnTo>
                  <a:pt x="713" y="165"/>
                </a:lnTo>
                <a:lnTo>
                  <a:pt x="636" y="177"/>
                </a:lnTo>
                <a:lnTo>
                  <a:pt x="547" y="190"/>
                </a:lnTo>
                <a:lnTo>
                  <a:pt x="458" y="203"/>
                </a:lnTo>
                <a:lnTo>
                  <a:pt x="369" y="215"/>
                </a:lnTo>
                <a:lnTo>
                  <a:pt x="293" y="228"/>
                </a:lnTo>
                <a:lnTo>
                  <a:pt x="229" y="228"/>
                </a:lnTo>
                <a:lnTo>
                  <a:pt x="165" y="228"/>
                </a:lnTo>
                <a:lnTo>
                  <a:pt x="102" y="241"/>
                </a:lnTo>
                <a:lnTo>
                  <a:pt x="51" y="241"/>
                </a:lnTo>
                <a:lnTo>
                  <a:pt x="0" y="241"/>
                </a:lnTo>
                <a:lnTo>
                  <a:pt x="0" y="127"/>
                </a:lnTo>
                <a:lnTo>
                  <a:pt x="153" y="114"/>
                </a:lnTo>
                <a:lnTo>
                  <a:pt x="305" y="101"/>
                </a:lnTo>
                <a:lnTo>
                  <a:pt x="471" y="89"/>
                </a:lnTo>
                <a:lnTo>
                  <a:pt x="636" y="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97" name="Freeform 41"/>
          <p:cNvSpPr>
            <a:spLocks noChangeArrowheads="1"/>
          </p:cNvSpPr>
          <p:nvPr/>
        </p:nvSpPr>
        <p:spPr bwMode="auto">
          <a:xfrm>
            <a:off x="6523038" y="2157413"/>
            <a:ext cx="153987" cy="587375"/>
          </a:xfrm>
          <a:custGeom>
            <a:avLst/>
            <a:gdLst>
              <a:gd name="T0" fmla="*/ 2147483646 w 242"/>
              <a:gd name="T1" fmla="*/ 2147483646 h 925"/>
              <a:gd name="T2" fmla="*/ 2147483646 w 242"/>
              <a:gd name="T3" fmla="*/ 2147483646 h 925"/>
              <a:gd name="T4" fmla="*/ 2147483646 w 242"/>
              <a:gd name="T5" fmla="*/ 2147483646 h 925"/>
              <a:gd name="T6" fmla="*/ 0 w 242"/>
              <a:gd name="T7" fmla="*/ 2147483646 h 925"/>
              <a:gd name="T8" fmla="*/ 0 w 242"/>
              <a:gd name="T9" fmla="*/ 2147483646 h 925"/>
              <a:gd name="T10" fmla="*/ 0 w 242"/>
              <a:gd name="T11" fmla="*/ 2147483646 h 925"/>
              <a:gd name="T12" fmla="*/ 2147483646 w 242"/>
              <a:gd name="T13" fmla="*/ 2147483646 h 925"/>
              <a:gd name="T14" fmla="*/ 2147483646 w 242"/>
              <a:gd name="T15" fmla="*/ 2147483646 h 925"/>
              <a:gd name="T16" fmla="*/ 2147483646 w 242"/>
              <a:gd name="T17" fmla="*/ 0 h 925"/>
              <a:gd name="T18" fmla="*/ 2147483646 w 242"/>
              <a:gd name="T19" fmla="*/ 2147483646 h 925"/>
              <a:gd name="T20" fmla="*/ 2147483646 w 242"/>
              <a:gd name="T21" fmla="*/ 2147483646 h 925"/>
              <a:gd name="T22" fmla="*/ 2147483646 w 242"/>
              <a:gd name="T23" fmla="*/ 2147483646 h 925"/>
              <a:gd name="T24" fmla="*/ 2147483646 w 242"/>
              <a:gd name="T25" fmla="*/ 2147483646 h 925"/>
              <a:gd name="T26" fmla="*/ 2147483646 w 242"/>
              <a:gd name="T27" fmla="*/ 2147483646 h 925"/>
              <a:gd name="T28" fmla="*/ 2147483646 w 242"/>
              <a:gd name="T29" fmla="*/ 2147483646 h 925"/>
              <a:gd name="T30" fmla="*/ 2147483646 w 242"/>
              <a:gd name="T31" fmla="*/ 2147483646 h 925"/>
              <a:gd name="T32" fmla="*/ 2147483646 w 242"/>
              <a:gd name="T33" fmla="*/ 2147483646 h 925"/>
              <a:gd name="T34" fmla="*/ 2147483646 w 242"/>
              <a:gd name="T35" fmla="*/ 2147483646 h 925"/>
              <a:gd name="T36" fmla="*/ 2147483646 w 242"/>
              <a:gd name="T37" fmla="*/ 2147483646 h 925"/>
              <a:gd name="T38" fmla="*/ 2147483646 w 242"/>
              <a:gd name="T39" fmla="*/ 2147483646 h 925"/>
              <a:gd name="T40" fmla="*/ 2147483646 w 242"/>
              <a:gd name="T41" fmla="*/ 2147483646 h 925"/>
              <a:gd name="T42" fmla="*/ 2147483646 w 242"/>
              <a:gd name="T43" fmla="*/ 2147483646 h 925"/>
              <a:gd name="T44" fmla="*/ 2147483646 w 242"/>
              <a:gd name="T45" fmla="*/ 2147483646 h 925"/>
              <a:gd name="T46" fmla="*/ 2147483646 w 242"/>
              <a:gd name="T47" fmla="*/ 2147483646 h 925"/>
              <a:gd name="T48" fmla="*/ 2147483646 w 242"/>
              <a:gd name="T49" fmla="*/ 2147483646 h 925"/>
              <a:gd name="T50" fmla="*/ 2147483646 w 242"/>
              <a:gd name="T51" fmla="*/ 2147483646 h 925"/>
              <a:gd name="T52" fmla="*/ 2147483646 w 242"/>
              <a:gd name="T53" fmla="*/ 2147483646 h 925"/>
              <a:gd name="T54" fmla="*/ 2147483646 w 242"/>
              <a:gd name="T55" fmla="*/ 2147483646 h 925"/>
              <a:gd name="T56" fmla="*/ 2147483646 w 242"/>
              <a:gd name="T57" fmla="*/ 2147483646 h 925"/>
              <a:gd name="T58" fmla="*/ 2147483646 w 242"/>
              <a:gd name="T59" fmla="*/ 2147483646 h 925"/>
              <a:gd name="T60" fmla="*/ 2147483646 w 242"/>
              <a:gd name="T61" fmla="*/ 2147483646 h 925"/>
              <a:gd name="T62" fmla="*/ 2147483646 w 242"/>
              <a:gd name="T63" fmla="*/ 2147483646 h 925"/>
              <a:gd name="T64" fmla="*/ 2147483646 w 242"/>
              <a:gd name="T65" fmla="*/ 2147483646 h 925"/>
              <a:gd name="T66" fmla="*/ 2147483646 w 242"/>
              <a:gd name="T67" fmla="*/ 2147483646 h 925"/>
              <a:gd name="T68" fmla="*/ 2147483646 w 242"/>
              <a:gd name="T69" fmla="*/ 2147483646 h 925"/>
              <a:gd name="T70" fmla="*/ 2147483646 w 242"/>
              <a:gd name="T71" fmla="*/ 2147483646 h 925"/>
              <a:gd name="T72" fmla="*/ 2147483646 w 242"/>
              <a:gd name="T73" fmla="*/ 2147483646 h 925"/>
              <a:gd name="T74" fmla="*/ 2147483646 w 242"/>
              <a:gd name="T75" fmla="*/ 2147483646 h 925"/>
              <a:gd name="T76" fmla="*/ 2147483646 w 242"/>
              <a:gd name="T77" fmla="*/ 2147483646 h 925"/>
              <a:gd name="T78" fmla="*/ 2147483646 w 242"/>
              <a:gd name="T79" fmla="*/ 2147483646 h 925"/>
              <a:gd name="T80" fmla="*/ 2147483646 w 242"/>
              <a:gd name="T81" fmla="*/ 2147483646 h 925"/>
              <a:gd name="T82" fmla="*/ 2147483646 w 242"/>
              <a:gd name="T83" fmla="*/ 2147483646 h 925"/>
              <a:gd name="T84" fmla="*/ 2147483646 w 242"/>
              <a:gd name="T85" fmla="*/ 2147483646 h 925"/>
              <a:gd name="T86" fmla="*/ 2147483646 w 242"/>
              <a:gd name="T87" fmla="*/ 2147483646 h 925"/>
              <a:gd name="T88" fmla="*/ 2147483646 w 242"/>
              <a:gd name="T89" fmla="*/ 2147483646 h 925"/>
              <a:gd name="T90" fmla="*/ 2147483646 w 242"/>
              <a:gd name="T91" fmla="*/ 2147483646 h 925"/>
              <a:gd name="T92" fmla="*/ 2147483646 w 242"/>
              <a:gd name="T93" fmla="*/ 2147483646 h 925"/>
              <a:gd name="T94" fmla="*/ 2147483646 w 242"/>
              <a:gd name="T95" fmla="*/ 2147483646 h 925"/>
              <a:gd name="T96" fmla="*/ 2147483646 w 242"/>
              <a:gd name="T97" fmla="*/ 2147483646 h 925"/>
              <a:gd name="T98" fmla="*/ 2147483646 w 242"/>
              <a:gd name="T99" fmla="*/ 2147483646 h 925"/>
              <a:gd name="T100" fmla="*/ 2147483646 w 242"/>
              <a:gd name="T101" fmla="*/ 2147483646 h 925"/>
              <a:gd name="T102" fmla="*/ 2147483646 w 242"/>
              <a:gd name="T103" fmla="*/ 2147483646 h 925"/>
              <a:gd name="T104" fmla="*/ 2147483646 w 242"/>
              <a:gd name="T105" fmla="*/ 2147483646 h 925"/>
              <a:gd name="T106" fmla="*/ 2147483646 w 242"/>
              <a:gd name="T107" fmla="*/ 2147483646 h 925"/>
              <a:gd name="T108" fmla="*/ 2147483646 w 242"/>
              <a:gd name="T109" fmla="*/ 2147483646 h 92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42" h="925">
                <a:moveTo>
                  <a:pt x="38" y="190"/>
                </a:moveTo>
                <a:lnTo>
                  <a:pt x="26" y="164"/>
                </a:lnTo>
                <a:lnTo>
                  <a:pt x="13" y="139"/>
                </a:lnTo>
                <a:lnTo>
                  <a:pt x="0" y="101"/>
                </a:lnTo>
                <a:lnTo>
                  <a:pt x="0" y="76"/>
                </a:lnTo>
                <a:lnTo>
                  <a:pt x="0" y="50"/>
                </a:lnTo>
                <a:lnTo>
                  <a:pt x="13" y="25"/>
                </a:lnTo>
                <a:lnTo>
                  <a:pt x="26" y="12"/>
                </a:lnTo>
                <a:lnTo>
                  <a:pt x="51" y="0"/>
                </a:lnTo>
                <a:lnTo>
                  <a:pt x="64" y="12"/>
                </a:lnTo>
                <a:lnTo>
                  <a:pt x="89" y="12"/>
                </a:lnTo>
                <a:lnTo>
                  <a:pt x="102" y="12"/>
                </a:lnTo>
                <a:lnTo>
                  <a:pt x="127" y="25"/>
                </a:lnTo>
                <a:lnTo>
                  <a:pt x="153" y="25"/>
                </a:lnTo>
                <a:lnTo>
                  <a:pt x="178" y="38"/>
                </a:lnTo>
                <a:lnTo>
                  <a:pt x="204" y="50"/>
                </a:lnTo>
                <a:lnTo>
                  <a:pt x="216" y="152"/>
                </a:lnTo>
                <a:lnTo>
                  <a:pt x="216" y="240"/>
                </a:lnTo>
                <a:lnTo>
                  <a:pt x="229" y="329"/>
                </a:lnTo>
                <a:lnTo>
                  <a:pt x="229" y="418"/>
                </a:lnTo>
                <a:lnTo>
                  <a:pt x="229" y="494"/>
                </a:lnTo>
                <a:lnTo>
                  <a:pt x="229" y="557"/>
                </a:lnTo>
                <a:lnTo>
                  <a:pt x="242" y="620"/>
                </a:lnTo>
                <a:lnTo>
                  <a:pt x="242" y="684"/>
                </a:lnTo>
                <a:lnTo>
                  <a:pt x="242" y="735"/>
                </a:lnTo>
                <a:lnTo>
                  <a:pt x="242" y="773"/>
                </a:lnTo>
                <a:lnTo>
                  <a:pt x="242" y="823"/>
                </a:lnTo>
                <a:lnTo>
                  <a:pt x="242" y="849"/>
                </a:lnTo>
                <a:lnTo>
                  <a:pt x="229" y="874"/>
                </a:lnTo>
                <a:lnTo>
                  <a:pt x="229" y="899"/>
                </a:lnTo>
                <a:lnTo>
                  <a:pt x="229" y="912"/>
                </a:lnTo>
                <a:lnTo>
                  <a:pt x="216" y="912"/>
                </a:lnTo>
                <a:lnTo>
                  <a:pt x="204" y="925"/>
                </a:lnTo>
                <a:lnTo>
                  <a:pt x="191" y="925"/>
                </a:lnTo>
                <a:lnTo>
                  <a:pt x="191" y="912"/>
                </a:lnTo>
                <a:lnTo>
                  <a:pt x="178" y="912"/>
                </a:lnTo>
                <a:lnTo>
                  <a:pt x="165" y="899"/>
                </a:lnTo>
                <a:lnTo>
                  <a:pt x="165" y="887"/>
                </a:lnTo>
                <a:lnTo>
                  <a:pt x="153" y="874"/>
                </a:lnTo>
                <a:lnTo>
                  <a:pt x="153" y="849"/>
                </a:lnTo>
                <a:lnTo>
                  <a:pt x="140" y="798"/>
                </a:lnTo>
                <a:lnTo>
                  <a:pt x="127" y="747"/>
                </a:lnTo>
                <a:lnTo>
                  <a:pt x="115" y="684"/>
                </a:lnTo>
                <a:lnTo>
                  <a:pt x="115" y="633"/>
                </a:lnTo>
                <a:lnTo>
                  <a:pt x="89" y="506"/>
                </a:lnTo>
                <a:lnTo>
                  <a:pt x="89" y="443"/>
                </a:lnTo>
                <a:lnTo>
                  <a:pt x="76" y="380"/>
                </a:lnTo>
                <a:lnTo>
                  <a:pt x="76" y="342"/>
                </a:lnTo>
                <a:lnTo>
                  <a:pt x="64" y="316"/>
                </a:lnTo>
                <a:lnTo>
                  <a:pt x="64" y="278"/>
                </a:lnTo>
                <a:lnTo>
                  <a:pt x="64" y="266"/>
                </a:lnTo>
                <a:lnTo>
                  <a:pt x="51" y="240"/>
                </a:lnTo>
                <a:lnTo>
                  <a:pt x="51" y="215"/>
                </a:lnTo>
                <a:lnTo>
                  <a:pt x="38" y="202"/>
                </a:lnTo>
                <a:lnTo>
                  <a:pt x="38" y="19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98" name="Freeform 42"/>
          <p:cNvSpPr>
            <a:spLocks noChangeArrowheads="1"/>
          </p:cNvSpPr>
          <p:nvPr/>
        </p:nvSpPr>
        <p:spPr bwMode="auto">
          <a:xfrm>
            <a:off x="6596063" y="2100263"/>
            <a:ext cx="831850" cy="474662"/>
          </a:xfrm>
          <a:custGeom>
            <a:avLst/>
            <a:gdLst>
              <a:gd name="T0" fmla="*/ 2147483646 w 1310"/>
              <a:gd name="T1" fmla="*/ 2147483646 h 747"/>
              <a:gd name="T2" fmla="*/ 2147483646 w 1310"/>
              <a:gd name="T3" fmla="*/ 2147483646 h 747"/>
              <a:gd name="T4" fmla="*/ 2147483646 w 1310"/>
              <a:gd name="T5" fmla="*/ 2147483646 h 747"/>
              <a:gd name="T6" fmla="*/ 2147483646 w 1310"/>
              <a:gd name="T7" fmla="*/ 2147483646 h 747"/>
              <a:gd name="T8" fmla="*/ 2147483646 w 1310"/>
              <a:gd name="T9" fmla="*/ 2147483646 h 747"/>
              <a:gd name="T10" fmla="*/ 2147483646 w 1310"/>
              <a:gd name="T11" fmla="*/ 2147483646 h 747"/>
              <a:gd name="T12" fmla="*/ 2147483646 w 1310"/>
              <a:gd name="T13" fmla="*/ 2147483646 h 747"/>
              <a:gd name="T14" fmla="*/ 2147483646 w 1310"/>
              <a:gd name="T15" fmla="*/ 2147483646 h 747"/>
              <a:gd name="T16" fmla="*/ 2147483646 w 1310"/>
              <a:gd name="T17" fmla="*/ 2147483646 h 747"/>
              <a:gd name="T18" fmla="*/ 2147483646 w 1310"/>
              <a:gd name="T19" fmla="*/ 2147483646 h 747"/>
              <a:gd name="T20" fmla="*/ 2147483646 w 1310"/>
              <a:gd name="T21" fmla="*/ 2147483646 h 747"/>
              <a:gd name="T22" fmla="*/ 2147483646 w 1310"/>
              <a:gd name="T23" fmla="*/ 2147483646 h 747"/>
              <a:gd name="T24" fmla="*/ 2147483646 w 1310"/>
              <a:gd name="T25" fmla="*/ 2147483646 h 747"/>
              <a:gd name="T26" fmla="*/ 2147483646 w 1310"/>
              <a:gd name="T27" fmla="*/ 2147483646 h 747"/>
              <a:gd name="T28" fmla="*/ 2147483646 w 1310"/>
              <a:gd name="T29" fmla="*/ 2147483646 h 747"/>
              <a:gd name="T30" fmla="*/ 2147483646 w 1310"/>
              <a:gd name="T31" fmla="*/ 2147483646 h 747"/>
              <a:gd name="T32" fmla="*/ 2147483646 w 1310"/>
              <a:gd name="T33" fmla="*/ 2147483646 h 747"/>
              <a:gd name="T34" fmla="*/ 2147483646 w 1310"/>
              <a:gd name="T35" fmla="*/ 2147483646 h 747"/>
              <a:gd name="T36" fmla="*/ 2147483646 w 1310"/>
              <a:gd name="T37" fmla="*/ 2147483646 h 747"/>
              <a:gd name="T38" fmla="*/ 2147483646 w 1310"/>
              <a:gd name="T39" fmla="*/ 2147483646 h 747"/>
              <a:gd name="T40" fmla="*/ 2147483646 w 1310"/>
              <a:gd name="T41" fmla="*/ 2147483646 h 747"/>
              <a:gd name="T42" fmla="*/ 2147483646 w 1310"/>
              <a:gd name="T43" fmla="*/ 2147483646 h 747"/>
              <a:gd name="T44" fmla="*/ 2147483646 w 1310"/>
              <a:gd name="T45" fmla="*/ 2147483646 h 747"/>
              <a:gd name="T46" fmla="*/ 2147483646 w 1310"/>
              <a:gd name="T47" fmla="*/ 2147483646 h 747"/>
              <a:gd name="T48" fmla="*/ 2147483646 w 1310"/>
              <a:gd name="T49" fmla="*/ 2147483646 h 747"/>
              <a:gd name="T50" fmla="*/ 2147483646 w 1310"/>
              <a:gd name="T51" fmla="*/ 2147483646 h 747"/>
              <a:gd name="T52" fmla="*/ 0 w 1310"/>
              <a:gd name="T53" fmla="*/ 2147483646 h 747"/>
              <a:gd name="T54" fmla="*/ 2147483646 w 1310"/>
              <a:gd name="T55" fmla="*/ 2147483646 h 747"/>
              <a:gd name="T56" fmla="*/ 2147483646 w 1310"/>
              <a:gd name="T57" fmla="*/ 2147483646 h 747"/>
              <a:gd name="T58" fmla="*/ 2147483646 w 1310"/>
              <a:gd name="T59" fmla="*/ 2147483646 h 747"/>
              <a:gd name="T60" fmla="*/ 2147483646 w 1310"/>
              <a:gd name="T61" fmla="*/ 2147483646 h 747"/>
              <a:gd name="T62" fmla="*/ 2147483646 w 1310"/>
              <a:gd name="T63" fmla="*/ 2147483646 h 747"/>
              <a:gd name="T64" fmla="*/ 2147483646 w 1310"/>
              <a:gd name="T65" fmla="*/ 2147483646 h 747"/>
              <a:gd name="T66" fmla="*/ 2147483646 w 1310"/>
              <a:gd name="T67" fmla="*/ 2147483646 h 747"/>
              <a:gd name="T68" fmla="*/ 2147483646 w 1310"/>
              <a:gd name="T69" fmla="*/ 0 h 747"/>
              <a:gd name="T70" fmla="*/ 2147483646 w 1310"/>
              <a:gd name="T71" fmla="*/ 0 h 747"/>
              <a:gd name="T72" fmla="*/ 2147483646 w 1310"/>
              <a:gd name="T73" fmla="*/ 0 h 747"/>
              <a:gd name="T74" fmla="*/ 2147483646 w 1310"/>
              <a:gd name="T75" fmla="*/ 2147483646 h 747"/>
              <a:gd name="T76" fmla="*/ 2147483646 w 1310"/>
              <a:gd name="T77" fmla="*/ 2147483646 h 747"/>
              <a:gd name="T78" fmla="*/ 2147483646 w 1310"/>
              <a:gd name="T79" fmla="*/ 2147483646 h 747"/>
              <a:gd name="T80" fmla="*/ 2147483646 w 1310"/>
              <a:gd name="T81" fmla="*/ 2147483646 h 747"/>
              <a:gd name="T82" fmla="*/ 2147483646 w 1310"/>
              <a:gd name="T83" fmla="*/ 2147483646 h 747"/>
              <a:gd name="T84" fmla="*/ 2147483646 w 1310"/>
              <a:gd name="T85" fmla="*/ 2147483646 h 747"/>
              <a:gd name="T86" fmla="*/ 2147483646 w 1310"/>
              <a:gd name="T87" fmla="*/ 2147483646 h 747"/>
              <a:gd name="T88" fmla="*/ 2147483646 w 1310"/>
              <a:gd name="T89" fmla="*/ 2147483646 h 747"/>
              <a:gd name="T90" fmla="*/ 2147483646 w 1310"/>
              <a:gd name="T91" fmla="*/ 2147483646 h 7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10" h="747">
                <a:moveTo>
                  <a:pt x="1246" y="291"/>
                </a:moveTo>
                <a:lnTo>
                  <a:pt x="1234" y="291"/>
                </a:lnTo>
                <a:lnTo>
                  <a:pt x="1221" y="304"/>
                </a:lnTo>
                <a:lnTo>
                  <a:pt x="1221" y="317"/>
                </a:lnTo>
                <a:lnTo>
                  <a:pt x="1208" y="329"/>
                </a:lnTo>
                <a:lnTo>
                  <a:pt x="1196" y="342"/>
                </a:lnTo>
                <a:lnTo>
                  <a:pt x="1183" y="367"/>
                </a:lnTo>
                <a:lnTo>
                  <a:pt x="1170" y="380"/>
                </a:lnTo>
                <a:lnTo>
                  <a:pt x="1157" y="418"/>
                </a:lnTo>
                <a:lnTo>
                  <a:pt x="1145" y="443"/>
                </a:lnTo>
                <a:lnTo>
                  <a:pt x="1132" y="481"/>
                </a:lnTo>
                <a:lnTo>
                  <a:pt x="1119" y="519"/>
                </a:lnTo>
                <a:lnTo>
                  <a:pt x="1106" y="557"/>
                </a:lnTo>
                <a:lnTo>
                  <a:pt x="1081" y="595"/>
                </a:lnTo>
                <a:lnTo>
                  <a:pt x="1068" y="646"/>
                </a:lnTo>
                <a:lnTo>
                  <a:pt x="1056" y="697"/>
                </a:lnTo>
                <a:lnTo>
                  <a:pt x="1030" y="747"/>
                </a:lnTo>
                <a:lnTo>
                  <a:pt x="865" y="747"/>
                </a:lnTo>
                <a:lnTo>
                  <a:pt x="877" y="684"/>
                </a:lnTo>
                <a:lnTo>
                  <a:pt x="890" y="633"/>
                </a:lnTo>
                <a:lnTo>
                  <a:pt x="903" y="570"/>
                </a:lnTo>
                <a:lnTo>
                  <a:pt x="916" y="519"/>
                </a:lnTo>
                <a:lnTo>
                  <a:pt x="916" y="469"/>
                </a:lnTo>
                <a:lnTo>
                  <a:pt x="928" y="431"/>
                </a:lnTo>
                <a:lnTo>
                  <a:pt x="941" y="393"/>
                </a:lnTo>
                <a:lnTo>
                  <a:pt x="941" y="355"/>
                </a:lnTo>
                <a:lnTo>
                  <a:pt x="941" y="317"/>
                </a:lnTo>
                <a:lnTo>
                  <a:pt x="954" y="291"/>
                </a:lnTo>
                <a:lnTo>
                  <a:pt x="954" y="266"/>
                </a:lnTo>
                <a:lnTo>
                  <a:pt x="954" y="241"/>
                </a:lnTo>
                <a:lnTo>
                  <a:pt x="954" y="228"/>
                </a:lnTo>
                <a:lnTo>
                  <a:pt x="954" y="215"/>
                </a:lnTo>
                <a:lnTo>
                  <a:pt x="954" y="203"/>
                </a:lnTo>
                <a:lnTo>
                  <a:pt x="928" y="177"/>
                </a:lnTo>
                <a:lnTo>
                  <a:pt x="916" y="165"/>
                </a:lnTo>
                <a:lnTo>
                  <a:pt x="890" y="165"/>
                </a:lnTo>
                <a:lnTo>
                  <a:pt x="865" y="165"/>
                </a:lnTo>
                <a:lnTo>
                  <a:pt x="852" y="165"/>
                </a:lnTo>
                <a:lnTo>
                  <a:pt x="814" y="165"/>
                </a:lnTo>
                <a:lnTo>
                  <a:pt x="788" y="165"/>
                </a:lnTo>
                <a:lnTo>
                  <a:pt x="738" y="177"/>
                </a:lnTo>
                <a:lnTo>
                  <a:pt x="687" y="177"/>
                </a:lnTo>
                <a:lnTo>
                  <a:pt x="623" y="190"/>
                </a:lnTo>
                <a:lnTo>
                  <a:pt x="559" y="203"/>
                </a:lnTo>
                <a:lnTo>
                  <a:pt x="470" y="203"/>
                </a:lnTo>
                <a:lnTo>
                  <a:pt x="394" y="215"/>
                </a:lnTo>
                <a:lnTo>
                  <a:pt x="318" y="228"/>
                </a:lnTo>
                <a:lnTo>
                  <a:pt x="241" y="241"/>
                </a:lnTo>
                <a:lnTo>
                  <a:pt x="190" y="241"/>
                </a:lnTo>
                <a:lnTo>
                  <a:pt x="127" y="253"/>
                </a:lnTo>
                <a:lnTo>
                  <a:pt x="76" y="253"/>
                </a:lnTo>
                <a:lnTo>
                  <a:pt x="38" y="253"/>
                </a:lnTo>
                <a:lnTo>
                  <a:pt x="0" y="253"/>
                </a:lnTo>
                <a:lnTo>
                  <a:pt x="0" y="152"/>
                </a:lnTo>
                <a:lnTo>
                  <a:pt x="101" y="139"/>
                </a:lnTo>
                <a:lnTo>
                  <a:pt x="203" y="139"/>
                </a:lnTo>
                <a:lnTo>
                  <a:pt x="305" y="127"/>
                </a:lnTo>
                <a:lnTo>
                  <a:pt x="394" y="114"/>
                </a:lnTo>
                <a:lnTo>
                  <a:pt x="483" y="101"/>
                </a:lnTo>
                <a:lnTo>
                  <a:pt x="572" y="89"/>
                </a:lnTo>
                <a:lnTo>
                  <a:pt x="661" y="76"/>
                </a:lnTo>
                <a:lnTo>
                  <a:pt x="738" y="76"/>
                </a:lnTo>
                <a:lnTo>
                  <a:pt x="776" y="63"/>
                </a:lnTo>
                <a:lnTo>
                  <a:pt x="814" y="63"/>
                </a:lnTo>
                <a:lnTo>
                  <a:pt x="852" y="51"/>
                </a:lnTo>
                <a:lnTo>
                  <a:pt x="877" y="51"/>
                </a:lnTo>
                <a:lnTo>
                  <a:pt x="890" y="38"/>
                </a:lnTo>
                <a:lnTo>
                  <a:pt x="916" y="25"/>
                </a:lnTo>
                <a:lnTo>
                  <a:pt x="928" y="13"/>
                </a:lnTo>
                <a:lnTo>
                  <a:pt x="941" y="0"/>
                </a:lnTo>
                <a:lnTo>
                  <a:pt x="954" y="0"/>
                </a:lnTo>
                <a:lnTo>
                  <a:pt x="967" y="0"/>
                </a:lnTo>
                <a:lnTo>
                  <a:pt x="992" y="0"/>
                </a:lnTo>
                <a:lnTo>
                  <a:pt x="1005" y="0"/>
                </a:lnTo>
                <a:lnTo>
                  <a:pt x="1017" y="13"/>
                </a:lnTo>
                <a:lnTo>
                  <a:pt x="1043" y="25"/>
                </a:lnTo>
                <a:lnTo>
                  <a:pt x="1056" y="38"/>
                </a:lnTo>
                <a:lnTo>
                  <a:pt x="1081" y="51"/>
                </a:lnTo>
                <a:lnTo>
                  <a:pt x="1106" y="63"/>
                </a:lnTo>
                <a:lnTo>
                  <a:pt x="1145" y="89"/>
                </a:lnTo>
                <a:lnTo>
                  <a:pt x="1183" y="101"/>
                </a:lnTo>
                <a:lnTo>
                  <a:pt x="1208" y="127"/>
                </a:lnTo>
                <a:lnTo>
                  <a:pt x="1234" y="152"/>
                </a:lnTo>
                <a:lnTo>
                  <a:pt x="1259" y="165"/>
                </a:lnTo>
                <a:lnTo>
                  <a:pt x="1272" y="177"/>
                </a:lnTo>
                <a:lnTo>
                  <a:pt x="1285" y="203"/>
                </a:lnTo>
                <a:lnTo>
                  <a:pt x="1297" y="215"/>
                </a:lnTo>
                <a:lnTo>
                  <a:pt x="1310" y="228"/>
                </a:lnTo>
                <a:lnTo>
                  <a:pt x="1297" y="253"/>
                </a:lnTo>
                <a:lnTo>
                  <a:pt x="1285" y="266"/>
                </a:lnTo>
                <a:lnTo>
                  <a:pt x="1272" y="279"/>
                </a:lnTo>
                <a:lnTo>
                  <a:pt x="1246" y="29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99" name="Freeform 43"/>
          <p:cNvSpPr>
            <a:spLocks noChangeArrowheads="1"/>
          </p:cNvSpPr>
          <p:nvPr/>
        </p:nvSpPr>
        <p:spPr bwMode="auto">
          <a:xfrm>
            <a:off x="6637338" y="2511425"/>
            <a:ext cx="693737" cy="144463"/>
          </a:xfrm>
          <a:custGeom>
            <a:avLst/>
            <a:gdLst>
              <a:gd name="T0" fmla="*/ 0 w 1094"/>
              <a:gd name="T1" fmla="*/ 2147483646 h 228"/>
              <a:gd name="T2" fmla="*/ 2147483646 w 1094"/>
              <a:gd name="T3" fmla="*/ 2147483646 h 228"/>
              <a:gd name="T4" fmla="*/ 2147483646 w 1094"/>
              <a:gd name="T5" fmla="*/ 2147483646 h 228"/>
              <a:gd name="T6" fmla="*/ 2147483646 w 1094"/>
              <a:gd name="T7" fmla="*/ 2147483646 h 228"/>
              <a:gd name="T8" fmla="*/ 2147483646 w 1094"/>
              <a:gd name="T9" fmla="*/ 2147483646 h 228"/>
              <a:gd name="T10" fmla="*/ 2147483646 w 1094"/>
              <a:gd name="T11" fmla="*/ 2147483646 h 228"/>
              <a:gd name="T12" fmla="*/ 2147483646 w 1094"/>
              <a:gd name="T13" fmla="*/ 2147483646 h 228"/>
              <a:gd name="T14" fmla="*/ 2147483646 w 1094"/>
              <a:gd name="T15" fmla="*/ 2147483646 h 228"/>
              <a:gd name="T16" fmla="*/ 2147483646 w 1094"/>
              <a:gd name="T17" fmla="*/ 2147483646 h 228"/>
              <a:gd name="T18" fmla="*/ 2147483646 w 1094"/>
              <a:gd name="T19" fmla="*/ 2147483646 h 228"/>
              <a:gd name="T20" fmla="*/ 2147483646 w 1094"/>
              <a:gd name="T21" fmla="*/ 2147483646 h 228"/>
              <a:gd name="T22" fmla="*/ 2147483646 w 1094"/>
              <a:gd name="T23" fmla="*/ 0 h 228"/>
              <a:gd name="T24" fmla="*/ 2147483646 w 1094"/>
              <a:gd name="T25" fmla="*/ 0 h 228"/>
              <a:gd name="T26" fmla="*/ 2147483646 w 1094"/>
              <a:gd name="T27" fmla="*/ 0 h 228"/>
              <a:gd name="T28" fmla="*/ 2147483646 w 1094"/>
              <a:gd name="T29" fmla="*/ 0 h 228"/>
              <a:gd name="T30" fmla="*/ 2147483646 w 1094"/>
              <a:gd name="T31" fmla="*/ 0 h 228"/>
              <a:gd name="T32" fmla="*/ 2147483646 w 1094"/>
              <a:gd name="T33" fmla="*/ 0 h 228"/>
              <a:gd name="T34" fmla="*/ 2147483646 w 1094"/>
              <a:gd name="T35" fmla="*/ 2147483646 h 228"/>
              <a:gd name="T36" fmla="*/ 2147483646 w 1094"/>
              <a:gd name="T37" fmla="*/ 2147483646 h 228"/>
              <a:gd name="T38" fmla="*/ 2147483646 w 1094"/>
              <a:gd name="T39" fmla="*/ 2147483646 h 228"/>
              <a:gd name="T40" fmla="*/ 2147483646 w 1094"/>
              <a:gd name="T41" fmla="*/ 2147483646 h 228"/>
              <a:gd name="T42" fmla="*/ 2147483646 w 1094"/>
              <a:gd name="T43" fmla="*/ 2147483646 h 228"/>
              <a:gd name="T44" fmla="*/ 2147483646 w 1094"/>
              <a:gd name="T45" fmla="*/ 2147483646 h 228"/>
              <a:gd name="T46" fmla="*/ 2147483646 w 1094"/>
              <a:gd name="T47" fmla="*/ 2147483646 h 228"/>
              <a:gd name="T48" fmla="*/ 2147483646 w 1094"/>
              <a:gd name="T49" fmla="*/ 2147483646 h 228"/>
              <a:gd name="T50" fmla="*/ 2147483646 w 1094"/>
              <a:gd name="T51" fmla="*/ 2147483646 h 228"/>
              <a:gd name="T52" fmla="*/ 2147483646 w 1094"/>
              <a:gd name="T53" fmla="*/ 2147483646 h 228"/>
              <a:gd name="T54" fmla="*/ 2147483646 w 1094"/>
              <a:gd name="T55" fmla="*/ 2147483646 h 228"/>
              <a:gd name="T56" fmla="*/ 2147483646 w 1094"/>
              <a:gd name="T57" fmla="*/ 2147483646 h 228"/>
              <a:gd name="T58" fmla="*/ 2147483646 w 1094"/>
              <a:gd name="T59" fmla="*/ 2147483646 h 228"/>
              <a:gd name="T60" fmla="*/ 2147483646 w 1094"/>
              <a:gd name="T61" fmla="*/ 2147483646 h 228"/>
              <a:gd name="T62" fmla="*/ 2147483646 w 1094"/>
              <a:gd name="T63" fmla="*/ 2147483646 h 228"/>
              <a:gd name="T64" fmla="*/ 2147483646 w 1094"/>
              <a:gd name="T65" fmla="*/ 2147483646 h 228"/>
              <a:gd name="T66" fmla="*/ 2147483646 w 1094"/>
              <a:gd name="T67" fmla="*/ 2147483646 h 228"/>
              <a:gd name="T68" fmla="*/ 2147483646 w 1094"/>
              <a:gd name="T69" fmla="*/ 2147483646 h 228"/>
              <a:gd name="T70" fmla="*/ 2147483646 w 1094"/>
              <a:gd name="T71" fmla="*/ 2147483646 h 228"/>
              <a:gd name="T72" fmla="*/ 2147483646 w 1094"/>
              <a:gd name="T73" fmla="*/ 2147483646 h 228"/>
              <a:gd name="T74" fmla="*/ 2147483646 w 1094"/>
              <a:gd name="T75" fmla="*/ 2147483646 h 228"/>
              <a:gd name="T76" fmla="*/ 2147483646 w 1094"/>
              <a:gd name="T77" fmla="*/ 2147483646 h 228"/>
              <a:gd name="T78" fmla="*/ 2147483646 w 1094"/>
              <a:gd name="T79" fmla="*/ 2147483646 h 228"/>
              <a:gd name="T80" fmla="*/ 2147483646 w 1094"/>
              <a:gd name="T81" fmla="*/ 2147483646 h 228"/>
              <a:gd name="T82" fmla="*/ 2147483646 w 1094"/>
              <a:gd name="T83" fmla="*/ 2147483646 h 228"/>
              <a:gd name="T84" fmla="*/ 2147483646 w 1094"/>
              <a:gd name="T85" fmla="*/ 2147483646 h 228"/>
              <a:gd name="T86" fmla="*/ 2147483646 w 1094"/>
              <a:gd name="T87" fmla="*/ 2147483646 h 228"/>
              <a:gd name="T88" fmla="*/ 2147483646 w 1094"/>
              <a:gd name="T89" fmla="*/ 2147483646 h 228"/>
              <a:gd name="T90" fmla="*/ 2147483646 w 1094"/>
              <a:gd name="T91" fmla="*/ 2147483646 h 228"/>
              <a:gd name="T92" fmla="*/ 2147483646 w 1094"/>
              <a:gd name="T93" fmla="*/ 2147483646 h 228"/>
              <a:gd name="T94" fmla="*/ 2147483646 w 1094"/>
              <a:gd name="T95" fmla="*/ 2147483646 h 228"/>
              <a:gd name="T96" fmla="*/ 0 w 1094"/>
              <a:gd name="T97" fmla="*/ 2147483646 h 228"/>
              <a:gd name="T98" fmla="*/ 0 w 1094"/>
              <a:gd name="T99" fmla="*/ 2147483646 h 2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094" h="228">
                <a:moveTo>
                  <a:pt x="0" y="101"/>
                </a:moveTo>
                <a:lnTo>
                  <a:pt x="102" y="101"/>
                </a:lnTo>
                <a:lnTo>
                  <a:pt x="204" y="89"/>
                </a:lnTo>
                <a:lnTo>
                  <a:pt x="306" y="76"/>
                </a:lnTo>
                <a:lnTo>
                  <a:pt x="382" y="76"/>
                </a:lnTo>
                <a:lnTo>
                  <a:pt x="471" y="63"/>
                </a:lnTo>
                <a:lnTo>
                  <a:pt x="547" y="51"/>
                </a:lnTo>
                <a:lnTo>
                  <a:pt x="611" y="38"/>
                </a:lnTo>
                <a:lnTo>
                  <a:pt x="675" y="25"/>
                </a:lnTo>
                <a:lnTo>
                  <a:pt x="738" y="13"/>
                </a:lnTo>
                <a:lnTo>
                  <a:pt x="789" y="13"/>
                </a:lnTo>
                <a:lnTo>
                  <a:pt x="827" y="0"/>
                </a:lnTo>
                <a:lnTo>
                  <a:pt x="865" y="0"/>
                </a:lnTo>
                <a:lnTo>
                  <a:pt x="904" y="0"/>
                </a:lnTo>
                <a:lnTo>
                  <a:pt x="929" y="0"/>
                </a:lnTo>
                <a:lnTo>
                  <a:pt x="942" y="0"/>
                </a:lnTo>
                <a:lnTo>
                  <a:pt x="954" y="0"/>
                </a:lnTo>
                <a:lnTo>
                  <a:pt x="967" y="13"/>
                </a:lnTo>
                <a:lnTo>
                  <a:pt x="993" y="25"/>
                </a:lnTo>
                <a:lnTo>
                  <a:pt x="1043" y="38"/>
                </a:lnTo>
                <a:lnTo>
                  <a:pt x="1056" y="51"/>
                </a:lnTo>
                <a:lnTo>
                  <a:pt x="1082" y="76"/>
                </a:lnTo>
                <a:lnTo>
                  <a:pt x="1094" y="89"/>
                </a:lnTo>
                <a:lnTo>
                  <a:pt x="1094" y="114"/>
                </a:lnTo>
                <a:lnTo>
                  <a:pt x="1082" y="127"/>
                </a:lnTo>
                <a:lnTo>
                  <a:pt x="1069" y="139"/>
                </a:lnTo>
                <a:lnTo>
                  <a:pt x="1056" y="152"/>
                </a:lnTo>
                <a:lnTo>
                  <a:pt x="1031" y="152"/>
                </a:lnTo>
                <a:lnTo>
                  <a:pt x="1018" y="152"/>
                </a:lnTo>
                <a:lnTo>
                  <a:pt x="993" y="152"/>
                </a:lnTo>
                <a:lnTo>
                  <a:pt x="954" y="152"/>
                </a:lnTo>
                <a:lnTo>
                  <a:pt x="929" y="165"/>
                </a:lnTo>
                <a:lnTo>
                  <a:pt x="891" y="165"/>
                </a:lnTo>
                <a:lnTo>
                  <a:pt x="865" y="165"/>
                </a:lnTo>
                <a:lnTo>
                  <a:pt x="840" y="165"/>
                </a:lnTo>
                <a:lnTo>
                  <a:pt x="802" y="165"/>
                </a:lnTo>
                <a:lnTo>
                  <a:pt x="776" y="178"/>
                </a:lnTo>
                <a:lnTo>
                  <a:pt x="725" y="178"/>
                </a:lnTo>
                <a:lnTo>
                  <a:pt x="687" y="178"/>
                </a:lnTo>
                <a:lnTo>
                  <a:pt x="636" y="190"/>
                </a:lnTo>
                <a:lnTo>
                  <a:pt x="585" y="190"/>
                </a:lnTo>
                <a:lnTo>
                  <a:pt x="522" y="190"/>
                </a:lnTo>
                <a:lnTo>
                  <a:pt x="471" y="203"/>
                </a:lnTo>
                <a:lnTo>
                  <a:pt x="395" y="203"/>
                </a:lnTo>
                <a:lnTo>
                  <a:pt x="331" y="203"/>
                </a:lnTo>
                <a:lnTo>
                  <a:pt x="255" y="216"/>
                </a:lnTo>
                <a:lnTo>
                  <a:pt x="166" y="216"/>
                </a:lnTo>
                <a:lnTo>
                  <a:pt x="89" y="228"/>
                </a:lnTo>
                <a:lnTo>
                  <a:pt x="0" y="228"/>
                </a:lnTo>
                <a:lnTo>
                  <a:pt x="0" y="1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700" name="Freeform 44"/>
          <p:cNvSpPr>
            <a:spLocks noChangeArrowheads="1"/>
          </p:cNvSpPr>
          <p:nvPr/>
        </p:nvSpPr>
        <p:spPr bwMode="auto">
          <a:xfrm>
            <a:off x="6015038" y="1552575"/>
            <a:ext cx="565150" cy="1192213"/>
          </a:xfrm>
          <a:custGeom>
            <a:avLst/>
            <a:gdLst>
              <a:gd name="T0" fmla="*/ 2147483646 w 890"/>
              <a:gd name="T1" fmla="*/ 2147483646 h 1876"/>
              <a:gd name="T2" fmla="*/ 2147483646 w 890"/>
              <a:gd name="T3" fmla="*/ 2147483646 h 1876"/>
              <a:gd name="T4" fmla="*/ 2147483646 w 890"/>
              <a:gd name="T5" fmla="*/ 2147483646 h 1876"/>
              <a:gd name="T6" fmla="*/ 2147483646 w 890"/>
              <a:gd name="T7" fmla="*/ 2147483646 h 1876"/>
              <a:gd name="T8" fmla="*/ 2147483646 w 890"/>
              <a:gd name="T9" fmla="*/ 2147483646 h 1876"/>
              <a:gd name="T10" fmla="*/ 2147483646 w 890"/>
              <a:gd name="T11" fmla="*/ 2147483646 h 1876"/>
              <a:gd name="T12" fmla="*/ 0 w 890"/>
              <a:gd name="T13" fmla="*/ 2147483646 h 1876"/>
              <a:gd name="T14" fmla="*/ 2147483646 w 890"/>
              <a:gd name="T15" fmla="*/ 2147483646 h 1876"/>
              <a:gd name="T16" fmla="*/ 2147483646 w 890"/>
              <a:gd name="T17" fmla="*/ 2147483646 h 1876"/>
              <a:gd name="T18" fmla="*/ 2147483646 w 890"/>
              <a:gd name="T19" fmla="*/ 2147483646 h 1876"/>
              <a:gd name="T20" fmla="*/ 2147483646 w 890"/>
              <a:gd name="T21" fmla="*/ 2147483646 h 1876"/>
              <a:gd name="T22" fmla="*/ 2147483646 w 890"/>
              <a:gd name="T23" fmla="*/ 2147483646 h 1876"/>
              <a:gd name="T24" fmla="*/ 2147483646 w 890"/>
              <a:gd name="T25" fmla="*/ 2147483646 h 1876"/>
              <a:gd name="T26" fmla="*/ 2147483646 w 890"/>
              <a:gd name="T27" fmla="*/ 2147483646 h 1876"/>
              <a:gd name="T28" fmla="*/ 2147483646 w 890"/>
              <a:gd name="T29" fmla="*/ 2147483646 h 1876"/>
              <a:gd name="T30" fmla="*/ 2147483646 w 890"/>
              <a:gd name="T31" fmla="*/ 2147483646 h 1876"/>
              <a:gd name="T32" fmla="*/ 2147483646 w 890"/>
              <a:gd name="T33" fmla="*/ 2147483646 h 1876"/>
              <a:gd name="T34" fmla="*/ 2147483646 w 890"/>
              <a:gd name="T35" fmla="*/ 2147483646 h 1876"/>
              <a:gd name="T36" fmla="*/ 2147483646 w 890"/>
              <a:gd name="T37" fmla="*/ 2147483646 h 1876"/>
              <a:gd name="T38" fmla="*/ 2147483646 w 890"/>
              <a:gd name="T39" fmla="*/ 2147483646 h 1876"/>
              <a:gd name="T40" fmla="*/ 2147483646 w 890"/>
              <a:gd name="T41" fmla="*/ 2147483646 h 1876"/>
              <a:gd name="T42" fmla="*/ 2147483646 w 890"/>
              <a:gd name="T43" fmla="*/ 2147483646 h 1876"/>
              <a:gd name="T44" fmla="*/ 2147483646 w 890"/>
              <a:gd name="T45" fmla="*/ 2147483646 h 1876"/>
              <a:gd name="T46" fmla="*/ 2147483646 w 890"/>
              <a:gd name="T47" fmla="*/ 2147483646 h 1876"/>
              <a:gd name="T48" fmla="*/ 2147483646 w 890"/>
              <a:gd name="T49" fmla="*/ 2147483646 h 1876"/>
              <a:gd name="T50" fmla="*/ 2147483646 w 890"/>
              <a:gd name="T51" fmla="*/ 2147483646 h 1876"/>
              <a:gd name="T52" fmla="*/ 2147483646 w 890"/>
              <a:gd name="T53" fmla="*/ 0 h 1876"/>
              <a:gd name="T54" fmla="*/ 2147483646 w 890"/>
              <a:gd name="T55" fmla="*/ 2147483646 h 1876"/>
              <a:gd name="T56" fmla="*/ 2147483646 w 890"/>
              <a:gd name="T57" fmla="*/ 2147483646 h 1876"/>
              <a:gd name="T58" fmla="*/ 2147483646 w 890"/>
              <a:gd name="T59" fmla="*/ 2147483646 h 1876"/>
              <a:gd name="T60" fmla="*/ 2147483646 w 890"/>
              <a:gd name="T61" fmla="*/ 2147483646 h 1876"/>
              <a:gd name="T62" fmla="*/ 2147483646 w 890"/>
              <a:gd name="T63" fmla="*/ 2147483646 h 1876"/>
              <a:gd name="T64" fmla="*/ 2147483646 w 890"/>
              <a:gd name="T65" fmla="*/ 2147483646 h 1876"/>
              <a:gd name="T66" fmla="*/ 2147483646 w 890"/>
              <a:gd name="T67" fmla="*/ 2147483646 h 1876"/>
              <a:gd name="T68" fmla="*/ 2147483646 w 890"/>
              <a:gd name="T69" fmla="*/ 2147483646 h 1876"/>
              <a:gd name="T70" fmla="*/ 2147483646 w 890"/>
              <a:gd name="T71" fmla="*/ 2147483646 h 1876"/>
              <a:gd name="T72" fmla="*/ 2147483646 w 890"/>
              <a:gd name="T73" fmla="*/ 2147483646 h 1876"/>
              <a:gd name="T74" fmla="*/ 2147483646 w 890"/>
              <a:gd name="T75" fmla="*/ 2147483646 h 1876"/>
              <a:gd name="T76" fmla="*/ 2147483646 w 890"/>
              <a:gd name="T77" fmla="*/ 2147483646 h 1876"/>
              <a:gd name="T78" fmla="*/ 2147483646 w 890"/>
              <a:gd name="T79" fmla="*/ 2147483646 h 1876"/>
              <a:gd name="T80" fmla="*/ 2147483646 w 890"/>
              <a:gd name="T81" fmla="*/ 2147483646 h 187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90" h="1876">
                <a:moveTo>
                  <a:pt x="483" y="1457"/>
                </a:moveTo>
                <a:lnTo>
                  <a:pt x="458" y="1495"/>
                </a:lnTo>
                <a:lnTo>
                  <a:pt x="419" y="1546"/>
                </a:lnTo>
                <a:lnTo>
                  <a:pt x="343" y="1622"/>
                </a:lnTo>
                <a:lnTo>
                  <a:pt x="267" y="1698"/>
                </a:lnTo>
                <a:lnTo>
                  <a:pt x="190" y="1762"/>
                </a:lnTo>
                <a:lnTo>
                  <a:pt x="152" y="1787"/>
                </a:lnTo>
                <a:lnTo>
                  <a:pt x="114" y="1812"/>
                </a:lnTo>
                <a:lnTo>
                  <a:pt x="89" y="1838"/>
                </a:lnTo>
                <a:lnTo>
                  <a:pt x="63" y="1850"/>
                </a:lnTo>
                <a:lnTo>
                  <a:pt x="38" y="1863"/>
                </a:lnTo>
                <a:lnTo>
                  <a:pt x="25" y="1863"/>
                </a:lnTo>
                <a:lnTo>
                  <a:pt x="12" y="1876"/>
                </a:lnTo>
                <a:lnTo>
                  <a:pt x="0" y="1863"/>
                </a:lnTo>
                <a:lnTo>
                  <a:pt x="0" y="1850"/>
                </a:lnTo>
                <a:lnTo>
                  <a:pt x="12" y="1838"/>
                </a:lnTo>
                <a:lnTo>
                  <a:pt x="25" y="1812"/>
                </a:lnTo>
                <a:lnTo>
                  <a:pt x="50" y="1787"/>
                </a:lnTo>
                <a:lnTo>
                  <a:pt x="76" y="1749"/>
                </a:lnTo>
                <a:lnTo>
                  <a:pt x="101" y="1711"/>
                </a:lnTo>
                <a:lnTo>
                  <a:pt x="140" y="1673"/>
                </a:lnTo>
                <a:lnTo>
                  <a:pt x="178" y="1635"/>
                </a:lnTo>
                <a:lnTo>
                  <a:pt x="216" y="1584"/>
                </a:lnTo>
                <a:lnTo>
                  <a:pt x="254" y="1533"/>
                </a:lnTo>
                <a:lnTo>
                  <a:pt x="292" y="1495"/>
                </a:lnTo>
                <a:lnTo>
                  <a:pt x="330" y="1432"/>
                </a:lnTo>
                <a:lnTo>
                  <a:pt x="369" y="1381"/>
                </a:lnTo>
                <a:lnTo>
                  <a:pt x="407" y="1318"/>
                </a:lnTo>
                <a:lnTo>
                  <a:pt x="445" y="1255"/>
                </a:lnTo>
                <a:lnTo>
                  <a:pt x="483" y="1191"/>
                </a:lnTo>
                <a:lnTo>
                  <a:pt x="508" y="1128"/>
                </a:lnTo>
                <a:lnTo>
                  <a:pt x="547" y="1065"/>
                </a:lnTo>
                <a:lnTo>
                  <a:pt x="572" y="1014"/>
                </a:lnTo>
                <a:lnTo>
                  <a:pt x="585" y="951"/>
                </a:lnTo>
                <a:lnTo>
                  <a:pt x="610" y="900"/>
                </a:lnTo>
                <a:lnTo>
                  <a:pt x="623" y="837"/>
                </a:lnTo>
                <a:lnTo>
                  <a:pt x="636" y="786"/>
                </a:lnTo>
                <a:lnTo>
                  <a:pt x="661" y="672"/>
                </a:lnTo>
                <a:lnTo>
                  <a:pt x="687" y="570"/>
                </a:lnTo>
                <a:lnTo>
                  <a:pt x="699" y="469"/>
                </a:lnTo>
                <a:lnTo>
                  <a:pt x="712" y="380"/>
                </a:lnTo>
                <a:lnTo>
                  <a:pt x="712" y="330"/>
                </a:lnTo>
                <a:lnTo>
                  <a:pt x="712" y="292"/>
                </a:lnTo>
                <a:lnTo>
                  <a:pt x="712" y="266"/>
                </a:lnTo>
                <a:lnTo>
                  <a:pt x="712" y="228"/>
                </a:lnTo>
                <a:lnTo>
                  <a:pt x="712" y="203"/>
                </a:lnTo>
                <a:lnTo>
                  <a:pt x="699" y="165"/>
                </a:lnTo>
                <a:lnTo>
                  <a:pt x="699" y="140"/>
                </a:lnTo>
                <a:lnTo>
                  <a:pt x="699" y="127"/>
                </a:lnTo>
                <a:lnTo>
                  <a:pt x="687" y="89"/>
                </a:lnTo>
                <a:lnTo>
                  <a:pt x="674" y="51"/>
                </a:lnTo>
                <a:lnTo>
                  <a:pt x="687" y="26"/>
                </a:lnTo>
                <a:lnTo>
                  <a:pt x="699" y="13"/>
                </a:lnTo>
                <a:lnTo>
                  <a:pt x="725" y="0"/>
                </a:lnTo>
                <a:lnTo>
                  <a:pt x="737" y="0"/>
                </a:lnTo>
                <a:lnTo>
                  <a:pt x="763" y="13"/>
                </a:lnTo>
                <a:lnTo>
                  <a:pt x="776" y="13"/>
                </a:lnTo>
                <a:lnTo>
                  <a:pt x="814" y="26"/>
                </a:lnTo>
                <a:lnTo>
                  <a:pt x="839" y="38"/>
                </a:lnTo>
                <a:lnTo>
                  <a:pt x="890" y="51"/>
                </a:lnTo>
                <a:lnTo>
                  <a:pt x="890" y="152"/>
                </a:lnTo>
                <a:lnTo>
                  <a:pt x="877" y="241"/>
                </a:lnTo>
                <a:lnTo>
                  <a:pt x="877" y="317"/>
                </a:lnTo>
                <a:lnTo>
                  <a:pt x="865" y="393"/>
                </a:lnTo>
                <a:lnTo>
                  <a:pt x="865" y="456"/>
                </a:lnTo>
                <a:lnTo>
                  <a:pt x="852" y="520"/>
                </a:lnTo>
                <a:lnTo>
                  <a:pt x="852" y="570"/>
                </a:lnTo>
                <a:lnTo>
                  <a:pt x="852" y="608"/>
                </a:lnTo>
                <a:lnTo>
                  <a:pt x="839" y="646"/>
                </a:lnTo>
                <a:lnTo>
                  <a:pt x="827" y="697"/>
                </a:lnTo>
                <a:lnTo>
                  <a:pt x="814" y="735"/>
                </a:lnTo>
                <a:lnTo>
                  <a:pt x="801" y="786"/>
                </a:lnTo>
                <a:lnTo>
                  <a:pt x="788" y="837"/>
                </a:lnTo>
                <a:lnTo>
                  <a:pt x="763" y="900"/>
                </a:lnTo>
                <a:lnTo>
                  <a:pt x="750" y="951"/>
                </a:lnTo>
                <a:lnTo>
                  <a:pt x="725" y="1014"/>
                </a:lnTo>
                <a:lnTo>
                  <a:pt x="712" y="1077"/>
                </a:lnTo>
                <a:lnTo>
                  <a:pt x="687" y="1128"/>
                </a:lnTo>
                <a:lnTo>
                  <a:pt x="648" y="1191"/>
                </a:lnTo>
                <a:lnTo>
                  <a:pt x="623" y="1242"/>
                </a:lnTo>
                <a:lnTo>
                  <a:pt x="559" y="1356"/>
                </a:lnTo>
                <a:lnTo>
                  <a:pt x="483" y="145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40" name="矩形 4"/>
          <p:cNvSpPr>
            <a:spLocks noChangeArrowheads="1"/>
          </p:cNvSpPr>
          <p:nvPr/>
        </p:nvSpPr>
        <p:spPr bwMode="auto">
          <a:xfrm>
            <a:off x="2633663" y="141922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551113" y="685800"/>
            <a:ext cx="22320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qǐ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6438" y="3252788"/>
            <a:ext cx="690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启发   承上启下</a:t>
            </a:r>
          </a:p>
        </p:txBody>
      </p:sp>
      <p:sp>
        <p:nvSpPr>
          <p:cNvPr id="19483" name="TextBox 29"/>
          <p:cNvSpPr txBox="1">
            <a:spLocks noChangeArrowheads="1"/>
          </p:cNvSpPr>
          <p:nvPr/>
        </p:nvSpPr>
        <p:spPr bwMode="auto">
          <a:xfrm>
            <a:off x="706438" y="3989388"/>
            <a:ext cx="84375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在老师的启发下，我做对了这道题。 </a:t>
            </a:r>
          </a:p>
        </p:txBody>
      </p:sp>
      <p:pic>
        <p:nvPicPr>
          <p:cNvPr id="14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0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1948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001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749" name="Freeform 45"/>
          <p:cNvSpPr>
            <a:spLocks noChangeArrowheads="1"/>
          </p:cNvSpPr>
          <p:nvPr/>
        </p:nvSpPr>
        <p:spPr bwMode="auto">
          <a:xfrm>
            <a:off x="6138863" y="1335088"/>
            <a:ext cx="241300" cy="257175"/>
          </a:xfrm>
          <a:custGeom>
            <a:avLst/>
            <a:gdLst>
              <a:gd name="T0" fmla="*/ 0 w 381"/>
              <a:gd name="T1" fmla="*/ 2147483646 h 405"/>
              <a:gd name="T2" fmla="*/ 2147483646 w 381"/>
              <a:gd name="T3" fmla="*/ 2147483646 h 405"/>
              <a:gd name="T4" fmla="*/ 2147483646 w 381"/>
              <a:gd name="T5" fmla="*/ 0 h 405"/>
              <a:gd name="T6" fmla="*/ 2147483646 w 381"/>
              <a:gd name="T7" fmla="*/ 0 h 405"/>
              <a:gd name="T8" fmla="*/ 2147483646 w 381"/>
              <a:gd name="T9" fmla="*/ 0 h 405"/>
              <a:gd name="T10" fmla="*/ 2147483646 w 381"/>
              <a:gd name="T11" fmla="*/ 0 h 405"/>
              <a:gd name="T12" fmla="*/ 2147483646 w 381"/>
              <a:gd name="T13" fmla="*/ 0 h 405"/>
              <a:gd name="T14" fmla="*/ 2147483646 w 381"/>
              <a:gd name="T15" fmla="*/ 2147483646 h 405"/>
              <a:gd name="T16" fmla="*/ 2147483646 w 381"/>
              <a:gd name="T17" fmla="*/ 2147483646 h 405"/>
              <a:gd name="T18" fmla="*/ 2147483646 w 381"/>
              <a:gd name="T19" fmla="*/ 2147483646 h 405"/>
              <a:gd name="T20" fmla="*/ 2147483646 w 381"/>
              <a:gd name="T21" fmla="*/ 2147483646 h 405"/>
              <a:gd name="T22" fmla="*/ 2147483646 w 381"/>
              <a:gd name="T23" fmla="*/ 2147483646 h 405"/>
              <a:gd name="T24" fmla="*/ 2147483646 w 381"/>
              <a:gd name="T25" fmla="*/ 2147483646 h 405"/>
              <a:gd name="T26" fmla="*/ 2147483646 w 381"/>
              <a:gd name="T27" fmla="*/ 2147483646 h 405"/>
              <a:gd name="T28" fmla="*/ 2147483646 w 381"/>
              <a:gd name="T29" fmla="*/ 2147483646 h 405"/>
              <a:gd name="T30" fmla="*/ 2147483646 w 381"/>
              <a:gd name="T31" fmla="*/ 2147483646 h 405"/>
              <a:gd name="T32" fmla="*/ 2147483646 w 381"/>
              <a:gd name="T33" fmla="*/ 2147483646 h 405"/>
              <a:gd name="T34" fmla="*/ 2147483646 w 381"/>
              <a:gd name="T35" fmla="*/ 2147483646 h 405"/>
              <a:gd name="T36" fmla="*/ 2147483646 w 381"/>
              <a:gd name="T37" fmla="*/ 2147483646 h 405"/>
              <a:gd name="T38" fmla="*/ 2147483646 w 381"/>
              <a:gd name="T39" fmla="*/ 2147483646 h 405"/>
              <a:gd name="T40" fmla="*/ 2147483646 w 381"/>
              <a:gd name="T41" fmla="*/ 2147483646 h 405"/>
              <a:gd name="T42" fmla="*/ 2147483646 w 381"/>
              <a:gd name="T43" fmla="*/ 2147483646 h 405"/>
              <a:gd name="T44" fmla="*/ 2147483646 w 381"/>
              <a:gd name="T45" fmla="*/ 2147483646 h 405"/>
              <a:gd name="T46" fmla="*/ 2147483646 w 381"/>
              <a:gd name="T47" fmla="*/ 2147483646 h 405"/>
              <a:gd name="T48" fmla="*/ 2147483646 w 381"/>
              <a:gd name="T49" fmla="*/ 2147483646 h 405"/>
              <a:gd name="T50" fmla="*/ 2147483646 w 381"/>
              <a:gd name="T51" fmla="*/ 2147483646 h 405"/>
              <a:gd name="T52" fmla="*/ 2147483646 w 381"/>
              <a:gd name="T53" fmla="*/ 2147483646 h 405"/>
              <a:gd name="T54" fmla="*/ 2147483646 w 381"/>
              <a:gd name="T55" fmla="*/ 2147483646 h 405"/>
              <a:gd name="T56" fmla="*/ 2147483646 w 381"/>
              <a:gd name="T57" fmla="*/ 2147483646 h 405"/>
              <a:gd name="T58" fmla="*/ 2147483646 w 381"/>
              <a:gd name="T59" fmla="*/ 2147483646 h 405"/>
              <a:gd name="T60" fmla="*/ 2147483646 w 381"/>
              <a:gd name="T61" fmla="*/ 2147483646 h 405"/>
              <a:gd name="T62" fmla="*/ 2147483646 w 381"/>
              <a:gd name="T63" fmla="*/ 2147483646 h 405"/>
              <a:gd name="T64" fmla="*/ 2147483646 w 381"/>
              <a:gd name="T65" fmla="*/ 2147483646 h 405"/>
              <a:gd name="T66" fmla="*/ 2147483646 w 381"/>
              <a:gd name="T67" fmla="*/ 2147483646 h 405"/>
              <a:gd name="T68" fmla="*/ 2147483646 w 381"/>
              <a:gd name="T69" fmla="*/ 2147483646 h 405"/>
              <a:gd name="T70" fmla="*/ 2147483646 w 381"/>
              <a:gd name="T71" fmla="*/ 2147483646 h 405"/>
              <a:gd name="T72" fmla="*/ 2147483646 w 381"/>
              <a:gd name="T73" fmla="*/ 2147483646 h 405"/>
              <a:gd name="T74" fmla="*/ 2147483646 w 381"/>
              <a:gd name="T75" fmla="*/ 2147483646 h 405"/>
              <a:gd name="T76" fmla="*/ 2147483646 w 381"/>
              <a:gd name="T77" fmla="*/ 2147483646 h 405"/>
              <a:gd name="T78" fmla="*/ 2147483646 w 381"/>
              <a:gd name="T79" fmla="*/ 2147483646 h 405"/>
              <a:gd name="T80" fmla="*/ 2147483646 w 381"/>
              <a:gd name="T81" fmla="*/ 2147483646 h 405"/>
              <a:gd name="T82" fmla="*/ 0 w 381"/>
              <a:gd name="T83" fmla="*/ 2147483646 h 4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81" h="405">
                <a:moveTo>
                  <a:pt x="0" y="25"/>
                </a:moveTo>
                <a:lnTo>
                  <a:pt x="12" y="12"/>
                </a:lnTo>
                <a:lnTo>
                  <a:pt x="25" y="0"/>
                </a:lnTo>
                <a:lnTo>
                  <a:pt x="51" y="0"/>
                </a:lnTo>
                <a:lnTo>
                  <a:pt x="76" y="0"/>
                </a:lnTo>
                <a:lnTo>
                  <a:pt x="89" y="0"/>
                </a:lnTo>
                <a:lnTo>
                  <a:pt x="114" y="0"/>
                </a:lnTo>
                <a:lnTo>
                  <a:pt x="127" y="12"/>
                </a:lnTo>
                <a:lnTo>
                  <a:pt x="152" y="12"/>
                </a:lnTo>
                <a:lnTo>
                  <a:pt x="203" y="38"/>
                </a:lnTo>
                <a:lnTo>
                  <a:pt x="254" y="63"/>
                </a:lnTo>
                <a:lnTo>
                  <a:pt x="280" y="88"/>
                </a:lnTo>
                <a:lnTo>
                  <a:pt x="305" y="114"/>
                </a:lnTo>
                <a:lnTo>
                  <a:pt x="330" y="127"/>
                </a:lnTo>
                <a:lnTo>
                  <a:pt x="343" y="152"/>
                </a:lnTo>
                <a:lnTo>
                  <a:pt x="356" y="165"/>
                </a:lnTo>
                <a:lnTo>
                  <a:pt x="369" y="190"/>
                </a:lnTo>
                <a:lnTo>
                  <a:pt x="381" y="203"/>
                </a:lnTo>
                <a:lnTo>
                  <a:pt x="381" y="228"/>
                </a:lnTo>
                <a:lnTo>
                  <a:pt x="381" y="266"/>
                </a:lnTo>
                <a:lnTo>
                  <a:pt x="381" y="304"/>
                </a:lnTo>
                <a:lnTo>
                  <a:pt x="369" y="329"/>
                </a:lnTo>
                <a:lnTo>
                  <a:pt x="356" y="355"/>
                </a:lnTo>
                <a:lnTo>
                  <a:pt x="330" y="380"/>
                </a:lnTo>
                <a:lnTo>
                  <a:pt x="318" y="393"/>
                </a:lnTo>
                <a:lnTo>
                  <a:pt x="305" y="405"/>
                </a:lnTo>
                <a:lnTo>
                  <a:pt x="292" y="405"/>
                </a:lnTo>
                <a:lnTo>
                  <a:pt x="280" y="393"/>
                </a:lnTo>
                <a:lnTo>
                  <a:pt x="267" y="393"/>
                </a:lnTo>
                <a:lnTo>
                  <a:pt x="254" y="380"/>
                </a:lnTo>
                <a:lnTo>
                  <a:pt x="241" y="367"/>
                </a:lnTo>
                <a:lnTo>
                  <a:pt x="229" y="342"/>
                </a:lnTo>
                <a:lnTo>
                  <a:pt x="203" y="317"/>
                </a:lnTo>
                <a:lnTo>
                  <a:pt x="190" y="304"/>
                </a:lnTo>
                <a:lnTo>
                  <a:pt x="140" y="253"/>
                </a:lnTo>
                <a:lnTo>
                  <a:pt x="101" y="203"/>
                </a:lnTo>
                <a:lnTo>
                  <a:pt x="76" y="152"/>
                </a:lnTo>
                <a:lnTo>
                  <a:pt x="51" y="114"/>
                </a:lnTo>
                <a:lnTo>
                  <a:pt x="25" y="76"/>
                </a:lnTo>
                <a:lnTo>
                  <a:pt x="12" y="50"/>
                </a:lnTo>
                <a:lnTo>
                  <a:pt x="12" y="38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0" name="Freeform 46"/>
          <p:cNvSpPr>
            <a:spLocks noChangeArrowheads="1"/>
          </p:cNvSpPr>
          <p:nvPr/>
        </p:nvSpPr>
        <p:spPr bwMode="auto">
          <a:xfrm>
            <a:off x="5984875" y="1785938"/>
            <a:ext cx="395288" cy="658812"/>
          </a:xfrm>
          <a:custGeom>
            <a:avLst/>
            <a:gdLst>
              <a:gd name="T0" fmla="*/ 2147483646 w 623"/>
              <a:gd name="T1" fmla="*/ 2147483646 h 1039"/>
              <a:gd name="T2" fmla="*/ 2147483646 w 623"/>
              <a:gd name="T3" fmla="*/ 2147483646 h 1039"/>
              <a:gd name="T4" fmla="*/ 2147483646 w 623"/>
              <a:gd name="T5" fmla="*/ 2147483646 h 1039"/>
              <a:gd name="T6" fmla="*/ 2147483646 w 623"/>
              <a:gd name="T7" fmla="*/ 2147483646 h 1039"/>
              <a:gd name="T8" fmla="*/ 2147483646 w 623"/>
              <a:gd name="T9" fmla="*/ 2147483646 h 1039"/>
              <a:gd name="T10" fmla="*/ 2147483646 w 623"/>
              <a:gd name="T11" fmla="*/ 2147483646 h 1039"/>
              <a:gd name="T12" fmla="*/ 2147483646 w 623"/>
              <a:gd name="T13" fmla="*/ 2147483646 h 1039"/>
              <a:gd name="T14" fmla="*/ 2147483646 w 623"/>
              <a:gd name="T15" fmla="*/ 2147483646 h 1039"/>
              <a:gd name="T16" fmla="*/ 2147483646 w 623"/>
              <a:gd name="T17" fmla="*/ 2147483646 h 1039"/>
              <a:gd name="T18" fmla="*/ 2147483646 w 623"/>
              <a:gd name="T19" fmla="*/ 2147483646 h 1039"/>
              <a:gd name="T20" fmla="*/ 2147483646 w 623"/>
              <a:gd name="T21" fmla="*/ 2147483646 h 1039"/>
              <a:gd name="T22" fmla="*/ 2147483646 w 623"/>
              <a:gd name="T23" fmla="*/ 2147483646 h 1039"/>
              <a:gd name="T24" fmla="*/ 2147483646 w 623"/>
              <a:gd name="T25" fmla="*/ 2147483646 h 1039"/>
              <a:gd name="T26" fmla="*/ 2147483646 w 623"/>
              <a:gd name="T27" fmla="*/ 2147483646 h 1039"/>
              <a:gd name="T28" fmla="*/ 2147483646 w 623"/>
              <a:gd name="T29" fmla="*/ 2147483646 h 1039"/>
              <a:gd name="T30" fmla="*/ 2147483646 w 623"/>
              <a:gd name="T31" fmla="*/ 2147483646 h 1039"/>
              <a:gd name="T32" fmla="*/ 2147483646 w 623"/>
              <a:gd name="T33" fmla="*/ 2147483646 h 1039"/>
              <a:gd name="T34" fmla="*/ 2147483646 w 623"/>
              <a:gd name="T35" fmla="*/ 2147483646 h 1039"/>
              <a:gd name="T36" fmla="*/ 2147483646 w 623"/>
              <a:gd name="T37" fmla="*/ 2147483646 h 1039"/>
              <a:gd name="T38" fmla="*/ 2147483646 w 623"/>
              <a:gd name="T39" fmla="*/ 2147483646 h 1039"/>
              <a:gd name="T40" fmla="*/ 2147483646 w 623"/>
              <a:gd name="T41" fmla="*/ 2147483646 h 1039"/>
              <a:gd name="T42" fmla="*/ 2147483646 w 623"/>
              <a:gd name="T43" fmla="*/ 2147483646 h 1039"/>
              <a:gd name="T44" fmla="*/ 2147483646 w 623"/>
              <a:gd name="T45" fmla="*/ 2147483646 h 1039"/>
              <a:gd name="T46" fmla="*/ 2147483646 w 623"/>
              <a:gd name="T47" fmla="*/ 2147483646 h 1039"/>
              <a:gd name="T48" fmla="*/ 2147483646 w 623"/>
              <a:gd name="T49" fmla="*/ 2147483646 h 1039"/>
              <a:gd name="T50" fmla="*/ 2147483646 w 623"/>
              <a:gd name="T51" fmla="*/ 2147483646 h 1039"/>
              <a:gd name="T52" fmla="*/ 2147483646 w 623"/>
              <a:gd name="T53" fmla="*/ 2147483646 h 1039"/>
              <a:gd name="T54" fmla="*/ 2147483646 w 623"/>
              <a:gd name="T55" fmla="*/ 2147483646 h 1039"/>
              <a:gd name="T56" fmla="*/ 2147483646 w 623"/>
              <a:gd name="T57" fmla="*/ 2147483646 h 1039"/>
              <a:gd name="T58" fmla="*/ 2147483646 w 623"/>
              <a:gd name="T59" fmla="*/ 2147483646 h 1039"/>
              <a:gd name="T60" fmla="*/ 2147483646 w 623"/>
              <a:gd name="T61" fmla="*/ 2147483646 h 1039"/>
              <a:gd name="T62" fmla="*/ 2147483646 w 623"/>
              <a:gd name="T63" fmla="*/ 2147483646 h 1039"/>
              <a:gd name="T64" fmla="*/ 2147483646 w 623"/>
              <a:gd name="T65" fmla="*/ 2147483646 h 1039"/>
              <a:gd name="T66" fmla="*/ 2147483646 w 623"/>
              <a:gd name="T67" fmla="*/ 2147483646 h 1039"/>
              <a:gd name="T68" fmla="*/ 2147483646 w 623"/>
              <a:gd name="T69" fmla="*/ 2147483646 h 1039"/>
              <a:gd name="T70" fmla="*/ 2147483646 w 623"/>
              <a:gd name="T71" fmla="*/ 2147483646 h 1039"/>
              <a:gd name="T72" fmla="*/ 2147483646 w 623"/>
              <a:gd name="T73" fmla="*/ 2147483646 h 1039"/>
              <a:gd name="T74" fmla="*/ 2147483646 w 623"/>
              <a:gd name="T75" fmla="*/ 2147483646 h 1039"/>
              <a:gd name="T76" fmla="*/ 2147483646 w 623"/>
              <a:gd name="T77" fmla="*/ 2147483646 h 1039"/>
              <a:gd name="T78" fmla="*/ 2147483646 w 623"/>
              <a:gd name="T79" fmla="*/ 2147483646 h 1039"/>
              <a:gd name="T80" fmla="*/ 2147483646 w 623"/>
              <a:gd name="T81" fmla="*/ 2147483646 h 1039"/>
              <a:gd name="T82" fmla="*/ 2147483646 w 623"/>
              <a:gd name="T83" fmla="*/ 2147483646 h 1039"/>
              <a:gd name="T84" fmla="*/ 0 w 623"/>
              <a:gd name="T85" fmla="*/ 2147483646 h 1039"/>
              <a:gd name="T86" fmla="*/ 2147483646 w 623"/>
              <a:gd name="T87" fmla="*/ 2147483646 h 1039"/>
              <a:gd name="T88" fmla="*/ 2147483646 w 623"/>
              <a:gd name="T89" fmla="*/ 2147483646 h 1039"/>
              <a:gd name="T90" fmla="*/ 2147483646 w 623"/>
              <a:gd name="T91" fmla="*/ 2147483646 h 1039"/>
              <a:gd name="T92" fmla="*/ 2147483646 w 623"/>
              <a:gd name="T93" fmla="*/ 2147483646 h 1039"/>
              <a:gd name="T94" fmla="*/ 2147483646 w 623"/>
              <a:gd name="T95" fmla="*/ 2147483646 h 1039"/>
              <a:gd name="T96" fmla="*/ 2147483646 w 623"/>
              <a:gd name="T97" fmla="*/ 2147483646 h 1039"/>
              <a:gd name="T98" fmla="*/ 2147483646 w 623"/>
              <a:gd name="T99" fmla="*/ 0 h 1039"/>
              <a:gd name="T100" fmla="*/ 2147483646 w 623"/>
              <a:gd name="T101" fmla="*/ 2147483646 h 1039"/>
              <a:gd name="T102" fmla="*/ 2147483646 w 623"/>
              <a:gd name="T103" fmla="*/ 2147483646 h 1039"/>
              <a:gd name="T104" fmla="*/ 2147483646 w 623"/>
              <a:gd name="T105" fmla="*/ 2147483646 h 1039"/>
              <a:gd name="T106" fmla="*/ 2147483646 w 623"/>
              <a:gd name="T107" fmla="*/ 2147483646 h 1039"/>
              <a:gd name="T108" fmla="*/ 2147483646 w 623"/>
              <a:gd name="T109" fmla="*/ 2147483646 h 1039"/>
              <a:gd name="T110" fmla="*/ 2147483646 w 623"/>
              <a:gd name="T111" fmla="*/ 2147483646 h 103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23" h="1039">
                <a:moveTo>
                  <a:pt x="623" y="165"/>
                </a:moveTo>
                <a:lnTo>
                  <a:pt x="623" y="190"/>
                </a:lnTo>
                <a:lnTo>
                  <a:pt x="623" y="203"/>
                </a:lnTo>
                <a:lnTo>
                  <a:pt x="611" y="216"/>
                </a:lnTo>
                <a:lnTo>
                  <a:pt x="598" y="228"/>
                </a:lnTo>
                <a:lnTo>
                  <a:pt x="585" y="228"/>
                </a:lnTo>
                <a:lnTo>
                  <a:pt x="572" y="241"/>
                </a:lnTo>
                <a:lnTo>
                  <a:pt x="560" y="254"/>
                </a:lnTo>
                <a:lnTo>
                  <a:pt x="547" y="266"/>
                </a:lnTo>
                <a:lnTo>
                  <a:pt x="534" y="279"/>
                </a:lnTo>
                <a:lnTo>
                  <a:pt x="534" y="304"/>
                </a:lnTo>
                <a:lnTo>
                  <a:pt x="522" y="330"/>
                </a:lnTo>
                <a:lnTo>
                  <a:pt x="509" y="355"/>
                </a:lnTo>
                <a:lnTo>
                  <a:pt x="496" y="381"/>
                </a:lnTo>
                <a:lnTo>
                  <a:pt x="483" y="393"/>
                </a:lnTo>
                <a:lnTo>
                  <a:pt x="471" y="419"/>
                </a:lnTo>
                <a:lnTo>
                  <a:pt x="471" y="431"/>
                </a:lnTo>
                <a:lnTo>
                  <a:pt x="458" y="457"/>
                </a:lnTo>
                <a:lnTo>
                  <a:pt x="445" y="469"/>
                </a:lnTo>
                <a:lnTo>
                  <a:pt x="445" y="482"/>
                </a:lnTo>
                <a:lnTo>
                  <a:pt x="432" y="495"/>
                </a:lnTo>
                <a:lnTo>
                  <a:pt x="445" y="507"/>
                </a:lnTo>
                <a:lnTo>
                  <a:pt x="445" y="520"/>
                </a:lnTo>
                <a:lnTo>
                  <a:pt x="445" y="545"/>
                </a:lnTo>
                <a:lnTo>
                  <a:pt x="458" y="571"/>
                </a:lnTo>
                <a:lnTo>
                  <a:pt x="471" y="609"/>
                </a:lnTo>
                <a:lnTo>
                  <a:pt x="483" y="647"/>
                </a:lnTo>
                <a:lnTo>
                  <a:pt x="496" y="685"/>
                </a:lnTo>
                <a:lnTo>
                  <a:pt x="522" y="773"/>
                </a:lnTo>
                <a:lnTo>
                  <a:pt x="534" y="862"/>
                </a:lnTo>
                <a:lnTo>
                  <a:pt x="547" y="951"/>
                </a:lnTo>
                <a:lnTo>
                  <a:pt x="547" y="1039"/>
                </a:lnTo>
                <a:lnTo>
                  <a:pt x="458" y="1039"/>
                </a:lnTo>
                <a:lnTo>
                  <a:pt x="458" y="1027"/>
                </a:lnTo>
                <a:lnTo>
                  <a:pt x="458" y="989"/>
                </a:lnTo>
                <a:lnTo>
                  <a:pt x="458" y="963"/>
                </a:lnTo>
                <a:lnTo>
                  <a:pt x="445" y="925"/>
                </a:lnTo>
                <a:lnTo>
                  <a:pt x="432" y="887"/>
                </a:lnTo>
                <a:lnTo>
                  <a:pt x="420" y="837"/>
                </a:lnTo>
                <a:lnTo>
                  <a:pt x="407" y="786"/>
                </a:lnTo>
                <a:lnTo>
                  <a:pt x="382" y="735"/>
                </a:lnTo>
                <a:lnTo>
                  <a:pt x="369" y="685"/>
                </a:lnTo>
                <a:lnTo>
                  <a:pt x="356" y="634"/>
                </a:lnTo>
                <a:lnTo>
                  <a:pt x="343" y="596"/>
                </a:lnTo>
                <a:lnTo>
                  <a:pt x="331" y="558"/>
                </a:lnTo>
                <a:lnTo>
                  <a:pt x="318" y="533"/>
                </a:lnTo>
                <a:lnTo>
                  <a:pt x="318" y="507"/>
                </a:lnTo>
                <a:lnTo>
                  <a:pt x="318" y="495"/>
                </a:lnTo>
                <a:lnTo>
                  <a:pt x="305" y="495"/>
                </a:lnTo>
                <a:lnTo>
                  <a:pt x="318" y="482"/>
                </a:lnTo>
                <a:lnTo>
                  <a:pt x="318" y="469"/>
                </a:lnTo>
                <a:lnTo>
                  <a:pt x="318" y="457"/>
                </a:lnTo>
                <a:lnTo>
                  <a:pt x="318" y="444"/>
                </a:lnTo>
                <a:lnTo>
                  <a:pt x="331" y="419"/>
                </a:lnTo>
                <a:lnTo>
                  <a:pt x="331" y="393"/>
                </a:lnTo>
                <a:lnTo>
                  <a:pt x="343" y="368"/>
                </a:lnTo>
                <a:lnTo>
                  <a:pt x="356" y="343"/>
                </a:lnTo>
                <a:lnTo>
                  <a:pt x="369" y="317"/>
                </a:lnTo>
                <a:lnTo>
                  <a:pt x="369" y="279"/>
                </a:lnTo>
                <a:lnTo>
                  <a:pt x="382" y="266"/>
                </a:lnTo>
                <a:lnTo>
                  <a:pt x="382" y="241"/>
                </a:lnTo>
                <a:lnTo>
                  <a:pt x="394" y="216"/>
                </a:lnTo>
                <a:lnTo>
                  <a:pt x="394" y="203"/>
                </a:lnTo>
                <a:lnTo>
                  <a:pt x="394" y="190"/>
                </a:lnTo>
                <a:lnTo>
                  <a:pt x="382" y="190"/>
                </a:lnTo>
                <a:lnTo>
                  <a:pt x="369" y="190"/>
                </a:lnTo>
                <a:lnTo>
                  <a:pt x="356" y="190"/>
                </a:lnTo>
                <a:lnTo>
                  <a:pt x="343" y="190"/>
                </a:lnTo>
                <a:lnTo>
                  <a:pt x="318" y="190"/>
                </a:lnTo>
                <a:lnTo>
                  <a:pt x="305" y="203"/>
                </a:lnTo>
                <a:lnTo>
                  <a:pt x="280" y="203"/>
                </a:lnTo>
                <a:lnTo>
                  <a:pt x="254" y="216"/>
                </a:lnTo>
                <a:lnTo>
                  <a:pt x="229" y="216"/>
                </a:lnTo>
                <a:lnTo>
                  <a:pt x="203" y="228"/>
                </a:lnTo>
                <a:lnTo>
                  <a:pt x="191" y="228"/>
                </a:lnTo>
                <a:lnTo>
                  <a:pt x="178" y="228"/>
                </a:lnTo>
                <a:lnTo>
                  <a:pt x="165" y="228"/>
                </a:lnTo>
                <a:lnTo>
                  <a:pt x="153" y="241"/>
                </a:lnTo>
                <a:lnTo>
                  <a:pt x="127" y="228"/>
                </a:lnTo>
                <a:lnTo>
                  <a:pt x="114" y="228"/>
                </a:lnTo>
                <a:lnTo>
                  <a:pt x="89" y="216"/>
                </a:lnTo>
                <a:lnTo>
                  <a:pt x="64" y="203"/>
                </a:lnTo>
                <a:lnTo>
                  <a:pt x="38" y="190"/>
                </a:lnTo>
                <a:lnTo>
                  <a:pt x="13" y="178"/>
                </a:lnTo>
                <a:lnTo>
                  <a:pt x="0" y="165"/>
                </a:lnTo>
                <a:lnTo>
                  <a:pt x="0" y="152"/>
                </a:lnTo>
                <a:lnTo>
                  <a:pt x="13" y="140"/>
                </a:lnTo>
                <a:lnTo>
                  <a:pt x="25" y="140"/>
                </a:lnTo>
                <a:lnTo>
                  <a:pt x="38" y="140"/>
                </a:lnTo>
                <a:lnTo>
                  <a:pt x="64" y="140"/>
                </a:lnTo>
                <a:lnTo>
                  <a:pt x="102" y="140"/>
                </a:lnTo>
                <a:lnTo>
                  <a:pt x="153" y="127"/>
                </a:lnTo>
                <a:lnTo>
                  <a:pt x="203" y="114"/>
                </a:lnTo>
                <a:lnTo>
                  <a:pt x="254" y="89"/>
                </a:lnTo>
                <a:lnTo>
                  <a:pt x="305" y="76"/>
                </a:lnTo>
                <a:lnTo>
                  <a:pt x="343" y="51"/>
                </a:lnTo>
                <a:lnTo>
                  <a:pt x="369" y="26"/>
                </a:lnTo>
                <a:lnTo>
                  <a:pt x="382" y="13"/>
                </a:lnTo>
                <a:lnTo>
                  <a:pt x="394" y="0"/>
                </a:lnTo>
                <a:lnTo>
                  <a:pt x="420" y="0"/>
                </a:lnTo>
                <a:lnTo>
                  <a:pt x="445" y="0"/>
                </a:lnTo>
                <a:lnTo>
                  <a:pt x="458" y="13"/>
                </a:lnTo>
                <a:lnTo>
                  <a:pt x="483" y="26"/>
                </a:lnTo>
                <a:lnTo>
                  <a:pt x="522" y="38"/>
                </a:lnTo>
                <a:lnTo>
                  <a:pt x="560" y="64"/>
                </a:lnTo>
                <a:lnTo>
                  <a:pt x="585" y="76"/>
                </a:lnTo>
                <a:lnTo>
                  <a:pt x="598" y="89"/>
                </a:lnTo>
                <a:lnTo>
                  <a:pt x="611" y="102"/>
                </a:lnTo>
                <a:lnTo>
                  <a:pt x="623" y="114"/>
                </a:lnTo>
                <a:lnTo>
                  <a:pt x="623" y="127"/>
                </a:lnTo>
                <a:lnTo>
                  <a:pt x="623" y="140"/>
                </a:lnTo>
                <a:lnTo>
                  <a:pt x="623" y="152"/>
                </a:lnTo>
                <a:lnTo>
                  <a:pt x="623" y="1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1" name="Freeform 47"/>
          <p:cNvSpPr>
            <a:spLocks noChangeArrowheads="1"/>
          </p:cNvSpPr>
          <p:nvPr/>
        </p:nvSpPr>
        <p:spPr bwMode="auto">
          <a:xfrm>
            <a:off x="6510338" y="1665288"/>
            <a:ext cx="160337" cy="666750"/>
          </a:xfrm>
          <a:custGeom>
            <a:avLst/>
            <a:gdLst>
              <a:gd name="T0" fmla="*/ 2147483646 w 254"/>
              <a:gd name="T1" fmla="*/ 2147483646 h 1052"/>
              <a:gd name="T2" fmla="*/ 2147483646 w 254"/>
              <a:gd name="T3" fmla="*/ 2147483646 h 1052"/>
              <a:gd name="T4" fmla="*/ 0 w 254"/>
              <a:gd name="T5" fmla="*/ 2147483646 h 1052"/>
              <a:gd name="T6" fmla="*/ 0 w 254"/>
              <a:gd name="T7" fmla="*/ 2147483646 h 1052"/>
              <a:gd name="T8" fmla="*/ 0 w 254"/>
              <a:gd name="T9" fmla="*/ 2147483646 h 1052"/>
              <a:gd name="T10" fmla="*/ 0 w 254"/>
              <a:gd name="T11" fmla="*/ 2147483646 h 1052"/>
              <a:gd name="T12" fmla="*/ 2147483646 w 254"/>
              <a:gd name="T13" fmla="*/ 0 h 1052"/>
              <a:gd name="T14" fmla="*/ 2147483646 w 254"/>
              <a:gd name="T15" fmla="*/ 0 h 1052"/>
              <a:gd name="T16" fmla="*/ 2147483646 w 254"/>
              <a:gd name="T17" fmla="*/ 0 h 1052"/>
              <a:gd name="T18" fmla="*/ 2147483646 w 254"/>
              <a:gd name="T19" fmla="*/ 0 h 1052"/>
              <a:gd name="T20" fmla="*/ 2147483646 w 254"/>
              <a:gd name="T21" fmla="*/ 0 h 1052"/>
              <a:gd name="T22" fmla="*/ 2147483646 w 254"/>
              <a:gd name="T23" fmla="*/ 2147483646 h 1052"/>
              <a:gd name="T24" fmla="*/ 2147483646 w 254"/>
              <a:gd name="T25" fmla="*/ 2147483646 h 1052"/>
              <a:gd name="T26" fmla="*/ 2147483646 w 254"/>
              <a:gd name="T27" fmla="*/ 2147483646 h 1052"/>
              <a:gd name="T28" fmla="*/ 2147483646 w 254"/>
              <a:gd name="T29" fmla="*/ 2147483646 h 1052"/>
              <a:gd name="T30" fmla="*/ 2147483646 w 254"/>
              <a:gd name="T31" fmla="*/ 2147483646 h 1052"/>
              <a:gd name="T32" fmla="*/ 2147483646 w 254"/>
              <a:gd name="T33" fmla="*/ 2147483646 h 1052"/>
              <a:gd name="T34" fmla="*/ 2147483646 w 254"/>
              <a:gd name="T35" fmla="*/ 2147483646 h 1052"/>
              <a:gd name="T36" fmla="*/ 2147483646 w 254"/>
              <a:gd name="T37" fmla="*/ 2147483646 h 1052"/>
              <a:gd name="T38" fmla="*/ 2147483646 w 254"/>
              <a:gd name="T39" fmla="*/ 2147483646 h 1052"/>
              <a:gd name="T40" fmla="*/ 2147483646 w 254"/>
              <a:gd name="T41" fmla="*/ 2147483646 h 1052"/>
              <a:gd name="T42" fmla="*/ 2147483646 w 254"/>
              <a:gd name="T43" fmla="*/ 2147483646 h 1052"/>
              <a:gd name="T44" fmla="*/ 2147483646 w 254"/>
              <a:gd name="T45" fmla="*/ 2147483646 h 1052"/>
              <a:gd name="T46" fmla="*/ 2147483646 w 254"/>
              <a:gd name="T47" fmla="*/ 2147483646 h 1052"/>
              <a:gd name="T48" fmla="*/ 2147483646 w 254"/>
              <a:gd name="T49" fmla="*/ 2147483646 h 1052"/>
              <a:gd name="T50" fmla="*/ 2147483646 w 254"/>
              <a:gd name="T51" fmla="*/ 2147483646 h 1052"/>
              <a:gd name="T52" fmla="*/ 2147483646 w 254"/>
              <a:gd name="T53" fmla="*/ 2147483646 h 1052"/>
              <a:gd name="T54" fmla="*/ 2147483646 w 254"/>
              <a:gd name="T55" fmla="*/ 2147483646 h 1052"/>
              <a:gd name="T56" fmla="*/ 2147483646 w 254"/>
              <a:gd name="T57" fmla="*/ 2147483646 h 1052"/>
              <a:gd name="T58" fmla="*/ 2147483646 w 254"/>
              <a:gd name="T59" fmla="*/ 2147483646 h 1052"/>
              <a:gd name="T60" fmla="*/ 2147483646 w 254"/>
              <a:gd name="T61" fmla="*/ 2147483646 h 1052"/>
              <a:gd name="T62" fmla="*/ 2147483646 w 254"/>
              <a:gd name="T63" fmla="*/ 2147483646 h 1052"/>
              <a:gd name="T64" fmla="*/ 2147483646 w 254"/>
              <a:gd name="T65" fmla="*/ 2147483646 h 1052"/>
              <a:gd name="T66" fmla="*/ 2147483646 w 254"/>
              <a:gd name="T67" fmla="*/ 2147483646 h 1052"/>
              <a:gd name="T68" fmla="*/ 2147483646 w 254"/>
              <a:gd name="T69" fmla="*/ 2147483646 h 1052"/>
              <a:gd name="T70" fmla="*/ 2147483646 w 254"/>
              <a:gd name="T71" fmla="*/ 2147483646 h 1052"/>
              <a:gd name="T72" fmla="*/ 2147483646 w 254"/>
              <a:gd name="T73" fmla="*/ 2147483646 h 1052"/>
              <a:gd name="T74" fmla="*/ 2147483646 w 254"/>
              <a:gd name="T75" fmla="*/ 2147483646 h 1052"/>
              <a:gd name="T76" fmla="*/ 2147483646 w 254"/>
              <a:gd name="T77" fmla="*/ 2147483646 h 1052"/>
              <a:gd name="T78" fmla="*/ 2147483646 w 254"/>
              <a:gd name="T79" fmla="*/ 2147483646 h 1052"/>
              <a:gd name="T80" fmla="*/ 2147483646 w 254"/>
              <a:gd name="T81" fmla="*/ 2147483646 h 1052"/>
              <a:gd name="T82" fmla="*/ 2147483646 w 254"/>
              <a:gd name="T83" fmla="*/ 2147483646 h 1052"/>
              <a:gd name="T84" fmla="*/ 2147483646 w 254"/>
              <a:gd name="T85" fmla="*/ 2147483646 h 1052"/>
              <a:gd name="T86" fmla="*/ 2147483646 w 254"/>
              <a:gd name="T87" fmla="*/ 2147483646 h 1052"/>
              <a:gd name="T88" fmla="*/ 2147483646 w 254"/>
              <a:gd name="T89" fmla="*/ 2147483646 h 1052"/>
              <a:gd name="T90" fmla="*/ 2147483646 w 254"/>
              <a:gd name="T91" fmla="*/ 2147483646 h 1052"/>
              <a:gd name="T92" fmla="*/ 2147483646 w 254"/>
              <a:gd name="T93" fmla="*/ 2147483646 h 1052"/>
              <a:gd name="T94" fmla="*/ 2147483646 w 254"/>
              <a:gd name="T95" fmla="*/ 2147483646 h 1052"/>
              <a:gd name="T96" fmla="*/ 2147483646 w 254"/>
              <a:gd name="T97" fmla="*/ 2147483646 h 1052"/>
              <a:gd name="T98" fmla="*/ 2147483646 w 254"/>
              <a:gd name="T99" fmla="*/ 2147483646 h 1052"/>
              <a:gd name="T100" fmla="*/ 2147483646 w 254"/>
              <a:gd name="T101" fmla="*/ 2147483646 h 1052"/>
              <a:gd name="T102" fmla="*/ 2147483646 w 254"/>
              <a:gd name="T103" fmla="*/ 2147483646 h 1052"/>
              <a:gd name="T104" fmla="*/ 2147483646 w 254"/>
              <a:gd name="T105" fmla="*/ 2147483646 h 1052"/>
              <a:gd name="T106" fmla="*/ 2147483646 w 254"/>
              <a:gd name="T107" fmla="*/ 2147483646 h 1052"/>
              <a:gd name="T108" fmla="*/ 2147483646 w 254"/>
              <a:gd name="T109" fmla="*/ 2147483646 h 1052"/>
              <a:gd name="T110" fmla="*/ 2147483646 w 254"/>
              <a:gd name="T111" fmla="*/ 2147483646 h 1052"/>
              <a:gd name="T112" fmla="*/ 2147483646 w 254"/>
              <a:gd name="T113" fmla="*/ 2147483646 h 1052"/>
              <a:gd name="T114" fmla="*/ 2147483646 w 254"/>
              <a:gd name="T115" fmla="*/ 2147483646 h 10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54" h="1052">
                <a:moveTo>
                  <a:pt x="13" y="89"/>
                </a:moveTo>
                <a:lnTo>
                  <a:pt x="13" y="76"/>
                </a:lnTo>
                <a:lnTo>
                  <a:pt x="0" y="51"/>
                </a:lnTo>
                <a:lnTo>
                  <a:pt x="0" y="38"/>
                </a:lnTo>
                <a:lnTo>
                  <a:pt x="0" y="26"/>
                </a:lnTo>
                <a:lnTo>
                  <a:pt x="0" y="13"/>
                </a:ln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76" y="0"/>
                </a:lnTo>
                <a:lnTo>
                  <a:pt x="89" y="13"/>
                </a:lnTo>
                <a:lnTo>
                  <a:pt x="114" y="13"/>
                </a:lnTo>
                <a:lnTo>
                  <a:pt x="140" y="13"/>
                </a:lnTo>
                <a:lnTo>
                  <a:pt x="178" y="26"/>
                </a:lnTo>
                <a:lnTo>
                  <a:pt x="216" y="38"/>
                </a:lnTo>
                <a:lnTo>
                  <a:pt x="216" y="102"/>
                </a:lnTo>
                <a:lnTo>
                  <a:pt x="216" y="178"/>
                </a:lnTo>
                <a:lnTo>
                  <a:pt x="216" y="254"/>
                </a:lnTo>
                <a:lnTo>
                  <a:pt x="216" y="330"/>
                </a:lnTo>
                <a:lnTo>
                  <a:pt x="229" y="418"/>
                </a:lnTo>
                <a:lnTo>
                  <a:pt x="229" y="507"/>
                </a:lnTo>
                <a:lnTo>
                  <a:pt x="242" y="596"/>
                </a:lnTo>
                <a:lnTo>
                  <a:pt x="242" y="685"/>
                </a:lnTo>
                <a:lnTo>
                  <a:pt x="242" y="723"/>
                </a:lnTo>
                <a:lnTo>
                  <a:pt x="254" y="761"/>
                </a:lnTo>
                <a:lnTo>
                  <a:pt x="254" y="811"/>
                </a:lnTo>
                <a:lnTo>
                  <a:pt x="254" y="837"/>
                </a:lnTo>
                <a:lnTo>
                  <a:pt x="254" y="875"/>
                </a:lnTo>
                <a:lnTo>
                  <a:pt x="254" y="900"/>
                </a:lnTo>
                <a:lnTo>
                  <a:pt x="254" y="938"/>
                </a:lnTo>
                <a:lnTo>
                  <a:pt x="254" y="951"/>
                </a:lnTo>
                <a:lnTo>
                  <a:pt x="254" y="976"/>
                </a:lnTo>
                <a:lnTo>
                  <a:pt x="254" y="1001"/>
                </a:lnTo>
                <a:lnTo>
                  <a:pt x="254" y="1014"/>
                </a:lnTo>
                <a:lnTo>
                  <a:pt x="254" y="1027"/>
                </a:lnTo>
                <a:lnTo>
                  <a:pt x="242" y="1039"/>
                </a:lnTo>
                <a:lnTo>
                  <a:pt x="242" y="1052"/>
                </a:lnTo>
                <a:lnTo>
                  <a:pt x="229" y="1052"/>
                </a:lnTo>
                <a:lnTo>
                  <a:pt x="216" y="1052"/>
                </a:lnTo>
                <a:lnTo>
                  <a:pt x="203" y="1039"/>
                </a:lnTo>
                <a:lnTo>
                  <a:pt x="203" y="1027"/>
                </a:lnTo>
                <a:lnTo>
                  <a:pt x="191" y="1014"/>
                </a:lnTo>
                <a:lnTo>
                  <a:pt x="178" y="1001"/>
                </a:lnTo>
                <a:lnTo>
                  <a:pt x="178" y="976"/>
                </a:lnTo>
                <a:lnTo>
                  <a:pt x="165" y="951"/>
                </a:lnTo>
                <a:lnTo>
                  <a:pt x="165" y="913"/>
                </a:lnTo>
                <a:lnTo>
                  <a:pt x="153" y="837"/>
                </a:lnTo>
                <a:lnTo>
                  <a:pt x="140" y="761"/>
                </a:lnTo>
                <a:lnTo>
                  <a:pt x="127" y="609"/>
                </a:lnTo>
                <a:lnTo>
                  <a:pt x="114" y="533"/>
                </a:lnTo>
                <a:lnTo>
                  <a:pt x="102" y="456"/>
                </a:lnTo>
                <a:lnTo>
                  <a:pt x="89" y="393"/>
                </a:lnTo>
                <a:lnTo>
                  <a:pt x="76" y="304"/>
                </a:lnTo>
                <a:lnTo>
                  <a:pt x="76" y="241"/>
                </a:lnTo>
                <a:lnTo>
                  <a:pt x="51" y="190"/>
                </a:lnTo>
                <a:lnTo>
                  <a:pt x="38" y="140"/>
                </a:lnTo>
                <a:lnTo>
                  <a:pt x="13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2" name="Freeform 48"/>
          <p:cNvSpPr>
            <a:spLocks noChangeArrowheads="1"/>
          </p:cNvSpPr>
          <p:nvPr/>
        </p:nvSpPr>
        <p:spPr bwMode="auto">
          <a:xfrm>
            <a:off x="6589713" y="1568450"/>
            <a:ext cx="800100" cy="763588"/>
          </a:xfrm>
          <a:custGeom>
            <a:avLst/>
            <a:gdLst>
              <a:gd name="T0" fmla="*/ 2147483646 w 1260"/>
              <a:gd name="T1" fmla="*/ 0 h 1204"/>
              <a:gd name="T2" fmla="*/ 2147483646 w 1260"/>
              <a:gd name="T3" fmla="*/ 2147483646 h 1204"/>
              <a:gd name="T4" fmla="*/ 2147483646 w 1260"/>
              <a:gd name="T5" fmla="*/ 2147483646 h 1204"/>
              <a:gd name="T6" fmla="*/ 2147483646 w 1260"/>
              <a:gd name="T7" fmla="*/ 2147483646 h 1204"/>
              <a:gd name="T8" fmla="*/ 2147483646 w 1260"/>
              <a:gd name="T9" fmla="*/ 2147483646 h 1204"/>
              <a:gd name="T10" fmla="*/ 2147483646 w 1260"/>
              <a:gd name="T11" fmla="*/ 2147483646 h 1204"/>
              <a:gd name="T12" fmla="*/ 2147483646 w 1260"/>
              <a:gd name="T13" fmla="*/ 2147483646 h 1204"/>
              <a:gd name="T14" fmla="*/ 2147483646 w 1260"/>
              <a:gd name="T15" fmla="*/ 2147483646 h 1204"/>
              <a:gd name="T16" fmla="*/ 2147483646 w 1260"/>
              <a:gd name="T17" fmla="*/ 2147483646 h 1204"/>
              <a:gd name="T18" fmla="*/ 2147483646 w 1260"/>
              <a:gd name="T19" fmla="*/ 2147483646 h 1204"/>
              <a:gd name="T20" fmla="*/ 2147483646 w 1260"/>
              <a:gd name="T21" fmla="*/ 2147483646 h 1204"/>
              <a:gd name="T22" fmla="*/ 2147483646 w 1260"/>
              <a:gd name="T23" fmla="*/ 2147483646 h 1204"/>
              <a:gd name="T24" fmla="*/ 2147483646 w 1260"/>
              <a:gd name="T25" fmla="*/ 2147483646 h 1204"/>
              <a:gd name="T26" fmla="*/ 2147483646 w 1260"/>
              <a:gd name="T27" fmla="*/ 2147483646 h 1204"/>
              <a:gd name="T28" fmla="*/ 2147483646 w 1260"/>
              <a:gd name="T29" fmla="*/ 2147483646 h 1204"/>
              <a:gd name="T30" fmla="*/ 2147483646 w 1260"/>
              <a:gd name="T31" fmla="*/ 2147483646 h 1204"/>
              <a:gd name="T32" fmla="*/ 2147483646 w 1260"/>
              <a:gd name="T33" fmla="*/ 2147483646 h 1204"/>
              <a:gd name="T34" fmla="*/ 2147483646 w 1260"/>
              <a:gd name="T35" fmla="*/ 2147483646 h 1204"/>
              <a:gd name="T36" fmla="*/ 2147483646 w 1260"/>
              <a:gd name="T37" fmla="*/ 2147483646 h 1204"/>
              <a:gd name="T38" fmla="*/ 2147483646 w 1260"/>
              <a:gd name="T39" fmla="*/ 2147483646 h 1204"/>
              <a:gd name="T40" fmla="*/ 2147483646 w 1260"/>
              <a:gd name="T41" fmla="*/ 2147483646 h 1204"/>
              <a:gd name="T42" fmla="*/ 2147483646 w 1260"/>
              <a:gd name="T43" fmla="*/ 2147483646 h 1204"/>
              <a:gd name="T44" fmla="*/ 2147483646 w 1260"/>
              <a:gd name="T45" fmla="*/ 2147483646 h 1204"/>
              <a:gd name="T46" fmla="*/ 2147483646 w 1260"/>
              <a:gd name="T47" fmla="*/ 2147483646 h 1204"/>
              <a:gd name="T48" fmla="*/ 2147483646 w 1260"/>
              <a:gd name="T49" fmla="*/ 2147483646 h 1204"/>
              <a:gd name="T50" fmla="*/ 2147483646 w 1260"/>
              <a:gd name="T51" fmla="*/ 2147483646 h 1204"/>
              <a:gd name="T52" fmla="*/ 2147483646 w 1260"/>
              <a:gd name="T53" fmla="*/ 2147483646 h 1204"/>
              <a:gd name="T54" fmla="*/ 2147483646 w 1260"/>
              <a:gd name="T55" fmla="*/ 2147483646 h 1204"/>
              <a:gd name="T56" fmla="*/ 2147483646 w 1260"/>
              <a:gd name="T57" fmla="*/ 2147483646 h 1204"/>
              <a:gd name="T58" fmla="*/ 2147483646 w 1260"/>
              <a:gd name="T59" fmla="*/ 2147483646 h 1204"/>
              <a:gd name="T60" fmla="*/ 2147483646 w 1260"/>
              <a:gd name="T61" fmla="*/ 2147483646 h 1204"/>
              <a:gd name="T62" fmla="*/ 2147483646 w 1260"/>
              <a:gd name="T63" fmla="*/ 2147483646 h 1204"/>
              <a:gd name="T64" fmla="*/ 0 w 1260"/>
              <a:gd name="T65" fmla="*/ 2147483646 h 1204"/>
              <a:gd name="T66" fmla="*/ 2147483646 w 1260"/>
              <a:gd name="T67" fmla="*/ 2147483646 h 1204"/>
              <a:gd name="T68" fmla="*/ 2147483646 w 1260"/>
              <a:gd name="T69" fmla="*/ 2147483646 h 1204"/>
              <a:gd name="T70" fmla="*/ 2147483646 w 1260"/>
              <a:gd name="T71" fmla="*/ 2147483646 h 1204"/>
              <a:gd name="T72" fmla="*/ 2147483646 w 1260"/>
              <a:gd name="T73" fmla="*/ 2147483646 h 1204"/>
              <a:gd name="T74" fmla="*/ 2147483646 w 1260"/>
              <a:gd name="T75" fmla="*/ 2147483646 h 1204"/>
              <a:gd name="T76" fmla="*/ 2147483646 w 1260"/>
              <a:gd name="T77" fmla="*/ 2147483646 h 1204"/>
              <a:gd name="T78" fmla="*/ 2147483646 w 1260"/>
              <a:gd name="T79" fmla="*/ 2147483646 h 1204"/>
              <a:gd name="T80" fmla="*/ 2147483646 w 1260"/>
              <a:gd name="T81" fmla="*/ 2147483646 h 1204"/>
              <a:gd name="T82" fmla="*/ 2147483646 w 1260"/>
              <a:gd name="T83" fmla="*/ 2147483646 h 1204"/>
              <a:gd name="T84" fmla="*/ 2147483646 w 1260"/>
              <a:gd name="T85" fmla="*/ 2147483646 h 120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260" h="1204">
                <a:moveTo>
                  <a:pt x="916" y="26"/>
                </a:moveTo>
                <a:lnTo>
                  <a:pt x="954" y="13"/>
                </a:lnTo>
                <a:lnTo>
                  <a:pt x="967" y="0"/>
                </a:lnTo>
                <a:lnTo>
                  <a:pt x="980" y="0"/>
                </a:lnTo>
                <a:lnTo>
                  <a:pt x="992" y="0"/>
                </a:lnTo>
                <a:lnTo>
                  <a:pt x="1018" y="13"/>
                </a:lnTo>
                <a:lnTo>
                  <a:pt x="1031" y="13"/>
                </a:lnTo>
                <a:lnTo>
                  <a:pt x="1056" y="26"/>
                </a:lnTo>
                <a:lnTo>
                  <a:pt x="1081" y="38"/>
                </a:lnTo>
                <a:lnTo>
                  <a:pt x="1107" y="51"/>
                </a:lnTo>
                <a:lnTo>
                  <a:pt x="1132" y="64"/>
                </a:lnTo>
                <a:lnTo>
                  <a:pt x="1171" y="89"/>
                </a:lnTo>
                <a:lnTo>
                  <a:pt x="1196" y="114"/>
                </a:lnTo>
                <a:lnTo>
                  <a:pt x="1209" y="127"/>
                </a:lnTo>
                <a:lnTo>
                  <a:pt x="1234" y="140"/>
                </a:lnTo>
                <a:lnTo>
                  <a:pt x="1247" y="152"/>
                </a:lnTo>
                <a:lnTo>
                  <a:pt x="1260" y="165"/>
                </a:lnTo>
                <a:lnTo>
                  <a:pt x="1260" y="178"/>
                </a:lnTo>
                <a:lnTo>
                  <a:pt x="1260" y="190"/>
                </a:lnTo>
                <a:lnTo>
                  <a:pt x="1260" y="203"/>
                </a:lnTo>
                <a:lnTo>
                  <a:pt x="1260" y="216"/>
                </a:lnTo>
                <a:lnTo>
                  <a:pt x="1247" y="228"/>
                </a:lnTo>
                <a:lnTo>
                  <a:pt x="1234" y="241"/>
                </a:lnTo>
                <a:lnTo>
                  <a:pt x="1221" y="254"/>
                </a:lnTo>
                <a:lnTo>
                  <a:pt x="1209" y="266"/>
                </a:lnTo>
                <a:lnTo>
                  <a:pt x="1196" y="279"/>
                </a:lnTo>
                <a:lnTo>
                  <a:pt x="1196" y="317"/>
                </a:lnTo>
                <a:lnTo>
                  <a:pt x="1183" y="342"/>
                </a:lnTo>
                <a:lnTo>
                  <a:pt x="1171" y="380"/>
                </a:lnTo>
                <a:lnTo>
                  <a:pt x="1158" y="431"/>
                </a:lnTo>
                <a:lnTo>
                  <a:pt x="1158" y="469"/>
                </a:lnTo>
                <a:lnTo>
                  <a:pt x="1132" y="583"/>
                </a:lnTo>
                <a:lnTo>
                  <a:pt x="1107" y="697"/>
                </a:lnTo>
                <a:lnTo>
                  <a:pt x="1069" y="811"/>
                </a:lnTo>
                <a:lnTo>
                  <a:pt x="1031" y="938"/>
                </a:lnTo>
                <a:lnTo>
                  <a:pt x="1018" y="1001"/>
                </a:lnTo>
                <a:lnTo>
                  <a:pt x="1005" y="1052"/>
                </a:lnTo>
                <a:lnTo>
                  <a:pt x="980" y="1103"/>
                </a:lnTo>
                <a:lnTo>
                  <a:pt x="967" y="1141"/>
                </a:lnTo>
                <a:lnTo>
                  <a:pt x="967" y="1166"/>
                </a:lnTo>
                <a:lnTo>
                  <a:pt x="954" y="1191"/>
                </a:lnTo>
                <a:lnTo>
                  <a:pt x="942" y="1204"/>
                </a:lnTo>
                <a:lnTo>
                  <a:pt x="929" y="1204"/>
                </a:lnTo>
                <a:lnTo>
                  <a:pt x="916" y="1191"/>
                </a:lnTo>
                <a:lnTo>
                  <a:pt x="903" y="1166"/>
                </a:lnTo>
                <a:lnTo>
                  <a:pt x="891" y="1128"/>
                </a:lnTo>
                <a:lnTo>
                  <a:pt x="891" y="1103"/>
                </a:lnTo>
                <a:lnTo>
                  <a:pt x="878" y="1077"/>
                </a:lnTo>
                <a:lnTo>
                  <a:pt x="878" y="1039"/>
                </a:lnTo>
                <a:lnTo>
                  <a:pt x="878" y="1014"/>
                </a:lnTo>
                <a:lnTo>
                  <a:pt x="878" y="989"/>
                </a:lnTo>
                <a:lnTo>
                  <a:pt x="878" y="976"/>
                </a:lnTo>
                <a:lnTo>
                  <a:pt x="891" y="951"/>
                </a:lnTo>
                <a:lnTo>
                  <a:pt x="891" y="925"/>
                </a:lnTo>
                <a:lnTo>
                  <a:pt x="903" y="913"/>
                </a:lnTo>
                <a:lnTo>
                  <a:pt x="903" y="887"/>
                </a:lnTo>
                <a:lnTo>
                  <a:pt x="916" y="862"/>
                </a:lnTo>
                <a:lnTo>
                  <a:pt x="916" y="824"/>
                </a:lnTo>
                <a:lnTo>
                  <a:pt x="929" y="786"/>
                </a:lnTo>
                <a:lnTo>
                  <a:pt x="942" y="735"/>
                </a:lnTo>
                <a:lnTo>
                  <a:pt x="954" y="685"/>
                </a:lnTo>
                <a:lnTo>
                  <a:pt x="967" y="621"/>
                </a:lnTo>
                <a:lnTo>
                  <a:pt x="967" y="558"/>
                </a:lnTo>
                <a:lnTo>
                  <a:pt x="980" y="507"/>
                </a:lnTo>
                <a:lnTo>
                  <a:pt x="992" y="456"/>
                </a:lnTo>
                <a:lnTo>
                  <a:pt x="992" y="406"/>
                </a:lnTo>
                <a:lnTo>
                  <a:pt x="1005" y="368"/>
                </a:lnTo>
                <a:lnTo>
                  <a:pt x="1005" y="330"/>
                </a:lnTo>
                <a:lnTo>
                  <a:pt x="1005" y="304"/>
                </a:lnTo>
                <a:lnTo>
                  <a:pt x="1005" y="279"/>
                </a:lnTo>
                <a:lnTo>
                  <a:pt x="1005" y="241"/>
                </a:lnTo>
                <a:lnTo>
                  <a:pt x="992" y="203"/>
                </a:lnTo>
                <a:lnTo>
                  <a:pt x="980" y="178"/>
                </a:lnTo>
                <a:lnTo>
                  <a:pt x="967" y="165"/>
                </a:lnTo>
                <a:lnTo>
                  <a:pt x="954" y="152"/>
                </a:lnTo>
                <a:lnTo>
                  <a:pt x="942" y="152"/>
                </a:lnTo>
                <a:lnTo>
                  <a:pt x="929" y="152"/>
                </a:lnTo>
                <a:lnTo>
                  <a:pt x="916" y="152"/>
                </a:lnTo>
                <a:lnTo>
                  <a:pt x="903" y="152"/>
                </a:lnTo>
                <a:lnTo>
                  <a:pt x="878" y="152"/>
                </a:lnTo>
                <a:lnTo>
                  <a:pt x="865" y="152"/>
                </a:lnTo>
                <a:lnTo>
                  <a:pt x="840" y="152"/>
                </a:lnTo>
                <a:lnTo>
                  <a:pt x="814" y="152"/>
                </a:lnTo>
                <a:lnTo>
                  <a:pt x="789" y="165"/>
                </a:lnTo>
                <a:lnTo>
                  <a:pt x="751" y="165"/>
                </a:lnTo>
                <a:lnTo>
                  <a:pt x="713" y="165"/>
                </a:lnTo>
                <a:lnTo>
                  <a:pt x="687" y="178"/>
                </a:lnTo>
                <a:lnTo>
                  <a:pt x="649" y="178"/>
                </a:lnTo>
                <a:lnTo>
                  <a:pt x="598" y="190"/>
                </a:lnTo>
                <a:lnTo>
                  <a:pt x="560" y="203"/>
                </a:lnTo>
                <a:lnTo>
                  <a:pt x="471" y="216"/>
                </a:lnTo>
                <a:lnTo>
                  <a:pt x="382" y="228"/>
                </a:lnTo>
                <a:lnTo>
                  <a:pt x="305" y="241"/>
                </a:lnTo>
                <a:lnTo>
                  <a:pt x="229" y="254"/>
                </a:lnTo>
                <a:lnTo>
                  <a:pt x="165" y="266"/>
                </a:lnTo>
                <a:lnTo>
                  <a:pt x="102" y="279"/>
                </a:lnTo>
                <a:lnTo>
                  <a:pt x="51" y="292"/>
                </a:lnTo>
                <a:lnTo>
                  <a:pt x="0" y="304"/>
                </a:lnTo>
                <a:lnTo>
                  <a:pt x="0" y="190"/>
                </a:lnTo>
                <a:lnTo>
                  <a:pt x="13" y="190"/>
                </a:lnTo>
                <a:lnTo>
                  <a:pt x="26" y="178"/>
                </a:lnTo>
                <a:lnTo>
                  <a:pt x="51" y="178"/>
                </a:lnTo>
                <a:lnTo>
                  <a:pt x="64" y="178"/>
                </a:lnTo>
                <a:lnTo>
                  <a:pt x="89" y="178"/>
                </a:lnTo>
                <a:lnTo>
                  <a:pt x="115" y="178"/>
                </a:lnTo>
                <a:lnTo>
                  <a:pt x="140" y="165"/>
                </a:lnTo>
                <a:lnTo>
                  <a:pt x="178" y="165"/>
                </a:lnTo>
                <a:lnTo>
                  <a:pt x="204" y="165"/>
                </a:lnTo>
                <a:lnTo>
                  <a:pt x="242" y="152"/>
                </a:lnTo>
                <a:lnTo>
                  <a:pt x="280" y="152"/>
                </a:lnTo>
                <a:lnTo>
                  <a:pt x="331" y="140"/>
                </a:lnTo>
                <a:lnTo>
                  <a:pt x="369" y="127"/>
                </a:lnTo>
                <a:lnTo>
                  <a:pt x="420" y="127"/>
                </a:lnTo>
                <a:lnTo>
                  <a:pt x="471" y="114"/>
                </a:lnTo>
                <a:lnTo>
                  <a:pt x="522" y="102"/>
                </a:lnTo>
                <a:lnTo>
                  <a:pt x="573" y="102"/>
                </a:lnTo>
                <a:lnTo>
                  <a:pt x="611" y="89"/>
                </a:lnTo>
                <a:lnTo>
                  <a:pt x="649" y="89"/>
                </a:lnTo>
                <a:lnTo>
                  <a:pt x="687" y="76"/>
                </a:lnTo>
                <a:lnTo>
                  <a:pt x="725" y="64"/>
                </a:lnTo>
                <a:lnTo>
                  <a:pt x="763" y="64"/>
                </a:lnTo>
                <a:lnTo>
                  <a:pt x="789" y="51"/>
                </a:lnTo>
                <a:lnTo>
                  <a:pt x="814" y="51"/>
                </a:lnTo>
                <a:lnTo>
                  <a:pt x="840" y="51"/>
                </a:lnTo>
                <a:lnTo>
                  <a:pt x="865" y="38"/>
                </a:lnTo>
                <a:lnTo>
                  <a:pt x="878" y="38"/>
                </a:lnTo>
                <a:lnTo>
                  <a:pt x="891" y="38"/>
                </a:lnTo>
                <a:lnTo>
                  <a:pt x="903" y="26"/>
                </a:lnTo>
                <a:lnTo>
                  <a:pt x="916" y="2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5" name="Freeform 51"/>
          <p:cNvSpPr>
            <a:spLocks noChangeArrowheads="1"/>
          </p:cNvSpPr>
          <p:nvPr/>
        </p:nvSpPr>
        <p:spPr bwMode="auto">
          <a:xfrm>
            <a:off x="5984875" y="2413000"/>
            <a:ext cx="1631950" cy="322263"/>
          </a:xfrm>
          <a:custGeom>
            <a:avLst/>
            <a:gdLst>
              <a:gd name="T0" fmla="*/ 2147483646 w 2570"/>
              <a:gd name="T1" fmla="*/ 2147483646 h 507"/>
              <a:gd name="T2" fmla="*/ 2147483646 w 2570"/>
              <a:gd name="T3" fmla="*/ 2147483646 h 507"/>
              <a:gd name="T4" fmla="*/ 2147483646 w 2570"/>
              <a:gd name="T5" fmla="*/ 2147483646 h 507"/>
              <a:gd name="T6" fmla="*/ 2147483646 w 2570"/>
              <a:gd name="T7" fmla="*/ 2147483646 h 507"/>
              <a:gd name="T8" fmla="*/ 2147483646 w 2570"/>
              <a:gd name="T9" fmla="*/ 2147483646 h 507"/>
              <a:gd name="T10" fmla="*/ 2147483646 w 2570"/>
              <a:gd name="T11" fmla="*/ 2147483646 h 507"/>
              <a:gd name="T12" fmla="*/ 2147483646 w 2570"/>
              <a:gd name="T13" fmla="*/ 2147483646 h 507"/>
              <a:gd name="T14" fmla="*/ 2147483646 w 2570"/>
              <a:gd name="T15" fmla="*/ 2147483646 h 507"/>
              <a:gd name="T16" fmla="*/ 2147483646 w 2570"/>
              <a:gd name="T17" fmla="*/ 2147483646 h 507"/>
              <a:gd name="T18" fmla="*/ 2147483646 w 2570"/>
              <a:gd name="T19" fmla="*/ 2147483646 h 507"/>
              <a:gd name="T20" fmla="*/ 2147483646 w 2570"/>
              <a:gd name="T21" fmla="*/ 2147483646 h 507"/>
              <a:gd name="T22" fmla="*/ 2147483646 w 2570"/>
              <a:gd name="T23" fmla="*/ 2147483646 h 507"/>
              <a:gd name="T24" fmla="*/ 2147483646 w 2570"/>
              <a:gd name="T25" fmla="*/ 2147483646 h 507"/>
              <a:gd name="T26" fmla="*/ 2147483646 w 2570"/>
              <a:gd name="T27" fmla="*/ 2147483646 h 507"/>
              <a:gd name="T28" fmla="*/ 2147483646 w 2570"/>
              <a:gd name="T29" fmla="*/ 2147483646 h 507"/>
              <a:gd name="T30" fmla="*/ 2147483646 w 2570"/>
              <a:gd name="T31" fmla="*/ 2147483646 h 507"/>
              <a:gd name="T32" fmla="*/ 2147483646 w 2570"/>
              <a:gd name="T33" fmla="*/ 2147483646 h 507"/>
              <a:gd name="T34" fmla="*/ 2147483646 w 2570"/>
              <a:gd name="T35" fmla="*/ 2147483646 h 507"/>
              <a:gd name="T36" fmla="*/ 2147483646 w 2570"/>
              <a:gd name="T37" fmla="*/ 2147483646 h 507"/>
              <a:gd name="T38" fmla="*/ 2147483646 w 2570"/>
              <a:gd name="T39" fmla="*/ 2147483646 h 507"/>
              <a:gd name="T40" fmla="*/ 2147483646 w 2570"/>
              <a:gd name="T41" fmla="*/ 2147483646 h 507"/>
              <a:gd name="T42" fmla="*/ 2147483646 w 2570"/>
              <a:gd name="T43" fmla="*/ 2147483646 h 507"/>
              <a:gd name="T44" fmla="*/ 2147483646 w 2570"/>
              <a:gd name="T45" fmla="*/ 2147483646 h 507"/>
              <a:gd name="T46" fmla="*/ 2147483646 w 2570"/>
              <a:gd name="T47" fmla="*/ 2147483646 h 507"/>
              <a:gd name="T48" fmla="*/ 2147483646 w 2570"/>
              <a:gd name="T49" fmla="*/ 2147483646 h 507"/>
              <a:gd name="T50" fmla="*/ 2147483646 w 2570"/>
              <a:gd name="T51" fmla="*/ 2147483646 h 507"/>
              <a:gd name="T52" fmla="*/ 2147483646 w 2570"/>
              <a:gd name="T53" fmla="*/ 2147483646 h 507"/>
              <a:gd name="T54" fmla="*/ 2147483646 w 2570"/>
              <a:gd name="T55" fmla="*/ 2147483646 h 507"/>
              <a:gd name="T56" fmla="*/ 0 w 2570"/>
              <a:gd name="T57" fmla="*/ 2147483646 h 507"/>
              <a:gd name="T58" fmla="*/ 2147483646 w 2570"/>
              <a:gd name="T59" fmla="*/ 2147483646 h 507"/>
              <a:gd name="T60" fmla="*/ 2147483646 w 2570"/>
              <a:gd name="T61" fmla="*/ 2147483646 h 507"/>
              <a:gd name="T62" fmla="*/ 2147483646 w 2570"/>
              <a:gd name="T63" fmla="*/ 2147483646 h 507"/>
              <a:gd name="T64" fmla="*/ 2147483646 w 2570"/>
              <a:gd name="T65" fmla="*/ 2147483646 h 507"/>
              <a:gd name="T66" fmla="*/ 2147483646 w 2570"/>
              <a:gd name="T67" fmla="*/ 2147483646 h 507"/>
              <a:gd name="T68" fmla="*/ 2147483646 w 2570"/>
              <a:gd name="T69" fmla="*/ 2147483646 h 507"/>
              <a:gd name="T70" fmla="*/ 2147483646 w 2570"/>
              <a:gd name="T71" fmla="*/ 0 h 507"/>
              <a:gd name="T72" fmla="*/ 2147483646 w 2570"/>
              <a:gd name="T73" fmla="*/ 0 h 507"/>
              <a:gd name="T74" fmla="*/ 2147483646 w 2570"/>
              <a:gd name="T75" fmla="*/ 0 h 507"/>
              <a:gd name="T76" fmla="*/ 2147483646 w 2570"/>
              <a:gd name="T77" fmla="*/ 2147483646 h 507"/>
              <a:gd name="T78" fmla="*/ 2147483646 w 2570"/>
              <a:gd name="T79" fmla="*/ 2147483646 h 507"/>
              <a:gd name="T80" fmla="*/ 2147483646 w 2570"/>
              <a:gd name="T81" fmla="*/ 2147483646 h 507"/>
              <a:gd name="T82" fmla="*/ 2147483646 w 2570"/>
              <a:gd name="T83" fmla="*/ 2147483646 h 507"/>
              <a:gd name="T84" fmla="*/ 2147483646 w 2570"/>
              <a:gd name="T85" fmla="*/ 2147483646 h 507"/>
              <a:gd name="T86" fmla="*/ 2147483646 w 2570"/>
              <a:gd name="T87" fmla="*/ 2147483646 h 507"/>
              <a:gd name="T88" fmla="*/ 2147483646 w 2570"/>
              <a:gd name="T89" fmla="*/ 2147483646 h 507"/>
              <a:gd name="T90" fmla="*/ 2147483646 w 2570"/>
              <a:gd name="T91" fmla="*/ 2147483646 h 507"/>
              <a:gd name="T92" fmla="*/ 2147483646 w 2570"/>
              <a:gd name="T93" fmla="*/ 2147483646 h 507"/>
              <a:gd name="T94" fmla="*/ 2147483646 w 2570"/>
              <a:gd name="T95" fmla="*/ 2147483646 h 507"/>
              <a:gd name="T96" fmla="*/ 2147483646 w 2570"/>
              <a:gd name="T97" fmla="*/ 2147483646 h 507"/>
              <a:gd name="T98" fmla="*/ 2147483646 w 2570"/>
              <a:gd name="T99" fmla="*/ 2147483646 h 507"/>
              <a:gd name="T100" fmla="*/ 2147483646 w 2570"/>
              <a:gd name="T101" fmla="*/ 2147483646 h 507"/>
              <a:gd name="T102" fmla="*/ 2147483646 w 2570"/>
              <a:gd name="T103" fmla="*/ 2147483646 h 507"/>
              <a:gd name="T104" fmla="*/ 2147483646 w 2570"/>
              <a:gd name="T105" fmla="*/ 2147483646 h 507"/>
              <a:gd name="T106" fmla="*/ 2147483646 w 2570"/>
              <a:gd name="T107" fmla="*/ 2147483646 h 507"/>
              <a:gd name="T108" fmla="*/ 2147483646 w 2570"/>
              <a:gd name="T109" fmla="*/ 2147483646 h 507"/>
              <a:gd name="T110" fmla="*/ 2147483646 w 2570"/>
              <a:gd name="T111" fmla="*/ 2147483646 h 507"/>
              <a:gd name="T112" fmla="*/ 2147483646 w 2570"/>
              <a:gd name="T113" fmla="*/ 2147483646 h 507"/>
              <a:gd name="T114" fmla="*/ 2147483646 w 2570"/>
              <a:gd name="T115" fmla="*/ 2147483646 h 507"/>
              <a:gd name="T116" fmla="*/ 2147483646 w 2570"/>
              <a:gd name="T117" fmla="*/ 2147483646 h 507"/>
              <a:gd name="T118" fmla="*/ 2147483646 w 2570"/>
              <a:gd name="T119" fmla="*/ 2147483646 h 507"/>
              <a:gd name="T120" fmla="*/ 2147483646 w 2570"/>
              <a:gd name="T121" fmla="*/ 2147483646 h 507"/>
              <a:gd name="T122" fmla="*/ 2147483646 w 2570"/>
              <a:gd name="T123" fmla="*/ 2147483646 h 507"/>
              <a:gd name="T124" fmla="*/ 2147483646 w 2570"/>
              <a:gd name="T125" fmla="*/ 2147483646 h 50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570" h="507">
                <a:moveTo>
                  <a:pt x="1985" y="494"/>
                </a:moveTo>
                <a:lnTo>
                  <a:pt x="1959" y="494"/>
                </a:lnTo>
                <a:lnTo>
                  <a:pt x="1921" y="507"/>
                </a:lnTo>
                <a:lnTo>
                  <a:pt x="1896" y="507"/>
                </a:lnTo>
                <a:lnTo>
                  <a:pt x="1870" y="507"/>
                </a:lnTo>
                <a:lnTo>
                  <a:pt x="1819" y="507"/>
                </a:lnTo>
                <a:lnTo>
                  <a:pt x="1768" y="507"/>
                </a:lnTo>
                <a:lnTo>
                  <a:pt x="1743" y="507"/>
                </a:lnTo>
                <a:lnTo>
                  <a:pt x="1730" y="494"/>
                </a:lnTo>
                <a:lnTo>
                  <a:pt x="1717" y="494"/>
                </a:lnTo>
                <a:lnTo>
                  <a:pt x="1692" y="481"/>
                </a:lnTo>
                <a:lnTo>
                  <a:pt x="1667" y="481"/>
                </a:lnTo>
                <a:lnTo>
                  <a:pt x="1641" y="469"/>
                </a:lnTo>
                <a:lnTo>
                  <a:pt x="1616" y="456"/>
                </a:lnTo>
                <a:lnTo>
                  <a:pt x="1590" y="443"/>
                </a:lnTo>
                <a:lnTo>
                  <a:pt x="1552" y="443"/>
                </a:lnTo>
                <a:lnTo>
                  <a:pt x="1514" y="418"/>
                </a:lnTo>
                <a:lnTo>
                  <a:pt x="1488" y="405"/>
                </a:lnTo>
                <a:lnTo>
                  <a:pt x="1438" y="393"/>
                </a:lnTo>
                <a:lnTo>
                  <a:pt x="1399" y="380"/>
                </a:lnTo>
                <a:lnTo>
                  <a:pt x="1361" y="355"/>
                </a:lnTo>
                <a:lnTo>
                  <a:pt x="1310" y="329"/>
                </a:lnTo>
                <a:lnTo>
                  <a:pt x="1209" y="291"/>
                </a:lnTo>
                <a:lnTo>
                  <a:pt x="1119" y="266"/>
                </a:lnTo>
                <a:lnTo>
                  <a:pt x="1043" y="240"/>
                </a:lnTo>
                <a:lnTo>
                  <a:pt x="954" y="215"/>
                </a:lnTo>
                <a:lnTo>
                  <a:pt x="890" y="190"/>
                </a:lnTo>
                <a:lnTo>
                  <a:pt x="814" y="164"/>
                </a:lnTo>
                <a:lnTo>
                  <a:pt x="763" y="152"/>
                </a:lnTo>
                <a:lnTo>
                  <a:pt x="700" y="139"/>
                </a:lnTo>
                <a:lnTo>
                  <a:pt x="649" y="126"/>
                </a:lnTo>
                <a:lnTo>
                  <a:pt x="598" y="114"/>
                </a:lnTo>
                <a:lnTo>
                  <a:pt x="560" y="101"/>
                </a:lnTo>
                <a:lnTo>
                  <a:pt x="522" y="101"/>
                </a:lnTo>
                <a:lnTo>
                  <a:pt x="483" y="101"/>
                </a:lnTo>
                <a:lnTo>
                  <a:pt x="458" y="88"/>
                </a:lnTo>
                <a:lnTo>
                  <a:pt x="432" y="88"/>
                </a:lnTo>
                <a:lnTo>
                  <a:pt x="407" y="88"/>
                </a:lnTo>
                <a:lnTo>
                  <a:pt x="369" y="101"/>
                </a:lnTo>
                <a:lnTo>
                  <a:pt x="331" y="114"/>
                </a:lnTo>
                <a:lnTo>
                  <a:pt x="305" y="126"/>
                </a:lnTo>
                <a:lnTo>
                  <a:pt x="267" y="152"/>
                </a:lnTo>
                <a:lnTo>
                  <a:pt x="229" y="177"/>
                </a:lnTo>
                <a:lnTo>
                  <a:pt x="203" y="190"/>
                </a:lnTo>
                <a:lnTo>
                  <a:pt x="178" y="202"/>
                </a:lnTo>
                <a:lnTo>
                  <a:pt x="165" y="202"/>
                </a:lnTo>
                <a:lnTo>
                  <a:pt x="153" y="215"/>
                </a:lnTo>
                <a:lnTo>
                  <a:pt x="140" y="215"/>
                </a:lnTo>
                <a:lnTo>
                  <a:pt x="127" y="202"/>
                </a:lnTo>
                <a:lnTo>
                  <a:pt x="114" y="202"/>
                </a:lnTo>
                <a:lnTo>
                  <a:pt x="102" y="190"/>
                </a:lnTo>
                <a:lnTo>
                  <a:pt x="89" y="177"/>
                </a:lnTo>
                <a:lnTo>
                  <a:pt x="76" y="164"/>
                </a:lnTo>
                <a:lnTo>
                  <a:pt x="64" y="152"/>
                </a:lnTo>
                <a:lnTo>
                  <a:pt x="38" y="126"/>
                </a:lnTo>
                <a:lnTo>
                  <a:pt x="13" y="101"/>
                </a:lnTo>
                <a:lnTo>
                  <a:pt x="0" y="76"/>
                </a:lnTo>
                <a:lnTo>
                  <a:pt x="0" y="63"/>
                </a:lnTo>
                <a:lnTo>
                  <a:pt x="13" y="50"/>
                </a:lnTo>
                <a:lnTo>
                  <a:pt x="25" y="50"/>
                </a:lnTo>
                <a:lnTo>
                  <a:pt x="38" y="50"/>
                </a:lnTo>
                <a:lnTo>
                  <a:pt x="51" y="50"/>
                </a:lnTo>
                <a:lnTo>
                  <a:pt x="76" y="38"/>
                </a:lnTo>
                <a:lnTo>
                  <a:pt x="89" y="38"/>
                </a:lnTo>
                <a:lnTo>
                  <a:pt x="114" y="38"/>
                </a:lnTo>
                <a:lnTo>
                  <a:pt x="140" y="38"/>
                </a:lnTo>
                <a:lnTo>
                  <a:pt x="165" y="25"/>
                </a:lnTo>
                <a:lnTo>
                  <a:pt x="203" y="25"/>
                </a:lnTo>
                <a:lnTo>
                  <a:pt x="229" y="25"/>
                </a:lnTo>
                <a:lnTo>
                  <a:pt x="305" y="12"/>
                </a:lnTo>
                <a:lnTo>
                  <a:pt x="369" y="0"/>
                </a:lnTo>
                <a:lnTo>
                  <a:pt x="420" y="0"/>
                </a:lnTo>
                <a:lnTo>
                  <a:pt x="458" y="0"/>
                </a:lnTo>
                <a:lnTo>
                  <a:pt x="471" y="0"/>
                </a:lnTo>
                <a:lnTo>
                  <a:pt x="496" y="0"/>
                </a:lnTo>
                <a:lnTo>
                  <a:pt x="509" y="0"/>
                </a:lnTo>
                <a:lnTo>
                  <a:pt x="534" y="0"/>
                </a:lnTo>
                <a:lnTo>
                  <a:pt x="572" y="12"/>
                </a:lnTo>
                <a:lnTo>
                  <a:pt x="598" y="12"/>
                </a:lnTo>
                <a:lnTo>
                  <a:pt x="636" y="25"/>
                </a:lnTo>
                <a:lnTo>
                  <a:pt x="687" y="25"/>
                </a:lnTo>
                <a:lnTo>
                  <a:pt x="725" y="38"/>
                </a:lnTo>
                <a:lnTo>
                  <a:pt x="776" y="38"/>
                </a:lnTo>
                <a:lnTo>
                  <a:pt x="827" y="50"/>
                </a:lnTo>
                <a:lnTo>
                  <a:pt x="890" y="63"/>
                </a:lnTo>
                <a:lnTo>
                  <a:pt x="954" y="76"/>
                </a:lnTo>
                <a:lnTo>
                  <a:pt x="1018" y="88"/>
                </a:lnTo>
                <a:lnTo>
                  <a:pt x="1094" y="101"/>
                </a:lnTo>
                <a:lnTo>
                  <a:pt x="1170" y="114"/>
                </a:lnTo>
                <a:lnTo>
                  <a:pt x="1323" y="139"/>
                </a:lnTo>
                <a:lnTo>
                  <a:pt x="1463" y="164"/>
                </a:lnTo>
                <a:lnTo>
                  <a:pt x="1603" y="190"/>
                </a:lnTo>
                <a:lnTo>
                  <a:pt x="1730" y="215"/>
                </a:lnTo>
                <a:lnTo>
                  <a:pt x="1845" y="228"/>
                </a:lnTo>
                <a:lnTo>
                  <a:pt x="1972" y="228"/>
                </a:lnTo>
                <a:lnTo>
                  <a:pt x="2074" y="240"/>
                </a:lnTo>
                <a:lnTo>
                  <a:pt x="2175" y="240"/>
                </a:lnTo>
                <a:lnTo>
                  <a:pt x="2226" y="240"/>
                </a:lnTo>
                <a:lnTo>
                  <a:pt x="2264" y="240"/>
                </a:lnTo>
                <a:lnTo>
                  <a:pt x="2303" y="240"/>
                </a:lnTo>
                <a:lnTo>
                  <a:pt x="2341" y="240"/>
                </a:lnTo>
                <a:lnTo>
                  <a:pt x="2379" y="240"/>
                </a:lnTo>
                <a:lnTo>
                  <a:pt x="2417" y="240"/>
                </a:lnTo>
                <a:lnTo>
                  <a:pt x="2443" y="253"/>
                </a:lnTo>
                <a:lnTo>
                  <a:pt x="2468" y="253"/>
                </a:lnTo>
                <a:lnTo>
                  <a:pt x="2493" y="253"/>
                </a:lnTo>
                <a:lnTo>
                  <a:pt x="2506" y="253"/>
                </a:lnTo>
                <a:lnTo>
                  <a:pt x="2532" y="253"/>
                </a:lnTo>
                <a:lnTo>
                  <a:pt x="2544" y="253"/>
                </a:lnTo>
                <a:lnTo>
                  <a:pt x="2557" y="253"/>
                </a:lnTo>
                <a:lnTo>
                  <a:pt x="2557" y="266"/>
                </a:lnTo>
                <a:lnTo>
                  <a:pt x="2570" y="266"/>
                </a:lnTo>
                <a:lnTo>
                  <a:pt x="2557" y="279"/>
                </a:lnTo>
                <a:lnTo>
                  <a:pt x="2532" y="291"/>
                </a:lnTo>
                <a:lnTo>
                  <a:pt x="2519" y="304"/>
                </a:lnTo>
                <a:lnTo>
                  <a:pt x="2481" y="329"/>
                </a:lnTo>
                <a:lnTo>
                  <a:pt x="2455" y="342"/>
                </a:lnTo>
                <a:lnTo>
                  <a:pt x="2404" y="355"/>
                </a:lnTo>
                <a:lnTo>
                  <a:pt x="2354" y="380"/>
                </a:lnTo>
                <a:lnTo>
                  <a:pt x="2303" y="405"/>
                </a:lnTo>
                <a:lnTo>
                  <a:pt x="2252" y="418"/>
                </a:lnTo>
                <a:lnTo>
                  <a:pt x="2163" y="456"/>
                </a:lnTo>
                <a:lnTo>
                  <a:pt x="2112" y="469"/>
                </a:lnTo>
                <a:lnTo>
                  <a:pt x="2074" y="481"/>
                </a:lnTo>
                <a:lnTo>
                  <a:pt x="2023" y="481"/>
                </a:lnTo>
                <a:lnTo>
                  <a:pt x="1985" y="4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6" name="Freeform 52"/>
          <p:cNvSpPr>
            <a:spLocks noChangeArrowheads="1"/>
          </p:cNvSpPr>
          <p:nvPr/>
        </p:nvSpPr>
        <p:spPr bwMode="auto">
          <a:xfrm>
            <a:off x="6719888" y="1857375"/>
            <a:ext cx="419100" cy="112713"/>
          </a:xfrm>
          <a:custGeom>
            <a:avLst/>
            <a:gdLst>
              <a:gd name="T0" fmla="*/ 2147483646 w 661"/>
              <a:gd name="T1" fmla="*/ 2147483646 h 178"/>
              <a:gd name="T2" fmla="*/ 2147483646 w 661"/>
              <a:gd name="T3" fmla="*/ 2147483646 h 178"/>
              <a:gd name="T4" fmla="*/ 2147483646 w 661"/>
              <a:gd name="T5" fmla="*/ 2147483646 h 178"/>
              <a:gd name="T6" fmla="*/ 2147483646 w 661"/>
              <a:gd name="T7" fmla="*/ 2147483646 h 178"/>
              <a:gd name="T8" fmla="*/ 2147483646 w 661"/>
              <a:gd name="T9" fmla="*/ 2147483646 h 178"/>
              <a:gd name="T10" fmla="*/ 2147483646 w 661"/>
              <a:gd name="T11" fmla="*/ 2147483646 h 178"/>
              <a:gd name="T12" fmla="*/ 2147483646 w 661"/>
              <a:gd name="T13" fmla="*/ 2147483646 h 178"/>
              <a:gd name="T14" fmla="*/ 2147483646 w 661"/>
              <a:gd name="T15" fmla="*/ 2147483646 h 178"/>
              <a:gd name="T16" fmla="*/ 2147483646 w 661"/>
              <a:gd name="T17" fmla="*/ 2147483646 h 178"/>
              <a:gd name="T18" fmla="*/ 2147483646 w 661"/>
              <a:gd name="T19" fmla="*/ 2147483646 h 178"/>
              <a:gd name="T20" fmla="*/ 2147483646 w 661"/>
              <a:gd name="T21" fmla="*/ 2147483646 h 178"/>
              <a:gd name="T22" fmla="*/ 2147483646 w 661"/>
              <a:gd name="T23" fmla="*/ 2147483646 h 178"/>
              <a:gd name="T24" fmla="*/ 2147483646 w 661"/>
              <a:gd name="T25" fmla="*/ 2147483646 h 178"/>
              <a:gd name="T26" fmla="*/ 2147483646 w 661"/>
              <a:gd name="T27" fmla="*/ 2147483646 h 178"/>
              <a:gd name="T28" fmla="*/ 2147483646 w 661"/>
              <a:gd name="T29" fmla="*/ 2147483646 h 178"/>
              <a:gd name="T30" fmla="*/ 2147483646 w 661"/>
              <a:gd name="T31" fmla="*/ 2147483646 h 178"/>
              <a:gd name="T32" fmla="*/ 2147483646 w 661"/>
              <a:gd name="T33" fmla="*/ 2147483646 h 178"/>
              <a:gd name="T34" fmla="*/ 2147483646 w 661"/>
              <a:gd name="T35" fmla="*/ 2147483646 h 178"/>
              <a:gd name="T36" fmla="*/ 2147483646 w 661"/>
              <a:gd name="T37" fmla="*/ 2147483646 h 178"/>
              <a:gd name="T38" fmla="*/ 2147483646 w 661"/>
              <a:gd name="T39" fmla="*/ 2147483646 h 178"/>
              <a:gd name="T40" fmla="*/ 2147483646 w 661"/>
              <a:gd name="T41" fmla="*/ 2147483646 h 178"/>
              <a:gd name="T42" fmla="*/ 2147483646 w 661"/>
              <a:gd name="T43" fmla="*/ 2147483646 h 178"/>
              <a:gd name="T44" fmla="*/ 2147483646 w 661"/>
              <a:gd name="T45" fmla="*/ 2147483646 h 178"/>
              <a:gd name="T46" fmla="*/ 2147483646 w 661"/>
              <a:gd name="T47" fmla="*/ 2147483646 h 178"/>
              <a:gd name="T48" fmla="*/ 2147483646 w 661"/>
              <a:gd name="T49" fmla="*/ 2147483646 h 178"/>
              <a:gd name="T50" fmla="*/ 2147483646 w 661"/>
              <a:gd name="T51" fmla="*/ 2147483646 h 178"/>
              <a:gd name="T52" fmla="*/ 0 w 661"/>
              <a:gd name="T53" fmla="*/ 2147483646 h 178"/>
              <a:gd name="T54" fmla="*/ 0 w 661"/>
              <a:gd name="T55" fmla="*/ 2147483646 h 178"/>
              <a:gd name="T56" fmla="*/ 0 w 661"/>
              <a:gd name="T57" fmla="*/ 2147483646 h 178"/>
              <a:gd name="T58" fmla="*/ 2147483646 w 661"/>
              <a:gd name="T59" fmla="*/ 2147483646 h 178"/>
              <a:gd name="T60" fmla="*/ 2147483646 w 661"/>
              <a:gd name="T61" fmla="*/ 2147483646 h 178"/>
              <a:gd name="T62" fmla="*/ 2147483646 w 661"/>
              <a:gd name="T63" fmla="*/ 2147483646 h 178"/>
              <a:gd name="T64" fmla="*/ 2147483646 w 661"/>
              <a:gd name="T65" fmla="*/ 2147483646 h 178"/>
              <a:gd name="T66" fmla="*/ 2147483646 w 661"/>
              <a:gd name="T67" fmla="*/ 2147483646 h 178"/>
              <a:gd name="T68" fmla="*/ 2147483646 w 661"/>
              <a:gd name="T69" fmla="*/ 2147483646 h 178"/>
              <a:gd name="T70" fmla="*/ 2147483646 w 661"/>
              <a:gd name="T71" fmla="*/ 2147483646 h 178"/>
              <a:gd name="T72" fmla="*/ 2147483646 w 661"/>
              <a:gd name="T73" fmla="*/ 2147483646 h 178"/>
              <a:gd name="T74" fmla="*/ 2147483646 w 661"/>
              <a:gd name="T75" fmla="*/ 2147483646 h 178"/>
              <a:gd name="T76" fmla="*/ 2147483646 w 661"/>
              <a:gd name="T77" fmla="*/ 2147483646 h 178"/>
              <a:gd name="T78" fmla="*/ 2147483646 w 661"/>
              <a:gd name="T79" fmla="*/ 0 h 178"/>
              <a:gd name="T80" fmla="*/ 2147483646 w 661"/>
              <a:gd name="T81" fmla="*/ 0 h 178"/>
              <a:gd name="T82" fmla="*/ 2147483646 w 661"/>
              <a:gd name="T83" fmla="*/ 0 h 178"/>
              <a:gd name="T84" fmla="*/ 2147483646 w 661"/>
              <a:gd name="T85" fmla="*/ 0 h 178"/>
              <a:gd name="T86" fmla="*/ 2147483646 w 661"/>
              <a:gd name="T87" fmla="*/ 0 h 178"/>
              <a:gd name="T88" fmla="*/ 2147483646 w 661"/>
              <a:gd name="T89" fmla="*/ 0 h 178"/>
              <a:gd name="T90" fmla="*/ 2147483646 w 661"/>
              <a:gd name="T91" fmla="*/ 0 h 178"/>
              <a:gd name="T92" fmla="*/ 2147483646 w 661"/>
              <a:gd name="T93" fmla="*/ 2147483646 h 178"/>
              <a:gd name="T94" fmla="*/ 2147483646 w 661"/>
              <a:gd name="T95" fmla="*/ 2147483646 h 1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61" h="178">
                <a:moveTo>
                  <a:pt x="610" y="13"/>
                </a:moveTo>
                <a:lnTo>
                  <a:pt x="636" y="26"/>
                </a:lnTo>
                <a:lnTo>
                  <a:pt x="648" y="38"/>
                </a:lnTo>
                <a:lnTo>
                  <a:pt x="661" y="51"/>
                </a:lnTo>
                <a:lnTo>
                  <a:pt x="661" y="64"/>
                </a:lnTo>
                <a:lnTo>
                  <a:pt x="661" y="76"/>
                </a:lnTo>
                <a:lnTo>
                  <a:pt x="648" y="76"/>
                </a:lnTo>
                <a:lnTo>
                  <a:pt x="636" y="89"/>
                </a:lnTo>
                <a:lnTo>
                  <a:pt x="623" y="102"/>
                </a:lnTo>
                <a:lnTo>
                  <a:pt x="598" y="102"/>
                </a:lnTo>
                <a:lnTo>
                  <a:pt x="572" y="114"/>
                </a:lnTo>
                <a:lnTo>
                  <a:pt x="547" y="114"/>
                </a:lnTo>
                <a:lnTo>
                  <a:pt x="509" y="127"/>
                </a:lnTo>
                <a:lnTo>
                  <a:pt x="432" y="140"/>
                </a:lnTo>
                <a:lnTo>
                  <a:pt x="356" y="152"/>
                </a:lnTo>
                <a:lnTo>
                  <a:pt x="305" y="165"/>
                </a:lnTo>
                <a:lnTo>
                  <a:pt x="241" y="165"/>
                </a:lnTo>
                <a:lnTo>
                  <a:pt x="190" y="178"/>
                </a:lnTo>
                <a:lnTo>
                  <a:pt x="152" y="178"/>
                </a:lnTo>
                <a:lnTo>
                  <a:pt x="114" y="165"/>
                </a:lnTo>
                <a:lnTo>
                  <a:pt x="76" y="152"/>
                </a:lnTo>
                <a:lnTo>
                  <a:pt x="51" y="152"/>
                </a:lnTo>
                <a:lnTo>
                  <a:pt x="38" y="152"/>
                </a:lnTo>
                <a:lnTo>
                  <a:pt x="25" y="140"/>
                </a:lnTo>
                <a:lnTo>
                  <a:pt x="12" y="140"/>
                </a:lnTo>
                <a:lnTo>
                  <a:pt x="12" y="127"/>
                </a:lnTo>
                <a:lnTo>
                  <a:pt x="0" y="127"/>
                </a:lnTo>
                <a:lnTo>
                  <a:pt x="0" y="114"/>
                </a:lnTo>
                <a:lnTo>
                  <a:pt x="0" y="102"/>
                </a:lnTo>
                <a:lnTo>
                  <a:pt x="12" y="102"/>
                </a:lnTo>
                <a:lnTo>
                  <a:pt x="38" y="89"/>
                </a:lnTo>
                <a:lnTo>
                  <a:pt x="63" y="89"/>
                </a:lnTo>
                <a:lnTo>
                  <a:pt x="101" y="76"/>
                </a:lnTo>
                <a:lnTo>
                  <a:pt x="140" y="64"/>
                </a:lnTo>
                <a:lnTo>
                  <a:pt x="203" y="51"/>
                </a:lnTo>
                <a:lnTo>
                  <a:pt x="254" y="38"/>
                </a:lnTo>
                <a:lnTo>
                  <a:pt x="318" y="26"/>
                </a:lnTo>
                <a:lnTo>
                  <a:pt x="369" y="13"/>
                </a:lnTo>
                <a:lnTo>
                  <a:pt x="419" y="13"/>
                </a:lnTo>
                <a:lnTo>
                  <a:pt x="458" y="0"/>
                </a:lnTo>
                <a:lnTo>
                  <a:pt x="496" y="0"/>
                </a:lnTo>
                <a:lnTo>
                  <a:pt x="521" y="0"/>
                </a:lnTo>
                <a:lnTo>
                  <a:pt x="534" y="0"/>
                </a:lnTo>
                <a:lnTo>
                  <a:pt x="547" y="0"/>
                </a:lnTo>
                <a:lnTo>
                  <a:pt x="559" y="0"/>
                </a:lnTo>
                <a:lnTo>
                  <a:pt x="572" y="0"/>
                </a:lnTo>
                <a:lnTo>
                  <a:pt x="598" y="13"/>
                </a:lnTo>
                <a:lnTo>
                  <a:pt x="610" y="1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4" name="Freeform 50"/>
          <p:cNvSpPr>
            <a:spLocks noChangeArrowheads="1"/>
          </p:cNvSpPr>
          <p:nvPr/>
        </p:nvSpPr>
        <p:spPr bwMode="auto">
          <a:xfrm>
            <a:off x="6816725" y="1125538"/>
            <a:ext cx="193675" cy="1069975"/>
          </a:xfrm>
          <a:custGeom>
            <a:avLst/>
            <a:gdLst>
              <a:gd name="T0" fmla="*/ 2147483646 w 306"/>
              <a:gd name="T1" fmla="*/ 2147483646 h 1686"/>
              <a:gd name="T2" fmla="*/ 2147483646 w 306"/>
              <a:gd name="T3" fmla="*/ 2147483646 h 1686"/>
              <a:gd name="T4" fmla="*/ 2147483646 w 306"/>
              <a:gd name="T5" fmla="*/ 2147483646 h 1686"/>
              <a:gd name="T6" fmla="*/ 2147483646 w 306"/>
              <a:gd name="T7" fmla="*/ 2147483646 h 1686"/>
              <a:gd name="T8" fmla="*/ 2147483646 w 306"/>
              <a:gd name="T9" fmla="*/ 2147483646 h 1686"/>
              <a:gd name="T10" fmla="*/ 2147483646 w 306"/>
              <a:gd name="T11" fmla="*/ 2147483646 h 1686"/>
              <a:gd name="T12" fmla="*/ 2147483646 w 306"/>
              <a:gd name="T13" fmla="*/ 2147483646 h 1686"/>
              <a:gd name="T14" fmla="*/ 2147483646 w 306"/>
              <a:gd name="T15" fmla="*/ 2147483646 h 1686"/>
              <a:gd name="T16" fmla="*/ 2147483646 w 306"/>
              <a:gd name="T17" fmla="*/ 2147483646 h 1686"/>
              <a:gd name="T18" fmla="*/ 2147483646 w 306"/>
              <a:gd name="T19" fmla="*/ 2147483646 h 1686"/>
              <a:gd name="T20" fmla="*/ 2147483646 w 306"/>
              <a:gd name="T21" fmla="*/ 2147483646 h 1686"/>
              <a:gd name="T22" fmla="*/ 2147483646 w 306"/>
              <a:gd name="T23" fmla="*/ 2147483646 h 1686"/>
              <a:gd name="T24" fmla="*/ 2147483646 w 306"/>
              <a:gd name="T25" fmla="*/ 2147483646 h 1686"/>
              <a:gd name="T26" fmla="*/ 2147483646 w 306"/>
              <a:gd name="T27" fmla="*/ 2147483646 h 1686"/>
              <a:gd name="T28" fmla="*/ 2147483646 w 306"/>
              <a:gd name="T29" fmla="*/ 2147483646 h 1686"/>
              <a:gd name="T30" fmla="*/ 2147483646 w 306"/>
              <a:gd name="T31" fmla="*/ 2147483646 h 1686"/>
              <a:gd name="T32" fmla="*/ 2147483646 w 306"/>
              <a:gd name="T33" fmla="*/ 2147483646 h 1686"/>
              <a:gd name="T34" fmla="*/ 2147483646 w 306"/>
              <a:gd name="T35" fmla="*/ 2147483646 h 1686"/>
              <a:gd name="T36" fmla="*/ 2147483646 w 306"/>
              <a:gd name="T37" fmla="*/ 2147483646 h 1686"/>
              <a:gd name="T38" fmla="*/ 2147483646 w 306"/>
              <a:gd name="T39" fmla="*/ 2147483646 h 1686"/>
              <a:gd name="T40" fmla="*/ 2147483646 w 306"/>
              <a:gd name="T41" fmla="*/ 2147483646 h 1686"/>
              <a:gd name="T42" fmla="*/ 2147483646 w 306"/>
              <a:gd name="T43" fmla="*/ 2147483646 h 1686"/>
              <a:gd name="T44" fmla="*/ 2147483646 w 306"/>
              <a:gd name="T45" fmla="*/ 2147483646 h 1686"/>
              <a:gd name="T46" fmla="*/ 2147483646 w 306"/>
              <a:gd name="T47" fmla="*/ 2147483646 h 1686"/>
              <a:gd name="T48" fmla="*/ 2147483646 w 306"/>
              <a:gd name="T49" fmla="*/ 2147483646 h 1686"/>
              <a:gd name="T50" fmla="*/ 2147483646 w 306"/>
              <a:gd name="T51" fmla="*/ 2147483646 h 1686"/>
              <a:gd name="T52" fmla="*/ 2147483646 w 306"/>
              <a:gd name="T53" fmla="*/ 2147483646 h 1686"/>
              <a:gd name="T54" fmla="*/ 0 w 306"/>
              <a:gd name="T55" fmla="*/ 2147483646 h 1686"/>
              <a:gd name="T56" fmla="*/ 2147483646 w 306"/>
              <a:gd name="T57" fmla="*/ 2147483646 h 1686"/>
              <a:gd name="T58" fmla="*/ 2147483646 w 306"/>
              <a:gd name="T59" fmla="*/ 0 h 1686"/>
              <a:gd name="T60" fmla="*/ 2147483646 w 306"/>
              <a:gd name="T61" fmla="*/ 0 h 1686"/>
              <a:gd name="T62" fmla="*/ 2147483646 w 306"/>
              <a:gd name="T63" fmla="*/ 2147483646 h 1686"/>
              <a:gd name="T64" fmla="*/ 2147483646 w 306"/>
              <a:gd name="T65" fmla="*/ 2147483646 h 1686"/>
              <a:gd name="T66" fmla="*/ 2147483646 w 306"/>
              <a:gd name="T67" fmla="*/ 2147483646 h 1686"/>
              <a:gd name="T68" fmla="*/ 2147483646 w 306"/>
              <a:gd name="T69" fmla="*/ 2147483646 h 1686"/>
              <a:gd name="T70" fmla="*/ 2147483646 w 306"/>
              <a:gd name="T71" fmla="*/ 2147483646 h 1686"/>
              <a:gd name="T72" fmla="*/ 2147483646 w 306"/>
              <a:gd name="T73" fmla="*/ 2147483646 h 1686"/>
              <a:gd name="T74" fmla="*/ 2147483646 w 306"/>
              <a:gd name="T75" fmla="*/ 2147483646 h 1686"/>
              <a:gd name="T76" fmla="*/ 2147483646 w 306"/>
              <a:gd name="T77" fmla="*/ 2147483646 h 1686"/>
              <a:gd name="T78" fmla="*/ 2147483646 w 306"/>
              <a:gd name="T79" fmla="*/ 2147483646 h 1686"/>
              <a:gd name="T80" fmla="*/ 2147483646 w 306"/>
              <a:gd name="T81" fmla="*/ 2147483646 h 16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06" h="1686">
                <a:moveTo>
                  <a:pt x="242" y="469"/>
                </a:moveTo>
                <a:lnTo>
                  <a:pt x="242" y="495"/>
                </a:lnTo>
                <a:lnTo>
                  <a:pt x="242" y="520"/>
                </a:lnTo>
                <a:lnTo>
                  <a:pt x="242" y="558"/>
                </a:lnTo>
                <a:lnTo>
                  <a:pt x="242" y="596"/>
                </a:lnTo>
                <a:lnTo>
                  <a:pt x="229" y="647"/>
                </a:lnTo>
                <a:lnTo>
                  <a:pt x="229" y="710"/>
                </a:lnTo>
                <a:lnTo>
                  <a:pt x="229" y="773"/>
                </a:lnTo>
                <a:lnTo>
                  <a:pt x="229" y="849"/>
                </a:lnTo>
                <a:lnTo>
                  <a:pt x="217" y="925"/>
                </a:lnTo>
                <a:lnTo>
                  <a:pt x="217" y="1014"/>
                </a:lnTo>
                <a:lnTo>
                  <a:pt x="217" y="1115"/>
                </a:lnTo>
                <a:lnTo>
                  <a:pt x="217" y="1217"/>
                </a:lnTo>
                <a:lnTo>
                  <a:pt x="217" y="1318"/>
                </a:lnTo>
                <a:lnTo>
                  <a:pt x="204" y="1432"/>
                </a:lnTo>
                <a:lnTo>
                  <a:pt x="204" y="1559"/>
                </a:lnTo>
                <a:lnTo>
                  <a:pt x="204" y="1686"/>
                </a:lnTo>
                <a:lnTo>
                  <a:pt x="89" y="1686"/>
                </a:lnTo>
                <a:lnTo>
                  <a:pt x="89" y="1610"/>
                </a:lnTo>
                <a:lnTo>
                  <a:pt x="89" y="1521"/>
                </a:lnTo>
                <a:lnTo>
                  <a:pt x="89" y="1445"/>
                </a:lnTo>
                <a:lnTo>
                  <a:pt x="89" y="1369"/>
                </a:lnTo>
                <a:lnTo>
                  <a:pt x="89" y="1293"/>
                </a:lnTo>
                <a:lnTo>
                  <a:pt x="89" y="1217"/>
                </a:lnTo>
                <a:lnTo>
                  <a:pt x="89" y="1153"/>
                </a:lnTo>
                <a:lnTo>
                  <a:pt x="89" y="1077"/>
                </a:lnTo>
                <a:lnTo>
                  <a:pt x="89" y="1014"/>
                </a:lnTo>
                <a:lnTo>
                  <a:pt x="89" y="951"/>
                </a:lnTo>
                <a:lnTo>
                  <a:pt x="89" y="887"/>
                </a:lnTo>
                <a:lnTo>
                  <a:pt x="89" y="837"/>
                </a:lnTo>
                <a:lnTo>
                  <a:pt x="89" y="786"/>
                </a:lnTo>
                <a:lnTo>
                  <a:pt x="89" y="723"/>
                </a:lnTo>
                <a:lnTo>
                  <a:pt x="89" y="685"/>
                </a:lnTo>
                <a:lnTo>
                  <a:pt x="89" y="634"/>
                </a:lnTo>
                <a:lnTo>
                  <a:pt x="89" y="583"/>
                </a:lnTo>
                <a:lnTo>
                  <a:pt x="77" y="545"/>
                </a:lnTo>
                <a:lnTo>
                  <a:pt x="77" y="507"/>
                </a:lnTo>
                <a:lnTo>
                  <a:pt x="77" y="469"/>
                </a:lnTo>
                <a:lnTo>
                  <a:pt x="77" y="431"/>
                </a:lnTo>
                <a:lnTo>
                  <a:pt x="77" y="406"/>
                </a:lnTo>
                <a:lnTo>
                  <a:pt x="77" y="368"/>
                </a:lnTo>
                <a:lnTo>
                  <a:pt x="77" y="342"/>
                </a:lnTo>
                <a:lnTo>
                  <a:pt x="77" y="317"/>
                </a:lnTo>
                <a:lnTo>
                  <a:pt x="77" y="304"/>
                </a:lnTo>
                <a:lnTo>
                  <a:pt x="77" y="279"/>
                </a:lnTo>
                <a:lnTo>
                  <a:pt x="77" y="266"/>
                </a:lnTo>
                <a:lnTo>
                  <a:pt x="77" y="254"/>
                </a:lnTo>
                <a:lnTo>
                  <a:pt x="77" y="241"/>
                </a:lnTo>
                <a:lnTo>
                  <a:pt x="77" y="228"/>
                </a:lnTo>
                <a:lnTo>
                  <a:pt x="51" y="152"/>
                </a:lnTo>
                <a:lnTo>
                  <a:pt x="51" y="127"/>
                </a:lnTo>
                <a:lnTo>
                  <a:pt x="26" y="102"/>
                </a:lnTo>
                <a:lnTo>
                  <a:pt x="26" y="89"/>
                </a:lnTo>
                <a:lnTo>
                  <a:pt x="13" y="76"/>
                </a:lnTo>
                <a:lnTo>
                  <a:pt x="13" y="64"/>
                </a:lnTo>
                <a:lnTo>
                  <a:pt x="0" y="51"/>
                </a:lnTo>
                <a:lnTo>
                  <a:pt x="0" y="26"/>
                </a:lnTo>
                <a:lnTo>
                  <a:pt x="13" y="13"/>
                </a:lnTo>
                <a:lnTo>
                  <a:pt x="38" y="0"/>
                </a:lnTo>
                <a:lnTo>
                  <a:pt x="51" y="0"/>
                </a:lnTo>
                <a:lnTo>
                  <a:pt x="64" y="0"/>
                </a:lnTo>
                <a:lnTo>
                  <a:pt x="77" y="0"/>
                </a:lnTo>
                <a:lnTo>
                  <a:pt x="89" y="0"/>
                </a:lnTo>
                <a:lnTo>
                  <a:pt x="140" y="13"/>
                </a:lnTo>
                <a:lnTo>
                  <a:pt x="166" y="38"/>
                </a:lnTo>
                <a:lnTo>
                  <a:pt x="204" y="64"/>
                </a:lnTo>
                <a:lnTo>
                  <a:pt x="242" y="89"/>
                </a:lnTo>
                <a:lnTo>
                  <a:pt x="267" y="114"/>
                </a:lnTo>
                <a:lnTo>
                  <a:pt x="280" y="140"/>
                </a:lnTo>
                <a:lnTo>
                  <a:pt x="293" y="152"/>
                </a:lnTo>
                <a:lnTo>
                  <a:pt x="306" y="178"/>
                </a:lnTo>
                <a:lnTo>
                  <a:pt x="306" y="216"/>
                </a:lnTo>
                <a:lnTo>
                  <a:pt x="293" y="228"/>
                </a:lnTo>
                <a:lnTo>
                  <a:pt x="293" y="254"/>
                </a:lnTo>
                <a:lnTo>
                  <a:pt x="280" y="266"/>
                </a:lnTo>
                <a:lnTo>
                  <a:pt x="280" y="292"/>
                </a:lnTo>
                <a:lnTo>
                  <a:pt x="280" y="317"/>
                </a:lnTo>
                <a:lnTo>
                  <a:pt x="267" y="342"/>
                </a:lnTo>
                <a:lnTo>
                  <a:pt x="267" y="368"/>
                </a:lnTo>
                <a:lnTo>
                  <a:pt x="255" y="393"/>
                </a:lnTo>
                <a:lnTo>
                  <a:pt x="255" y="431"/>
                </a:lnTo>
                <a:lnTo>
                  <a:pt x="242" y="46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53" name="Freeform 49"/>
          <p:cNvSpPr>
            <a:spLocks noChangeArrowheads="1"/>
          </p:cNvSpPr>
          <p:nvPr/>
        </p:nvSpPr>
        <p:spPr bwMode="auto">
          <a:xfrm>
            <a:off x="6646863" y="2139950"/>
            <a:ext cx="565150" cy="112713"/>
          </a:xfrm>
          <a:custGeom>
            <a:avLst/>
            <a:gdLst>
              <a:gd name="T0" fmla="*/ 2147483646 w 891"/>
              <a:gd name="T1" fmla="*/ 2147483646 h 177"/>
              <a:gd name="T2" fmla="*/ 2147483646 w 891"/>
              <a:gd name="T3" fmla="*/ 2147483646 h 177"/>
              <a:gd name="T4" fmla="*/ 2147483646 w 891"/>
              <a:gd name="T5" fmla="*/ 2147483646 h 177"/>
              <a:gd name="T6" fmla="*/ 2147483646 w 891"/>
              <a:gd name="T7" fmla="*/ 2147483646 h 177"/>
              <a:gd name="T8" fmla="*/ 2147483646 w 891"/>
              <a:gd name="T9" fmla="*/ 2147483646 h 177"/>
              <a:gd name="T10" fmla="*/ 2147483646 w 891"/>
              <a:gd name="T11" fmla="*/ 2147483646 h 177"/>
              <a:gd name="T12" fmla="*/ 2147483646 w 891"/>
              <a:gd name="T13" fmla="*/ 2147483646 h 177"/>
              <a:gd name="T14" fmla="*/ 2147483646 w 891"/>
              <a:gd name="T15" fmla="*/ 2147483646 h 177"/>
              <a:gd name="T16" fmla="*/ 2147483646 w 891"/>
              <a:gd name="T17" fmla="*/ 2147483646 h 177"/>
              <a:gd name="T18" fmla="*/ 2147483646 w 891"/>
              <a:gd name="T19" fmla="*/ 2147483646 h 177"/>
              <a:gd name="T20" fmla="*/ 2147483646 w 891"/>
              <a:gd name="T21" fmla="*/ 2147483646 h 177"/>
              <a:gd name="T22" fmla="*/ 2147483646 w 891"/>
              <a:gd name="T23" fmla="*/ 2147483646 h 177"/>
              <a:gd name="T24" fmla="*/ 2147483646 w 891"/>
              <a:gd name="T25" fmla="*/ 2147483646 h 177"/>
              <a:gd name="T26" fmla="*/ 2147483646 w 891"/>
              <a:gd name="T27" fmla="*/ 2147483646 h 177"/>
              <a:gd name="T28" fmla="*/ 2147483646 w 891"/>
              <a:gd name="T29" fmla="*/ 2147483646 h 177"/>
              <a:gd name="T30" fmla="*/ 2147483646 w 891"/>
              <a:gd name="T31" fmla="*/ 2147483646 h 177"/>
              <a:gd name="T32" fmla="*/ 2147483646 w 891"/>
              <a:gd name="T33" fmla="*/ 2147483646 h 177"/>
              <a:gd name="T34" fmla="*/ 0 w 891"/>
              <a:gd name="T35" fmla="*/ 2147483646 h 177"/>
              <a:gd name="T36" fmla="*/ 0 w 891"/>
              <a:gd name="T37" fmla="*/ 2147483646 h 177"/>
              <a:gd name="T38" fmla="*/ 2147483646 w 891"/>
              <a:gd name="T39" fmla="*/ 2147483646 h 177"/>
              <a:gd name="T40" fmla="*/ 2147483646 w 891"/>
              <a:gd name="T41" fmla="*/ 2147483646 h 177"/>
              <a:gd name="T42" fmla="*/ 2147483646 w 891"/>
              <a:gd name="T43" fmla="*/ 2147483646 h 177"/>
              <a:gd name="T44" fmla="*/ 2147483646 w 891"/>
              <a:gd name="T45" fmla="*/ 2147483646 h 177"/>
              <a:gd name="T46" fmla="*/ 2147483646 w 891"/>
              <a:gd name="T47" fmla="*/ 2147483646 h 177"/>
              <a:gd name="T48" fmla="*/ 2147483646 w 891"/>
              <a:gd name="T49" fmla="*/ 2147483646 h 177"/>
              <a:gd name="T50" fmla="*/ 2147483646 w 891"/>
              <a:gd name="T51" fmla="*/ 2147483646 h 177"/>
              <a:gd name="T52" fmla="*/ 2147483646 w 891"/>
              <a:gd name="T53" fmla="*/ 0 h 177"/>
              <a:gd name="T54" fmla="*/ 2147483646 w 891"/>
              <a:gd name="T55" fmla="*/ 0 h 177"/>
              <a:gd name="T56" fmla="*/ 2147483646 w 891"/>
              <a:gd name="T57" fmla="*/ 0 h 177"/>
              <a:gd name="T58" fmla="*/ 2147483646 w 891"/>
              <a:gd name="T59" fmla="*/ 0 h 177"/>
              <a:gd name="T60" fmla="*/ 2147483646 w 891"/>
              <a:gd name="T61" fmla="*/ 0 h 177"/>
              <a:gd name="T62" fmla="*/ 2147483646 w 891"/>
              <a:gd name="T63" fmla="*/ 2147483646 h 177"/>
              <a:gd name="T64" fmla="*/ 2147483646 w 891"/>
              <a:gd name="T65" fmla="*/ 2147483646 h 1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91" h="177">
                <a:moveTo>
                  <a:pt x="891" y="25"/>
                </a:moveTo>
                <a:lnTo>
                  <a:pt x="891" y="114"/>
                </a:lnTo>
                <a:lnTo>
                  <a:pt x="865" y="114"/>
                </a:lnTo>
                <a:lnTo>
                  <a:pt x="827" y="114"/>
                </a:lnTo>
                <a:lnTo>
                  <a:pt x="776" y="127"/>
                </a:lnTo>
                <a:lnTo>
                  <a:pt x="725" y="127"/>
                </a:lnTo>
                <a:lnTo>
                  <a:pt x="662" y="127"/>
                </a:lnTo>
                <a:lnTo>
                  <a:pt x="598" y="127"/>
                </a:lnTo>
                <a:lnTo>
                  <a:pt x="534" y="139"/>
                </a:lnTo>
                <a:lnTo>
                  <a:pt x="458" y="139"/>
                </a:lnTo>
                <a:lnTo>
                  <a:pt x="382" y="152"/>
                </a:lnTo>
                <a:lnTo>
                  <a:pt x="305" y="152"/>
                </a:lnTo>
                <a:lnTo>
                  <a:pt x="242" y="165"/>
                </a:lnTo>
                <a:lnTo>
                  <a:pt x="178" y="165"/>
                </a:lnTo>
                <a:lnTo>
                  <a:pt x="127" y="165"/>
                </a:lnTo>
                <a:lnTo>
                  <a:pt x="76" y="177"/>
                </a:lnTo>
                <a:lnTo>
                  <a:pt x="38" y="177"/>
                </a:lnTo>
                <a:lnTo>
                  <a:pt x="0" y="177"/>
                </a:lnTo>
                <a:lnTo>
                  <a:pt x="0" y="89"/>
                </a:lnTo>
                <a:lnTo>
                  <a:pt x="64" y="76"/>
                </a:lnTo>
                <a:lnTo>
                  <a:pt x="140" y="63"/>
                </a:lnTo>
                <a:lnTo>
                  <a:pt x="204" y="51"/>
                </a:lnTo>
                <a:lnTo>
                  <a:pt x="267" y="38"/>
                </a:lnTo>
                <a:lnTo>
                  <a:pt x="331" y="25"/>
                </a:lnTo>
                <a:lnTo>
                  <a:pt x="395" y="25"/>
                </a:lnTo>
                <a:lnTo>
                  <a:pt x="471" y="13"/>
                </a:lnTo>
                <a:lnTo>
                  <a:pt x="560" y="0"/>
                </a:lnTo>
                <a:lnTo>
                  <a:pt x="649" y="0"/>
                </a:lnTo>
                <a:lnTo>
                  <a:pt x="725" y="0"/>
                </a:lnTo>
                <a:lnTo>
                  <a:pt x="776" y="0"/>
                </a:lnTo>
                <a:lnTo>
                  <a:pt x="814" y="0"/>
                </a:lnTo>
                <a:lnTo>
                  <a:pt x="853" y="13"/>
                </a:lnTo>
                <a:lnTo>
                  <a:pt x="891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9" name="矩形 4"/>
          <p:cNvSpPr>
            <a:spLocks noChangeArrowheads="1"/>
          </p:cNvSpPr>
          <p:nvPr/>
        </p:nvSpPr>
        <p:spPr bwMode="auto">
          <a:xfrm>
            <a:off x="2633663" y="137477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187575" y="639763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dí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6438" y="3162300"/>
            <a:ext cx="714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启迪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迪斯科</a:t>
            </a:r>
          </a:p>
        </p:txBody>
      </p:sp>
      <p:sp>
        <p:nvSpPr>
          <p:cNvPr id="20508" name="TextBox 29"/>
          <p:cNvSpPr txBox="1">
            <a:spLocks noChangeArrowheads="1"/>
          </p:cNvSpPr>
          <p:nvPr/>
        </p:nvSpPr>
        <p:spPr bwMode="auto">
          <a:xfrm>
            <a:off x="706438" y="3848100"/>
            <a:ext cx="8348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无数革命先烈的事迹启迪我们要牢记历史。 </a:t>
            </a:r>
          </a:p>
        </p:txBody>
      </p:sp>
      <p:pic>
        <p:nvPicPr>
          <p:cNvPr id="15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2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2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050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128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6029" name="Rectangle 24"/>
          <p:cNvSpPr>
            <a:spLocks noChangeArrowheads="1"/>
          </p:cNvSpPr>
          <p:nvPr/>
        </p:nvSpPr>
        <p:spPr bwMode="auto">
          <a:xfrm>
            <a:off x="5942013" y="1066800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4780" name="Freeform 28"/>
          <p:cNvSpPr>
            <a:spLocks noChangeArrowheads="1"/>
          </p:cNvSpPr>
          <p:nvPr/>
        </p:nvSpPr>
        <p:spPr bwMode="auto">
          <a:xfrm>
            <a:off x="5957888" y="1114425"/>
            <a:ext cx="647700" cy="1054100"/>
          </a:xfrm>
          <a:custGeom>
            <a:avLst/>
            <a:gdLst>
              <a:gd name="T0" fmla="*/ 2147483646 w 1018"/>
              <a:gd name="T1" fmla="*/ 2147483646 h 1660"/>
              <a:gd name="T2" fmla="*/ 2147483646 w 1018"/>
              <a:gd name="T3" fmla="*/ 2147483646 h 1660"/>
              <a:gd name="T4" fmla="*/ 2147483646 w 1018"/>
              <a:gd name="T5" fmla="*/ 2147483646 h 1660"/>
              <a:gd name="T6" fmla="*/ 2147483646 w 1018"/>
              <a:gd name="T7" fmla="*/ 2147483646 h 1660"/>
              <a:gd name="T8" fmla="*/ 2147483646 w 1018"/>
              <a:gd name="T9" fmla="*/ 2147483646 h 1660"/>
              <a:gd name="T10" fmla="*/ 2147483646 w 1018"/>
              <a:gd name="T11" fmla="*/ 2147483646 h 1660"/>
              <a:gd name="T12" fmla="*/ 2147483646 w 1018"/>
              <a:gd name="T13" fmla="*/ 2147483646 h 1660"/>
              <a:gd name="T14" fmla="*/ 2147483646 w 1018"/>
              <a:gd name="T15" fmla="*/ 2147483646 h 1660"/>
              <a:gd name="T16" fmla="*/ 2147483646 w 1018"/>
              <a:gd name="T17" fmla="*/ 2147483646 h 1660"/>
              <a:gd name="T18" fmla="*/ 2147483646 w 1018"/>
              <a:gd name="T19" fmla="*/ 2147483646 h 1660"/>
              <a:gd name="T20" fmla="*/ 2147483646 w 1018"/>
              <a:gd name="T21" fmla="*/ 2147483646 h 1660"/>
              <a:gd name="T22" fmla="*/ 2147483646 w 1018"/>
              <a:gd name="T23" fmla="*/ 2147483646 h 1660"/>
              <a:gd name="T24" fmla="*/ 0 w 1018"/>
              <a:gd name="T25" fmla="*/ 2147483646 h 1660"/>
              <a:gd name="T26" fmla="*/ 2147483646 w 1018"/>
              <a:gd name="T27" fmla="*/ 2147483646 h 1660"/>
              <a:gd name="T28" fmla="*/ 2147483646 w 1018"/>
              <a:gd name="T29" fmla="*/ 2147483646 h 1660"/>
              <a:gd name="T30" fmla="*/ 2147483646 w 1018"/>
              <a:gd name="T31" fmla="*/ 2147483646 h 1660"/>
              <a:gd name="T32" fmla="*/ 2147483646 w 1018"/>
              <a:gd name="T33" fmla="*/ 2147483646 h 1660"/>
              <a:gd name="T34" fmla="*/ 2147483646 w 1018"/>
              <a:gd name="T35" fmla="*/ 2147483646 h 1660"/>
              <a:gd name="T36" fmla="*/ 2147483646 w 1018"/>
              <a:gd name="T37" fmla="*/ 2147483646 h 1660"/>
              <a:gd name="T38" fmla="*/ 2147483646 w 1018"/>
              <a:gd name="T39" fmla="*/ 2147483646 h 1660"/>
              <a:gd name="T40" fmla="*/ 2147483646 w 1018"/>
              <a:gd name="T41" fmla="*/ 2147483646 h 1660"/>
              <a:gd name="T42" fmla="*/ 2147483646 w 1018"/>
              <a:gd name="T43" fmla="*/ 2147483646 h 1660"/>
              <a:gd name="T44" fmla="*/ 2147483646 w 1018"/>
              <a:gd name="T45" fmla="*/ 2147483646 h 1660"/>
              <a:gd name="T46" fmla="*/ 2147483646 w 1018"/>
              <a:gd name="T47" fmla="*/ 2147483646 h 1660"/>
              <a:gd name="T48" fmla="*/ 2147483646 w 1018"/>
              <a:gd name="T49" fmla="*/ 2147483646 h 1660"/>
              <a:gd name="T50" fmla="*/ 2147483646 w 1018"/>
              <a:gd name="T51" fmla="*/ 2147483646 h 1660"/>
              <a:gd name="T52" fmla="*/ 2147483646 w 1018"/>
              <a:gd name="T53" fmla="*/ 2147483646 h 1660"/>
              <a:gd name="T54" fmla="*/ 2147483646 w 1018"/>
              <a:gd name="T55" fmla="*/ 2147483646 h 1660"/>
              <a:gd name="T56" fmla="*/ 2147483646 w 1018"/>
              <a:gd name="T57" fmla="*/ 0 h 1660"/>
              <a:gd name="T58" fmla="*/ 2147483646 w 1018"/>
              <a:gd name="T59" fmla="*/ 2147483646 h 1660"/>
              <a:gd name="T60" fmla="*/ 2147483646 w 1018"/>
              <a:gd name="T61" fmla="*/ 2147483646 h 1660"/>
              <a:gd name="T62" fmla="*/ 2147483646 w 1018"/>
              <a:gd name="T63" fmla="*/ 2147483646 h 1660"/>
              <a:gd name="T64" fmla="*/ 2147483646 w 1018"/>
              <a:gd name="T65" fmla="*/ 2147483646 h 1660"/>
              <a:gd name="T66" fmla="*/ 2147483646 w 1018"/>
              <a:gd name="T67" fmla="*/ 2147483646 h 1660"/>
              <a:gd name="T68" fmla="*/ 2147483646 w 1018"/>
              <a:gd name="T69" fmla="*/ 2147483646 h 1660"/>
              <a:gd name="T70" fmla="*/ 2147483646 w 1018"/>
              <a:gd name="T71" fmla="*/ 2147483646 h 1660"/>
              <a:gd name="T72" fmla="*/ 2147483646 w 1018"/>
              <a:gd name="T73" fmla="*/ 2147483646 h 1660"/>
              <a:gd name="T74" fmla="*/ 2147483646 w 1018"/>
              <a:gd name="T75" fmla="*/ 2147483646 h 166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18" h="1660">
                <a:moveTo>
                  <a:pt x="878" y="495"/>
                </a:moveTo>
                <a:lnTo>
                  <a:pt x="852" y="558"/>
                </a:lnTo>
                <a:lnTo>
                  <a:pt x="814" y="609"/>
                </a:lnTo>
                <a:lnTo>
                  <a:pt x="789" y="685"/>
                </a:lnTo>
                <a:lnTo>
                  <a:pt x="750" y="748"/>
                </a:lnTo>
                <a:lnTo>
                  <a:pt x="712" y="811"/>
                </a:lnTo>
                <a:lnTo>
                  <a:pt x="661" y="887"/>
                </a:lnTo>
                <a:lnTo>
                  <a:pt x="623" y="963"/>
                </a:lnTo>
                <a:lnTo>
                  <a:pt x="572" y="1039"/>
                </a:lnTo>
                <a:lnTo>
                  <a:pt x="534" y="1103"/>
                </a:lnTo>
                <a:lnTo>
                  <a:pt x="483" y="1179"/>
                </a:lnTo>
                <a:lnTo>
                  <a:pt x="445" y="1242"/>
                </a:lnTo>
                <a:lnTo>
                  <a:pt x="394" y="1306"/>
                </a:lnTo>
                <a:lnTo>
                  <a:pt x="343" y="1356"/>
                </a:lnTo>
                <a:lnTo>
                  <a:pt x="305" y="1407"/>
                </a:lnTo>
                <a:lnTo>
                  <a:pt x="254" y="1458"/>
                </a:lnTo>
                <a:lnTo>
                  <a:pt x="216" y="1508"/>
                </a:lnTo>
                <a:lnTo>
                  <a:pt x="165" y="1546"/>
                </a:lnTo>
                <a:lnTo>
                  <a:pt x="127" y="1584"/>
                </a:lnTo>
                <a:lnTo>
                  <a:pt x="89" y="1610"/>
                </a:lnTo>
                <a:lnTo>
                  <a:pt x="63" y="1635"/>
                </a:lnTo>
                <a:lnTo>
                  <a:pt x="38" y="1648"/>
                </a:lnTo>
                <a:lnTo>
                  <a:pt x="25" y="1660"/>
                </a:lnTo>
                <a:lnTo>
                  <a:pt x="12" y="1660"/>
                </a:lnTo>
                <a:lnTo>
                  <a:pt x="0" y="1660"/>
                </a:lnTo>
                <a:lnTo>
                  <a:pt x="0" y="1648"/>
                </a:lnTo>
                <a:lnTo>
                  <a:pt x="12" y="1635"/>
                </a:lnTo>
                <a:lnTo>
                  <a:pt x="12" y="1622"/>
                </a:lnTo>
                <a:lnTo>
                  <a:pt x="38" y="1597"/>
                </a:lnTo>
                <a:lnTo>
                  <a:pt x="51" y="1559"/>
                </a:lnTo>
                <a:lnTo>
                  <a:pt x="76" y="1521"/>
                </a:lnTo>
                <a:lnTo>
                  <a:pt x="114" y="1483"/>
                </a:lnTo>
                <a:lnTo>
                  <a:pt x="152" y="1432"/>
                </a:lnTo>
                <a:lnTo>
                  <a:pt x="241" y="1318"/>
                </a:lnTo>
                <a:lnTo>
                  <a:pt x="318" y="1204"/>
                </a:lnTo>
                <a:lnTo>
                  <a:pt x="394" y="1090"/>
                </a:lnTo>
                <a:lnTo>
                  <a:pt x="458" y="976"/>
                </a:lnTo>
                <a:lnTo>
                  <a:pt x="521" y="862"/>
                </a:lnTo>
                <a:lnTo>
                  <a:pt x="585" y="748"/>
                </a:lnTo>
                <a:lnTo>
                  <a:pt x="636" y="634"/>
                </a:lnTo>
                <a:lnTo>
                  <a:pt x="649" y="583"/>
                </a:lnTo>
                <a:lnTo>
                  <a:pt x="674" y="533"/>
                </a:lnTo>
                <a:lnTo>
                  <a:pt x="699" y="482"/>
                </a:lnTo>
                <a:lnTo>
                  <a:pt x="712" y="431"/>
                </a:lnTo>
                <a:lnTo>
                  <a:pt x="738" y="393"/>
                </a:lnTo>
                <a:lnTo>
                  <a:pt x="750" y="355"/>
                </a:lnTo>
                <a:lnTo>
                  <a:pt x="763" y="317"/>
                </a:lnTo>
                <a:lnTo>
                  <a:pt x="776" y="279"/>
                </a:lnTo>
                <a:lnTo>
                  <a:pt x="789" y="241"/>
                </a:lnTo>
                <a:lnTo>
                  <a:pt x="801" y="216"/>
                </a:lnTo>
                <a:lnTo>
                  <a:pt x="801" y="165"/>
                </a:lnTo>
                <a:lnTo>
                  <a:pt x="801" y="127"/>
                </a:lnTo>
                <a:lnTo>
                  <a:pt x="801" y="89"/>
                </a:lnTo>
                <a:lnTo>
                  <a:pt x="801" y="64"/>
                </a:lnTo>
                <a:lnTo>
                  <a:pt x="789" y="38"/>
                </a:lnTo>
                <a:lnTo>
                  <a:pt x="776" y="26"/>
                </a:lnTo>
                <a:lnTo>
                  <a:pt x="789" y="13"/>
                </a:lnTo>
                <a:lnTo>
                  <a:pt x="801" y="0"/>
                </a:lnTo>
                <a:lnTo>
                  <a:pt x="827" y="0"/>
                </a:lnTo>
                <a:lnTo>
                  <a:pt x="865" y="13"/>
                </a:lnTo>
                <a:lnTo>
                  <a:pt x="903" y="38"/>
                </a:lnTo>
                <a:lnTo>
                  <a:pt x="941" y="64"/>
                </a:lnTo>
                <a:lnTo>
                  <a:pt x="967" y="89"/>
                </a:lnTo>
                <a:lnTo>
                  <a:pt x="992" y="114"/>
                </a:lnTo>
                <a:lnTo>
                  <a:pt x="1005" y="127"/>
                </a:lnTo>
                <a:lnTo>
                  <a:pt x="1005" y="140"/>
                </a:lnTo>
                <a:lnTo>
                  <a:pt x="1018" y="152"/>
                </a:lnTo>
                <a:lnTo>
                  <a:pt x="1018" y="165"/>
                </a:lnTo>
                <a:lnTo>
                  <a:pt x="1018" y="178"/>
                </a:lnTo>
                <a:lnTo>
                  <a:pt x="1018" y="203"/>
                </a:lnTo>
                <a:lnTo>
                  <a:pt x="1005" y="216"/>
                </a:lnTo>
                <a:lnTo>
                  <a:pt x="992" y="254"/>
                </a:lnTo>
                <a:lnTo>
                  <a:pt x="979" y="292"/>
                </a:lnTo>
                <a:lnTo>
                  <a:pt x="967" y="330"/>
                </a:lnTo>
                <a:lnTo>
                  <a:pt x="941" y="381"/>
                </a:lnTo>
                <a:lnTo>
                  <a:pt x="916" y="431"/>
                </a:lnTo>
                <a:lnTo>
                  <a:pt x="878" y="49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1" name="Freeform 29"/>
          <p:cNvSpPr>
            <a:spLocks noChangeArrowheads="1"/>
          </p:cNvSpPr>
          <p:nvPr/>
        </p:nvSpPr>
        <p:spPr bwMode="auto">
          <a:xfrm>
            <a:off x="6402388" y="1436688"/>
            <a:ext cx="420687" cy="128587"/>
          </a:xfrm>
          <a:custGeom>
            <a:avLst/>
            <a:gdLst>
              <a:gd name="T0" fmla="*/ 2147483646 w 662"/>
              <a:gd name="T1" fmla="*/ 2147483646 h 203"/>
              <a:gd name="T2" fmla="*/ 2147483646 w 662"/>
              <a:gd name="T3" fmla="*/ 2147483646 h 203"/>
              <a:gd name="T4" fmla="*/ 2147483646 w 662"/>
              <a:gd name="T5" fmla="*/ 2147483646 h 203"/>
              <a:gd name="T6" fmla="*/ 2147483646 w 662"/>
              <a:gd name="T7" fmla="*/ 2147483646 h 203"/>
              <a:gd name="T8" fmla="*/ 2147483646 w 662"/>
              <a:gd name="T9" fmla="*/ 2147483646 h 203"/>
              <a:gd name="T10" fmla="*/ 2147483646 w 662"/>
              <a:gd name="T11" fmla="*/ 2147483646 h 203"/>
              <a:gd name="T12" fmla="*/ 0 w 662"/>
              <a:gd name="T13" fmla="*/ 2147483646 h 203"/>
              <a:gd name="T14" fmla="*/ 0 w 662"/>
              <a:gd name="T15" fmla="*/ 2147483646 h 203"/>
              <a:gd name="T16" fmla="*/ 2147483646 w 662"/>
              <a:gd name="T17" fmla="*/ 2147483646 h 203"/>
              <a:gd name="T18" fmla="*/ 2147483646 w 662"/>
              <a:gd name="T19" fmla="*/ 2147483646 h 203"/>
              <a:gd name="T20" fmla="*/ 2147483646 w 662"/>
              <a:gd name="T21" fmla="*/ 2147483646 h 203"/>
              <a:gd name="T22" fmla="*/ 2147483646 w 662"/>
              <a:gd name="T23" fmla="*/ 2147483646 h 203"/>
              <a:gd name="T24" fmla="*/ 2147483646 w 662"/>
              <a:gd name="T25" fmla="*/ 2147483646 h 203"/>
              <a:gd name="T26" fmla="*/ 2147483646 w 662"/>
              <a:gd name="T27" fmla="*/ 2147483646 h 203"/>
              <a:gd name="T28" fmla="*/ 2147483646 w 662"/>
              <a:gd name="T29" fmla="*/ 2147483646 h 203"/>
              <a:gd name="T30" fmla="*/ 2147483646 w 662"/>
              <a:gd name="T31" fmla="*/ 2147483646 h 203"/>
              <a:gd name="T32" fmla="*/ 2147483646 w 662"/>
              <a:gd name="T33" fmla="*/ 2147483646 h 203"/>
              <a:gd name="T34" fmla="*/ 2147483646 w 662"/>
              <a:gd name="T35" fmla="*/ 2147483646 h 203"/>
              <a:gd name="T36" fmla="*/ 2147483646 w 662"/>
              <a:gd name="T37" fmla="*/ 2147483646 h 203"/>
              <a:gd name="T38" fmla="*/ 2147483646 w 662"/>
              <a:gd name="T39" fmla="*/ 2147483646 h 203"/>
              <a:gd name="T40" fmla="*/ 2147483646 w 662"/>
              <a:gd name="T41" fmla="*/ 0 h 203"/>
              <a:gd name="T42" fmla="*/ 2147483646 w 662"/>
              <a:gd name="T43" fmla="*/ 0 h 203"/>
              <a:gd name="T44" fmla="*/ 2147483646 w 662"/>
              <a:gd name="T45" fmla="*/ 0 h 203"/>
              <a:gd name="T46" fmla="*/ 2147483646 w 662"/>
              <a:gd name="T47" fmla="*/ 0 h 203"/>
              <a:gd name="T48" fmla="*/ 2147483646 w 662"/>
              <a:gd name="T49" fmla="*/ 0 h 203"/>
              <a:gd name="T50" fmla="*/ 2147483646 w 662"/>
              <a:gd name="T51" fmla="*/ 0 h 203"/>
              <a:gd name="T52" fmla="*/ 2147483646 w 662"/>
              <a:gd name="T53" fmla="*/ 2147483646 h 203"/>
              <a:gd name="T54" fmla="*/ 2147483646 w 662"/>
              <a:gd name="T55" fmla="*/ 2147483646 h 203"/>
              <a:gd name="T56" fmla="*/ 2147483646 w 662"/>
              <a:gd name="T57" fmla="*/ 2147483646 h 203"/>
              <a:gd name="T58" fmla="*/ 2147483646 w 662"/>
              <a:gd name="T59" fmla="*/ 2147483646 h 203"/>
              <a:gd name="T60" fmla="*/ 2147483646 w 662"/>
              <a:gd name="T61" fmla="*/ 2147483646 h 203"/>
              <a:gd name="T62" fmla="*/ 2147483646 w 662"/>
              <a:gd name="T63" fmla="*/ 2147483646 h 203"/>
              <a:gd name="T64" fmla="*/ 2147483646 w 662"/>
              <a:gd name="T65" fmla="*/ 2147483646 h 203"/>
              <a:gd name="T66" fmla="*/ 2147483646 w 662"/>
              <a:gd name="T67" fmla="*/ 2147483646 h 203"/>
              <a:gd name="T68" fmla="*/ 2147483646 w 662"/>
              <a:gd name="T69" fmla="*/ 2147483646 h 203"/>
              <a:gd name="T70" fmla="*/ 2147483646 w 662"/>
              <a:gd name="T71" fmla="*/ 2147483646 h 203"/>
              <a:gd name="T72" fmla="*/ 2147483646 w 662"/>
              <a:gd name="T73" fmla="*/ 2147483646 h 203"/>
              <a:gd name="T74" fmla="*/ 2147483646 w 662"/>
              <a:gd name="T75" fmla="*/ 2147483646 h 203"/>
              <a:gd name="T76" fmla="*/ 2147483646 w 662"/>
              <a:gd name="T77" fmla="*/ 2147483646 h 203"/>
              <a:gd name="T78" fmla="*/ 2147483646 w 662"/>
              <a:gd name="T79" fmla="*/ 2147483646 h 20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62" h="203">
                <a:moveTo>
                  <a:pt x="408" y="165"/>
                </a:moveTo>
                <a:lnTo>
                  <a:pt x="357" y="178"/>
                </a:lnTo>
                <a:lnTo>
                  <a:pt x="293" y="178"/>
                </a:lnTo>
                <a:lnTo>
                  <a:pt x="242" y="190"/>
                </a:lnTo>
                <a:lnTo>
                  <a:pt x="191" y="190"/>
                </a:lnTo>
                <a:lnTo>
                  <a:pt x="90" y="203"/>
                </a:lnTo>
                <a:lnTo>
                  <a:pt x="0" y="203"/>
                </a:lnTo>
                <a:lnTo>
                  <a:pt x="0" y="89"/>
                </a:lnTo>
                <a:lnTo>
                  <a:pt x="26" y="89"/>
                </a:lnTo>
                <a:lnTo>
                  <a:pt x="51" y="89"/>
                </a:lnTo>
                <a:lnTo>
                  <a:pt x="77" y="89"/>
                </a:lnTo>
                <a:lnTo>
                  <a:pt x="102" y="89"/>
                </a:lnTo>
                <a:lnTo>
                  <a:pt x="140" y="76"/>
                </a:lnTo>
                <a:lnTo>
                  <a:pt x="179" y="64"/>
                </a:lnTo>
                <a:lnTo>
                  <a:pt x="217" y="64"/>
                </a:lnTo>
                <a:lnTo>
                  <a:pt x="255" y="51"/>
                </a:lnTo>
                <a:lnTo>
                  <a:pt x="306" y="38"/>
                </a:lnTo>
                <a:lnTo>
                  <a:pt x="344" y="26"/>
                </a:lnTo>
                <a:lnTo>
                  <a:pt x="369" y="13"/>
                </a:lnTo>
                <a:lnTo>
                  <a:pt x="408" y="13"/>
                </a:lnTo>
                <a:lnTo>
                  <a:pt x="433" y="0"/>
                </a:lnTo>
                <a:lnTo>
                  <a:pt x="458" y="0"/>
                </a:lnTo>
                <a:lnTo>
                  <a:pt x="484" y="0"/>
                </a:lnTo>
                <a:lnTo>
                  <a:pt x="497" y="0"/>
                </a:lnTo>
                <a:lnTo>
                  <a:pt x="522" y="0"/>
                </a:lnTo>
                <a:lnTo>
                  <a:pt x="548" y="0"/>
                </a:lnTo>
                <a:lnTo>
                  <a:pt x="573" y="13"/>
                </a:lnTo>
                <a:lnTo>
                  <a:pt x="611" y="26"/>
                </a:lnTo>
                <a:lnTo>
                  <a:pt x="624" y="38"/>
                </a:lnTo>
                <a:lnTo>
                  <a:pt x="649" y="51"/>
                </a:lnTo>
                <a:lnTo>
                  <a:pt x="649" y="76"/>
                </a:lnTo>
                <a:lnTo>
                  <a:pt x="662" y="76"/>
                </a:lnTo>
                <a:lnTo>
                  <a:pt x="649" y="89"/>
                </a:lnTo>
                <a:lnTo>
                  <a:pt x="649" y="102"/>
                </a:lnTo>
                <a:lnTo>
                  <a:pt x="624" y="114"/>
                </a:lnTo>
                <a:lnTo>
                  <a:pt x="598" y="114"/>
                </a:lnTo>
                <a:lnTo>
                  <a:pt x="560" y="127"/>
                </a:lnTo>
                <a:lnTo>
                  <a:pt x="522" y="140"/>
                </a:lnTo>
                <a:lnTo>
                  <a:pt x="471" y="152"/>
                </a:lnTo>
                <a:lnTo>
                  <a:pt x="408" y="1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2" name="Freeform 30"/>
          <p:cNvSpPr>
            <a:spLocks noChangeArrowheads="1"/>
          </p:cNvSpPr>
          <p:nvPr/>
        </p:nvSpPr>
        <p:spPr bwMode="auto">
          <a:xfrm>
            <a:off x="6232525" y="1701800"/>
            <a:ext cx="493713" cy="153988"/>
          </a:xfrm>
          <a:custGeom>
            <a:avLst/>
            <a:gdLst>
              <a:gd name="T0" fmla="*/ 0 w 776"/>
              <a:gd name="T1" fmla="*/ 2147483646 h 241"/>
              <a:gd name="T2" fmla="*/ 2147483646 w 776"/>
              <a:gd name="T3" fmla="*/ 2147483646 h 241"/>
              <a:gd name="T4" fmla="*/ 2147483646 w 776"/>
              <a:gd name="T5" fmla="*/ 2147483646 h 241"/>
              <a:gd name="T6" fmla="*/ 2147483646 w 776"/>
              <a:gd name="T7" fmla="*/ 2147483646 h 241"/>
              <a:gd name="T8" fmla="*/ 2147483646 w 776"/>
              <a:gd name="T9" fmla="*/ 2147483646 h 241"/>
              <a:gd name="T10" fmla="*/ 2147483646 w 776"/>
              <a:gd name="T11" fmla="*/ 2147483646 h 241"/>
              <a:gd name="T12" fmla="*/ 2147483646 w 776"/>
              <a:gd name="T13" fmla="*/ 2147483646 h 241"/>
              <a:gd name="T14" fmla="*/ 2147483646 w 776"/>
              <a:gd name="T15" fmla="*/ 2147483646 h 241"/>
              <a:gd name="T16" fmla="*/ 2147483646 w 776"/>
              <a:gd name="T17" fmla="*/ 2147483646 h 241"/>
              <a:gd name="T18" fmla="*/ 2147483646 w 776"/>
              <a:gd name="T19" fmla="*/ 2147483646 h 241"/>
              <a:gd name="T20" fmla="*/ 2147483646 w 776"/>
              <a:gd name="T21" fmla="*/ 2147483646 h 241"/>
              <a:gd name="T22" fmla="*/ 2147483646 w 776"/>
              <a:gd name="T23" fmla="*/ 2147483646 h 241"/>
              <a:gd name="T24" fmla="*/ 2147483646 w 776"/>
              <a:gd name="T25" fmla="*/ 2147483646 h 241"/>
              <a:gd name="T26" fmla="*/ 2147483646 w 776"/>
              <a:gd name="T27" fmla="*/ 2147483646 h 241"/>
              <a:gd name="T28" fmla="*/ 2147483646 w 776"/>
              <a:gd name="T29" fmla="*/ 2147483646 h 241"/>
              <a:gd name="T30" fmla="*/ 2147483646 w 776"/>
              <a:gd name="T31" fmla="*/ 2147483646 h 241"/>
              <a:gd name="T32" fmla="*/ 2147483646 w 776"/>
              <a:gd name="T33" fmla="*/ 2147483646 h 241"/>
              <a:gd name="T34" fmla="*/ 2147483646 w 776"/>
              <a:gd name="T35" fmla="*/ 0 h 241"/>
              <a:gd name="T36" fmla="*/ 2147483646 w 776"/>
              <a:gd name="T37" fmla="*/ 0 h 241"/>
              <a:gd name="T38" fmla="*/ 2147483646 w 776"/>
              <a:gd name="T39" fmla="*/ 0 h 241"/>
              <a:gd name="T40" fmla="*/ 2147483646 w 776"/>
              <a:gd name="T41" fmla="*/ 0 h 241"/>
              <a:gd name="T42" fmla="*/ 2147483646 w 776"/>
              <a:gd name="T43" fmla="*/ 0 h 241"/>
              <a:gd name="T44" fmla="*/ 2147483646 w 776"/>
              <a:gd name="T45" fmla="*/ 0 h 241"/>
              <a:gd name="T46" fmla="*/ 2147483646 w 776"/>
              <a:gd name="T47" fmla="*/ 2147483646 h 241"/>
              <a:gd name="T48" fmla="*/ 2147483646 w 776"/>
              <a:gd name="T49" fmla="*/ 2147483646 h 241"/>
              <a:gd name="T50" fmla="*/ 2147483646 w 776"/>
              <a:gd name="T51" fmla="*/ 2147483646 h 241"/>
              <a:gd name="T52" fmla="*/ 2147483646 w 776"/>
              <a:gd name="T53" fmla="*/ 2147483646 h 241"/>
              <a:gd name="T54" fmla="*/ 2147483646 w 776"/>
              <a:gd name="T55" fmla="*/ 2147483646 h 241"/>
              <a:gd name="T56" fmla="*/ 2147483646 w 776"/>
              <a:gd name="T57" fmla="*/ 2147483646 h 241"/>
              <a:gd name="T58" fmla="*/ 2147483646 w 776"/>
              <a:gd name="T59" fmla="*/ 2147483646 h 241"/>
              <a:gd name="T60" fmla="*/ 2147483646 w 776"/>
              <a:gd name="T61" fmla="*/ 2147483646 h 241"/>
              <a:gd name="T62" fmla="*/ 2147483646 w 776"/>
              <a:gd name="T63" fmla="*/ 2147483646 h 241"/>
              <a:gd name="T64" fmla="*/ 2147483646 w 776"/>
              <a:gd name="T65" fmla="*/ 2147483646 h 241"/>
              <a:gd name="T66" fmla="*/ 2147483646 w 776"/>
              <a:gd name="T67" fmla="*/ 2147483646 h 241"/>
              <a:gd name="T68" fmla="*/ 2147483646 w 776"/>
              <a:gd name="T69" fmla="*/ 2147483646 h 241"/>
              <a:gd name="T70" fmla="*/ 2147483646 w 776"/>
              <a:gd name="T71" fmla="*/ 2147483646 h 241"/>
              <a:gd name="T72" fmla="*/ 2147483646 w 776"/>
              <a:gd name="T73" fmla="*/ 2147483646 h 241"/>
              <a:gd name="T74" fmla="*/ 2147483646 w 776"/>
              <a:gd name="T75" fmla="*/ 2147483646 h 241"/>
              <a:gd name="T76" fmla="*/ 2147483646 w 776"/>
              <a:gd name="T77" fmla="*/ 2147483646 h 241"/>
              <a:gd name="T78" fmla="*/ 2147483646 w 776"/>
              <a:gd name="T79" fmla="*/ 2147483646 h 241"/>
              <a:gd name="T80" fmla="*/ 2147483646 w 776"/>
              <a:gd name="T81" fmla="*/ 2147483646 h 241"/>
              <a:gd name="T82" fmla="*/ 2147483646 w 776"/>
              <a:gd name="T83" fmla="*/ 2147483646 h 241"/>
              <a:gd name="T84" fmla="*/ 2147483646 w 776"/>
              <a:gd name="T85" fmla="*/ 2147483646 h 241"/>
              <a:gd name="T86" fmla="*/ 2147483646 w 776"/>
              <a:gd name="T87" fmla="*/ 2147483646 h 241"/>
              <a:gd name="T88" fmla="*/ 2147483646 w 776"/>
              <a:gd name="T89" fmla="*/ 2147483646 h 241"/>
              <a:gd name="T90" fmla="*/ 2147483646 w 776"/>
              <a:gd name="T91" fmla="*/ 2147483646 h 241"/>
              <a:gd name="T92" fmla="*/ 2147483646 w 776"/>
              <a:gd name="T93" fmla="*/ 2147483646 h 241"/>
              <a:gd name="T94" fmla="*/ 2147483646 w 776"/>
              <a:gd name="T95" fmla="*/ 2147483646 h 241"/>
              <a:gd name="T96" fmla="*/ 2147483646 w 776"/>
              <a:gd name="T97" fmla="*/ 2147483646 h 241"/>
              <a:gd name="T98" fmla="*/ 2147483646 w 776"/>
              <a:gd name="T99" fmla="*/ 2147483646 h 241"/>
              <a:gd name="T100" fmla="*/ 2147483646 w 776"/>
              <a:gd name="T101" fmla="*/ 2147483646 h 241"/>
              <a:gd name="T102" fmla="*/ 0 w 776"/>
              <a:gd name="T103" fmla="*/ 2147483646 h 2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76" h="241">
                <a:moveTo>
                  <a:pt x="0" y="190"/>
                </a:moveTo>
                <a:lnTo>
                  <a:pt x="26" y="178"/>
                </a:lnTo>
                <a:lnTo>
                  <a:pt x="51" y="165"/>
                </a:lnTo>
                <a:lnTo>
                  <a:pt x="102" y="140"/>
                </a:lnTo>
                <a:lnTo>
                  <a:pt x="115" y="140"/>
                </a:lnTo>
                <a:lnTo>
                  <a:pt x="140" y="127"/>
                </a:lnTo>
                <a:lnTo>
                  <a:pt x="166" y="127"/>
                </a:lnTo>
                <a:lnTo>
                  <a:pt x="191" y="114"/>
                </a:lnTo>
                <a:lnTo>
                  <a:pt x="229" y="102"/>
                </a:lnTo>
                <a:lnTo>
                  <a:pt x="280" y="89"/>
                </a:lnTo>
                <a:lnTo>
                  <a:pt x="331" y="76"/>
                </a:lnTo>
                <a:lnTo>
                  <a:pt x="382" y="64"/>
                </a:lnTo>
                <a:lnTo>
                  <a:pt x="433" y="51"/>
                </a:lnTo>
                <a:lnTo>
                  <a:pt x="484" y="38"/>
                </a:lnTo>
                <a:lnTo>
                  <a:pt x="535" y="26"/>
                </a:lnTo>
                <a:lnTo>
                  <a:pt x="560" y="13"/>
                </a:lnTo>
                <a:lnTo>
                  <a:pt x="598" y="13"/>
                </a:lnTo>
                <a:lnTo>
                  <a:pt x="624" y="0"/>
                </a:lnTo>
                <a:lnTo>
                  <a:pt x="636" y="0"/>
                </a:lnTo>
                <a:lnTo>
                  <a:pt x="662" y="0"/>
                </a:lnTo>
                <a:lnTo>
                  <a:pt x="675" y="0"/>
                </a:lnTo>
                <a:lnTo>
                  <a:pt x="700" y="0"/>
                </a:lnTo>
                <a:lnTo>
                  <a:pt x="725" y="0"/>
                </a:lnTo>
                <a:lnTo>
                  <a:pt x="738" y="13"/>
                </a:lnTo>
                <a:lnTo>
                  <a:pt x="764" y="26"/>
                </a:lnTo>
                <a:lnTo>
                  <a:pt x="776" y="38"/>
                </a:lnTo>
                <a:lnTo>
                  <a:pt x="776" y="51"/>
                </a:lnTo>
                <a:lnTo>
                  <a:pt x="776" y="64"/>
                </a:lnTo>
                <a:lnTo>
                  <a:pt x="764" y="76"/>
                </a:lnTo>
                <a:lnTo>
                  <a:pt x="738" y="89"/>
                </a:lnTo>
                <a:lnTo>
                  <a:pt x="713" y="114"/>
                </a:lnTo>
                <a:lnTo>
                  <a:pt x="675" y="114"/>
                </a:lnTo>
                <a:lnTo>
                  <a:pt x="649" y="127"/>
                </a:lnTo>
                <a:lnTo>
                  <a:pt x="624" y="140"/>
                </a:lnTo>
                <a:lnTo>
                  <a:pt x="586" y="152"/>
                </a:lnTo>
                <a:lnTo>
                  <a:pt x="560" y="152"/>
                </a:lnTo>
                <a:lnTo>
                  <a:pt x="522" y="165"/>
                </a:lnTo>
                <a:lnTo>
                  <a:pt x="484" y="178"/>
                </a:lnTo>
                <a:lnTo>
                  <a:pt x="395" y="190"/>
                </a:lnTo>
                <a:lnTo>
                  <a:pt x="357" y="203"/>
                </a:lnTo>
                <a:lnTo>
                  <a:pt x="318" y="216"/>
                </a:lnTo>
                <a:lnTo>
                  <a:pt x="280" y="228"/>
                </a:lnTo>
                <a:lnTo>
                  <a:pt x="242" y="228"/>
                </a:lnTo>
                <a:lnTo>
                  <a:pt x="217" y="241"/>
                </a:lnTo>
                <a:lnTo>
                  <a:pt x="178" y="241"/>
                </a:lnTo>
                <a:lnTo>
                  <a:pt x="153" y="241"/>
                </a:lnTo>
                <a:lnTo>
                  <a:pt x="140" y="241"/>
                </a:lnTo>
                <a:lnTo>
                  <a:pt x="102" y="241"/>
                </a:lnTo>
                <a:lnTo>
                  <a:pt x="64" y="228"/>
                </a:lnTo>
                <a:lnTo>
                  <a:pt x="26" y="216"/>
                </a:lnTo>
                <a:lnTo>
                  <a:pt x="13" y="203"/>
                </a:lnTo>
                <a:lnTo>
                  <a:pt x="0" y="19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4" name="Freeform 32"/>
          <p:cNvSpPr>
            <a:spLocks noChangeArrowheads="1"/>
          </p:cNvSpPr>
          <p:nvPr/>
        </p:nvSpPr>
        <p:spPr bwMode="auto">
          <a:xfrm>
            <a:off x="6169025" y="1976438"/>
            <a:ext cx="581025" cy="209550"/>
          </a:xfrm>
          <a:custGeom>
            <a:avLst/>
            <a:gdLst>
              <a:gd name="T0" fmla="*/ 2147483646 w 916"/>
              <a:gd name="T1" fmla="*/ 2147483646 h 330"/>
              <a:gd name="T2" fmla="*/ 2147483646 w 916"/>
              <a:gd name="T3" fmla="*/ 2147483646 h 330"/>
              <a:gd name="T4" fmla="*/ 2147483646 w 916"/>
              <a:gd name="T5" fmla="*/ 2147483646 h 330"/>
              <a:gd name="T6" fmla="*/ 2147483646 w 916"/>
              <a:gd name="T7" fmla="*/ 2147483646 h 330"/>
              <a:gd name="T8" fmla="*/ 2147483646 w 916"/>
              <a:gd name="T9" fmla="*/ 2147483646 h 330"/>
              <a:gd name="T10" fmla="*/ 2147483646 w 916"/>
              <a:gd name="T11" fmla="*/ 2147483646 h 330"/>
              <a:gd name="T12" fmla="*/ 2147483646 w 916"/>
              <a:gd name="T13" fmla="*/ 2147483646 h 330"/>
              <a:gd name="T14" fmla="*/ 2147483646 w 916"/>
              <a:gd name="T15" fmla="*/ 2147483646 h 330"/>
              <a:gd name="T16" fmla="*/ 2147483646 w 916"/>
              <a:gd name="T17" fmla="*/ 2147483646 h 330"/>
              <a:gd name="T18" fmla="*/ 2147483646 w 916"/>
              <a:gd name="T19" fmla="*/ 2147483646 h 330"/>
              <a:gd name="T20" fmla="*/ 2147483646 w 916"/>
              <a:gd name="T21" fmla="*/ 2147483646 h 330"/>
              <a:gd name="T22" fmla="*/ 2147483646 w 916"/>
              <a:gd name="T23" fmla="*/ 0 h 330"/>
              <a:gd name="T24" fmla="*/ 2147483646 w 916"/>
              <a:gd name="T25" fmla="*/ 2147483646 h 330"/>
              <a:gd name="T26" fmla="*/ 2147483646 w 916"/>
              <a:gd name="T27" fmla="*/ 2147483646 h 330"/>
              <a:gd name="T28" fmla="*/ 2147483646 w 916"/>
              <a:gd name="T29" fmla="*/ 2147483646 h 330"/>
              <a:gd name="T30" fmla="*/ 2147483646 w 916"/>
              <a:gd name="T31" fmla="*/ 2147483646 h 330"/>
              <a:gd name="T32" fmla="*/ 2147483646 w 916"/>
              <a:gd name="T33" fmla="*/ 2147483646 h 330"/>
              <a:gd name="T34" fmla="*/ 2147483646 w 916"/>
              <a:gd name="T35" fmla="*/ 2147483646 h 330"/>
              <a:gd name="T36" fmla="*/ 2147483646 w 916"/>
              <a:gd name="T37" fmla="*/ 2147483646 h 330"/>
              <a:gd name="T38" fmla="*/ 2147483646 w 916"/>
              <a:gd name="T39" fmla="*/ 2147483646 h 330"/>
              <a:gd name="T40" fmla="*/ 2147483646 w 916"/>
              <a:gd name="T41" fmla="*/ 2147483646 h 330"/>
              <a:gd name="T42" fmla="*/ 2147483646 w 916"/>
              <a:gd name="T43" fmla="*/ 2147483646 h 330"/>
              <a:gd name="T44" fmla="*/ 2147483646 w 916"/>
              <a:gd name="T45" fmla="*/ 2147483646 h 330"/>
              <a:gd name="T46" fmla="*/ 2147483646 w 916"/>
              <a:gd name="T47" fmla="*/ 2147483646 h 330"/>
              <a:gd name="T48" fmla="*/ 2147483646 w 916"/>
              <a:gd name="T49" fmla="*/ 2147483646 h 330"/>
              <a:gd name="T50" fmla="*/ 2147483646 w 916"/>
              <a:gd name="T51" fmla="*/ 2147483646 h 330"/>
              <a:gd name="T52" fmla="*/ 2147483646 w 916"/>
              <a:gd name="T53" fmla="*/ 2147483646 h 330"/>
              <a:gd name="T54" fmla="*/ 2147483646 w 916"/>
              <a:gd name="T55" fmla="*/ 2147483646 h 330"/>
              <a:gd name="T56" fmla="*/ 2147483646 w 916"/>
              <a:gd name="T57" fmla="*/ 2147483646 h 330"/>
              <a:gd name="T58" fmla="*/ 2147483646 w 916"/>
              <a:gd name="T59" fmla="*/ 2147483646 h 330"/>
              <a:gd name="T60" fmla="*/ 2147483646 w 916"/>
              <a:gd name="T61" fmla="*/ 2147483646 h 330"/>
              <a:gd name="T62" fmla="*/ 2147483646 w 916"/>
              <a:gd name="T63" fmla="*/ 2147483646 h 330"/>
              <a:gd name="T64" fmla="*/ 2147483646 w 916"/>
              <a:gd name="T65" fmla="*/ 2147483646 h 330"/>
              <a:gd name="T66" fmla="*/ 2147483646 w 916"/>
              <a:gd name="T67" fmla="*/ 2147483646 h 330"/>
              <a:gd name="T68" fmla="*/ 0 w 916"/>
              <a:gd name="T69" fmla="*/ 2147483646 h 3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6" h="330">
                <a:moveTo>
                  <a:pt x="0" y="228"/>
                </a:moveTo>
                <a:lnTo>
                  <a:pt x="63" y="216"/>
                </a:lnTo>
                <a:lnTo>
                  <a:pt x="127" y="203"/>
                </a:lnTo>
                <a:lnTo>
                  <a:pt x="190" y="190"/>
                </a:lnTo>
                <a:lnTo>
                  <a:pt x="254" y="165"/>
                </a:lnTo>
                <a:lnTo>
                  <a:pt x="305" y="152"/>
                </a:lnTo>
                <a:lnTo>
                  <a:pt x="356" y="140"/>
                </a:lnTo>
                <a:lnTo>
                  <a:pt x="394" y="127"/>
                </a:lnTo>
                <a:lnTo>
                  <a:pt x="445" y="127"/>
                </a:lnTo>
                <a:lnTo>
                  <a:pt x="483" y="114"/>
                </a:lnTo>
                <a:lnTo>
                  <a:pt x="521" y="102"/>
                </a:lnTo>
                <a:lnTo>
                  <a:pt x="559" y="89"/>
                </a:lnTo>
                <a:lnTo>
                  <a:pt x="585" y="76"/>
                </a:lnTo>
                <a:lnTo>
                  <a:pt x="610" y="76"/>
                </a:lnTo>
                <a:lnTo>
                  <a:pt x="636" y="64"/>
                </a:lnTo>
                <a:lnTo>
                  <a:pt x="648" y="51"/>
                </a:lnTo>
                <a:lnTo>
                  <a:pt x="674" y="51"/>
                </a:lnTo>
                <a:lnTo>
                  <a:pt x="699" y="38"/>
                </a:lnTo>
                <a:lnTo>
                  <a:pt x="725" y="26"/>
                </a:lnTo>
                <a:lnTo>
                  <a:pt x="737" y="13"/>
                </a:lnTo>
                <a:lnTo>
                  <a:pt x="763" y="13"/>
                </a:lnTo>
                <a:lnTo>
                  <a:pt x="776" y="13"/>
                </a:lnTo>
                <a:lnTo>
                  <a:pt x="788" y="0"/>
                </a:lnTo>
                <a:lnTo>
                  <a:pt x="814" y="0"/>
                </a:lnTo>
                <a:lnTo>
                  <a:pt x="826" y="0"/>
                </a:lnTo>
                <a:lnTo>
                  <a:pt x="839" y="13"/>
                </a:lnTo>
                <a:lnTo>
                  <a:pt x="852" y="13"/>
                </a:lnTo>
                <a:lnTo>
                  <a:pt x="877" y="26"/>
                </a:lnTo>
                <a:lnTo>
                  <a:pt x="890" y="38"/>
                </a:lnTo>
                <a:lnTo>
                  <a:pt x="916" y="64"/>
                </a:lnTo>
                <a:lnTo>
                  <a:pt x="916" y="76"/>
                </a:lnTo>
                <a:lnTo>
                  <a:pt x="916" y="102"/>
                </a:lnTo>
                <a:lnTo>
                  <a:pt x="916" y="114"/>
                </a:lnTo>
                <a:lnTo>
                  <a:pt x="903" y="114"/>
                </a:lnTo>
                <a:lnTo>
                  <a:pt x="890" y="114"/>
                </a:lnTo>
                <a:lnTo>
                  <a:pt x="877" y="127"/>
                </a:lnTo>
                <a:lnTo>
                  <a:pt x="865" y="140"/>
                </a:lnTo>
                <a:lnTo>
                  <a:pt x="839" y="140"/>
                </a:lnTo>
                <a:lnTo>
                  <a:pt x="826" y="152"/>
                </a:lnTo>
                <a:lnTo>
                  <a:pt x="801" y="165"/>
                </a:lnTo>
                <a:lnTo>
                  <a:pt x="763" y="165"/>
                </a:lnTo>
                <a:lnTo>
                  <a:pt x="737" y="178"/>
                </a:lnTo>
                <a:lnTo>
                  <a:pt x="699" y="190"/>
                </a:lnTo>
                <a:lnTo>
                  <a:pt x="661" y="203"/>
                </a:lnTo>
                <a:lnTo>
                  <a:pt x="623" y="203"/>
                </a:lnTo>
                <a:lnTo>
                  <a:pt x="572" y="216"/>
                </a:lnTo>
                <a:lnTo>
                  <a:pt x="534" y="228"/>
                </a:lnTo>
                <a:lnTo>
                  <a:pt x="483" y="241"/>
                </a:lnTo>
                <a:lnTo>
                  <a:pt x="432" y="254"/>
                </a:lnTo>
                <a:lnTo>
                  <a:pt x="394" y="266"/>
                </a:lnTo>
                <a:lnTo>
                  <a:pt x="356" y="266"/>
                </a:lnTo>
                <a:lnTo>
                  <a:pt x="318" y="279"/>
                </a:lnTo>
                <a:lnTo>
                  <a:pt x="292" y="292"/>
                </a:lnTo>
                <a:lnTo>
                  <a:pt x="254" y="292"/>
                </a:lnTo>
                <a:lnTo>
                  <a:pt x="229" y="304"/>
                </a:lnTo>
                <a:lnTo>
                  <a:pt x="203" y="304"/>
                </a:lnTo>
                <a:lnTo>
                  <a:pt x="178" y="317"/>
                </a:lnTo>
                <a:lnTo>
                  <a:pt x="152" y="317"/>
                </a:lnTo>
                <a:lnTo>
                  <a:pt x="139" y="317"/>
                </a:lnTo>
                <a:lnTo>
                  <a:pt x="127" y="317"/>
                </a:lnTo>
                <a:lnTo>
                  <a:pt x="114" y="330"/>
                </a:lnTo>
                <a:lnTo>
                  <a:pt x="101" y="330"/>
                </a:lnTo>
                <a:lnTo>
                  <a:pt x="76" y="330"/>
                </a:lnTo>
                <a:lnTo>
                  <a:pt x="50" y="317"/>
                </a:lnTo>
                <a:lnTo>
                  <a:pt x="38" y="317"/>
                </a:lnTo>
                <a:lnTo>
                  <a:pt x="25" y="304"/>
                </a:lnTo>
                <a:lnTo>
                  <a:pt x="25" y="292"/>
                </a:lnTo>
                <a:lnTo>
                  <a:pt x="12" y="279"/>
                </a:lnTo>
                <a:lnTo>
                  <a:pt x="12" y="254"/>
                </a:lnTo>
                <a:lnTo>
                  <a:pt x="0" y="22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5" name="Freeform 33"/>
          <p:cNvSpPr>
            <a:spLocks noChangeArrowheads="1"/>
          </p:cNvSpPr>
          <p:nvPr/>
        </p:nvSpPr>
        <p:spPr bwMode="auto">
          <a:xfrm>
            <a:off x="6773863" y="1509713"/>
            <a:ext cx="896937" cy="217487"/>
          </a:xfrm>
          <a:custGeom>
            <a:avLst/>
            <a:gdLst>
              <a:gd name="T0" fmla="*/ 2147483646 w 1412"/>
              <a:gd name="T1" fmla="*/ 2147483646 h 342"/>
              <a:gd name="T2" fmla="*/ 2147483646 w 1412"/>
              <a:gd name="T3" fmla="*/ 2147483646 h 342"/>
              <a:gd name="T4" fmla="*/ 2147483646 w 1412"/>
              <a:gd name="T5" fmla="*/ 2147483646 h 342"/>
              <a:gd name="T6" fmla="*/ 2147483646 w 1412"/>
              <a:gd name="T7" fmla="*/ 2147483646 h 342"/>
              <a:gd name="T8" fmla="*/ 2147483646 w 1412"/>
              <a:gd name="T9" fmla="*/ 2147483646 h 342"/>
              <a:gd name="T10" fmla="*/ 2147483646 w 1412"/>
              <a:gd name="T11" fmla="*/ 2147483646 h 342"/>
              <a:gd name="T12" fmla="*/ 2147483646 w 1412"/>
              <a:gd name="T13" fmla="*/ 2147483646 h 342"/>
              <a:gd name="T14" fmla="*/ 2147483646 w 1412"/>
              <a:gd name="T15" fmla="*/ 2147483646 h 342"/>
              <a:gd name="T16" fmla="*/ 2147483646 w 1412"/>
              <a:gd name="T17" fmla="*/ 2147483646 h 342"/>
              <a:gd name="T18" fmla="*/ 2147483646 w 1412"/>
              <a:gd name="T19" fmla="*/ 2147483646 h 342"/>
              <a:gd name="T20" fmla="*/ 2147483646 w 1412"/>
              <a:gd name="T21" fmla="*/ 2147483646 h 342"/>
              <a:gd name="T22" fmla="*/ 2147483646 w 1412"/>
              <a:gd name="T23" fmla="*/ 2147483646 h 342"/>
              <a:gd name="T24" fmla="*/ 2147483646 w 1412"/>
              <a:gd name="T25" fmla="*/ 2147483646 h 342"/>
              <a:gd name="T26" fmla="*/ 2147483646 w 1412"/>
              <a:gd name="T27" fmla="*/ 2147483646 h 342"/>
              <a:gd name="T28" fmla="*/ 2147483646 w 1412"/>
              <a:gd name="T29" fmla="*/ 2147483646 h 342"/>
              <a:gd name="T30" fmla="*/ 2147483646 w 1412"/>
              <a:gd name="T31" fmla="*/ 2147483646 h 342"/>
              <a:gd name="T32" fmla="*/ 2147483646 w 1412"/>
              <a:gd name="T33" fmla="*/ 2147483646 h 342"/>
              <a:gd name="T34" fmla="*/ 2147483646 w 1412"/>
              <a:gd name="T35" fmla="*/ 2147483646 h 342"/>
              <a:gd name="T36" fmla="*/ 2147483646 w 1412"/>
              <a:gd name="T37" fmla="*/ 2147483646 h 342"/>
              <a:gd name="T38" fmla="*/ 2147483646 w 1412"/>
              <a:gd name="T39" fmla="*/ 2147483646 h 342"/>
              <a:gd name="T40" fmla="*/ 2147483646 w 1412"/>
              <a:gd name="T41" fmla="*/ 2147483646 h 342"/>
              <a:gd name="T42" fmla="*/ 2147483646 w 1412"/>
              <a:gd name="T43" fmla="*/ 2147483646 h 342"/>
              <a:gd name="T44" fmla="*/ 2147483646 w 1412"/>
              <a:gd name="T45" fmla="*/ 2147483646 h 342"/>
              <a:gd name="T46" fmla="*/ 0 w 1412"/>
              <a:gd name="T47" fmla="*/ 2147483646 h 342"/>
              <a:gd name="T48" fmla="*/ 2147483646 w 1412"/>
              <a:gd name="T49" fmla="*/ 2147483646 h 342"/>
              <a:gd name="T50" fmla="*/ 2147483646 w 1412"/>
              <a:gd name="T51" fmla="*/ 2147483646 h 342"/>
              <a:gd name="T52" fmla="*/ 2147483646 w 1412"/>
              <a:gd name="T53" fmla="*/ 2147483646 h 342"/>
              <a:gd name="T54" fmla="*/ 2147483646 w 1412"/>
              <a:gd name="T55" fmla="*/ 2147483646 h 342"/>
              <a:gd name="T56" fmla="*/ 2147483646 w 1412"/>
              <a:gd name="T57" fmla="*/ 2147483646 h 342"/>
              <a:gd name="T58" fmla="*/ 2147483646 w 1412"/>
              <a:gd name="T59" fmla="*/ 2147483646 h 342"/>
              <a:gd name="T60" fmla="*/ 2147483646 w 1412"/>
              <a:gd name="T61" fmla="*/ 2147483646 h 342"/>
              <a:gd name="T62" fmla="*/ 2147483646 w 1412"/>
              <a:gd name="T63" fmla="*/ 2147483646 h 342"/>
              <a:gd name="T64" fmla="*/ 2147483646 w 1412"/>
              <a:gd name="T65" fmla="*/ 2147483646 h 342"/>
              <a:gd name="T66" fmla="*/ 2147483646 w 1412"/>
              <a:gd name="T67" fmla="*/ 2147483646 h 342"/>
              <a:gd name="T68" fmla="*/ 2147483646 w 1412"/>
              <a:gd name="T69" fmla="*/ 2147483646 h 342"/>
              <a:gd name="T70" fmla="*/ 2147483646 w 1412"/>
              <a:gd name="T71" fmla="*/ 2147483646 h 342"/>
              <a:gd name="T72" fmla="*/ 2147483646 w 1412"/>
              <a:gd name="T73" fmla="*/ 2147483646 h 342"/>
              <a:gd name="T74" fmla="*/ 2147483646 w 1412"/>
              <a:gd name="T75" fmla="*/ 2147483646 h 342"/>
              <a:gd name="T76" fmla="*/ 2147483646 w 1412"/>
              <a:gd name="T77" fmla="*/ 0 h 342"/>
              <a:gd name="T78" fmla="*/ 2147483646 w 1412"/>
              <a:gd name="T79" fmla="*/ 2147483646 h 342"/>
              <a:gd name="T80" fmla="*/ 2147483646 w 1412"/>
              <a:gd name="T81" fmla="*/ 2147483646 h 34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412" h="342">
                <a:moveTo>
                  <a:pt x="1336" y="51"/>
                </a:moveTo>
                <a:lnTo>
                  <a:pt x="1361" y="64"/>
                </a:lnTo>
                <a:lnTo>
                  <a:pt x="1374" y="76"/>
                </a:lnTo>
                <a:lnTo>
                  <a:pt x="1386" y="89"/>
                </a:lnTo>
                <a:lnTo>
                  <a:pt x="1399" y="102"/>
                </a:lnTo>
                <a:lnTo>
                  <a:pt x="1412" y="114"/>
                </a:lnTo>
                <a:lnTo>
                  <a:pt x="1412" y="127"/>
                </a:lnTo>
                <a:lnTo>
                  <a:pt x="1412" y="140"/>
                </a:lnTo>
                <a:lnTo>
                  <a:pt x="1412" y="152"/>
                </a:lnTo>
                <a:lnTo>
                  <a:pt x="1399" y="152"/>
                </a:lnTo>
                <a:lnTo>
                  <a:pt x="1374" y="165"/>
                </a:lnTo>
                <a:lnTo>
                  <a:pt x="1348" y="165"/>
                </a:lnTo>
                <a:lnTo>
                  <a:pt x="1323" y="165"/>
                </a:lnTo>
                <a:lnTo>
                  <a:pt x="1285" y="178"/>
                </a:lnTo>
                <a:lnTo>
                  <a:pt x="1246" y="178"/>
                </a:lnTo>
                <a:lnTo>
                  <a:pt x="1196" y="178"/>
                </a:lnTo>
                <a:lnTo>
                  <a:pt x="1145" y="178"/>
                </a:lnTo>
                <a:lnTo>
                  <a:pt x="1094" y="178"/>
                </a:lnTo>
                <a:lnTo>
                  <a:pt x="1043" y="178"/>
                </a:lnTo>
                <a:lnTo>
                  <a:pt x="992" y="190"/>
                </a:lnTo>
                <a:lnTo>
                  <a:pt x="928" y="190"/>
                </a:lnTo>
                <a:lnTo>
                  <a:pt x="865" y="203"/>
                </a:lnTo>
                <a:lnTo>
                  <a:pt x="801" y="203"/>
                </a:lnTo>
                <a:lnTo>
                  <a:pt x="738" y="216"/>
                </a:lnTo>
                <a:lnTo>
                  <a:pt x="674" y="228"/>
                </a:lnTo>
                <a:lnTo>
                  <a:pt x="610" y="241"/>
                </a:lnTo>
                <a:lnTo>
                  <a:pt x="547" y="241"/>
                </a:lnTo>
                <a:lnTo>
                  <a:pt x="496" y="254"/>
                </a:lnTo>
                <a:lnTo>
                  <a:pt x="445" y="266"/>
                </a:lnTo>
                <a:lnTo>
                  <a:pt x="394" y="279"/>
                </a:lnTo>
                <a:lnTo>
                  <a:pt x="356" y="292"/>
                </a:lnTo>
                <a:lnTo>
                  <a:pt x="318" y="304"/>
                </a:lnTo>
                <a:lnTo>
                  <a:pt x="280" y="317"/>
                </a:lnTo>
                <a:lnTo>
                  <a:pt x="241" y="330"/>
                </a:lnTo>
                <a:lnTo>
                  <a:pt x="216" y="330"/>
                </a:lnTo>
                <a:lnTo>
                  <a:pt x="191" y="330"/>
                </a:lnTo>
                <a:lnTo>
                  <a:pt x="178" y="342"/>
                </a:lnTo>
                <a:lnTo>
                  <a:pt x="165" y="342"/>
                </a:lnTo>
                <a:lnTo>
                  <a:pt x="152" y="342"/>
                </a:lnTo>
                <a:lnTo>
                  <a:pt x="127" y="330"/>
                </a:lnTo>
                <a:lnTo>
                  <a:pt x="101" y="317"/>
                </a:lnTo>
                <a:lnTo>
                  <a:pt x="76" y="304"/>
                </a:lnTo>
                <a:lnTo>
                  <a:pt x="51" y="292"/>
                </a:lnTo>
                <a:lnTo>
                  <a:pt x="38" y="292"/>
                </a:lnTo>
                <a:lnTo>
                  <a:pt x="25" y="279"/>
                </a:lnTo>
                <a:lnTo>
                  <a:pt x="12" y="266"/>
                </a:lnTo>
                <a:lnTo>
                  <a:pt x="0" y="254"/>
                </a:lnTo>
                <a:lnTo>
                  <a:pt x="0" y="241"/>
                </a:lnTo>
                <a:lnTo>
                  <a:pt x="12" y="228"/>
                </a:lnTo>
                <a:lnTo>
                  <a:pt x="25" y="228"/>
                </a:lnTo>
                <a:lnTo>
                  <a:pt x="38" y="216"/>
                </a:lnTo>
                <a:lnTo>
                  <a:pt x="63" y="216"/>
                </a:lnTo>
                <a:lnTo>
                  <a:pt x="76" y="216"/>
                </a:lnTo>
                <a:lnTo>
                  <a:pt x="101" y="203"/>
                </a:lnTo>
                <a:lnTo>
                  <a:pt x="114" y="203"/>
                </a:lnTo>
                <a:lnTo>
                  <a:pt x="140" y="203"/>
                </a:lnTo>
                <a:lnTo>
                  <a:pt x="152" y="203"/>
                </a:lnTo>
                <a:lnTo>
                  <a:pt x="178" y="190"/>
                </a:lnTo>
                <a:lnTo>
                  <a:pt x="191" y="190"/>
                </a:lnTo>
                <a:lnTo>
                  <a:pt x="216" y="190"/>
                </a:lnTo>
                <a:lnTo>
                  <a:pt x="254" y="178"/>
                </a:lnTo>
                <a:lnTo>
                  <a:pt x="280" y="178"/>
                </a:lnTo>
                <a:lnTo>
                  <a:pt x="305" y="165"/>
                </a:lnTo>
                <a:lnTo>
                  <a:pt x="343" y="152"/>
                </a:lnTo>
                <a:lnTo>
                  <a:pt x="381" y="152"/>
                </a:lnTo>
                <a:lnTo>
                  <a:pt x="420" y="140"/>
                </a:lnTo>
                <a:lnTo>
                  <a:pt x="458" y="127"/>
                </a:lnTo>
                <a:lnTo>
                  <a:pt x="509" y="127"/>
                </a:lnTo>
                <a:lnTo>
                  <a:pt x="559" y="114"/>
                </a:lnTo>
                <a:lnTo>
                  <a:pt x="610" y="102"/>
                </a:lnTo>
                <a:lnTo>
                  <a:pt x="699" y="76"/>
                </a:lnTo>
                <a:lnTo>
                  <a:pt x="788" y="64"/>
                </a:lnTo>
                <a:lnTo>
                  <a:pt x="865" y="38"/>
                </a:lnTo>
                <a:lnTo>
                  <a:pt x="941" y="26"/>
                </a:lnTo>
                <a:lnTo>
                  <a:pt x="1005" y="13"/>
                </a:lnTo>
                <a:lnTo>
                  <a:pt x="1056" y="13"/>
                </a:lnTo>
                <a:lnTo>
                  <a:pt x="1094" y="0"/>
                </a:lnTo>
                <a:lnTo>
                  <a:pt x="1132" y="0"/>
                </a:lnTo>
                <a:lnTo>
                  <a:pt x="1196" y="0"/>
                </a:lnTo>
                <a:lnTo>
                  <a:pt x="1246" y="13"/>
                </a:lnTo>
                <a:lnTo>
                  <a:pt x="1297" y="26"/>
                </a:lnTo>
                <a:lnTo>
                  <a:pt x="1323" y="38"/>
                </a:lnTo>
                <a:lnTo>
                  <a:pt x="1336" y="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6" name="Freeform 34"/>
          <p:cNvSpPr>
            <a:spLocks noChangeArrowheads="1"/>
          </p:cNvSpPr>
          <p:nvPr/>
        </p:nvSpPr>
        <p:spPr bwMode="auto">
          <a:xfrm>
            <a:off x="6959600" y="1646238"/>
            <a:ext cx="323850" cy="1158875"/>
          </a:xfrm>
          <a:custGeom>
            <a:avLst/>
            <a:gdLst>
              <a:gd name="T0" fmla="*/ 2147483646 w 509"/>
              <a:gd name="T1" fmla="*/ 2147483646 h 1824"/>
              <a:gd name="T2" fmla="*/ 2147483646 w 509"/>
              <a:gd name="T3" fmla="*/ 2147483646 h 1824"/>
              <a:gd name="T4" fmla="*/ 2147483646 w 509"/>
              <a:gd name="T5" fmla="*/ 2147483646 h 1824"/>
              <a:gd name="T6" fmla="*/ 2147483646 w 509"/>
              <a:gd name="T7" fmla="*/ 2147483646 h 1824"/>
              <a:gd name="T8" fmla="*/ 0 w 509"/>
              <a:gd name="T9" fmla="*/ 2147483646 h 1824"/>
              <a:gd name="T10" fmla="*/ 2147483646 w 509"/>
              <a:gd name="T11" fmla="*/ 2147483646 h 1824"/>
              <a:gd name="T12" fmla="*/ 2147483646 w 509"/>
              <a:gd name="T13" fmla="*/ 2147483646 h 1824"/>
              <a:gd name="T14" fmla="*/ 2147483646 w 509"/>
              <a:gd name="T15" fmla="*/ 2147483646 h 1824"/>
              <a:gd name="T16" fmla="*/ 2147483646 w 509"/>
              <a:gd name="T17" fmla="*/ 2147483646 h 1824"/>
              <a:gd name="T18" fmla="*/ 2147483646 w 509"/>
              <a:gd name="T19" fmla="*/ 2147483646 h 1824"/>
              <a:gd name="T20" fmla="*/ 2147483646 w 509"/>
              <a:gd name="T21" fmla="*/ 2147483646 h 1824"/>
              <a:gd name="T22" fmla="*/ 2147483646 w 509"/>
              <a:gd name="T23" fmla="*/ 2147483646 h 1824"/>
              <a:gd name="T24" fmla="*/ 2147483646 w 509"/>
              <a:gd name="T25" fmla="*/ 2147483646 h 1824"/>
              <a:gd name="T26" fmla="*/ 2147483646 w 509"/>
              <a:gd name="T27" fmla="*/ 2147483646 h 1824"/>
              <a:gd name="T28" fmla="*/ 2147483646 w 509"/>
              <a:gd name="T29" fmla="*/ 2147483646 h 1824"/>
              <a:gd name="T30" fmla="*/ 2147483646 w 509"/>
              <a:gd name="T31" fmla="*/ 2147483646 h 1824"/>
              <a:gd name="T32" fmla="*/ 2147483646 w 509"/>
              <a:gd name="T33" fmla="*/ 2147483646 h 1824"/>
              <a:gd name="T34" fmla="*/ 2147483646 w 509"/>
              <a:gd name="T35" fmla="*/ 2147483646 h 1824"/>
              <a:gd name="T36" fmla="*/ 2147483646 w 509"/>
              <a:gd name="T37" fmla="*/ 2147483646 h 1824"/>
              <a:gd name="T38" fmla="*/ 2147483646 w 509"/>
              <a:gd name="T39" fmla="*/ 2147483646 h 1824"/>
              <a:gd name="T40" fmla="*/ 2147483646 w 509"/>
              <a:gd name="T41" fmla="*/ 2147483646 h 1824"/>
              <a:gd name="T42" fmla="*/ 2147483646 w 509"/>
              <a:gd name="T43" fmla="*/ 2147483646 h 1824"/>
              <a:gd name="T44" fmla="*/ 2147483646 w 509"/>
              <a:gd name="T45" fmla="*/ 2147483646 h 1824"/>
              <a:gd name="T46" fmla="*/ 2147483646 w 509"/>
              <a:gd name="T47" fmla="*/ 0 h 1824"/>
              <a:gd name="T48" fmla="*/ 2147483646 w 509"/>
              <a:gd name="T49" fmla="*/ 2147483646 h 1824"/>
              <a:gd name="T50" fmla="*/ 2147483646 w 509"/>
              <a:gd name="T51" fmla="*/ 2147483646 h 1824"/>
              <a:gd name="T52" fmla="*/ 2147483646 w 509"/>
              <a:gd name="T53" fmla="*/ 2147483646 h 1824"/>
              <a:gd name="T54" fmla="*/ 2147483646 w 509"/>
              <a:gd name="T55" fmla="*/ 2147483646 h 1824"/>
              <a:gd name="T56" fmla="*/ 2147483646 w 509"/>
              <a:gd name="T57" fmla="*/ 2147483646 h 1824"/>
              <a:gd name="T58" fmla="*/ 2147483646 w 509"/>
              <a:gd name="T59" fmla="*/ 2147483646 h 1824"/>
              <a:gd name="T60" fmla="*/ 2147483646 w 509"/>
              <a:gd name="T61" fmla="*/ 2147483646 h 1824"/>
              <a:gd name="T62" fmla="*/ 2147483646 w 509"/>
              <a:gd name="T63" fmla="*/ 2147483646 h 1824"/>
              <a:gd name="T64" fmla="*/ 2147483646 w 509"/>
              <a:gd name="T65" fmla="*/ 2147483646 h 1824"/>
              <a:gd name="T66" fmla="*/ 2147483646 w 509"/>
              <a:gd name="T67" fmla="*/ 2147483646 h 1824"/>
              <a:gd name="T68" fmla="*/ 2147483646 w 509"/>
              <a:gd name="T69" fmla="*/ 2147483646 h 1824"/>
              <a:gd name="T70" fmla="*/ 2147483646 w 509"/>
              <a:gd name="T71" fmla="*/ 2147483646 h 1824"/>
              <a:gd name="T72" fmla="*/ 2147483646 w 509"/>
              <a:gd name="T73" fmla="*/ 2147483646 h 1824"/>
              <a:gd name="T74" fmla="*/ 2147483646 w 509"/>
              <a:gd name="T75" fmla="*/ 2147483646 h 1824"/>
              <a:gd name="T76" fmla="*/ 2147483646 w 509"/>
              <a:gd name="T77" fmla="*/ 2147483646 h 1824"/>
              <a:gd name="T78" fmla="*/ 2147483646 w 509"/>
              <a:gd name="T79" fmla="*/ 2147483646 h 1824"/>
              <a:gd name="T80" fmla="*/ 2147483646 w 509"/>
              <a:gd name="T81" fmla="*/ 2147483646 h 1824"/>
              <a:gd name="T82" fmla="*/ 2147483646 w 509"/>
              <a:gd name="T83" fmla="*/ 2147483646 h 1824"/>
              <a:gd name="T84" fmla="*/ 2147483646 w 509"/>
              <a:gd name="T85" fmla="*/ 2147483646 h 1824"/>
              <a:gd name="T86" fmla="*/ 2147483646 w 509"/>
              <a:gd name="T87" fmla="*/ 2147483646 h 1824"/>
              <a:gd name="T88" fmla="*/ 2147483646 w 509"/>
              <a:gd name="T89" fmla="*/ 2147483646 h 18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509" h="1824">
                <a:moveTo>
                  <a:pt x="255" y="1723"/>
                </a:moveTo>
                <a:lnTo>
                  <a:pt x="255" y="1698"/>
                </a:lnTo>
                <a:lnTo>
                  <a:pt x="242" y="1672"/>
                </a:lnTo>
                <a:lnTo>
                  <a:pt x="229" y="1647"/>
                </a:lnTo>
                <a:lnTo>
                  <a:pt x="217" y="1622"/>
                </a:lnTo>
                <a:lnTo>
                  <a:pt x="191" y="1596"/>
                </a:lnTo>
                <a:lnTo>
                  <a:pt x="166" y="1584"/>
                </a:lnTo>
                <a:lnTo>
                  <a:pt x="140" y="1558"/>
                </a:lnTo>
                <a:lnTo>
                  <a:pt x="115" y="1546"/>
                </a:lnTo>
                <a:lnTo>
                  <a:pt x="89" y="1520"/>
                </a:lnTo>
                <a:lnTo>
                  <a:pt x="64" y="1495"/>
                </a:lnTo>
                <a:lnTo>
                  <a:pt x="51" y="1482"/>
                </a:lnTo>
                <a:lnTo>
                  <a:pt x="26" y="1470"/>
                </a:lnTo>
                <a:lnTo>
                  <a:pt x="13" y="1457"/>
                </a:lnTo>
                <a:lnTo>
                  <a:pt x="0" y="1444"/>
                </a:lnTo>
                <a:lnTo>
                  <a:pt x="0" y="1432"/>
                </a:lnTo>
                <a:lnTo>
                  <a:pt x="0" y="1419"/>
                </a:lnTo>
                <a:lnTo>
                  <a:pt x="13" y="1419"/>
                </a:lnTo>
                <a:lnTo>
                  <a:pt x="26" y="1419"/>
                </a:lnTo>
                <a:lnTo>
                  <a:pt x="51" y="1419"/>
                </a:lnTo>
                <a:lnTo>
                  <a:pt x="77" y="1419"/>
                </a:lnTo>
                <a:lnTo>
                  <a:pt x="102" y="1419"/>
                </a:lnTo>
                <a:lnTo>
                  <a:pt x="140" y="1419"/>
                </a:lnTo>
                <a:lnTo>
                  <a:pt x="178" y="1432"/>
                </a:lnTo>
                <a:lnTo>
                  <a:pt x="204" y="1432"/>
                </a:lnTo>
                <a:lnTo>
                  <a:pt x="229" y="1432"/>
                </a:lnTo>
                <a:lnTo>
                  <a:pt x="255" y="1432"/>
                </a:lnTo>
                <a:lnTo>
                  <a:pt x="280" y="1432"/>
                </a:lnTo>
                <a:lnTo>
                  <a:pt x="293" y="1419"/>
                </a:lnTo>
                <a:lnTo>
                  <a:pt x="306" y="1406"/>
                </a:lnTo>
                <a:lnTo>
                  <a:pt x="318" y="1394"/>
                </a:lnTo>
                <a:lnTo>
                  <a:pt x="318" y="1381"/>
                </a:lnTo>
                <a:lnTo>
                  <a:pt x="318" y="1368"/>
                </a:lnTo>
                <a:lnTo>
                  <a:pt x="331" y="1343"/>
                </a:lnTo>
                <a:lnTo>
                  <a:pt x="331" y="1317"/>
                </a:lnTo>
                <a:lnTo>
                  <a:pt x="331" y="1292"/>
                </a:lnTo>
                <a:lnTo>
                  <a:pt x="331" y="1267"/>
                </a:lnTo>
                <a:lnTo>
                  <a:pt x="331" y="1241"/>
                </a:lnTo>
                <a:lnTo>
                  <a:pt x="344" y="1203"/>
                </a:lnTo>
                <a:lnTo>
                  <a:pt x="344" y="1165"/>
                </a:lnTo>
                <a:lnTo>
                  <a:pt x="344" y="1115"/>
                </a:lnTo>
                <a:lnTo>
                  <a:pt x="344" y="1077"/>
                </a:lnTo>
                <a:lnTo>
                  <a:pt x="344" y="1026"/>
                </a:lnTo>
                <a:lnTo>
                  <a:pt x="344" y="975"/>
                </a:lnTo>
                <a:lnTo>
                  <a:pt x="344" y="912"/>
                </a:lnTo>
                <a:lnTo>
                  <a:pt x="344" y="861"/>
                </a:lnTo>
                <a:lnTo>
                  <a:pt x="344" y="798"/>
                </a:lnTo>
                <a:lnTo>
                  <a:pt x="344" y="747"/>
                </a:lnTo>
                <a:lnTo>
                  <a:pt x="344" y="684"/>
                </a:lnTo>
                <a:lnTo>
                  <a:pt x="344" y="633"/>
                </a:lnTo>
                <a:lnTo>
                  <a:pt x="331" y="595"/>
                </a:lnTo>
                <a:lnTo>
                  <a:pt x="331" y="545"/>
                </a:lnTo>
                <a:lnTo>
                  <a:pt x="331" y="507"/>
                </a:lnTo>
                <a:lnTo>
                  <a:pt x="331" y="469"/>
                </a:lnTo>
                <a:lnTo>
                  <a:pt x="331" y="430"/>
                </a:lnTo>
                <a:lnTo>
                  <a:pt x="331" y="392"/>
                </a:lnTo>
                <a:lnTo>
                  <a:pt x="331" y="367"/>
                </a:lnTo>
                <a:lnTo>
                  <a:pt x="331" y="342"/>
                </a:lnTo>
                <a:lnTo>
                  <a:pt x="331" y="316"/>
                </a:lnTo>
                <a:lnTo>
                  <a:pt x="331" y="291"/>
                </a:lnTo>
                <a:lnTo>
                  <a:pt x="331" y="278"/>
                </a:lnTo>
                <a:lnTo>
                  <a:pt x="318" y="253"/>
                </a:lnTo>
                <a:lnTo>
                  <a:pt x="318" y="202"/>
                </a:lnTo>
                <a:lnTo>
                  <a:pt x="306" y="164"/>
                </a:lnTo>
                <a:lnTo>
                  <a:pt x="293" y="126"/>
                </a:lnTo>
                <a:lnTo>
                  <a:pt x="280" y="101"/>
                </a:lnTo>
                <a:lnTo>
                  <a:pt x="267" y="76"/>
                </a:lnTo>
                <a:lnTo>
                  <a:pt x="267" y="50"/>
                </a:lnTo>
                <a:lnTo>
                  <a:pt x="267" y="38"/>
                </a:lnTo>
                <a:lnTo>
                  <a:pt x="267" y="12"/>
                </a:lnTo>
                <a:lnTo>
                  <a:pt x="280" y="12"/>
                </a:lnTo>
                <a:lnTo>
                  <a:pt x="293" y="0"/>
                </a:lnTo>
                <a:lnTo>
                  <a:pt x="306" y="0"/>
                </a:lnTo>
                <a:lnTo>
                  <a:pt x="318" y="0"/>
                </a:lnTo>
                <a:lnTo>
                  <a:pt x="344" y="12"/>
                </a:lnTo>
                <a:lnTo>
                  <a:pt x="369" y="38"/>
                </a:lnTo>
                <a:lnTo>
                  <a:pt x="407" y="63"/>
                </a:lnTo>
                <a:lnTo>
                  <a:pt x="446" y="88"/>
                </a:lnTo>
                <a:lnTo>
                  <a:pt x="471" y="114"/>
                </a:lnTo>
                <a:lnTo>
                  <a:pt x="496" y="139"/>
                </a:lnTo>
                <a:lnTo>
                  <a:pt x="509" y="164"/>
                </a:lnTo>
                <a:lnTo>
                  <a:pt x="509" y="190"/>
                </a:lnTo>
                <a:lnTo>
                  <a:pt x="509" y="202"/>
                </a:lnTo>
                <a:lnTo>
                  <a:pt x="496" y="228"/>
                </a:lnTo>
                <a:lnTo>
                  <a:pt x="496" y="253"/>
                </a:lnTo>
                <a:lnTo>
                  <a:pt x="484" y="291"/>
                </a:lnTo>
                <a:lnTo>
                  <a:pt x="484" y="304"/>
                </a:lnTo>
                <a:lnTo>
                  <a:pt x="484" y="316"/>
                </a:lnTo>
                <a:lnTo>
                  <a:pt x="484" y="342"/>
                </a:lnTo>
                <a:lnTo>
                  <a:pt x="484" y="367"/>
                </a:lnTo>
                <a:lnTo>
                  <a:pt x="471" y="392"/>
                </a:lnTo>
                <a:lnTo>
                  <a:pt x="471" y="418"/>
                </a:lnTo>
                <a:lnTo>
                  <a:pt x="471" y="456"/>
                </a:lnTo>
                <a:lnTo>
                  <a:pt x="471" y="494"/>
                </a:lnTo>
                <a:lnTo>
                  <a:pt x="471" y="532"/>
                </a:lnTo>
                <a:lnTo>
                  <a:pt x="471" y="583"/>
                </a:lnTo>
                <a:lnTo>
                  <a:pt x="471" y="621"/>
                </a:lnTo>
                <a:lnTo>
                  <a:pt x="471" y="671"/>
                </a:lnTo>
                <a:lnTo>
                  <a:pt x="471" y="735"/>
                </a:lnTo>
                <a:lnTo>
                  <a:pt x="471" y="785"/>
                </a:lnTo>
                <a:lnTo>
                  <a:pt x="471" y="849"/>
                </a:lnTo>
                <a:lnTo>
                  <a:pt x="471" y="912"/>
                </a:lnTo>
                <a:lnTo>
                  <a:pt x="471" y="988"/>
                </a:lnTo>
                <a:lnTo>
                  <a:pt x="484" y="1051"/>
                </a:lnTo>
                <a:lnTo>
                  <a:pt x="484" y="1115"/>
                </a:lnTo>
                <a:lnTo>
                  <a:pt x="484" y="1165"/>
                </a:lnTo>
                <a:lnTo>
                  <a:pt x="484" y="1216"/>
                </a:lnTo>
                <a:lnTo>
                  <a:pt x="484" y="1267"/>
                </a:lnTo>
                <a:lnTo>
                  <a:pt x="484" y="1317"/>
                </a:lnTo>
                <a:lnTo>
                  <a:pt x="484" y="1355"/>
                </a:lnTo>
                <a:lnTo>
                  <a:pt x="484" y="1394"/>
                </a:lnTo>
                <a:lnTo>
                  <a:pt x="484" y="1432"/>
                </a:lnTo>
                <a:lnTo>
                  <a:pt x="484" y="1470"/>
                </a:lnTo>
                <a:lnTo>
                  <a:pt x="484" y="1495"/>
                </a:lnTo>
                <a:lnTo>
                  <a:pt x="484" y="1520"/>
                </a:lnTo>
                <a:lnTo>
                  <a:pt x="484" y="1533"/>
                </a:lnTo>
                <a:lnTo>
                  <a:pt x="471" y="1558"/>
                </a:lnTo>
                <a:lnTo>
                  <a:pt x="471" y="1571"/>
                </a:lnTo>
                <a:lnTo>
                  <a:pt x="458" y="1609"/>
                </a:lnTo>
                <a:lnTo>
                  <a:pt x="446" y="1660"/>
                </a:lnTo>
                <a:lnTo>
                  <a:pt x="420" y="1698"/>
                </a:lnTo>
                <a:lnTo>
                  <a:pt x="395" y="1748"/>
                </a:lnTo>
                <a:lnTo>
                  <a:pt x="382" y="1761"/>
                </a:lnTo>
                <a:lnTo>
                  <a:pt x="369" y="1774"/>
                </a:lnTo>
                <a:lnTo>
                  <a:pt x="357" y="1799"/>
                </a:lnTo>
                <a:lnTo>
                  <a:pt x="331" y="1812"/>
                </a:lnTo>
                <a:lnTo>
                  <a:pt x="318" y="1824"/>
                </a:lnTo>
                <a:lnTo>
                  <a:pt x="306" y="1812"/>
                </a:lnTo>
                <a:lnTo>
                  <a:pt x="293" y="1812"/>
                </a:lnTo>
                <a:lnTo>
                  <a:pt x="293" y="1799"/>
                </a:lnTo>
                <a:lnTo>
                  <a:pt x="280" y="1799"/>
                </a:lnTo>
                <a:lnTo>
                  <a:pt x="280" y="1774"/>
                </a:lnTo>
                <a:lnTo>
                  <a:pt x="267" y="1761"/>
                </a:lnTo>
                <a:lnTo>
                  <a:pt x="267" y="1748"/>
                </a:lnTo>
                <a:lnTo>
                  <a:pt x="255" y="172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3" name="Freeform 31"/>
          <p:cNvSpPr>
            <a:spLocks noChangeArrowheads="1"/>
          </p:cNvSpPr>
          <p:nvPr/>
        </p:nvSpPr>
        <p:spPr bwMode="auto">
          <a:xfrm>
            <a:off x="6345238" y="1806575"/>
            <a:ext cx="412750" cy="854075"/>
          </a:xfrm>
          <a:custGeom>
            <a:avLst/>
            <a:gdLst>
              <a:gd name="T0" fmla="*/ 2147483646 w 649"/>
              <a:gd name="T1" fmla="*/ 2147483646 h 1343"/>
              <a:gd name="T2" fmla="*/ 2147483646 w 649"/>
              <a:gd name="T3" fmla="*/ 2147483646 h 1343"/>
              <a:gd name="T4" fmla="*/ 2147483646 w 649"/>
              <a:gd name="T5" fmla="*/ 2147483646 h 1343"/>
              <a:gd name="T6" fmla="*/ 2147483646 w 649"/>
              <a:gd name="T7" fmla="*/ 2147483646 h 1343"/>
              <a:gd name="T8" fmla="*/ 2147483646 w 649"/>
              <a:gd name="T9" fmla="*/ 2147483646 h 1343"/>
              <a:gd name="T10" fmla="*/ 2147483646 w 649"/>
              <a:gd name="T11" fmla="*/ 2147483646 h 1343"/>
              <a:gd name="T12" fmla="*/ 2147483646 w 649"/>
              <a:gd name="T13" fmla="*/ 2147483646 h 1343"/>
              <a:gd name="T14" fmla="*/ 2147483646 w 649"/>
              <a:gd name="T15" fmla="*/ 2147483646 h 1343"/>
              <a:gd name="T16" fmla="*/ 2147483646 w 649"/>
              <a:gd name="T17" fmla="*/ 2147483646 h 1343"/>
              <a:gd name="T18" fmla="*/ 2147483646 w 649"/>
              <a:gd name="T19" fmla="*/ 2147483646 h 1343"/>
              <a:gd name="T20" fmla="*/ 2147483646 w 649"/>
              <a:gd name="T21" fmla="*/ 2147483646 h 1343"/>
              <a:gd name="T22" fmla="*/ 2147483646 w 649"/>
              <a:gd name="T23" fmla="*/ 2147483646 h 1343"/>
              <a:gd name="T24" fmla="*/ 2147483646 w 649"/>
              <a:gd name="T25" fmla="*/ 2147483646 h 1343"/>
              <a:gd name="T26" fmla="*/ 2147483646 w 649"/>
              <a:gd name="T27" fmla="*/ 2147483646 h 1343"/>
              <a:gd name="T28" fmla="*/ 2147483646 w 649"/>
              <a:gd name="T29" fmla="*/ 2147483646 h 1343"/>
              <a:gd name="T30" fmla="*/ 2147483646 w 649"/>
              <a:gd name="T31" fmla="*/ 2147483646 h 1343"/>
              <a:gd name="T32" fmla="*/ 0 w 649"/>
              <a:gd name="T33" fmla="*/ 2147483646 h 1343"/>
              <a:gd name="T34" fmla="*/ 0 w 649"/>
              <a:gd name="T35" fmla="*/ 2147483646 h 1343"/>
              <a:gd name="T36" fmla="*/ 0 w 649"/>
              <a:gd name="T37" fmla="*/ 2147483646 h 1343"/>
              <a:gd name="T38" fmla="*/ 2147483646 w 649"/>
              <a:gd name="T39" fmla="*/ 2147483646 h 1343"/>
              <a:gd name="T40" fmla="*/ 2147483646 w 649"/>
              <a:gd name="T41" fmla="*/ 2147483646 h 1343"/>
              <a:gd name="T42" fmla="*/ 2147483646 w 649"/>
              <a:gd name="T43" fmla="*/ 2147483646 h 1343"/>
              <a:gd name="T44" fmla="*/ 2147483646 w 649"/>
              <a:gd name="T45" fmla="*/ 2147483646 h 1343"/>
              <a:gd name="T46" fmla="*/ 2147483646 w 649"/>
              <a:gd name="T47" fmla="*/ 2147483646 h 1343"/>
              <a:gd name="T48" fmla="*/ 2147483646 w 649"/>
              <a:gd name="T49" fmla="*/ 2147483646 h 1343"/>
              <a:gd name="T50" fmla="*/ 2147483646 w 649"/>
              <a:gd name="T51" fmla="*/ 2147483646 h 1343"/>
              <a:gd name="T52" fmla="*/ 2147483646 w 649"/>
              <a:gd name="T53" fmla="*/ 0 h 1343"/>
              <a:gd name="T54" fmla="*/ 2147483646 w 649"/>
              <a:gd name="T55" fmla="*/ 2147483646 h 1343"/>
              <a:gd name="T56" fmla="*/ 2147483646 w 649"/>
              <a:gd name="T57" fmla="*/ 2147483646 h 1343"/>
              <a:gd name="T58" fmla="*/ 2147483646 w 649"/>
              <a:gd name="T59" fmla="*/ 2147483646 h 1343"/>
              <a:gd name="T60" fmla="*/ 2147483646 w 649"/>
              <a:gd name="T61" fmla="*/ 2147483646 h 1343"/>
              <a:gd name="T62" fmla="*/ 2147483646 w 649"/>
              <a:gd name="T63" fmla="*/ 2147483646 h 1343"/>
              <a:gd name="T64" fmla="*/ 2147483646 w 649"/>
              <a:gd name="T65" fmla="*/ 2147483646 h 1343"/>
              <a:gd name="T66" fmla="*/ 2147483646 w 649"/>
              <a:gd name="T67" fmla="*/ 2147483646 h 1343"/>
              <a:gd name="T68" fmla="*/ 2147483646 w 649"/>
              <a:gd name="T69" fmla="*/ 2147483646 h 1343"/>
              <a:gd name="T70" fmla="*/ 2147483646 w 649"/>
              <a:gd name="T71" fmla="*/ 2147483646 h 1343"/>
              <a:gd name="T72" fmla="*/ 2147483646 w 649"/>
              <a:gd name="T73" fmla="*/ 2147483646 h 1343"/>
              <a:gd name="T74" fmla="*/ 2147483646 w 649"/>
              <a:gd name="T75" fmla="*/ 2147483646 h 1343"/>
              <a:gd name="T76" fmla="*/ 2147483646 w 649"/>
              <a:gd name="T77" fmla="*/ 2147483646 h 134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49" h="1343">
                <a:moveTo>
                  <a:pt x="458" y="874"/>
                </a:moveTo>
                <a:lnTo>
                  <a:pt x="497" y="849"/>
                </a:lnTo>
                <a:lnTo>
                  <a:pt x="535" y="824"/>
                </a:lnTo>
                <a:lnTo>
                  <a:pt x="573" y="811"/>
                </a:lnTo>
                <a:lnTo>
                  <a:pt x="598" y="798"/>
                </a:lnTo>
                <a:lnTo>
                  <a:pt x="611" y="786"/>
                </a:lnTo>
                <a:lnTo>
                  <a:pt x="637" y="786"/>
                </a:lnTo>
                <a:lnTo>
                  <a:pt x="649" y="786"/>
                </a:lnTo>
                <a:lnTo>
                  <a:pt x="649" y="798"/>
                </a:lnTo>
                <a:lnTo>
                  <a:pt x="649" y="811"/>
                </a:lnTo>
                <a:lnTo>
                  <a:pt x="624" y="836"/>
                </a:lnTo>
                <a:lnTo>
                  <a:pt x="598" y="862"/>
                </a:lnTo>
                <a:lnTo>
                  <a:pt x="573" y="887"/>
                </a:lnTo>
                <a:lnTo>
                  <a:pt x="535" y="925"/>
                </a:lnTo>
                <a:lnTo>
                  <a:pt x="497" y="963"/>
                </a:lnTo>
                <a:lnTo>
                  <a:pt x="446" y="1014"/>
                </a:lnTo>
                <a:lnTo>
                  <a:pt x="395" y="1064"/>
                </a:lnTo>
                <a:lnTo>
                  <a:pt x="357" y="1102"/>
                </a:lnTo>
                <a:lnTo>
                  <a:pt x="306" y="1141"/>
                </a:lnTo>
                <a:lnTo>
                  <a:pt x="280" y="1179"/>
                </a:lnTo>
                <a:lnTo>
                  <a:pt x="242" y="1204"/>
                </a:lnTo>
                <a:lnTo>
                  <a:pt x="229" y="1229"/>
                </a:lnTo>
                <a:lnTo>
                  <a:pt x="204" y="1255"/>
                </a:lnTo>
                <a:lnTo>
                  <a:pt x="191" y="1280"/>
                </a:lnTo>
                <a:lnTo>
                  <a:pt x="179" y="1305"/>
                </a:lnTo>
                <a:lnTo>
                  <a:pt x="153" y="1318"/>
                </a:lnTo>
                <a:lnTo>
                  <a:pt x="140" y="1331"/>
                </a:lnTo>
                <a:lnTo>
                  <a:pt x="128" y="1343"/>
                </a:lnTo>
                <a:lnTo>
                  <a:pt x="115" y="1331"/>
                </a:lnTo>
                <a:lnTo>
                  <a:pt x="89" y="1318"/>
                </a:lnTo>
                <a:lnTo>
                  <a:pt x="64" y="1305"/>
                </a:lnTo>
                <a:lnTo>
                  <a:pt x="39" y="1280"/>
                </a:lnTo>
                <a:lnTo>
                  <a:pt x="26" y="1242"/>
                </a:lnTo>
                <a:lnTo>
                  <a:pt x="0" y="1204"/>
                </a:lnTo>
                <a:lnTo>
                  <a:pt x="0" y="1191"/>
                </a:lnTo>
                <a:lnTo>
                  <a:pt x="0" y="1179"/>
                </a:lnTo>
                <a:lnTo>
                  <a:pt x="0" y="1153"/>
                </a:lnTo>
                <a:lnTo>
                  <a:pt x="0" y="1141"/>
                </a:lnTo>
                <a:lnTo>
                  <a:pt x="0" y="1115"/>
                </a:lnTo>
                <a:lnTo>
                  <a:pt x="13" y="1090"/>
                </a:lnTo>
                <a:lnTo>
                  <a:pt x="39" y="1064"/>
                </a:lnTo>
                <a:lnTo>
                  <a:pt x="51" y="1039"/>
                </a:lnTo>
                <a:lnTo>
                  <a:pt x="64" y="1014"/>
                </a:lnTo>
                <a:lnTo>
                  <a:pt x="77" y="988"/>
                </a:lnTo>
                <a:lnTo>
                  <a:pt x="89" y="963"/>
                </a:lnTo>
                <a:lnTo>
                  <a:pt x="102" y="912"/>
                </a:lnTo>
                <a:lnTo>
                  <a:pt x="115" y="862"/>
                </a:lnTo>
                <a:lnTo>
                  <a:pt x="115" y="811"/>
                </a:lnTo>
                <a:lnTo>
                  <a:pt x="128" y="735"/>
                </a:lnTo>
                <a:lnTo>
                  <a:pt x="128" y="659"/>
                </a:lnTo>
                <a:lnTo>
                  <a:pt x="140" y="507"/>
                </a:lnTo>
                <a:lnTo>
                  <a:pt x="140" y="342"/>
                </a:lnTo>
                <a:lnTo>
                  <a:pt x="140" y="177"/>
                </a:lnTo>
                <a:lnTo>
                  <a:pt x="128" y="0"/>
                </a:lnTo>
                <a:lnTo>
                  <a:pt x="268" y="0"/>
                </a:lnTo>
                <a:lnTo>
                  <a:pt x="268" y="114"/>
                </a:lnTo>
                <a:lnTo>
                  <a:pt x="268" y="228"/>
                </a:lnTo>
                <a:lnTo>
                  <a:pt x="268" y="330"/>
                </a:lnTo>
                <a:lnTo>
                  <a:pt x="255" y="418"/>
                </a:lnTo>
                <a:lnTo>
                  <a:pt x="255" y="507"/>
                </a:lnTo>
                <a:lnTo>
                  <a:pt x="255" y="583"/>
                </a:lnTo>
                <a:lnTo>
                  <a:pt x="255" y="659"/>
                </a:lnTo>
                <a:lnTo>
                  <a:pt x="255" y="722"/>
                </a:lnTo>
                <a:lnTo>
                  <a:pt x="255" y="773"/>
                </a:lnTo>
                <a:lnTo>
                  <a:pt x="255" y="824"/>
                </a:lnTo>
                <a:lnTo>
                  <a:pt x="255" y="862"/>
                </a:lnTo>
                <a:lnTo>
                  <a:pt x="255" y="900"/>
                </a:lnTo>
                <a:lnTo>
                  <a:pt x="255" y="925"/>
                </a:lnTo>
                <a:lnTo>
                  <a:pt x="255" y="950"/>
                </a:lnTo>
                <a:lnTo>
                  <a:pt x="255" y="963"/>
                </a:lnTo>
                <a:lnTo>
                  <a:pt x="268" y="963"/>
                </a:lnTo>
                <a:lnTo>
                  <a:pt x="280" y="963"/>
                </a:lnTo>
                <a:lnTo>
                  <a:pt x="293" y="963"/>
                </a:lnTo>
                <a:lnTo>
                  <a:pt x="318" y="950"/>
                </a:lnTo>
                <a:lnTo>
                  <a:pt x="344" y="938"/>
                </a:lnTo>
                <a:lnTo>
                  <a:pt x="382" y="912"/>
                </a:lnTo>
                <a:lnTo>
                  <a:pt x="420" y="900"/>
                </a:lnTo>
                <a:lnTo>
                  <a:pt x="458" y="8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37" name="矩形 4"/>
          <p:cNvSpPr>
            <a:spLocks noChangeArrowheads="1"/>
          </p:cNvSpPr>
          <p:nvPr/>
        </p:nvSpPr>
        <p:spPr bwMode="auto">
          <a:xfrm>
            <a:off x="2633663" y="138747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70138" y="655638"/>
            <a:ext cx="22320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dīnɡ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7550" y="3138488"/>
            <a:ext cx="65659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钉子　铁铁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7550" y="3824288"/>
            <a:ext cx="8485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钉子是敲进去的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时间是挤出来的。</a:t>
            </a:r>
          </a:p>
        </p:txBody>
      </p:sp>
      <p:pic>
        <p:nvPicPr>
          <p:cNvPr id="15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4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4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0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616075" y="1292225"/>
            <a:ext cx="5757863" cy="184785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8196" name="组合 5"/>
          <p:cNvGrpSpPr/>
          <p:nvPr/>
        </p:nvGrpSpPr>
        <p:grpSpPr bwMode="auto">
          <a:xfrm>
            <a:off x="1574800" y="1447800"/>
            <a:ext cx="5441950" cy="1323975"/>
            <a:chOff x="2214546" y="272360"/>
            <a:chExt cx="5442269" cy="1716246"/>
          </a:xfrm>
        </p:grpSpPr>
        <p:grpSp>
          <p:nvGrpSpPr>
            <p:cNvPr id="10247" name="组合 11"/>
            <p:cNvGrpSpPr/>
            <p:nvPr/>
          </p:nvGrpSpPr>
          <p:grpSpPr bwMode="auto">
            <a:xfrm>
              <a:off x="2857517" y="272360"/>
              <a:ext cx="4799298" cy="1716246"/>
              <a:chOff x="2133627" y="417189"/>
              <a:chExt cx="4439643" cy="1465541"/>
            </a:xfrm>
          </p:grpSpPr>
          <p:sp>
            <p:nvSpPr>
              <p:cNvPr id="12" name="流程图: 联系 6"/>
              <p:cNvSpPr/>
              <p:nvPr/>
            </p:nvSpPr>
            <p:spPr>
              <a:xfrm>
                <a:off x="2133632" y="534925"/>
                <a:ext cx="652067" cy="697625"/>
              </a:xfrm>
              <a:prstGeom prst="flowChartConnector">
                <a:avLst/>
              </a:prstGeom>
              <a:solidFill>
                <a:srgbClr val="F57B17">
                  <a:alpha val="30980"/>
                </a:srgbClr>
              </a:solidFill>
              <a:ln w="57150">
                <a:solidFill>
                  <a:schemeClr val="accent6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6000" dirty="0">
                  <a:solidFill>
                    <a:srgbClr val="F57B17"/>
                  </a:solidFill>
                </a:endParaRPr>
              </a:p>
            </p:txBody>
          </p:sp>
          <p:sp>
            <p:nvSpPr>
              <p:cNvPr id="10250" name="矩形 7"/>
              <p:cNvSpPr>
                <a:spLocks noChangeArrowheads="1"/>
              </p:cNvSpPr>
              <p:nvPr/>
            </p:nvSpPr>
            <p:spPr bwMode="auto">
              <a:xfrm>
                <a:off x="2963463" y="417189"/>
                <a:ext cx="3609807" cy="1465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父爱之舟</a:t>
                </a:r>
                <a:endParaRPr lang="en-US" altLang="zh-CN" sz="4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 吴冠中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248" name="TextBox 4"/>
            <p:cNvSpPr txBox="1">
              <a:spLocks noChangeArrowheads="1"/>
            </p:cNvSpPr>
            <p:nvPr/>
          </p:nvSpPr>
          <p:spPr bwMode="auto">
            <a:xfrm>
              <a:off x="2214546" y="334184"/>
              <a:ext cx="2014102" cy="917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b="1" dirty="0">
                  <a:solidFill>
                    <a:srgbClr val="F57B17"/>
                  </a:solidFill>
                  <a:latin typeface="Calibri" panose="020F0502020204030204" pitchFamily="34" charset="0"/>
                </a:rPr>
                <a:t>19</a:t>
              </a:r>
              <a:endParaRPr lang="zh-CN" altLang="en-US" sz="4000" b="1" dirty="0">
                <a:solidFill>
                  <a:srgbClr val="F57B17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0" y="52388"/>
            <a:ext cx="5892800" cy="706437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0246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0"/>
            <a:ext cx="549275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445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8077" name="Rectangle 24"/>
          <p:cNvSpPr>
            <a:spLocks noChangeArrowheads="1"/>
          </p:cNvSpPr>
          <p:nvPr/>
        </p:nvSpPr>
        <p:spPr bwMode="auto">
          <a:xfrm>
            <a:off x="6056313" y="114776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0925" name="Freeform 29"/>
          <p:cNvSpPr>
            <a:spLocks noChangeArrowheads="1"/>
          </p:cNvSpPr>
          <p:nvPr/>
        </p:nvSpPr>
        <p:spPr bwMode="auto">
          <a:xfrm>
            <a:off x="6896100" y="1236663"/>
            <a:ext cx="242888" cy="201612"/>
          </a:xfrm>
          <a:custGeom>
            <a:avLst/>
            <a:gdLst>
              <a:gd name="T0" fmla="*/ 0 w 382"/>
              <a:gd name="T1" fmla="*/ 2147483646 h 317"/>
              <a:gd name="T2" fmla="*/ 0 w 382"/>
              <a:gd name="T3" fmla="*/ 2147483646 h 317"/>
              <a:gd name="T4" fmla="*/ 0 w 382"/>
              <a:gd name="T5" fmla="*/ 2147483646 h 317"/>
              <a:gd name="T6" fmla="*/ 2147483646 w 382"/>
              <a:gd name="T7" fmla="*/ 2147483646 h 317"/>
              <a:gd name="T8" fmla="*/ 2147483646 w 382"/>
              <a:gd name="T9" fmla="*/ 0 h 317"/>
              <a:gd name="T10" fmla="*/ 2147483646 w 382"/>
              <a:gd name="T11" fmla="*/ 0 h 317"/>
              <a:gd name="T12" fmla="*/ 2147483646 w 382"/>
              <a:gd name="T13" fmla="*/ 0 h 317"/>
              <a:gd name="T14" fmla="*/ 2147483646 w 382"/>
              <a:gd name="T15" fmla="*/ 0 h 317"/>
              <a:gd name="T16" fmla="*/ 2147483646 w 382"/>
              <a:gd name="T17" fmla="*/ 0 h 317"/>
              <a:gd name="T18" fmla="*/ 2147483646 w 382"/>
              <a:gd name="T19" fmla="*/ 0 h 317"/>
              <a:gd name="T20" fmla="*/ 2147483646 w 382"/>
              <a:gd name="T21" fmla="*/ 2147483646 h 317"/>
              <a:gd name="T22" fmla="*/ 2147483646 w 382"/>
              <a:gd name="T23" fmla="*/ 2147483646 h 317"/>
              <a:gd name="T24" fmla="*/ 2147483646 w 382"/>
              <a:gd name="T25" fmla="*/ 2147483646 h 317"/>
              <a:gd name="T26" fmla="*/ 2147483646 w 382"/>
              <a:gd name="T27" fmla="*/ 2147483646 h 317"/>
              <a:gd name="T28" fmla="*/ 2147483646 w 382"/>
              <a:gd name="T29" fmla="*/ 2147483646 h 317"/>
              <a:gd name="T30" fmla="*/ 2147483646 w 382"/>
              <a:gd name="T31" fmla="*/ 2147483646 h 317"/>
              <a:gd name="T32" fmla="*/ 2147483646 w 382"/>
              <a:gd name="T33" fmla="*/ 2147483646 h 317"/>
              <a:gd name="T34" fmla="*/ 2147483646 w 382"/>
              <a:gd name="T35" fmla="*/ 2147483646 h 317"/>
              <a:gd name="T36" fmla="*/ 2147483646 w 382"/>
              <a:gd name="T37" fmla="*/ 2147483646 h 317"/>
              <a:gd name="T38" fmla="*/ 2147483646 w 382"/>
              <a:gd name="T39" fmla="*/ 2147483646 h 317"/>
              <a:gd name="T40" fmla="*/ 2147483646 w 382"/>
              <a:gd name="T41" fmla="*/ 2147483646 h 317"/>
              <a:gd name="T42" fmla="*/ 2147483646 w 382"/>
              <a:gd name="T43" fmla="*/ 2147483646 h 317"/>
              <a:gd name="T44" fmla="*/ 2147483646 w 382"/>
              <a:gd name="T45" fmla="*/ 2147483646 h 317"/>
              <a:gd name="T46" fmla="*/ 2147483646 w 382"/>
              <a:gd name="T47" fmla="*/ 2147483646 h 317"/>
              <a:gd name="T48" fmla="*/ 2147483646 w 382"/>
              <a:gd name="T49" fmla="*/ 2147483646 h 317"/>
              <a:gd name="T50" fmla="*/ 2147483646 w 382"/>
              <a:gd name="T51" fmla="*/ 2147483646 h 317"/>
              <a:gd name="T52" fmla="*/ 2147483646 w 382"/>
              <a:gd name="T53" fmla="*/ 2147483646 h 317"/>
              <a:gd name="T54" fmla="*/ 2147483646 w 382"/>
              <a:gd name="T55" fmla="*/ 2147483646 h 317"/>
              <a:gd name="T56" fmla="*/ 2147483646 w 382"/>
              <a:gd name="T57" fmla="*/ 2147483646 h 317"/>
              <a:gd name="T58" fmla="*/ 2147483646 w 382"/>
              <a:gd name="T59" fmla="*/ 2147483646 h 317"/>
              <a:gd name="T60" fmla="*/ 2147483646 w 382"/>
              <a:gd name="T61" fmla="*/ 2147483646 h 317"/>
              <a:gd name="T62" fmla="*/ 2147483646 w 382"/>
              <a:gd name="T63" fmla="*/ 2147483646 h 317"/>
              <a:gd name="T64" fmla="*/ 2147483646 w 382"/>
              <a:gd name="T65" fmla="*/ 2147483646 h 317"/>
              <a:gd name="T66" fmla="*/ 2147483646 w 382"/>
              <a:gd name="T67" fmla="*/ 2147483646 h 317"/>
              <a:gd name="T68" fmla="*/ 2147483646 w 382"/>
              <a:gd name="T69" fmla="*/ 2147483646 h 317"/>
              <a:gd name="T70" fmla="*/ 2147483646 w 382"/>
              <a:gd name="T71" fmla="*/ 2147483646 h 317"/>
              <a:gd name="T72" fmla="*/ 2147483646 w 382"/>
              <a:gd name="T73" fmla="*/ 2147483646 h 317"/>
              <a:gd name="T74" fmla="*/ 2147483646 w 382"/>
              <a:gd name="T75" fmla="*/ 2147483646 h 317"/>
              <a:gd name="T76" fmla="*/ 0 w 382"/>
              <a:gd name="T77" fmla="*/ 2147483646 h 317"/>
              <a:gd name="T78" fmla="*/ 0 w 382"/>
              <a:gd name="T79" fmla="*/ 2147483646 h 317"/>
              <a:gd name="T80" fmla="*/ 0 w 382"/>
              <a:gd name="T81" fmla="*/ 2147483646 h 3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82" h="317">
                <a:moveTo>
                  <a:pt x="0" y="25"/>
                </a:moveTo>
                <a:lnTo>
                  <a:pt x="0" y="25"/>
                </a:lnTo>
                <a:lnTo>
                  <a:pt x="0" y="12"/>
                </a:lnTo>
                <a:lnTo>
                  <a:pt x="13" y="12"/>
                </a:lnTo>
                <a:lnTo>
                  <a:pt x="26" y="0"/>
                </a:lnTo>
                <a:lnTo>
                  <a:pt x="39" y="0"/>
                </a:lnTo>
                <a:lnTo>
                  <a:pt x="51" y="0"/>
                </a:lnTo>
                <a:lnTo>
                  <a:pt x="77" y="0"/>
                </a:lnTo>
                <a:lnTo>
                  <a:pt x="102" y="0"/>
                </a:lnTo>
                <a:lnTo>
                  <a:pt x="153" y="0"/>
                </a:lnTo>
                <a:lnTo>
                  <a:pt x="204" y="12"/>
                </a:lnTo>
                <a:lnTo>
                  <a:pt x="242" y="25"/>
                </a:lnTo>
                <a:lnTo>
                  <a:pt x="280" y="50"/>
                </a:lnTo>
                <a:lnTo>
                  <a:pt x="318" y="88"/>
                </a:lnTo>
                <a:lnTo>
                  <a:pt x="344" y="126"/>
                </a:lnTo>
                <a:lnTo>
                  <a:pt x="357" y="164"/>
                </a:lnTo>
                <a:lnTo>
                  <a:pt x="369" y="202"/>
                </a:lnTo>
                <a:lnTo>
                  <a:pt x="382" y="240"/>
                </a:lnTo>
                <a:lnTo>
                  <a:pt x="382" y="278"/>
                </a:lnTo>
                <a:lnTo>
                  <a:pt x="382" y="291"/>
                </a:lnTo>
                <a:lnTo>
                  <a:pt x="369" y="304"/>
                </a:lnTo>
                <a:lnTo>
                  <a:pt x="369" y="317"/>
                </a:lnTo>
                <a:lnTo>
                  <a:pt x="344" y="317"/>
                </a:lnTo>
                <a:lnTo>
                  <a:pt x="331" y="317"/>
                </a:lnTo>
                <a:lnTo>
                  <a:pt x="306" y="317"/>
                </a:lnTo>
                <a:lnTo>
                  <a:pt x="293" y="317"/>
                </a:lnTo>
                <a:lnTo>
                  <a:pt x="280" y="304"/>
                </a:lnTo>
                <a:lnTo>
                  <a:pt x="255" y="304"/>
                </a:lnTo>
                <a:lnTo>
                  <a:pt x="242" y="278"/>
                </a:lnTo>
                <a:lnTo>
                  <a:pt x="217" y="266"/>
                </a:lnTo>
                <a:lnTo>
                  <a:pt x="191" y="240"/>
                </a:lnTo>
                <a:lnTo>
                  <a:pt x="166" y="215"/>
                </a:lnTo>
                <a:lnTo>
                  <a:pt x="128" y="190"/>
                </a:lnTo>
                <a:lnTo>
                  <a:pt x="102" y="152"/>
                </a:lnTo>
                <a:lnTo>
                  <a:pt x="64" y="126"/>
                </a:lnTo>
                <a:lnTo>
                  <a:pt x="51" y="101"/>
                </a:lnTo>
                <a:lnTo>
                  <a:pt x="26" y="76"/>
                </a:lnTo>
                <a:lnTo>
                  <a:pt x="13" y="63"/>
                </a:lnTo>
                <a:lnTo>
                  <a:pt x="0" y="50"/>
                </a:lnTo>
                <a:lnTo>
                  <a:pt x="0" y="38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26" name="Freeform 30"/>
          <p:cNvSpPr>
            <a:spLocks noChangeArrowheads="1"/>
          </p:cNvSpPr>
          <p:nvPr/>
        </p:nvSpPr>
        <p:spPr bwMode="auto">
          <a:xfrm>
            <a:off x="6662738" y="1470025"/>
            <a:ext cx="742950" cy="168275"/>
          </a:xfrm>
          <a:custGeom>
            <a:avLst/>
            <a:gdLst>
              <a:gd name="T0" fmla="*/ 2147483646 w 1171"/>
              <a:gd name="T1" fmla="*/ 2147483646 h 266"/>
              <a:gd name="T2" fmla="*/ 2147483646 w 1171"/>
              <a:gd name="T3" fmla="*/ 2147483646 h 266"/>
              <a:gd name="T4" fmla="*/ 2147483646 w 1171"/>
              <a:gd name="T5" fmla="*/ 2147483646 h 266"/>
              <a:gd name="T6" fmla="*/ 2147483646 w 1171"/>
              <a:gd name="T7" fmla="*/ 2147483646 h 266"/>
              <a:gd name="T8" fmla="*/ 2147483646 w 1171"/>
              <a:gd name="T9" fmla="*/ 2147483646 h 266"/>
              <a:gd name="T10" fmla="*/ 2147483646 w 1171"/>
              <a:gd name="T11" fmla="*/ 2147483646 h 266"/>
              <a:gd name="T12" fmla="*/ 2147483646 w 1171"/>
              <a:gd name="T13" fmla="*/ 2147483646 h 266"/>
              <a:gd name="T14" fmla="*/ 2147483646 w 1171"/>
              <a:gd name="T15" fmla="*/ 2147483646 h 266"/>
              <a:gd name="T16" fmla="*/ 2147483646 w 1171"/>
              <a:gd name="T17" fmla="*/ 2147483646 h 266"/>
              <a:gd name="T18" fmla="*/ 2147483646 w 1171"/>
              <a:gd name="T19" fmla="*/ 2147483646 h 266"/>
              <a:gd name="T20" fmla="*/ 2147483646 w 1171"/>
              <a:gd name="T21" fmla="*/ 2147483646 h 266"/>
              <a:gd name="T22" fmla="*/ 2147483646 w 1171"/>
              <a:gd name="T23" fmla="*/ 2147483646 h 266"/>
              <a:gd name="T24" fmla="*/ 2147483646 w 1171"/>
              <a:gd name="T25" fmla="*/ 2147483646 h 266"/>
              <a:gd name="T26" fmla="*/ 2147483646 w 1171"/>
              <a:gd name="T27" fmla="*/ 2147483646 h 266"/>
              <a:gd name="T28" fmla="*/ 2147483646 w 1171"/>
              <a:gd name="T29" fmla="*/ 2147483646 h 266"/>
              <a:gd name="T30" fmla="*/ 2147483646 w 1171"/>
              <a:gd name="T31" fmla="*/ 2147483646 h 266"/>
              <a:gd name="T32" fmla="*/ 2147483646 w 1171"/>
              <a:gd name="T33" fmla="*/ 2147483646 h 266"/>
              <a:gd name="T34" fmla="*/ 2147483646 w 1171"/>
              <a:gd name="T35" fmla="*/ 2147483646 h 266"/>
              <a:gd name="T36" fmla="*/ 2147483646 w 1171"/>
              <a:gd name="T37" fmla="*/ 2147483646 h 266"/>
              <a:gd name="T38" fmla="*/ 2147483646 w 1171"/>
              <a:gd name="T39" fmla="*/ 2147483646 h 266"/>
              <a:gd name="T40" fmla="*/ 2147483646 w 1171"/>
              <a:gd name="T41" fmla="*/ 2147483646 h 266"/>
              <a:gd name="T42" fmla="*/ 2147483646 w 1171"/>
              <a:gd name="T43" fmla="*/ 2147483646 h 266"/>
              <a:gd name="T44" fmla="*/ 2147483646 w 1171"/>
              <a:gd name="T45" fmla="*/ 2147483646 h 266"/>
              <a:gd name="T46" fmla="*/ 2147483646 w 1171"/>
              <a:gd name="T47" fmla="*/ 2147483646 h 266"/>
              <a:gd name="T48" fmla="*/ 2147483646 w 1171"/>
              <a:gd name="T49" fmla="*/ 2147483646 h 266"/>
              <a:gd name="T50" fmla="*/ 2147483646 w 1171"/>
              <a:gd name="T51" fmla="*/ 2147483646 h 266"/>
              <a:gd name="T52" fmla="*/ 2147483646 w 1171"/>
              <a:gd name="T53" fmla="*/ 2147483646 h 266"/>
              <a:gd name="T54" fmla="*/ 2147483646 w 1171"/>
              <a:gd name="T55" fmla="*/ 2147483646 h 266"/>
              <a:gd name="T56" fmla="*/ 2147483646 w 1171"/>
              <a:gd name="T57" fmla="*/ 2147483646 h 266"/>
              <a:gd name="T58" fmla="*/ 2147483646 w 1171"/>
              <a:gd name="T59" fmla="*/ 2147483646 h 266"/>
              <a:gd name="T60" fmla="*/ 2147483646 w 1171"/>
              <a:gd name="T61" fmla="*/ 2147483646 h 266"/>
              <a:gd name="T62" fmla="*/ 0 w 1171"/>
              <a:gd name="T63" fmla="*/ 2147483646 h 26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71" h="266">
                <a:moveTo>
                  <a:pt x="0" y="216"/>
                </a:moveTo>
                <a:lnTo>
                  <a:pt x="115" y="190"/>
                </a:lnTo>
                <a:lnTo>
                  <a:pt x="217" y="165"/>
                </a:lnTo>
                <a:lnTo>
                  <a:pt x="319" y="140"/>
                </a:lnTo>
                <a:lnTo>
                  <a:pt x="408" y="127"/>
                </a:lnTo>
                <a:lnTo>
                  <a:pt x="497" y="102"/>
                </a:lnTo>
                <a:lnTo>
                  <a:pt x="573" y="89"/>
                </a:lnTo>
                <a:lnTo>
                  <a:pt x="649" y="76"/>
                </a:lnTo>
                <a:lnTo>
                  <a:pt x="713" y="51"/>
                </a:lnTo>
                <a:lnTo>
                  <a:pt x="764" y="38"/>
                </a:lnTo>
                <a:lnTo>
                  <a:pt x="815" y="38"/>
                </a:lnTo>
                <a:lnTo>
                  <a:pt x="853" y="26"/>
                </a:lnTo>
                <a:lnTo>
                  <a:pt x="891" y="13"/>
                </a:lnTo>
                <a:lnTo>
                  <a:pt x="916" y="13"/>
                </a:lnTo>
                <a:lnTo>
                  <a:pt x="942" y="13"/>
                </a:lnTo>
                <a:lnTo>
                  <a:pt x="955" y="13"/>
                </a:lnTo>
                <a:lnTo>
                  <a:pt x="967" y="0"/>
                </a:lnTo>
                <a:lnTo>
                  <a:pt x="980" y="13"/>
                </a:lnTo>
                <a:lnTo>
                  <a:pt x="993" y="13"/>
                </a:lnTo>
                <a:lnTo>
                  <a:pt x="1006" y="13"/>
                </a:lnTo>
                <a:lnTo>
                  <a:pt x="1044" y="26"/>
                </a:lnTo>
                <a:lnTo>
                  <a:pt x="1082" y="26"/>
                </a:lnTo>
                <a:lnTo>
                  <a:pt x="1095" y="38"/>
                </a:lnTo>
                <a:lnTo>
                  <a:pt x="1120" y="51"/>
                </a:lnTo>
                <a:lnTo>
                  <a:pt x="1133" y="51"/>
                </a:lnTo>
                <a:lnTo>
                  <a:pt x="1145" y="64"/>
                </a:lnTo>
                <a:lnTo>
                  <a:pt x="1158" y="76"/>
                </a:lnTo>
                <a:lnTo>
                  <a:pt x="1171" y="89"/>
                </a:lnTo>
                <a:lnTo>
                  <a:pt x="1171" y="102"/>
                </a:lnTo>
                <a:lnTo>
                  <a:pt x="1158" y="102"/>
                </a:lnTo>
                <a:lnTo>
                  <a:pt x="1158" y="114"/>
                </a:lnTo>
                <a:lnTo>
                  <a:pt x="1145" y="114"/>
                </a:lnTo>
                <a:lnTo>
                  <a:pt x="1120" y="114"/>
                </a:lnTo>
                <a:lnTo>
                  <a:pt x="1107" y="127"/>
                </a:lnTo>
                <a:lnTo>
                  <a:pt x="1082" y="127"/>
                </a:lnTo>
                <a:lnTo>
                  <a:pt x="1056" y="140"/>
                </a:lnTo>
                <a:lnTo>
                  <a:pt x="1031" y="140"/>
                </a:lnTo>
                <a:lnTo>
                  <a:pt x="993" y="152"/>
                </a:lnTo>
                <a:lnTo>
                  <a:pt x="955" y="152"/>
                </a:lnTo>
                <a:lnTo>
                  <a:pt x="916" y="165"/>
                </a:lnTo>
                <a:lnTo>
                  <a:pt x="878" y="165"/>
                </a:lnTo>
                <a:lnTo>
                  <a:pt x="827" y="178"/>
                </a:lnTo>
                <a:lnTo>
                  <a:pt x="777" y="190"/>
                </a:lnTo>
                <a:lnTo>
                  <a:pt x="726" y="190"/>
                </a:lnTo>
                <a:lnTo>
                  <a:pt x="662" y="203"/>
                </a:lnTo>
                <a:lnTo>
                  <a:pt x="611" y="216"/>
                </a:lnTo>
                <a:lnTo>
                  <a:pt x="560" y="228"/>
                </a:lnTo>
                <a:lnTo>
                  <a:pt x="522" y="228"/>
                </a:lnTo>
                <a:lnTo>
                  <a:pt x="471" y="241"/>
                </a:lnTo>
                <a:lnTo>
                  <a:pt x="433" y="241"/>
                </a:lnTo>
                <a:lnTo>
                  <a:pt x="395" y="254"/>
                </a:lnTo>
                <a:lnTo>
                  <a:pt x="369" y="254"/>
                </a:lnTo>
                <a:lnTo>
                  <a:pt x="331" y="254"/>
                </a:lnTo>
                <a:lnTo>
                  <a:pt x="306" y="266"/>
                </a:lnTo>
                <a:lnTo>
                  <a:pt x="280" y="266"/>
                </a:lnTo>
                <a:lnTo>
                  <a:pt x="268" y="266"/>
                </a:lnTo>
                <a:lnTo>
                  <a:pt x="242" y="266"/>
                </a:lnTo>
                <a:lnTo>
                  <a:pt x="229" y="266"/>
                </a:lnTo>
                <a:lnTo>
                  <a:pt x="217" y="266"/>
                </a:lnTo>
                <a:lnTo>
                  <a:pt x="204" y="266"/>
                </a:lnTo>
                <a:lnTo>
                  <a:pt x="166" y="266"/>
                </a:lnTo>
                <a:lnTo>
                  <a:pt x="115" y="254"/>
                </a:lnTo>
                <a:lnTo>
                  <a:pt x="64" y="241"/>
                </a:lnTo>
                <a:lnTo>
                  <a:pt x="0" y="2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27" name="Freeform 31"/>
          <p:cNvSpPr>
            <a:spLocks noChangeArrowheads="1"/>
          </p:cNvSpPr>
          <p:nvPr/>
        </p:nvSpPr>
        <p:spPr bwMode="auto">
          <a:xfrm>
            <a:off x="6751638" y="1719263"/>
            <a:ext cx="185737" cy="217487"/>
          </a:xfrm>
          <a:custGeom>
            <a:avLst/>
            <a:gdLst>
              <a:gd name="T0" fmla="*/ 2147483646 w 293"/>
              <a:gd name="T1" fmla="*/ 2147483646 h 342"/>
              <a:gd name="T2" fmla="*/ 2147483646 w 293"/>
              <a:gd name="T3" fmla="*/ 2147483646 h 342"/>
              <a:gd name="T4" fmla="*/ 2147483646 w 293"/>
              <a:gd name="T5" fmla="*/ 2147483646 h 342"/>
              <a:gd name="T6" fmla="*/ 2147483646 w 293"/>
              <a:gd name="T7" fmla="*/ 2147483646 h 342"/>
              <a:gd name="T8" fmla="*/ 2147483646 w 293"/>
              <a:gd name="T9" fmla="*/ 2147483646 h 342"/>
              <a:gd name="T10" fmla="*/ 2147483646 w 293"/>
              <a:gd name="T11" fmla="*/ 2147483646 h 342"/>
              <a:gd name="T12" fmla="*/ 2147483646 w 293"/>
              <a:gd name="T13" fmla="*/ 2147483646 h 342"/>
              <a:gd name="T14" fmla="*/ 2147483646 w 293"/>
              <a:gd name="T15" fmla="*/ 2147483646 h 342"/>
              <a:gd name="T16" fmla="*/ 2147483646 w 293"/>
              <a:gd name="T17" fmla="*/ 2147483646 h 342"/>
              <a:gd name="T18" fmla="*/ 2147483646 w 293"/>
              <a:gd name="T19" fmla="*/ 2147483646 h 342"/>
              <a:gd name="T20" fmla="*/ 2147483646 w 293"/>
              <a:gd name="T21" fmla="*/ 2147483646 h 342"/>
              <a:gd name="T22" fmla="*/ 2147483646 w 293"/>
              <a:gd name="T23" fmla="*/ 2147483646 h 342"/>
              <a:gd name="T24" fmla="*/ 2147483646 w 293"/>
              <a:gd name="T25" fmla="*/ 2147483646 h 342"/>
              <a:gd name="T26" fmla="*/ 2147483646 w 293"/>
              <a:gd name="T27" fmla="*/ 2147483646 h 342"/>
              <a:gd name="T28" fmla="*/ 2147483646 w 293"/>
              <a:gd name="T29" fmla="*/ 2147483646 h 342"/>
              <a:gd name="T30" fmla="*/ 2147483646 w 293"/>
              <a:gd name="T31" fmla="*/ 2147483646 h 342"/>
              <a:gd name="T32" fmla="*/ 2147483646 w 293"/>
              <a:gd name="T33" fmla="*/ 2147483646 h 342"/>
              <a:gd name="T34" fmla="*/ 2147483646 w 293"/>
              <a:gd name="T35" fmla="*/ 2147483646 h 342"/>
              <a:gd name="T36" fmla="*/ 2147483646 w 293"/>
              <a:gd name="T37" fmla="*/ 2147483646 h 342"/>
              <a:gd name="T38" fmla="*/ 2147483646 w 293"/>
              <a:gd name="T39" fmla="*/ 2147483646 h 342"/>
              <a:gd name="T40" fmla="*/ 2147483646 w 293"/>
              <a:gd name="T41" fmla="*/ 2147483646 h 342"/>
              <a:gd name="T42" fmla="*/ 2147483646 w 293"/>
              <a:gd name="T43" fmla="*/ 2147483646 h 342"/>
              <a:gd name="T44" fmla="*/ 2147483646 w 293"/>
              <a:gd name="T45" fmla="*/ 2147483646 h 342"/>
              <a:gd name="T46" fmla="*/ 2147483646 w 293"/>
              <a:gd name="T47" fmla="*/ 2147483646 h 342"/>
              <a:gd name="T48" fmla="*/ 2147483646 w 293"/>
              <a:gd name="T49" fmla="*/ 2147483646 h 342"/>
              <a:gd name="T50" fmla="*/ 2147483646 w 293"/>
              <a:gd name="T51" fmla="*/ 2147483646 h 342"/>
              <a:gd name="T52" fmla="*/ 2147483646 w 293"/>
              <a:gd name="T53" fmla="*/ 2147483646 h 342"/>
              <a:gd name="T54" fmla="*/ 2147483646 w 293"/>
              <a:gd name="T55" fmla="*/ 2147483646 h 342"/>
              <a:gd name="T56" fmla="*/ 2147483646 w 293"/>
              <a:gd name="T57" fmla="*/ 2147483646 h 342"/>
              <a:gd name="T58" fmla="*/ 2147483646 w 293"/>
              <a:gd name="T59" fmla="*/ 2147483646 h 342"/>
              <a:gd name="T60" fmla="*/ 2147483646 w 293"/>
              <a:gd name="T61" fmla="*/ 2147483646 h 342"/>
              <a:gd name="T62" fmla="*/ 0 w 293"/>
              <a:gd name="T63" fmla="*/ 2147483646 h 342"/>
              <a:gd name="T64" fmla="*/ 0 w 293"/>
              <a:gd name="T65" fmla="*/ 2147483646 h 342"/>
              <a:gd name="T66" fmla="*/ 0 w 293"/>
              <a:gd name="T67" fmla="*/ 2147483646 h 342"/>
              <a:gd name="T68" fmla="*/ 2147483646 w 293"/>
              <a:gd name="T69" fmla="*/ 2147483646 h 342"/>
              <a:gd name="T70" fmla="*/ 2147483646 w 293"/>
              <a:gd name="T71" fmla="*/ 0 h 342"/>
              <a:gd name="T72" fmla="*/ 2147483646 w 293"/>
              <a:gd name="T73" fmla="*/ 0 h 342"/>
              <a:gd name="T74" fmla="*/ 2147483646 w 293"/>
              <a:gd name="T75" fmla="*/ 0 h 342"/>
              <a:gd name="T76" fmla="*/ 2147483646 w 293"/>
              <a:gd name="T77" fmla="*/ 2147483646 h 342"/>
              <a:gd name="T78" fmla="*/ 2147483646 w 293"/>
              <a:gd name="T79" fmla="*/ 2147483646 h 342"/>
              <a:gd name="T80" fmla="*/ 2147483646 w 293"/>
              <a:gd name="T81" fmla="*/ 2147483646 h 342"/>
              <a:gd name="T82" fmla="*/ 2147483646 w 293"/>
              <a:gd name="T83" fmla="*/ 2147483646 h 342"/>
              <a:gd name="T84" fmla="*/ 2147483646 w 293"/>
              <a:gd name="T85" fmla="*/ 2147483646 h 34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93" h="342">
                <a:moveTo>
                  <a:pt x="229" y="114"/>
                </a:moveTo>
                <a:lnTo>
                  <a:pt x="255" y="127"/>
                </a:lnTo>
                <a:lnTo>
                  <a:pt x="268" y="152"/>
                </a:lnTo>
                <a:lnTo>
                  <a:pt x="280" y="165"/>
                </a:lnTo>
                <a:lnTo>
                  <a:pt x="293" y="177"/>
                </a:lnTo>
                <a:lnTo>
                  <a:pt x="293" y="190"/>
                </a:lnTo>
                <a:lnTo>
                  <a:pt x="293" y="215"/>
                </a:lnTo>
                <a:lnTo>
                  <a:pt x="293" y="228"/>
                </a:lnTo>
                <a:lnTo>
                  <a:pt x="293" y="241"/>
                </a:lnTo>
                <a:lnTo>
                  <a:pt x="280" y="266"/>
                </a:lnTo>
                <a:lnTo>
                  <a:pt x="280" y="279"/>
                </a:lnTo>
                <a:lnTo>
                  <a:pt x="280" y="291"/>
                </a:lnTo>
                <a:lnTo>
                  <a:pt x="268" y="304"/>
                </a:lnTo>
                <a:lnTo>
                  <a:pt x="255" y="329"/>
                </a:lnTo>
                <a:lnTo>
                  <a:pt x="242" y="329"/>
                </a:lnTo>
                <a:lnTo>
                  <a:pt x="242" y="342"/>
                </a:lnTo>
                <a:lnTo>
                  <a:pt x="229" y="329"/>
                </a:lnTo>
                <a:lnTo>
                  <a:pt x="217" y="329"/>
                </a:lnTo>
                <a:lnTo>
                  <a:pt x="204" y="317"/>
                </a:lnTo>
                <a:lnTo>
                  <a:pt x="191" y="304"/>
                </a:lnTo>
                <a:lnTo>
                  <a:pt x="166" y="279"/>
                </a:lnTo>
                <a:lnTo>
                  <a:pt x="140" y="266"/>
                </a:lnTo>
                <a:lnTo>
                  <a:pt x="128" y="228"/>
                </a:lnTo>
                <a:lnTo>
                  <a:pt x="102" y="203"/>
                </a:lnTo>
                <a:lnTo>
                  <a:pt x="77" y="177"/>
                </a:lnTo>
                <a:lnTo>
                  <a:pt x="64" y="152"/>
                </a:lnTo>
                <a:lnTo>
                  <a:pt x="51" y="139"/>
                </a:lnTo>
                <a:lnTo>
                  <a:pt x="39" y="114"/>
                </a:lnTo>
                <a:lnTo>
                  <a:pt x="26" y="101"/>
                </a:lnTo>
                <a:lnTo>
                  <a:pt x="13" y="76"/>
                </a:lnTo>
                <a:lnTo>
                  <a:pt x="13" y="63"/>
                </a:lnTo>
                <a:lnTo>
                  <a:pt x="0" y="51"/>
                </a:lnTo>
                <a:lnTo>
                  <a:pt x="0" y="38"/>
                </a:lnTo>
                <a:lnTo>
                  <a:pt x="0" y="25"/>
                </a:lnTo>
                <a:lnTo>
                  <a:pt x="13" y="13"/>
                </a:lnTo>
                <a:lnTo>
                  <a:pt x="26" y="0"/>
                </a:lnTo>
                <a:lnTo>
                  <a:pt x="39" y="0"/>
                </a:lnTo>
                <a:lnTo>
                  <a:pt x="64" y="0"/>
                </a:lnTo>
                <a:lnTo>
                  <a:pt x="89" y="13"/>
                </a:lnTo>
                <a:lnTo>
                  <a:pt x="128" y="25"/>
                </a:lnTo>
                <a:lnTo>
                  <a:pt x="153" y="51"/>
                </a:lnTo>
                <a:lnTo>
                  <a:pt x="191" y="76"/>
                </a:lnTo>
                <a:lnTo>
                  <a:pt x="229" y="11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29" name="Freeform 33"/>
          <p:cNvSpPr>
            <a:spLocks noChangeArrowheads="1"/>
          </p:cNvSpPr>
          <p:nvPr/>
        </p:nvSpPr>
        <p:spPr bwMode="auto">
          <a:xfrm>
            <a:off x="6637338" y="2233613"/>
            <a:ext cx="138112" cy="476250"/>
          </a:xfrm>
          <a:custGeom>
            <a:avLst/>
            <a:gdLst>
              <a:gd name="T0" fmla="*/ 2147483646 w 217"/>
              <a:gd name="T1" fmla="*/ 2147483646 h 748"/>
              <a:gd name="T2" fmla="*/ 2147483646 w 217"/>
              <a:gd name="T3" fmla="*/ 2147483646 h 748"/>
              <a:gd name="T4" fmla="*/ 0 w 217"/>
              <a:gd name="T5" fmla="*/ 2147483646 h 748"/>
              <a:gd name="T6" fmla="*/ 0 w 217"/>
              <a:gd name="T7" fmla="*/ 2147483646 h 748"/>
              <a:gd name="T8" fmla="*/ 0 w 217"/>
              <a:gd name="T9" fmla="*/ 2147483646 h 748"/>
              <a:gd name="T10" fmla="*/ 0 w 217"/>
              <a:gd name="T11" fmla="*/ 2147483646 h 748"/>
              <a:gd name="T12" fmla="*/ 0 w 217"/>
              <a:gd name="T13" fmla="*/ 2147483646 h 748"/>
              <a:gd name="T14" fmla="*/ 2147483646 w 217"/>
              <a:gd name="T15" fmla="*/ 0 h 748"/>
              <a:gd name="T16" fmla="*/ 2147483646 w 217"/>
              <a:gd name="T17" fmla="*/ 0 h 748"/>
              <a:gd name="T18" fmla="*/ 2147483646 w 217"/>
              <a:gd name="T19" fmla="*/ 0 h 748"/>
              <a:gd name="T20" fmla="*/ 2147483646 w 217"/>
              <a:gd name="T21" fmla="*/ 0 h 748"/>
              <a:gd name="T22" fmla="*/ 2147483646 w 217"/>
              <a:gd name="T23" fmla="*/ 2147483646 h 748"/>
              <a:gd name="T24" fmla="*/ 2147483646 w 217"/>
              <a:gd name="T25" fmla="*/ 2147483646 h 748"/>
              <a:gd name="T26" fmla="*/ 2147483646 w 217"/>
              <a:gd name="T27" fmla="*/ 2147483646 h 748"/>
              <a:gd name="T28" fmla="*/ 2147483646 w 217"/>
              <a:gd name="T29" fmla="*/ 2147483646 h 748"/>
              <a:gd name="T30" fmla="*/ 2147483646 w 217"/>
              <a:gd name="T31" fmla="*/ 2147483646 h 748"/>
              <a:gd name="T32" fmla="*/ 2147483646 w 217"/>
              <a:gd name="T33" fmla="*/ 2147483646 h 748"/>
              <a:gd name="T34" fmla="*/ 2147483646 w 217"/>
              <a:gd name="T35" fmla="*/ 2147483646 h 748"/>
              <a:gd name="T36" fmla="*/ 2147483646 w 217"/>
              <a:gd name="T37" fmla="*/ 2147483646 h 748"/>
              <a:gd name="T38" fmla="*/ 2147483646 w 217"/>
              <a:gd name="T39" fmla="*/ 2147483646 h 748"/>
              <a:gd name="T40" fmla="*/ 2147483646 w 217"/>
              <a:gd name="T41" fmla="*/ 2147483646 h 748"/>
              <a:gd name="T42" fmla="*/ 2147483646 w 217"/>
              <a:gd name="T43" fmla="*/ 2147483646 h 748"/>
              <a:gd name="T44" fmla="*/ 2147483646 w 217"/>
              <a:gd name="T45" fmla="*/ 2147483646 h 748"/>
              <a:gd name="T46" fmla="*/ 2147483646 w 217"/>
              <a:gd name="T47" fmla="*/ 2147483646 h 748"/>
              <a:gd name="T48" fmla="*/ 2147483646 w 217"/>
              <a:gd name="T49" fmla="*/ 2147483646 h 748"/>
              <a:gd name="T50" fmla="*/ 2147483646 w 217"/>
              <a:gd name="T51" fmla="*/ 2147483646 h 748"/>
              <a:gd name="T52" fmla="*/ 2147483646 w 217"/>
              <a:gd name="T53" fmla="*/ 2147483646 h 748"/>
              <a:gd name="T54" fmla="*/ 2147483646 w 217"/>
              <a:gd name="T55" fmla="*/ 2147483646 h 748"/>
              <a:gd name="T56" fmla="*/ 2147483646 w 217"/>
              <a:gd name="T57" fmla="*/ 2147483646 h 748"/>
              <a:gd name="T58" fmla="*/ 2147483646 w 217"/>
              <a:gd name="T59" fmla="*/ 2147483646 h 748"/>
              <a:gd name="T60" fmla="*/ 2147483646 w 217"/>
              <a:gd name="T61" fmla="*/ 2147483646 h 748"/>
              <a:gd name="T62" fmla="*/ 2147483646 w 217"/>
              <a:gd name="T63" fmla="*/ 2147483646 h 748"/>
              <a:gd name="T64" fmla="*/ 2147483646 w 217"/>
              <a:gd name="T65" fmla="*/ 2147483646 h 748"/>
              <a:gd name="T66" fmla="*/ 2147483646 w 217"/>
              <a:gd name="T67" fmla="*/ 2147483646 h 748"/>
              <a:gd name="T68" fmla="*/ 2147483646 w 217"/>
              <a:gd name="T69" fmla="*/ 2147483646 h 748"/>
              <a:gd name="T70" fmla="*/ 2147483646 w 217"/>
              <a:gd name="T71" fmla="*/ 2147483646 h 748"/>
              <a:gd name="T72" fmla="*/ 2147483646 w 217"/>
              <a:gd name="T73" fmla="*/ 2147483646 h 748"/>
              <a:gd name="T74" fmla="*/ 2147483646 w 217"/>
              <a:gd name="T75" fmla="*/ 2147483646 h 748"/>
              <a:gd name="T76" fmla="*/ 2147483646 w 217"/>
              <a:gd name="T77" fmla="*/ 2147483646 h 748"/>
              <a:gd name="T78" fmla="*/ 2147483646 w 217"/>
              <a:gd name="T79" fmla="*/ 2147483646 h 748"/>
              <a:gd name="T80" fmla="*/ 2147483646 w 217"/>
              <a:gd name="T81" fmla="*/ 2147483646 h 748"/>
              <a:gd name="T82" fmla="*/ 2147483646 w 217"/>
              <a:gd name="T83" fmla="*/ 2147483646 h 748"/>
              <a:gd name="T84" fmla="*/ 2147483646 w 217"/>
              <a:gd name="T85" fmla="*/ 2147483646 h 748"/>
              <a:gd name="T86" fmla="*/ 2147483646 w 217"/>
              <a:gd name="T87" fmla="*/ 2147483646 h 748"/>
              <a:gd name="T88" fmla="*/ 2147483646 w 217"/>
              <a:gd name="T89" fmla="*/ 2147483646 h 748"/>
              <a:gd name="T90" fmla="*/ 2147483646 w 217"/>
              <a:gd name="T91" fmla="*/ 2147483646 h 748"/>
              <a:gd name="T92" fmla="*/ 2147483646 w 217"/>
              <a:gd name="T93" fmla="*/ 2147483646 h 748"/>
              <a:gd name="T94" fmla="*/ 2147483646 w 217"/>
              <a:gd name="T95" fmla="*/ 2147483646 h 748"/>
              <a:gd name="T96" fmla="*/ 2147483646 w 217"/>
              <a:gd name="T97" fmla="*/ 2147483646 h 748"/>
              <a:gd name="T98" fmla="*/ 2147483646 w 217"/>
              <a:gd name="T99" fmla="*/ 2147483646 h 748"/>
              <a:gd name="T100" fmla="*/ 2147483646 w 217"/>
              <a:gd name="T101" fmla="*/ 2147483646 h 748"/>
              <a:gd name="T102" fmla="*/ 2147483646 w 217"/>
              <a:gd name="T103" fmla="*/ 2147483646 h 748"/>
              <a:gd name="T104" fmla="*/ 2147483646 w 217"/>
              <a:gd name="T105" fmla="*/ 2147483646 h 748"/>
              <a:gd name="T106" fmla="*/ 2147483646 w 217"/>
              <a:gd name="T107" fmla="*/ 2147483646 h 74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7" h="748">
                <a:moveTo>
                  <a:pt x="26" y="89"/>
                </a:moveTo>
                <a:lnTo>
                  <a:pt x="13" y="76"/>
                </a:lnTo>
                <a:lnTo>
                  <a:pt x="0" y="63"/>
                </a:lnTo>
                <a:lnTo>
                  <a:pt x="0" y="51"/>
                </a:lnTo>
                <a:lnTo>
                  <a:pt x="0" y="38"/>
                </a:lnTo>
                <a:lnTo>
                  <a:pt x="0" y="25"/>
                </a:lnTo>
                <a:lnTo>
                  <a:pt x="0" y="13"/>
                </a:lnTo>
                <a:lnTo>
                  <a:pt x="13" y="0"/>
                </a:lnTo>
                <a:lnTo>
                  <a:pt x="26" y="0"/>
                </a:lnTo>
                <a:lnTo>
                  <a:pt x="51" y="0"/>
                </a:lnTo>
                <a:lnTo>
                  <a:pt x="64" y="0"/>
                </a:lnTo>
                <a:lnTo>
                  <a:pt x="89" y="13"/>
                </a:lnTo>
                <a:lnTo>
                  <a:pt x="115" y="13"/>
                </a:lnTo>
                <a:lnTo>
                  <a:pt x="140" y="25"/>
                </a:lnTo>
                <a:lnTo>
                  <a:pt x="178" y="38"/>
                </a:lnTo>
                <a:lnTo>
                  <a:pt x="217" y="51"/>
                </a:lnTo>
                <a:lnTo>
                  <a:pt x="217" y="127"/>
                </a:lnTo>
                <a:lnTo>
                  <a:pt x="217" y="203"/>
                </a:lnTo>
                <a:lnTo>
                  <a:pt x="217" y="266"/>
                </a:lnTo>
                <a:lnTo>
                  <a:pt x="217" y="329"/>
                </a:lnTo>
                <a:lnTo>
                  <a:pt x="217" y="380"/>
                </a:lnTo>
                <a:lnTo>
                  <a:pt x="204" y="443"/>
                </a:lnTo>
                <a:lnTo>
                  <a:pt x="204" y="481"/>
                </a:lnTo>
                <a:lnTo>
                  <a:pt x="204" y="532"/>
                </a:lnTo>
                <a:lnTo>
                  <a:pt x="204" y="570"/>
                </a:lnTo>
                <a:lnTo>
                  <a:pt x="204" y="608"/>
                </a:lnTo>
                <a:lnTo>
                  <a:pt x="204" y="634"/>
                </a:lnTo>
                <a:lnTo>
                  <a:pt x="204" y="659"/>
                </a:lnTo>
                <a:lnTo>
                  <a:pt x="204" y="684"/>
                </a:lnTo>
                <a:lnTo>
                  <a:pt x="204" y="697"/>
                </a:lnTo>
                <a:lnTo>
                  <a:pt x="204" y="710"/>
                </a:lnTo>
                <a:lnTo>
                  <a:pt x="204" y="722"/>
                </a:lnTo>
                <a:lnTo>
                  <a:pt x="191" y="735"/>
                </a:lnTo>
                <a:lnTo>
                  <a:pt x="191" y="748"/>
                </a:lnTo>
                <a:lnTo>
                  <a:pt x="178" y="748"/>
                </a:lnTo>
                <a:lnTo>
                  <a:pt x="166" y="748"/>
                </a:lnTo>
                <a:lnTo>
                  <a:pt x="166" y="735"/>
                </a:lnTo>
                <a:lnTo>
                  <a:pt x="153" y="735"/>
                </a:lnTo>
                <a:lnTo>
                  <a:pt x="153" y="722"/>
                </a:lnTo>
                <a:lnTo>
                  <a:pt x="140" y="697"/>
                </a:lnTo>
                <a:lnTo>
                  <a:pt x="128" y="672"/>
                </a:lnTo>
                <a:lnTo>
                  <a:pt x="128" y="634"/>
                </a:lnTo>
                <a:lnTo>
                  <a:pt x="115" y="596"/>
                </a:lnTo>
                <a:lnTo>
                  <a:pt x="115" y="545"/>
                </a:lnTo>
                <a:lnTo>
                  <a:pt x="102" y="494"/>
                </a:lnTo>
                <a:lnTo>
                  <a:pt x="102" y="418"/>
                </a:lnTo>
                <a:lnTo>
                  <a:pt x="89" y="355"/>
                </a:lnTo>
                <a:lnTo>
                  <a:pt x="89" y="291"/>
                </a:lnTo>
                <a:lnTo>
                  <a:pt x="77" y="241"/>
                </a:lnTo>
                <a:lnTo>
                  <a:pt x="64" y="203"/>
                </a:lnTo>
                <a:lnTo>
                  <a:pt x="51" y="165"/>
                </a:lnTo>
                <a:lnTo>
                  <a:pt x="51" y="127"/>
                </a:lnTo>
                <a:lnTo>
                  <a:pt x="38" y="101"/>
                </a:lnTo>
                <a:lnTo>
                  <a:pt x="26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30" name="Freeform 34"/>
          <p:cNvSpPr>
            <a:spLocks noChangeArrowheads="1"/>
          </p:cNvSpPr>
          <p:nvPr/>
        </p:nvSpPr>
        <p:spPr bwMode="auto">
          <a:xfrm>
            <a:off x="6153150" y="1325563"/>
            <a:ext cx="452438" cy="708025"/>
          </a:xfrm>
          <a:custGeom>
            <a:avLst/>
            <a:gdLst>
              <a:gd name="T0" fmla="*/ 2147483646 w 712"/>
              <a:gd name="T1" fmla="*/ 2147483646 h 1115"/>
              <a:gd name="T2" fmla="*/ 2147483646 w 712"/>
              <a:gd name="T3" fmla="*/ 2147483646 h 1115"/>
              <a:gd name="T4" fmla="*/ 2147483646 w 712"/>
              <a:gd name="T5" fmla="*/ 2147483646 h 1115"/>
              <a:gd name="T6" fmla="*/ 2147483646 w 712"/>
              <a:gd name="T7" fmla="*/ 2147483646 h 1115"/>
              <a:gd name="T8" fmla="*/ 2147483646 w 712"/>
              <a:gd name="T9" fmla="*/ 2147483646 h 1115"/>
              <a:gd name="T10" fmla="*/ 2147483646 w 712"/>
              <a:gd name="T11" fmla="*/ 2147483646 h 1115"/>
              <a:gd name="T12" fmla="*/ 2147483646 w 712"/>
              <a:gd name="T13" fmla="*/ 2147483646 h 1115"/>
              <a:gd name="T14" fmla="*/ 2147483646 w 712"/>
              <a:gd name="T15" fmla="*/ 2147483646 h 1115"/>
              <a:gd name="T16" fmla="*/ 2147483646 w 712"/>
              <a:gd name="T17" fmla="*/ 2147483646 h 1115"/>
              <a:gd name="T18" fmla="*/ 2147483646 w 712"/>
              <a:gd name="T19" fmla="*/ 2147483646 h 1115"/>
              <a:gd name="T20" fmla="*/ 2147483646 w 712"/>
              <a:gd name="T21" fmla="*/ 2147483646 h 1115"/>
              <a:gd name="T22" fmla="*/ 2147483646 w 712"/>
              <a:gd name="T23" fmla="*/ 2147483646 h 1115"/>
              <a:gd name="T24" fmla="*/ 2147483646 w 712"/>
              <a:gd name="T25" fmla="*/ 2147483646 h 1115"/>
              <a:gd name="T26" fmla="*/ 2147483646 w 712"/>
              <a:gd name="T27" fmla="*/ 2147483646 h 1115"/>
              <a:gd name="T28" fmla="*/ 2147483646 w 712"/>
              <a:gd name="T29" fmla="*/ 2147483646 h 1115"/>
              <a:gd name="T30" fmla="*/ 2147483646 w 712"/>
              <a:gd name="T31" fmla="*/ 2147483646 h 1115"/>
              <a:gd name="T32" fmla="*/ 2147483646 w 712"/>
              <a:gd name="T33" fmla="*/ 2147483646 h 1115"/>
              <a:gd name="T34" fmla="*/ 2147483646 w 712"/>
              <a:gd name="T35" fmla="*/ 2147483646 h 1115"/>
              <a:gd name="T36" fmla="*/ 2147483646 w 712"/>
              <a:gd name="T37" fmla="*/ 2147483646 h 1115"/>
              <a:gd name="T38" fmla="*/ 2147483646 w 712"/>
              <a:gd name="T39" fmla="*/ 2147483646 h 1115"/>
              <a:gd name="T40" fmla="*/ 2147483646 w 712"/>
              <a:gd name="T41" fmla="*/ 2147483646 h 1115"/>
              <a:gd name="T42" fmla="*/ 2147483646 w 712"/>
              <a:gd name="T43" fmla="*/ 2147483646 h 1115"/>
              <a:gd name="T44" fmla="*/ 2147483646 w 712"/>
              <a:gd name="T45" fmla="*/ 2147483646 h 1115"/>
              <a:gd name="T46" fmla="*/ 2147483646 w 712"/>
              <a:gd name="T47" fmla="*/ 2147483646 h 1115"/>
              <a:gd name="T48" fmla="*/ 2147483646 w 712"/>
              <a:gd name="T49" fmla="*/ 2147483646 h 1115"/>
              <a:gd name="T50" fmla="*/ 2147483646 w 712"/>
              <a:gd name="T51" fmla="*/ 2147483646 h 1115"/>
              <a:gd name="T52" fmla="*/ 2147483646 w 712"/>
              <a:gd name="T53" fmla="*/ 2147483646 h 1115"/>
              <a:gd name="T54" fmla="*/ 2147483646 w 712"/>
              <a:gd name="T55" fmla="*/ 2147483646 h 1115"/>
              <a:gd name="T56" fmla="*/ 0 w 712"/>
              <a:gd name="T57" fmla="*/ 2147483646 h 1115"/>
              <a:gd name="T58" fmla="*/ 2147483646 w 712"/>
              <a:gd name="T59" fmla="*/ 2147483646 h 1115"/>
              <a:gd name="T60" fmla="*/ 2147483646 w 712"/>
              <a:gd name="T61" fmla="*/ 2147483646 h 1115"/>
              <a:gd name="T62" fmla="*/ 2147483646 w 712"/>
              <a:gd name="T63" fmla="*/ 2147483646 h 1115"/>
              <a:gd name="T64" fmla="*/ 2147483646 w 712"/>
              <a:gd name="T65" fmla="*/ 2147483646 h 1115"/>
              <a:gd name="T66" fmla="*/ 2147483646 w 712"/>
              <a:gd name="T67" fmla="*/ 0 h 1115"/>
              <a:gd name="T68" fmla="*/ 2147483646 w 712"/>
              <a:gd name="T69" fmla="*/ 2147483646 h 1115"/>
              <a:gd name="T70" fmla="*/ 2147483646 w 712"/>
              <a:gd name="T71" fmla="*/ 2147483646 h 1115"/>
              <a:gd name="T72" fmla="*/ 2147483646 w 712"/>
              <a:gd name="T73" fmla="*/ 2147483646 h 1115"/>
              <a:gd name="T74" fmla="*/ 2147483646 w 712"/>
              <a:gd name="T75" fmla="*/ 2147483646 h 1115"/>
              <a:gd name="T76" fmla="*/ 2147483646 w 712"/>
              <a:gd name="T77" fmla="*/ 2147483646 h 1115"/>
              <a:gd name="T78" fmla="*/ 2147483646 w 712"/>
              <a:gd name="T79" fmla="*/ 2147483646 h 1115"/>
              <a:gd name="T80" fmla="*/ 2147483646 w 712"/>
              <a:gd name="T81" fmla="*/ 2147483646 h 1115"/>
              <a:gd name="T82" fmla="*/ 2147483646 w 712"/>
              <a:gd name="T83" fmla="*/ 2147483646 h 1115"/>
              <a:gd name="T84" fmla="*/ 2147483646 w 712"/>
              <a:gd name="T85" fmla="*/ 2147483646 h 1115"/>
              <a:gd name="T86" fmla="*/ 2147483646 w 712"/>
              <a:gd name="T87" fmla="*/ 2147483646 h 1115"/>
              <a:gd name="T88" fmla="*/ 2147483646 w 712"/>
              <a:gd name="T89" fmla="*/ 2147483646 h 1115"/>
              <a:gd name="T90" fmla="*/ 2147483646 w 712"/>
              <a:gd name="T91" fmla="*/ 2147483646 h 1115"/>
              <a:gd name="T92" fmla="*/ 2147483646 w 712"/>
              <a:gd name="T93" fmla="*/ 2147483646 h 1115"/>
              <a:gd name="T94" fmla="*/ 2147483646 w 712"/>
              <a:gd name="T95" fmla="*/ 2147483646 h 1115"/>
              <a:gd name="T96" fmla="*/ 2147483646 w 712"/>
              <a:gd name="T97" fmla="*/ 2147483646 h 1115"/>
              <a:gd name="T98" fmla="*/ 2147483646 w 712"/>
              <a:gd name="T99" fmla="*/ 2147483646 h 111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12" h="1115">
                <a:moveTo>
                  <a:pt x="522" y="1039"/>
                </a:moveTo>
                <a:lnTo>
                  <a:pt x="509" y="1052"/>
                </a:lnTo>
                <a:lnTo>
                  <a:pt x="496" y="1064"/>
                </a:lnTo>
                <a:lnTo>
                  <a:pt x="483" y="1077"/>
                </a:lnTo>
                <a:lnTo>
                  <a:pt x="483" y="1090"/>
                </a:lnTo>
                <a:lnTo>
                  <a:pt x="471" y="1103"/>
                </a:lnTo>
                <a:lnTo>
                  <a:pt x="458" y="1103"/>
                </a:lnTo>
                <a:lnTo>
                  <a:pt x="445" y="1115"/>
                </a:lnTo>
                <a:lnTo>
                  <a:pt x="433" y="1115"/>
                </a:lnTo>
                <a:lnTo>
                  <a:pt x="420" y="1115"/>
                </a:lnTo>
                <a:lnTo>
                  <a:pt x="407" y="1115"/>
                </a:lnTo>
                <a:lnTo>
                  <a:pt x="407" y="1103"/>
                </a:lnTo>
                <a:lnTo>
                  <a:pt x="394" y="1090"/>
                </a:lnTo>
                <a:lnTo>
                  <a:pt x="382" y="1064"/>
                </a:lnTo>
                <a:lnTo>
                  <a:pt x="382" y="1052"/>
                </a:lnTo>
                <a:lnTo>
                  <a:pt x="369" y="1039"/>
                </a:lnTo>
                <a:lnTo>
                  <a:pt x="369" y="1026"/>
                </a:lnTo>
                <a:lnTo>
                  <a:pt x="356" y="1001"/>
                </a:lnTo>
                <a:lnTo>
                  <a:pt x="343" y="988"/>
                </a:lnTo>
                <a:lnTo>
                  <a:pt x="318" y="976"/>
                </a:lnTo>
                <a:lnTo>
                  <a:pt x="305" y="963"/>
                </a:lnTo>
                <a:lnTo>
                  <a:pt x="280" y="950"/>
                </a:lnTo>
                <a:lnTo>
                  <a:pt x="254" y="938"/>
                </a:lnTo>
                <a:lnTo>
                  <a:pt x="229" y="925"/>
                </a:lnTo>
                <a:lnTo>
                  <a:pt x="216" y="912"/>
                </a:lnTo>
                <a:lnTo>
                  <a:pt x="204" y="900"/>
                </a:lnTo>
                <a:lnTo>
                  <a:pt x="178" y="887"/>
                </a:lnTo>
                <a:lnTo>
                  <a:pt x="178" y="874"/>
                </a:lnTo>
                <a:lnTo>
                  <a:pt x="165" y="862"/>
                </a:lnTo>
                <a:lnTo>
                  <a:pt x="165" y="849"/>
                </a:lnTo>
                <a:lnTo>
                  <a:pt x="178" y="849"/>
                </a:lnTo>
                <a:lnTo>
                  <a:pt x="191" y="849"/>
                </a:lnTo>
                <a:lnTo>
                  <a:pt x="216" y="849"/>
                </a:lnTo>
                <a:lnTo>
                  <a:pt x="229" y="862"/>
                </a:lnTo>
                <a:lnTo>
                  <a:pt x="254" y="862"/>
                </a:lnTo>
                <a:lnTo>
                  <a:pt x="280" y="862"/>
                </a:lnTo>
                <a:lnTo>
                  <a:pt x="305" y="874"/>
                </a:lnTo>
                <a:lnTo>
                  <a:pt x="331" y="874"/>
                </a:lnTo>
                <a:lnTo>
                  <a:pt x="356" y="874"/>
                </a:lnTo>
                <a:lnTo>
                  <a:pt x="369" y="874"/>
                </a:lnTo>
                <a:lnTo>
                  <a:pt x="382" y="874"/>
                </a:lnTo>
                <a:lnTo>
                  <a:pt x="394" y="874"/>
                </a:lnTo>
                <a:lnTo>
                  <a:pt x="407" y="862"/>
                </a:lnTo>
                <a:lnTo>
                  <a:pt x="420" y="849"/>
                </a:lnTo>
                <a:lnTo>
                  <a:pt x="420" y="836"/>
                </a:lnTo>
                <a:lnTo>
                  <a:pt x="420" y="824"/>
                </a:lnTo>
                <a:lnTo>
                  <a:pt x="407" y="798"/>
                </a:lnTo>
                <a:lnTo>
                  <a:pt x="407" y="773"/>
                </a:lnTo>
                <a:lnTo>
                  <a:pt x="394" y="748"/>
                </a:lnTo>
                <a:lnTo>
                  <a:pt x="382" y="710"/>
                </a:lnTo>
                <a:lnTo>
                  <a:pt x="369" y="672"/>
                </a:lnTo>
                <a:lnTo>
                  <a:pt x="356" y="646"/>
                </a:lnTo>
                <a:lnTo>
                  <a:pt x="343" y="608"/>
                </a:lnTo>
                <a:lnTo>
                  <a:pt x="331" y="583"/>
                </a:lnTo>
                <a:lnTo>
                  <a:pt x="318" y="558"/>
                </a:lnTo>
                <a:lnTo>
                  <a:pt x="318" y="545"/>
                </a:lnTo>
                <a:lnTo>
                  <a:pt x="305" y="532"/>
                </a:lnTo>
                <a:lnTo>
                  <a:pt x="305" y="520"/>
                </a:lnTo>
                <a:lnTo>
                  <a:pt x="305" y="507"/>
                </a:lnTo>
                <a:lnTo>
                  <a:pt x="305" y="494"/>
                </a:lnTo>
                <a:lnTo>
                  <a:pt x="318" y="482"/>
                </a:lnTo>
                <a:lnTo>
                  <a:pt x="318" y="456"/>
                </a:lnTo>
                <a:lnTo>
                  <a:pt x="331" y="444"/>
                </a:lnTo>
                <a:lnTo>
                  <a:pt x="343" y="406"/>
                </a:lnTo>
                <a:lnTo>
                  <a:pt x="356" y="380"/>
                </a:lnTo>
                <a:lnTo>
                  <a:pt x="382" y="342"/>
                </a:lnTo>
                <a:lnTo>
                  <a:pt x="394" y="317"/>
                </a:lnTo>
                <a:lnTo>
                  <a:pt x="407" y="279"/>
                </a:lnTo>
                <a:lnTo>
                  <a:pt x="420" y="254"/>
                </a:lnTo>
                <a:lnTo>
                  <a:pt x="433" y="241"/>
                </a:lnTo>
                <a:lnTo>
                  <a:pt x="433" y="216"/>
                </a:lnTo>
                <a:lnTo>
                  <a:pt x="445" y="203"/>
                </a:lnTo>
                <a:lnTo>
                  <a:pt x="445" y="190"/>
                </a:lnTo>
                <a:lnTo>
                  <a:pt x="433" y="190"/>
                </a:lnTo>
                <a:lnTo>
                  <a:pt x="433" y="178"/>
                </a:lnTo>
                <a:lnTo>
                  <a:pt x="407" y="178"/>
                </a:lnTo>
                <a:lnTo>
                  <a:pt x="394" y="178"/>
                </a:lnTo>
                <a:lnTo>
                  <a:pt x="369" y="178"/>
                </a:lnTo>
                <a:lnTo>
                  <a:pt x="343" y="178"/>
                </a:lnTo>
                <a:lnTo>
                  <a:pt x="305" y="190"/>
                </a:lnTo>
                <a:lnTo>
                  <a:pt x="267" y="190"/>
                </a:lnTo>
                <a:lnTo>
                  <a:pt x="229" y="203"/>
                </a:lnTo>
                <a:lnTo>
                  <a:pt x="178" y="216"/>
                </a:lnTo>
                <a:lnTo>
                  <a:pt x="114" y="228"/>
                </a:lnTo>
                <a:lnTo>
                  <a:pt x="64" y="228"/>
                </a:lnTo>
                <a:lnTo>
                  <a:pt x="0" y="228"/>
                </a:lnTo>
                <a:lnTo>
                  <a:pt x="0" y="139"/>
                </a:lnTo>
                <a:lnTo>
                  <a:pt x="76" y="139"/>
                </a:lnTo>
                <a:lnTo>
                  <a:pt x="140" y="139"/>
                </a:lnTo>
                <a:lnTo>
                  <a:pt x="216" y="127"/>
                </a:lnTo>
                <a:lnTo>
                  <a:pt x="293" y="101"/>
                </a:lnTo>
                <a:lnTo>
                  <a:pt x="318" y="89"/>
                </a:lnTo>
                <a:lnTo>
                  <a:pt x="356" y="89"/>
                </a:lnTo>
                <a:lnTo>
                  <a:pt x="382" y="76"/>
                </a:lnTo>
                <a:lnTo>
                  <a:pt x="394" y="63"/>
                </a:lnTo>
                <a:lnTo>
                  <a:pt x="420" y="63"/>
                </a:lnTo>
                <a:lnTo>
                  <a:pt x="433" y="51"/>
                </a:lnTo>
                <a:lnTo>
                  <a:pt x="445" y="38"/>
                </a:lnTo>
                <a:lnTo>
                  <a:pt x="458" y="38"/>
                </a:lnTo>
                <a:lnTo>
                  <a:pt x="471" y="25"/>
                </a:lnTo>
                <a:lnTo>
                  <a:pt x="483" y="13"/>
                </a:lnTo>
                <a:lnTo>
                  <a:pt x="496" y="0"/>
                </a:lnTo>
                <a:lnTo>
                  <a:pt x="522" y="0"/>
                </a:lnTo>
                <a:lnTo>
                  <a:pt x="534" y="0"/>
                </a:lnTo>
                <a:lnTo>
                  <a:pt x="560" y="13"/>
                </a:lnTo>
                <a:lnTo>
                  <a:pt x="598" y="38"/>
                </a:lnTo>
                <a:lnTo>
                  <a:pt x="636" y="51"/>
                </a:lnTo>
                <a:lnTo>
                  <a:pt x="662" y="76"/>
                </a:lnTo>
                <a:lnTo>
                  <a:pt x="674" y="89"/>
                </a:lnTo>
                <a:lnTo>
                  <a:pt x="687" y="101"/>
                </a:lnTo>
                <a:lnTo>
                  <a:pt x="700" y="114"/>
                </a:lnTo>
                <a:lnTo>
                  <a:pt x="712" y="127"/>
                </a:lnTo>
                <a:lnTo>
                  <a:pt x="712" y="139"/>
                </a:lnTo>
                <a:lnTo>
                  <a:pt x="712" y="165"/>
                </a:lnTo>
                <a:lnTo>
                  <a:pt x="687" y="178"/>
                </a:lnTo>
                <a:lnTo>
                  <a:pt x="674" y="178"/>
                </a:lnTo>
                <a:lnTo>
                  <a:pt x="649" y="190"/>
                </a:lnTo>
                <a:lnTo>
                  <a:pt x="636" y="190"/>
                </a:lnTo>
                <a:lnTo>
                  <a:pt x="623" y="203"/>
                </a:lnTo>
                <a:lnTo>
                  <a:pt x="598" y="216"/>
                </a:lnTo>
                <a:lnTo>
                  <a:pt x="585" y="241"/>
                </a:lnTo>
                <a:lnTo>
                  <a:pt x="560" y="266"/>
                </a:lnTo>
                <a:lnTo>
                  <a:pt x="534" y="292"/>
                </a:lnTo>
                <a:lnTo>
                  <a:pt x="509" y="317"/>
                </a:lnTo>
                <a:lnTo>
                  <a:pt x="483" y="355"/>
                </a:lnTo>
                <a:lnTo>
                  <a:pt x="458" y="393"/>
                </a:lnTo>
                <a:lnTo>
                  <a:pt x="433" y="418"/>
                </a:lnTo>
                <a:lnTo>
                  <a:pt x="407" y="444"/>
                </a:lnTo>
                <a:lnTo>
                  <a:pt x="394" y="469"/>
                </a:lnTo>
                <a:lnTo>
                  <a:pt x="382" y="482"/>
                </a:lnTo>
                <a:lnTo>
                  <a:pt x="382" y="494"/>
                </a:lnTo>
                <a:lnTo>
                  <a:pt x="369" y="507"/>
                </a:lnTo>
                <a:lnTo>
                  <a:pt x="369" y="520"/>
                </a:lnTo>
                <a:lnTo>
                  <a:pt x="382" y="532"/>
                </a:lnTo>
                <a:lnTo>
                  <a:pt x="382" y="558"/>
                </a:lnTo>
                <a:lnTo>
                  <a:pt x="394" y="570"/>
                </a:lnTo>
                <a:lnTo>
                  <a:pt x="420" y="596"/>
                </a:lnTo>
                <a:lnTo>
                  <a:pt x="433" y="621"/>
                </a:lnTo>
                <a:lnTo>
                  <a:pt x="458" y="646"/>
                </a:lnTo>
                <a:lnTo>
                  <a:pt x="496" y="697"/>
                </a:lnTo>
                <a:lnTo>
                  <a:pt x="534" y="760"/>
                </a:lnTo>
                <a:lnTo>
                  <a:pt x="547" y="786"/>
                </a:lnTo>
                <a:lnTo>
                  <a:pt x="560" y="811"/>
                </a:lnTo>
                <a:lnTo>
                  <a:pt x="560" y="836"/>
                </a:lnTo>
                <a:lnTo>
                  <a:pt x="572" y="849"/>
                </a:lnTo>
                <a:lnTo>
                  <a:pt x="572" y="874"/>
                </a:lnTo>
                <a:lnTo>
                  <a:pt x="572" y="900"/>
                </a:lnTo>
                <a:lnTo>
                  <a:pt x="572" y="925"/>
                </a:lnTo>
                <a:lnTo>
                  <a:pt x="560" y="950"/>
                </a:lnTo>
                <a:lnTo>
                  <a:pt x="547" y="988"/>
                </a:lnTo>
                <a:lnTo>
                  <a:pt x="522" y="103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31" name="Freeform 35"/>
          <p:cNvSpPr>
            <a:spLocks noChangeArrowheads="1"/>
          </p:cNvSpPr>
          <p:nvPr/>
        </p:nvSpPr>
        <p:spPr bwMode="auto">
          <a:xfrm>
            <a:off x="6719888" y="2185988"/>
            <a:ext cx="669925" cy="393700"/>
          </a:xfrm>
          <a:custGeom>
            <a:avLst/>
            <a:gdLst>
              <a:gd name="T0" fmla="*/ 2147483646 w 1055"/>
              <a:gd name="T1" fmla="*/ 2147483646 h 621"/>
              <a:gd name="T2" fmla="*/ 2147483646 w 1055"/>
              <a:gd name="T3" fmla="*/ 2147483646 h 621"/>
              <a:gd name="T4" fmla="*/ 2147483646 w 1055"/>
              <a:gd name="T5" fmla="*/ 2147483646 h 621"/>
              <a:gd name="T6" fmla="*/ 2147483646 w 1055"/>
              <a:gd name="T7" fmla="*/ 2147483646 h 621"/>
              <a:gd name="T8" fmla="*/ 2147483646 w 1055"/>
              <a:gd name="T9" fmla="*/ 2147483646 h 621"/>
              <a:gd name="T10" fmla="*/ 2147483646 w 1055"/>
              <a:gd name="T11" fmla="*/ 2147483646 h 621"/>
              <a:gd name="T12" fmla="*/ 2147483646 w 1055"/>
              <a:gd name="T13" fmla="*/ 2147483646 h 621"/>
              <a:gd name="T14" fmla="*/ 2147483646 w 1055"/>
              <a:gd name="T15" fmla="*/ 2147483646 h 621"/>
              <a:gd name="T16" fmla="*/ 2147483646 w 1055"/>
              <a:gd name="T17" fmla="*/ 2147483646 h 621"/>
              <a:gd name="T18" fmla="*/ 2147483646 w 1055"/>
              <a:gd name="T19" fmla="*/ 2147483646 h 621"/>
              <a:gd name="T20" fmla="*/ 2147483646 w 1055"/>
              <a:gd name="T21" fmla="*/ 2147483646 h 621"/>
              <a:gd name="T22" fmla="*/ 2147483646 w 1055"/>
              <a:gd name="T23" fmla="*/ 2147483646 h 621"/>
              <a:gd name="T24" fmla="*/ 2147483646 w 1055"/>
              <a:gd name="T25" fmla="*/ 2147483646 h 621"/>
              <a:gd name="T26" fmla="*/ 2147483646 w 1055"/>
              <a:gd name="T27" fmla="*/ 2147483646 h 621"/>
              <a:gd name="T28" fmla="*/ 2147483646 w 1055"/>
              <a:gd name="T29" fmla="*/ 2147483646 h 621"/>
              <a:gd name="T30" fmla="*/ 2147483646 w 1055"/>
              <a:gd name="T31" fmla="*/ 2147483646 h 621"/>
              <a:gd name="T32" fmla="*/ 2147483646 w 1055"/>
              <a:gd name="T33" fmla="*/ 2147483646 h 621"/>
              <a:gd name="T34" fmla="*/ 2147483646 w 1055"/>
              <a:gd name="T35" fmla="*/ 2147483646 h 621"/>
              <a:gd name="T36" fmla="*/ 2147483646 w 1055"/>
              <a:gd name="T37" fmla="*/ 2147483646 h 621"/>
              <a:gd name="T38" fmla="*/ 2147483646 w 1055"/>
              <a:gd name="T39" fmla="*/ 2147483646 h 621"/>
              <a:gd name="T40" fmla="*/ 2147483646 w 1055"/>
              <a:gd name="T41" fmla="*/ 2147483646 h 621"/>
              <a:gd name="T42" fmla="*/ 2147483646 w 1055"/>
              <a:gd name="T43" fmla="*/ 2147483646 h 621"/>
              <a:gd name="T44" fmla="*/ 2147483646 w 1055"/>
              <a:gd name="T45" fmla="*/ 2147483646 h 621"/>
              <a:gd name="T46" fmla="*/ 2147483646 w 1055"/>
              <a:gd name="T47" fmla="*/ 2147483646 h 621"/>
              <a:gd name="T48" fmla="*/ 2147483646 w 1055"/>
              <a:gd name="T49" fmla="*/ 2147483646 h 621"/>
              <a:gd name="T50" fmla="*/ 2147483646 w 1055"/>
              <a:gd name="T51" fmla="*/ 2147483646 h 621"/>
              <a:gd name="T52" fmla="*/ 2147483646 w 1055"/>
              <a:gd name="T53" fmla="*/ 2147483646 h 621"/>
              <a:gd name="T54" fmla="*/ 2147483646 w 1055"/>
              <a:gd name="T55" fmla="*/ 2147483646 h 621"/>
              <a:gd name="T56" fmla="*/ 0 w 1055"/>
              <a:gd name="T57" fmla="*/ 2147483646 h 621"/>
              <a:gd name="T58" fmla="*/ 2147483646 w 1055"/>
              <a:gd name="T59" fmla="*/ 2147483646 h 621"/>
              <a:gd name="T60" fmla="*/ 2147483646 w 1055"/>
              <a:gd name="T61" fmla="*/ 2147483646 h 621"/>
              <a:gd name="T62" fmla="*/ 2147483646 w 1055"/>
              <a:gd name="T63" fmla="*/ 2147483646 h 621"/>
              <a:gd name="T64" fmla="*/ 2147483646 w 1055"/>
              <a:gd name="T65" fmla="*/ 2147483646 h 621"/>
              <a:gd name="T66" fmla="*/ 2147483646 w 1055"/>
              <a:gd name="T67" fmla="*/ 2147483646 h 621"/>
              <a:gd name="T68" fmla="*/ 2147483646 w 1055"/>
              <a:gd name="T69" fmla="*/ 2147483646 h 621"/>
              <a:gd name="T70" fmla="*/ 2147483646 w 1055"/>
              <a:gd name="T71" fmla="*/ 2147483646 h 621"/>
              <a:gd name="T72" fmla="*/ 2147483646 w 1055"/>
              <a:gd name="T73" fmla="*/ 0 h 621"/>
              <a:gd name="T74" fmla="*/ 2147483646 w 1055"/>
              <a:gd name="T75" fmla="*/ 0 h 621"/>
              <a:gd name="T76" fmla="*/ 2147483646 w 1055"/>
              <a:gd name="T77" fmla="*/ 2147483646 h 621"/>
              <a:gd name="T78" fmla="*/ 2147483646 w 1055"/>
              <a:gd name="T79" fmla="*/ 2147483646 h 621"/>
              <a:gd name="T80" fmla="*/ 2147483646 w 1055"/>
              <a:gd name="T81" fmla="*/ 2147483646 h 6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55" h="621">
                <a:moveTo>
                  <a:pt x="928" y="89"/>
                </a:moveTo>
                <a:lnTo>
                  <a:pt x="966" y="101"/>
                </a:lnTo>
                <a:lnTo>
                  <a:pt x="979" y="114"/>
                </a:lnTo>
                <a:lnTo>
                  <a:pt x="1005" y="139"/>
                </a:lnTo>
                <a:lnTo>
                  <a:pt x="1030" y="152"/>
                </a:lnTo>
                <a:lnTo>
                  <a:pt x="1043" y="152"/>
                </a:lnTo>
                <a:lnTo>
                  <a:pt x="1043" y="165"/>
                </a:lnTo>
                <a:lnTo>
                  <a:pt x="1055" y="177"/>
                </a:lnTo>
                <a:lnTo>
                  <a:pt x="1055" y="190"/>
                </a:lnTo>
                <a:lnTo>
                  <a:pt x="1055" y="203"/>
                </a:lnTo>
                <a:lnTo>
                  <a:pt x="1043" y="215"/>
                </a:lnTo>
                <a:lnTo>
                  <a:pt x="1017" y="228"/>
                </a:lnTo>
                <a:lnTo>
                  <a:pt x="992" y="241"/>
                </a:lnTo>
                <a:lnTo>
                  <a:pt x="979" y="253"/>
                </a:lnTo>
                <a:lnTo>
                  <a:pt x="966" y="253"/>
                </a:lnTo>
                <a:lnTo>
                  <a:pt x="966" y="266"/>
                </a:lnTo>
                <a:lnTo>
                  <a:pt x="954" y="279"/>
                </a:lnTo>
                <a:lnTo>
                  <a:pt x="941" y="291"/>
                </a:lnTo>
                <a:lnTo>
                  <a:pt x="928" y="317"/>
                </a:lnTo>
                <a:lnTo>
                  <a:pt x="928" y="329"/>
                </a:lnTo>
                <a:lnTo>
                  <a:pt x="916" y="355"/>
                </a:lnTo>
                <a:lnTo>
                  <a:pt x="903" y="380"/>
                </a:lnTo>
                <a:lnTo>
                  <a:pt x="890" y="405"/>
                </a:lnTo>
                <a:lnTo>
                  <a:pt x="890" y="431"/>
                </a:lnTo>
                <a:lnTo>
                  <a:pt x="877" y="469"/>
                </a:lnTo>
                <a:lnTo>
                  <a:pt x="865" y="507"/>
                </a:lnTo>
                <a:lnTo>
                  <a:pt x="852" y="532"/>
                </a:lnTo>
                <a:lnTo>
                  <a:pt x="839" y="583"/>
                </a:lnTo>
                <a:lnTo>
                  <a:pt x="826" y="621"/>
                </a:lnTo>
                <a:lnTo>
                  <a:pt x="687" y="621"/>
                </a:lnTo>
                <a:lnTo>
                  <a:pt x="699" y="557"/>
                </a:lnTo>
                <a:lnTo>
                  <a:pt x="725" y="494"/>
                </a:lnTo>
                <a:lnTo>
                  <a:pt x="737" y="418"/>
                </a:lnTo>
                <a:lnTo>
                  <a:pt x="737" y="342"/>
                </a:lnTo>
                <a:lnTo>
                  <a:pt x="750" y="304"/>
                </a:lnTo>
                <a:lnTo>
                  <a:pt x="750" y="279"/>
                </a:lnTo>
                <a:lnTo>
                  <a:pt x="750" y="241"/>
                </a:lnTo>
                <a:lnTo>
                  <a:pt x="750" y="215"/>
                </a:lnTo>
                <a:lnTo>
                  <a:pt x="750" y="203"/>
                </a:lnTo>
                <a:lnTo>
                  <a:pt x="750" y="190"/>
                </a:lnTo>
                <a:lnTo>
                  <a:pt x="750" y="177"/>
                </a:lnTo>
                <a:lnTo>
                  <a:pt x="737" y="165"/>
                </a:lnTo>
                <a:lnTo>
                  <a:pt x="725" y="165"/>
                </a:lnTo>
                <a:lnTo>
                  <a:pt x="712" y="165"/>
                </a:lnTo>
                <a:lnTo>
                  <a:pt x="687" y="165"/>
                </a:lnTo>
                <a:lnTo>
                  <a:pt x="648" y="165"/>
                </a:lnTo>
                <a:lnTo>
                  <a:pt x="610" y="165"/>
                </a:lnTo>
                <a:lnTo>
                  <a:pt x="559" y="177"/>
                </a:lnTo>
                <a:lnTo>
                  <a:pt x="496" y="177"/>
                </a:lnTo>
                <a:lnTo>
                  <a:pt x="432" y="190"/>
                </a:lnTo>
                <a:lnTo>
                  <a:pt x="356" y="190"/>
                </a:lnTo>
                <a:lnTo>
                  <a:pt x="292" y="203"/>
                </a:lnTo>
                <a:lnTo>
                  <a:pt x="229" y="203"/>
                </a:lnTo>
                <a:lnTo>
                  <a:pt x="165" y="215"/>
                </a:lnTo>
                <a:lnTo>
                  <a:pt x="127" y="215"/>
                </a:lnTo>
                <a:lnTo>
                  <a:pt x="76" y="215"/>
                </a:lnTo>
                <a:lnTo>
                  <a:pt x="38" y="215"/>
                </a:lnTo>
                <a:lnTo>
                  <a:pt x="0" y="215"/>
                </a:lnTo>
                <a:lnTo>
                  <a:pt x="0" y="127"/>
                </a:lnTo>
                <a:lnTo>
                  <a:pt x="114" y="127"/>
                </a:lnTo>
                <a:lnTo>
                  <a:pt x="229" y="127"/>
                </a:lnTo>
                <a:lnTo>
                  <a:pt x="330" y="114"/>
                </a:lnTo>
                <a:lnTo>
                  <a:pt x="458" y="101"/>
                </a:lnTo>
                <a:lnTo>
                  <a:pt x="508" y="89"/>
                </a:lnTo>
                <a:lnTo>
                  <a:pt x="547" y="76"/>
                </a:lnTo>
                <a:lnTo>
                  <a:pt x="597" y="76"/>
                </a:lnTo>
                <a:lnTo>
                  <a:pt x="623" y="63"/>
                </a:lnTo>
                <a:lnTo>
                  <a:pt x="661" y="63"/>
                </a:lnTo>
                <a:lnTo>
                  <a:pt x="687" y="51"/>
                </a:lnTo>
                <a:lnTo>
                  <a:pt x="699" y="38"/>
                </a:lnTo>
                <a:lnTo>
                  <a:pt x="725" y="38"/>
                </a:lnTo>
                <a:lnTo>
                  <a:pt x="737" y="13"/>
                </a:lnTo>
                <a:lnTo>
                  <a:pt x="750" y="13"/>
                </a:lnTo>
                <a:lnTo>
                  <a:pt x="776" y="0"/>
                </a:lnTo>
                <a:lnTo>
                  <a:pt x="788" y="0"/>
                </a:lnTo>
                <a:lnTo>
                  <a:pt x="801" y="0"/>
                </a:lnTo>
                <a:lnTo>
                  <a:pt x="814" y="13"/>
                </a:lnTo>
                <a:lnTo>
                  <a:pt x="826" y="13"/>
                </a:lnTo>
                <a:lnTo>
                  <a:pt x="839" y="25"/>
                </a:lnTo>
                <a:lnTo>
                  <a:pt x="865" y="38"/>
                </a:lnTo>
                <a:lnTo>
                  <a:pt x="877" y="51"/>
                </a:lnTo>
                <a:lnTo>
                  <a:pt x="903" y="63"/>
                </a:lnTo>
                <a:lnTo>
                  <a:pt x="928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32" name="Freeform 36"/>
          <p:cNvSpPr>
            <a:spLocks noChangeArrowheads="1"/>
          </p:cNvSpPr>
          <p:nvPr/>
        </p:nvSpPr>
        <p:spPr bwMode="auto">
          <a:xfrm>
            <a:off x="6735763" y="2524125"/>
            <a:ext cx="588962" cy="120650"/>
          </a:xfrm>
          <a:custGeom>
            <a:avLst/>
            <a:gdLst>
              <a:gd name="T0" fmla="*/ 2147483646 w 929"/>
              <a:gd name="T1" fmla="*/ 2147483646 h 190"/>
              <a:gd name="T2" fmla="*/ 2147483646 w 929"/>
              <a:gd name="T3" fmla="*/ 2147483646 h 190"/>
              <a:gd name="T4" fmla="*/ 2147483646 w 929"/>
              <a:gd name="T5" fmla="*/ 2147483646 h 190"/>
              <a:gd name="T6" fmla="*/ 2147483646 w 929"/>
              <a:gd name="T7" fmla="*/ 2147483646 h 190"/>
              <a:gd name="T8" fmla="*/ 2147483646 w 929"/>
              <a:gd name="T9" fmla="*/ 0 h 190"/>
              <a:gd name="T10" fmla="*/ 2147483646 w 929"/>
              <a:gd name="T11" fmla="*/ 0 h 190"/>
              <a:gd name="T12" fmla="*/ 2147483646 w 929"/>
              <a:gd name="T13" fmla="*/ 0 h 190"/>
              <a:gd name="T14" fmla="*/ 2147483646 w 929"/>
              <a:gd name="T15" fmla="*/ 0 h 190"/>
              <a:gd name="T16" fmla="*/ 2147483646 w 929"/>
              <a:gd name="T17" fmla="*/ 0 h 190"/>
              <a:gd name="T18" fmla="*/ 2147483646 w 929"/>
              <a:gd name="T19" fmla="*/ 2147483646 h 190"/>
              <a:gd name="T20" fmla="*/ 2147483646 w 929"/>
              <a:gd name="T21" fmla="*/ 2147483646 h 190"/>
              <a:gd name="T22" fmla="*/ 2147483646 w 929"/>
              <a:gd name="T23" fmla="*/ 2147483646 h 190"/>
              <a:gd name="T24" fmla="*/ 2147483646 w 929"/>
              <a:gd name="T25" fmla="*/ 2147483646 h 190"/>
              <a:gd name="T26" fmla="*/ 2147483646 w 929"/>
              <a:gd name="T27" fmla="*/ 2147483646 h 190"/>
              <a:gd name="T28" fmla="*/ 2147483646 w 929"/>
              <a:gd name="T29" fmla="*/ 2147483646 h 190"/>
              <a:gd name="T30" fmla="*/ 2147483646 w 929"/>
              <a:gd name="T31" fmla="*/ 2147483646 h 190"/>
              <a:gd name="T32" fmla="*/ 2147483646 w 929"/>
              <a:gd name="T33" fmla="*/ 2147483646 h 190"/>
              <a:gd name="T34" fmla="*/ 2147483646 w 929"/>
              <a:gd name="T35" fmla="*/ 2147483646 h 190"/>
              <a:gd name="T36" fmla="*/ 2147483646 w 929"/>
              <a:gd name="T37" fmla="*/ 2147483646 h 190"/>
              <a:gd name="T38" fmla="*/ 2147483646 w 929"/>
              <a:gd name="T39" fmla="*/ 2147483646 h 190"/>
              <a:gd name="T40" fmla="*/ 2147483646 w 929"/>
              <a:gd name="T41" fmla="*/ 2147483646 h 190"/>
              <a:gd name="T42" fmla="*/ 2147483646 w 929"/>
              <a:gd name="T43" fmla="*/ 2147483646 h 190"/>
              <a:gd name="T44" fmla="*/ 2147483646 w 929"/>
              <a:gd name="T45" fmla="*/ 2147483646 h 190"/>
              <a:gd name="T46" fmla="*/ 2147483646 w 929"/>
              <a:gd name="T47" fmla="*/ 2147483646 h 190"/>
              <a:gd name="T48" fmla="*/ 2147483646 w 929"/>
              <a:gd name="T49" fmla="*/ 2147483646 h 190"/>
              <a:gd name="T50" fmla="*/ 2147483646 w 929"/>
              <a:gd name="T51" fmla="*/ 2147483646 h 190"/>
              <a:gd name="T52" fmla="*/ 2147483646 w 929"/>
              <a:gd name="T53" fmla="*/ 2147483646 h 190"/>
              <a:gd name="T54" fmla="*/ 2147483646 w 929"/>
              <a:gd name="T55" fmla="*/ 2147483646 h 190"/>
              <a:gd name="T56" fmla="*/ 2147483646 w 929"/>
              <a:gd name="T57" fmla="*/ 2147483646 h 190"/>
              <a:gd name="T58" fmla="*/ 2147483646 w 929"/>
              <a:gd name="T59" fmla="*/ 2147483646 h 190"/>
              <a:gd name="T60" fmla="*/ 2147483646 w 929"/>
              <a:gd name="T61" fmla="*/ 2147483646 h 190"/>
              <a:gd name="T62" fmla="*/ 2147483646 w 929"/>
              <a:gd name="T63" fmla="*/ 2147483646 h 190"/>
              <a:gd name="T64" fmla="*/ 2147483646 w 929"/>
              <a:gd name="T65" fmla="*/ 2147483646 h 190"/>
              <a:gd name="T66" fmla="*/ 2147483646 w 929"/>
              <a:gd name="T67" fmla="*/ 2147483646 h 190"/>
              <a:gd name="T68" fmla="*/ 0 w 929"/>
              <a:gd name="T69" fmla="*/ 2147483646 h 190"/>
              <a:gd name="T70" fmla="*/ 0 w 929"/>
              <a:gd name="T71" fmla="*/ 2147483646 h 190"/>
              <a:gd name="T72" fmla="*/ 2147483646 w 929"/>
              <a:gd name="T73" fmla="*/ 2147483646 h 190"/>
              <a:gd name="T74" fmla="*/ 2147483646 w 929"/>
              <a:gd name="T75" fmla="*/ 2147483646 h 190"/>
              <a:gd name="T76" fmla="*/ 2147483646 w 929"/>
              <a:gd name="T77" fmla="*/ 2147483646 h 190"/>
              <a:gd name="T78" fmla="*/ 2147483646 w 929"/>
              <a:gd name="T79" fmla="*/ 2147483646 h 190"/>
              <a:gd name="T80" fmla="*/ 2147483646 w 929"/>
              <a:gd name="T81" fmla="*/ 2147483646 h 190"/>
              <a:gd name="T82" fmla="*/ 2147483646 w 929"/>
              <a:gd name="T83" fmla="*/ 2147483646 h 190"/>
              <a:gd name="T84" fmla="*/ 2147483646 w 929"/>
              <a:gd name="T85" fmla="*/ 2147483646 h 190"/>
              <a:gd name="T86" fmla="*/ 2147483646 w 929"/>
              <a:gd name="T87" fmla="*/ 2147483646 h 19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929" h="190">
                <a:moveTo>
                  <a:pt x="458" y="38"/>
                </a:moveTo>
                <a:lnTo>
                  <a:pt x="534" y="25"/>
                </a:lnTo>
                <a:lnTo>
                  <a:pt x="598" y="13"/>
                </a:lnTo>
                <a:lnTo>
                  <a:pt x="662" y="13"/>
                </a:lnTo>
                <a:lnTo>
                  <a:pt x="712" y="0"/>
                </a:lnTo>
                <a:lnTo>
                  <a:pt x="763" y="0"/>
                </a:lnTo>
                <a:lnTo>
                  <a:pt x="801" y="0"/>
                </a:lnTo>
                <a:lnTo>
                  <a:pt x="827" y="0"/>
                </a:lnTo>
                <a:lnTo>
                  <a:pt x="852" y="0"/>
                </a:lnTo>
                <a:lnTo>
                  <a:pt x="878" y="13"/>
                </a:lnTo>
                <a:lnTo>
                  <a:pt x="891" y="13"/>
                </a:lnTo>
                <a:lnTo>
                  <a:pt x="903" y="25"/>
                </a:lnTo>
                <a:lnTo>
                  <a:pt x="916" y="38"/>
                </a:lnTo>
                <a:lnTo>
                  <a:pt x="929" y="51"/>
                </a:lnTo>
                <a:lnTo>
                  <a:pt x="929" y="63"/>
                </a:lnTo>
                <a:lnTo>
                  <a:pt x="929" y="76"/>
                </a:lnTo>
                <a:lnTo>
                  <a:pt x="916" y="89"/>
                </a:lnTo>
                <a:lnTo>
                  <a:pt x="903" y="101"/>
                </a:lnTo>
                <a:lnTo>
                  <a:pt x="878" y="114"/>
                </a:lnTo>
                <a:lnTo>
                  <a:pt x="865" y="114"/>
                </a:lnTo>
                <a:lnTo>
                  <a:pt x="852" y="114"/>
                </a:lnTo>
                <a:lnTo>
                  <a:pt x="827" y="114"/>
                </a:lnTo>
                <a:lnTo>
                  <a:pt x="789" y="127"/>
                </a:lnTo>
                <a:lnTo>
                  <a:pt x="763" y="127"/>
                </a:lnTo>
                <a:lnTo>
                  <a:pt x="725" y="127"/>
                </a:lnTo>
                <a:lnTo>
                  <a:pt x="674" y="127"/>
                </a:lnTo>
                <a:lnTo>
                  <a:pt x="623" y="140"/>
                </a:lnTo>
                <a:lnTo>
                  <a:pt x="560" y="140"/>
                </a:lnTo>
                <a:lnTo>
                  <a:pt x="496" y="152"/>
                </a:lnTo>
                <a:lnTo>
                  <a:pt x="433" y="152"/>
                </a:lnTo>
                <a:lnTo>
                  <a:pt x="356" y="152"/>
                </a:lnTo>
                <a:lnTo>
                  <a:pt x="280" y="165"/>
                </a:lnTo>
                <a:lnTo>
                  <a:pt x="191" y="178"/>
                </a:lnTo>
                <a:lnTo>
                  <a:pt x="102" y="178"/>
                </a:lnTo>
                <a:lnTo>
                  <a:pt x="0" y="190"/>
                </a:lnTo>
                <a:lnTo>
                  <a:pt x="0" y="101"/>
                </a:lnTo>
                <a:lnTo>
                  <a:pt x="38" y="101"/>
                </a:lnTo>
                <a:lnTo>
                  <a:pt x="89" y="101"/>
                </a:lnTo>
                <a:lnTo>
                  <a:pt x="140" y="89"/>
                </a:lnTo>
                <a:lnTo>
                  <a:pt x="191" y="89"/>
                </a:lnTo>
                <a:lnTo>
                  <a:pt x="254" y="76"/>
                </a:lnTo>
                <a:lnTo>
                  <a:pt x="318" y="63"/>
                </a:lnTo>
                <a:lnTo>
                  <a:pt x="382" y="51"/>
                </a:lnTo>
                <a:lnTo>
                  <a:pt x="458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33" name="Freeform 37"/>
          <p:cNvSpPr>
            <a:spLocks noChangeArrowheads="1"/>
          </p:cNvSpPr>
          <p:nvPr/>
        </p:nvSpPr>
        <p:spPr bwMode="auto">
          <a:xfrm>
            <a:off x="7042150" y="1598613"/>
            <a:ext cx="242888" cy="401637"/>
          </a:xfrm>
          <a:custGeom>
            <a:avLst/>
            <a:gdLst>
              <a:gd name="T0" fmla="*/ 2147483646 w 382"/>
              <a:gd name="T1" fmla="*/ 2147483646 h 633"/>
              <a:gd name="T2" fmla="*/ 2147483646 w 382"/>
              <a:gd name="T3" fmla="*/ 2147483646 h 633"/>
              <a:gd name="T4" fmla="*/ 2147483646 w 382"/>
              <a:gd name="T5" fmla="*/ 2147483646 h 633"/>
              <a:gd name="T6" fmla="*/ 2147483646 w 382"/>
              <a:gd name="T7" fmla="*/ 2147483646 h 633"/>
              <a:gd name="T8" fmla="*/ 2147483646 w 382"/>
              <a:gd name="T9" fmla="*/ 2147483646 h 633"/>
              <a:gd name="T10" fmla="*/ 2147483646 w 382"/>
              <a:gd name="T11" fmla="*/ 2147483646 h 633"/>
              <a:gd name="T12" fmla="*/ 2147483646 w 382"/>
              <a:gd name="T13" fmla="*/ 2147483646 h 633"/>
              <a:gd name="T14" fmla="*/ 2147483646 w 382"/>
              <a:gd name="T15" fmla="*/ 2147483646 h 633"/>
              <a:gd name="T16" fmla="*/ 2147483646 w 382"/>
              <a:gd name="T17" fmla="*/ 2147483646 h 633"/>
              <a:gd name="T18" fmla="*/ 2147483646 w 382"/>
              <a:gd name="T19" fmla="*/ 2147483646 h 633"/>
              <a:gd name="T20" fmla="*/ 2147483646 w 382"/>
              <a:gd name="T21" fmla="*/ 2147483646 h 633"/>
              <a:gd name="T22" fmla="*/ 2147483646 w 382"/>
              <a:gd name="T23" fmla="*/ 2147483646 h 633"/>
              <a:gd name="T24" fmla="*/ 2147483646 w 382"/>
              <a:gd name="T25" fmla="*/ 2147483646 h 633"/>
              <a:gd name="T26" fmla="*/ 2147483646 w 382"/>
              <a:gd name="T27" fmla="*/ 2147483646 h 633"/>
              <a:gd name="T28" fmla="*/ 2147483646 w 382"/>
              <a:gd name="T29" fmla="*/ 2147483646 h 633"/>
              <a:gd name="T30" fmla="*/ 2147483646 w 382"/>
              <a:gd name="T31" fmla="*/ 2147483646 h 633"/>
              <a:gd name="T32" fmla="*/ 2147483646 w 382"/>
              <a:gd name="T33" fmla="*/ 2147483646 h 633"/>
              <a:gd name="T34" fmla="*/ 2147483646 w 382"/>
              <a:gd name="T35" fmla="*/ 2147483646 h 633"/>
              <a:gd name="T36" fmla="*/ 2147483646 w 382"/>
              <a:gd name="T37" fmla="*/ 2147483646 h 633"/>
              <a:gd name="T38" fmla="*/ 2147483646 w 382"/>
              <a:gd name="T39" fmla="*/ 2147483646 h 633"/>
              <a:gd name="T40" fmla="*/ 2147483646 w 382"/>
              <a:gd name="T41" fmla="*/ 2147483646 h 633"/>
              <a:gd name="T42" fmla="*/ 2147483646 w 382"/>
              <a:gd name="T43" fmla="*/ 2147483646 h 633"/>
              <a:gd name="T44" fmla="*/ 2147483646 w 382"/>
              <a:gd name="T45" fmla="*/ 2147483646 h 633"/>
              <a:gd name="T46" fmla="*/ 2147483646 w 382"/>
              <a:gd name="T47" fmla="*/ 2147483646 h 633"/>
              <a:gd name="T48" fmla="*/ 2147483646 w 382"/>
              <a:gd name="T49" fmla="*/ 2147483646 h 633"/>
              <a:gd name="T50" fmla="*/ 0 w 382"/>
              <a:gd name="T51" fmla="*/ 2147483646 h 633"/>
              <a:gd name="T52" fmla="*/ 2147483646 w 382"/>
              <a:gd name="T53" fmla="*/ 2147483646 h 633"/>
              <a:gd name="T54" fmla="*/ 2147483646 w 382"/>
              <a:gd name="T55" fmla="*/ 2147483646 h 633"/>
              <a:gd name="T56" fmla="*/ 2147483646 w 382"/>
              <a:gd name="T57" fmla="*/ 2147483646 h 633"/>
              <a:gd name="T58" fmla="*/ 2147483646 w 382"/>
              <a:gd name="T59" fmla="*/ 2147483646 h 633"/>
              <a:gd name="T60" fmla="*/ 2147483646 w 382"/>
              <a:gd name="T61" fmla="*/ 2147483646 h 633"/>
              <a:gd name="T62" fmla="*/ 2147483646 w 382"/>
              <a:gd name="T63" fmla="*/ 2147483646 h 633"/>
              <a:gd name="T64" fmla="*/ 2147483646 w 382"/>
              <a:gd name="T65" fmla="*/ 2147483646 h 633"/>
              <a:gd name="T66" fmla="*/ 2147483646 w 382"/>
              <a:gd name="T67" fmla="*/ 2147483646 h 633"/>
              <a:gd name="T68" fmla="*/ 2147483646 w 382"/>
              <a:gd name="T69" fmla="*/ 2147483646 h 633"/>
              <a:gd name="T70" fmla="*/ 2147483646 w 382"/>
              <a:gd name="T71" fmla="*/ 2147483646 h 633"/>
              <a:gd name="T72" fmla="*/ 2147483646 w 382"/>
              <a:gd name="T73" fmla="*/ 2147483646 h 633"/>
              <a:gd name="T74" fmla="*/ 2147483646 w 382"/>
              <a:gd name="T75" fmla="*/ 2147483646 h 633"/>
              <a:gd name="T76" fmla="*/ 2147483646 w 382"/>
              <a:gd name="T77" fmla="*/ 2147483646 h 633"/>
              <a:gd name="T78" fmla="*/ 2147483646 w 382"/>
              <a:gd name="T79" fmla="*/ 2147483646 h 633"/>
              <a:gd name="T80" fmla="*/ 2147483646 w 382"/>
              <a:gd name="T81" fmla="*/ 2147483646 h 633"/>
              <a:gd name="T82" fmla="*/ 2147483646 w 382"/>
              <a:gd name="T83" fmla="*/ 0 h 633"/>
              <a:gd name="T84" fmla="*/ 2147483646 w 382"/>
              <a:gd name="T85" fmla="*/ 0 h 633"/>
              <a:gd name="T86" fmla="*/ 2147483646 w 382"/>
              <a:gd name="T87" fmla="*/ 0 h 633"/>
              <a:gd name="T88" fmla="*/ 2147483646 w 382"/>
              <a:gd name="T89" fmla="*/ 0 h 633"/>
              <a:gd name="T90" fmla="*/ 2147483646 w 382"/>
              <a:gd name="T91" fmla="*/ 2147483646 h 633"/>
              <a:gd name="T92" fmla="*/ 2147483646 w 382"/>
              <a:gd name="T93" fmla="*/ 2147483646 h 633"/>
              <a:gd name="T94" fmla="*/ 2147483646 w 382"/>
              <a:gd name="T95" fmla="*/ 2147483646 h 633"/>
              <a:gd name="T96" fmla="*/ 2147483646 w 382"/>
              <a:gd name="T97" fmla="*/ 2147483646 h 63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82" h="633">
                <a:moveTo>
                  <a:pt x="280" y="51"/>
                </a:moveTo>
                <a:lnTo>
                  <a:pt x="306" y="63"/>
                </a:lnTo>
                <a:lnTo>
                  <a:pt x="318" y="76"/>
                </a:lnTo>
                <a:lnTo>
                  <a:pt x="344" y="89"/>
                </a:lnTo>
                <a:lnTo>
                  <a:pt x="357" y="101"/>
                </a:lnTo>
                <a:lnTo>
                  <a:pt x="369" y="114"/>
                </a:lnTo>
                <a:lnTo>
                  <a:pt x="369" y="127"/>
                </a:lnTo>
                <a:lnTo>
                  <a:pt x="382" y="139"/>
                </a:lnTo>
                <a:lnTo>
                  <a:pt x="382" y="152"/>
                </a:lnTo>
                <a:lnTo>
                  <a:pt x="382" y="165"/>
                </a:lnTo>
                <a:lnTo>
                  <a:pt x="369" y="177"/>
                </a:lnTo>
                <a:lnTo>
                  <a:pt x="369" y="190"/>
                </a:lnTo>
                <a:lnTo>
                  <a:pt x="357" y="203"/>
                </a:lnTo>
                <a:lnTo>
                  <a:pt x="344" y="228"/>
                </a:lnTo>
                <a:lnTo>
                  <a:pt x="331" y="253"/>
                </a:lnTo>
                <a:lnTo>
                  <a:pt x="306" y="279"/>
                </a:lnTo>
                <a:lnTo>
                  <a:pt x="293" y="304"/>
                </a:lnTo>
                <a:lnTo>
                  <a:pt x="268" y="342"/>
                </a:lnTo>
                <a:lnTo>
                  <a:pt x="242" y="367"/>
                </a:lnTo>
                <a:lnTo>
                  <a:pt x="217" y="405"/>
                </a:lnTo>
                <a:lnTo>
                  <a:pt x="191" y="443"/>
                </a:lnTo>
                <a:lnTo>
                  <a:pt x="166" y="494"/>
                </a:lnTo>
                <a:lnTo>
                  <a:pt x="128" y="532"/>
                </a:lnTo>
                <a:lnTo>
                  <a:pt x="89" y="583"/>
                </a:lnTo>
                <a:lnTo>
                  <a:pt x="51" y="633"/>
                </a:lnTo>
                <a:lnTo>
                  <a:pt x="0" y="633"/>
                </a:lnTo>
                <a:lnTo>
                  <a:pt x="39" y="557"/>
                </a:lnTo>
                <a:lnTo>
                  <a:pt x="64" y="469"/>
                </a:lnTo>
                <a:lnTo>
                  <a:pt x="89" y="405"/>
                </a:lnTo>
                <a:lnTo>
                  <a:pt x="115" y="342"/>
                </a:lnTo>
                <a:lnTo>
                  <a:pt x="140" y="291"/>
                </a:lnTo>
                <a:lnTo>
                  <a:pt x="153" y="241"/>
                </a:lnTo>
                <a:lnTo>
                  <a:pt x="166" y="215"/>
                </a:lnTo>
                <a:lnTo>
                  <a:pt x="166" y="177"/>
                </a:lnTo>
                <a:lnTo>
                  <a:pt x="179" y="139"/>
                </a:lnTo>
                <a:lnTo>
                  <a:pt x="179" y="101"/>
                </a:lnTo>
                <a:lnTo>
                  <a:pt x="179" y="76"/>
                </a:lnTo>
                <a:lnTo>
                  <a:pt x="166" y="63"/>
                </a:lnTo>
                <a:lnTo>
                  <a:pt x="153" y="38"/>
                </a:lnTo>
                <a:lnTo>
                  <a:pt x="153" y="25"/>
                </a:lnTo>
                <a:lnTo>
                  <a:pt x="153" y="13"/>
                </a:lnTo>
                <a:lnTo>
                  <a:pt x="166" y="0"/>
                </a:lnTo>
                <a:lnTo>
                  <a:pt x="179" y="0"/>
                </a:lnTo>
                <a:lnTo>
                  <a:pt x="191" y="0"/>
                </a:lnTo>
                <a:lnTo>
                  <a:pt x="204" y="0"/>
                </a:lnTo>
                <a:lnTo>
                  <a:pt x="217" y="13"/>
                </a:lnTo>
                <a:lnTo>
                  <a:pt x="242" y="25"/>
                </a:lnTo>
                <a:lnTo>
                  <a:pt x="255" y="38"/>
                </a:lnTo>
                <a:lnTo>
                  <a:pt x="280" y="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24" name="Freeform 28"/>
          <p:cNvSpPr>
            <a:spLocks noChangeArrowheads="1"/>
          </p:cNvSpPr>
          <p:nvPr/>
        </p:nvSpPr>
        <p:spPr bwMode="auto">
          <a:xfrm>
            <a:off x="6064250" y="1404938"/>
            <a:ext cx="138113" cy="1311275"/>
          </a:xfrm>
          <a:custGeom>
            <a:avLst/>
            <a:gdLst>
              <a:gd name="T0" fmla="*/ 2147483646 w 216"/>
              <a:gd name="T1" fmla="*/ 2147483646 h 2065"/>
              <a:gd name="T2" fmla="*/ 2147483646 w 216"/>
              <a:gd name="T3" fmla="*/ 2147483646 h 2065"/>
              <a:gd name="T4" fmla="*/ 2147483646 w 216"/>
              <a:gd name="T5" fmla="*/ 2147483646 h 2065"/>
              <a:gd name="T6" fmla="*/ 2147483646 w 216"/>
              <a:gd name="T7" fmla="*/ 0 h 2065"/>
              <a:gd name="T8" fmla="*/ 2147483646 w 216"/>
              <a:gd name="T9" fmla="*/ 0 h 2065"/>
              <a:gd name="T10" fmla="*/ 2147483646 w 216"/>
              <a:gd name="T11" fmla="*/ 2147483646 h 2065"/>
              <a:gd name="T12" fmla="*/ 2147483646 w 216"/>
              <a:gd name="T13" fmla="*/ 2147483646 h 2065"/>
              <a:gd name="T14" fmla="*/ 2147483646 w 216"/>
              <a:gd name="T15" fmla="*/ 2147483646 h 2065"/>
              <a:gd name="T16" fmla="*/ 2147483646 w 216"/>
              <a:gd name="T17" fmla="*/ 2147483646 h 2065"/>
              <a:gd name="T18" fmla="*/ 2147483646 w 216"/>
              <a:gd name="T19" fmla="*/ 2147483646 h 2065"/>
              <a:gd name="T20" fmla="*/ 2147483646 w 216"/>
              <a:gd name="T21" fmla="*/ 2147483646 h 2065"/>
              <a:gd name="T22" fmla="*/ 2147483646 w 216"/>
              <a:gd name="T23" fmla="*/ 2147483646 h 2065"/>
              <a:gd name="T24" fmla="*/ 2147483646 w 216"/>
              <a:gd name="T25" fmla="*/ 2147483646 h 2065"/>
              <a:gd name="T26" fmla="*/ 2147483646 w 216"/>
              <a:gd name="T27" fmla="*/ 2147483646 h 2065"/>
              <a:gd name="T28" fmla="*/ 2147483646 w 216"/>
              <a:gd name="T29" fmla="*/ 2147483646 h 2065"/>
              <a:gd name="T30" fmla="*/ 2147483646 w 216"/>
              <a:gd name="T31" fmla="*/ 2147483646 h 2065"/>
              <a:gd name="T32" fmla="*/ 2147483646 w 216"/>
              <a:gd name="T33" fmla="*/ 2147483646 h 2065"/>
              <a:gd name="T34" fmla="*/ 2147483646 w 216"/>
              <a:gd name="T35" fmla="*/ 2147483646 h 2065"/>
              <a:gd name="T36" fmla="*/ 2147483646 w 216"/>
              <a:gd name="T37" fmla="*/ 2147483646 h 2065"/>
              <a:gd name="T38" fmla="*/ 2147483646 w 216"/>
              <a:gd name="T39" fmla="*/ 2147483646 h 2065"/>
              <a:gd name="T40" fmla="*/ 2147483646 w 216"/>
              <a:gd name="T41" fmla="*/ 2147483646 h 2065"/>
              <a:gd name="T42" fmla="*/ 2147483646 w 216"/>
              <a:gd name="T43" fmla="*/ 2147483646 h 2065"/>
              <a:gd name="T44" fmla="*/ 2147483646 w 216"/>
              <a:gd name="T45" fmla="*/ 2147483646 h 2065"/>
              <a:gd name="T46" fmla="*/ 2147483646 w 216"/>
              <a:gd name="T47" fmla="*/ 2147483646 h 2065"/>
              <a:gd name="T48" fmla="*/ 2147483646 w 216"/>
              <a:gd name="T49" fmla="*/ 2147483646 h 2065"/>
              <a:gd name="T50" fmla="*/ 2147483646 w 216"/>
              <a:gd name="T51" fmla="*/ 2147483646 h 2065"/>
              <a:gd name="T52" fmla="*/ 2147483646 w 216"/>
              <a:gd name="T53" fmla="*/ 2147483646 h 2065"/>
              <a:gd name="T54" fmla="*/ 2147483646 w 216"/>
              <a:gd name="T55" fmla="*/ 2147483646 h 2065"/>
              <a:gd name="T56" fmla="*/ 2147483646 w 216"/>
              <a:gd name="T57" fmla="*/ 2147483646 h 2065"/>
              <a:gd name="T58" fmla="*/ 2147483646 w 216"/>
              <a:gd name="T59" fmla="*/ 2147483646 h 2065"/>
              <a:gd name="T60" fmla="*/ 2147483646 w 216"/>
              <a:gd name="T61" fmla="*/ 2147483646 h 2065"/>
              <a:gd name="T62" fmla="*/ 2147483646 w 216"/>
              <a:gd name="T63" fmla="*/ 2147483646 h 2065"/>
              <a:gd name="T64" fmla="*/ 2147483646 w 216"/>
              <a:gd name="T65" fmla="*/ 2147483646 h 2065"/>
              <a:gd name="T66" fmla="*/ 2147483646 w 216"/>
              <a:gd name="T67" fmla="*/ 2147483646 h 2065"/>
              <a:gd name="T68" fmla="*/ 2147483646 w 216"/>
              <a:gd name="T69" fmla="*/ 2147483646 h 2065"/>
              <a:gd name="T70" fmla="*/ 0 w 216"/>
              <a:gd name="T71" fmla="*/ 2147483646 h 2065"/>
              <a:gd name="T72" fmla="*/ 2147483646 w 216"/>
              <a:gd name="T73" fmla="*/ 2147483646 h 2065"/>
              <a:gd name="T74" fmla="*/ 2147483646 w 216"/>
              <a:gd name="T75" fmla="*/ 2147483646 h 2065"/>
              <a:gd name="T76" fmla="*/ 2147483646 w 216"/>
              <a:gd name="T77" fmla="*/ 2147483646 h 2065"/>
              <a:gd name="T78" fmla="*/ 2147483646 w 216"/>
              <a:gd name="T79" fmla="*/ 2147483646 h 2065"/>
              <a:gd name="T80" fmla="*/ 2147483646 w 216"/>
              <a:gd name="T81" fmla="*/ 2147483646 h 2065"/>
              <a:gd name="T82" fmla="*/ 2147483646 w 216"/>
              <a:gd name="T83" fmla="*/ 2147483646 h 2065"/>
              <a:gd name="T84" fmla="*/ 2147483646 w 216"/>
              <a:gd name="T85" fmla="*/ 2147483646 h 2065"/>
              <a:gd name="T86" fmla="*/ 2147483646 w 216"/>
              <a:gd name="T87" fmla="*/ 2147483646 h 2065"/>
              <a:gd name="T88" fmla="*/ 2147483646 w 216"/>
              <a:gd name="T89" fmla="*/ 2147483646 h 2065"/>
              <a:gd name="T90" fmla="*/ 2147483646 w 216"/>
              <a:gd name="T91" fmla="*/ 2147483646 h 2065"/>
              <a:gd name="T92" fmla="*/ 2147483646 w 216"/>
              <a:gd name="T93" fmla="*/ 2147483646 h 2065"/>
              <a:gd name="T94" fmla="*/ 2147483646 w 216"/>
              <a:gd name="T95" fmla="*/ 2147483646 h 2065"/>
              <a:gd name="T96" fmla="*/ 2147483646 w 216"/>
              <a:gd name="T97" fmla="*/ 2147483646 h 2065"/>
              <a:gd name="T98" fmla="*/ 2147483646 w 216"/>
              <a:gd name="T99" fmla="*/ 2147483646 h 2065"/>
              <a:gd name="T100" fmla="*/ 2147483646 w 216"/>
              <a:gd name="T101" fmla="*/ 2147483646 h 2065"/>
              <a:gd name="T102" fmla="*/ 2147483646 w 216"/>
              <a:gd name="T103" fmla="*/ 2147483646 h 2065"/>
              <a:gd name="T104" fmla="*/ 2147483646 w 216"/>
              <a:gd name="T105" fmla="*/ 2147483646 h 2065"/>
              <a:gd name="T106" fmla="*/ 2147483646 w 216"/>
              <a:gd name="T107" fmla="*/ 2147483646 h 2065"/>
              <a:gd name="T108" fmla="*/ 2147483646 w 216"/>
              <a:gd name="T109" fmla="*/ 2147483646 h 20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" h="2065">
                <a:moveTo>
                  <a:pt x="64" y="101"/>
                </a:moveTo>
                <a:lnTo>
                  <a:pt x="51" y="89"/>
                </a:lnTo>
                <a:lnTo>
                  <a:pt x="38" y="76"/>
                </a:lnTo>
                <a:lnTo>
                  <a:pt x="38" y="63"/>
                </a:lnTo>
                <a:lnTo>
                  <a:pt x="38" y="51"/>
                </a:lnTo>
                <a:lnTo>
                  <a:pt x="38" y="25"/>
                </a:lnTo>
                <a:lnTo>
                  <a:pt x="38" y="12"/>
                </a:lnTo>
                <a:lnTo>
                  <a:pt x="51" y="0"/>
                </a:lnTo>
                <a:lnTo>
                  <a:pt x="76" y="0"/>
                </a:lnTo>
                <a:lnTo>
                  <a:pt x="89" y="0"/>
                </a:lnTo>
                <a:lnTo>
                  <a:pt x="115" y="0"/>
                </a:lnTo>
                <a:lnTo>
                  <a:pt x="140" y="12"/>
                </a:lnTo>
                <a:lnTo>
                  <a:pt x="178" y="12"/>
                </a:lnTo>
                <a:lnTo>
                  <a:pt x="216" y="25"/>
                </a:lnTo>
                <a:lnTo>
                  <a:pt x="216" y="127"/>
                </a:lnTo>
                <a:lnTo>
                  <a:pt x="216" y="215"/>
                </a:lnTo>
                <a:lnTo>
                  <a:pt x="216" y="317"/>
                </a:lnTo>
                <a:lnTo>
                  <a:pt x="216" y="393"/>
                </a:lnTo>
                <a:lnTo>
                  <a:pt x="216" y="481"/>
                </a:lnTo>
                <a:lnTo>
                  <a:pt x="216" y="570"/>
                </a:lnTo>
                <a:lnTo>
                  <a:pt x="216" y="646"/>
                </a:lnTo>
                <a:lnTo>
                  <a:pt x="216" y="722"/>
                </a:lnTo>
                <a:lnTo>
                  <a:pt x="204" y="798"/>
                </a:lnTo>
                <a:lnTo>
                  <a:pt x="204" y="874"/>
                </a:lnTo>
                <a:lnTo>
                  <a:pt x="204" y="937"/>
                </a:lnTo>
                <a:lnTo>
                  <a:pt x="204" y="1001"/>
                </a:lnTo>
                <a:lnTo>
                  <a:pt x="204" y="1064"/>
                </a:lnTo>
                <a:lnTo>
                  <a:pt x="204" y="1128"/>
                </a:lnTo>
                <a:lnTo>
                  <a:pt x="204" y="1191"/>
                </a:lnTo>
                <a:lnTo>
                  <a:pt x="204" y="1242"/>
                </a:lnTo>
                <a:lnTo>
                  <a:pt x="204" y="1292"/>
                </a:lnTo>
                <a:lnTo>
                  <a:pt x="204" y="1343"/>
                </a:lnTo>
                <a:lnTo>
                  <a:pt x="204" y="1394"/>
                </a:lnTo>
                <a:lnTo>
                  <a:pt x="204" y="1444"/>
                </a:lnTo>
                <a:lnTo>
                  <a:pt x="191" y="1482"/>
                </a:lnTo>
                <a:lnTo>
                  <a:pt x="191" y="1520"/>
                </a:lnTo>
                <a:lnTo>
                  <a:pt x="191" y="1558"/>
                </a:lnTo>
                <a:lnTo>
                  <a:pt x="191" y="1584"/>
                </a:lnTo>
                <a:lnTo>
                  <a:pt x="191" y="1622"/>
                </a:lnTo>
                <a:lnTo>
                  <a:pt x="191" y="1647"/>
                </a:lnTo>
                <a:lnTo>
                  <a:pt x="191" y="1672"/>
                </a:lnTo>
                <a:lnTo>
                  <a:pt x="191" y="1698"/>
                </a:lnTo>
                <a:lnTo>
                  <a:pt x="191" y="1723"/>
                </a:lnTo>
                <a:lnTo>
                  <a:pt x="191" y="1736"/>
                </a:lnTo>
                <a:lnTo>
                  <a:pt x="191" y="1748"/>
                </a:lnTo>
                <a:lnTo>
                  <a:pt x="191" y="1761"/>
                </a:lnTo>
                <a:lnTo>
                  <a:pt x="178" y="1799"/>
                </a:lnTo>
                <a:lnTo>
                  <a:pt x="178" y="1850"/>
                </a:lnTo>
                <a:lnTo>
                  <a:pt x="165" y="1875"/>
                </a:lnTo>
                <a:lnTo>
                  <a:pt x="165" y="1913"/>
                </a:lnTo>
                <a:lnTo>
                  <a:pt x="153" y="1939"/>
                </a:lnTo>
                <a:lnTo>
                  <a:pt x="153" y="1964"/>
                </a:lnTo>
                <a:lnTo>
                  <a:pt x="140" y="1989"/>
                </a:lnTo>
                <a:lnTo>
                  <a:pt x="140" y="2002"/>
                </a:lnTo>
                <a:lnTo>
                  <a:pt x="127" y="2040"/>
                </a:lnTo>
                <a:lnTo>
                  <a:pt x="115" y="2053"/>
                </a:lnTo>
                <a:lnTo>
                  <a:pt x="102" y="2065"/>
                </a:lnTo>
                <a:lnTo>
                  <a:pt x="89" y="2065"/>
                </a:lnTo>
                <a:lnTo>
                  <a:pt x="76" y="2065"/>
                </a:lnTo>
                <a:lnTo>
                  <a:pt x="76" y="2053"/>
                </a:lnTo>
                <a:lnTo>
                  <a:pt x="64" y="2040"/>
                </a:lnTo>
                <a:lnTo>
                  <a:pt x="51" y="2027"/>
                </a:lnTo>
                <a:lnTo>
                  <a:pt x="51" y="2002"/>
                </a:lnTo>
                <a:lnTo>
                  <a:pt x="38" y="1977"/>
                </a:lnTo>
                <a:lnTo>
                  <a:pt x="38" y="1951"/>
                </a:lnTo>
                <a:lnTo>
                  <a:pt x="38" y="1926"/>
                </a:lnTo>
                <a:lnTo>
                  <a:pt x="25" y="1901"/>
                </a:lnTo>
                <a:lnTo>
                  <a:pt x="25" y="1875"/>
                </a:lnTo>
                <a:lnTo>
                  <a:pt x="13" y="1862"/>
                </a:lnTo>
                <a:lnTo>
                  <a:pt x="13" y="1837"/>
                </a:lnTo>
                <a:lnTo>
                  <a:pt x="13" y="1824"/>
                </a:lnTo>
                <a:lnTo>
                  <a:pt x="0" y="1812"/>
                </a:lnTo>
                <a:lnTo>
                  <a:pt x="13" y="1812"/>
                </a:lnTo>
                <a:lnTo>
                  <a:pt x="13" y="1799"/>
                </a:lnTo>
                <a:lnTo>
                  <a:pt x="13" y="1786"/>
                </a:lnTo>
                <a:lnTo>
                  <a:pt x="13" y="1761"/>
                </a:lnTo>
                <a:lnTo>
                  <a:pt x="25" y="1748"/>
                </a:lnTo>
                <a:lnTo>
                  <a:pt x="25" y="1723"/>
                </a:lnTo>
                <a:lnTo>
                  <a:pt x="25" y="1710"/>
                </a:lnTo>
                <a:lnTo>
                  <a:pt x="38" y="1685"/>
                </a:lnTo>
                <a:lnTo>
                  <a:pt x="38" y="1647"/>
                </a:lnTo>
                <a:lnTo>
                  <a:pt x="38" y="1609"/>
                </a:lnTo>
                <a:lnTo>
                  <a:pt x="51" y="1571"/>
                </a:lnTo>
                <a:lnTo>
                  <a:pt x="51" y="1520"/>
                </a:lnTo>
                <a:lnTo>
                  <a:pt x="64" y="1470"/>
                </a:lnTo>
                <a:lnTo>
                  <a:pt x="64" y="1406"/>
                </a:lnTo>
                <a:lnTo>
                  <a:pt x="76" y="1343"/>
                </a:lnTo>
                <a:lnTo>
                  <a:pt x="76" y="1267"/>
                </a:lnTo>
                <a:lnTo>
                  <a:pt x="76" y="1191"/>
                </a:lnTo>
                <a:lnTo>
                  <a:pt x="89" y="1102"/>
                </a:lnTo>
                <a:lnTo>
                  <a:pt x="89" y="1014"/>
                </a:lnTo>
                <a:lnTo>
                  <a:pt x="89" y="925"/>
                </a:lnTo>
                <a:lnTo>
                  <a:pt x="102" y="823"/>
                </a:lnTo>
                <a:lnTo>
                  <a:pt x="102" y="722"/>
                </a:lnTo>
                <a:lnTo>
                  <a:pt x="102" y="608"/>
                </a:lnTo>
                <a:lnTo>
                  <a:pt x="102" y="557"/>
                </a:lnTo>
                <a:lnTo>
                  <a:pt x="102" y="494"/>
                </a:lnTo>
                <a:lnTo>
                  <a:pt x="102" y="456"/>
                </a:lnTo>
                <a:lnTo>
                  <a:pt x="102" y="405"/>
                </a:lnTo>
                <a:lnTo>
                  <a:pt x="102" y="367"/>
                </a:lnTo>
                <a:lnTo>
                  <a:pt x="102" y="317"/>
                </a:lnTo>
                <a:lnTo>
                  <a:pt x="102" y="291"/>
                </a:lnTo>
                <a:lnTo>
                  <a:pt x="102" y="253"/>
                </a:lnTo>
                <a:lnTo>
                  <a:pt x="89" y="215"/>
                </a:lnTo>
                <a:lnTo>
                  <a:pt x="89" y="190"/>
                </a:lnTo>
                <a:lnTo>
                  <a:pt x="89" y="165"/>
                </a:lnTo>
                <a:lnTo>
                  <a:pt x="89" y="152"/>
                </a:lnTo>
                <a:lnTo>
                  <a:pt x="76" y="127"/>
                </a:lnTo>
                <a:lnTo>
                  <a:pt x="76" y="114"/>
                </a:lnTo>
                <a:lnTo>
                  <a:pt x="64" y="1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28" name="Freeform 32"/>
          <p:cNvSpPr>
            <a:spLocks noChangeArrowheads="1"/>
          </p:cNvSpPr>
          <p:nvPr/>
        </p:nvSpPr>
        <p:spPr bwMode="auto">
          <a:xfrm>
            <a:off x="6396038" y="1897063"/>
            <a:ext cx="1284287" cy="215900"/>
          </a:xfrm>
          <a:custGeom>
            <a:avLst/>
            <a:gdLst>
              <a:gd name="T0" fmla="*/ 2147483646 w 2022"/>
              <a:gd name="T1" fmla="*/ 2147483646 h 342"/>
              <a:gd name="T2" fmla="*/ 2147483646 w 2022"/>
              <a:gd name="T3" fmla="*/ 2147483646 h 342"/>
              <a:gd name="T4" fmla="*/ 2147483646 w 2022"/>
              <a:gd name="T5" fmla="*/ 2147483646 h 342"/>
              <a:gd name="T6" fmla="*/ 2147483646 w 2022"/>
              <a:gd name="T7" fmla="*/ 2147483646 h 342"/>
              <a:gd name="T8" fmla="*/ 2147483646 w 2022"/>
              <a:gd name="T9" fmla="*/ 2147483646 h 342"/>
              <a:gd name="T10" fmla="*/ 2147483646 w 2022"/>
              <a:gd name="T11" fmla="*/ 2147483646 h 342"/>
              <a:gd name="T12" fmla="*/ 2147483646 w 2022"/>
              <a:gd name="T13" fmla="*/ 2147483646 h 342"/>
              <a:gd name="T14" fmla="*/ 2147483646 w 2022"/>
              <a:gd name="T15" fmla="*/ 2147483646 h 342"/>
              <a:gd name="T16" fmla="*/ 2147483646 w 2022"/>
              <a:gd name="T17" fmla="*/ 2147483646 h 342"/>
              <a:gd name="T18" fmla="*/ 2147483646 w 2022"/>
              <a:gd name="T19" fmla="*/ 2147483646 h 342"/>
              <a:gd name="T20" fmla="*/ 2147483646 w 2022"/>
              <a:gd name="T21" fmla="*/ 2147483646 h 342"/>
              <a:gd name="T22" fmla="*/ 2147483646 w 2022"/>
              <a:gd name="T23" fmla="*/ 2147483646 h 342"/>
              <a:gd name="T24" fmla="*/ 2147483646 w 2022"/>
              <a:gd name="T25" fmla="*/ 2147483646 h 342"/>
              <a:gd name="T26" fmla="*/ 2147483646 w 2022"/>
              <a:gd name="T27" fmla="*/ 2147483646 h 342"/>
              <a:gd name="T28" fmla="*/ 2147483646 w 2022"/>
              <a:gd name="T29" fmla="*/ 2147483646 h 342"/>
              <a:gd name="T30" fmla="*/ 2147483646 w 2022"/>
              <a:gd name="T31" fmla="*/ 2147483646 h 342"/>
              <a:gd name="T32" fmla="*/ 0 w 2022"/>
              <a:gd name="T33" fmla="*/ 2147483646 h 342"/>
              <a:gd name="T34" fmla="*/ 2147483646 w 2022"/>
              <a:gd name="T35" fmla="*/ 2147483646 h 342"/>
              <a:gd name="T36" fmla="*/ 2147483646 w 2022"/>
              <a:gd name="T37" fmla="*/ 2147483646 h 342"/>
              <a:gd name="T38" fmla="*/ 2147483646 w 2022"/>
              <a:gd name="T39" fmla="*/ 2147483646 h 342"/>
              <a:gd name="T40" fmla="*/ 2147483646 w 2022"/>
              <a:gd name="T41" fmla="*/ 2147483646 h 342"/>
              <a:gd name="T42" fmla="*/ 2147483646 w 2022"/>
              <a:gd name="T43" fmla="*/ 2147483646 h 342"/>
              <a:gd name="T44" fmla="*/ 2147483646 w 2022"/>
              <a:gd name="T45" fmla="*/ 2147483646 h 342"/>
              <a:gd name="T46" fmla="*/ 2147483646 w 2022"/>
              <a:gd name="T47" fmla="*/ 2147483646 h 342"/>
              <a:gd name="T48" fmla="*/ 2147483646 w 2022"/>
              <a:gd name="T49" fmla="*/ 2147483646 h 342"/>
              <a:gd name="T50" fmla="*/ 2147483646 w 2022"/>
              <a:gd name="T51" fmla="*/ 2147483646 h 342"/>
              <a:gd name="T52" fmla="*/ 2147483646 w 2022"/>
              <a:gd name="T53" fmla="*/ 2147483646 h 342"/>
              <a:gd name="T54" fmla="*/ 2147483646 w 2022"/>
              <a:gd name="T55" fmla="*/ 2147483646 h 342"/>
              <a:gd name="T56" fmla="*/ 2147483646 w 2022"/>
              <a:gd name="T57" fmla="*/ 2147483646 h 342"/>
              <a:gd name="T58" fmla="*/ 2147483646 w 2022"/>
              <a:gd name="T59" fmla="*/ 2147483646 h 342"/>
              <a:gd name="T60" fmla="*/ 2147483646 w 2022"/>
              <a:gd name="T61" fmla="*/ 0 h 342"/>
              <a:gd name="T62" fmla="*/ 2147483646 w 2022"/>
              <a:gd name="T63" fmla="*/ 0 h 342"/>
              <a:gd name="T64" fmla="*/ 2147483646 w 2022"/>
              <a:gd name="T65" fmla="*/ 2147483646 h 342"/>
              <a:gd name="T66" fmla="*/ 2147483646 w 2022"/>
              <a:gd name="T67" fmla="*/ 2147483646 h 342"/>
              <a:gd name="T68" fmla="*/ 2147483646 w 2022"/>
              <a:gd name="T69" fmla="*/ 2147483646 h 342"/>
              <a:gd name="T70" fmla="*/ 2147483646 w 2022"/>
              <a:gd name="T71" fmla="*/ 2147483646 h 342"/>
              <a:gd name="T72" fmla="*/ 2147483646 w 2022"/>
              <a:gd name="T73" fmla="*/ 2147483646 h 342"/>
              <a:gd name="T74" fmla="*/ 2147483646 w 2022"/>
              <a:gd name="T75" fmla="*/ 2147483646 h 342"/>
              <a:gd name="T76" fmla="*/ 2147483646 w 2022"/>
              <a:gd name="T77" fmla="*/ 2147483646 h 342"/>
              <a:gd name="T78" fmla="*/ 2147483646 w 2022"/>
              <a:gd name="T79" fmla="*/ 2147483646 h 342"/>
              <a:gd name="T80" fmla="*/ 2147483646 w 2022"/>
              <a:gd name="T81" fmla="*/ 2147483646 h 342"/>
              <a:gd name="T82" fmla="*/ 2147483646 w 2022"/>
              <a:gd name="T83" fmla="*/ 2147483646 h 34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22" h="342">
                <a:moveTo>
                  <a:pt x="1654" y="177"/>
                </a:moveTo>
                <a:lnTo>
                  <a:pt x="1628" y="177"/>
                </a:lnTo>
                <a:lnTo>
                  <a:pt x="1603" y="177"/>
                </a:lnTo>
                <a:lnTo>
                  <a:pt x="1552" y="177"/>
                </a:lnTo>
                <a:lnTo>
                  <a:pt x="1514" y="177"/>
                </a:lnTo>
                <a:lnTo>
                  <a:pt x="1450" y="177"/>
                </a:lnTo>
                <a:lnTo>
                  <a:pt x="1386" y="177"/>
                </a:lnTo>
                <a:lnTo>
                  <a:pt x="1323" y="190"/>
                </a:lnTo>
                <a:lnTo>
                  <a:pt x="1246" y="190"/>
                </a:lnTo>
                <a:lnTo>
                  <a:pt x="1068" y="203"/>
                </a:lnTo>
                <a:lnTo>
                  <a:pt x="903" y="228"/>
                </a:lnTo>
                <a:lnTo>
                  <a:pt x="725" y="253"/>
                </a:lnTo>
                <a:lnTo>
                  <a:pt x="572" y="279"/>
                </a:lnTo>
                <a:lnTo>
                  <a:pt x="534" y="291"/>
                </a:lnTo>
                <a:lnTo>
                  <a:pt x="496" y="291"/>
                </a:lnTo>
                <a:lnTo>
                  <a:pt x="458" y="304"/>
                </a:lnTo>
                <a:lnTo>
                  <a:pt x="419" y="304"/>
                </a:lnTo>
                <a:lnTo>
                  <a:pt x="356" y="317"/>
                </a:lnTo>
                <a:lnTo>
                  <a:pt x="305" y="329"/>
                </a:lnTo>
                <a:lnTo>
                  <a:pt x="267" y="329"/>
                </a:lnTo>
                <a:lnTo>
                  <a:pt x="229" y="342"/>
                </a:lnTo>
                <a:lnTo>
                  <a:pt x="203" y="342"/>
                </a:lnTo>
                <a:lnTo>
                  <a:pt x="190" y="342"/>
                </a:lnTo>
                <a:lnTo>
                  <a:pt x="165" y="342"/>
                </a:lnTo>
                <a:lnTo>
                  <a:pt x="140" y="329"/>
                </a:lnTo>
                <a:lnTo>
                  <a:pt x="114" y="329"/>
                </a:lnTo>
                <a:lnTo>
                  <a:pt x="76" y="317"/>
                </a:lnTo>
                <a:lnTo>
                  <a:pt x="63" y="304"/>
                </a:lnTo>
                <a:lnTo>
                  <a:pt x="38" y="304"/>
                </a:lnTo>
                <a:lnTo>
                  <a:pt x="25" y="291"/>
                </a:lnTo>
                <a:lnTo>
                  <a:pt x="12" y="291"/>
                </a:lnTo>
                <a:lnTo>
                  <a:pt x="12" y="279"/>
                </a:lnTo>
                <a:lnTo>
                  <a:pt x="0" y="279"/>
                </a:lnTo>
                <a:lnTo>
                  <a:pt x="0" y="266"/>
                </a:lnTo>
                <a:lnTo>
                  <a:pt x="12" y="253"/>
                </a:lnTo>
                <a:lnTo>
                  <a:pt x="25" y="253"/>
                </a:lnTo>
                <a:lnTo>
                  <a:pt x="38" y="253"/>
                </a:lnTo>
                <a:lnTo>
                  <a:pt x="63" y="241"/>
                </a:lnTo>
                <a:lnTo>
                  <a:pt x="89" y="241"/>
                </a:lnTo>
                <a:lnTo>
                  <a:pt x="127" y="241"/>
                </a:lnTo>
                <a:lnTo>
                  <a:pt x="165" y="228"/>
                </a:lnTo>
                <a:lnTo>
                  <a:pt x="241" y="228"/>
                </a:lnTo>
                <a:lnTo>
                  <a:pt x="330" y="215"/>
                </a:lnTo>
                <a:lnTo>
                  <a:pt x="407" y="203"/>
                </a:lnTo>
                <a:lnTo>
                  <a:pt x="509" y="190"/>
                </a:lnTo>
                <a:lnTo>
                  <a:pt x="598" y="177"/>
                </a:lnTo>
                <a:lnTo>
                  <a:pt x="687" y="164"/>
                </a:lnTo>
                <a:lnTo>
                  <a:pt x="776" y="152"/>
                </a:lnTo>
                <a:lnTo>
                  <a:pt x="865" y="139"/>
                </a:lnTo>
                <a:lnTo>
                  <a:pt x="903" y="126"/>
                </a:lnTo>
                <a:lnTo>
                  <a:pt x="954" y="126"/>
                </a:lnTo>
                <a:lnTo>
                  <a:pt x="1017" y="114"/>
                </a:lnTo>
                <a:lnTo>
                  <a:pt x="1068" y="101"/>
                </a:lnTo>
                <a:lnTo>
                  <a:pt x="1132" y="88"/>
                </a:lnTo>
                <a:lnTo>
                  <a:pt x="1208" y="76"/>
                </a:lnTo>
                <a:lnTo>
                  <a:pt x="1272" y="63"/>
                </a:lnTo>
                <a:lnTo>
                  <a:pt x="1348" y="50"/>
                </a:lnTo>
                <a:lnTo>
                  <a:pt x="1425" y="38"/>
                </a:lnTo>
                <a:lnTo>
                  <a:pt x="1501" y="25"/>
                </a:lnTo>
                <a:lnTo>
                  <a:pt x="1564" y="12"/>
                </a:lnTo>
                <a:lnTo>
                  <a:pt x="1615" y="0"/>
                </a:lnTo>
                <a:lnTo>
                  <a:pt x="1666" y="0"/>
                </a:lnTo>
                <a:lnTo>
                  <a:pt x="1704" y="0"/>
                </a:lnTo>
                <a:lnTo>
                  <a:pt x="1743" y="0"/>
                </a:lnTo>
                <a:lnTo>
                  <a:pt x="1781" y="0"/>
                </a:lnTo>
                <a:lnTo>
                  <a:pt x="1832" y="12"/>
                </a:lnTo>
                <a:lnTo>
                  <a:pt x="1870" y="25"/>
                </a:lnTo>
                <a:lnTo>
                  <a:pt x="1921" y="50"/>
                </a:lnTo>
                <a:lnTo>
                  <a:pt x="1959" y="76"/>
                </a:lnTo>
                <a:lnTo>
                  <a:pt x="1984" y="101"/>
                </a:lnTo>
                <a:lnTo>
                  <a:pt x="2010" y="114"/>
                </a:lnTo>
                <a:lnTo>
                  <a:pt x="2022" y="139"/>
                </a:lnTo>
                <a:lnTo>
                  <a:pt x="2022" y="164"/>
                </a:lnTo>
                <a:lnTo>
                  <a:pt x="2010" y="177"/>
                </a:lnTo>
                <a:lnTo>
                  <a:pt x="1997" y="190"/>
                </a:lnTo>
                <a:lnTo>
                  <a:pt x="1984" y="190"/>
                </a:lnTo>
                <a:lnTo>
                  <a:pt x="1972" y="190"/>
                </a:lnTo>
                <a:lnTo>
                  <a:pt x="1946" y="190"/>
                </a:lnTo>
                <a:lnTo>
                  <a:pt x="1933" y="190"/>
                </a:lnTo>
                <a:lnTo>
                  <a:pt x="1908" y="190"/>
                </a:lnTo>
                <a:lnTo>
                  <a:pt x="1883" y="190"/>
                </a:lnTo>
                <a:lnTo>
                  <a:pt x="1819" y="190"/>
                </a:lnTo>
                <a:lnTo>
                  <a:pt x="1755" y="190"/>
                </a:lnTo>
                <a:lnTo>
                  <a:pt x="1704" y="190"/>
                </a:lnTo>
                <a:lnTo>
                  <a:pt x="1654" y="1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8" name="矩形 4"/>
          <p:cNvSpPr>
            <a:spLocks noChangeArrowheads="1"/>
          </p:cNvSpPr>
          <p:nvPr/>
        </p:nvSpPr>
        <p:spPr bwMode="auto">
          <a:xfrm>
            <a:off x="2633663" y="141922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52688" y="685800"/>
            <a:ext cx="22320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péi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5963" y="3155950"/>
            <a:ext cx="5576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陪同   陪伴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3878263"/>
            <a:ext cx="8428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爸爸妈妈陪同孩子一起做游戏。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0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0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0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0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0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0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0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001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2982" name="Freeform 38"/>
          <p:cNvSpPr>
            <a:spLocks noChangeArrowheads="1"/>
          </p:cNvSpPr>
          <p:nvPr/>
        </p:nvSpPr>
        <p:spPr bwMode="auto">
          <a:xfrm>
            <a:off x="5940425" y="2043113"/>
            <a:ext cx="1679575" cy="273050"/>
          </a:xfrm>
          <a:custGeom>
            <a:avLst/>
            <a:gdLst>
              <a:gd name="T0" fmla="*/ 2147483646 w 2646"/>
              <a:gd name="T1" fmla="*/ 2147483646 h 431"/>
              <a:gd name="T2" fmla="*/ 2147483646 w 2646"/>
              <a:gd name="T3" fmla="*/ 2147483646 h 431"/>
              <a:gd name="T4" fmla="*/ 2147483646 w 2646"/>
              <a:gd name="T5" fmla="*/ 2147483646 h 431"/>
              <a:gd name="T6" fmla="*/ 2147483646 w 2646"/>
              <a:gd name="T7" fmla="*/ 2147483646 h 431"/>
              <a:gd name="T8" fmla="*/ 2147483646 w 2646"/>
              <a:gd name="T9" fmla="*/ 2147483646 h 431"/>
              <a:gd name="T10" fmla="*/ 2147483646 w 2646"/>
              <a:gd name="T11" fmla="*/ 2147483646 h 431"/>
              <a:gd name="T12" fmla="*/ 2147483646 w 2646"/>
              <a:gd name="T13" fmla="*/ 2147483646 h 431"/>
              <a:gd name="T14" fmla="*/ 2147483646 w 2646"/>
              <a:gd name="T15" fmla="*/ 2147483646 h 431"/>
              <a:gd name="T16" fmla="*/ 2147483646 w 2646"/>
              <a:gd name="T17" fmla="*/ 2147483646 h 431"/>
              <a:gd name="T18" fmla="*/ 2147483646 w 2646"/>
              <a:gd name="T19" fmla="*/ 2147483646 h 431"/>
              <a:gd name="T20" fmla="*/ 2147483646 w 2646"/>
              <a:gd name="T21" fmla="*/ 2147483646 h 431"/>
              <a:gd name="T22" fmla="*/ 2147483646 w 2646"/>
              <a:gd name="T23" fmla="*/ 2147483646 h 431"/>
              <a:gd name="T24" fmla="*/ 2147483646 w 2646"/>
              <a:gd name="T25" fmla="*/ 2147483646 h 431"/>
              <a:gd name="T26" fmla="*/ 2147483646 w 2646"/>
              <a:gd name="T27" fmla="*/ 2147483646 h 431"/>
              <a:gd name="T28" fmla="*/ 2147483646 w 2646"/>
              <a:gd name="T29" fmla="*/ 2147483646 h 431"/>
              <a:gd name="T30" fmla="*/ 2147483646 w 2646"/>
              <a:gd name="T31" fmla="*/ 2147483646 h 431"/>
              <a:gd name="T32" fmla="*/ 2147483646 w 2646"/>
              <a:gd name="T33" fmla="*/ 2147483646 h 431"/>
              <a:gd name="T34" fmla="*/ 2147483646 w 2646"/>
              <a:gd name="T35" fmla="*/ 2147483646 h 431"/>
              <a:gd name="T36" fmla="*/ 2147483646 w 2646"/>
              <a:gd name="T37" fmla="*/ 2147483646 h 431"/>
              <a:gd name="T38" fmla="*/ 2147483646 w 2646"/>
              <a:gd name="T39" fmla="*/ 2147483646 h 431"/>
              <a:gd name="T40" fmla="*/ 2147483646 w 2646"/>
              <a:gd name="T41" fmla="*/ 2147483646 h 431"/>
              <a:gd name="T42" fmla="*/ 2147483646 w 2646"/>
              <a:gd name="T43" fmla="*/ 0 h 431"/>
              <a:gd name="T44" fmla="*/ 2147483646 w 2646"/>
              <a:gd name="T45" fmla="*/ 0 h 431"/>
              <a:gd name="T46" fmla="*/ 2147483646 w 2646"/>
              <a:gd name="T47" fmla="*/ 2147483646 h 431"/>
              <a:gd name="T48" fmla="*/ 2147483646 w 2646"/>
              <a:gd name="T49" fmla="*/ 2147483646 h 431"/>
              <a:gd name="T50" fmla="*/ 2147483646 w 2646"/>
              <a:gd name="T51" fmla="*/ 2147483646 h 431"/>
              <a:gd name="T52" fmla="*/ 2147483646 w 2646"/>
              <a:gd name="T53" fmla="*/ 2147483646 h 431"/>
              <a:gd name="T54" fmla="*/ 2147483646 w 2646"/>
              <a:gd name="T55" fmla="*/ 2147483646 h 431"/>
              <a:gd name="T56" fmla="*/ 2147483646 w 2646"/>
              <a:gd name="T57" fmla="*/ 2147483646 h 431"/>
              <a:gd name="T58" fmla="*/ 2147483646 w 2646"/>
              <a:gd name="T59" fmla="*/ 2147483646 h 431"/>
              <a:gd name="T60" fmla="*/ 2147483646 w 2646"/>
              <a:gd name="T61" fmla="*/ 2147483646 h 431"/>
              <a:gd name="T62" fmla="*/ 2147483646 w 2646"/>
              <a:gd name="T63" fmla="*/ 2147483646 h 431"/>
              <a:gd name="T64" fmla="*/ 2147483646 w 2646"/>
              <a:gd name="T65" fmla="*/ 2147483646 h 431"/>
              <a:gd name="T66" fmla="*/ 2147483646 w 2646"/>
              <a:gd name="T67" fmla="*/ 2147483646 h 431"/>
              <a:gd name="T68" fmla="*/ 2147483646 w 2646"/>
              <a:gd name="T69" fmla="*/ 2147483646 h 431"/>
              <a:gd name="T70" fmla="*/ 2147483646 w 2646"/>
              <a:gd name="T71" fmla="*/ 2147483646 h 431"/>
              <a:gd name="T72" fmla="*/ 2147483646 w 2646"/>
              <a:gd name="T73" fmla="*/ 2147483646 h 431"/>
              <a:gd name="T74" fmla="*/ 2147483646 w 2646"/>
              <a:gd name="T75" fmla="*/ 2147483646 h 431"/>
              <a:gd name="T76" fmla="*/ 2147483646 w 2646"/>
              <a:gd name="T77" fmla="*/ 2147483646 h 431"/>
              <a:gd name="T78" fmla="*/ 2147483646 w 2646"/>
              <a:gd name="T79" fmla="*/ 2147483646 h 431"/>
              <a:gd name="T80" fmla="*/ 2147483646 w 2646"/>
              <a:gd name="T81" fmla="*/ 2147483646 h 431"/>
              <a:gd name="T82" fmla="*/ 2147483646 w 2646"/>
              <a:gd name="T83" fmla="*/ 2147483646 h 431"/>
              <a:gd name="T84" fmla="*/ 2147483646 w 2646"/>
              <a:gd name="T85" fmla="*/ 2147483646 h 431"/>
              <a:gd name="T86" fmla="*/ 2147483646 w 2646"/>
              <a:gd name="T87" fmla="*/ 2147483646 h 43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46" h="431">
                <a:moveTo>
                  <a:pt x="560" y="380"/>
                </a:moveTo>
                <a:lnTo>
                  <a:pt x="522" y="380"/>
                </a:lnTo>
                <a:lnTo>
                  <a:pt x="484" y="393"/>
                </a:lnTo>
                <a:lnTo>
                  <a:pt x="445" y="393"/>
                </a:lnTo>
                <a:lnTo>
                  <a:pt x="407" y="406"/>
                </a:lnTo>
                <a:lnTo>
                  <a:pt x="382" y="406"/>
                </a:lnTo>
                <a:lnTo>
                  <a:pt x="344" y="418"/>
                </a:lnTo>
                <a:lnTo>
                  <a:pt x="318" y="418"/>
                </a:lnTo>
                <a:lnTo>
                  <a:pt x="293" y="418"/>
                </a:lnTo>
                <a:lnTo>
                  <a:pt x="267" y="431"/>
                </a:lnTo>
                <a:lnTo>
                  <a:pt x="255" y="431"/>
                </a:lnTo>
                <a:lnTo>
                  <a:pt x="229" y="431"/>
                </a:lnTo>
                <a:lnTo>
                  <a:pt x="216" y="431"/>
                </a:lnTo>
                <a:lnTo>
                  <a:pt x="191" y="431"/>
                </a:lnTo>
                <a:lnTo>
                  <a:pt x="178" y="431"/>
                </a:lnTo>
                <a:lnTo>
                  <a:pt x="153" y="418"/>
                </a:lnTo>
                <a:lnTo>
                  <a:pt x="115" y="406"/>
                </a:lnTo>
                <a:lnTo>
                  <a:pt x="89" y="380"/>
                </a:lnTo>
                <a:lnTo>
                  <a:pt x="64" y="355"/>
                </a:lnTo>
                <a:lnTo>
                  <a:pt x="38" y="330"/>
                </a:lnTo>
                <a:lnTo>
                  <a:pt x="26" y="304"/>
                </a:lnTo>
                <a:lnTo>
                  <a:pt x="13" y="279"/>
                </a:lnTo>
                <a:lnTo>
                  <a:pt x="0" y="266"/>
                </a:lnTo>
                <a:lnTo>
                  <a:pt x="64" y="266"/>
                </a:lnTo>
                <a:lnTo>
                  <a:pt x="127" y="266"/>
                </a:lnTo>
                <a:lnTo>
                  <a:pt x="191" y="254"/>
                </a:lnTo>
                <a:lnTo>
                  <a:pt x="255" y="254"/>
                </a:lnTo>
                <a:lnTo>
                  <a:pt x="331" y="254"/>
                </a:lnTo>
                <a:lnTo>
                  <a:pt x="407" y="241"/>
                </a:lnTo>
                <a:lnTo>
                  <a:pt x="496" y="228"/>
                </a:lnTo>
                <a:lnTo>
                  <a:pt x="585" y="216"/>
                </a:lnTo>
                <a:lnTo>
                  <a:pt x="763" y="190"/>
                </a:lnTo>
                <a:lnTo>
                  <a:pt x="929" y="178"/>
                </a:lnTo>
                <a:lnTo>
                  <a:pt x="1094" y="152"/>
                </a:lnTo>
                <a:lnTo>
                  <a:pt x="1260" y="140"/>
                </a:lnTo>
                <a:lnTo>
                  <a:pt x="1412" y="127"/>
                </a:lnTo>
                <a:lnTo>
                  <a:pt x="1578" y="102"/>
                </a:lnTo>
                <a:lnTo>
                  <a:pt x="1896" y="51"/>
                </a:lnTo>
                <a:lnTo>
                  <a:pt x="1972" y="38"/>
                </a:lnTo>
                <a:lnTo>
                  <a:pt x="2036" y="26"/>
                </a:lnTo>
                <a:lnTo>
                  <a:pt x="2099" y="26"/>
                </a:lnTo>
                <a:lnTo>
                  <a:pt x="2163" y="13"/>
                </a:lnTo>
                <a:lnTo>
                  <a:pt x="2214" y="0"/>
                </a:lnTo>
                <a:lnTo>
                  <a:pt x="2252" y="0"/>
                </a:lnTo>
                <a:lnTo>
                  <a:pt x="2290" y="0"/>
                </a:lnTo>
                <a:lnTo>
                  <a:pt x="2316" y="0"/>
                </a:lnTo>
                <a:lnTo>
                  <a:pt x="2367" y="0"/>
                </a:lnTo>
                <a:lnTo>
                  <a:pt x="2417" y="13"/>
                </a:lnTo>
                <a:lnTo>
                  <a:pt x="2468" y="38"/>
                </a:lnTo>
                <a:lnTo>
                  <a:pt x="2519" y="64"/>
                </a:lnTo>
                <a:lnTo>
                  <a:pt x="2545" y="76"/>
                </a:lnTo>
                <a:lnTo>
                  <a:pt x="2570" y="102"/>
                </a:lnTo>
                <a:lnTo>
                  <a:pt x="2583" y="114"/>
                </a:lnTo>
                <a:lnTo>
                  <a:pt x="2608" y="127"/>
                </a:lnTo>
                <a:lnTo>
                  <a:pt x="2621" y="140"/>
                </a:lnTo>
                <a:lnTo>
                  <a:pt x="2634" y="152"/>
                </a:lnTo>
                <a:lnTo>
                  <a:pt x="2646" y="165"/>
                </a:lnTo>
                <a:lnTo>
                  <a:pt x="2646" y="178"/>
                </a:lnTo>
                <a:lnTo>
                  <a:pt x="2646" y="203"/>
                </a:lnTo>
                <a:lnTo>
                  <a:pt x="2646" y="216"/>
                </a:lnTo>
                <a:lnTo>
                  <a:pt x="2646" y="228"/>
                </a:lnTo>
                <a:lnTo>
                  <a:pt x="2634" y="228"/>
                </a:lnTo>
                <a:lnTo>
                  <a:pt x="2621" y="228"/>
                </a:lnTo>
                <a:lnTo>
                  <a:pt x="2608" y="228"/>
                </a:lnTo>
                <a:lnTo>
                  <a:pt x="2583" y="228"/>
                </a:lnTo>
                <a:lnTo>
                  <a:pt x="2557" y="228"/>
                </a:lnTo>
                <a:lnTo>
                  <a:pt x="2532" y="228"/>
                </a:lnTo>
                <a:lnTo>
                  <a:pt x="2494" y="228"/>
                </a:lnTo>
                <a:lnTo>
                  <a:pt x="2443" y="228"/>
                </a:lnTo>
                <a:lnTo>
                  <a:pt x="2405" y="216"/>
                </a:lnTo>
                <a:lnTo>
                  <a:pt x="2290" y="216"/>
                </a:lnTo>
                <a:lnTo>
                  <a:pt x="2188" y="216"/>
                </a:lnTo>
                <a:lnTo>
                  <a:pt x="1985" y="203"/>
                </a:lnTo>
                <a:lnTo>
                  <a:pt x="1934" y="203"/>
                </a:lnTo>
                <a:lnTo>
                  <a:pt x="1870" y="216"/>
                </a:lnTo>
                <a:lnTo>
                  <a:pt x="1807" y="216"/>
                </a:lnTo>
                <a:lnTo>
                  <a:pt x="1730" y="216"/>
                </a:lnTo>
                <a:lnTo>
                  <a:pt x="1641" y="228"/>
                </a:lnTo>
                <a:lnTo>
                  <a:pt x="1552" y="228"/>
                </a:lnTo>
                <a:lnTo>
                  <a:pt x="1451" y="241"/>
                </a:lnTo>
                <a:lnTo>
                  <a:pt x="1349" y="254"/>
                </a:lnTo>
                <a:lnTo>
                  <a:pt x="1234" y="266"/>
                </a:lnTo>
                <a:lnTo>
                  <a:pt x="1132" y="279"/>
                </a:lnTo>
                <a:lnTo>
                  <a:pt x="1031" y="292"/>
                </a:lnTo>
                <a:lnTo>
                  <a:pt x="942" y="304"/>
                </a:lnTo>
                <a:lnTo>
                  <a:pt x="840" y="317"/>
                </a:lnTo>
                <a:lnTo>
                  <a:pt x="751" y="342"/>
                </a:lnTo>
                <a:lnTo>
                  <a:pt x="649" y="355"/>
                </a:lnTo>
                <a:lnTo>
                  <a:pt x="560" y="38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3" name="Freeform 39"/>
          <p:cNvSpPr>
            <a:spLocks noChangeArrowheads="1"/>
          </p:cNvSpPr>
          <p:nvPr/>
        </p:nvSpPr>
        <p:spPr bwMode="auto">
          <a:xfrm>
            <a:off x="6675438" y="1890713"/>
            <a:ext cx="169862" cy="957262"/>
          </a:xfrm>
          <a:custGeom>
            <a:avLst/>
            <a:gdLst>
              <a:gd name="T0" fmla="*/ 2147483646 w 267"/>
              <a:gd name="T1" fmla="*/ 2147483646 h 1508"/>
              <a:gd name="T2" fmla="*/ 2147483646 w 267"/>
              <a:gd name="T3" fmla="*/ 2147483646 h 1508"/>
              <a:gd name="T4" fmla="*/ 2147483646 w 267"/>
              <a:gd name="T5" fmla="*/ 2147483646 h 1508"/>
              <a:gd name="T6" fmla="*/ 2147483646 w 267"/>
              <a:gd name="T7" fmla="*/ 2147483646 h 1508"/>
              <a:gd name="T8" fmla="*/ 2147483646 w 267"/>
              <a:gd name="T9" fmla="*/ 2147483646 h 1508"/>
              <a:gd name="T10" fmla="*/ 2147483646 w 267"/>
              <a:gd name="T11" fmla="*/ 2147483646 h 1508"/>
              <a:gd name="T12" fmla="*/ 2147483646 w 267"/>
              <a:gd name="T13" fmla="*/ 2147483646 h 1508"/>
              <a:gd name="T14" fmla="*/ 2147483646 w 267"/>
              <a:gd name="T15" fmla="*/ 2147483646 h 1508"/>
              <a:gd name="T16" fmla="*/ 2147483646 w 267"/>
              <a:gd name="T17" fmla="*/ 2147483646 h 1508"/>
              <a:gd name="T18" fmla="*/ 2147483646 w 267"/>
              <a:gd name="T19" fmla="*/ 2147483646 h 1508"/>
              <a:gd name="T20" fmla="*/ 2147483646 w 267"/>
              <a:gd name="T21" fmla="*/ 2147483646 h 1508"/>
              <a:gd name="T22" fmla="*/ 2147483646 w 267"/>
              <a:gd name="T23" fmla="*/ 2147483646 h 1508"/>
              <a:gd name="T24" fmla="*/ 2147483646 w 267"/>
              <a:gd name="T25" fmla="*/ 2147483646 h 1508"/>
              <a:gd name="T26" fmla="*/ 2147483646 w 267"/>
              <a:gd name="T27" fmla="*/ 2147483646 h 1508"/>
              <a:gd name="T28" fmla="*/ 2147483646 w 267"/>
              <a:gd name="T29" fmla="*/ 2147483646 h 1508"/>
              <a:gd name="T30" fmla="*/ 2147483646 w 267"/>
              <a:gd name="T31" fmla="*/ 2147483646 h 1508"/>
              <a:gd name="T32" fmla="*/ 2147483646 w 267"/>
              <a:gd name="T33" fmla="*/ 2147483646 h 1508"/>
              <a:gd name="T34" fmla="*/ 2147483646 w 267"/>
              <a:gd name="T35" fmla="*/ 2147483646 h 1508"/>
              <a:gd name="T36" fmla="*/ 2147483646 w 267"/>
              <a:gd name="T37" fmla="*/ 2147483646 h 1508"/>
              <a:gd name="T38" fmla="*/ 2147483646 w 267"/>
              <a:gd name="T39" fmla="*/ 2147483646 h 1508"/>
              <a:gd name="T40" fmla="*/ 2147483646 w 267"/>
              <a:gd name="T41" fmla="*/ 2147483646 h 1508"/>
              <a:gd name="T42" fmla="*/ 2147483646 w 267"/>
              <a:gd name="T43" fmla="*/ 2147483646 h 1508"/>
              <a:gd name="T44" fmla="*/ 2147483646 w 267"/>
              <a:gd name="T45" fmla="*/ 2147483646 h 1508"/>
              <a:gd name="T46" fmla="*/ 2147483646 w 267"/>
              <a:gd name="T47" fmla="*/ 2147483646 h 1508"/>
              <a:gd name="T48" fmla="*/ 2147483646 w 267"/>
              <a:gd name="T49" fmla="*/ 2147483646 h 1508"/>
              <a:gd name="T50" fmla="*/ 2147483646 w 267"/>
              <a:gd name="T51" fmla="*/ 2147483646 h 1508"/>
              <a:gd name="T52" fmla="*/ 2147483646 w 267"/>
              <a:gd name="T53" fmla="*/ 2147483646 h 1508"/>
              <a:gd name="T54" fmla="*/ 2147483646 w 267"/>
              <a:gd name="T55" fmla="*/ 2147483646 h 1508"/>
              <a:gd name="T56" fmla="*/ 2147483646 w 267"/>
              <a:gd name="T57" fmla="*/ 2147483646 h 1508"/>
              <a:gd name="T58" fmla="*/ 2147483646 w 267"/>
              <a:gd name="T59" fmla="*/ 2147483646 h 1508"/>
              <a:gd name="T60" fmla="*/ 2147483646 w 267"/>
              <a:gd name="T61" fmla="*/ 2147483646 h 1508"/>
              <a:gd name="T62" fmla="*/ 2147483646 w 267"/>
              <a:gd name="T63" fmla="*/ 2147483646 h 1508"/>
              <a:gd name="T64" fmla="*/ 2147483646 w 267"/>
              <a:gd name="T65" fmla="*/ 2147483646 h 1508"/>
              <a:gd name="T66" fmla="*/ 2147483646 w 267"/>
              <a:gd name="T67" fmla="*/ 2147483646 h 1508"/>
              <a:gd name="T68" fmla="*/ 2147483646 w 267"/>
              <a:gd name="T69" fmla="*/ 2147483646 h 1508"/>
              <a:gd name="T70" fmla="*/ 2147483646 w 267"/>
              <a:gd name="T71" fmla="*/ 2147483646 h 1508"/>
              <a:gd name="T72" fmla="*/ 2147483646 w 267"/>
              <a:gd name="T73" fmla="*/ 2147483646 h 1508"/>
              <a:gd name="T74" fmla="*/ 0 w 267"/>
              <a:gd name="T75" fmla="*/ 2147483646 h 1508"/>
              <a:gd name="T76" fmla="*/ 0 w 267"/>
              <a:gd name="T77" fmla="*/ 2147483646 h 1508"/>
              <a:gd name="T78" fmla="*/ 2147483646 w 267"/>
              <a:gd name="T79" fmla="*/ 0 h 1508"/>
              <a:gd name="T80" fmla="*/ 2147483646 w 267"/>
              <a:gd name="T81" fmla="*/ 0 h 1508"/>
              <a:gd name="T82" fmla="*/ 2147483646 w 267"/>
              <a:gd name="T83" fmla="*/ 0 h 1508"/>
              <a:gd name="T84" fmla="*/ 2147483646 w 267"/>
              <a:gd name="T85" fmla="*/ 0 h 1508"/>
              <a:gd name="T86" fmla="*/ 2147483646 w 267"/>
              <a:gd name="T87" fmla="*/ 2147483646 h 1508"/>
              <a:gd name="T88" fmla="*/ 2147483646 w 267"/>
              <a:gd name="T89" fmla="*/ 2147483646 h 1508"/>
              <a:gd name="T90" fmla="*/ 2147483646 w 267"/>
              <a:gd name="T91" fmla="*/ 2147483646 h 1508"/>
              <a:gd name="T92" fmla="*/ 2147483646 w 267"/>
              <a:gd name="T93" fmla="*/ 2147483646 h 150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67" h="1508">
                <a:moveTo>
                  <a:pt x="242" y="89"/>
                </a:moveTo>
                <a:lnTo>
                  <a:pt x="254" y="102"/>
                </a:lnTo>
                <a:lnTo>
                  <a:pt x="267" y="127"/>
                </a:lnTo>
                <a:lnTo>
                  <a:pt x="267" y="153"/>
                </a:lnTo>
                <a:lnTo>
                  <a:pt x="267" y="178"/>
                </a:lnTo>
                <a:lnTo>
                  <a:pt x="254" y="216"/>
                </a:lnTo>
                <a:lnTo>
                  <a:pt x="254" y="254"/>
                </a:lnTo>
                <a:lnTo>
                  <a:pt x="242" y="279"/>
                </a:lnTo>
                <a:lnTo>
                  <a:pt x="242" y="305"/>
                </a:lnTo>
                <a:lnTo>
                  <a:pt x="242" y="317"/>
                </a:lnTo>
                <a:lnTo>
                  <a:pt x="242" y="330"/>
                </a:lnTo>
                <a:lnTo>
                  <a:pt x="242" y="343"/>
                </a:lnTo>
                <a:lnTo>
                  <a:pt x="242" y="355"/>
                </a:lnTo>
                <a:lnTo>
                  <a:pt x="242" y="381"/>
                </a:lnTo>
                <a:lnTo>
                  <a:pt x="242" y="419"/>
                </a:lnTo>
                <a:lnTo>
                  <a:pt x="242" y="444"/>
                </a:lnTo>
                <a:lnTo>
                  <a:pt x="242" y="482"/>
                </a:lnTo>
                <a:lnTo>
                  <a:pt x="242" y="520"/>
                </a:lnTo>
                <a:lnTo>
                  <a:pt x="242" y="571"/>
                </a:lnTo>
                <a:lnTo>
                  <a:pt x="242" y="621"/>
                </a:lnTo>
                <a:lnTo>
                  <a:pt x="242" y="672"/>
                </a:lnTo>
                <a:lnTo>
                  <a:pt x="242" y="723"/>
                </a:lnTo>
                <a:lnTo>
                  <a:pt x="242" y="786"/>
                </a:lnTo>
                <a:lnTo>
                  <a:pt x="242" y="862"/>
                </a:lnTo>
                <a:lnTo>
                  <a:pt x="229" y="925"/>
                </a:lnTo>
                <a:lnTo>
                  <a:pt x="229" y="1001"/>
                </a:lnTo>
                <a:lnTo>
                  <a:pt x="229" y="1065"/>
                </a:lnTo>
                <a:lnTo>
                  <a:pt x="229" y="1128"/>
                </a:lnTo>
                <a:lnTo>
                  <a:pt x="229" y="1179"/>
                </a:lnTo>
                <a:lnTo>
                  <a:pt x="216" y="1230"/>
                </a:lnTo>
                <a:lnTo>
                  <a:pt x="216" y="1280"/>
                </a:lnTo>
                <a:lnTo>
                  <a:pt x="216" y="1318"/>
                </a:lnTo>
                <a:lnTo>
                  <a:pt x="216" y="1356"/>
                </a:lnTo>
                <a:lnTo>
                  <a:pt x="203" y="1394"/>
                </a:lnTo>
                <a:lnTo>
                  <a:pt x="203" y="1420"/>
                </a:lnTo>
                <a:lnTo>
                  <a:pt x="191" y="1445"/>
                </a:lnTo>
                <a:lnTo>
                  <a:pt x="191" y="1470"/>
                </a:lnTo>
                <a:lnTo>
                  <a:pt x="191" y="1483"/>
                </a:lnTo>
                <a:lnTo>
                  <a:pt x="178" y="1496"/>
                </a:lnTo>
                <a:lnTo>
                  <a:pt x="165" y="1508"/>
                </a:lnTo>
                <a:lnTo>
                  <a:pt x="153" y="1496"/>
                </a:lnTo>
                <a:lnTo>
                  <a:pt x="140" y="1496"/>
                </a:lnTo>
                <a:lnTo>
                  <a:pt x="127" y="1470"/>
                </a:lnTo>
                <a:lnTo>
                  <a:pt x="114" y="1458"/>
                </a:lnTo>
                <a:lnTo>
                  <a:pt x="114" y="1432"/>
                </a:lnTo>
                <a:lnTo>
                  <a:pt x="102" y="1394"/>
                </a:lnTo>
                <a:lnTo>
                  <a:pt x="89" y="1356"/>
                </a:lnTo>
                <a:lnTo>
                  <a:pt x="89" y="1318"/>
                </a:lnTo>
                <a:lnTo>
                  <a:pt x="89" y="1293"/>
                </a:lnTo>
                <a:lnTo>
                  <a:pt x="89" y="1255"/>
                </a:lnTo>
                <a:lnTo>
                  <a:pt x="89" y="1230"/>
                </a:lnTo>
                <a:lnTo>
                  <a:pt x="76" y="1192"/>
                </a:lnTo>
                <a:lnTo>
                  <a:pt x="76" y="1128"/>
                </a:lnTo>
                <a:lnTo>
                  <a:pt x="76" y="1039"/>
                </a:lnTo>
                <a:lnTo>
                  <a:pt x="76" y="951"/>
                </a:lnTo>
                <a:lnTo>
                  <a:pt x="63" y="849"/>
                </a:lnTo>
                <a:lnTo>
                  <a:pt x="63" y="748"/>
                </a:lnTo>
                <a:lnTo>
                  <a:pt x="63" y="621"/>
                </a:lnTo>
                <a:lnTo>
                  <a:pt x="63" y="571"/>
                </a:lnTo>
                <a:lnTo>
                  <a:pt x="63" y="507"/>
                </a:lnTo>
                <a:lnTo>
                  <a:pt x="63" y="457"/>
                </a:lnTo>
                <a:lnTo>
                  <a:pt x="63" y="406"/>
                </a:lnTo>
                <a:lnTo>
                  <a:pt x="63" y="368"/>
                </a:lnTo>
                <a:lnTo>
                  <a:pt x="63" y="317"/>
                </a:lnTo>
                <a:lnTo>
                  <a:pt x="63" y="279"/>
                </a:lnTo>
                <a:lnTo>
                  <a:pt x="63" y="241"/>
                </a:lnTo>
                <a:lnTo>
                  <a:pt x="51" y="216"/>
                </a:lnTo>
                <a:lnTo>
                  <a:pt x="51" y="191"/>
                </a:lnTo>
                <a:lnTo>
                  <a:pt x="51" y="165"/>
                </a:lnTo>
                <a:lnTo>
                  <a:pt x="38" y="140"/>
                </a:lnTo>
                <a:lnTo>
                  <a:pt x="38" y="114"/>
                </a:lnTo>
                <a:lnTo>
                  <a:pt x="38" y="102"/>
                </a:lnTo>
                <a:lnTo>
                  <a:pt x="25" y="89"/>
                </a:lnTo>
                <a:lnTo>
                  <a:pt x="13" y="76"/>
                </a:lnTo>
                <a:lnTo>
                  <a:pt x="0" y="64"/>
                </a:lnTo>
                <a:lnTo>
                  <a:pt x="0" y="51"/>
                </a:lnTo>
                <a:lnTo>
                  <a:pt x="0" y="38"/>
                </a:lnTo>
                <a:lnTo>
                  <a:pt x="0" y="26"/>
                </a:lnTo>
                <a:lnTo>
                  <a:pt x="0" y="0"/>
                </a:ln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63" y="0"/>
                </a:lnTo>
                <a:lnTo>
                  <a:pt x="76" y="0"/>
                </a:lnTo>
                <a:lnTo>
                  <a:pt x="102" y="0"/>
                </a:lnTo>
                <a:lnTo>
                  <a:pt x="127" y="0"/>
                </a:lnTo>
                <a:lnTo>
                  <a:pt x="153" y="13"/>
                </a:lnTo>
                <a:lnTo>
                  <a:pt x="165" y="26"/>
                </a:lnTo>
                <a:lnTo>
                  <a:pt x="191" y="26"/>
                </a:lnTo>
                <a:lnTo>
                  <a:pt x="203" y="38"/>
                </a:lnTo>
                <a:lnTo>
                  <a:pt x="216" y="51"/>
                </a:lnTo>
                <a:lnTo>
                  <a:pt x="229" y="64"/>
                </a:lnTo>
                <a:lnTo>
                  <a:pt x="242" y="76"/>
                </a:lnTo>
                <a:lnTo>
                  <a:pt x="242" y="8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5" name="Freeform 41"/>
          <p:cNvSpPr>
            <a:spLocks noChangeArrowheads="1"/>
          </p:cNvSpPr>
          <p:nvPr/>
        </p:nvSpPr>
        <p:spPr bwMode="auto">
          <a:xfrm>
            <a:off x="6408738" y="1431925"/>
            <a:ext cx="331787" cy="120650"/>
          </a:xfrm>
          <a:custGeom>
            <a:avLst/>
            <a:gdLst>
              <a:gd name="T0" fmla="*/ 2147483646 w 522"/>
              <a:gd name="T1" fmla="*/ 2147483646 h 190"/>
              <a:gd name="T2" fmla="*/ 2147483646 w 522"/>
              <a:gd name="T3" fmla="*/ 2147483646 h 190"/>
              <a:gd name="T4" fmla="*/ 2147483646 w 522"/>
              <a:gd name="T5" fmla="*/ 2147483646 h 190"/>
              <a:gd name="T6" fmla="*/ 2147483646 w 522"/>
              <a:gd name="T7" fmla="*/ 2147483646 h 190"/>
              <a:gd name="T8" fmla="*/ 2147483646 w 522"/>
              <a:gd name="T9" fmla="*/ 0 h 190"/>
              <a:gd name="T10" fmla="*/ 2147483646 w 522"/>
              <a:gd name="T11" fmla="*/ 0 h 190"/>
              <a:gd name="T12" fmla="*/ 2147483646 w 522"/>
              <a:gd name="T13" fmla="*/ 0 h 190"/>
              <a:gd name="T14" fmla="*/ 2147483646 w 522"/>
              <a:gd name="T15" fmla="*/ 2147483646 h 190"/>
              <a:gd name="T16" fmla="*/ 2147483646 w 522"/>
              <a:gd name="T17" fmla="*/ 2147483646 h 190"/>
              <a:gd name="T18" fmla="*/ 2147483646 w 522"/>
              <a:gd name="T19" fmla="*/ 2147483646 h 190"/>
              <a:gd name="T20" fmla="*/ 2147483646 w 522"/>
              <a:gd name="T21" fmla="*/ 2147483646 h 190"/>
              <a:gd name="T22" fmla="*/ 2147483646 w 522"/>
              <a:gd name="T23" fmla="*/ 2147483646 h 190"/>
              <a:gd name="T24" fmla="*/ 2147483646 w 522"/>
              <a:gd name="T25" fmla="*/ 2147483646 h 190"/>
              <a:gd name="T26" fmla="*/ 2147483646 w 522"/>
              <a:gd name="T27" fmla="*/ 2147483646 h 190"/>
              <a:gd name="T28" fmla="*/ 2147483646 w 522"/>
              <a:gd name="T29" fmla="*/ 2147483646 h 190"/>
              <a:gd name="T30" fmla="*/ 2147483646 w 522"/>
              <a:gd name="T31" fmla="*/ 2147483646 h 190"/>
              <a:gd name="T32" fmla="*/ 2147483646 w 522"/>
              <a:gd name="T33" fmla="*/ 2147483646 h 190"/>
              <a:gd name="T34" fmla="*/ 2147483646 w 522"/>
              <a:gd name="T35" fmla="*/ 2147483646 h 190"/>
              <a:gd name="T36" fmla="*/ 2147483646 w 522"/>
              <a:gd name="T37" fmla="*/ 2147483646 h 190"/>
              <a:gd name="T38" fmla="*/ 2147483646 w 522"/>
              <a:gd name="T39" fmla="*/ 2147483646 h 190"/>
              <a:gd name="T40" fmla="*/ 2147483646 w 522"/>
              <a:gd name="T41" fmla="*/ 2147483646 h 190"/>
              <a:gd name="T42" fmla="*/ 2147483646 w 522"/>
              <a:gd name="T43" fmla="*/ 2147483646 h 190"/>
              <a:gd name="T44" fmla="*/ 2147483646 w 522"/>
              <a:gd name="T45" fmla="*/ 2147483646 h 190"/>
              <a:gd name="T46" fmla="*/ 2147483646 w 522"/>
              <a:gd name="T47" fmla="*/ 2147483646 h 190"/>
              <a:gd name="T48" fmla="*/ 2147483646 w 522"/>
              <a:gd name="T49" fmla="*/ 2147483646 h 190"/>
              <a:gd name="T50" fmla="*/ 0 w 522"/>
              <a:gd name="T51" fmla="*/ 2147483646 h 190"/>
              <a:gd name="T52" fmla="*/ 0 w 522"/>
              <a:gd name="T53" fmla="*/ 2147483646 h 190"/>
              <a:gd name="T54" fmla="*/ 2147483646 w 522"/>
              <a:gd name="T55" fmla="*/ 2147483646 h 190"/>
              <a:gd name="T56" fmla="*/ 2147483646 w 522"/>
              <a:gd name="T57" fmla="*/ 2147483646 h 190"/>
              <a:gd name="T58" fmla="*/ 2147483646 w 522"/>
              <a:gd name="T59" fmla="*/ 2147483646 h 190"/>
              <a:gd name="T60" fmla="*/ 2147483646 w 522"/>
              <a:gd name="T61" fmla="*/ 2147483646 h 1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22" h="190">
                <a:moveTo>
                  <a:pt x="229" y="38"/>
                </a:moveTo>
                <a:lnTo>
                  <a:pt x="267" y="26"/>
                </a:lnTo>
                <a:lnTo>
                  <a:pt x="305" y="13"/>
                </a:lnTo>
                <a:lnTo>
                  <a:pt x="331" y="13"/>
                </a:lnTo>
                <a:lnTo>
                  <a:pt x="356" y="0"/>
                </a:lnTo>
                <a:lnTo>
                  <a:pt x="407" y="0"/>
                </a:lnTo>
                <a:lnTo>
                  <a:pt x="458" y="0"/>
                </a:lnTo>
                <a:lnTo>
                  <a:pt x="483" y="26"/>
                </a:lnTo>
                <a:lnTo>
                  <a:pt x="509" y="38"/>
                </a:lnTo>
                <a:lnTo>
                  <a:pt x="522" y="51"/>
                </a:lnTo>
                <a:lnTo>
                  <a:pt x="522" y="64"/>
                </a:lnTo>
                <a:lnTo>
                  <a:pt x="509" y="76"/>
                </a:lnTo>
                <a:lnTo>
                  <a:pt x="509" y="89"/>
                </a:lnTo>
                <a:lnTo>
                  <a:pt x="496" y="89"/>
                </a:lnTo>
                <a:lnTo>
                  <a:pt x="483" y="102"/>
                </a:lnTo>
                <a:lnTo>
                  <a:pt x="458" y="114"/>
                </a:lnTo>
                <a:lnTo>
                  <a:pt x="433" y="114"/>
                </a:lnTo>
                <a:lnTo>
                  <a:pt x="407" y="127"/>
                </a:lnTo>
                <a:lnTo>
                  <a:pt x="356" y="140"/>
                </a:lnTo>
                <a:lnTo>
                  <a:pt x="293" y="152"/>
                </a:lnTo>
                <a:lnTo>
                  <a:pt x="242" y="165"/>
                </a:lnTo>
                <a:lnTo>
                  <a:pt x="191" y="178"/>
                </a:lnTo>
                <a:lnTo>
                  <a:pt x="140" y="178"/>
                </a:lnTo>
                <a:lnTo>
                  <a:pt x="102" y="178"/>
                </a:lnTo>
                <a:lnTo>
                  <a:pt x="51" y="190"/>
                </a:lnTo>
                <a:lnTo>
                  <a:pt x="0" y="190"/>
                </a:lnTo>
                <a:lnTo>
                  <a:pt x="0" y="89"/>
                </a:lnTo>
                <a:lnTo>
                  <a:pt x="51" y="89"/>
                </a:lnTo>
                <a:lnTo>
                  <a:pt x="102" y="76"/>
                </a:lnTo>
                <a:lnTo>
                  <a:pt x="165" y="64"/>
                </a:lnTo>
                <a:lnTo>
                  <a:pt x="229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7" name="Freeform 43"/>
          <p:cNvSpPr>
            <a:spLocks noChangeArrowheads="1"/>
          </p:cNvSpPr>
          <p:nvPr/>
        </p:nvSpPr>
        <p:spPr bwMode="auto">
          <a:xfrm>
            <a:off x="6884988" y="1230313"/>
            <a:ext cx="460375" cy="290512"/>
          </a:xfrm>
          <a:custGeom>
            <a:avLst/>
            <a:gdLst>
              <a:gd name="T0" fmla="*/ 0 w 725"/>
              <a:gd name="T1" fmla="*/ 2147483646 h 457"/>
              <a:gd name="T2" fmla="*/ 2147483646 w 725"/>
              <a:gd name="T3" fmla="*/ 2147483646 h 457"/>
              <a:gd name="T4" fmla="*/ 2147483646 w 725"/>
              <a:gd name="T5" fmla="*/ 2147483646 h 457"/>
              <a:gd name="T6" fmla="*/ 2147483646 w 725"/>
              <a:gd name="T7" fmla="*/ 2147483646 h 457"/>
              <a:gd name="T8" fmla="*/ 2147483646 w 725"/>
              <a:gd name="T9" fmla="*/ 2147483646 h 457"/>
              <a:gd name="T10" fmla="*/ 2147483646 w 725"/>
              <a:gd name="T11" fmla="*/ 2147483646 h 457"/>
              <a:gd name="T12" fmla="*/ 2147483646 w 725"/>
              <a:gd name="T13" fmla="*/ 2147483646 h 457"/>
              <a:gd name="T14" fmla="*/ 2147483646 w 725"/>
              <a:gd name="T15" fmla="*/ 2147483646 h 457"/>
              <a:gd name="T16" fmla="*/ 2147483646 w 725"/>
              <a:gd name="T17" fmla="*/ 2147483646 h 457"/>
              <a:gd name="T18" fmla="*/ 2147483646 w 725"/>
              <a:gd name="T19" fmla="*/ 2147483646 h 457"/>
              <a:gd name="T20" fmla="*/ 2147483646 w 725"/>
              <a:gd name="T21" fmla="*/ 2147483646 h 457"/>
              <a:gd name="T22" fmla="*/ 2147483646 w 725"/>
              <a:gd name="T23" fmla="*/ 2147483646 h 457"/>
              <a:gd name="T24" fmla="*/ 2147483646 w 725"/>
              <a:gd name="T25" fmla="*/ 2147483646 h 457"/>
              <a:gd name="T26" fmla="*/ 2147483646 w 725"/>
              <a:gd name="T27" fmla="*/ 2147483646 h 457"/>
              <a:gd name="T28" fmla="*/ 2147483646 w 725"/>
              <a:gd name="T29" fmla="*/ 2147483646 h 457"/>
              <a:gd name="T30" fmla="*/ 2147483646 w 725"/>
              <a:gd name="T31" fmla="*/ 2147483646 h 457"/>
              <a:gd name="T32" fmla="*/ 2147483646 w 725"/>
              <a:gd name="T33" fmla="*/ 2147483646 h 457"/>
              <a:gd name="T34" fmla="*/ 2147483646 w 725"/>
              <a:gd name="T35" fmla="*/ 2147483646 h 457"/>
              <a:gd name="T36" fmla="*/ 2147483646 w 725"/>
              <a:gd name="T37" fmla="*/ 0 h 457"/>
              <a:gd name="T38" fmla="*/ 2147483646 w 725"/>
              <a:gd name="T39" fmla="*/ 0 h 457"/>
              <a:gd name="T40" fmla="*/ 2147483646 w 725"/>
              <a:gd name="T41" fmla="*/ 0 h 457"/>
              <a:gd name="T42" fmla="*/ 2147483646 w 725"/>
              <a:gd name="T43" fmla="*/ 2147483646 h 457"/>
              <a:gd name="T44" fmla="*/ 2147483646 w 725"/>
              <a:gd name="T45" fmla="*/ 2147483646 h 457"/>
              <a:gd name="T46" fmla="*/ 2147483646 w 725"/>
              <a:gd name="T47" fmla="*/ 2147483646 h 457"/>
              <a:gd name="T48" fmla="*/ 2147483646 w 725"/>
              <a:gd name="T49" fmla="*/ 2147483646 h 457"/>
              <a:gd name="T50" fmla="*/ 2147483646 w 725"/>
              <a:gd name="T51" fmla="*/ 2147483646 h 457"/>
              <a:gd name="T52" fmla="*/ 2147483646 w 725"/>
              <a:gd name="T53" fmla="*/ 2147483646 h 457"/>
              <a:gd name="T54" fmla="*/ 2147483646 w 725"/>
              <a:gd name="T55" fmla="*/ 2147483646 h 457"/>
              <a:gd name="T56" fmla="*/ 2147483646 w 725"/>
              <a:gd name="T57" fmla="*/ 2147483646 h 457"/>
              <a:gd name="T58" fmla="*/ 2147483646 w 725"/>
              <a:gd name="T59" fmla="*/ 2147483646 h 457"/>
              <a:gd name="T60" fmla="*/ 2147483646 w 725"/>
              <a:gd name="T61" fmla="*/ 2147483646 h 457"/>
              <a:gd name="T62" fmla="*/ 2147483646 w 725"/>
              <a:gd name="T63" fmla="*/ 2147483646 h 457"/>
              <a:gd name="T64" fmla="*/ 2147483646 w 725"/>
              <a:gd name="T65" fmla="*/ 2147483646 h 457"/>
              <a:gd name="T66" fmla="*/ 2147483646 w 725"/>
              <a:gd name="T67" fmla="*/ 2147483646 h 457"/>
              <a:gd name="T68" fmla="*/ 2147483646 w 725"/>
              <a:gd name="T69" fmla="*/ 2147483646 h 457"/>
              <a:gd name="T70" fmla="*/ 2147483646 w 725"/>
              <a:gd name="T71" fmla="*/ 2147483646 h 457"/>
              <a:gd name="T72" fmla="*/ 2147483646 w 725"/>
              <a:gd name="T73" fmla="*/ 2147483646 h 457"/>
              <a:gd name="T74" fmla="*/ 2147483646 w 725"/>
              <a:gd name="T75" fmla="*/ 2147483646 h 457"/>
              <a:gd name="T76" fmla="*/ 2147483646 w 725"/>
              <a:gd name="T77" fmla="*/ 2147483646 h 457"/>
              <a:gd name="T78" fmla="*/ 2147483646 w 725"/>
              <a:gd name="T79" fmla="*/ 2147483646 h 457"/>
              <a:gd name="T80" fmla="*/ 2147483646 w 725"/>
              <a:gd name="T81" fmla="*/ 2147483646 h 457"/>
              <a:gd name="T82" fmla="*/ 2147483646 w 725"/>
              <a:gd name="T83" fmla="*/ 2147483646 h 457"/>
              <a:gd name="T84" fmla="*/ 2147483646 w 725"/>
              <a:gd name="T85" fmla="*/ 2147483646 h 457"/>
              <a:gd name="T86" fmla="*/ 2147483646 w 725"/>
              <a:gd name="T87" fmla="*/ 2147483646 h 457"/>
              <a:gd name="T88" fmla="*/ 2147483646 w 725"/>
              <a:gd name="T89" fmla="*/ 2147483646 h 457"/>
              <a:gd name="T90" fmla="*/ 2147483646 w 725"/>
              <a:gd name="T91" fmla="*/ 2147483646 h 457"/>
              <a:gd name="T92" fmla="*/ 2147483646 w 725"/>
              <a:gd name="T93" fmla="*/ 2147483646 h 457"/>
              <a:gd name="T94" fmla="*/ 0 w 725"/>
              <a:gd name="T95" fmla="*/ 2147483646 h 45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5" h="457">
                <a:moveTo>
                  <a:pt x="0" y="381"/>
                </a:moveTo>
                <a:lnTo>
                  <a:pt x="89" y="343"/>
                </a:lnTo>
                <a:lnTo>
                  <a:pt x="165" y="305"/>
                </a:lnTo>
                <a:lnTo>
                  <a:pt x="229" y="279"/>
                </a:lnTo>
                <a:lnTo>
                  <a:pt x="292" y="254"/>
                </a:lnTo>
                <a:lnTo>
                  <a:pt x="343" y="228"/>
                </a:lnTo>
                <a:lnTo>
                  <a:pt x="356" y="216"/>
                </a:lnTo>
                <a:lnTo>
                  <a:pt x="381" y="203"/>
                </a:lnTo>
                <a:lnTo>
                  <a:pt x="394" y="190"/>
                </a:lnTo>
                <a:lnTo>
                  <a:pt x="407" y="190"/>
                </a:lnTo>
                <a:lnTo>
                  <a:pt x="420" y="178"/>
                </a:lnTo>
                <a:lnTo>
                  <a:pt x="432" y="165"/>
                </a:lnTo>
                <a:lnTo>
                  <a:pt x="458" y="140"/>
                </a:lnTo>
                <a:lnTo>
                  <a:pt x="483" y="114"/>
                </a:lnTo>
                <a:lnTo>
                  <a:pt x="496" y="89"/>
                </a:lnTo>
                <a:lnTo>
                  <a:pt x="509" y="51"/>
                </a:lnTo>
                <a:lnTo>
                  <a:pt x="521" y="38"/>
                </a:lnTo>
                <a:lnTo>
                  <a:pt x="521" y="13"/>
                </a:lnTo>
                <a:lnTo>
                  <a:pt x="534" y="0"/>
                </a:lnTo>
                <a:lnTo>
                  <a:pt x="547" y="0"/>
                </a:lnTo>
                <a:lnTo>
                  <a:pt x="559" y="0"/>
                </a:lnTo>
                <a:lnTo>
                  <a:pt x="572" y="13"/>
                </a:lnTo>
                <a:lnTo>
                  <a:pt x="585" y="13"/>
                </a:lnTo>
                <a:lnTo>
                  <a:pt x="598" y="26"/>
                </a:lnTo>
                <a:lnTo>
                  <a:pt x="610" y="38"/>
                </a:lnTo>
                <a:lnTo>
                  <a:pt x="636" y="64"/>
                </a:lnTo>
                <a:lnTo>
                  <a:pt x="649" y="76"/>
                </a:lnTo>
                <a:lnTo>
                  <a:pt x="687" y="114"/>
                </a:lnTo>
                <a:lnTo>
                  <a:pt x="699" y="152"/>
                </a:lnTo>
                <a:lnTo>
                  <a:pt x="712" y="165"/>
                </a:lnTo>
                <a:lnTo>
                  <a:pt x="725" y="190"/>
                </a:lnTo>
                <a:lnTo>
                  <a:pt x="712" y="190"/>
                </a:lnTo>
                <a:lnTo>
                  <a:pt x="712" y="203"/>
                </a:lnTo>
                <a:lnTo>
                  <a:pt x="699" y="203"/>
                </a:lnTo>
                <a:lnTo>
                  <a:pt x="674" y="216"/>
                </a:lnTo>
                <a:lnTo>
                  <a:pt x="649" y="228"/>
                </a:lnTo>
                <a:lnTo>
                  <a:pt x="623" y="241"/>
                </a:lnTo>
                <a:lnTo>
                  <a:pt x="585" y="254"/>
                </a:lnTo>
                <a:lnTo>
                  <a:pt x="547" y="267"/>
                </a:lnTo>
                <a:lnTo>
                  <a:pt x="496" y="292"/>
                </a:lnTo>
                <a:lnTo>
                  <a:pt x="445" y="305"/>
                </a:lnTo>
                <a:lnTo>
                  <a:pt x="381" y="330"/>
                </a:lnTo>
                <a:lnTo>
                  <a:pt x="318" y="355"/>
                </a:lnTo>
                <a:lnTo>
                  <a:pt x="254" y="381"/>
                </a:lnTo>
                <a:lnTo>
                  <a:pt x="178" y="406"/>
                </a:lnTo>
                <a:lnTo>
                  <a:pt x="101" y="431"/>
                </a:lnTo>
                <a:lnTo>
                  <a:pt x="12" y="457"/>
                </a:lnTo>
                <a:lnTo>
                  <a:pt x="0" y="38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6" name="Freeform 42"/>
          <p:cNvSpPr>
            <a:spLocks noChangeArrowheads="1"/>
          </p:cNvSpPr>
          <p:nvPr/>
        </p:nvSpPr>
        <p:spPr bwMode="auto">
          <a:xfrm>
            <a:off x="6813550" y="1109663"/>
            <a:ext cx="620713" cy="755650"/>
          </a:xfrm>
          <a:custGeom>
            <a:avLst/>
            <a:gdLst>
              <a:gd name="T0" fmla="*/ 2147483646 w 980"/>
              <a:gd name="T1" fmla="*/ 0 h 1191"/>
              <a:gd name="T2" fmla="*/ 2147483646 w 980"/>
              <a:gd name="T3" fmla="*/ 0 h 1191"/>
              <a:gd name="T4" fmla="*/ 2147483646 w 980"/>
              <a:gd name="T5" fmla="*/ 2147483646 h 1191"/>
              <a:gd name="T6" fmla="*/ 2147483646 w 980"/>
              <a:gd name="T7" fmla="*/ 2147483646 h 1191"/>
              <a:gd name="T8" fmla="*/ 2147483646 w 980"/>
              <a:gd name="T9" fmla="*/ 2147483646 h 1191"/>
              <a:gd name="T10" fmla="*/ 2147483646 w 980"/>
              <a:gd name="T11" fmla="*/ 2147483646 h 1191"/>
              <a:gd name="T12" fmla="*/ 2147483646 w 980"/>
              <a:gd name="T13" fmla="*/ 2147483646 h 1191"/>
              <a:gd name="T14" fmla="*/ 2147483646 w 980"/>
              <a:gd name="T15" fmla="*/ 2147483646 h 1191"/>
              <a:gd name="T16" fmla="*/ 2147483646 w 980"/>
              <a:gd name="T17" fmla="*/ 2147483646 h 1191"/>
              <a:gd name="T18" fmla="*/ 2147483646 w 980"/>
              <a:gd name="T19" fmla="*/ 2147483646 h 1191"/>
              <a:gd name="T20" fmla="*/ 2147483646 w 980"/>
              <a:gd name="T21" fmla="*/ 2147483646 h 1191"/>
              <a:gd name="T22" fmla="*/ 2147483646 w 980"/>
              <a:gd name="T23" fmla="*/ 2147483646 h 1191"/>
              <a:gd name="T24" fmla="*/ 2147483646 w 980"/>
              <a:gd name="T25" fmla="*/ 2147483646 h 1191"/>
              <a:gd name="T26" fmla="*/ 2147483646 w 980"/>
              <a:gd name="T27" fmla="*/ 2147483646 h 1191"/>
              <a:gd name="T28" fmla="*/ 2147483646 w 980"/>
              <a:gd name="T29" fmla="*/ 2147483646 h 1191"/>
              <a:gd name="T30" fmla="*/ 2147483646 w 980"/>
              <a:gd name="T31" fmla="*/ 2147483646 h 1191"/>
              <a:gd name="T32" fmla="*/ 2147483646 w 980"/>
              <a:gd name="T33" fmla="*/ 2147483646 h 1191"/>
              <a:gd name="T34" fmla="*/ 2147483646 w 980"/>
              <a:gd name="T35" fmla="*/ 2147483646 h 1191"/>
              <a:gd name="T36" fmla="*/ 2147483646 w 980"/>
              <a:gd name="T37" fmla="*/ 2147483646 h 1191"/>
              <a:gd name="T38" fmla="*/ 2147483646 w 980"/>
              <a:gd name="T39" fmla="*/ 2147483646 h 1191"/>
              <a:gd name="T40" fmla="*/ 2147483646 w 980"/>
              <a:gd name="T41" fmla="*/ 2147483646 h 1191"/>
              <a:gd name="T42" fmla="*/ 2147483646 w 980"/>
              <a:gd name="T43" fmla="*/ 2147483646 h 1191"/>
              <a:gd name="T44" fmla="*/ 2147483646 w 980"/>
              <a:gd name="T45" fmla="*/ 2147483646 h 1191"/>
              <a:gd name="T46" fmla="*/ 2147483646 w 980"/>
              <a:gd name="T47" fmla="*/ 2147483646 h 1191"/>
              <a:gd name="T48" fmla="*/ 2147483646 w 980"/>
              <a:gd name="T49" fmla="*/ 2147483646 h 1191"/>
              <a:gd name="T50" fmla="*/ 2147483646 w 980"/>
              <a:gd name="T51" fmla="*/ 2147483646 h 1191"/>
              <a:gd name="T52" fmla="*/ 2147483646 w 980"/>
              <a:gd name="T53" fmla="*/ 2147483646 h 1191"/>
              <a:gd name="T54" fmla="*/ 2147483646 w 980"/>
              <a:gd name="T55" fmla="*/ 2147483646 h 1191"/>
              <a:gd name="T56" fmla="*/ 2147483646 w 980"/>
              <a:gd name="T57" fmla="*/ 2147483646 h 1191"/>
              <a:gd name="T58" fmla="*/ 2147483646 w 980"/>
              <a:gd name="T59" fmla="*/ 2147483646 h 1191"/>
              <a:gd name="T60" fmla="*/ 2147483646 w 980"/>
              <a:gd name="T61" fmla="*/ 2147483646 h 1191"/>
              <a:gd name="T62" fmla="*/ 2147483646 w 980"/>
              <a:gd name="T63" fmla="*/ 2147483646 h 1191"/>
              <a:gd name="T64" fmla="*/ 2147483646 w 980"/>
              <a:gd name="T65" fmla="*/ 2147483646 h 1191"/>
              <a:gd name="T66" fmla="*/ 2147483646 w 980"/>
              <a:gd name="T67" fmla="*/ 2147483646 h 1191"/>
              <a:gd name="T68" fmla="*/ 2147483646 w 980"/>
              <a:gd name="T69" fmla="*/ 2147483646 h 1191"/>
              <a:gd name="T70" fmla="*/ 2147483646 w 980"/>
              <a:gd name="T71" fmla="*/ 2147483646 h 1191"/>
              <a:gd name="T72" fmla="*/ 2147483646 w 980"/>
              <a:gd name="T73" fmla="*/ 2147483646 h 1191"/>
              <a:gd name="T74" fmla="*/ 2147483646 w 980"/>
              <a:gd name="T75" fmla="*/ 2147483646 h 1191"/>
              <a:gd name="T76" fmla="*/ 2147483646 w 980"/>
              <a:gd name="T77" fmla="*/ 2147483646 h 1191"/>
              <a:gd name="T78" fmla="*/ 2147483646 w 980"/>
              <a:gd name="T79" fmla="*/ 2147483646 h 1191"/>
              <a:gd name="T80" fmla="*/ 2147483646 w 980"/>
              <a:gd name="T81" fmla="*/ 2147483646 h 1191"/>
              <a:gd name="T82" fmla="*/ 2147483646 w 980"/>
              <a:gd name="T83" fmla="*/ 2147483646 h 1191"/>
              <a:gd name="T84" fmla="*/ 2147483646 w 980"/>
              <a:gd name="T85" fmla="*/ 2147483646 h 1191"/>
              <a:gd name="T86" fmla="*/ 2147483646 w 980"/>
              <a:gd name="T87" fmla="*/ 2147483646 h 1191"/>
              <a:gd name="T88" fmla="*/ 2147483646 w 980"/>
              <a:gd name="T89" fmla="*/ 2147483646 h 1191"/>
              <a:gd name="T90" fmla="*/ 2147483646 w 980"/>
              <a:gd name="T91" fmla="*/ 2147483646 h 1191"/>
              <a:gd name="T92" fmla="*/ 2147483646 w 980"/>
              <a:gd name="T93" fmla="*/ 2147483646 h 1191"/>
              <a:gd name="T94" fmla="*/ 0 w 980"/>
              <a:gd name="T95" fmla="*/ 2147483646 h 119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80" h="1191">
                <a:moveTo>
                  <a:pt x="13" y="0"/>
                </a:moveTo>
                <a:lnTo>
                  <a:pt x="13" y="0"/>
                </a:lnTo>
                <a:lnTo>
                  <a:pt x="26" y="0"/>
                </a:lnTo>
                <a:lnTo>
                  <a:pt x="38" y="0"/>
                </a:lnTo>
                <a:lnTo>
                  <a:pt x="51" y="0"/>
                </a:lnTo>
                <a:lnTo>
                  <a:pt x="64" y="0"/>
                </a:lnTo>
                <a:lnTo>
                  <a:pt x="89" y="0"/>
                </a:lnTo>
                <a:lnTo>
                  <a:pt x="115" y="13"/>
                </a:lnTo>
                <a:lnTo>
                  <a:pt x="140" y="26"/>
                </a:lnTo>
                <a:lnTo>
                  <a:pt x="166" y="38"/>
                </a:lnTo>
                <a:lnTo>
                  <a:pt x="191" y="51"/>
                </a:lnTo>
                <a:lnTo>
                  <a:pt x="204" y="64"/>
                </a:lnTo>
                <a:lnTo>
                  <a:pt x="216" y="64"/>
                </a:lnTo>
                <a:lnTo>
                  <a:pt x="229" y="76"/>
                </a:lnTo>
                <a:lnTo>
                  <a:pt x="242" y="89"/>
                </a:lnTo>
                <a:lnTo>
                  <a:pt x="242" y="102"/>
                </a:lnTo>
                <a:lnTo>
                  <a:pt x="242" y="114"/>
                </a:lnTo>
                <a:lnTo>
                  <a:pt x="242" y="140"/>
                </a:lnTo>
                <a:lnTo>
                  <a:pt x="229" y="178"/>
                </a:lnTo>
                <a:lnTo>
                  <a:pt x="229" y="190"/>
                </a:lnTo>
                <a:lnTo>
                  <a:pt x="229" y="216"/>
                </a:lnTo>
                <a:lnTo>
                  <a:pt x="229" y="241"/>
                </a:lnTo>
                <a:lnTo>
                  <a:pt x="216" y="266"/>
                </a:lnTo>
                <a:lnTo>
                  <a:pt x="216" y="304"/>
                </a:lnTo>
                <a:lnTo>
                  <a:pt x="216" y="330"/>
                </a:lnTo>
                <a:lnTo>
                  <a:pt x="204" y="368"/>
                </a:lnTo>
                <a:lnTo>
                  <a:pt x="204" y="418"/>
                </a:lnTo>
                <a:lnTo>
                  <a:pt x="204" y="457"/>
                </a:lnTo>
                <a:lnTo>
                  <a:pt x="204" y="507"/>
                </a:lnTo>
                <a:lnTo>
                  <a:pt x="204" y="558"/>
                </a:lnTo>
                <a:lnTo>
                  <a:pt x="204" y="609"/>
                </a:lnTo>
                <a:lnTo>
                  <a:pt x="191" y="659"/>
                </a:lnTo>
                <a:lnTo>
                  <a:pt x="191" y="710"/>
                </a:lnTo>
                <a:lnTo>
                  <a:pt x="191" y="761"/>
                </a:lnTo>
                <a:lnTo>
                  <a:pt x="191" y="799"/>
                </a:lnTo>
                <a:lnTo>
                  <a:pt x="204" y="824"/>
                </a:lnTo>
                <a:lnTo>
                  <a:pt x="204" y="862"/>
                </a:lnTo>
                <a:lnTo>
                  <a:pt x="204" y="887"/>
                </a:lnTo>
                <a:lnTo>
                  <a:pt x="204" y="900"/>
                </a:lnTo>
                <a:lnTo>
                  <a:pt x="216" y="913"/>
                </a:lnTo>
                <a:lnTo>
                  <a:pt x="229" y="938"/>
                </a:lnTo>
                <a:lnTo>
                  <a:pt x="229" y="951"/>
                </a:lnTo>
                <a:lnTo>
                  <a:pt x="255" y="963"/>
                </a:lnTo>
                <a:lnTo>
                  <a:pt x="267" y="976"/>
                </a:lnTo>
                <a:lnTo>
                  <a:pt x="280" y="989"/>
                </a:lnTo>
                <a:lnTo>
                  <a:pt x="306" y="989"/>
                </a:lnTo>
                <a:lnTo>
                  <a:pt x="331" y="1001"/>
                </a:lnTo>
                <a:lnTo>
                  <a:pt x="356" y="1014"/>
                </a:lnTo>
                <a:lnTo>
                  <a:pt x="382" y="1027"/>
                </a:lnTo>
                <a:lnTo>
                  <a:pt x="407" y="1027"/>
                </a:lnTo>
                <a:lnTo>
                  <a:pt x="445" y="1027"/>
                </a:lnTo>
                <a:lnTo>
                  <a:pt x="471" y="1027"/>
                </a:lnTo>
                <a:lnTo>
                  <a:pt x="509" y="1027"/>
                </a:lnTo>
                <a:lnTo>
                  <a:pt x="547" y="1014"/>
                </a:lnTo>
                <a:lnTo>
                  <a:pt x="585" y="1014"/>
                </a:lnTo>
                <a:lnTo>
                  <a:pt x="624" y="1001"/>
                </a:lnTo>
                <a:lnTo>
                  <a:pt x="662" y="1001"/>
                </a:lnTo>
                <a:lnTo>
                  <a:pt x="687" y="989"/>
                </a:lnTo>
                <a:lnTo>
                  <a:pt x="713" y="976"/>
                </a:lnTo>
                <a:lnTo>
                  <a:pt x="738" y="976"/>
                </a:lnTo>
                <a:lnTo>
                  <a:pt x="751" y="963"/>
                </a:lnTo>
                <a:lnTo>
                  <a:pt x="764" y="951"/>
                </a:lnTo>
                <a:lnTo>
                  <a:pt x="776" y="951"/>
                </a:lnTo>
                <a:lnTo>
                  <a:pt x="789" y="938"/>
                </a:lnTo>
                <a:lnTo>
                  <a:pt x="789" y="925"/>
                </a:lnTo>
                <a:lnTo>
                  <a:pt x="802" y="913"/>
                </a:lnTo>
                <a:lnTo>
                  <a:pt x="802" y="900"/>
                </a:lnTo>
                <a:lnTo>
                  <a:pt x="814" y="875"/>
                </a:lnTo>
                <a:lnTo>
                  <a:pt x="814" y="849"/>
                </a:lnTo>
                <a:lnTo>
                  <a:pt x="814" y="824"/>
                </a:lnTo>
                <a:lnTo>
                  <a:pt x="827" y="786"/>
                </a:lnTo>
                <a:lnTo>
                  <a:pt x="827" y="761"/>
                </a:lnTo>
                <a:lnTo>
                  <a:pt x="840" y="735"/>
                </a:lnTo>
                <a:lnTo>
                  <a:pt x="840" y="710"/>
                </a:lnTo>
                <a:lnTo>
                  <a:pt x="853" y="685"/>
                </a:lnTo>
                <a:lnTo>
                  <a:pt x="853" y="672"/>
                </a:lnTo>
                <a:lnTo>
                  <a:pt x="865" y="672"/>
                </a:lnTo>
                <a:lnTo>
                  <a:pt x="865" y="659"/>
                </a:lnTo>
                <a:lnTo>
                  <a:pt x="878" y="659"/>
                </a:lnTo>
                <a:lnTo>
                  <a:pt x="878" y="672"/>
                </a:lnTo>
                <a:lnTo>
                  <a:pt x="878" y="685"/>
                </a:lnTo>
                <a:lnTo>
                  <a:pt x="891" y="697"/>
                </a:lnTo>
                <a:lnTo>
                  <a:pt x="891" y="723"/>
                </a:lnTo>
                <a:lnTo>
                  <a:pt x="891" y="735"/>
                </a:lnTo>
                <a:lnTo>
                  <a:pt x="903" y="761"/>
                </a:lnTo>
                <a:lnTo>
                  <a:pt x="903" y="786"/>
                </a:lnTo>
                <a:lnTo>
                  <a:pt x="916" y="849"/>
                </a:lnTo>
                <a:lnTo>
                  <a:pt x="916" y="900"/>
                </a:lnTo>
                <a:lnTo>
                  <a:pt x="929" y="913"/>
                </a:lnTo>
                <a:lnTo>
                  <a:pt x="942" y="938"/>
                </a:lnTo>
                <a:lnTo>
                  <a:pt x="942" y="951"/>
                </a:lnTo>
                <a:lnTo>
                  <a:pt x="954" y="963"/>
                </a:lnTo>
                <a:lnTo>
                  <a:pt x="967" y="1001"/>
                </a:lnTo>
                <a:lnTo>
                  <a:pt x="980" y="1027"/>
                </a:lnTo>
                <a:lnTo>
                  <a:pt x="980" y="1052"/>
                </a:lnTo>
                <a:lnTo>
                  <a:pt x="980" y="1065"/>
                </a:lnTo>
                <a:lnTo>
                  <a:pt x="980" y="1077"/>
                </a:lnTo>
                <a:lnTo>
                  <a:pt x="967" y="1090"/>
                </a:lnTo>
                <a:lnTo>
                  <a:pt x="942" y="1090"/>
                </a:lnTo>
                <a:lnTo>
                  <a:pt x="929" y="1103"/>
                </a:lnTo>
                <a:lnTo>
                  <a:pt x="903" y="1115"/>
                </a:lnTo>
                <a:lnTo>
                  <a:pt x="865" y="1128"/>
                </a:lnTo>
                <a:lnTo>
                  <a:pt x="840" y="1128"/>
                </a:lnTo>
                <a:lnTo>
                  <a:pt x="802" y="1141"/>
                </a:lnTo>
                <a:lnTo>
                  <a:pt x="725" y="1166"/>
                </a:lnTo>
                <a:lnTo>
                  <a:pt x="636" y="1179"/>
                </a:lnTo>
                <a:lnTo>
                  <a:pt x="573" y="1191"/>
                </a:lnTo>
                <a:lnTo>
                  <a:pt x="496" y="1191"/>
                </a:lnTo>
                <a:lnTo>
                  <a:pt x="433" y="1191"/>
                </a:lnTo>
                <a:lnTo>
                  <a:pt x="369" y="1179"/>
                </a:lnTo>
                <a:lnTo>
                  <a:pt x="306" y="1166"/>
                </a:lnTo>
                <a:lnTo>
                  <a:pt x="267" y="1153"/>
                </a:lnTo>
                <a:lnTo>
                  <a:pt x="216" y="1141"/>
                </a:lnTo>
                <a:lnTo>
                  <a:pt x="178" y="1115"/>
                </a:lnTo>
                <a:lnTo>
                  <a:pt x="153" y="1090"/>
                </a:lnTo>
                <a:lnTo>
                  <a:pt x="115" y="1052"/>
                </a:lnTo>
                <a:lnTo>
                  <a:pt x="102" y="1027"/>
                </a:lnTo>
                <a:lnTo>
                  <a:pt x="89" y="989"/>
                </a:lnTo>
                <a:lnTo>
                  <a:pt x="77" y="951"/>
                </a:lnTo>
                <a:lnTo>
                  <a:pt x="77" y="913"/>
                </a:lnTo>
                <a:lnTo>
                  <a:pt x="77" y="887"/>
                </a:lnTo>
                <a:lnTo>
                  <a:pt x="64" y="862"/>
                </a:lnTo>
                <a:lnTo>
                  <a:pt x="64" y="824"/>
                </a:lnTo>
                <a:lnTo>
                  <a:pt x="64" y="786"/>
                </a:lnTo>
                <a:lnTo>
                  <a:pt x="64" y="748"/>
                </a:lnTo>
                <a:lnTo>
                  <a:pt x="64" y="697"/>
                </a:lnTo>
                <a:lnTo>
                  <a:pt x="77" y="634"/>
                </a:lnTo>
                <a:lnTo>
                  <a:pt x="77" y="583"/>
                </a:lnTo>
                <a:lnTo>
                  <a:pt x="77" y="520"/>
                </a:lnTo>
                <a:lnTo>
                  <a:pt x="77" y="469"/>
                </a:lnTo>
                <a:lnTo>
                  <a:pt x="77" y="406"/>
                </a:lnTo>
                <a:lnTo>
                  <a:pt x="89" y="368"/>
                </a:lnTo>
                <a:lnTo>
                  <a:pt x="77" y="317"/>
                </a:lnTo>
                <a:lnTo>
                  <a:pt x="77" y="279"/>
                </a:lnTo>
                <a:lnTo>
                  <a:pt x="77" y="241"/>
                </a:lnTo>
                <a:lnTo>
                  <a:pt x="77" y="216"/>
                </a:lnTo>
                <a:lnTo>
                  <a:pt x="64" y="190"/>
                </a:lnTo>
                <a:lnTo>
                  <a:pt x="64" y="165"/>
                </a:lnTo>
                <a:lnTo>
                  <a:pt x="64" y="140"/>
                </a:lnTo>
                <a:lnTo>
                  <a:pt x="51" y="114"/>
                </a:lnTo>
                <a:lnTo>
                  <a:pt x="38" y="89"/>
                </a:lnTo>
                <a:lnTo>
                  <a:pt x="13" y="64"/>
                </a:lnTo>
                <a:lnTo>
                  <a:pt x="0" y="38"/>
                </a:lnTo>
                <a:lnTo>
                  <a:pt x="0" y="26"/>
                </a:lnTo>
                <a:lnTo>
                  <a:pt x="0" y="13"/>
                </a:lnTo>
                <a:lnTo>
                  <a:pt x="13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4" name="Freeform 40"/>
          <p:cNvSpPr>
            <a:spLocks noChangeArrowheads="1"/>
          </p:cNvSpPr>
          <p:nvPr/>
        </p:nvSpPr>
        <p:spPr bwMode="auto">
          <a:xfrm>
            <a:off x="6254750" y="1246188"/>
            <a:ext cx="501650" cy="757237"/>
          </a:xfrm>
          <a:custGeom>
            <a:avLst/>
            <a:gdLst>
              <a:gd name="T0" fmla="*/ 2147483646 w 789"/>
              <a:gd name="T1" fmla="*/ 2147483646 h 1191"/>
              <a:gd name="T2" fmla="*/ 2147483646 w 789"/>
              <a:gd name="T3" fmla="*/ 2147483646 h 1191"/>
              <a:gd name="T4" fmla="*/ 2147483646 w 789"/>
              <a:gd name="T5" fmla="*/ 2147483646 h 1191"/>
              <a:gd name="T6" fmla="*/ 0 w 789"/>
              <a:gd name="T7" fmla="*/ 2147483646 h 1191"/>
              <a:gd name="T8" fmla="*/ 0 w 789"/>
              <a:gd name="T9" fmla="*/ 2147483646 h 1191"/>
              <a:gd name="T10" fmla="*/ 2147483646 w 789"/>
              <a:gd name="T11" fmla="*/ 2147483646 h 1191"/>
              <a:gd name="T12" fmla="*/ 2147483646 w 789"/>
              <a:gd name="T13" fmla="*/ 2147483646 h 1191"/>
              <a:gd name="T14" fmla="*/ 2147483646 w 789"/>
              <a:gd name="T15" fmla="*/ 2147483646 h 1191"/>
              <a:gd name="T16" fmla="*/ 2147483646 w 789"/>
              <a:gd name="T17" fmla="*/ 2147483646 h 1191"/>
              <a:gd name="T18" fmla="*/ 2147483646 w 789"/>
              <a:gd name="T19" fmla="*/ 2147483646 h 1191"/>
              <a:gd name="T20" fmla="*/ 2147483646 w 789"/>
              <a:gd name="T21" fmla="*/ 2147483646 h 1191"/>
              <a:gd name="T22" fmla="*/ 2147483646 w 789"/>
              <a:gd name="T23" fmla="*/ 2147483646 h 1191"/>
              <a:gd name="T24" fmla="*/ 2147483646 w 789"/>
              <a:gd name="T25" fmla="*/ 2147483646 h 1191"/>
              <a:gd name="T26" fmla="*/ 2147483646 w 789"/>
              <a:gd name="T27" fmla="*/ 2147483646 h 1191"/>
              <a:gd name="T28" fmla="*/ 2147483646 w 789"/>
              <a:gd name="T29" fmla="*/ 2147483646 h 1191"/>
              <a:gd name="T30" fmla="*/ 2147483646 w 789"/>
              <a:gd name="T31" fmla="*/ 2147483646 h 1191"/>
              <a:gd name="T32" fmla="*/ 2147483646 w 789"/>
              <a:gd name="T33" fmla="*/ 2147483646 h 1191"/>
              <a:gd name="T34" fmla="*/ 2147483646 w 789"/>
              <a:gd name="T35" fmla="*/ 2147483646 h 1191"/>
              <a:gd name="T36" fmla="*/ 2147483646 w 789"/>
              <a:gd name="T37" fmla="*/ 2147483646 h 1191"/>
              <a:gd name="T38" fmla="*/ 2147483646 w 789"/>
              <a:gd name="T39" fmla="*/ 2147483646 h 1191"/>
              <a:gd name="T40" fmla="*/ 2147483646 w 789"/>
              <a:gd name="T41" fmla="*/ 0 h 1191"/>
              <a:gd name="T42" fmla="*/ 2147483646 w 789"/>
              <a:gd name="T43" fmla="*/ 0 h 1191"/>
              <a:gd name="T44" fmla="*/ 2147483646 w 789"/>
              <a:gd name="T45" fmla="*/ 0 h 1191"/>
              <a:gd name="T46" fmla="*/ 2147483646 w 789"/>
              <a:gd name="T47" fmla="*/ 2147483646 h 1191"/>
              <a:gd name="T48" fmla="*/ 2147483646 w 789"/>
              <a:gd name="T49" fmla="*/ 2147483646 h 1191"/>
              <a:gd name="T50" fmla="*/ 2147483646 w 789"/>
              <a:gd name="T51" fmla="*/ 2147483646 h 1191"/>
              <a:gd name="T52" fmla="*/ 2147483646 w 789"/>
              <a:gd name="T53" fmla="*/ 2147483646 h 1191"/>
              <a:gd name="T54" fmla="*/ 2147483646 w 789"/>
              <a:gd name="T55" fmla="*/ 2147483646 h 1191"/>
              <a:gd name="T56" fmla="*/ 2147483646 w 789"/>
              <a:gd name="T57" fmla="*/ 2147483646 h 1191"/>
              <a:gd name="T58" fmla="*/ 2147483646 w 789"/>
              <a:gd name="T59" fmla="*/ 2147483646 h 1191"/>
              <a:gd name="T60" fmla="*/ 2147483646 w 789"/>
              <a:gd name="T61" fmla="*/ 2147483646 h 1191"/>
              <a:gd name="T62" fmla="*/ 2147483646 w 789"/>
              <a:gd name="T63" fmla="*/ 2147483646 h 1191"/>
              <a:gd name="T64" fmla="*/ 2147483646 w 789"/>
              <a:gd name="T65" fmla="*/ 2147483646 h 1191"/>
              <a:gd name="T66" fmla="*/ 2147483646 w 789"/>
              <a:gd name="T67" fmla="*/ 2147483646 h 1191"/>
              <a:gd name="T68" fmla="*/ 2147483646 w 789"/>
              <a:gd name="T69" fmla="*/ 2147483646 h 1191"/>
              <a:gd name="T70" fmla="*/ 2147483646 w 789"/>
              <a:gd name="T71" fmla="*/ 2147483646 h 1191"/>
              <a:gd name="T72" fmla="*/ 2147483646 w 789"/>
              <a:gd name="T73" fmla="*/ 2147483646 h 1191"/>
              <a:gd name="T74" fmla="*/ 2147483646 w 789"/>
              <a:gd name="T75" fmla="*/ 2147483646 h 1191"/>
              <a:gd name="T76" fmla="*/ 2147483646 w 789"/>
              <a:gd name="T77" fmla="*/ 2147483646 h 1191"/>
              <a:gd name="T78" fmla="*/ 2147483646 w 789"/>
              <a:gd name="T79" fmla="*/ 2147483646 h 1191"/>
              <a:gd name="T80" fmla="*/ 2147483646 w 789"/>
              <a:gd name="T81" fmla="*/ 2147483646 h 1191"/>
              <a:gd name="T82" fmla="*/ 2147483646 w 789"/>
              <a:gd name="T83" fmla="*/ 2147483646 h 1191"/>
              <a:gd name="T84" fmla="*/ 2147483646 w 789"/>
              <a:gd name="T85" fmla="*/ 2147483646 h 1191"/>
              <a:gd name="T86" fmla="*/ 2147483646 w 789"/>
              <a:gd name="T87" fmla="*/ 2147483646 h 1191"/>
              <a:gd name="T88" fmla="*/ 2147483646 w 789"/>
              <a:gd name="T89" fmla="*/ 2147483646 h 1191"/>
              <a:gd name="T90" fmla="*/ 2147483646 w 789"/>
              <a:gd name="T91" fmla="*/ 2147483646 h 1191"/>
              <a:gd name="T92" fmla="*/ 2147483646 w 789"/>
              <a:gd name="T93" fmla="*/ 2147483646 h 1191"/>
              <a:gd name="T94" fmla="*/ 2147483646 w 789"/>
              <a:gd name="T95" fmla="*/ 2147483646 h 1191"/>
              <a:gd name="T96" fmla="*/ 2147483646 w 789"/>
              <a:gd name="T97" fmla="*/ 2147483646 h 1191"/>
              <a:gd name="T98" fmla="*/ 2147483646 w 789"/>
              <a:gd name="T99" fmla="*/ 2147483646 h 1191"/>
              <a:gd name="T100" fmla="*/ 2147483646 w 789"/>
              <a:gd name="T101" fmla="*/ 2147483646 h 1191"/>
              <a:gd name="T102" fmla="*/ 2147483646 w 789"/>
              <a:gd name="T103" fmla="*/ 2147483646 h 1191"/>
              <a:gd name="T104" fmla="*/ 2147483646 w 789"/>
              <a:gd name="T105" fmla="*/ 2147483646 h 1191"/>
              <a:gd name="T106" fmla="*/ 2147483646 w 789"/>
              <a:gd name="T107" fmla="*/ 2147483646 h 1191"/>
              <a:gd name="T108" fmla="*/ 2147483646 w 789"/>
              <a:gd name="T109" fmla="*/ 2147483646 h 119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9" h="1191">
                <a:moveTo>
                  <a:pt x="102" y="1191"/>
                </a:moveTo>
                <a:lnTo>
                  <a:pt x="89" y="1178"/>
                </a:lnTo>
                <a:lnTo>
                  <a:pt x="77" y="1166"/>
                </a:lnTo>
                <a:lnTo>
                  <a:pt x="64" y="1153"/>
                </a:lnTo>
                <a:lnTo>
                  <a:pt x="51" y="1115"/>
                </a:lnTo>
                <a:lnTo>
                  <a:pt x="26" y="1089"/>
                </a:lnTo>
                <a:lnTo>
                  <a:pt x="13" y="1064"/>
                </a:lnTo>
                <a:lnTo>
                  <a:pt x="0" y="1039"/>
                </a:lnTo>
                <a:lnTo>
                  <a:pt x="0" y="1013"/>
                </a:lnTo>
                <a:lnTo>
                  <a:pt x="0" y="1001"/>
                </a:lnTo>
                <a:lnTo>
                  <a:pt x="13" y="975"/>
                </a:lnTo>
                <a:lnTo>
                  <a:pt x="38" y="950"/>
                </a:lnTo>
                <a:lnTo>
                  <a:pt x="64" y="925"/>
                </a:lnTo>
                <a:lnTo>
                  <a:pt x="64" y="912"/>
                </a:lnTo>
                <a:lnTo>
                  <a:pt x="77" y="887"/>
                </a:lnTo>
                <a:lnTo>
                  <a:pt x="89" y="861"/>
                </a:lnTo>
                <a:lnTo>
                  <a:pt x="102" y="823"/>
                </a:lnTo>
                <a:lnTo>
                  <a:pt x="102" y="785"/>
                </a:lnTo>
                <a:lnTo>
                  <a:pt x="115" y="735"/>
                </a:lnTo>
                <a:lnTo>
                  <a:pt x="115" y="684"/>
                </a:lnTo>
                <a:lnTo>
                  <a:pt x="128" y="621"/>
                </a:lnTo>
                <a:lnTo>
                  <a:pt x="128" y="557"/>
                </a:lnTo>
                <a:lnTo>
                  <a:pt x="128" y="507"/>
                </a:lnTo>
                <a:lnTo>
                  <a:pt x="140" y="443"/>
                </a:lnTo>
                <a:lnTo>
                  <a:pt x="140" y="393"/>
                </a:lnTo>
                <a:lnTo>
                  <a:pt x="140" y="355"/>
                </a:lnTo>
                <a:lnTo>
                  <a:pt x="140" y="304"/>
                </a:lnTo>
                <a:lnTo>
                  <a:pt x="140" y="279"/>
                </a:lnTo>
                <a:lnTo>
                  <a:pt x="140" y="241"/>
                </a:lnTo>
                <a:lnTo>
                  <a:pt x="128" y="215"/>
                </a:lnTo>
                <a:lnTo>
                  <a:pt x="128" y="190"/>
                </a:lnTo>
                <a:lnTo>
                  <a:pt x="128" y="164"/>
                </a:lnTo>
                <a:lnTo>
                  <a:pt x="115" y="139"/>
                </a:lnTo>
                <a:lnTo>
                  <a:pt x="115" y="126"/>
                </a:lnTo>
                <a:lnTo>
                  <a:pt x="102" y="114"/>
                </a:lnTo>
                <a:lnTo>
                  <a:pt x="89" y="101"/>
                </a:lnTo>
                <a:lnTo>
                  <a:pt x="77" y="88"/>
                </a:lnTo>
                <a:lnTo>
                  <a:pt x="64" y="63"/>
                </a:lnTo>
                <a:lnTo>
                  <a:pt x="51" y="50"/>
                </a:lnTo>
                <a:lnTo>
                  <a:pt x="38" y="38"/>
                </a:lnTo>
                <a:lnTo>
                  <a:pt x="51" y="12"/>
                </a:lnTo>
                <a:lnTo>
                  <a:pt x="51" y="0"/>
                </a:lnTo>
                <a:lnTo>
                  <a:pt x="64" y="0"/>
                </a:lnTo>
                <a:lnTo>
                  <a:pt x="77" y="0"/>
                </a:lnTo>
                <a:lnTo>
                  <a:pt x="89" y="0"/>
                </a:lnTo>
                <a:lnTo>
                  <a:pt x="115" y="0"/>
                </a:lnTo>
                <a:lnTo>
                  <a:pt x="128" y="12"/>
                </a:lnTo>
                <a:lnTo>
                  <a:pt x="166" y="25"/>
                </a:lnTo>
                <a:lnTo>
                  <a:pt x="191" y="25"/>
                </a:lnTo>
                <a:lnTo>
                  <a:pt x="217" y="50"/>
                </a:lnTo>
                <a:lnTo>
                  <a:pt x="242" y="63"/>
                </a:lnTo>
                <a:lnTo>
                  <a:pt x="267" y="76"/>
                </a:lnTo>
                <a:lnTo>
                  <a:pt x="280" y="88"/>
                </a:lnTo>
                <a:lnTo>
                  <a:pt x="293" y="101"/>
                </a:lnTo>
                <a:lnTo>
                  <a:pt x="306" y="114"/>
                </a:lnTo>
                <a:lnTo>
                  <a:pt x="318" y="114"/>
                </a:lnTo>
                <a:lnTo>
                  <a:pt x="318" y="139"/>
                </a:lnTo>
                <a:lnTo>
                  <a:pt x="318" y="164"/>
                </a:lnTo>
                <a:lnTo>
                  <a:pt x="306" y="190"/>
                </a:lnTo>
                <a:lnTo>
                  <a:pt x="306" y="215"/>
                </a:lnTo>
                <a:lnTo>
                  <a:pt x="306" y="241"/>
                </a:lnTo>
                <a:lnTo>
                  <a:pt x="293" y="266"/>
                </a:lnTo>
                <a:lnTo>
                  <a:pt x="293" y="304"/>
                </a:lnTo>
                <a:lnTo>
                  <a:pt x="280" y="342"/>
                </a:lnTo>
                <a:lnTo>
                  <a:pt x="280" y="393"/>
                </a:lnTo>
                <a:lnTo>
                  <a:pt x="267" y="443"/>
                </a:lnTo>
                <a:lnTo>
                  <a:pt x="267" y="494"/>
                </a:lnTo>
                <a:lnTo>
                  <a:pt x="255" y="557"/>
                </a:lnTo>
                <a:lnTo>
                  <a:pt x="255" y="621"/>
                </a:lnTo>
                <a:lnTo>
                  <a:pt x="255" y="684"/>
                </a:lnTo>
                <a:lnTo>
                  <a:pt x="255" y="722"/>
                </a:lnTo>
                <a:lnTo>
                  <a:pt x="255" y="760"/>
                </a:lnTo>
                <a:lnTo>
                  <a:pt x="255" y="798"/>
                </a:lnTo>
                <a:lnTo>
                  <a:pt x="255" y="823"/>
                </a:lnTo>
                <a:lnTo>
                  <a:pt x="255" y="836"/>
                </a:lnTo>
                <a:lnTo>
                  <a:pt x="267" y="849"/>
                </a:lnTo>
                <a:lnTo>
                  <a:pt x="280" y="849"/>
                </a:lnTo>
                <a:lnTo>
                  <a:pt x="306" y="836"/>
                </a:lnTo>
                <a:lnTo>
                  <a:pt x="344" y="836"/>
                </a:lnTo>
                <a:lnTo>
                  <a:pt x="382" y="823"/>
                </a:lnTo>
                <a:lnTo>
                  <a:pt x="420" y="798"/>
                </a:lnTo>
                <a:lnTo>
                  <a:pt x="484" y="773"/>
                </a:lnTo>
                <a:lnTo>
                  <a:pt x="535" y="747"/>
                </a:lnTo>
                <a:lnTo>
                  <a:pt x="598" y="735"/>
                </a:lnTo>
                <a:lnTo>
                  <a:pt x="649" y="709"/>
                </a:lnTo>
                <a:lnTo>
                  <a:pt x="687" y="697"/>
                </a:lnTo>
                <a:lnTo>
                  <a:pt x="725" y="684"/>
                </a:lnTo>
                <a:lnTo>
                  <a:pt x="751" y="684"/>
                </a:lnTo>
                <a:lnTo>
                  <a:pt x="776" y="671"/>
                </a:lnTo>
                <a:lnTo>
                  <a:pt x="776" y="684"/>
                </a:lnTo>
                <a:lnTo>
                  <a:pt x="789" y="684"/>
                </a:lnTo>
                <a:lnTo>
                  <a:pt x="776" y="697"/>
                </a:lnTo>
                <a:lnTo>
                  <a:pt x="764" y="709"/>
                </a:lnTo>
                <a:lnTo>
                  <a:pt x="751" y="735"/>
                </a:lnTo>
                <a:lnTo>
                  <a:pt x="713" y="747"/>
                </a:lnTo>
                <a:lnTo>
                  <a:pt x="675" y="773"/>
                </a:lnTo>
                <a:lnTo>
                  <a:pt x="636" y="811"/>
                </a:lnTo>
                <a:lnTo>
                  <a:pt x="573" y="849"/>
                </a:lnTo>
                <a:lnTo>
                  <a:pt x="522" y="887"/>
                </a:lnTo>
                <a:lnTo>
                  <a:pt x="446" y="925"/>
                </a:lnTo>
                <a:lnTo>
                  <a:pt x="395" y="975"/>
                </a:lnTo>
                <a:lnTo>
                  <a:pt x="344" y="1001"/>
                </a:lnTo>
                <a:lnTo>
                  <a:pt x="293" y="1039"/>
                </a:lnTo>
                <a:lnTo>
                  <a:pt x="255" y="1064"/>
                </a:lnTo>
                <a:lnTo>
                  <a:pt x="229" y="1089"/>
                </a:lnTo>
                <a:lnTo>
                  <a:pt x="204" y="1102"/>
                </a:lnTo>
                <a:lnTo>
                  <a:pt x="191" y="1115"/>
                </a:lnTo>
                <a:lnTo>
                  <a:pt x="166" y="1140"/>
                </a:lnTo>
                <a:lnTo>
                  <a:pt x="140" y="1166"/>
                </a:lnTo>
                <a:lnTo>
                  <a:pt x="128" y="1178"/>
                </a:lnTo>
                <a:lnTo>
                  <a:pt x="102" y="119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31" name="矩形 4"/>
          <p:cNvSpPr>
            <a:spLocks noChangeArrowheads="1"/>
          </p:cNvSpPr>
          <p:nvPr/>
        </p:nvSpPr>
        <p:spPr bwMode="auto">
          <a:xfrm>
            <a:off x="2633663" y="1374775"/>
            <a:ext cx="1204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84450" y="649288"/>
            <a:ext cx="22320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15963" y="3224213"/>
            <a:ext cx="7958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毕业　毕竟</a:t>
            </a:r>
          </a:p>
        </p:txBody>
      </p:sp>
      <p:sp>
        <p:nvSpPr>
          <p:cNvPr id="25626" name="TextBox 26"/>
          <p:cNvSpPr txBox="1">
            <a:spLocks noChangeArrowheads="1"/>
          </p:cNvSpPr>
          <p:nvPr/>
        </p:nvSpPr>
        <p:spPr bwMode="auto">
          <a:xfrm>
            <a:off x="715963" y="3892550"/>
            <a:ext cx="8161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12800" indent="-812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还有一年多我们就小学毕业了。 </a:t>
            </a:r>
          </a:p>
        </p:txBody>
      </p:sp>
      <p:pic>
        <p:nvPicPr>
          <p:cNvPr id="13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2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2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2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562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001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2173" name="矩形 132119"/>
          <p:cNvSpPr>
            <a:spLocks noChangeArrowheads="1"/>
          </p:cNvSpPr>
          <p:nvPr/>
        </p:nvSpPr>
        <p:spPr bwMode="auto">
          <a:xfrm>
            <a:off x="6011863" y="11445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2129" name="任意多边形 132128"/>
          <p:cNvSpPr>
            <a:spLocks noChangeArrowheads="1"/>
          </p:cNvSpPr>
          <p:nvPr/>
        </p:nvSpPr>
        <p:spPr bwMode="auto">
          <a:xfrm>
            <a:off x="6426200" y="1392238"/>
            <a:ext cx="525463" cy="138112"/>
          </a:xfrm>
          <a:custGeom>
            <a:avLst/>
            <a:gdLst>
              <a:gd name="T0" fmla="*/ 2147483646 w 827"/>
              <a:gd name="T1" fmla="*/ 2147483646 h 218"/>
              <a:gd name="T2" fmla="*/ 2147483646 w 827"/>
              <a:gd name="T3" fmla="*/ 2147483646 h 218"/>
              <a:gd name="T4" fmla="*/ 2147483646 w 827"/>
              <a:gd name="T5" fmla="*/ 2147483646 h 218"/>
              <a:gd name="T6" fmla="*/ 2147483646 w 827"/>
              <a:gd name="T7" fmla="*/ 2147483646 h 218"/>
              <a:gd name="T8" fmla="*/ 2147483646 w 827"/>
              <a:gd name="T9" fmla="*/ 2147483646 h 218"/>
              <a:gd name="T10" fmla="*/ 2147483646 w 827"/>
              <a:gd name="T11" fmla="*/ 2147483646 h 218"/>
              <a:gd name="T12" fmla="*/ 2147483646 w 827"/>
              <a:gd name="T13" fmla="*/ 0 h 218"/>
              <a:gd name="T14" fmla="*/ 2147483646 w 827"/>
              <a:gd name="T15" fmla="*/ 0 h 218"/>
              <a:gd name="T16" fmla="*/ 2147483646 w 827"/>
              <a:gd name="T17" fmla="*/ 0 h 218"/>
              <a:gd name="T18" fmla="*/ 2147483646 w 827"/>
              <a:gd name="T19" fmla="*/ 0 h 218"/>
              <a:gd name="T20" fmla="*/ 2147483646 w 827"/>
              <a:gd name="T21" fmla="*/ 0 h 218"/>
              <a:gd name="T22" fmla="*/ 2147483646 w 827"/>
              <a:gd name="T23" fmla="*/ 2147483646 h 218"/>
              <a:gd name="T24" fmla="*/ 2147483646 w 827"/>
              <a:gd name="T25" fmla="*/ 2147483646 h 218"/>
              <a:gd name="T26" fmla="*/ 2147483646 w 827"/>
              <a:gd name="T27" fmla="*/ 2147483646 h 218"/>
              <a:gd name="T28" fmla="*/ 2147483646 w 827"/>
              <a:gd name="T29" fmla="*/ 2147483646 h 218"/>
              <a:gd name="T30" fmla="*/ 2147483646 w 827"/>
              <a:gd name="T31" fmla="*/ 2147483646 h 218"/>
              <a:gd name="T32" fmla="*/ 2147483646 w 827"/>
              <a:gd name="T33" fmla="*/ 2147483646 h 218"/>
              <a:gd name="T34" fmla="*/ 2147483646 w 827"/>
              <a:gd name="T35" fmla="*/ 2147483646 h 218"/>
              <a:gd name="T36" fmla="*/ 2147483646 w 827"/>
              <a:gd name="T37" fmla="*/ 2147483646 h 218"/>
              <a:gd name="T38" fmla="*/ 2147483646 w 827"/>
              <a:gd name="T39" fmla="*/ 2147483646 h 218"/>
              <a:gd name="T40" fmla="*/ 2147483646 w 827"/>
              <a:gd name="T41" fmla="*/ 2147483646 h 218"/>
              <a:gd name="T42" fmla="*/ 2147483646 w 827"/>
              <a:gd name="T43" fmla="*/ 2147483646 h 218"/>
              <a:gd name="T44" fmla="*/ 2147483646 w 827"/>
              <a:gd name="T45" fmla="*/ 2147483646 h 218"/>
              <a:gd name="T46" fmla="*/ 2147483646 w 827"/>
              <a:gd name="T47" fmla="*/ 2147483646 h 218"/>
              <a:gd name="T48" fmla="*/ 2147483646 w 827"/>
              <a:gd name="T49" fmla="*/ 2147483646 h 218"/>
              <a:gd name="T50" fmla="*/ 2147483646 w 827"/>
              <a:gd name="T51" fmla="*/ 2147483646 h 218"/>
              <a:gd name="T52" fmla="*/ 2147483646 w 827"/>
              <a:gd name="T53" fmla="*/ 2147483646 h 218"/>
              <a:gd name="T54" fmla="*/ 2147483646 w 827"/>
              <a:gd name="T55" fmla="*/ 2147483646 h 218"/>
              <a:gd name="T56" fmla="*/ 2147483646 w 827"/>
              <a:gd name="T57" fmla="*/ 2147483646 h 218"/>
              <a:gd name="T58" fmla="*/ 2147483646 w 827"/>
              <a:gd name="T59" fmla="*/ 2147483646 h 218"/>
              <a:gd name="T60" fmla="*/ 2147483646 w 827"/>
              <a:gd name="T61" fmla="*/ 2147483646 h 218"/>
              <a:gd name="T62" fmla="*/ 2147483646 w 827"/>
              <a:gd name="T63" fmla="*/ 2147483646 h 218"/>
              <a:gd name="T64" fmla="*/ 2147483646 w 827"/>
              <a:gd name="T65" fmla="*/ 2147483646 h 218"/>
              <a:gd name="T66" fmla="*/ 2147483646 w 827"/>
              <a:gd name="T67" fmla="*/ 2147483646 h 218"/>
              <a:gd name="T68" fmla="*/ 2147483646 w 827"/>
              <a:gd name="T69" fmla="*/ 2147483646 h 218"/>
              <a:gd name="T70" fmla="*/ 2147483646 w 827"/>
              <a:gd name="T71" fmla="*/ 2147483646 h 218"/>
              <a:gd name="T72" fmla="*/ 2147483646 w 827"/>
              <a:gd name="T73" fmla="*/ 2147483646 h 218"/>
              <a:gd name="T74" fmla="*/ 2147483646 w 827"/>
              <a:gd name="T75" fmla="*/ 2147483646 h 218"/>
              <a:gd name="T76" fmla="*/ 2147483646 w 827"/>
              <a:gd name="T77" fmla="*/ 2147483646 h 218"/>
              <a:gd name="T78" fmla="*/ 2147483646 w 827"/>
              <a:gd name="T79" fmla="*/ 2147483646 h 218"/>
              <a:gd name="T80" fmla="*/ 2147483646 w 827"/>
              <a:gd name="T81" fmla="*/ 2147483646 h 218"/>
              <a:gd name="T82" fmla="*/ 2147483646 w 827"/>
              <a:gd name="T83" fmla="*/ 2147483646 h 218"/>
              <a:gd name="T84" fmla="*/ 2147483646 w 827"/>
              <a:gd name="T85" fmla="*/ 2147483646 h 218"/>
              <a:gd name="T86" fmla="*/ 2147483646 w 827"/>
              <a:gd name="T87" fmla="*/ 2147483646 h 218"/>
              <a:gd name="T88" fmla="*/ 2147483646 w 827"/>
              <a:gd name="T89" fmla="*/ 2147483646 h 218"/>
              <a:gd name="T90" fmla="*/ 2147483646 w 827"/>
              <a:gd name="T91" fmla="*/ 2147483646 h 218"/>
              <a:gd name="T92" fmla="*/ 2147483646 w 827"/>
              <a:gd name="T93" fmla="*/ 2147483646 h 218"/>
              <a:gd name="T94" fmla="*/ 0 w 827"/>
              <a:gd name="T95" fmla="*/ 2147483646 h 218"/>
              <a:gd name="T96" fmla="*/ 2147483646 w 827"/>
              <a:gd name="T97" fmla="*/ 2147483646 h 218"/>
              <a:gd name="T98" fmla="*/ 2147483646 w 827"/>
              <a:gd name="T99" fmla="*/ 2147483646 h 218"/>
              <a:gd name="T100" fmla="*/ 2147483646 w 827"/>
              <a:gd name="T101" fmla="*/ 2147483646 h 218"/>
              <a:gd name="T102" fmla="*/ 2147483646 w 827"/>
              <a:gd name="T103" fmla="*/ 2147483646 h 218"/>
              <a:gd name="T104" fmla="*/ 2147483646 w 827"/>
              <a:gd name="T105" fmla="*/ 2147483646 h 218"/>
              <a:gd name="T106" fmla="*/ 2147483646 w 827"/>
              <a:gd name="T107" fmla="*/ 2147483646 h 218"/>
              <a:gd name="T108" fmla="*/ 2147483646 w 827"/>
              <a:gd name="T109" fmla="*/ 2147483646 h 218"/>
              <a:gd name="T110" fmla="*/ 2147483646 w 827"/>
              <a:gd name="T111" fmla="*/ 2147483646 h 218"/>
              <a:gd name="T112" fmla="*/ 2147483646 w 827"/>
              <a:gd name="T113" fmla="*/ 2147483646 h 218"/>
              <a:gd name="T114" fmla="*/ 2147483646 w 827"/>
              <a:gd name="T115" fmla="*/ 2147483646 h 21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27" h="218">
                <a:moveTo>
                  <a:pt x="305" y="66"/>
                </a:moveTo>
                <a:lnTo>
                  <a:pt x="370" y="55"/>
                </a:lnTo>
                <a:lnTo>
                  <a:pt x="435" y="44"/>
                </a:lnTo>
                <a:lnTo>
                  <a:pt x="501" y="22"/>
                </a:lnTo>
                <a:lnTo>
                  <a:pt x="555" y="22"/>
                </a:lnTo>
                <a:lnTo>
                  <a:pt x="587" y="11"/>
                </a:lnTo>
                <a:lnTo>
                  <a:pt x="631" y="0"/>
                </a:lnTo>
                <a:lnTo>
                  <a:pt x="653" y="0"/>
                </a:lnTo>
                <a:lnTo>
                  <a:pt x="674" y="0"/>
                </a:lnTo>
                <a:lnTo>
                  <a:pt x="729" y="0"/>
                </a:lnTo>
                <a:lnTo>
                  <a:pt x="751" y="0"/>
                </a:lnTo>
                <a:lnTo>
                  <a:pt x="783" y="11"/>
                </a:lnTo>
                <a:lnTo>
                  <a:pt x="805" y="22"/>
                </a:lnTo>
                <a:lnTo>
                  <a:pt x="816" y="33"/>
                </a:lnTo>
                <a:lnTo>
                  <a:pt x="827" y="33"/>
                </a:lnTo>
                <a:lnTo>
                  <a:pt x="827" y="44"/>
                </a:lnTo>
                <a:lnTo>
                  <a:pt x="827" y="55"/>
                </a:lnTo>
                <a:lnTo>
                  <a:pt x="816" y="66"/>
                </a:lnTo>
                <a:lnTo>
                  <a:pt x="805" y="76"/>
                </a:lnTo>
                <a:lnTo>
                  <a:pt x="783" y="98"/>
                </a:lnTo>
                <a:lnTo>
                  <a:pt x="761" y="98"/>
                </a:lnTo>
                <a:lnTo>
                  <a:pt x="740" y="109"/>
                </a:lnTo>
                <a:lnTo>
                  <a:pt x="718" y="120"/>
                </a:lnTo>
                <a:lnTo>
                  <a:pt x="685" y="131"/>
                </a:lnTo>
                <a:lnTo>
                  <a:pt x="642" y="142"/>
                </a:lnTo>
                <a:lnTo>
                  <a:pt x="598" y="153"/>
                </a:lnTo>
                <a:lnTo>
                  <a:pt x="555" y="164"/>
                </a:lnTo>
                <a:lnTo>
                  <a:pt x="501" y="174"/>
                </a:lnTo>
                <a:lnTo>
                  <a:pt x="435" y="185"/>
                </a:lnTo>
                <a:lnTo>
                  <a:pt x="381" y="196"/>
                </a:lnTo>
                <a:lnTo>
                  <a:pt x="337" y="207"/>
                </a:lnTo>
                <a:lnTo>
                  <a:pt x="294" y="207"/>
                </a:lnTo>
                <a:lnTo>
                  <a:pt x="272" y="218"/>
                </a:lnTo>
                <a:lnTo>
                  <a:pt x="240" y="218"/>
                </a:lnTo>
                <a:lnTo>
                  <a:pt x="229" y="218"/>
                </a:lnTo>
                <a:lnTo>
                  <a:pt x="218" y="218"/>
                </a:lnTo>
                <a:lnTo>
                  <a:pt x="196" y="218"/>
                </a:lnTo>
                <a:lnTo>
                  <a:pt x="174" y="218"/>
                </a:lnTo>
                <a:lnTo>
                  <a:pt x="131" y="196"/>
                </a:lnTo>
                <a:lnTo>
                  <a:pt x="98" y="185"/>
                </a:lnTo>
                <a:lnTo>
                  <a:pt x="77" y="174"/>
                </a:lnTo>
                <a:lnTo>
                  <a:pt x="55" y="174"/>
                </a:lnTo>
                <a:lnTo>
                  <a:pt x="44" y="164"/>
                </a:lnTo>
                <a:lnTo>
                  <a:pt x="33" y="164"/>
                </a:lnTo>
                <a:lnTo>
                  <a:pt x="22" y="153"/>
                </a:lnTo>
                <a:lnTo>
                  <a:pt x="11" y="153"/>
                </a:lnTo>
                <a:lnTo>
                  <a:pt x="11" y="142"/>
                </a:lnTo>
                <a:lnTo>
                  <a:pt x="0" y="142"/>
                </a:lnTo>
                <a:lnTo>
                  <a:pt x="11" y="131"/>
                </a:lnTo>
                <a:lnTo>
                  <a:pt x="22" y="131"/>
                </a:lnTo>
                <a:lnTo>
                  <a:pt x="33" y="131"/>
                </a:lnTo>
                <a:lnTo>
                  <a:pt x="44" y="120"/>
                </a:lnTo>
                <a:lnTo>
                  <a:pt x="66" y="120"/>
                </a:lnTo>
                <a:lnTo>
                  <a:pt x="77" y="109"/>
                </a:lnTo>
                <a:lnTo>
                  <a:pt x="120" y="109"/>
                </a:lnTo>
                <a:lnTo>
                  <a:pt x="174" y="98"/>
                </a:lnTo>
                <a:lnTo>
                  <a:pt x="229" y="87"/>
                </a:lnTo>
                <a:lnTo>
                  <a:pt x="305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2" name="任意多边形 132131"/>
          <p:cNvSpPr>
            <a:spLocks noChangeArrowheads="1"/>
          </p:cNvSpPr>
          <p:nvPr/>
        </p:nvSpPr>
        <p:spPr bwMode="auto">
          <a:xfrm>
            <a:off x="6100763" y="2490788"/>
            <a:ext cx="173037" cy="381000"/>
          </a:xfrm>
          <a:custGeom>
            <a:avLst/>
            <a:gdLst>
              <a:gd name="T0" fmla="*/ 2147483646 w 272"/>
              <a:gd name="T1" fmla="*/ 2147483646 h 598"/>
              <a:gd name="T2" fmla="*/ 2147483646 w 272"/>
              <a:gd name="T3" fmla="*/ 2147483646 h 598"/>
              <a:gd name="T4" fmla="*/ 2147483646 w 272"/>
              <a:gd name="T5" fmla="*/ 2147483646 h 598"/>
              <a:gd name="T6" fmla="*/ 2147483646 w 272"/>
              <a:gd name="T7" fmla="*/ 2147483646 h 598"/>
              <a:gd name="T8" fmla="*/ 2147483646 w 272"/>
              <a:gd name="T9" fmla="*/ 2147483646 h 598"/>
              <a:gd name="T10" fmla="*/ 2147483646 w 272"/>
              <a:gd name="T11" fmla="*/ 2147483646 h 598"/>
              <a:gd name="T12" fmla="*/ 2147483646 w 272"/>
              <a:gd name="T13" fmla="*/ 2147483646 h 598"/>
              <a:gd name="T14" fmla="*/ 2147483646 w 272"/>
              <a:gd name="T15" fmla="*/ 0 h 598"/>
              <a:gd name="T16" fmla="*/ 2147483646 w 272"/>
              <a:gd name="T17" fmla="*/ 2147483646 h 598"/>
              <a:gd name="T18" fmla="*/ 2147483646 w 272"/>
              <a:gd name="T19" fmla="*/ 2147483646 h 598"/>
              <a:gd name="T20" fmla="*/ 2147483646 w 272"/>
              <a:gd name="T21" fmla="*/ 2147483646 h 598"/>
              <a:gd name="T22" fmla="*/ 2147483646 w 272"/>
              <a:gd name="T23" fmla="*/ 2147483646 h 598"/>
              <a:gd name="T24" fmla="*/ 2147483646 w 272"/>
              <a:gd name="T25" fmla="*/ 2147483646 h 598"/>
              <a:gd name="T26" fmla="*/ 2147483646 w 272"/>
              <a:gd name="T27" fmla="*/ 2147483646 h 598"/>
              <a:gd name="T28" fmla="*/ 2147483646 w 272"/>
              <a:gd name="T29" fmla="*/ 2147483646 h 598"/>
              <a:gd name="T30" fmla="*/ 2147483646 w 272"/>
              <a:gd name="T31" fmla="*/ 2147483646 h 598"/>
              <a:gd name="T32" fmla="*/ 2147483646 w 272"/>
              <a:gd name="T33" fmla="*/ 2147483646 h 598"/>
              <a:gd name="T34" fmla="*/ 2147483646 w 272"/>
              <a:gd name="T35" fmla="*/ 2147483646 h 598"/>
              <a:gd name="T36" fmla="*/ 2147483646 w 272"/>
              <a:gd name="T37" fmla="*/ 2147483646 h 598"/>
              <a:gd name="T38" fmla="*/ 2147483646 w 272"/>
              <a:gd name="T39" fmla="*/ 2147483646 h 598"/>
              <a:gd name="T40" fmla="*/ 2147483646 w 272"/>
              <a:gd name="T41" fmla="*/ 2147483646 h 598"/>
              <a:gd name="T42" fmla="*/ 2147483646 w 272"/>
              <a:gd name="T43" fmla="*/ 2147483646 h 598"/>
              <a:gd name="T44" fmla="*/ 2147483646 w 272"/>
              <a:gd name="T45" fmla="*/ 2147483646 h 598"/>
              <a:gd name="T46" fmla="*/ 2147483646 w 272"/>
              <a:gd name="T47" fmla="*/ 2147483646 h 598"/>
              <a:gd name="T48" fmla="*/ 2147483646 w 272"/>
              <a:gd name="T49" fmla="*/ 2147483646 h 598"/>
              <a:gd name="T50" fmla="*/ 2147483646 w 272"/>
              <a:gd name="T51" fmla="*/ 2147483646 h 598"/>
              <a:gd name="T52" fmla="*/ 2147483646 w 272"/>
              <a:gd name="T53" fmla="*/ 2147483646 h 598"/>
              <a:gd name="T54" fmla="*/ 2147483646 w 272"/>
              <a:gd name="T55" fmla="*/ 2147483646 h 598"/>
              <a:gd name="T56" fmla="*/ 2147483646 w 272"/>
              <a:gd name="T57" fmla="*/ 2147483646 h 598"/>
              <a:gd name="T58" fmla="*/ 2147483646 w 272"/>
              <a:gd name="T59" fmla="*/ 2147483646 h 598"/>
              <a:gd name="T60" fmla="*/ 2147483646 w 272"/>
              <a:gd name="T61" fmla="*/ 2147483646 h 598"/>
              <a:gd name="T62" fmla="*/ 2147483646 w 272"/>
              <a:gd name="T63" fmla="*/ 2147483646 h 598"/>
              <a:gd name="T64" fmla="*/ 2147483646 w 272"/>
              <a:gd name="T65" fmla="*/ 2147483646 h 598"/>
              <a:gd name="T66" fmla="*/ 2147483646 w 272"/>
              <a:gd name="T67" fmla="*/ 2147483646 h 598"/>
              <a:gd name="T68" fmla="*/ 2147483646 w 272"/>
              <a:gd name="T69" fmla="*/ 2147483646 h 598"/>
              <a:gd name="T70" fmla="*/ 2147483646 w 272"/>
              <a:gd name="T71" fmla="*/ 2147483646 h 598"/>
              <a:gd name="T72" fmla="*/ 2147483646 w 272"/>
              <a:gd name="T73" fmla="*/ 2147483646 h 598"/>
              <a:gd name="T74" fmla="*/ 0 w 272"/>
              <a:gd name="T75" fmla="*/ 2147483646 h 598"/>
              <a:gd name="T76" fmla="*/ 0 w 272"/>
              <a:gd name="T77" fmla="*/ 2147483646 h 598"/>
              <a:gd name="T78" fmla="*/ 2147483646 w 272"/>
              <a:gd name="T79" fmla="*/ 2147483646 h 598"/>
              <a:gd name="T80" fmla="*/ 2147483646 w 272"/>
              <a:gd name="T81" fmla="*/ 2147483646 h 598"/>
              <a:gd name="T82" fmla="*/ 2147483646 w 272"/>
              <a:gd name="T83" fmla="*/ 2147483646 h 598"/>
              <a:gd name="T84" fmla="*/ 2147483646 w 272"/>
              <a:gd name="T85" fmla="*/ 2147483646 h 598"/>
              <a:gd name="T86" fmla="*/ 2147483646 w 272"/>
              <a:gd name="T87" fmla="*/ 2147483646 h 598"/>
              <a:gd name="T88" fmla="*/ 2147483646 w 272"/>
              <a:gd name="T89" fmla="*/ 2147483646 h 598"/>
              <a:gd name="T90" fmla="*/ 2147483646 w 272"/>
              <a:gd name="T91" fmla="*/ 2147483646 h 598"/>
              <a:gd name="T92" fmla="*/ 2147483646 w 272"/>
              <a:gd name="T93" fmla="*/ 2147483646 h 59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72" h="598">
                <a:moveTo>
                  <a:pt x="153" y="152"/>
                </a:moveTo>
                <a:lnTo>
                  <a:pt x="164" y="119"/>
                </a:lnTo>
                <a:lnTo>
                  <a:pt x="164" y="87"/>
                </a:lnTo>
                <a:lnTo>
                  <a:pt x="174" y="54"/>
                </a:lnTo>
                <a:lnTo>
                  <a:pt x="185" y="32"/>
                </a:lnTo>
                <a:lnTo>
                  <a:pt x="185" y="21"/>
                </a:lnTo>
                <a:lnTo>
                  <a:pt x="196" y="10"/>
                </a:lnTo>
                <a:lnTo>
                  <a:pt x="207" y="0"/>
                </a:lnTo>
                <a:lnTo>
                  <a:pt x="218" y="10"/>
                </a:lnTo>
                <a:lnTo>
                  <a:pt x="229" y="10"/>
                </a:lnTo>
                <a:lnTo>
                  <a:pt x="229" y="21"/>
                </a:lnTo>
                <a:lnTo>
                  <a:pt x="240" y="43"/>
                </a:lnTo>
                <a:lnTo>
                  <a:pt x="240" y="54"/>
                </a:lnTo>
                <a:lnTo>
                  <a:pt x="251" y="76"/>
                </a:lnTo>
                <a:lnTo>
                  <a:pt x="251" y="108"/>
                </a:lnTo>
                <a:lnTo>
                  <a:pt x="261" y="163"/>
                </a:lnTo>
                <a:lnTo>
                  <a:pt x="272" y="206"/>
                </a:lnTo>
                <a:lnTo>
                  <a:pt x="272" y="250"/>
                </a:lnTo>
                <a:lnTo>
                  <a:pt x="261" y="293"/>
                </a:lnTo>
                <a:lnTo>
                  <a:pt x="251" y="337"/>
                </a:lnTo>
                <a:lnTo>
                  <a:pt x="240" y="380"/>
                </a:lnTo>
                <a:lnTo>
                  <a:pt x="218" y="435"/>
                </a:lnTo>
                <a:lnTo>
                  <a:pt x="196" y="489"/>
                </a:lnTo>
                <a:lnTo>
                  <a:pt x="185" y="511"/>
                </a:lnTo>
                <a:lnTo>
                  <a:pt x="174" y="533"/>
                </a:lnTo>
                <a:lnTo>
                  <a:pt x="153" y="555"/>
                </a:lnTo>
                <a:lnTo>
                  <a:pt x="142" y="565"/>
                </a:lnTo>
                <a:lnTo>
                  <a:pt x="131" y="576"/>
                </a:lnTo>
                <a:lnTo>
                  <a:pt x="120" y="587"/>
                </a:lnTo>
                <a:lnTo>
                  <a:pt x="109" y="587"/>
                </a:lnTo>
                <a:lnTo>
                  <a:pt x="98" y="598"/>
                </a:lnTo>
                <a:lnTo>
                  <a:pt x="66" y="587"/>
                </a:lnTo>
                <a:lnTo>
                  <a:pt x="55" y="587"/>
                </a:lnTo>
                <a:lnTo>
                  <a:pt x="33" y="565"/>
                </a:lnTo>
                <a:lnTo>
                  <a:pt x="22" y="544"/>
                </a:lnTo>
                <a:lnTo>
                  <a:pt x="11" y="522"/>
                </a:lnTo>
                <a:lnTo>
                  <a:pt x="11" y="500"/>
                </a:lnTo>
                <a:lnTo>
                  <a:pt x="0" y="478"/>
                </a:lnTo>
                <a:lnTo>
                  <a:pt x="0" y="468"/>
                </a:lnTo>
                <a:lnTo>
                  <a:pt x="11" y="435"/>
                </a:lnTo>
                <a:lnTo>
                  <a:pt x="22" y="413"/>
                </a:lnTo>
                <a:lnTo>
                  <a:pt x="33" y="391"/>
                </a:lnTo>
                <a:lnTo>
                  <a:pt x="55" y="359"/>
                </a:lnTo>
                <a:lnTo>
                  <a:pt x="87" y="326"/>
                </a:lnTo>
                <a:lnTo>
                  <a:pt x="109" y="272"/>
                </a:lnTo>
                <a:lnTo>
                  <a:pt x="131" y="217"/>
                </a:lnTo>
                <a:lnTo>
                  <a:pt x="153" y="1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3" name="任意多边形 132132"/>
          <p:cNvSpPr>
            <a:spLocks noChangeArrowheads="1"/>
          </p:cNvSpPr>
          <p:nvPr/>
        </p:nvSpPr>
        <p:spPr bwMode="auto">
          <a:xfrm>
            <a:off x="6488113" y="2554288"/>
            <a:ext cx="146050" cy="206375"/>
          </a:xfrm>
          <a:custGeom>
            <a:avLst/>
            <a:gdLst>
              <a:gd name="T0" fmla="*/ 0 w 229"/>
              <a:gd name="T1" fmla="*/ 2147483646 h 326"/>
              <a:gd name="T2" fmla="*/ 0 w 229"/>
              <a:gd name="T3" fmla="*/ 2147483646 h 326"/>
              <a:gd name="T4" fmla="*/ 2147483646 w 229"/>
              <a:gd name="T5" fmla="*/ 2147483646 h 326"/>
              <a:gd name="T6" fmla="*/ 2147483646 w 229"/>
              <a:gd name="T7" fmla="*/ 0 h 326"/>
              <a:gd name="T8" fmla="*/ 2147483646 w 229"/>
              <a:gd name="T9" fmla="*/ 0 h 326"/>
              <a:gd name="T10" fmla="*/ 2147483646 w 229"/>
              <a:gd name="T11" fmla="*/ 0 h 326"/>
              <a:gd name="T12" fmla="*/ 2147483646 w 229"/>
              <a:gd name="T13" fmla="*/ 2147483646 h 326"/>
              <a:gd name="T14" fmla="*/ 2147483646 w 229"/>
              <a:gd name="T15" fmla="*/ 2147483646 h 326"/>
              <a:gd name="T16" fmla="*/ 2147483646 w 229"/>
              <a:gd name="T17" fmla="*/ 2147483646 h 326"/>
              <a:gd name="T18" fmla="*/ 2147483646 w 229"/>
              <a:gd name="T19" fmla="*/ 2147483646 h 326"/>
              <a:gd name="T20" fmla="*/ 2147483646 w 229"/>
              <a:gd name="T21" fmla="*/ 2147483646 h 326"/>
              <a:gd name="T22" fmla="*/ 2147483646 w 229"/>
              <a:gd name="T23" fmla="*/ 2147483646 h 326"/>
              <a:gd name="T24" fmla="*/ 2147483646 w 229"/>
              <a:gd name="T25" fmla="*/ 2147483646 h 326"/>
              <a:gd name="T26" fmla="*/ 2147483646 w 229"/>
              <a:gd name="T27" fmla="*/ 2147483646 h 326"/>
              <a:gd name="T28" fmla="*/ 2147483646 w 229"/>
              <a:gd name="T29" fmla="*/ 2147483646 h 326"/>
              <a:gd name="T30" fmla="*/ 2147483646 w 229"/>
              <a:gd name="T31" fmla="*/ 2147483646 h 326"/>
              <a:gd name="T32" fmla="*/ 2147483646 w 229"/>
              <a:gd name="T33" fmla="*/ 2147483646 h 326"/>
              <a:gd name="T34" fmla="*/ 2147483646 w 229"/>
              <a:gd name="T35" fmla="*/ 2147483646 h 326"/>
              <a:gd name="T36" fmla="*/ 2147483646 w 229"/>
              <a:gd name="T37" fmla="*/ 2147483646 h 326"/>
              <a:gd name="T38" fmla="*/ 2147483646 w 229"/>
              <a:gd name="T39" fmla="*/ 2147483646 h 326"/>
              <a:gd name="T40" fmla="*/ 2147483646 w 229"/>
              <a:gd name="T41" fmla="*/ 2147483646 h 326"/>
              <a:gd name="T42" fmla="*/ 2147483646 w 229"/>
              <a:gd name="T43" fmla="*/ 2147483646 h 326"/>
              <a:gd name="T44" fmla="*/ 2147483646 w 229"/>
              <a:gd name="T45" fmla="*/ 2147483646 h 326"/>
              <a:gd name="T46" fmla="*/ 2147483646 w 229"/>
              <a:gd name="T47" fmla="*/ 2147483646 h 326"/>
              <a:gd name="T48" fmla="*/ 2147483646 w 229"/>
              <a:gd name="T49" fmla="*/ 2147483646 h 326"/>
              <a:gd name="T50" fmla="*/ 2147483646 w 229"/>
              <a:gd name="T51" fmla="*/ 2147483646 h 326"/>
              <a:gd name="T52" fmla="*/ 2147483646 w 229"/>
              <a:gd name="T53" fmla="*/ 2147483646 h 326"/>
              <a:gd name="T54" fmla="*/ 2147483646 w 229"/>
              <a:gd name="T55" fmla="*/ 2147483646 h 326"/>
              <a:gd name="T56" fmla="*/ 2147483646 w 229"/>
              <a:gd name="T57" fmla="*/ 2147483646 h 326"/>
              <a:gd name="T58" fmla="*/ 2147483646 w 229"/>
              <a:gd name="T59" fmla="*/ 2147483646 h 326"/>
              <a:gd name="T60" fmla="*/ 2147483646 w 229"/>
              <a:gd name="T61" fmla="*/ 2147483646 h 326"/>
              <a:gd name="T62" fmla="*/ 2147483646 w 229"/>
              <a:gd name="T63" fmla="*/ 2147483646 h 326"/>
              <a:gd name="T64" fmla="*/ 0 w 229"/>
              <a:gd name="T65" fmla="*/ 2147483646 h 326"/>
              <a:gd name="T66" fmla="*/ 0 w 229"/>
              <a:gd name="T67" fmla="*/ 2147483646 h 326"/>
              <a:gd name="T68" fmla="*/ 0 w 229"/>
              <a:gd name="T69" fmla="*/ 2147483646 h 32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29" h="326">
                <a:moveTo>
                  <a:pt x="0" y="43"/>
                </a:moveTo>
                <a:lnTo>
                  <a:pt x="0" y="21"/>
                </a:lnTo>
                <a:lnTo>
                  <a:pt x="11" y="1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65" y="10"/>
                </a:lnTo>
                <a:lnTo>
                  <a:pt x="98" y="32"/>
                </a:lnTo>
                <a:lnTo>
                  <a:pt x="131" y="54"/>
                </a:lnTo>
                <a:lnTo>
                  <a:pt x="152" y="76"/>
                </a:lnTo>
                <a:lnTo>
                  <a:pt x="174" y="87"/>
                </a:lnTo>
                <a:lnTo>
                  <a:pt x="185" y="108"/>
                </a:lnTo>
                <a:lnTo>
                  <a:pt x="196" y="119"/>
                </a:lnTo>
                <a:lnTo>
                  <a:pt x="218" y="152"/>
                </a:lnTo>
                <a:lnTo>
                  <a:pt x="229" y="185"/>
                </a:lnTo>
                <a:lnTo>
                  <a:pt x="229" y="206"/>
                </a:lnTo>
                <a:lnTo>
                  <a:pt x="229" y="239"/>
                </a:lnTo>
                <a:lnTo>
                  <a:pt x="218" y="272"/>
                </a:lnTo>
                <a:lnTo>
                  <a:pt x="218" y="304"/>
                </a:lnTo>
                <a:lnTo>
                  <a:pt x="207" y="315"/>
                </a:lnTo>
                <a:lnTo>
                  <a:pt x="196" y="326"/>
                </a:lnTo>
                <a:lnTo>
                  <a:pt x="185" y="326"/>
                </a:lnTo>
                <a:lnTo>
                  <a:pt x="163" y="315"/>
                </a:lnTo>
                <a:lnTo>
                  <a:pt x="152" y="304"/>
                </a:lnTo>
                <a:lnTo>
                  <a:pt x="131" y="282"/>
                </a:lnTo>
                <a:lnTo>
                  <a:pt x="109" y="261"/>
                </a:lnTo>
                <a:lnTo>
                  <a:pt x="87" y="228"/>
                </a:lnTo>
                <a:lnTo>
                  <a:pt x="65" y="195"/>
                </a:lnTo>
                <a:lnTo>
                  <a:pt x="55" y="163"/>
                </a:lnTo>
                <a:lnTo>
                  <a:pt x="33" y="141"/>
                </a:lnTo>
                <a:lnTo>
                  <a:pt x="22" y="108"/>
                </a:lnTo>
                <a:lnTo>
                  <a:pt x="11" y="87"/>
                </a:lnTo>
                <a:lnTo>
                  <a:pt x="0" y="76"/>
                </a:lnTo>
                <a:lnTo>
                  <a:pt x="0" y="54"/>
                </a:lnTo>
                <a:lnTo>
                  <a:pt x="0" y="4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4" name="任意多边形 132133"/>
          <p:cNvSpPr>
            <a:spLocks noChangeArrowheads="1"/>
          </p:cNvSpPr>
          <p:nvPr/>
        </p:nvSpPr>
        <p:spPr bwMode="auto">
          <a:xfrm>
            <a:off x="6811963" y="2540000"/>
            <a:ext cx="193675" cy="206375"/>
          </a:xfrm>
          <a:custGeom>
            <a:avLst/>
            <a:gdLst>
              <a:gd name="T0" fmla="*/ 0 w 305"/>
              <a:gd name="T1" fmla="*/ 2147483646 h 326"/>
              <a:gd name="T2" fmla="*/ 0 w 305"/>
              <a:gd name="T3" fmla="*/ 2147483646 h 326"/>
              <a:gd name="T4" fmla="*/ 2147483646 w 305"/>
              <a:gd name="T5" fmla="*/ 2147483646 h 326"/>
              <a:gd name="T6" fmla="*/ 2147483646 w 305"/>
              <a:gd name="T7" fmla="*/ 2147483646 h 326"/>
              <a:gd name="T8" fmla="*/ 2147483646 w 305"/>
              <a:gd name="T9" fmla="*/ 2147483646 h 326"/>
              <a:gd name="T10" fmla="*/ 2147483646 w 305"/>
              <a:gd name="T11" fmla="*/ 0 h 326"/>
              <a:gd name="T12" fmla="*/ 2147483646 w 305"/>
              <a:gd name="T13" fmla="*/ 0 h 326"/>
              <a:gd name="T14" fmla="*/ 2147483646 w 305"/>
              <a:gd name="T15" fmla="*/ 0 h 326"/>
              <a:gd name="T16" fmla="*/ 2147483646 w 305"/>
              <a:gd name="T17" fmla="*/ 2147483646 h 326"/>
              <a:gd name="T18" fmla="*/ 2147483646 w 305"/>
              <a:gd name="T19" fmla="*/ 2147483646 h 326"/>
              <a:gd name="T20" fmla="*/ 2147483646 w 305"/>
              <a:gd name="T21" fmla="*/ 2147483646 h 326"/>
              <a:gd name="T22" fmla="*/ 2147483646 w 305"/>
              <a:gd name="T23" fmla="*/ 2147483646 h 326"/>
              <a:gd name="T24" fmla="*/ 2147483646 w 305"/>
              <a:gd name="T25" fmla="*/ 2147483646 h 326"/>
              <a:gd name="T26" fmla="*/ 2147483646 w 305"/>
              <a:gd name="T27" fmla="*/ 2147483646 h 326"/>
              <a:gd name="T28" fmla="*/ 2147483646 w 305"/>
              <a:gd name="T29" fmla="*/ 2147483646 h 326"/>
              <a:gd name="T30" fmla="*/ 2147483646 w 305"/>
              <a:gd name="T31" fmla="*/ 2147483646 h 326"/>
              <a:gd name="T32" fmla="*/ 2147483646 w 305"/>
              <a:gd name="T33" fmla="*/ 2147483646 h 326"/>
              <a:gd name="T34" fmla="*/ 2147483646 w 305"/>
              <a:gd name="T35" fmla="*/ 2147483646 h 326"/>
              <a:gd name="T36" fmla="*/ 2147483646 w 305"/>
              <a:gd name="T37" fmla="*/ 2147483646 h 326"/>
              <a:gd name="T38" fmla="*/ 2147483646 w 305"/>
              <a:gd name="T39" fmla="*/ 2147483646 h 326"/>
              <a:gd name="T40" fmla="*/ 2147483646 w 305"/>
              <a:gd name="T41" fmla="*/ 2147483646 h 326"/>
              <a:gd name="T42" fmla="*/ 2147483646 w 305"/>
              <a:gd name="T43" fmla="*/ 2147483646 h 326"/>
              <a:gd name="T44" fmla="*/ 2147483646 w 305"/>
              <a:gd name="T45" fmla="*/ 2147483646 h 326"/>
              <a:gd name="T46" fmla="*/ 2147483646 w 305"/>
              <a:gd name="T47" fmla="*/ 2147483646 h 326"/>
              <a:gd name="T48" fmla="*/ 2147483646 w 305"/>
              <a:gd name="T49" fmla="*/ 2147483646 h 326"/>
              <a:gd name="T50" fmla="*/ 2147483646 w 305"/>
              <a:gd name="T51" fmla="*/ 2147483646 h 326"/>
              <a:gd name="T52" fmla="*/ 2147483646 w 305"/>
              <a:gd name="T53" fmla="*/ 2147483646 h 326"/>
              <a:gd name="T54" fmla="*/ 2147483646 w 305"/>
              <a:gd name="T55" fmla="*/ 2147483646 h 326"/>
              <a:gd name="T56" fmla="*/ 2147483646 w 305"/>
              <a:gd name="T57" fmla="*/ 2147483646 h 326"/>
              <a:gd name="T58" fmla="*/ 2147483646 w 305"/>
              <a:gd name="T59" fmla="*/ 2147483646 h 326"/>
              <a:gd name="T60" fmla="*/ 2147483646 w 305"/>
              <a:gd name="T61" fmla="*/ 2147483646 h 326"/>
              <a:gd name="T62" fmla="*/ 2147483646 w 305"/>
              <a:gd name="T63" fmla="*/ 2147483646 h 326"/>
              <a:gd name="T64" fmla="*/ 0 w 305"/>
              <a:gd name="T65" fmla="*/ 2147483646 h 326"/>
              <a:gd name="T66" fmla="*/ 0 w 305"/>
              <a:gd name="T67" fmla="*/ 2147483646 h 3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05" h="326">
                <a:moveTo>
                  <a:pt x="0" y="65"/>
                </a:moveTo>
                <a:lnTo>
                  <a:pt x="0" y="43"/>
                </a:lnTo>
                <a:lnTo>
                  <a:pt x="11" y="22"/>
                </a:lnTo>
                <a:lnTo>
                  <a:pt x="11" y="11"/>
                </a:lnTo>
                <a:lnTo>
                  <a:pt x="22" y="11"/>
                </a:lnTo>
                <a:lnTo>
                  <a:pt x="33" y="0"/>
                </a:lnTo>
                <a:lnTo>
                  <a:pt x="55" y="0"/>
                </a:lnTo>
                <a:lnTo>
                  <a:pt x="65" y="0"/>
                </a:lnTo>
                <a:lnTo>
                  <a:pt x="98" y="11"/>
                </a:lnTo>
                <a:lnTo>
                  <a:pt x="142" y="32"/>
                </a:lnTo>
                <a:lnTo>
                  <a:pt x="174" y="54"/>
                </a:lnTo>
                <a:lnTo>
                  <a:pt x="207" y="87"/>
                </a:lnTo>
                <a:lnTo>
                  <a:pt x="239" y="130"/>
                </a:lnTo>
                <a:lnTo>
                  <a:pt x="261" y="163"/>
                </a:lnTo>
                <a:lnTo>
                  <a:pt x="283" y="207"/>
                </a:lnTo>
                <a:lnTo>
                  <a:pt x="294" y="250"/>
                </a:lnTo>
                <a:lnTo>
                  <a:pt x="305" y="283"/>
                </a:lnTo>
                <a:lnTo>
                  <a:pt x="294" y="304"/>
                </a:lnTo>
                <a:lnTo>
                  <a:pt x="294" y="315"/>
                </a:lnTo>
                <a:lnTo>
                  <a:pt x="283" y="326"/>
                </a:lnTo>
                <a:lnTo>
                  <a:pt x="261" y="326"/>
                </a:lnTo>
                <a:lnTo>
                  <a:pt x="250" y="315"/>
                </a:lnTo>
                <a:lnTo>
                  <a:pt x="229" y="304"/>
                </a:lnTo>
                <a:lnTo>
                  <a:pt x="196" y="283"/>
                </a:lnTo>
                <a:lnTo>
                  <a:pt x="174" y="261"/>
                </a:lnTo>
                <a:lnTo>
                  <a:pt x="142" y="228"/>
                </a:lnTo>
                <a:lnTo>
                  <a:pt x="109" y="196"/>
                </a:lnTo>
                <a:lnTo>
                  <a:pt x="76" y="174"/>
                </a:lnTo>
                <a:lnTo>
                  <a:pt x="55" y="152"/>
                </a:lnTo>
                <a:lnTo>
                  <a:pt x="33" y="130"/>
                </a:lnTo>
                <a:lnTo>
                  <a:pt x="22" y="109"/>
                </a:lnTo>
                <a:lnTo>
                  <a:pt x="11" y="98"/>
                </a:lnTo>
                <a:lnTo>
                  <a:pt x="0" y="76"/>
                </a:lnTo>
                <a:lnTo>
                  <a:pt x="0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5" name="任意多边形 132134"/>
          <p:cNvSpPr>
            <a:spLocks noChangeArrowheads="1"/>
          </p:cNvSpPr>
          <p:nvPr/>
        </p:nvSpPr>
        <p:spPr bwMode="auto">
          <a:xfrm>
            <a:off x="7185025" y="2497138"/>
            <a:ext cx="311150" cy="319087"/>
          </a:xfrm>
          <a:custGeom>
            <a:avLst/>
            <a:gdLst>
              <a:gd name="T0" fmla="*/ 2147483646 w 490"/>
              <a:gd name="T1" fmla="*/ 2147483646 h 501"/>
              <a:gd name="T2" fmla="*/ 2147483646 w 490"/>
              <a:gd name="T3" fmla="*/ 2147483646 h 501"/>
              <a:gd name="T4" fmla="*/ 2147483646 w 490"/>
              <a:gd name="T5" fmla="*/ 2147483646 h 501"/>
              <a:gd name="T6" fmla="*/ 2147483646 w 490"/>
              <a:gd name="T7" fmla="*/ 2147483646 h 501"/>
              <a:gd name="T8" fmla="*/ 2147483646 w 490"/>
              <a:gd name="T9" fmla="*/ 2147483646 h 501"/>
              <a:gd name="T10" fmla="*/ 2147483646 w 490"/>
              <a:gd name="T11" fmla="*/ 2147483646 h 501"/>
              <a:gd name="T12" fmla="*/ 2147483646 w 490"/>
              <a:gd name="T13" fmla="*/ 2147483646 h 501"/>
              <a:gd name="T14" fmla="*/ 2147483646 w 490"/>
              <a:gd name="T15" fmla="*/ 2147483646 h 501"/>
              <a:gd name="T16" fmla="*/ 2147483646 w 490"/>
              <a:gd name="T17" fmla="*/ 2147483646 h 501"/>
              <a:gd name="T18" fmla="*/ 2147483646 w 490"/>
              <a:gd name="T19" fmla="*/ 2147483646 h 501"/>
              <a:gd name="T20" fmla="*/ 2147483646 w 490"/>
              <a:gd name="T21" fmla="*/ 2147483646 h 501"/>
              <a:gd name="T22" fmla="*/ 2147483646 w 490"/>
              <a:gd name="T23" fmla="*/ 2147483646 h 501"/>
              <a:gd name="T24" fmla="*/ 2147483646 w 490"/>
              <a:gd name="T25" fmla="*/ 2147483646 h 501"/>
              <a:gd name="T26" fmla="*/ 2147483646 w 490"/>
              <a:gd name="T27" fmla="*/ 2147483646 h 501"/>
              <a:gd name="T28" fmla="*/ 2147483646 w 490"/>
              <a:gd name="T29" fmla="*/ 2147483646 h 501"/>
              <a:gd name="T30" fmla="*/ 2147483646 w 490"/>
              <a:gd name="T31" fmla="*/ 2147483646 h 501"/>
              <a:gd name="T32" fmla="*/ 2147483646 w 490"/>
              <a:gd name="T33" fmla="*/ 2147483646 h 501"/>
              <a:gd name="T34" fmla="*/ 2147483646 w 490"/>
              <a:gd name="T35" fmla="*/ 2147483646 h 501"/>
              <a:gd name="T36" fmla="*/ 2147483646 w 490"/>
              <a:gd name="T37" fmla="*/ 2147483646 h 501"/>
              <a:gd name="T38" fmla="*/ 2147483646 w 490"/>
              <a:gd name="T39" fmla="*/ 2147483646 h 501"/>
              <a:gd name="T40" fmla="*/ 2147483646 w 490"/>
              <a:gd name="T41" fmla="*/ 2147483646 h 501"/>
              <a:gd name="T42" fmla="*/ 2147483646 w 490"/>
              <a:gd name="T43" fmla="*/ 2147483646 h 501"/>
              <a:gd name="T44" fmla="*/ 2147483646 w 490"/>
              <a:gd name="T45" fmla="*/ 2147483646 h 501"/>
              <a:gd name="T46" fmla="*/ 2147483646 w 490"/>
              <a:gd name="T47" fmla="*/ 2147483646 h 501"/>
              <a:gd name="T48" fmla="*/ 2147483646 w 490"/>
              <a:gd name="T49" fmla="*/ 2147483646 h 501"/>
              <a:gd name="T50" fmla="*/ 2147483646 w 490"/>
              <a:gd name="T51" fmla="*/ 2147483646 h 501"/>
              <a:gd name="T52" fmla="*/ 2147483646 w 490"/>
              <a:gd name="T53" fmla="*/ 2147483646 h 501"/>
              <a:gd name="T54" fmla="*/ 2147483646 w 490"/>
              <a:gd name="T55" fmla="*/ 2147483646 h 501"/>
              <a:gd name="T56" fmla="*/ 2147483646 w 490"/>
              <a:gd name="T57" fmla="*/ 2147483646 h 501"/>
              <a:gd name="T58" fmla="*/ 2147483646 w 490"/>
              <a:gd name="T59" fmla="*/ 2147483646 h 501"/>
              <a:gd name="T60" fmla="*/ 2147483646 w 490"/>
              <a:gd name="T61" fmla="*/ 2147483646 h 501"/>
              <a:gd name="T62" fmla="*/ 0 w 490"/>
              <a:gd name="T63" fmla="*/ 2147483646 h 501"/>
              <a:gd name="T64" fmla="*/ 0 w 490"/>
              <a:gd name="T65" fmla="*/ 2147483646 h 501"/>
              <a:gd name="T66" fmla="*/ 0 w 490"/>
              <a:gd name="T67" fmla="*/ 0 h 501"/>
              <a:gd name="T68" fmla="*/ 2147483646 w 490"/>
              <a:gd name="T69" fmla="*/ 0 h 501"/>
              <a:gd name="T70" fmla="*/ 2147483646 w 490"/>
              <a:gd name="T71" fmla="*/ 0 h 501"/>
              <a:gd name="T72" fmla="*/ 2147483646 w 490"/>
              <a:gd name="T73" fmla="*/ 0 h 501"/>
              <a:gd name="T74" fmla="*/ 2147483646 w 490"/>
              <a:gd name="T75" fmla="*/ 0 h 501"/>
              <a:gd name="T76" fmla="*/ 2147483646 w 490"/>
              <a:gd name="T77" fmla="*/ 0 h 501"/>
              <a:gd name="T78" fmla="*/ 2147483646 w 490"/>
              <a:gd name="T79" fmla="*/ 0 h 501"/>
              <a:gd name="T80" fmla="*/ 2147483646 w 490"/>
              <a:gd name="T81" fmla="*/ 2147483646 h 501"/>
              <a:gd name="T82" fmla="*/ 2147483646 w 490"/>
              <a:gd name="T83" fmla="*/ 2147483646 h 501"/>
              <a:gd name="T84" fmla="*/ 2147483646 w 490"/>
              <a:gd name="T85" fmla="*/ 2147483646 h 501"/>
              <a:gd name="T86" fmla="*/ 2147483646 w 490"/>
              <a:gd name="T87" fmla="*/ 2147483646 h 501"/>
              <a:gd name="T88" fmla="*/ 2147483646 w 490"/>
              <a:gd name="T89" fmla="*/ 2147483646 h 501"/>
              <a:gd name="T90" fmla="*/ 2147483646 w 490"/>
              <a:gd name="T91" fmla="*/ 2147483646 h 501"/>
              <a:gd name="T92" fmla="*/ 2147483646 w 490"/>
              <a:gd name="T93" fmla="*/ 2147483646 h 501"/>
              <a:gd name="T94" fmla="*/ 2147483646 w 490"/>
              <a:gd name="T95" fmla="*/ 2147483646 h 50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90" h="501">
                <a:moveTo>
                  <a:pt x="326" y="142"/>
                </a:moveTo>
                <a:lnTo>
                  <a:pt x="359" y="175"/>
                </a:lnTo>
                <a:lnTo>
                  <a:pt x="392" y="207"/>
                </a:lnTo>
                <a:lnTo>
                  <a:pt x="424" y="229"/>
                </a:lnTo>
                <a:lnTo>
                  <a:pt x="446" y="262"/>
                </a:lnTo>
                <a:lnTo>
                  <a:pt x="468" y="283"/>
                </a:lnTo>
                <a:lnTo>
                  <a:pt x="479" y="316"/>
                </a:lnTo>
                <a:lnTo>
                  <a:pt x="479" y="338"/>
                </a:lnTo>
                <a:lnTo>
                  <a:pt x="490" y="360"/>
                </a:lnTo>
                <a:lnTo>
                  <a:pt x="490" y="403"/>
                </a:lnTo>
                <a:lnTo>
                  <a:pt x="479" y="436"/>
                </a:lnTo>
                <a:lnTo>
                  <a:pt x="468" y="468"/>
                </a:lnTo>
                <a:lnTo>
                  <a:pt x="457" y="490"/>
                </a:lnTo>
                <a:lnTo>
                  <a:pt x="435" y="501"/>
                </a:lnTo>
                <a:lnTo>
                  <a:pt x="424" y="501"/>
                </a:lnTo>
                <a:lnTo>
                  <a:pt x="403" y="501"/>
                </a:lnTo>
                <a:lnTo>
                  <a:pt x="392" y="490"/>
                </a:lnTo>
                <a:lnTo>
                  <a:pt x="381" y="479"/>
                </a:lnTo>
                <a:lnTo>
                  <a:pt x="370" y="458"/>
                </a:lnTo>
                <a:lnTo>
                  <a:pt x="348" y="436"/>
                </a:lnTo>
                <a:lnTo>
                  <a:pt x="326" y="414"/>
                </a:lnTo>
                <a:lnTo>
                  <a:pt x="294" y="381"/>
                </a:lnTo>
                <a:lnTo>
                  <a:pt x="261" y="338"/>
                </a:lnTo>
                <a:lnTo>
                  <a:pt x="218" y="294"/>
                </a:lnTo>
                <a:lnTo>
                  <a:pt x="174" y="251"/>
                </a:lnTo>
                <a:lnTo>
                  <a:pt x="131" y="196"/>
                </a:lnTo>
                <a:lnTo>
                  <a:pt x="98" y="153"/>
                </a:lnTo>
                <a:lnTo>
                  <a:pt x="66" y="109"/>
                </a:lnTo>
                <a:lnTo>
                  <a:pt x="44" y="77"/>
                </a:lnTo>
                <a:lnTo>
                  <a:pt x="22" y="55"/>
                </a:lnTo>
                <a:lnTo>
                  <a:pt x="11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66" y="0"/>
                </a:lnTo>
                <a:lnTo>
                  <a:pt x="87" y="0"/>
                </a:lnTo>
                <a:lnTo>
                  <a:pt x="109" y="11"/>
                </a:lnTo>
                <a:lnTo>
                  <a:pt x="131" y="22"/>
                </a:lnTo>
                <a:lnTo>
                  <a:pt x="163" y="33"/>
                </a:lnTo>
                <a:lnTo>
                  <a:pt x="185" y="44"/>
                </a:lnTo>
                <a:lnTo>
                  <a:pt x="218" y="66"/>
                </a:lnTo>
                <a:lnTo>
                  <a:pt x="250" y="88"/>
                </a:lnTo>
                <a:lnTo>
                  <a:pt x="294" y="109"/>
                </a:lnTo>
                <a:lnTo>
                  <a:pt x="326" y="1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28" name="任意多边形 132127"/>
          <p:cNvSpPr>
            <a:spLocks noChangeArrowheads="1"/>
          </p:cNvSpPr>
          <p:nvPr/>
        </p:nvSpPr>
        <p:spPr bwMode="auto">
          <a:xfrm>
            <a:off x="6626225" y="1122363"/>
            <a:ext cx="158750" cy="601662"/>
          </a:xfrm>
          <a:custGeom>
            <a:avLst/>
            <a:gdLst>
              <a:gd name="T0" fmla="*/ 2147483646 w 250"/>
              <a:gd name="T1" fmla="*/ 2147483646 h 947"/>
              <a:gd name="T2" fmla="*/ 2147483646 w 250"/>
              <a:gd name="T3" fmla="*/ 2147483646 h 947"/>
              <a:gd name="T4" fmla="*/ 2147483646 w 250"/>
              <a:gd name="T5" fmla="*/ 2147483646 h 947"/>
              <a:gd name="T6" fmla="*/ 2147483646 w 250"/>
              <a:gd name="T7" fmla="*/ 2147483646 h 947"/>
              <a:gd name="T8" fmla="*/ 2147483646 w 250"/>
              <a:gd name="T9" fmla="*/ 2147483646 h 947"/>
              <a:gd name="T10" fmla="*/ 2147483646 w 250"/>
              <a:gd name="T11" fmla="*/ 2147483646 h 947"/>
              <a:gd name="T12" fmla="*/ 2147483646 w 250"/>
              <a:gd name="T13" fmla="*/ 2147483646 h 947"/>
              <a:gd name="T14" fmla="*/ 2147483646 w 250"/>
              <a:gd name="T15" fmla="*/ 2147483646 h 947"/>
              <a:gd name="T16" fmla="*/ 2147483646 w 250"/>
              <a:gd name="T17" fmla="*/ 2147483646 h 947"/>
              <a:gd name="T18" fmla="*/ 2147483646 w 250"/>
              <a:gd name="T19" fmla="*/ 2147483646 h 947"/>
              <a:gd name="T20" fmla="*/ 2147483646 w 250"/>
              <a:gd name="T21" fmla="*/ 2147483646 h 947"/>
              <a:gd name="T22" fmla="*/ 2147483646 w 250"/>
              <a:gd name="T23" fmla="*/ 2147483646 h 947"/>
              <a:gd name="T24" fmla="*/ 2147483646 w 250"/>
              <a:gd name="T25" fmla="*/ 2147483646 h 947"/>
              <a:gd name="T26" fmla="*/ 2147483646 w 250"/>
              <a:gd name="T27" fmla="*/ 2147483646 h 947"/>
              <a:gd name="T28" fmla="*/ 2147483646 w 250"/>
              <a:gd name="T29" fmla="*/ 2147483646 h 947"/>
              <a:gd name="T30" fmla="*/ 2147483646 w 250"/>
              <a:gd name="T31" fmla="*/ 2147483646 h 947"/>
              <a:gd name="T32" fmla="*/ 2147483646 w 250"/>
              <a:gd name="T33" fmla="*/ 2147483646 h 947"/>
              <a:gd name="T34" fmla="*/ 2147483646 w 250"/>
              <a:gd name="T35" fmla="*/ 2147483646 h 947"/>
              <a:gd name="T36" fmla="*/ 2147483646 w 250"/>
              <a:gd name="T37" fmla="*/ 2147483646 h 947"/>
              <a:gd name="T38" fmla="*/ 2147483646 w 250"/>
              <a:gd name="T39" fmla="*/ 2147483646 h 947"/>
              <a:gd name="T40" fmla="*/ 2147483646 w 250"/>
              <a:gd name="T41" fmla="*/ 2147483646 h 947"/>
              <a:gd name="T42" fmla="*/ 2147483646 w 250"/>
              <a:gd name="T43" fmla="*/ 2147483646 h 947"/>
              <a:gd name="T44" fmla="*/ 2147483646 w 250"/>
              <a:gd name="T45" fmla="*/ 2147483646 h 947"/>
              <a:gd name="T46" fmla="*/ 2147483646 w 250"/>
              <a:gd name="T47" fmla="*/ 2147483646 h 947"/>
              <a:gd name="T48" fmla="*/ 2147483646 w 250"/>
              <a:gd name="T49" fmla="*/ 2147483646 h 947"/>
              <a:gd name="T50" fmla="*/ 2147483646 w 250"/>
              <a:gd name="T51" fmla="*/ 2147483646 h 947"/>
              <a:gd name="T52" fmla="*/ 2147483646 w 250"/>
              <a:gd name="T53" fmla="*/ 2147483646 h 947"/>
              <a:gd name="T54" fmla="*/ 2147483646 w 250"/>
              <a:gd name="T55" fmla="*/ 2147483646 h 947"/>
              <a:gd name="T56" fmla="*/ 2147483646 w 250"/>
              <a:gd name="T57" fmla="*/ 2147483646 h 947"/>
              <a:gd name="T58" fmla="*/ 2147483646 w 250"/>
              <a:gd name="T59" fmla="*/ 2147483646 h 947"/>
              <a:gd name="T60" fmla="*/ 2147483646 w 250"/>
              <a:gd name="T61" fmla="*/ 2147483646 h 947"/>
              <a:gd name="T62" fmla="*/ 2147483646 w 250"/>
              <a:gd name="T63" fmla="*/ 2147483646 h 947"/>
              <a:gd name="T64" fmla="*/ 2147483646 w 250"/>
              <a:gd name="T65" fmla="*/ 2147483646 h 947"/>
              <a:gd name="T66" fmla="*/ 2147483646 w 250"/>
              <a:gd name="T67" fmla="*/ 2147483646 h 947"/>
              <a:gd name="T68" fmla="*/ 2147483646 w 250"/>
              <a:gd name="T69" fmla="*/ 2147483646 h 947"/>
              <a:gd name="T70" fmla="*/ 2147483646 w 250"/>
              <a:gd name="T71" fmla="*/ 2147483646 h 947"/>
              <a:gd name="T72" fmla="*/ 2147483646 w 250"/>
              <a:gd name="T73" fmla="*/ 2147483646 h 947"/>
              <a:gd name="T74" fmla="*/ 2147483646 w 250"/>
              <a:gd name="T75" fmla="*/ 2147483646 h 947"/>
              <a:gd name="T76" fmla="*/ 2147483646 w 250"/>
              <a:gd name="T77" fmla="*/ 2147483646 h 947"/>
              <a:gd name="T78" fmla="*/ 2147483646 w 250"/>
              <a:gd name="T79" fmla="*/ 2147483646 h 947"/>
              <a:gd name="T80" fmla="*/ 2147483646 w 250"/>
              <a:gd name="T81" fmla="*/ 2147483646 h 947"/>
              <a:gd name="T82" fmla="*/ 2147483646 w 250"/>
              <a:gd name="T83" fmla="*/ 2147483646 h 947"/>
              <a:gd name="T84" fmla="*/ 2147483646 w 250"/>
              <a:gd name="T85" fmla="*/ 2147483646 h 947"/>
              <a:gd name="T86" fmla="*/ 2147483646 w 250"/>
              <a:gd name="T87" fmla="*/ 2147483646 h 947"/>
              <a:gd name="T88" fmla="*/ 2147483646 w 250"/>
              <a:gd name="T89" fmla="*/ 2147483646 h 947"/>
              <a:gd name="T90" fmla="*/ 2147483646 w 250"/>
              <a:gd name="T91" fmla="*/ 2147483646 h 947"/>
              <a:gd name="T92" fmla="*/ 2147483646 w 250"/>
              <a:gd name="T93" fmla="*/ 2147483646 h 947"/>
              <a:gd name="T94" fmla="*/ 2147483646 w 250"/>
              <a:gd name="T95" fmla="*/ 2147483646 h 947"/>
              <a:gd name="T96" fmla="*/ 2147483646 w 250"/>
              <a:gd name="T97" fmla="*/ 2147483646 h 947"/>
              <a:gd name="T98" fmla="*/ 2147483646 w 250"/>
              <a:gd name="T99" fmla="*/ 2147483646 h 947"/>
              <a:gd name="T100" fmla="*/ 2147483646 w 250"/>
              <a:gd name="T101" fmla="*/ 2147483646 h 947"/>
              <a:gd name="T102" fmla="*/ 0 w 250"/>
              <a:gd name="T103" fmla="*/ 2147483646 h 947"/>
              <a:gd name="T104" fmla="*/ 2147483646 w 250"/>
              <a:gd name="T105" fmla="*/ 2147483646 h 947"/>
              <a:gd name="T106" fmla="*/ 2147483646 w 250"/>
              <a:gd name="T107" fmla="*/ 0 h 947"/>
              <a:gd name="T108" fmla="*/ 2147483646 w 250"/>
              <a:gd name="T109" fmla="*/ 0 h 947"/>
              <a:gd name="T110" fmla="*/ 2147483646 w 250"/>
              <a:gd name="T111" fmla="*/ 0 h 947"/>
              <a:gd name="T112" fmla="*/ 2147483646 w 250"/>
              <a:gd name="T113" fmla="*/ 2147483646 h 94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0" h="947">
                <a:moveTo>
                  <a:pt x="108" y="11"/>
                </a:moveTo>
                <a:lnTo>
                  <a:pt x="152" y="22"/>
                </a:lnTo>
                <a:lnTo>
                  <a:pt x="185" y="33"/>
                </a:lnTo>
                <a:lnTo>
                  <a:pt x="217" y="43"/>
                </a:lnTo>
                <a:lnTo>
                  <a:pt x="239" y="54"/>
                </a:lnTo>
                <a:lnTo>
                  <a:pt x="250" y="65"/>
                </a:lnTo>
                <a:lnTo>
                  <a:pt x="250" y="76"/>
                </a:lnTo>
                <a:lnTo>
                  <a:pt x="250" y="98"/>
                </a:lnTo>
                <a:lnTo>
                  <a:pt x="250" y="120"/>
                </a:lnTo>
                <a:lnTo>
                  <a:pt x="250" y="130"/>
                </a:lnTo>
                <a:lnTo>
                  <a:pt x="239" y="141"/>
                </a:lnTo>
                <a:lnTo>
                  <a:pt x="239" y="163"/>
                </a:lnTo>
                <a:lnTo>
                  <a:pt x="239" y="196"/>
                </a:lnTo>
                <a:lnTo>
                  <a:pt x="239" y="228"/>
                </a:lnTo>
                <a:lnTo>
                  <a:pt x="228" y="261"/>
                </a:lnTo>
                <a:lnTo>
                  <a:pt x="228" y="305"/>
                </a:lnTo>
                <a:lnTo>
                  <a:pt x="228" y="359"/>
                </a:lnTo>
                <a:lnTo>
                  <a:pt x="217" y="413"/>
                </a:lnTo>
                <a:lnTo>
                  <a:pt x="217" y="468"/>
                </a:lnTo>
                <a:lnTo>
                  <a:pt x="217" y="533"/>
                </a:lnTo>
                <a:lnTo>
                  <a:pt x="217" y="609"/>
                </a:lnTo>
                <a:lnTo>
                  <a:pt x="206" y="685"/>
                </a:lnTo>
                <a:lnTo>
                  <a:pt x="206" y="762"/>
                </a:lnTo>
                <a:lnTo>
                  <a:pt x="206" y="849"/>
                </a:lnTo>
                <a:lnTo>
                  <a:pt x="206" y="947"/>
                </a:lnTo>
                <a:lnTo>
                  <a:pt x="87" y="947"/>
                </a:lnTo>
                <a:lnTo>
                  <a:pt x="87" y="870"/>
                </a:lnTo>
                <a:lnTo>
                  <a:pt x="87" y="794"/>
                </a:lnTo>
                <a:lnTo>
                  <a:pt x="87" y="729"/>
                </a:lnTo>
                <a:lnTo>
                  <a:pt x="87" y="653"/>
                </a:lnTo>
                <a:lnTo>
                  <a:pt x="87" y="598"/>
                </a:lnTo>
                <a:lnTo>
                  <a:pt x="87" y="533"/>
                </a:lnTo>
                <a:lnTo>
                  <a:pt x="87" y="479"/>
                </a:lnTo>
                <a:lnTo>
                  <a:pt x="87" y="435"/>
                </a:lnTo>
                <a:lnTo>
                  <a:pt x="87" y="392"/>
                </a:lnTo>
                <a:lnTo>
                  <a:pt x="87" y="348"/>
                </a:lnTo>
                <a:lnTo>
                  <a:pt x="87" y="305"/>
                </a:lnTo>
                <a:lnTo>
                  <a:pt x="87" y="272"/>
                </a:lnTo>
                <a:lnTo>
                  <a:pt x="87" y="239"/>
                </a:lnTo>
                <a:lnTo>
                  <a:pt x="76" y="218"/>
                </a:lnTo>
                <a:lnTo>
                  <a:pt x="76" y="196"/>
                </a:lnTo>
                <a:lnTo>
                  <a:pt x="76" y="185"/>
                </a:lnTo>
                <a:lnTo>
                  <a:pt x="76" y="152"/>
                </a:lnTo>
                <a:lnTo>
                  <a:pt x="65" y="130"/>
                </a:lnTo>
                <a:lnTo>
                  <a:pt x="65" y="109"/>
                </a:lnTo>
                <a:lnTo>
                  <a:pt x="54" y="98"/>
                </a:lnTo>
                <a:lnTo>
                  <a:pt x="43" y="76"/>
                </a:lnTo>
                <a:lnTo>
                  <a:pt x="43" y="65"/>
                </a:lnTo>
                <a:lnTo>
                  <a:pt x="32" y="54"/>
                </a:lnTo>
                <a:lnTo>
                  <a:pt x="21" y="43"/>
                </a:lnTo>
                <a:lnTo>
                  <a:pt x="11" y="33"/>
                </a:lnTo>
                <a:lnTo>
                  <a:pt x="0" y="22"/>
                </a:ln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76" y="0"/>
                </a:lnTo>
                <a:lnTo>
                  <a:pt x="108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0" name="任意多边形 132129"/>
          <p:cNvSpPr>
            <a:spLocks noChangeArrowheads="1"/>
          </p:cNvSpPr>
          <p:nvPr/>
        </p:nvSpPr>
        <p:spPr bwMode="auto">
          <a:xfrm>
            <a:off x="6040438" y="1585913"/>
            <a:ext cx="1544637" cy="269875"/>
          </a:xfrm>
          <a:custGeom>
            <a:avLst/>
            <a:gdLst>
              <a:gd name="T0" fmla="*/ 2147483646 w 2435"/>
              <a:gd name="T1" fmla="*/ 2147483646 h 424"/>
              <a:gd name="T2" fmla="*/ 2147483646 w 2435"/>
              <a:gd name="T3" fmla="*/ 2147483646 h 424"/>
              <a:gd name="T4" fmla="*/ 2147483646 w 2435"/>
              <a:gd name="T5" fmla="*/ 2147483646 h 424"/>
              <a:gd name="T6" fmla="*/ 2147483646 w 2435"/>
              <a:gd name="T7" fmla="*/ 2147483646 h 424"/>
              <a:gd name="T8" fmla="*/ 2147483646 w 2435"/>
              <a:gd name="T9" fmla="*/ 2147483646 h 424"/>
              <a:gd name="T10" fmla="*/ 2147483646 w 2435"/>
              <a:gd name="T11" fmla="*/ 2147483646 h 424"/>
              <a:gd name="T12" fmla="*/ 2147483646 w 2435"/>
              <a:gd name="T13" fmla="*/ 2147483646 h 424"/>
              <a:gd name="T14" fmla="*/ 2147483646 w 2435"/>
              <a:gd name="T15" fmla="*/ 2147483646 h 424"/>
              <a:gd name="T16" fmla="*/ 2147483646 w 2435"/>
              <a:gd name="T17" fmla="*/ 2147483646 h 424"/>
              <a:gd name="T18" fmla="*/ 2147483646 w 2435"/>
              <a:gd name="T19" fmla="*/ 2147483646 h 424"/>
              <a:gd name="T20" fmla="*/ 2147483646 w 2435"/>
              <a:gd name="T21" fmla="*/ 2147483646 h 424"/>
              <a:gd name="T22" fmla="*/ 2147483646 w 2435"/>
              <a:gd name="T23" fmla="*/ 2147483646 h 424"/>
              <a:gd name="T24" fmla="*/ 2147483646 w 2435"/>
              <a:gd name="T25" fmla="*/ 2147483646 h 424"/>
              <a:gd name="T26" fmla="*/ 2147483646 w 2435"/>
              <a:gd name="T27" fmla="*/ 2147483646 h 424"/>
              <a:gd name="T28" fmla="*/ 2147483646 w 2435"/>
              <a:gd name="T29" fmla="*/ 2147483646 h 424"/>
              <a:gd name="T30" fmla="*/ 2147483646 w 2435"/>
              <a:gd name="T31" fmla="*/ 2147483646 h 424"/>
              <a:gd name="T32" fmla="*/ 0 w 2435"/>
              <a:gd name="T33" fmla="*/ 2147483646 h 424"/>
              <a:gd name="T34" fmla="*/ 2147483646 w 2435"/>
              <a:gd name="T35" fmla="*/ 2147483646 h 424"/>
              <a:gd name="T36" fmla="*/ 2147483646 w 2435"/>
              <a:gd name="T37" fmla="*/ 2147483646 h 424"/>
              <a:gd name="T38" fmla="*/ 2147483646 w 2435"/>
              <a:gd name="T39" fmla="*/ 2147483646 h 424"/>
              <a:gd name="T40" fmla="*/ 2147483646 w 2435"/>
              <a:gd name="T41" fmla="*/ 2147483646 h 424"/>
              <a:gd name="T42" fmla="*/ 2147483646 w 2435"/>
              <a:gd name="T43" fmla="*/ 2147483646 h 424"/>
              <a:gd name="T44" fmla="*/ 2147483646 w 2435"/>
              <a:gd name="T45" fmla="*/ 2147483646 h 424"/>
              <a:gd name="T46" fmla="*/ 2147483646 w 2435"/>
              <a:gd name="T47" fmla="*/ 2147483646 h 424"/>
              <a:gd name="T48" fmla="*/ 2147483646 w 2435"/>
              <a:gd name="T49" fmla="*/ 2147483646 h 424"/>
              <a:gd name="T50" fmla="*/ 2147483646 w 2435"/>
              <a:gd name="T51" fmla="*/ 2147483646 h 424"/>
              <a:gd name="T52" fmla="*/ 2147483646 w 2435"/>
              <a:gd name="T53" fmla="*/ 2147483646 h 424"/>
              <a:gd name="T54" fmla="*/ 2147483646 w 2435"/>
              <a:gd name="T55" fmla="*/ 2147483646 h 424"/>
              <a:gd name="T56" fmla="*/ 2147483646 w 2435"/>
              <a:gd name="T57" fmla="*/ 2147483646 h 424"/>
              <a:gd name="T58" fmla="*/ 2147483646 w 2435"/>
              <a:gd name="T59" fmla="*/ 2147483646 h 424"/>
              <a:gd name="T60" fmla="*/ 2147483646 w 2435"/>
              <a:gd name="T61" fmla="*/ 2147483646 h 424"/>
              <a:gd name="T62" fmla="*/ 2147483646 w 2435"/>
              <a:gd name="T63" fmla="*/ 0 h 424"/>
              <a:gd name="T64" fmla="*/ 2147483646 w 2435"/>
              <a:gd name="T65" fmla="*/ 0 h 424"/>
              <a:gd name="T66" fmla="*/ 2147483646 w 2435"/>
              <a:gd name="T67" fmla="*/ 0 h 424"/>
              <a:gd name="T68" fmla="*/ 2147483646 w 2435"/>
              <a:gd name="T69" fmla="*/ 2147483646 h 424"/>
              <a:gd name="T70" fmla="*/ 2147483646 w 2435"/>
              <a:gd name="T71" fmla="*/ 2147483646 h 424"/>
              <a:gd name="T72" fmla="*/ 2147483646 w 2435"/>
              <a:gd name="T73" fmla="*/ 2147483646 h 424"/>
              <a:gd name="T74" fmla="*/ 2147483646 w 2435"/>
              <a:gd name="T75" fmla="*/ 2147483646 h 424"/>
              <a:gd name="T76" fmla="*/ 2147483646 w 2435"/>
              <a:gd name="T77" fmla="*/ 2147483646 h 424"/>
              <a:gd name="T78" fmla="*/ 2147483646 w 2435"/>
              <a:gd name="T79" fmla="*/ 2147483646 h 424"/>
              <a:gd name="T80" fmla="*/ 2147483646 w 2435"/>
              <a:gd name="T81" fmla="*/ 2147483646 h 424"/>
              <a:gd name="T82" fmla="*/ 2147483646 w 2435"/>
              <a:gd name="T83" fmla="*/ 2147483646 h 424"/>
              <a:gd name="T84" fmla="*/ 2147483646 w 2435"/>
              <a:gd name="T85" fmla="*/ 2147483646 h 424"/>
              <a:gd name="T86" fmla="*/ 2147483646 w 2435"/>
              <a:gd name="T87" fmla="*/ 2147483646 h 424"/>
              <a:gd name="T88" fmla="*/ 2147483646 w 2435"/>
              <a:gd name="T89" fmla="*/ 2147483646 h 424"/>
              <a:gd name="T90" fmla="*/ 2147483646 w 2435"/>
              <a:gd name="T91" fmla="*/ 2147483646 h 424"/>
              <a:gd name="T92" fmla="*/ 2147483646 w 2435"/>
              <a:gd name="T93" fmla="*/ 2147483646 h 424"/>
              <a:gd name="T94" fmla="*/ 2147483646 w 2435"/>
              <a:gd name="T95" fmla="*/ 2147483646 h 424"/>
              <a:gd name="T96" fmla="*/ 2147483646 w 2435"/>
              <a:gd name="T97" fmla="*/ 2147483646 h 424"/>
              <a:gd name="T98" fmla="*/ 2147483646 w 2435"/>
              <a:gd name="T99" fmla="*/ 2147483646 h 424"/>
              <a:gd name="T100" fmla="*/ 2147483646 w 2435"/>
              <a:gd name="T101" fmla="*/ 2147483646 h 424"/>
              <a:gd name="T102" fmla="*/ 2147483646 w 2435"/>
              <a:gd name="T103" fmla="*/ 2147483646 h 4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435" h="424">
                <a:moveTo>
                  <a:pt x="1228" y="250"/>
                </a:moveTo>
                <a:lnTo>
                  <a:pt x="1130" y="261"/>
                </a:lnTo>
                <a:lnTo>
                  <a:pt x="1022" y="283"/>
                </a:lnTo>
                <a:lnTo>
                  <a:pt x="913" y="294"/>
                </a:lnTo>
                <a:lnTo>
                  <a:pt x="793" y="326"/>
                </a:lnTo>
                <a:lnTo>
                  <a:pt x="739" y="337"/>
                </a:lnTo>
                <a:lnTo>
                  <a:pt x="685" y="348"/>
                </a:lnTo>
                <a:lnTo>
                  <a:pt x="630" y="359"/>
                </a:lnTo>
                <a:lnTo>
                  <a:pt x="576" y="370"/>
                </a:lnTo>
                <a:lnTo>
                  <a:pt x="532" y="370"/>
                </a:lnTo>
                <a:lnTo>
                  <a:pt x="489" y="381"/>
                </a:lnTo>
                <a:lnTo>
                  <a:pt x="456" y="392"/>
                </a:lnTo>
                <a:lnTo>
                  <a:pt x="424" y="392"/>
                </a:lnTo>
                <a:lnTo>
                  <a:pt x="380" y="403"/>
                </a:lnTo>
                <a:lnTo>
                  <a:pt x="358" y="403"/>
                </a:lnTo>
                <a:lnTo>
                  <a:pt x="326" y="414"/>
                </a:lnTo>
                <a:lnTo>
                  <a:pt x="304" y="414"/>
                </a:lnTo>
                <a:lnTo>
                  <a:pt x="271" y="424"/>
                </a:lnTo>
                <a:lnTo>
                  <a:pt x="261" y="424"/>
                </a:lnTo>
                <a:lnTo>
                  <a:pt x="239" y="424"/>
                </a:lnTo>
                <a:lnTo>
                  <a:pt x="228" y="424"/>
                </a:lnTo>
                <a:lnTo>
                  <a:pt x="206" y="424"/>
                </a:lnTo>
                <a:lnTo>
                  <a:pt x="184" y="424"/>
                </a:lnTo>
                <a:lnTo>
                  <a:pt x="174" y="414"/>
                </a:lnTo>
                <a:lnTo>
                  <a:pt x="152" y="414"/>
                </a:lnTo>
                <a:lnTo>
                  <a:pt x="130" y="403"/>
                </a:lnTo>
                <a:lnTo>
                  <a:pt x="108" y="381"/>
                </a:lnTo>
                <a:lnTo>
                  <a:pt x="87" y="370"/>
                </a:lnTo>
                <a:lnTo>
                  <a:pt x="65" y="348"/>
                </a:lnTo>
                <a:lnTo>
                  <a:pt x="43" y="326"/>
                </a:lnTo>
                <a:lnTo>
                  <a:pt x="32" y="316"/>
                </a:lnTo>
                <a:lnTo>
                  <a:pt x="21" y="305"/>
                </a:lnTo>
                <a:lnTo>
                  <a:pt x="10" y="294"/>
                </a:lnTo>
                <a:lnTo>
                  <a:pt x="0" y="283"/>
                </a:lnTo>
                <a:lnTo>
                  <a:pt x="10" y="272"/>
                </a:lnTo>
                <a:lnTo>
                  <a:pt x="21" y="272"/>
                </a:lnTo>
                <a:lnTo>
                  <a:pt x="32" y="272"/>
                </a:lnTo>
                <a:lnTo>
                  <a:pt x="54" y="272"/>
                </a:lnTo>
                <a:lnTo>
                  <a:pt x="87" y="272"/>
                </a:lnTo>
                <a:lnTo>
                  <a:pt x="108" y="272"/>
                </a:lnTo>
                <a:lnTo>
                  <a:pt x="152" y="261"/>
                </a:lnTo>
                <a:lnTo>
                  <a:pt x="195" y="261"/>
                </a:lnTo>
                <a:lnTo>
                  <a:pt x="239" y="261"/>
                </a:lnTo>
                <a:lnTo>
                  <a:pt x="293" y="250"/>
                </a:lnTo>
                <a:lnTo>
                  <a:pt x="348" y="250"/>
                </a:lnTo>
                <a:lnTo>
                  <a:pt x="413" y="239"/>
                </a:lnTo>
                <a:lnTo>
                  <a:pt x="478" y="239"/>
                </a:lnTo>
                <a:lnTo>
                  <a:pt x="554" y="229"/>
                </a:lnTo>
                <a:lnTo>
                  <a:pt x="630" y="229"/>
                </a:lnTo>
                <a:lnTo>
                  <a:pt x="717" y="218"/>
                </a:lnTo>
                <a:lnTo>
                  <a:pt x="793" y="207"/>
                </a:lnTo>
                <a:lnTo>
                  <a:pt x="891" y="196"/>
                </a:lnTo>
                <a:lnTo>
                  <a:pt x="1065" y="163"/>
                </a:lnTo>
                <a:lnTo>
                  <a:pt x="1250" y="141"/>
                </a:lnTo>
                <a:lnTo>
                  <a:pt x="1424" y="109"/>
                </a:lnTo>
                <a:lnTo>
                  <a:pt x="1511" y="87"/>
                </a:lnTo>
                <a:lnTo>
                  <a:pt x="1598" y="65"/>
                </a:lnTo>
                <a:lnTo>
                  <a:pt x="1674" y="54"/>
                </a:lnTo>
                <a:lnTo>
                  <a:pt x="1750" y="33"/>
                </a:lnTo>
                <a:lnTo>
                  <a:pt x="1815" y="22"/>
                </a:lnTo>
                <a:lnTo>
                  <a:pt x="1880" y="11"/>
                </a:lnTo>
                <a:lnTo>
                  <a:pt x="1946" y="11"/>
                </a:lnTo>
                <a:lnTo>
                  <a:pt x="2000" y="0"/>
                </a:lnTo>
                <a:lnTo>
                  <a:pt x="2054" y="0"/>
                </a:lnTo>
                <a:lnTo>
                  <a:pt x="2109" y="0"/>
                </a:lnTo>
                <a:lnTo>
                  <a:pt x="2152" y="0"/>
                </a:lnTo>
                <a:lnTo>
                  <a:pt x="2196" y="0"/>
                </a:lnTo>
                <a:lnTo>
                  <a:pt x="2228" y="0"/>
                </a:lnTo>
                <a:lnTo>
                  <a:pt x="2261" y="0"/>
                </a:lnTo>
                <a:lnTo>
                  <a:pt x="2294" y="11"/>
                </a:lnTo>
                <a:lnTo>
                  <a:pt x="2315" y="11"/>
                </a:lnTo>
                <a:lnTo>
                  <a:pt x="2337" y="11"/>
                </a:lnTo>
                <a:lnTo>
                  <a:pt x="2348" y="22"/>
                </a:lnTo>
                <a:lnTo>
                  <a:pt x="2370" y="44"/>
                </a:lnTo>
                <a:lnTo>
                  <a:pt x="2391" y="54"/>
                </a:lnTo>
                <a:lnTo>
                  <a:pt x="2413" y="76"/>
                </a:lnTo>
                <a:lnTo>
                  <a:pt x="2424" y="98"/>
                </a:lnTo>
                <a:lnTo>
                  <a:pt x="2435" y="109"/>
                </a:lnTo>
                <a:lnTo>
                  <a:pt x="2435" y="120"/>
                </a:lnTo>
                <a:lnTo>
                  <a:pt x="2424" y="131"/>
                </a:lnTo>
                <a:lnTo>
                  <a:pt x="2424" y="141"/>
                </a:lnTo>
                <a:lnTo>
                  <a:pt x="2413" y="141"/>
                </a:lnTo>
                <a:lnTo>
                  <a:pt x="2402" y="152"/>
                </a:lnTo>
                <a:lnTo>
                  <a:pt x="2391" y="152"/>
                </a:lnTo>
                <a:lnTo>
                  <a:pt x="2370" y="163"/>
                </a:lnTo>
                <a:lnTo>
                  <a:pt x="2348" y="163"/>
                </a:lnTo>
                <a:lnTo>
                  <a:pt x="2315" y="163"/>
                </a:lnTo>
                <a:lnTo>
                  <a:pt x="2272" y="174"/>
                </a:lnTo>
                <a:lnTo>
                  <a:pt x="2228" y="174"/>
                </a:lnTo>
                <a:lnTo>
                  <a:pt x="2174" y="174"/>
                </a:lnTo>
                <a:lnTo>
                  <a:pt x="2120" y="185"/>
                </a:lnTo>
                <a:lnTo>
                  <a:pt x="2043" y="185"/>
                </a:lnTo>
                <a:lnTo>
                  <a:pt x="1967" y="185"/>
                </a:lnTo>
                <a:lnTo>
                  <a:pt x="1891" y="185"/>
                </a:lnTo>
                <a:lnTo>
                  <a:pt x="1826" y="185"/>
                </a:lnTo>
                <a:lnTo>
                  <a:pt x="1761" y="185"/>
                </a:lnTo>
                <a:lnTo>
                  <a:pt x="1706" y="185"/>
                </a:lnTo>
                <a:lnTo>
                  <a:pt x="1652" y="185"/>
                </a:lnTo>
                <a:lnTo>
                  <a:pt x="1609" y="185"/>
                </a:lnTo>
                <a:lnTo>
                  <a:pt x="1565" y="196"/>
                </a:lnTo>
                <a:lnTo>
                  <a:pt x="1533" y="196"/>
                </a:lnTo>
                <a:lnTo>
                  <a:pt x="1478" y="207"/>
                </a:lnTo>
                <a:lnTo>
                  <a:pt x="1402" y="218"/>
                </a:lnTo>
                <a:lnTo>
                  <a:pt x="1315" y="239"/>
                </a:lnTo>
                <a:lnTo>
                  <a:pt x="1228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31" name="任意多边形 132130"/>
          <p:cNvSpPr>
            <a:spLocks noChangeArrowheads="1"/>
          </p:cNvSpPr>
          <p:nvPr/>
        </p:nvSpPr>
        <p:spPr bwMode="auto">
          <a:xfrm>
            <a:off x="6032500" y="1247775"/>
            <a:ext cx="1187450" cy="1181100"/>
          </a:xfrm>
          <a:custGeom>
            <a:avLst/>
            <a:gdLst>
              <a:gd name="T0" fmla="*/ 2147483646 w 1870"/>
              <a:gd name="T1" fmla="*/ 2147483646 h 1861"/>
              <a:gd name="T2" fmla="*/ 2147483646 w 1870"/>
              <a:gd name="T3" fmla="*/ 2147483646 h 1861"/>
              <a:gd name="T4" fmla="*/ 2147483646 w 1870"/>
              <a:gd name="T5" fmla="*/ 2147483646 h 1861"/>
              <a:gd name="T6" fmla="*/ 2147483646 w 1870"/>
              <a:gd name="T7" fmla="*/ 2147483646 h 1861"/>
              <a:gd name="T8" fmla="*/ 2147483646 w 1870"/>
              <a:gd name="T9" fmla="*/ 2147483646 h 1861"/>
              <a:gd name="T10" fmla="*/ 2147483646 w 1870"/>
              <a:gd name="T11" fmla="*/ 2147483646 h 1861"/>
              <a:gd name="T12" fmla="*/ 2147483646 w 1870"/>
              <a:gd name="T13" fmla="*/ 0 h 1861"/>
              <a:gd name="T14" fmla="*/ 2147483646 w 1870"/>
              <a:gd name="T15" fmla="*/ 2147483646 h 1861"/>
              <a:gd name="T16" fmla="*/ 2147483646 w 1870"/>
              <a:gd name="T17" fmla="*/ 2147483646 h 1861"/>
              <a:gd name="T18" fmla="*/ 2147483646 w 1870"/>
              <a:gd name="T19" fmla="*/ 2147483646 h 1861"/>
              <a:gd name="T20" fmla="*/ 2147483646 w 1870"/>
              <a:gd name="T21" fmla="*/ 2147483646 h 1861"/>
              <a:gd name="T22" fmla="*/ 2147483646 w 1870"/>
              <a:gd name="T23" fmla="*/ 2147483646 h 1861"/>
              <a:gd name="T24" fmla="*/ 2147483646 w 1870"/>
              <a:gd name="T25" fmla="*/ 2147483646 h 1861"/>
              <a:gd name="T26" fmla="*/ 2147483646 w 1870"/>
              <a:gd name="T27" fmla="*/ 2147483646 h 1861"/>
              <a:gd name="T28" fmla="*/ 2147483646 w 1870"/>
              <a:gd name="T29" fmla="*/ 2147483646 h 1861"/>
              <a:gd name="T30" fmla="*/ 2147483646 w 1870"/>
              <a:gd name="T31" fmla="*/ 2147483646 h 1861"/>
              <a:gd name="T32" fmla="*/ 2147483646 w 1870"/>
              <a:gd name="T33" fmla="*/ 2147483646 h 1861"/>
              <a:gd name="T34" fmla="*/ 2147483646 w 1870"/>
              <a:gd name="T35" fmla="*/ 2147483646 h 1861"/>
              <a:gd name="T36" fmla="*/ 2147483646 w 1870"/>
              <a:gd name="T37" fmla="*/ 2147483646 h 1861"/>
              <a:gd name="T38" fmla="*/ 2147483646 w 1870"/>
              <a:gd name="T39" fmla="*/ 2147483646 h 1861"/>
              <a:gd name="T40" fmla="*/ 2147483646 w 1870"/>
              <a:gd name="T41" fmla="*/ 2147483646 h 1861"/>
              <a:gd name="T42" fmla="*/ 2147483646 w 1870"/>
              <a:gd name="T43" fmla="*/ 2147483646 h 1861"/>
              <a:gd name="T44" fmla="*/ 2147483646 w 1870"/>
              <a:gd name="T45" fmla="*/ 2147483646 h 1861"/>
              <a:gd name="T46" fmla="*/ 2147483646 w 1870"/>
              <a:gd name="T47" fmla="*/ 2147483646 h 1861"/>
              <a:gd name="T48" fmla="*/ 2147483646 w 1870"/>
              <a:gd name="T49" fmla="*/ 2147483646 h 1861"/>
              <a:gd name="T50" fmla="*/ 2147483646 w 1870"/>
              <a:gd name="T51" fmla="*/ 2147483646 h 1861"/>
              <a:gd name="T52" fmla="*/ 2147483646 w 1870"/>
              <a:gd name="T53" fmla="*/ 2147483646 h 1861"/>
              <a:gd name="T54" fmla="*/ 2147483646 w 1870"/>
              <a:gd name="T55" fmla="*/ 2147483646 h 1861"/>
              <a:gd name="T56" fmla="*/ 2147483646 w 1870"/>
              <a:gd name="T57" fmla="*/ 2147483646 h 1861"/>
              <a:gd name="T58" fmla="*/ 2147483646 w 1870"/>
              <a:gd name="T59" fmla="*/ 2147483646 h 1861"/>
              <a:gd name="T60" fmla="*/ 0 w 1870"/>
              <a:gd name="T61" fmla="*/ 2147483646 h 1861"/>
              <a:gd name="T62" fmla="*/ 0 w 1870"/>
              <a:gd name="T63" fmla="*/ 2147483646 h 1861"/>
              <a:gd name="T64" fmla="*/ 2147483646 w 1870"/>
              <a:gd name="T65" fmla="*/ 2147483646 h 1861"/>
              <a:gd name="T66" fmla="*/ 2147483646 w 1870"/>
              <a:gd name="T67" fmla="*/ 2147483646 h 1861"/>
              <a:gd name="T68" fmla="*/ 2147483646 w 1870"/>
              <a:gd name="T69" fmla="*/ 2147483646 h 1861"/>
              <a:gd name="T70" fmla="*/ 2147483646 w 1870"/>
              <a:gd name="T71" fmla="*/ 2147483646 h 1861"/>
              <a:gd name="T72" fmla="*/ 2147483646 w 1870"/>
              <a:gd name="T73" fmla="*/ 2147483646 h 1861"/>
              <a:gd name="T74" fmla="*/ 2147483646 w 1870"/>
              <a:gd name="T75" fmla="*/ 2147483646 h 1861"/>
              <a:gd name="T76" fmla="*/ 2147483646 w 1870"/>
              <a:gd name="T77" fmla="*/ 2147483646 h 1861"/>
              <a:gd name="T78" fmla="*/ 2147483646 w 1870"/>
              <a:gd name="T79" fmla="*/ 2147483646 h 1861"/>
              <a:gd name="T80" fmla="*/ 2147483646 w 1870"/>
              <a:gd name="T81" fmla="*/ 2147483646 h 1861"/>
              <a:gd name="T82" fmla="*/ 2147483646 w 1870"/>
              <a:gd name="T83" fmla="*/ 2147483646 h 1861"/>
              <a:gd name="T84" fmla="*/ 2147483646 w 1870"/>
              <a:gd name="T85" fmla="*/ 2147483646 h 186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870" h="1861">
                <a:moveTo>
                  <a:pt x="1576" y="304"/>
                </a:moveTo>
                <a:lnTo>
                  <a:pt x="1598" y="261"/>
                </a:lnTo>
                <a:lnTo>
                  <a:pt x="1620" y="217"/>
                </a:lnTo>
                <a:lnTo>
                  <a:pt x="1641" y="185"/>
                </a:lnTo>
                <a:lnTo>
                  <a:pt x="1652" y="152"/>
                </a:lnTo>
                <a:lnTo>
                  <a:pt x="1663" y="119"/>
                </a:lnTo>
                <a:lnTo>
                  <a:pt x="1663" y="98"/>
                </a:lnTo>
                <a:lnTo>
                  <a:pt x="1663" y="76"/>
                </a:lnTo>
                <a:lnTo>
                  <a:pt x="1663" y="65"/>
                </a:lnTo>
                <a:lnTo>
                  <a:pt x="1652" y="43"/>
                </a:lnTo>
                <a:lnTo>
                  <a:pt x="1652" y="32"/>
                </a:lnTo>
                <a:lnTo>
                  <a:pt x="1652" y="22"/>
                </a:lnTo>
                <a:lnTo>
                  <a:pt x="1663" y="11"/>
                </a:lnTo>
                <a:lnTo>
                  <a:pt x="1674" y="0"/>
                </a:lnTo>
                <a:lnTo>
                  <a:pt x="1685" y="0"/>
                </a:lnTo>
                <a:lnTo>
                  <a:pt x="1707" y="11"/>
                </a:lnTo>
                <a:lnTo>
                  <a:pt x="1728" y="22"/>
                </a:lnTo>
                <a:lnTo>
                  <a:pt x="1750" y="32"/>
                </a:lnTo>
                <a:lnTo>
                  <a:pt x="1772" y="43"/>
                </a:lnTo>
                <a:lnTo>
                  <a:pt x="1794" y="65"/>
                </a:lnTo>
                <a:lnTo>
                  <a:pt x="1826" y="76"/>
                </a:lnTo>
                <a:lnTo>
                  <a:pt x="1848" y="98"/>
                </a:lnTo>
                <a:lnTo>
                  <a:pt x="1859" y="119"/>
                </a:lnTo>
                <a:lnTo>
                  <a:pt x="1870" y="141"/>
                </a:lnTo>
                <a:lnTo>
                  <a:pt x="1870" y="163"/>
                </a:lnTo>
                <a:lnTo>
                  <a:pt x="1870" y="174"/>
                </a:lnTo>
                <a:lnTo>
                  <a:pt x="1859" y="185"/>
                </a:lnTo>
                <a:lnTo>
                  <a:pt x="1848" y="207"/>
                </a:lnTo>
                <a:lnTo>
                  <a:pt x="1826" y="228"/>
                </a:lnTo>
                <a:lnTo>
                  <a:pt x="1815" y="261"/>
                </a:lnTo>
                <a:lnTo>
                  <a:pt x="1783" y="294"/>
                </a:lnTo>
                <a:lnTo>
                  <a:pt x="1750" y="337"/>
                </a:lnTo>
                <a:lnTo>
                  <a:pt x="1717" y="381"/>
                </a:lnTo>
                <a:lnTo>
                  <a:pt x="1685" y="424"/>
                </a:lnTo>
                <a:lnTo>
                  <a:pt x="1641" y="479"/>
                </a:lnTo>
                <a:lnTo>
                  <a:pt x="1598" y="533"/>
                </a:lnTo>
                <a:lnTo>
                  <a:pt x="1544" y="587"/>
                </a:lnTo>
                <a:lnTo>
                  <a:pt x="1446" y="696"/>
                </a:lnTo>
                <a:lnTo>
                  <a:pt x="1348" y="816"/>
                </a:lnTo>
                <a:lnTo>
                  <a:pt x="1283" y="881"/>
                </a:lnTo>
                <a:lnTo>
                  <a:pt x="1217" y="947"/>
                </a:lnTo>
                <a:lnTo>
                  <a:pt x="1141" y="1012"/>
                </a:lnTo>
                <a:lnTo>
                  <a:pt x="1065" y="1077"/>
                </a:lnTo>
                <a:lnTo>
                  <a:pt x="989" y="1153"/>
                </a:lnTo>
                <a:lnTo>
                  <a:pt x="913" y="1219"/>
                </a:lnTo>
                <a:lnTo>
                  <a:pt x="826" y="1295"/>
                </a:lnTo>
                <a:lnTo>
                  <a:pt x="739" y="1371"/>
                </a:lnTo>
                <a:lnTo>
                  <a:pt x="652" y="1436"/>
                </a:lnTo>
                <a:lnTo>
                  <a:pt x="565" y="1502"/>
                </a:lnTo>
                <a:lnTo>
                  <a:pt x="489" y="1567"/>
                </a:lnTo>
                <a:lnTo>
                  <a:pt x="413" y="1621"/>
                </a:lnTo>
                <a:lnTo>
                  <a:pt x="348" y="1665"/>
                </a:lnTo>
                <a:lnTo>
                  <a:pt x="293" y="1708"/>
                </a:lnTo>
                <a:lnTo>
                  <a:pt x="239" y="1741"/>
                </a:lnTo>
                <a:lnTo>
                  <a:pt x="185" y="1774"/>
                </a:lnTo>
                <a:lnTo>
                  <a:pt x="141" y="1795"/>
                </a:lnTo>
                <a:lnTo>
                  <a:pt x="108" y="1817"/>
                </a:lnTo>
                <a:lnTo>
                  <a:pt x="76" y="1839"/>
                </a:lnTo>
                <a:lnTo>
                  <a:pt x="54" y="1850"/>
                </a:lnTo>
                <a:lnTo>
                  <a:pt x="32" y="1850"/>
                </a:lnTo>
                <a:lnTo>
                  <a:pt x="11" y="1861"/>
                </a:lnTo>
                <a:lnTo>
                  <a:pt x="0" y="1861"/>
                </a:lnTo>
                <a:lnTo>
                  <a:pt x="0" y="1850"/>
                </a:lnTo>
                <a:lnTo>
                  <a:pt x="0" y="1839"/>
                </a:lnTo>
                <a:lnTo>
                  <a:pt x="21" y="1817"/>
                </a:lnTo>
                <a:lnTo>
                  <a:pt x="43" y="1795"/>
                </a:lnTo>
                <a:lnTo>
                  <a:pt x="87" y="1763"/>
                </a:lnTo>
                <a:lnTo>
                  <a:pt x="119" y="1730"/>
                </a:lnTo>
                <a:lnTo>
                  <a:pt x="174" y="1687"/>
                </a:lnTo>
                <a:lnTo>
                  <a:pt x="239" y="1643"/>
                </a:lnTo>
                <a:lnTo>
                  <a:pt x="359" y="1545"/>
                </a:lnTo>
                <a:lnTo>
                  <a:pt x="478" y="1447"/>
                </a:lnTo>
                <a:lnTo>
                  <a:pt x="609" y="1338"/>
                </a:lnTo>
                <a:lnTo>
                  <a:pt x="739" y="1229"/>
                </a:lnTo>
                <a:lnTo>
                  <a:pt x="859" y="1110"/>
                </a:lnTo>
                <a:lnTo>
                  <a:pt x="989" y="990"/>
                </a:lnTo>
                <a:lnTo>
                  <a:pt x="1109" y="870"/>
                </a:lnTo>
                <a:lnTo>
                  <a:pt x="1228" y="740"/>
                </a:lnTo>
                <a:lnTo>
                  <a:pt x="1283" y="674"/>
                </a:lnTo>
                <a:lnTo>
                  <a:pt x="1337" y="620"/>
                </a:lnTo>
                <a:lnTo>
                  <a:pt x="1380" y="566"/>
                </a:lnTo>
                <a:lnTo>
                  <a:pt x="1424" y="511"/>
                </a:lnTo>
                <a:lnTo>
                  <a:pt x="1467" y="457"/>
                </a:lnTo>
                <a:lnTo>
                  <a:pt x="1500" y="402"/>
                </a:lnTo>
                <a:lnTo>
                  <a:pt x="1544" y="359"/>
                </a:lnTo>
                <a:lnTo>
                  <a:pt x="1576" y="30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24" name="任意多边形 132123"/>
          <p:cNvSpPr>
            <a:spLocks noChangeArrowheads="1"/>
          </p:cNvSpPr>
          <p:nvPr/>
        </p:nvSpPr>
        <p:spPr bwMode="auto">
          <a:xfrm>
            <a:off x="6523038" y="1938338"/>
            <a:ext cx="123825" cy="531812"/>
          </a:xfrm>
          <a:custGeom>
            <a:avLst/>
            <a:gdLst>
              <a:gd name="T0" fmla="*/ 2147483646 w 195"/>
              <a:gd name="T1" fmla="*/ 2147483646 h 838"/>
              <a:gd name="T2" fmla="*/ 0 w 195"/>
              <a:gd name="T3" fmla="*/ 2147483646 h 838"/>
              <a:gd name="T4" fmla="*/ 0 w 195"/>
              <a:gd name="T5" fmla="*/ 2147483646 h 838"/>
              <a:gd name="T6" fmla="*/ 0 w 195"/>
              <a:gd name="T7" fmla="*/ 2147483646 h 838"/>
              <a:gd name="T8" fmla="*/ 2147483646 w 195"/>
              <a:gd name="T9" fmla="*/ 2147483646 h 838"/>
              <a:gd name="T10" fmla="*/ 2147483646 w 195"/>
              <a:gd name="T11" fmla="*/ 2147483646 h 838"/>
              <a:gd name="T12" fmla="*/ 2147483646 w 195"/>
              <a:gd name="T13" fmla="*/ 0 h 838"/>
              <a:gd name="T14" fmla="*/ 2147483646 w 195"/>
              <a:gd name="T15" fmla="*/ 0 h 838"/>
              <a:gd name="T16" fmla="*/ 2147483646 w 195"/>
              <a:gd name="T17" fmla="*/ 0 h 838"/>
              <a:gd name="T18" fmla="*/ 2147483646 w 195"/>
              <a:gd name="T19" fmla="*/ 0 h 838"/>
              <a:gd name="T20" fmla="*/ 2147483646 w 195"/>
              <a:gd name="T21" fmla="*/ 0 h 838"/>
              <a:gd name="T22" fmla="*/ 2147483646 w 195"/>
              <a:gd name="T23" fmla="*/ 0 h 838"/>
              <a:gd name="T24" fmla="*/ 2147483646 w 195"/>
              <a:gd name="T25" fmla="*/ 0 h 838"/>
              <a:gd name="T26" fmla="*/ 2147483646 w 195"/>
              <a:gd name="T27" fmla="*/ 2147483646 h 838"/>
              <a:gd name="T28" fmla="*/ 2147483646 w 195"/>
              <a:gd name="T29" fmla="*/ 2147483646 h 838"/>
              <a:gd name="T30" fmla="*/ 2147483646 w 195"/>
              <a:gd name="T31" fmla="*/ 2147483646 h 838"/>
              <a:gd name="T32" fmla="*/ 2147483646 w 195"/>
              <a:gd name="T33" fmla="*/ 2147483646 h 838"/>
              <a:gd name="T34" fmla="*/ 2147483646 w 195"/>
              <a:gd name="T35" fmla="*/ 2147483646 h 838"/>
              <a:gd name="T36" fmla="*/ 2147483646 w 195"/>
              <a:gd name="T37" fmla="*/ 2147483646 h 838"/>
              <a:gd name="T38" fmla="*/ 2147483646 w 195"/>
              <a:gd name="T39" fmla="*/ 2147483646 h 838"/>
              <a:gd name="T40" fmla="*/ 2147483646 w 195"/>
              <a:gd name="T41" fmla="*/ 2147483646 h 838"/>
              <a:gd name="T42" fmla="*/ 2147483646 w 195"/>
              <a:gd name="T43" fmla="*/ 2147483646 h 838"/>
              <a:gd name="T44" fmla="*/ 2147483646 w 195"/>
              <a:gd name="T45" fmla="*/ 2147483646 h 838"/>
              <a:gd name="T46" fmla="*/ 2147483646 w 195"/>
              <a:gd name="T47" fmla="*/ 2147483646 h 838"/>
              <a:gd name="T48" fmla="*/ 2147483646 w 195"/>
              <a:gd name="T49" fmla="*/ 2147483646 h 838"/>
              <a:gd name="T50" fmla="*/ 2147483646 w 195"/>
              <a:gd name="T51" fmla="*/ 2147483646 h 838"/>
              <a:gd name="T52" fmla="*/ 2147483646 w 195"/>
              <a:gd name="T53" fmla="*/ 2147483646 h 838"/>
              <a:gd name="T54" fmla="*/ 2147483646 w 195"/>
              <a:gd name="T55" fmla="*/ 2147483646 h 838"/>
              <a:gd name="T56" fmla="*/ 2147483646 w 195"/>
              <a:gd name="T57" fmla="*/ 2147483646 h 838"/>
              <a:gd name="T58" fmla="*/ 2147483646 w 195"/>
              <a:gd name="T59" fmla="*/ 2147483646 h 838"/>
              <a:gd name="T60" fmla="*/ 2147483646 w 195"/>
              <a:gd name="T61" fmla="*/ 2147483646 h 838"/>
              <a:gd name="T62" fmla="*/ 2147483646 w 195"/>
              <a:gd name="T63" fmla="*/ 2147483646 h 838"/>
              <a:gd name="T64" fmla="*/ 2147483646 w 195"/>
              <a:gd name="T65" fmla="*/ 2147483646 h 838"/>
              <a:gd name="T66" fmla="*/ 2147483646 w 195"/>
              <a:gd name="T67" fmla="*/ 2147483646 h 838"/>
              <a:gd name="T68" fmla="*/ 2147483646 w 195"/>
              <a:gd name="T69" fmla="*/ 2147483646 h 838"/>
              <a:gd name="T70" fmla="*/ 2147483646 w 195"/>
              <a:gd name="T71" fmla="*/ 2147483646 h 838"/>
              <a:gd name="T72" fmla="*/ 2147483646 w 195"/>
              <a:gd name="T73" fmla="*/ 2147483646 h 838"/>
              <a:gd name="T74" fmla="*/ 2147483646 w 195"/>
              <a:gd name="T75" fmla="*/ 2147483646 h 838"/>
              <a:gd name="T76" fmla="*/ 2147483646 w 195"/>
              <a:gd name="T77" fmla="*/ 2147483646 h 838"/>
              <a:gd name="T78" fmla="*/ 2147483646 w 195"/>
              <a:gd name="T79" fmla="*/ 2147483646 h 838"/>
              <a:gd name="T80" fmla="*/ 2147483646 w 195"/>
              <a:gd name="T81" fmla="*/ 2147483646 h 838"/>
              <a:gd name="T82" fmla="*/ 2147483646 w 195"/>
              <a:gd name="T83" fmla="*/ 2147483646 h 838"/>
              <a:gd name="T84" fmla="*/ 2147483646 w 195"/>
              <a:gd name="T85" fmla="*/ 2147483646 h 838"/>
              <a:gd name="T86" fmla="*/ 2147483646 w 195"/>
              <a:gd name="T87" fmla="*/ 2147483646 h 838"/>
              <a:gd name="T88" fmla="*/ 2147483646 w 195"/>
              <a:gd name="T89" fmla="*/ 2147483646 h 838"/>
              <a:gd name="T90" fmla="*/ 2147483646 w 195"/>
              <a:gd name="T91" fmla="*/ 2147483646 h 838"/>
              <a:gd name="T92" fmla="*/ 2147483646 w 195"/>
              <a:gd name="T93" fmla="*/ 2147483646 h 838"/>
              <a:gd name="T94" fmla="*/ 2147483646 w 195"/>
              <a:gd name="T95" fmla="*/ 2147483646 h 838"/>
              <a:gd name="T96" fmla="*/ 2147483646 w 195"/>
              <a:gd name="T97" fmla="*/ 2147483646 h 838"/>
              <a:gd name="T98" fmla="*/ 2147483646 w 195"/>
              <a:gd name="T99" fmla="*/ 2147483646 h 838"/>
              <a:gd name="T100" fmla="*/ 2147483646 w 195"/>
              <a:gd name="T101" fmla="*/ 2147483646 h 838"/>
              <a:gd name="T102" fmla="*/ 2147483646 w 195"/>
              <a:gd name="T103" fmla="*/ 2147483646 h 838"/>
              <a:gd name="T104" fmla="*/ 2147483646 w 195"/>
              <a:gd name="T105" fmla="*/ 2147483646 h 838"/>
              <a:gd name="T106" fmla="*/ 2147483646 w 195"/>
              <a:gd name="T107" fmla="*/ 2147483646 h 838"/>
              <a:gd name="T108" fmla="*/ 2147483646 w 195"/>
              <a:gd name="T109" fmla="*/ 2147483646 h 838"/>
              <a:gd name="T110" fmla="*/ 2147483646 w 195"/>
              <a:gd name="T111" fmla="*/ 2147483646 h 838"/>
              <a:gd name="T112" fmla="*/ 2147483646 w 195"/>
              <a:gd name="T113" fmla="*/ 2147483646 h 838"/>
              <a:gd name="T114" fmla="*/ 2147483646 w 195"/>
              <a:gd name="T115" fmla="*/ 2147483646 h 838"/>
              <a:gd name="T116" fmla="*/ 2147483646 w 195"/>
              <a:gd name="T117" fmla="*/ 2147483646 h 838"/>
              <a:gd name="T118" fmla="*/ 2147483646 w 195"/>
              <a:gd name="T119" fmla="*/ 2147483646 h 8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5" h="838">
                <a:moveTo>
                  <a:pt x="10" y="54"/>
                </a:move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10" y="11"/>
                </a:lnTo>
                <a:lnTo>
                  <a:pt x="21" y="11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87" y="0"/>
                </a:lnTo>
                <a:lnTo>
                  <a:pt x="119" y="0"/>
                </a:lnTo>
                <a:lnTo>
                  <a:pt x="152" y="0"/>
                </a:lnTo>
                <a:lnTo>
                  <a:pt x="195" y="0"/>
                </a:lnTo>
                <a:lnTo>
                  <a:pt x="195" y="11"/>
                </a:lnTo>
                <a:lnTo>
                  <a:pt x="195" y="22"/>
                </a:lnTo>
                <a:lnTo>
                  <a:pt x="195" y="44"/>
                </a:lnTo>
                <a:lnTo>
                  <a:pt x="195" y="65"/>
                </a:lnTo>
                <a:lnTo>
                  <a:pt x="195" y="87"/>
                </a:lnTo>
                <a:lnTo>
                  <a:pt x="184" y="109"/>
                </a:lnTo>
                <a:lnTo>
                  <a:pt x="184" y="163"/>
                </a:lnTo>
                <a:lnTo>
                  <a:pt x="184" y="229"/>
                </a:lnTo>
                <a:lnTo>
                  <a:pt x="184" y="294"/>
                </a:lnTo>
                <a:lnTo>
                  <a:pt x="174" y="381"/>
                </a:lnTo>
                <a:lnTo>
                  <a:pt x="174" y="468"/>
                </a:lnTo>
                <a:lnTo>
                  <a:pt x="174" y="511"/>
                </a:lnTo>
                <a:lnTo>
                  <a:pt x="163" y="555"/>
                </a:lnTo>
                <a:lnTo>
                  <a:pt x="163" y="588"/>
                </a:lnTo>
                <a:lnTo>
                  <a:pt x="163" y="631"/>
                </a:lnTo>
                <a:lnTo>
                  <a:pt x="163" y="664"/>
                </a:lnTo>
                <a:lnTo>
                  <a:pt x="163" y="686"/>
                </a:lnTo>
                <a:lnTo>
                  <a:pt x="152" y="718"/>
                </a:lnTo>
                <a:lnTo>
                  <a:pt x="152" y="740"/>
                </a:lnTo>
                <a:lnTo>
                  <a:pt x="152" y="762"/>
                </a:lnTo>
                <a:lnTo>
                  <a:pt x="152" y="784"/>
                </a:lnTo>
                <a:lnTo>
                  <a:pt x="152" y="794"/>
                </a:lnTo>
                <a:lnTo>
                  <a:pt x="141" y="816"/>
                </a:lnTo>
                <a:lnTo>
                  <a:pt x="141" y="827"/>
                </a:lnTo>
                <a:lnTo>
                  <a:pt x="141" y="838"/>
                </a:lnTo>
                <a:lnTo>
                  <a:pt x="130" y="827"/>
                </a:lnTo>
                <a:lnTo>
                  <a:pt x="108" y="816"/>
                </a:lnTo>
                <a:lnTo>
                  <a:pt x="87" y="794"/>
                </a:lnTo>
                <a:lnTo>
                  <a:pt x="65" y="762"/>
                </a:lnTo>
                <a:lnTo>
                  <a:pt x="54" y="751"/>
                </a:lnTo>
                <a:lnTo>
                  <a:pt x="43" y="729"/>
                </a:lnTo>
                <a:lnTo>
                  <a:pt x="43" y="718"/>
                </a:lnTo>
                <a:lnTo>
                  <a:pt x="32" y="696"/>
                </a:lnTo>
                <a:lnTo>
                  <a:pt x="32" y="642"/>
                </a:lnTo>
                <a:lnTo>
                  <a:pt x="32" y="577"/>
                </a:lnTo>
                <a:lnTo>
                  <a:pt x="43" y="511"/>
                </a:lnTo>
                <a:lnTo>
                  <a:pt x="43" y="446"/>
                </a:lnTo>
                <a:lnTo>
                  <a:pt x="43" y="359"/>
                </a:lnTo>
                <a:lnTo>
                  <a:pt x="43" y="272"/>
                </a:lnTo>
                <a:lnTo>
                  <a:pt x="43" y="218"/>
                </a:lnTo>
                <a:lnTo>
                  <a:pt x="43" y="185"/>
                </a:lnTo>
                <a:lnTo>
                  <a:pt x="43" y="152"/>
                </a:lnTo>
                <a:lnTo>
                  <a:pt x="32" y="120"/>
                </a:lnTo>
                <a:lnTo>
                  <a:pt x="32" y="98"/>
                </a:lnTo>
                <a:lnTo>
                  <a:pt x="21" y="76"/>
                </a:lnTo>
                <a:lnTo>
                  <a:pt x="21" y="65"/>
                </a:lnTo>
                <a:lnTo>
                  <a:pt x="1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25" name="任意多边形 132124"/>
          <p:cNvSpPr>
            <a:spLocks noChangeArrowheads="1"/>
          </p:cNvSpPr>
          <p:nvPr/>
        </p:nvSpPr>
        <p:spPr bwMode="auto">
          <a:xfrm>
            <a:off x="6626225" y="1868488"/>
            <a:ext cx="503238" cy="663575"/>
          </a:xfrm>
          <a:custGeom>
            <a:avLst/>
            <a:gdLst>
              <a:gd name="T0" fmla="*/ 2147483646 w 793"/>
              <a:gd name="T1" fmla="*/ 2147483646 h 1045"/>
              <a:gd name="T2" fmla="*/ 2147483646 w 793"/>
              <a:gd name="T3" fmla="*/ 2147483646 h 1045"/>
              <a:gd name="T4" fmla="*/ 2147483646 w 793"/>
              <a:gd name="T5" fmla="*/ 2147483646 h 1045"/>
              <a:gd name="T6" fmla="*/ 2147483646 w 793"/>
              <a:gd name="T7" fmla="*/ 2147483646 h 1045"/>
              <a:gd name="T8" fmla="*/ 2147483646 w 793"/>
              <a:gd name="T9" fmla="*/ 2147483646 h 1045"/>
              <a:gd name="T10" fmla="*/ 2147483646 w 793"/>
              <a:gd name="T11" fmla="*/ 2147483646 h 1045"/>
              <a:gd name="T12" fmla="*/ 2147483646 w 793"/>
              <a:gd name="T13" fmla="*/ 2147483646 h 1045"/>
              <a:gd name="T14" fmla="*/ 2147483646 w 793"/>
              <a:gd name="T15" fmla="*/ 2147483646 h 1045"/>
              <a:gd name="T16" fmla="*/ 2147483646 w 793"/>
              <a:gd name="T17" fmla="*/ 2147483646 h 1045"/>
              <a:gd name="T18" fmla="*/ 2147483646 w 793"/>
              <a:gd name="T19" fmla="*/ 2147483646 h 1045"/>
              <a:gd name="T20" fmla="*/ 2147483646 w 793"/>
              <a:gd name="T21" fmla="*/ 2147483646 h 1045"/>
              <a:gd name="T22" fmla="*/ 2147483646 w 793"/>
              <a:gd name="T23" fmla="*/ 2147483646 h 1045"/>
              <a:gd name="T24" fmla="*/ 2147483646 w 793"/>
              <a:gd name="T25" fmla="*/ 2147483646 h 1045"/>
              <a:gd name="T26" fmla="*/ 2147483646 w 793"/>
              <a:gd name="T27" fmla="*/ 2147483646 h 1045"/>
              <a:gd name="T28" fmla="*/ 2147483646 w 793"/>
              <a:gd name="T29" fmla="*/ 2147483646 h 1045"/>
              <a:gd name="T30" fmla="*/ 2147483646 w 793"/>
              <a:gd name="T31" fmla="*/ 2147483646 h 1045"/>
              <a:gd name="T32" fmla="*/ 2147483646 w 793"/>
              <a:gd name="T33" fmla="*/ 2147483646 h 1045"/>
              <a:gd name="T34" fmla="*/ 2147483646 w 793"/>
              <a:gd name="T35" fmla="*/ 2147483646 h 1045"/>
              <a:gd name="T36" fmla="*/ 2147483646 w 793"/>
              <a:gd name="T37" fmla="*/ 2147483646 h 1045"/>
              <a:gd name="T38" fmla="*/ 2147483646 w 793"/>
              <a:gd name="T39" fmla="*/ 2147483646 h 1045"/>
              <a:gd name="T40" fmla="*/ 2147483646 w 793"/>
              <a:gd name="T41" fmla="*/ 2147483646 h 1045"/>
              <a:gd name="T42" fmla="*/ 2147483646 w 793"/>
              <a:gd name="T43" fmla="*/ 2147483646 h 1045"/>
              <a:gd name="T44" fmla="*/ 2147483646 w 793"/>
              <a:gd name="T45" fmla="*/ 2147483646 h 1045"/>
              <a:gd name="T46" fmla="*/ 2147483646 w 793"/>
              <a:gd name="T47" fmla="*/ 2147483646 h 1045"/>
              <a:gd name="T48" fmla="*/ 2147483646 w 793"/>
              <a:gd name="T49" fmla="*/ 2147483646 h 1045"/>
              <a:gd name="T50" fmla="*/ 2147483646 w 793"/>
              <a:gd name="T51" fmla="*/ 2147483646 h 1045"/>
              <a:gd name="T52" fmla="*/ 2147483646 w 793"/>
              <a:gd name="T53" fmla="*/ 2147483646 h 1045"/>
              <a:gd name="T54" fmla="*/ 2147483646 w 793"/>
              <a:gd name="T55" fmla="*/ 2147483646 h 1045"/>
              <a:gd name="T56" fmla="*/ 2147483646 w 793"/>
              <a:gd name="T57" fmla="*/ 2147483646 h 1045"/>
              <a:gd name="T58" fmla="*/ 2147483646 w 793"/>
              <a:gd name="T59" fmla="*/ 2147483646 h 1045"/>
              <a:gd name="T60" fmla="*/ 2147483646 w 793"/>
              <a:gd name="T61" fmla="*/ 2147483646 h 1045"/>
              <a:gd name="T62" fmla="*/ 0 w 793"/>
              <a:gd name="T63" fmla="*/ 2147483646 h 1045"/>
              <a:gd name="T64" fmla="*/ 2147483646 w 793"/>
              <a:gd name="T65" fmla="*/ 2147483646 h 1045"/>
              <a:gd name="T66" fmla="*/ 2147483646 w 793"/>
              <a:gd name="T67" fmla="*/ 2147483646 h 1045"/>
              <a:gd name="T68" fmla="*/ 2147483646 w 793"/>
              <a:gd name="T69" fmla="*/ 2147483646 h 1045"/>
              <a:gd name="T70" fmla="*/ 2147483646 w 793"/>
              <a:gd name="T71" fmla="*/ 2147483646 h 1045"/>
              <a:gd name="T72" fmla="*/ 2147483646 w 793"/>
              <a:gd name="T73" fmla="*/ 2147483646 h 1045"/>
              <a:gd name="T74" fmla="*/ 2147483646 w 793"/>
              <a:gd name="T75" fmla="*/ 2147483646 h 1045"/>
              <a:gd name="T76" fmla="*/ 2147483646 w 793"/>
              <a:gd name="T77" fmla="*/ 0 h 1045"/>
              <a:gd name="T78" fmla="*/ 2147483646 w 793"/>
              <a:gd name="T79" fmla="*/ 0 h 1045"/>
              <a:gd name="T80" fmla="*/ 2147483646 w 793"/>
              <a:gd name="T81" fmla="*/ 2147483646 h 1045"/>
              <a:gd name="T82" fmla="*/ 2147483646 w 793"/>
              <a:gd name="T83" fmla="*/ 2147483646 h 1045"/>
              <a:gd name="T84" fmla="*/ 2147483646 w 793"/>
              <a:gd name="T85" fmla="*/ 2147483646 h 1045"/>
              <a:gd name="T86" fmla="*/ 2147483646 w 793"/>
              <a:gd name="T87" fmla="*/ 2147483646 h 1045"/>
              <a:gd name="T88" fmla="*/ 2147483646 w 793"/>
              <a:gd name="T89" fmla="*/ 2147483646 h 1045"/>
              <a:gd name="T90" fmla="*/ 2147483646 w 793"/>
              <a:gd name="T91" fmla="*/ 2147483646 h 1045"/>
              <a:gd name="T92" fmla="*/ 2147483646 w 793"/>
              <a:gd name="T93" fmla="*/ 2147483646 h 1045"/>
              <a:gd name="T94" fmla="*/ 2147483646 w 793"/>
              <a:gd name="T95" fmla="*/ 2147483646 h 1045"/>
              <a:gd name="T96" fmla="*/ 2147483646 w 793"/>
              <a:gd name="T97" fmla="*/ 2147483646 h 1045"/>
              <a:gd name="T98" fmla="*/ 2147483646 w 793"/>
              <a:gd name="T99" fmla="*/ 2147483646 h 1045"/>
              <a:gd name="T100" fmla="*/ 2147483646 w 793"/>
              <a:gd name="T101" fmla="*/ 2147483646 h 104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93" h="1045">
                <a:moveTo>
                  <a:pt x="750" y="729"/>
                </a:moveTo>
                <a:lnTo>
                  <a:pt x="750" y="773"/>
                </a:lnTo>
                <a:lnTo>
                  <a:pt x="739" y="816"/>
                </a:lnTo>
                <a:lnTo>
                  <a:pt x="739" y="849"/>
                </a:lnTo>
                <a:lnTo>
                  <a:pt x="728" y="882"/>
                </a:lnTo>
                <a:lnTo>
                  <a:pt x="728" y="914"/>
                </a:lnTo>
                <a:lnTo>
                  <a:pt x="717" y="936"/>
                </a:lnTo>
                <a:lnTo>
                  <a:pt x="717" y="958"/>
                </a:lnTo>
                <a:lnTo>
                  <a:pt x="706" y="980"/>
                </a:lnTo>
                <a:lnTo>
                  <a:pt x="685" y="1012"/>
                </a:lnTo>
                <a:lnTo>
                  <a:pt x="674" y="1034"/>
                </a:lnTo>
                <a:lnTo>
                  <a:pt x="652" y="1045"/>
                </a:lnTo>
                <a:lnTo>
                  <a:pt x="641" y="1045"/>
                </a:lnTo>
                <a:lnTo>
                  <a:pt x="619" y="1045"/>
                </a:lnTo>
                <a:lnTo>
                  <a:pt x="609" y="1045"/>
                </a:lnTo>
                <a:lnTo>
                  <a:pt x="598" y="1034"/>
                </a:lnTo>
                <a:lnTo>
                  <a:pt x="598" y="1023"/>
                </a:lnTo>
                <a:lnTo>
                  <a:pt x="598" y="1001"/>
                </a:lnTo>
                <a:lnTo>
                  <a:pt x="598" y="990"/>
                </a:lnTo>
                <a:lnTo>
                  <a:pt x="598" y="969"/>
                </a:lnTo>
                <a:lnTo>
                  <a:pt x="598" y="947"/>
                </a:lnTo>
                <a:lnTo>
                  <a:pt x="598" y="925"/>
                </a:lnTo>
                <a:lnTo>
                  <a:pt x="587" y="893"/>
                </a:lnTo>
                <a:lnTo>
                  <a:pt x="576" y="871"/>
                </a:lnTo>
                <a:lnTo>
                  <a:pt x="554" y="838"/>
                </a:lnTo>
                <a:lnTo>
                  <a:pt x="543" y="805"/>
                </a:lnTo>
                <a:lnTo>
                  <a:pt x="511" y="773"/>
                </a:lnTo>
                <a:lnTo>
                  <a:pt x="489" y="740"/>
                </a:lnTo>
                <a:lnTo>
                  <a:pt x="522" y="740"/>
                </a:lnTo>
                <a:lnTo>
                  <a:pt x="554" y="740"/>
                </a:lnTo>
                <a:lnTo>
                  <a:pt x="576" y="729"/>
                </a:lnTo>
                <a:lnTo>
                  <a:pt x="587" y="729"/>
                </a:lnTo>
                <a:lnTo>
                  <a:pt x="598" y="718"/>
                </a:lnTo>
                <a:lnTo>
                  <a:pt x="598" y="708"/>
                </a:lnTo>
                <a:lnTo>
                  <a:pt x="598" y="697"/>
                </a:lnTo>
                <a:lnTo>
                  <a:pt x="598" y="675"/>
                </a:lnTo>
                <a:lnTo>
                  <a:pt x="598" y="653"/>
                </a:lnTo>
                <a:lnTo>
                  <a:pt x="598" y="620"/>
                </a:lnTo>
                <a:lnTo>
                  <a:pt x="598" y="588"/>
                </a:lnTo>
                <a:lnTo>
                  <a:pt x="598" y="555"/>
                </a:lnTo>
                <a:lnTo>
                  <a:pt x="598" y="479"/>
                </a:lnTo>
                <a:lnTo>
                  <a:pt x="598" y="414"/>
                </a:lnTo>
                <a:lnTo>
                  <a:pt x="598" y="348"/>
                </a:lnTo>
                <a:lnTo>
                  <a:pt x="587" y="294"/>
                </a:lnTo>
                <a:lnTo>
                  <a:pt x="587" y="250"/>
                </a:lnTo>
                <a:lnTo>
                  <a:pt x="576" y="207"/>
                </a:lnTo>
                <a:lnTo>
                  <a:pt x="565" y="174"/>
                </a:lnTo>
                <a:lnTo>
                  <a:pt x="543" y="153"/>
                </a:lnTo>
                <a:lnTo>
                  <a:pt x="532" y="153"/>
                </a:lnTo>
                <a:lnTo>
                  <a:pt x="511" y="153"/>
                </a:lnTo>
                <a:lnTo>
                  <a:pt x="500" y="153"/>
                </a:lnTo>
                <a:lnTo>
                  <a:pt x="478" y="153"/>
                </a:lnTo>
                <a:lnTo>
                  <a:pt x="456" y="153"/>
                </a:lnTo>
                <a:lnTo>
                  <a:pt x="424" y="163"/>
                </a:lnTo>
                <a:lnTo>
                  <a:pt x="391" y="163"/>
                </a:lnTo>
                <a:lnTo>
                  <a:pt x="358" y="163"/>
                </a:lnTo>
                <a:lnTo>
                  <a:pt x="315" y="174"/>
                </a:lnTo>
                <a:lnTo>
                  <a:pt x="271" y="185"/>
                </a:lnTo>
                <a:lnTo>
                  <a:pt x="228" y="185"/>
                </a:lnTo>
                <a:lnTo>
                  <a:pt x="174" y="196"/>
                </a:lnTo>
                <a:lnTo>
                  <a:pt x="119" y="207"/>
                </a:lnTo>
                <a:lnTo>
                  <a:pt x="54" y="218"/>
                </a:lnTo>
                <a:lnTo>
                  <a:pt x="0" y="229"/>
                </a:lnTo>
                <a:lnTo>
                  <a:pt x="0" y="120"/>
                </a:lnTo>
                <a:lnTo>
                  <a:pt x="65" y="120"/>
                </a:lnTo>
                <a:lnTo>
                  <a:pt x="130" y="109"/>
                </a:lnTo>
                <a:lnTo>
                  <a:pt x="217" y="98"/>
                </a:lnTo>
                <a:lnTo>
                  <a:pt x="304" y="87"/>
                </a:lnTo>
                <a:lnTo>
                  <a:pt x="348" y="76"/>
                </a:lnTo>
                <a:lnTo>
                  <a:pt x="380" y="76"/>
                </a:lnTo>
                <a:lnTo>
                  <a:pt x="413" y="65"/>
                </a:lnTo>
                <a:lnTo>
                  <a:pt x="445" y="65"/>
                </a:lnTo>
                <a:lnTo>
                  <a:pt x="467" y="55"/>
                </a:lnTo>
                <a:lnTo>
                  <a:pt x="489" y="44"/>
                </a:lnTo>
                <a:lnTo>
                  <a:pt x="500" y="33"/>
                </a:lnTo>
                <a:lnTo>
                  <a:pt x="511" y="33"/>
                </a:lnTo>
                <a:lnTo>
                  <a:pt x="532" y="11"/>
                </a:lnTo>
                <a:lnTo>
                  <a:pt x="543" y="0"/>
                </a:lnTo>
                <a:lnTo>
                  <a:pt x="565" y="0"/>
                </a:lnTo>
                <a:lnTo>
                  <a:pt x="587" y="0"/>
                </a:lnTo>
                <a:lnTo>
                  <a:pt x="619" y="11"/>
                </a:lnTo>
                <a:lnTo>
                  <a:pt x="641" y="33"/>
                </a:lnTo>
                <a:lnTo>
                  <a:pt x="674" y="55"/>
                </a:lnTo>
                <a:lnTo>
                  <a:pt x="717" y="76"/>
                </a:lnTo>
                <a:lnTo>
                  <a:pt x="750" y="98"/>
                </a:lnTo>
                <a:lnTo>
                  <a:pt x="772" y="120"/>
                </a:lnTo>
                <a:lnTo>
                  <a:pt x="782" y="142"/>
                </a:lnTo>
                <a:lnTo>
                  <a:pt x="793" y="153"/>
                </a:lnTo>
                <a:lnTo>
                  <a:pt x="793" y="174"/>
                </a:lnTo>
                <a:lnTo>
                  <a:pt x="793" y="185"/>
                </a:lnTo>
                <a:lnTo>
                  <a:pt x="772" y="207"/>
                </a:lnTo>
                <a:lnTo>
                  <a:pt x="761" y="207"/>
                </a:lnTo>
                <a:lnTo>
                  <a:pt x="761" y="218"/>
                </a:lnTo>
                <a:lnTo>
                  <a:pt x="750" y="240"/>
                </a:lnTo>
                <a:lnTo>
                  <a:pt x="750" y="250"/>
                </a:lnTo>
                <a:lnTo>
                  <a:pt x="750" y="283"/>
                </a:lnTo>
                <a:lnTo>
                  <a:pt x="750" y="305"/>
                </a:lnTo>
                <a:lnTo>
                  <a:pt x="750" y="338"/>
                </a:lnTo>
                <a:lnTo>
                  <a:pt x="750" y="381"/>
                </a:lnTo>
                <a:lnTo>
                  <a:pt x="761" y="457"/>
                </a:lnTo>
                <a:lnTo>
                  <a:pt x="761" y="544"/>
                </a:lnTo>
                <a:lnTo>
                  <a:pt x="761" y="631"/>
                </a:lnTo>
                <a:lnTo>
                  <a:pt x="750" y="7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26" name="任意多边形 132125"/>
          <p:cNvSpPr>
            <a:spLocks noChangeArrowheads="1"/>
          </p:cNvSpPr>
          <p:nvPr/>
        </p:nvSpPr>
        <p:spPr bwMode="auto">
          <a:xfrm>
            <a:off x="6578600" y="2097088"/>
            <a:ext cx="338138" cy="117475"/>
          </a:xfrm>
          <a:custGeom>
            <a:avLst/>
            <a:gdLst>
              <a:gd name="T0" fmla="*/ 0 w 532"/>
              <a:gd name="T1" fmla="*/ 2147483646 h 185"/>
              <a:gd name="T2" fmla="*/ 2147483646 w 532"/>
              <a:gd name="T3" fmla="*/ 2147483646 h 185"/>
              <a:gd name="T4" fmla="*/ 2147483646 w 532"/>
              <a:gd name="T5" fmla="*/ 2147483646 h 185"/>
              <a:gd name="T6" fmla="*/ 2147483646 w 532"/>
              <a:gd name="T7" fmla="*/ 2147483646 h 185"/>
              <a:gd name="T8" fmla="*/ 2147483646 w 532"/>
              <a:gd name="T9" fmla="*/ 2147483646 h 185"/>
              <a:gd name="T10" fmla="*/ 2147483646 w 532"/>
              <a:gd name="T11" fmla="*/ 2147483646 h 185"/>
              <a:gd name="T12" fmla="*/ 2147483646 w 532"/>
              <a:gd name="T13" fmla="*/ 2147483646 h 185"/>
              <a:gd name="T14" fmla="*/ 2147483646 w 532"/>
              <a:gd name="T15" fmla="*/ 2147483646 h 185"/>
              <a:gd name="T16" fmla="*/ 2147483646 w 532"/>
              <a:gd name="T17" fmla="*/ 0 h 185"/>
              <a:gd name="T18" fmla="*/ 2147483646 w 532"/>
              <a:gd name="T19" fmla="*/ 2147483646 h 185"/>
              <a:gd name="T20" fmla="*/ 2147483646 w 532"/>
              <a:gd name="T21" fmla="*/ 2147483646 h 185"/>
              <a:gd name="T22" fmla="*/ 2147483646 w 532"/>
              <a:gd name="T23" fmla="*/ 2147483646 h 185"/>
              <a:gd name="T24" fmla="*/ 2147483646 w 532"/>
              <a:gd name="T25" fmla="*/ 2147483646 h 185"/>
              <a:gd name="T26" fmla="*/ 2147483646 w 532"/>
              <a:gd name="T27" fmla="*/ 2147483646 h 185"/>
              <a:gd name="T28" fmla="*/ 2147483646 w 532"/>
              <a:gd name="T29" fmla="*/ 2147483646 h 185"/>
              <a:gd name="T30" fmla="*/ 2147483646 w 532"/>
              <a:gd name="T31" fmla="*/ 2147483646 h 185"/>
              <a:gd name="T32" fmla="*/ 2147483646 w 532"/>
              <a:gd name="T33" fmla="*/ 2147483646 h 185"/>
              <a:gd name="T34" fmla="*/ 2147483646 w 532"/>
              <a:gd name="T35" fmla="*/ 2147483646 h 185"/>
              <a:gd name="T36" fmla="*/ 2147483646 w 532"/>
              <a:gd name="T37" fmla="*/ 2147483646 h 185"/>
              <a:gd name="T38" fmla="*/ 2147483646 w 532"/>
              <a:gd name="T39" fmla="*/ 2147483646 h 185"/>
              <a:gd name="T40" fmla="*/ 2147483646 w 532"/>
              <a:gd name="T41" fmla="*/ 2147483646 h 185"/>
              <a:gd name="T42" fmla="*/ 2147483646 w 532"/>
              <a:gd name="T43" fmla="*/ 2147483646 h 185"/>
              <a:gd name="T44" fmla="*/ 2147483646 w 532"/>
              <a:gd name="T45" fmla="*/ 2147483646 h 185"/>
              <a:gd name="T46" fmla="*/ 2147483646 w 532"/>
              <a:gd name="T47" fmla="*/ 2147483646 h 185"/>
              <a:gd name="T48" fmla="*/ 2147483646 w 532"/>
              <a:gd name="T49" fmla="*/ 2147483646 h 185"/>
              <a:gd name="T50" fmla="*/ 2147483646 w 532"/>
              <a:gd name="T51" fmla="*/ 2147483646 h 185"/>
              <a:gd name="T52" fmla="*/ 2147483646 w 532"/>
              <a:gd name="T53" fmla="*/ 2147483646 h 185"/>
              <a:gd name="T54" fmla="*/ 2147483646 w 532"/>
              <a:gd name="T55" fmla="*/ 2147483646 h 185"/>
              <a:gd name="T56" fmla="*/ 2147483646 w 532"/>
              <a:gd name="T57" fmla="*/ 2147483646 h 185"/>
              <a:gd name="T58" fmla="*/ 2147483646 w 532"/>
              <a:gd name="T59" fmla="*/ 2147483646 h 185"/>
              <a:gd name="T60" fmla="*/ 2147483646 w 532"/>
              <a:gd name="T61" fmla="*/ 2147483646 h 185"/>
              <a:gd name="T62" fmla="*/ 0 w 532"/>
              <a:gd name="T63" fmla="*/ 2147483646 h 185"/>
              <a:gd name="T64" fmla="*/ 0 w 532"/>
              <a:gd name="T65" fmla="*/ 2147483646 h 1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32" h="185">
                <a:moveTo>
                  <a:pt x="0" y="98"/>
                </a:moveTo>
                <a:lnTo>
                  <a:pt x="87" y="76"/>
                </a:lnTo>
                <a:lnTo>
                  <a:pt x="163" y="55"/>
                </a:lnTo>
                <a:lnTo>
                  <a:pt x="228" y="44"/>
                </a:lnTo>
                <a:lnTo>
                  <a:pt x="282" y="33"/>
                </a:lnTo>
                <a:lnTo>
                  <a:pt x="337" y="22"/>
                </a:lnTo>
                <a:lnTo>
                  <a:pt x="380" y="11"/>
                </a:lnTo>
                <a:lnTo>
                  <a:pt x="413" y="11"/>
                </a:lnTo>
                <a:lnTo>
                  <a:pt x="434" y="0"/>
                </a:lnTo>
                <a:lnTo>
                  <a:pt x="456" y="11"/>
                </a:lnTo>
                <a:lnTo>
                  <a:pt x="478" y="11"/>
                </a:lnTo>
                <a:lnTo>
                  <a:pt x="489" y="11"/>
                </a:lnTo>
                <a:lnTo>
                  <a:pt x="500" y="11"/>
                </a:lnTo>
                <a:lnTo>
                  <a:pt x="511" y="22"/>
                </a:lnTo>
                <a:lnTo>
                  <a:pt x="521" y="22"/>
                </a:lnTo>
                <a:lnTo>
                  <a:pt x="532" y="33"/>
                </a:lnTo>
                <a:lnTo>
                  <a:pt x="532" y="44"/>
                </a:lnTo>
                <a:lnTo>
                  <a:pt x="521" y="55"/>
                </a:lnTo>
                <a:lnTo>
                  <a:pt x="511" y="66"/>
                </a:lnTo>
                <a:lnTo>
                  <a:pt x="500" y="66"/>
                </a:lnTo>
                <a:lnTo>
                  <a:pt x="478" y="76"/>
                </a:lnTo>
                <a:lnTo>
                  <a:pt x="456" y="87"/>
                </a:lnTo>
                <a:lnTo>
                  <a:pt x="434" y="87"/>
                </a:lnTo>
                <a:lnTo>
                  <a:pt x="402" y="98"/>
                </a:lnTo>
                <a:lnTo>
                  <a:pt x="369" y="109"/>
                </a:lnTo>
                <a:lnTo>
                  <a:pt x="326" y="120"/>
                </a:lnTo>
                <a:lnTo>
                  <a:pt x="282" y="131"/>
                </a:lnTo>
                <a:lnTo>
                  <a:pt x="239" y="142"/>
                </a:lnTo>
                <a:lnTo>
                  <a:pt x="184" y="153"/>
                </a:lnTo>
                <a:lnTo>
                  <a:pt x="130" y="164"/>
                </a:lnTo>
                <a:lnTo>
                  <a:pt x="65" y="174"/>
                </a:lnTo>
                <a:lnTo>
                  <a:pt x="0" y="185"/>
                </a:lnTo>
                <a:lnTo>
                  <a:pt x="0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127" name="任意多边形 132126"/>
          <p:cNvSpPr>
            <a:spLocks noChangeArrowheads="1"/>
          </p:cNvSpPr>
          <p:nvPr/>
        </p:nvSpPr>
        <p:spPr bwMode="auto">
          <a:xfrm>
            <a:off x="6584950" y="2311400"/>
            <a:ext cx="420688" cy="82550"/>
          </a:xfrm>
          <a:custGeom>
            <a:avLst/>
            <a:gdLst>
              <a:gd name="T0" fmla="*/ 0 w 664"/>
              <a:gd name="T1" fmla="*/ 2147483646 h 130"/>
              <a:gd name="T2" fmla="*/ 2147483646 w 664"/>
              <a:gd name="T3" fmla="*/ 2147483646 h 130"/>
              <a:gd name="T4" fmla="*/ 2147483646 w 664"/>
              <a:gd name="T5" fmla="*/ 2147483646 h 130"/>
              <a:gd name="T6" fmla="*/ 2147483646 w 664"/>
              <a:gd name="T7" fmla="*/ 2147483646 h 130"/>
              <a:gd name="T8" fmla="*/ 2147483646 w 664"/>
              <a:gd name="T9" fmla="*/ 2147483646 h 130"/>
              <a:gd name="T10" fmla="*/ 2147483646 w 664"/>
              <a:gd name="T11" fmla="*/ 2147483646 h 130"/>
              <a:gd name="T12" fmla="*/ 2147483646 w 664"/>
              <a:gd name="T13" fmla="*/ 2147483646 h 130"/>
              <a:gd name="T14" fmla="*/ 2147483646 w 664"/>
              <a:gd name="T15" fmla="*/ 2147483646 h 130"/>
              <a:gd name="T16" fmla="*/ 2147483646 w 664"/>
              <a:gd name="T17" fmla="*/ 0 h 130"/>
              <a:gd name="T18" fmla="*/ 2147483646 w 664"/>
              <a:gd name="T19" fmla="*/ 2147483646 h 130"/>
              <a:gd name="T20" fmla="*/ 2147483646 w 664"/>
              <a:gd name="T21" fmla="*/ 2147483646 h 130"/>
              <a:gd name="T22" fmla="*/ 2147483646 w 664"/>
              <a:gd name="T23" fmla="*/ 2147483646 h 130"/>
              <a:gd name="T24" fmla="*/ 2147483646 w 664"/>
              <a:gd name="T25" fmla="*/ 2147483646 h 130"/>
              <a:gd name="T26" fmla="*/ 2147483646 w 664"/>
              <a:gd name="T27" fmla="*/ 2147483646 h 130"/>
              <a:gd name="T28" fmla="*/ 2147483646 w 664"/>
              <a:gd name="T29" fmla="*/ 2147483646 h 130"/>
              <a:gd name="T30" fmla="*/ 2147483646 w 664"/>
              <a:gd name="T31" fmla="*/ 2147483646 h 130"/>
              <a:gd name="T32" fmla="*/ 2147483646 w 664"/>
              <a:gd name="T33" fmla="*/ 2147483646 h 130"/>
              <a:gd name="T34" fmla="*/ 2147483646 w 664"/>
              <a:gd name="T35" fmla="*/ 2147483646 h 130"/>
              <a:gd name="T36" fmla="*/ 2147483646 w 664"/>
              <a:gd name="T37" fmla="*/ 2147483646 h 130"/>
              <a:gd name="T38" fmla="*/ 2147483646 w 664"/>
              <a:gd name="T39" fmla="*/ 2147483646 h 130"/>
              <a:gd name="T40" fmla="*/ 2147483646 w 664"/>
              <a:gd name="T41" fmla="*/ 2147483646 h 130"/>
              <a:gd name="T42" fmla="*/ 2147483646 w 664"/>
              <a:gd name="T43" fmla="*/ 2147483646 h 130"/>
              <a:gd name="T44" fmla="*/ 2147483646 w 664"/>
              <a:gd name="T45" fmla="*/ 2147483646 h 130"/>
              <a:gd name="T46" fmla="*/ 2147483646 w 664"/>
              <a:gd name="T47" fmla="*/ 2147483646 h 130"/>
              <a:gd name="T48" fmla="*/ 2147483646 w 664"/>
              <a:gd name="T49" fmla="*/ 2147483646 h 130"/>
              <a:gd name="T50" fmla="*/ 2147483646 w 664"/>
              <a:gd name="T51" fmla="*/ 2147483646 h 130"/>
              <a:gd name="T52" fmla="*/ 2147483646 w 664"/>
              <a:gd name="T53" fmla="*/ 2147483646 h 130"/>
              <a:gd name="T54" fmla="*/ 2147483646 w 664"/>
              <a:gd name="T55" fmla="*/ 2147483646 h 130"/>
              <a:gd name="T56" fmla="*/ 0 w 664"/>
              <a:gd name="T57" fmla="*/ 2147483646 h 130"/>
              <a:gd name="T58" fmla="*/ 0 w 664"/>
              <a:gd name="T59" fmla="*/ 2147483646 h 13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64" h="130">
                <a:moveTo>
                  <a:pt x="0" y="54"/>
                </a:moveTo>
                <a:lnTo>
                  <a:pt x="87" y="43"/>
                </a:lnTo>
                <a:lnTo>
                  <a:pt x="153" y="32"/>
                </a:lnTo>
                <a:lnTo>
                  <a:pt x="218" y="21"/>
                </a:lnTo>
                <a:lnTo>
                  <a:pt x="283" y="11"/>
                </a:lnTo>
                <a:lnTo>
                  <a:pt x="327" y="11"/>
                </a:lnTo>
                <a:lnTo>
                  <a:pt x="381" y="11"/>
                </a:lnTo>
                <a:lnTo>
                  <a:pt x="414" y="11"/>
                </a:lnTo>
                <a:lnTo>
                  <a:pt x="446" y="0"/>
                </a:lnTo>
                <a:lnTo>
                  <a:pt x="479" y="11"/>
                </a:lnTo>
                <a:lnTo>
                  <a:pt x="501" y="11"/>
                </a:lnTo>
                <a:lnTo>
                  <a:pt x="533" y="21"/>
                </a:lnTo>
                <a:lnTo>
                  <a:pt x="555" y="32"/>
                </a:lnTo>
                <a:lnTo>
                  <a:pt x="588" y="43"/>
                </a:lnTo>
                <a:lnTo>
                  <a:pt x="609" y="54"/>
                </a:lnTo>
                <a:lnTo>
                  <a:pt x="642" y="76"/>
                </a:lnTo>
                <a:lnTo>
                  <a:pt x="664" y="98"/>
                </a:lnTo>
                <a:lnTo>
                  <a:pt x="620" y="98"/>
                </a:lnTo>
                <a:lnTo>
                  <a:pt x="555" y="98"/>
                </a:lnTo>
                <a:lnTo>
                  <a:pt x="490" y="98"/>
                </a:lnTo>
                <a:lnTo>
                  <a:pt x="414" y="108"/>
                </a:lnTo>
                <a:lnTo>
                  <a:pt x="370" y="108"/>
                </a:lnTo>
                <a:lnTo>
                  <a:pt x="327" y="108"/>
                </a:lnTo>
                <a:lnTo>
                  <a:pt x="272" y="108"/>
                </a:lnTo>
                <a:lnTo>
                  <a:pt x="229" y="119"/>
                </a:lnTo>
                <a:lnTo>
                  <a:pt x="174" y="119"/>
                </a:lnTo>
                <a:lnTo>
                  <a:pt x="120" y="119"/>
                </a:lnTo>
                <a:lnTo>
                  <a:pt x="66" y="130"/>
                </a:lnTo>
                <a:lnTo>
                  <a:pt x="0" y="130"/>
                </a:lnTo>
                <a:lnTo>
                  <a:pt x="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86" name="矩形 4"/>
          <p:cNvSpPr>
            <a:spLocks noChangeArrowheads="1"/>
          </p:cNvSpPr>
          <p:nvPr/>
        </p:nvSpPr>
        <p:spPr bwMode="auto">
          <a:xfrm>
            <a:off x="2628900" y="1374775"/>
            <a:ext cx="12033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603500" y="6492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zhǔ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7388" y="3205163"/>
            <a:ext cx="6811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煮面   煮饭 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87388" y="3887788"/>
            <a:ext cx="8456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暑假里，我跟妈妈学会了煮饭。    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2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3820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4186" name="任意多边形 134185"/>
          <p:cNvSpPr>
            <a:spLocks noChangeArrowheads="1"/>
          </p:cNvSpPr>
          <p:nvPr/>
        </p:nvSpPr>
        <p:spPr bwMode="auto">
          <a:xfrm>
            <a:off x="6997700" y="1989138"/>
            <a:ext cx="649288" cy="657225"/>
          </a:xfrm>
          <a:custGeom>
            <a:avLst/>
            <a:gdLst>
              <a:gd name="T0" fmla="*/ 2147483646 w 1022"/>
              <a:gd name="T1" fmla="*/ 2147483646 h 1034"/>
              <a:gd name="T2" fmla="*/ 2147483646 w 1022"/>
              <a:gd name="T3" fmla="*/ 2147483646 h 1034"/>
              <a:gd name="T4" fmla="*/ 2147483646 w 1022"/>
              <a:gd name="T5" fmla="*/ 2147483646 h 1034"/>
              <a:gd name="T6" fmla="*/ 2147483646 w 1022"/>
              <a:gd name="T7" fmla="*/ 2147483646 h 1034"/>
              <a:gd name="T8" fmla="*/ 2147483646 w 1022"/>
              <a:gd name="T9" fmla="*/ 2147483646 h 1034"/>
              <a:gd name="T10" fmla="*/ 2147483646 w 1022"/>
              <a:gd name="T11" fmla="*/ 2147483646 h 1034"/>
              <a:gd name="T12" fmla="*/ 2147483646 w 1022"/>
              <a:gd name="T13" fmla="*/ 2147483646 h 1034"/>
              <a:gd name="T14" fmla="*/ 2147483646 w 1022"/>
              <a:gd name="T15" fmla="*/ 2147483646 h 1034"/>
              <a:gd name="T16" fmla="*/ 2147483646 w 1022"/>
              <a:gd name="T17" fmla="*/ 2147483646 h 1034"/>
              <a:gd name="T18" fmla="*/ 2147483646 w 1022"/>
              <a:gd name="T19" fmla="*/ 2147483646 h 1034"/>
              <a:gd name="T20" fmla="*/ 2147483646 w 1022"/>
              <a:gd name="T21" fmla="*/ 2147483646 h 1034"/>
              <a:gd name="T22" fmla="*/ 2147483646 w 1022"/>
              <a:gd name="T23" fmla="*/ 2147483646 h 1034"/>
              <a:gd name="T24" fmla="*/ 2147483646 w 1022"/>
              <a:gd name="T25" fmla="*/ 2147483646 h 1034"/>
              <a:gd name="T26" fmla="*/ 2147483646 w 1022"/>
              <a:gd name="T27" fmla="*/ 2147483646 h 1034"/>
              <a:gd name="T28" fmla="*/ 2147483646 w 1022"/>
              <a:gd name="T29" fmla="*/ 2147483646 h 1034"/>
              <a:gd name="T30" fmla="*/ 2147483646 w 1022"/>
              <a:gd name="T31" fmla="*/ 2147483646 h 1034"/>
              <a:gd name="T32" fmla="*/ 2147483646 w 1022"/>
              <a:gd name="T33" fmla="*/ 2147483646 h 1034"/>
              <a:gd name="T34" fmla="*/ 2147483646 w 1022"/>
              <a:gd name="T35" fmla="*/ 2147483646 h 1034"/>
              <a:gd name="T36" fmla="*/ 2147483646 w 1022"/>
              <a:gd name="T37" fmla="*/ 2147483646 h 1034"/>
              <a:gd name="T38" fmla="*/ 2147483646 w 1022"/>
              <a:gd name="T39" fmla="*/ 2147483646 h 1034"/>
              <a:gd name="T40" fmla="*/ 2147483646 w 1022"/>
              <a:gd name="T41" fmla="*/ 2147483646 h 1034"/>
              <a:gd name="T42" fmla="*/ 0 w 1022"/>
              <a:gd name="T43" fmla="*/ 2147483646 h 1034"/>
              <a:gd name="T44" fmla="*/ 2147483646 w 1022"/>
              <a:gd name="T45" fmla="*/ 0 h 1034"/>
              <a:gd name="T46" fmla="*/ 2147483646 w 1022"/>
              <a:gd name="T47" fmla="*/ 2147483646 h 1034"/>
              <a:gd name="T48" fmla="*/ 2147483646 w 1022"/>
              <a:gd name="T49" fmla="*/ 2147483646 h 1034"/>
              <a:gd name="T50" fmla="*/ 2147483646 w 1022"/>
              <a:gd name="T51" fmla="*/ 2147483646 h 1034"/>
              <a:gd name="T52" fmla="*/ 2147483646 w 1022"/>
              <a:gd name="T53" fmla="*/ 2147483646 h 1034"/>
              <a:gd name="T54" fmla="*/ 2147483646 w 1022"/>
              <a:gd name="T55" fmla="*/ 2147483646 h 1034"/>
              <a:gd name="T56" fmla="*/ 2147483646 w 1022"/>
              <a:gd name="T57" fmla="*/ 2147483646 h 1034"/>
              <a:gd name="T58" fmla="*/ 2147483646 w 1022"/>
              <a:gd name="T59" fmla="*/ 2147483646 h 1034"/>
              <a:gd name="T60" fmla="*/ 2147483646 w 1022"/>
              <a:gd name="T61" fmla="*/ 2147483646 h 1034"/>
              <a:gd name="T62" fmla="*/ 2147483646 w 1022"/>
              <a:gd name="T63" fmla="*/ 2147483646 h 1034"/>
              <a:gd name="T64" fmla="*/ 2147483646 w 1022"/>
              <a:gd name="T65" fmla="*/ 2147483646 h 1034"/>
              <a:gd name="T66" fmla="*/ 2147483646 w 1022"/>
              <a:gd name="T67" fmla="*/ 2147483646 h 1034"/>
              <a:gd name="T68" fmla="*/ 2147483646 w 1022"/>
              <a:gd name="T69" fmla="*/ 2147483646 h 1034"/>
              <a:gd name="T70" fmla="*/ 2147483646 w 1022"/>
              <a:gd name="T71" fmla="*/ 2147483646 h 1034"/>
              <a:gd name="T72" fmla="*/ 2147483646 w 1022"/>
              <a:gd name="T73" fmla="*/ 2147483646 h 1034"/>
              <a:gd name="T74" fmla="*/ 2147483646 w 1022"/>
              <a:gd name="T75" fmla="*/ 2147483646 h 1034"/>
              <a:gd name="T76" fmla="*/ 2147483646 w 1022"/>
              <a:gd name="T77" fmla="*/ 2147483646 h 1034"/>
              <a:gd name="T78" fmla="*/ 2147483646 w 1022"/>
              <a:gd name="T79" fmla="*/ 2147483646 h 1034"/>
              <a:gd name="T80" fmla="*/ 2147483646 w 1022"/>
              <a:gd name="T81" fmla="*/ 2147483646 h 1034"/>
              <a:gd name="T82" fmla="*/ 2147483646 w 1022"/>
              <a:gd name="T83" fmla="*/ 2147483646 h 1034"/>
              <a:gd name="T84" fmla="*/ 2147483646 w 1022"/>
              <a:gd name="T85" fmla="*/ 2147483646 h 1034"/>
              <a:gd name="T86" fmla="*/ 2147483646 w 1022"/>
              <a:gd name="T87" fmla="*/ 2147483646 h 1034"/>
              <a:gd name="T88" fmla="*/ 2147483646 w 1022"/>
              <a:gd name="T89" fmla="*/ 2147483646 h 1034"/>
              <a:gd name="T90" fmla="*/ 2147483646 w 1022"/>
              <a:gd name="T91" fmla="*/ 2147483646 h 1034"/>
              <a:gd name="T92" fmla="*/ 2147483646 w 1022"/>
              <a:gd name="T93" fmla="*/ 2147483646 h 1034"/>
              <a:gd name="T94" fmla="*/ 2147483646 w 1022"/>
              <a:gd name="T95" fmla="*/ 2147483646 h 1034"/>
              <a:gd name="T96" fmla="*/ 2147483646 w 1022"/>
              <a:gd name="T97" fmla="*/ 2147483646 h 1034"/>
              <a:gd name="T98" fmla="*/ 2147483646 w 1022"/>
              <a:gd name="T99" fmla="*/ 2147483646 h 1034"/>
              <a:gd name="T100" fmla="*/ 2147483646 w 1022"/>
              <a:gd name="T101" fmla="*/ 2147483646 h 1034"/>
              <a:gd name="T102" fmla="*/ 2147483646 w 1022"/>
              <a:gd name="T103" fmla="*/ 2147483646 h 1034"/>
              <a:gd name="T104" fmla="*/ 2147483646 w 1022"/>
              <a:gd name="T105" fmla="*/ 2147483646 h 1034"/>
              <a:gd name="T106" fmla="*/ 2147483646 w 1022"/>
              <a:gd name="T107" fmla="*/ 2147483646 h 1034"/>
              <a:gd name="T108" fmla="*/ 2147483646 w 1022"/>
              <a:gd name="T109" fmla="*/ 2147483646 h 1034"/>
              <a:gd name="T110" fmla="*/ 2147483646 w 1022"/>
              <a:gd name="T111" fmla="*/ 2147483646 h 1034"/>
              <a:gd name="T112" fmla="*/ 2147483646 w 1022"/>
              <a:gd name="T113" fmla="*/ 2147483646 h 1034"/>
              <a:gd name="T114" fmla="*/ 2147483646 w 1022"/>
              <a:gd name="T115" fmla="*/ 2147483646 h 1034"/>
              <a:gd name="T116" fmla="*/ 2147483646 w 1022"/>
              <a:gd name="T117" fmla="*/ 2147483646 h 1034"/>
              <a:gd name="T118" fmla="*/ 2147483646 w 1022"/>
              <a:gd name="T119" fmla="*/ 2147483646 h 1034"/>
              <a:gd name="T120" fmla="*/ 2147483646 w 1022"/>
              <a:gd name="T121" fmla="*/ 2147483646 h 103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022" h="1034">
                <a:moveTo>
                  <a:pt x="859" y="990"/>
                </a:moveTo>
                <a:lnTo>
                  <a:pt x="837" y="1001"/>
                </a:lnTo>
                <a:lnTo>
                  <a:pt x="815" y="1001"/>
                </a:lnTo>
                <a:lnTo>
                  <a:pt x="782" y="1012"/>
                </a:lnTo>
                <a:lnTo>
                  <a:pt x="750" y="1012"/>
                </a:lnTo>
                <a:lnTo>
                  <a:pt x="685" y="1023"/>
                </a:lnTo>
                <a:lnTo>
                  <a:pt x="609" y="1034"/>
                </a:lnTo>
                <a:lnTo>
                  <a:pt x="522" y="1034"/>
                </a:lnTo>
                <a:lnTo>
                  <a:pt x="456" y="1034"/>
                </a:lnTo>
                <a:lnTo>
                  <a:pt x="380" y="1023"/>
                </a:lnTo>
                <a:lnTo>
                  <a:pt x="326" y="1023"/>
                </a:lnTo>
                <a:lnTo>
                  <a:pt x="293" y="1012"/>
                </a:lnTo>
                <a:lnTo>
                  <a:pt x="261" y="1001"/>
                </a:lnTo>
                <a:lnTo>
                  <a:pt x="239" y="990"/>
                </a:lnTo>
                <a:lnTo>
                  <a:pt x="206" y="979"/>
                </a:lnTo>
                <a:lnTo>
                  <a:pt x="152" y="946"/>
                </a:lnTo>
                <a:lnTo>
                  <a:pt x="108" y="903"/>
                </a:lnTo>
                <a:lnTo>
                  <a:pt x="87" y="881"/>
                </a:lnTo>
                <a:lnTo>
                  <a:pt x="65" y="849"/>
                </a:lnTo>
                <a:lnTo>
                  <a:pt x="54" y="805"/>
                </a:lnTo>
                <a:lnTo>
                  <a:pt x="43" y="751"/>
                </a:lnTo>
                <a:lnTo>
                  <a:pt x="43" y="696"/>
                </a:lnTo>
                <a:lnTo>
                  <a:pt x="32" y="664"/>
                </a:lnTo>
                <a:lnTo>
                  <a:pt x="32" y="620"/>
                </a:lnTo>
                <a:lnTo>
                  <a:pt x="32" y="587"/>
                </a:lnTo>
                <a:lnTo>
                  <a:pt x="32" y="544"/>
                </a:lnTo>
                <a:lnTo>
                  <a:pt x="32" y="500"/>
                </a:lnTo>
                <a:lnTo>
                  <a:pt x="32" y="457"/>
                </a:lnTo>
                <a:lnTo>
                  <a:pt x="43" y="424"/>
                </a:lnTo>
                <a:lnTo>
                  <a:pt x="43" y="381"/>
                </a:lnTo>
                <a:lnTo>
                  <a:pt x="43" y="337"/>
                </a:lnTo>
                <a:lnTo>
                  <a:pt x="43" y="304"/>
                </a:lnTo>
                <a:lnTo>
                  <a:pt x="43" y="272"/>
                </a:lnTo>
                <a:lnTo>
                  <a:pt x="43" y="239"/>
                </a:lnTo>
                <a:lnTo>
                  <a:pt x="43" y="217"/>
                </a:lnTo>
                <a:lnTo>
                  <a:pt x="43" y="185"/>
                </a:lnTo>
                <a:lnTo>
                  <a:pt x="43" y="163"/>
                </a:lnTo>
                <a:lnTo>
                  <a:pt x="32" y="141"/>
                </a:lnTo>
                <a:lnTo>
                  <a:pt x="32" y="109"/>
                </a:lnTo>
                <a:lnTo>
                  <a:pt x="32" y="87"/>
                </a:lnTo>
                <a:lnTo>
                  <a:pt x="21" y="65"/>
                </a:lnTo>
                <a:lnTo>
                  <a:pt x="11" y="43"/>
                </a:lnTo>
                <a:lnTo>
                  <a:pt x="0" y="32"/>
                </a:lnTo>
                <a:lnTo>
                  <a:pt x="0" y="21"/>
                </a:lnTo>
                <a:lnTo>
                  <a:pt x="0" y="11"/>
                </a:lnTo>
                <a:lnTo>
                  <a:pt x="11" y="0"/>
                </a:lnTo>
                <a:lnTo>
                  <a:pt x="32" y="0"/>
                </a:lnTo>
                <a:lnTo>
                  <a:pt x="43" y="11"/>
                </a:lnTo>
                <a:lnTo>
                  <a:pt x="54" y="11"/>
                </a:lnTo>
                <a:lnTo>
                  <a:pt x="76" y="11"/>
                </a:lnTo>
                <a:lnTo>
                  <a:pt x="98" y="21"/>
                </a:lnTo>
                <a:lnTo>
                  <a:pt x="130" y="32"/>
                </a:lnTo>
                <a:lnTo>
                  <a:pt x="163" y="54"/>
                </a:lnTo>
                <a:lnTo>
                  <a:pt x="185" y="76"/>
                </a:lnTo>
                <a:lnTo>
                  <a:pt x="206" y="98"/>
                </a:lnTo>
                <a:lnTo>
                  <a:pt x="217" y="130"/>
                </a:lnTo>
                <a:lnTo>
                  <a:pt x="217" y="152"/>
                </a:lnTo>
                <a:lnTo>
                  <a:pt x="206" y="185"/>
                </a:lnTo>
                <a:lnTo>
                  <a:pt x="195" y="206"/>
                </a:lnTo>
                <a:lnTo>
                  <a:pt x="174" y="250"/>
                </a:lnTo>
                <a:lnTo>
                  <a:pt x="163" y="294"/>
                </a:lnTo>
                <a:lnTo>
                  <a:pt x="152" y="348"/>
                </a:lnTo>
                <a:lnTo>
                  <a:pt x="152" y="413"/>
                </a:lnTo>
                <a:lnTo>
                  <a:pt x="152" y="479"/>
                </a:lnTo>
                <a:lnTo>
                  <a:pt x="152" y="544"/>
                </a:lnTo>
                <a:lnTo>
                  <a:pt x="152" y="598"/>
                </a:lnTo>
                <a:lnTo>
                  <a:pt x="163" y="642"/>
                </a:lnTo>
                <a:lnTo>
                  <a:pt x="174" y="685"/>
                </a:lnTo>
                <a:lnTo>
                  <a:pt x="185" y="729"/>
                </a:lnTo>
                <a:lnTo>
                  <a:pt x="195" y="751"/>
                </a:lnTo>
                <a:lnTo>
                  <a:pt x="217" y="772"/>
                </a:lnTo>
                <a:lnTo>
                  <a:pt x="250" y="794"/>
                </a:lnTo>
                <a:lnTo>
                  <a:pt x="282" y="816"/>
                </a:lnTo>
                <a:lnTo>
                  <a:pt x="315" y="827"/>
                </a:lnTo>
                <a:lnTo>
                  <a:pt x="358" y="838"/>
                </a:lnTo>
                <a:lnTo>
                  <a:pt x="402" y="838"/>
                </a:lnTo>
                <a:lnTo>
                  <a:pt x="456" y="838"/>
                </a:lnTo>
                <a:lnTo>
                  <a:pt x="500" y="838"/>
                </a:lnTo>
                <a:lnTo>
                  <a:pt x="565" y="838"/>
                </a:lnTo>
                <a:lnTo>
                  <a:pt x="619" y="827"/>
                </a:lnTo>
                <a:lnTo>
                  <a:pt x="663" y="827"/>
                </a:lnTo>
                <a:lnTo>
                  <a:pt x="706" y="816"/>
                </a:lnTo>
                <a:lnTo>
                  <a:pt x="750" y="794"/>
                </a:lnTo>
                <a:lnTo>
                  <a:pt x="761" y="794"/>
                </a:lnTo>
                <a:lnTo>
                  <a:pt x="772" y="772"/>
                </a:lnTo>
                <a:lnTo>
                  <a:pt x="782" y="751"/>
                </a:lnTo>
                <a:lnTo>
                  <a:pt x="793" y="729"/>
                </a:lnTo>
                <a:lnTo>
                  <a:pt x="804" y="696"/>
                </a:lnTo>
                <a:lnTo>
                  <a:pt x="815" y="653"/>
                </a:lnTo>
                <a:lnTo>
                  <a:pt x="826" y="609"/>
                </a:lnTo>
                <a:lnTo>
                  <a:pt x="837" y="555"/>
                </a:lnTo>
                <a:lnTo>
                  <a:pt x="848" y="500"/>
                </a:lnTo>
                <a:lnTo>
                  <a:pt x="859" y="457"/>
                </a:lnTo>
                <a:lnTo>
                  <a:pt x="859" y="413"/>
                </a:lnTo>
                <a:lnTo>
                  <a:pt x="869" y="391"/>
                </a:lnTo>
                <a:lnTo>
                  <a:pt x="880" y="359"/>
                </a:lnTo>
                <a:lnTo>
                  <a:pt x="880" y="348"/>
                </a:lnTo>
                <a:lnTo>
                  <a:pt x="891" y="337"/>
                </a:lnTo>
                <a:lnTo>
                  <a:pt x="902" y="337"/>
                </a:lnTo>
                <a:lnTo>
                  <a:pt x="902" y="348"/>
                </a:lnTo>
                <a:lnTo>
                  <a:pt x="902" y="359"/>
                </a:lnTo>
                <a:lnTo>
                  <a:pt x="913" y="381"/>
                </a:lnTo>
                <a:lnTo>
                  <a:pt x="913" y="413"/>
                </a:lnTo>
                <a:lnTo>
                  <a:pt x="924" y="446"/>
                </a:lnTo>
                <a:lnTo>
                  <a:pt x="935" y="489"/>
                </a:lnTo>
                <a:lnTo>
                  <a:pt x="935" y="533"/>
                </a:lnTo>
                <a:lnTo>
                  <a:pt x="946" y="576"/>
                </a:lnTo>
                <a:lnTo>
                  <a:pt x="946" y="631"/>
                </a:lnTo>
                <a:lnTo>
                  <a:pt x="956" y="664"/>
                </a:lnTo>
                <a:lnTo>
                  <a:pt x="967" y="707"/>
                </a:lnTo>
                <a:lnTo>
                  <a:pt x="978" y="740"/>
                </a:lnTo>
                <a:lnTo>
                  <a:pt x="989" y="761"/>
                </a:lnTo>
                <a:lnTo>
                  <a:pt x="1000" y="783"/>
                </a:lnTo>
                <a:lnTo>
                  <a:pt x="1011" y="794"/>
                </a:lnTo>
                <a:lnTo>
                  <a:pt x="1022" y="827"/>
                </a:lnTo>
                <a:lnTo>
                  <a:pt x="1022" y="859"/>
                </a:lnTo>
                <a:lnTo>
                  <a:pt x="1022" y="881"/>
                </a:lnTo>
                <a:lnTo>
                  <a:pt x="1011" y="914"/>
                </a:lnTo>
                <a:lnTo>
                  <a:pt x="978" y="936"/>
                </a:lnTo>
                <a:lnTo>
                  <a:pt x="946" y="968"/>
                </a:lnTo>
                <a:lnTo>
                  <a:pt x="902" y="979"/>
                </a:lnTo>
                <a:lnTo>
                  <a:pt x="859" y="99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87" name="任意多边形 134186"/>
          <p:cNvSpPr>
            <a:spLocks noChangeArrowheads="1"/>
          </p:cNvSpPr>
          <p:nvPr/>
        </p:nvSpPr>
        <p:spPr bwMode="auto">
          <a:xfrm>
            <a:off x="6597650" y="1608138"/>
            <a:ext cx="144463" cy="393700"/>
          </a:xfrm>
          <a:custGeom>
            <a:avLst/>
            <a:gdLst>
              <a:gd name="T0" fmla="*/ 2147483646 w 228"/>
              <a:gd name="T1" fmla="*/ 2147483646 h 620"/>
              <a:gd name="T2" fmla="*/ 2147483646 w 228"/>
              <a:gd name="T3" fmla="*/ 2147483646 h 620"/>
              <a:gd name="T4" fmla="*/ 2147483646 w 228"/>
              <a:gd name="T5" fmla="*/ 2147483646 h 620"/>
              <a:gd name="T6" fmla="*/ 2147483646 w 228"/>
              <a:gd name="T7" fmla="*/ 2147483646 h 620"/>
              <a:gd name="T8" fmla="*/ 2147483646 w 228"/>
              <a:gd name="T9" fmla="*/ 2147483646 h 620"/>
              <a:gd name="T10" fmla="*/ 2147483646 w 228"/>
              <a:gd name="T11" fmla="*/ 2147483646 h 620"/>
              <a:gd name="T12" fmla="*/ 2147483646 w 228"/>
              <a:gd name="T13" fmla="*/ 2147483646 h 620"/>
              <a:gd name="T14" fmla="*/ 2147483646 w 228"/>
              <a:gd name="T15" fmla="*/ 2147483646 h 620"/>
              <a:gd name="T16" fmla="*/ 2147483646 w 228"/>
              <a:gd name="T17" fmla="*/ 2147483646 h 620"/>
              <a:gd name="T18" fmla="*/ 2147483646 w 228"/>
              <a:gd name="T19" fmla="*/ 2147483646 h 620"/>
              <a:gd name="T20" fmla="*/ 2147483646 w 228"/>
              <a:gd name="T21" fmla="*/ 2147483646 h 620"/>
              <a:gd name="T22" fmla="*/ 2147483646 w 228"/>
              <a:gd name="T23" fmla="*/ 2147483646 h 620"/>
              <a:gd name="T24" fmla="*/ 2147483646 w 228"/>
              <a:gd name="T25" fmla="*/ 2147483646 h 620"/>
              <a:gd name="T26" fmla="*/ 2147483646 w 228"/>
              <a:gd name="T27" fmla="*/ 2147483646 h 620"/>
              <a:gd name="T28" fmla="*/ 0 w 228"/>
              <a:gd name="T29" fmla="*/ 2147483646 h 620"/>
              <a:gd name="T30" fmla="*/ 0 w 228"/>
              <a:gd name="T31" fmla="*/ 2147483646 h 620"/>
              <a:gd name="T32" fmla="*/ 2147483646 w 228"/>
              <a:gd name="T33" fmla="*/ 2147483646 h 620"/>
              <a:gd name="T34" fmla="*/ 2147483646 w 228"/>
              <a:gd name="T35" fmla="*/ 2147483646 h 620"/>
              <a:gd name="T36" fmla="*/ 2147483646 w 228"/>
              <a:gd name="T37" fmla="*/ 2147483646 h 620"/>
              <a:gd name="T38" fmla="*/ 2147483646 w 228"/>
              <a:gd name="T39" fmla="*/ 2147483646 h 620"/>
              <a:gd name="T40" fmla="*/ 2147483646 w 228"/>
              <a:gd name="T41" fmla="*/ 2147483646 h 620"/>
              <a:gd name="T42" fmla="*/ 2147483646 w 228"/>
              <a:gd name="T43" fmla="*/ 2147483646 h 620"/>
              <a:gd name="T44" fmla="*/ 2147483646 w 228"/>
              <a:gd name="T45" fmla="*/ 2147483646 h 620"/>
              <a:gd name="T46" fmla="*/ 2147483646 w 228"/>
              <a:gd name="T47" fmla="*/ 2147483646 h 620"/>
              <a:gd name="T48" fmla="*/ 2147483646 w 228"/>
              <a:gd name="T49" fmla="*/ 2147483646 h 620"/>
              <a:gd name="T50" fmla="*/ 2147483646 w 228"/>
              <a:gd name="T51" fmla="*/ 2147483646 h 620"/>
              <a:gd name="T52" fmla="*/ 2147483646 w 228"/>
              <a:gd name="T53" fmla="*/ 2147483646 h 620"/>
              <a:gd name="T54" fmla="*/ 2147483646 w 228"/>
              <a:gd name="T55" fmla="*/ 2147483646 h 620"/>
              <a:gd name="T56" fmla="*/ 2147483646 w 228"/>
              <a:gd name="T57" fmla="*/ 2147483646 h 620"/>
              <a:gd name="T58" fmla="*/ 2147483646 w 228"/>
              <a:gd name="T59" fmla="*/ 2147483646 h 620"/>
              <a:gd name="T60" fmla="*/ 2147483646 w 228"/>
              <a:gd name="T61" fmla="*/ 2147483646 h 620"/>
              <a:gd name="T62" fmla="*/ 2147483646 w 228"/>
              <a:gd name="T63" fmla="*/ 2147483646 h 620"/>
              <a:gd name="T64" fmla="*/ 2147483646 w 228"/>
              <a:gd name="T65" fmla="*/ 0 h 620"/>
              <a:gd name="T66" fmla="*/ 2147483646 w 228"/>
              <a:gd name="T67" fmla="*/ 0 h 620"/>
              <a:gd name="T68" fmla="*/ 2147483646 w 228"/>
              <a:gd name="T69" fmla="*/ 2147483646 h 620"/>
              <a:gd name="T70" fmla="*/ 2147483646 w 228"/>
              <a:gd name="T71" fmla="*/ 2147483646 h 620"/>
              <a:gd name="T72" fmla="*/ 2147483646 w 228"/>
              <a:gd name="T73" fmla="*/ 2147483646 h 620"/>
              <a:gd name="T74" fmla="*/ 2147483646 w 228"/>
              <a:gd name="T75" fmla="*/ 2147483646 h 620"/>
              <a:gd name="T76" fmla="*/ 2147483646 w 228"/>
              <a:gd name="T77" fmla="*/ 2147483646 h 620"/>
              <a:gd name="T78" fmla="*/ 2147483646 w 228"/>
              <a:gd name="T79" fmla="*/ 2147483646 h 620"/>
              <a:gd name="T80" fmla="*/ 2147483646 w 228"/>
              <a:gd name="T81" fmla="*/ 2147483646 h 620"/>
              <a:gd name="T82" fmla="*/ 2147483646 w 228"/>
              <a:gd name="T83" fmla="*/ 2147483646 h 620"/>
              <a:gd name="T84" fmla="*/ 2147483646 w 228"/>
              <a:gd name="T85" fmla="*/ 2147483646 h 620"/>
              <a:gd name="T86" fmla="*/ 2147483646 w 228"/>
              <a:gd name="T87" fmla="*/ 2147483646 h 620"/>
              <a:gd name="T88" fmla="*/ 2147483646 w 228"/>
              <a:gd name="T89" fmla="*/ 2147483646 h 620"/>
              <a:gd name="T90" fmla="*/ 2147483646 w 228"/>
              <a:gd name="T91" fmla="*/ 2147483646 h 620"/>
              <a:gd name="T92" fmla="*/ 2147483646 w 228"/>
              <a:gd name="T93" fmla="*/ 2147483646 h 620"/>
              <a:gd name="T94" fmla="*/ 2147483646 w 228"/>
              <a:gd name="T95" fmla="*/ 2147483646 h 620"/>
              <a:gd name="T96" fmla="*/ 2147483646 w 228"/>
              <a:gd name="T97" fmla="*/ 2147483646 h 620"/>
              <a:gd name="T98" fmla="*/ 2147483646 w 228"/>
              <a:gd name="T99" fmla="*/ 2147483646 h 620"/>
              <a:gd name="T100" fmla="*/ 2147483646 w 228"/>
              <a:gd name="T101" fmla="*/ 2147483646 h 62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28" h="620">
                <a:moveTo>
                  <a:pt x="141" y="577"/>
                </a:moveTo>
                <a:lnTo>
                  <a:pt x="131" y="599"/>
                </a:lnTo>
                <a:lnTo>
                  <a:pt x="109" y="610"/>
                </a:lnTo>
                <a:lnTo>
                  <a:pt x="98" y="620"/>
                </a:lnTo>
                <a:lnTo>
                  <a:pt x="87" y="620"/>
                </a:lnTo>
                <a:lnTo>
                  <a:pt x="76" y="620"/>
                </a:lnTo>
                <a:lnTo>
                  <a:pt x="76" y="610"/>
                </a:lnTo>
                <a:lnTo>
                  <a:pt x="65" y="610"/>
                </a:lnTo>
                <a:lnTo>
                  <a:pt x="65" y="599"/>
                </a:lnTo>
                <a:lnTo>
                  <a:pt x="55" y="588"/>
                </a:lnTo>
                <a:lnTo>
                  <a:pt x="44" y="577"/>
                </a:lnTo>
                <a:lnTo>
                  <a:pt x="33" y="555"/>
                </a:lnTo>
                <a:lnTo>
                  <a:pt x="33" y="533"/>
                </a:lnTo>
                <a:lnTo>
                  <a:pt x="11" y="501"/>
                </a:lnTo>
                <a:lnTo>
                  <a:pt x="0" y="468"/>
                </a:lnTo>
                <a:lnTo>
                  <a:pt x="0" y="435"/>
                </a:lnTo>
                <a:lnTo>
                  <a:pt x="11" y="414"/>
                </a:lnTo>
                <a:lnTo>
                  <a:pt x="11" y="381"/>
                </a:lnTo>
                <a:lnTo>
                  <a:pt x="22" y="359"/>
                </a:lnTo>
                <a:lnTo>
                  <a:pt x="44" y="327"/>
                </a:lnTo>
                <a:lnTo>
                  <a:pt x="65" y="305"/>
                </a:lnTo>
                <a:lnTo>
                  <a:pt x="76" y="272"/>
                </a:lnTo>
                <a:lnTo>
                  <a:pt x="87" y="240"/>
                </a:lnTo>
                <a:lnTo>
                  <a:pt x="98" y="185"/>
                </a:lnTo>
                <a:lnTo>
                  <a:pt x="109" y="131"/>
                </a:lnTo>
                <a:lnTo>
                  <a:pt x="109" y="98"/>
                </a:lnTo>
                <a:lnTo>
                  <a:pt x="120" y="76"/>
                </a:lnTo>
                <a:lnTo>
                  <a:pt x="120" y="55"/>
                </a:lnTo>
                <a:lnTo>
                  <a:pt x="131" y="44"/>
                </a:lnTo>
                <a:lnTo>
                  <a:pt x="131" y="22"/>
                </a:lnTo>
                <a:lnTo>
                  <a:pt x="131" y="11"/>
                </a:lnTo>
                <a:lnTo>
                  <a:pt x="141" y="11"/>
                </a:lnTo>
                <a:lnTo>
                  <a:pt x="141" y="0"/>
                </a:lnTo>
                <a:lnTo>
                  <a:pt x="152" y="0"/>
                </a:lnTo>
                <a:lnTo>
                  <a:pt x="163" y="11"/>
                </a:lnTo>
                <a:lnTo>
                  <a:pt x="174" y="33"/>
                </a:lnTo>
                <a:lnTo>
                  <a:pt x="185" y="55"/>
                </a:lnTo>
                <a:lnTo>
                  <a:pt x="207" y="76"/>
                </a:lnTo>
                <a:lnTo>
                  <a:pt x="218" y="109"/>
                </a:lnTo>
                <a:lnTo>
                  <a:pt x="218" y="131"/>
                </a:lnTo>
                <a:lnTo>
                  <a:pt x="218" y="153"/>
                </a:lnTo>
                <a:lnTo>
                  <a:pt x="218" y="185"/>
                </a:lnTo>
                <a:lnTo>
                  <a:pt x="228" y="207"/>
                </a:lnTo>
                <a:lnTo>
                  <a:pt x="218" y="272"/>
                </a:lnTo>
                <a:lnTo>
                  <a:pt x="218" y="327"/>
                </a:lnTo>
                <a:lnTo>
                  <a:pt x="218" y="381"/>
                </a:lnTo>
                <a:lnTo>
                  <a:pt x="207" y="435"/>
                </a:lnTo>
                <a:lnTo>
                  <a:pt x="196" y="479"/>
                </a:lnTo>
                <a:lnTo>
                  <a:pt x="185" y="512"/>
                </a:lnTo>
                <a:lnTo>
                  <a:pt x="163" y="544"/>
                </a:lnTo>
                <a:lnTo>
                  <a:pt x="141" y="5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88" name="任意多边形 134187"/>
          <p:cNvSpPr>
            <a:spLocks noChangeArrowheads="1"/>
          </p:cNvSpPr>
          <p:nvPr/>
        </p:nvSpPr>
        <p:spPr bwMode="auto">
          <a:xfrm>
            <a:off x="5921375" y="1671638"/>
            <a:ext cx="676275" cy="171450"/>
          </a:xfrm>
          <a:custGeom>
            <a:avLst/>
            <a:gdLst>
              <a:gd name="T0" fmla="*/ 2147483646 w 1065"/>
              <a:gd name="T1" fmla="*/ 2147483646 h 272"/>
              <a:gd name="T2" fmla="*/ 2147483646 w 1065"/>
              <a:gd name="T3" fmla="*/ 2147483646 h 272"/>
              <a:gd name="T4" fmla="*/ 2147483646 w 1065"/>
              <a:gd name="T5" fmla="*/ 2147483646 h 272"/>
              <a:gd name="T6" fmla="*/ 2147483646 w 1065"/>
              <a:gd name="T7" fmla="*/ 2147483646 h 272"/>
              <a:gd name="T8" fmla="*/ 2147483646 w 1065"/>
              <a:gd name="T9" fmla="*/ 2147483646 h 272"/>
              <a:gd name="T10" fmla="*/ 2147483646 w 1065"/>
              <a:gd name="T11" fmla="*/ 2147483646 h 272"/>
              <a:gd name="T12" fmla="*/ 2147483646 w 1065"/>
              <a:gd name="T13" fmla="*/ 2147483646 h 272"/>
              <a:gd name="T14" fmla="*/ 2147483646 w 1065"/>
              <a:gd name="T15" fmla="*/ 2147483646 h 272"/>
              <a:gd name="T16" fmla="*/ 2147483646 w 1065"/>
              <a:gd name="T17" fmla="*/ 2147483646 h 272"/>
              <a:gd name="T18" fmla="*/ 2147483646 w 1065"/>
              <a:gd name="T19" fmla="*/ 2147483646 h 272"/>
              <a:gd name="T20" fmla="*/ 2147483646 w 1065"/>
              <a:gd name="T21" fmla="*/ 2147483646 h 272"/>
              <a:gd name="T22" fmla="*/ 0 w 1065"/>
              <a:gd name="T23" fmla="*/ 2147483646 h 272"/>
              <a:gd name="T24" fmla="*/ 2147483646 w 1065"/>
              <a:gd name="T25" fmla="*/ 2147483646 h 272"/>
              <a:gd name="T26" fmla="*/ 2147483646 w 1065"/>
              <a:gd name="T27" fmla="*/ 2147483646 h 272"/>
              <a:gd name="T28" fmla="*/ 2147483646 w 1065"/>
              <a:gd name="T29" fmla="*/ 2147483646 h 272"/>
              <a:gd name="T30" fmla="*/ 2147483646 w 1065"/>
              <a:gd name="T31" fmla="*/ 2147483646 h 272"/>
              <a:gd name="T32" fmla="*/ 2147483646 w 1065"/>
              <a:gd name="T33" fmla="*/ 2147483646 h 272"/>
              <a:gd name="T34" fmla="*/ 2147483646 w 1065"/>
              <a:gd name="T35" fmla="*/ 2147483646 h 272"/>
              <a:gd name="T36" fmla="*/ 2147483646 w 1065"/>
              <a:gd name="T37" fmla="*/ 2147483646 h 272"/>
              <a:gd name="T38" fmla="*/ 2147483646 w 1065"/>
              <a:gd name="T39" fmla="*/ 2147483646 h 272"/>
              <a:gd name="T40" fmla="*/ 2147483646 w 1065"/>
              <a:gd name="T41" fmla="*/ 2147483646 h 272"/>
              <a:gd name="T42" fmla="*/ 2147483646 w 1065"/>
              <a:gd name="T43" fmla="*/ 2147483646 h 272"/>
              <a:gd name="T44" fmla="*/ 2147483646 w 1065"/>
              <a:gd name="T45" fmla="*/ 2147483646 h 272"/>
              <a:gd name="T46" fmla="*/ 2147483646 w 1065"/>
              <a:gd name="T47" fmla="*/ 2147483646 h 272"/>
              <a:gd name="T48" fmla="*/ 2147483646 w 1065"/>
              <a:gd name="T49" fmla="*/ 2147483646 h 272"/>
              <a:gd name="T50" fmla="*/ 2147483646 w 1065"/>
              <a:gd name="T51" fmla="*/ 0 h 272"/>
              <a:gd name="T52" fmla="*/ 2147483646 w 1065"/>
              <a:gd name="T53" fmla="*/ 0 h 272"/>
              <a:gd name="T54" fmla="*/ 2147483646 w 1065"/>
              <a:gd name="T55" fmla="*/ 0 h 272"/>
              <a:gd name="T56" fmla="*/ 2147483646 w 1065"/>
              <a:gd name="T57" fmla="*/ 0 h 272"/>
              <a:gd name="T58" fmla="*/ 2147483646 w 1065"/>
              <a:gd name="T59" fmla="*/ 2147483646 h 272"/>
              <a:gd name="T60" fmla="*/ 2147483646 w 1065"/>
              <a:gd name="T61" fmla="*/ 2147483646 h 272"/>
              <a:gd name="T62" fmla="*/ 2147483646 w 1065"/>
              <a:gd name="T63" fmla="*/ 2147483646 h 272"/>
              <a:gd name="T64" fmla="*/ 2147483646 w 1065"/>
              <a:gd name="T65" fmla="*/ 2147483646 h 2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65" h="272">
                <a:moveTo>
                  <a:pt x="1000" y="98"/>
                </a:moveTo>
                <a:lnTo>
                  <a:pt x="989" y="109"/>
                </a:lnTo>
                <a:lnTo>
                  <a:pt x="956" y="120"/>
                </a:lnTo>
                <a:lnTo>
                  <a:pt x="924" y="120"/>
                </a:lnTo>
                <a:lnTo>
                  <a:pt x="880" y="131"/>
                </a:lnTo>
                <a:lnTo>
                  <a:pt x="837" y="152"/>
                </a:lnTo>
                <a:lnTo>
                  <a:pt x="772" y="163"/>
                </a:lnTo>
                <a:lnTo>
                  <a:pt x="706" y="174"/>
                </a:lnTo>
                <a:lnTo>
                  <a:pt x="641" y="196"/>
                </a:lnTo>
                <a:lnTo>
                  <a:pt x="565" y="218"/>
                </a:lnTo>
                <a:lnTo>
                  <a:pt x="500" y="229"/>
                </a:lnTo>
                <a:lnTo>
                  <a:pt x="435" y="250"/>
                </a:lnTo>
                <a:lnTo>
                  <a:pt x="380" y="261"/>
                </a:lnTo>
                <a:lnTo>
                  <a:pt x="326" y="261"/>
                </a:lnTo>
                <a:lnTo>
                  <a:pt x="282" y="272"/>
                </a:lnTo>
                <a:lnTo>
                  <a:pt x="250" y="272"/>
                </a:lnTo>
                <a:lnTo>
                  <a:pt x="217" y="272"/>
                </a:lnTo>
                <a:lnTo>
                  <a:pt x="163" y="272"/>
                </a:lnTo>
                <a:lnTo>
                  <a:pt x="108" y="272"/>
                </a:lnTo>
                <a:lnTo>
                  <a:pt x="76" y="261"/>
                </a:lnTo>
                <a:lnTo>
                  <a:pt x="43" y="250"/>
                </a:lnTo>
                <a:lnTo>
                  <a:pt x="21" y="240"/>
                </a:lnTo>
                <a:lnTo>
                  <a:pt x="11" y="240"/>
                </a:lnTo>
                <a:lnTo>
                  <a:pt x="0" y="229"/>
                </a:lnTo>
                <a:lnTo>
                  <a:pt x="0" y="218"/>
                </a:lnTo>
                <a:lnTo>
                  <a:pt x="11" y="207"/>
                </a:lnTo>
                <a:lnTo>
                  <a:pt x="21" y="207"/>
                </a:lnTo>
                <a:lnTo>
                  <a:pt x="43" y="196"/>
                </a:lnTo>
                <a:lnTo>
                  <a:pt x="54" y="196"/>
                </a:lnTo>
                <a:lnTo>
                  <a:pt x="76" y="185"/>
                </a:lnTo>
                <a:lnTo>
                  <a:pt x="98" y="185"/>
                </a:lnTo>
                <a:lnTo>
                  <a:pt x="130" y="174"/>
                </a:lnTo>
                <a:lnTo>
                  <a:pt x="152" y="163"/>
                </a:lnTo>
                <a:lnTo>
                  <a:pt x="185" y="163"/>
                </a:lnTo>
                <a:lnTo>
                  <a:pt x="228" y="152"/>
                </a:lnTo>
                <a:lnTo>
                  <a:pt x="261" y="142"/>
                </a:lnTo>
                <a:lnTo>
                  <a:pt x="304" y="131"/>
                </a:lnTo>
                <a:lnTo>
                  <a:pt x="348" y="120"/>
                </a:lnTo>
                <a:lnTo>
                  <a:pt x="402" y="98"/>
                </a:lnTo>
                <a:lnTo>
                  <a:pt x="445" y="87"/>
                </a:lnTo>
                <a:lnTo>
                  <a:pt x="489" y="76"/>
                </a:lnTo>
                <a:lnTo>
                  <a:pt x="532" y="65"/>
                </a:lnTo>
                <a:lnTo>
                  <a:pt x="576" y="55"/>
                </a:lnTo>
                <a:lnTo>
                  <a:pt x="609" y="44"/>
                </a:lnTo>
                <a:lnTo>
                  <a:pt x="652" y="33"/>
                </a:lnTo>
                <a:lnTo>
                  <a:pt x="685" y="33"/>
                </a:lnTo>
                <a:lnTo>
                  <a:pt x="717" y="22"/>
                </a:lnTo>
                <a:lnTo>
                  <a:pt x="739" y="22"/>
                </a:lnTo>
                <a:lnTo>
                  <a:pt x="772" y="11"/>
                </a:lnTo>
                <a:lnTo>
                  <a:pt x="793" y="11"/>
                </a:lnTo>
                <a:lnTo>
                  <a:pt x="815" y="0"/>
                </a:lnTo>
                <a:lnTo>
                  <a:pt x="837" y="0"/>
                </a:lnTo>
                <a:lnTo>
                  <a:pt x="848" y="0"/>
                </a:lnTo>
                <a:lnTo>
                  <a:pt x="869" y="0"/>
                </a:lnTo>
                <a:lnTo>
                  <a:pt x="880" y="0"/>
                </a:lnTo>
                <a:lnTo>
                  <a:pt x="913" y="0"/>
                </a:lnTo>
                <a:lnTo>
                  <a:pt x="956" y="0"/>
                </a:lnTo>
                <a:lnTo>
                  <a:pt x="989" y="0"/>
                </a:lnTo>
                <a:lnTo>
                  <a:pt x="1011" y="11"/>
                </a:lnTo>
                <a:lnTo>
                  <a:pt x="1033" y="22"/>
                </a:lnTo>
                <a:lnTo>
                  <a:pt x="1054" y="22"/>
                </a:lnTo>
                <a:lnTo>
                  <a:pt x="1054" y="33"/>
                </a:lnTo>
                <a:lnTo>
                  <a:pt x="1065" y="44"/>
                </a:lnTo>
                <a:lnTo>
                  <a:pt x="1054" y="55"/>
                </a:lnTo>
                <a:lnTo>
                  <a:pt x="1043" y="65"/>
                </a:lnTo>
                <a:lnTo>
                  <a:pt x="1022" y="87"/>
                </a:lnTo>
                <a:lnTo>
                  <a:pt x="1000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91" name="任意多边形 134190"/>
          <p:cNvSpPr>
            <a:spLocks noChangeArrowheads="1"/>
          </p:cNvSpPr>
          <p:nvPr/>
        </p:nvSpPr>
        <p:spPr bwMode="auto">
          <a:xfrm>
            <a:off x="6692900" y="1554163"/>
            <a:ext cx="781050" cy="303212"/>
          </a:xfrm>
          <a:custGeom>
            <a:avLst/>
            <a:gdLst>
              <a:gd name="T0" fmla="*/ 2147483646 w 1229"/>
              <a:gd name="T1" fmla="*/ 2147483646 h 479"/>
              <a:gd name="T2" fmla="*/ 2147483646 w 1229"/>
              <a:gd name="T3" fmla="*/ 2147483646 h 479"/>
              <a:gd name="T4" fmla="*/ 2147483646 w 1229"/>
              <a:gd name="T5" fmla="*/ 2147483646 h 479"/>
              <a:gd name="T6" fmla="*/ 2147483646 w 1229"/>
              <a:gd name="T7" fmla="*/ 2147483646 h 479"/>
              <a:gd name="T8" fmla="*/ 2147483646 w 1229"/>
              <a:gd name="T9" fmla="*/ 2147483646 h 479"/>
              <a:gd name="T10" fmla="*/ 2147483646 w 1229"/>
              <a:gd name="T11" fmla="*/ 2147483646 h 479"/>
              <a:gd name="T12" fmla="*/ 2147483646 w 1229"/>
              <a:gd name="T13" fmla="*/ 2147483646 h 479"/>
              <a:gd name="T14" fmla="*/ 2147483646 w 1229"/>
              <a:gd name="T15" fmla="*/ 2147483646 h 479"/>
              <a:gd name="T16" fmla="*/ 2147483646 w 1229"/>
              <a:gd name="T17" fmla="*/ 2147483646 h 479"/>
              <a:gd name="T18" fmla="*/ 2147483646 w 1229"/>
              <a:gd name="T19" fmla="*/ 2147483646 h 479"/>
              <a:gd name="T20" fmla="*/ 2147483646 w 1229"/>
              <a:gd name="T21" fmla="*/ 2147483646 h 479"/>
              <a:gd name="T22" fmla="*/ 2147483646 w 1229"/>
              <a:gd name="T23" fmla="*/ 2147483646 h 479"/>
              <a:gd name="T24" fmla="*/ 2147483646 w 1229"/>
              <a:gd name="T25" fmla="*/ 2147483646 h 479"/>
              <a:gd name="T26" fmla="*/ 2147483646 w 1229"/>
              <a:gd name="T27" fmla="*/ 2147483646 h 479"/>
              <a:gd name="T28" fmla="*/ 2147483646 w 1229"/>
              <a:gd name="T29" fmla="*/ 2147483646 h 479"/>
              <a:gd name="T30" fmla="*/ 2147483646 w 1229"/>
              <a:gd name="T31" fmla="*/ 2147483646 h 479"/>
              <a:gd name="T32" fmla="*/ 2147483646 w 1229"/>
              <a:gd name="T33" fmla="*/ 2147483646 h 479"/>
              <a:gd name="T34" fmla="*/ 2147483646 w 1229"/>
              <a:gd name="T35" fmla="*/ 2147483646 h 479"/>
              <a:gd name="T36" fmla="*/ 2147483646 w 1229"/>
              <a:gd name="T37" fmla="*/ 2147483646 h 479"/>
              <a:gd name="T38" fmla="*/ 2147483646 w 1229"/>
              <a:gd name="T39" fmla="*/ 2147483646 h 479"/>
              <a:gd name="T40" fmla="*/ 2147483646 w 1229"/>
              <a:gd name="T41" fmla="*/ 2147483646 h 479"/>
              <a:gd name="T42" fmla="*/ 2147483646 w 1229"/>
              <a:gd name="T43" fmla="*/ 2147483646 h 479"/>
              <a:gd name="T44" fmla="*/ 2147483646 w 1229"/>
              <a:gd name="T45" fmla="*/ 2147483646 h 479"/>
              <a:gd name="T46" fmla="*/ 2147483646 w 1229"/>
              <a:gd name="T47" fmla="*/ 2147483646 h 479"/>
              <a:gd name="T48" fmla="*/ 2147483646 w 1229"/>
              <a:gd name="T49" fmla="*/ 2147483646 h 479"/>
              <a:gd name="T50" fmla="*/ 0 w 1229"/>
              <a:gd name="T51" fmla="*/ 2147483646 h 479"/>
              <a:gd name="T52" fmla="*/ 2147483646 w 1229"/>
              <a:gd name="T53" fmla="*/ 2147483646 h 479"/>
              <a:gd name="T54" fmla="*/ 2147483646 w 1229"/>
              <a:gd name="T55" fmla="*/ 2147483646 h 479"/>
              <a:gd name="T56" fmla="*/ 2147483646 w 1229"/>
              <a:gd name="T57" fmla="*/ 2147483646 h 479"/>
              <a:gd name="T58" fmla="*/ 2147483646 w 1229"/>
              <a:gd name="T59" fmla="*/ 2147483646 h 479"/>
              <a:gd name="T60" fmla="*/ 2147483646 w 1229"/>
              <a:gd name="T61" fmla="*/ 2147483646 h 479"/>
              <a:gd name="T62" fmla="*/ 2147483646 w 1229"/>
              <a:gd name="T63" fmla="*/ 2147483646 h 479"/>
              <a:gd name="T64" fmla="*/ 2147483646 w 1229"/>
              <a:gd name="T65" fmla="*/ 2147483646 h 479"/>
              <a:gd name="T66" fmla="*/ 2147483646 w 1229"/>
              <a:gd name="T67" fmla="*/ 2147483646 h 479"/>
              <a:gd name="T68" fmla="*/ 2147483646 w 1229"/>
              <a:gd name="T69" fmla="*/ 2147483646 h 479"/>
              <a:gd name="T70" fmla="*/ 2147483646 w 1229"/>
              <a:gd name="T71" fmla="*/ 2147483646 h 479"/>
              <a:gd name="T72" fmla="*/ 2147483646 w 1229"/>
              <a:gd name="T73" fmla="*/ 2147483646 h 479"/>
              <a:gd name="T74" fmla="*/ 2147483646 w 1229"/>
              <a:gd name="T75" fmla="*/ 2147483646 h 479"/>
              <a:gd name="T76" fmla="*/ 2147483646 w 1229"/>
              <a:gd name="T77" fmla="*/ 0 h 479"/>
              <a:gd name="T78" fmla="*/ 2147483646 w 1229"/>
              <a:gd name="T79" fmla="*/ 0 h 479"/>
              <a:gd name="T80" fmla="*/ 2147483646 w 1229"/>
              <a:gd name="T81" fmla="*/ 0 h 479"/>
              <a:gd name="T82" fmla="*/ 2147483646 w 1229"/>
              <a:gd name="T83" fmla="*/ 2147483646 h 479"/>
              <a:gd name="T84" fmla="*/ 2147483646 w 1229"/>
              <a:gd name="T85" fmla="*/ 2147483646 h 479"/>
              <a:gd name="T86" fmla="*/ 2147483646 w 1229"/>
              <a:gd name="T87" fmla="*/ 2147483646 h 479"/>
              <a:gd name="T88" fmla="*/ 2147483646 w 1229"/>
              <a:gd name="T89" fmla="*/ 2147483646 h 479"/>
              <a:gd name="T90" fmla="*/ 2147483646 w 1229"/>
              <a:gd name="T91" fmla="*/ 2147483646 h 479"/>
              <a:gd name="T92" fmla="*/ 2147483646 w 1229"/>
              <a:gd name="T93" fmla="*/ 2147483646 h 479"/>
              <a:gd name="T94" fmla="*/ 2147483646 w 1229"/>
              <a:gd name="T95" fmla="*/ 2147483646 h 479"/>
              <a:gd name="T96" fmla="*/ 2147483646 w 1229"/>
              <a:gd name="T97" fmla="*/ 2147483646 h 479"/>
              <a:gd name="T98" fmla="*/ 2147483646 w 1229"/>
              <a:gd name="T99" fmla="*/ 2147483646 h 479"/>
              <a:gd name="T100" fmla="*/ 2147483646 w 1229"/>
              <a:gd name="T101" fmla="*/ 2147483646 h 47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29" h="479">
                <a:moveTo>
                  <a:pt x="1131" y="229"/>
                </a:moveTo>
                <a:lnTo>
                  <a:pt x="1109" y="229"/>
                </a:lnTo>
                <a:lnTo>
                  <a:pt x="1088" y="240"/>
                </a:lnTo>
                <a:lnTo>
                  <a:pt x="1066" y="250"/>
                </a:lnTo>
                <a:lnTo>
                  <a:pt x="1044" y="261"/>
                </a:lnTo>
                <a:lnTo>
                  <a:pt x="1022" y="283"/>
                </a:lnTo>
                <a:lnTo>
                  <a:pt x="1001" y="305"/>
                </a:lnTo>
                <a:lnTo>
                  <a:pt x="979" y="327"/>
                </a:lnTo>
                <a:lnTo>
                  <a:pt x="946" y="359"/>
                </a:lnTo>
                <a:lnTo>
                  <a:pt x="924" y="381"/>
                </a:lnTo>
                <a:lnTo>
                  <a:pt x="903" y="414"/>
                </a:lnTo>
                <a:lnTo>
                  <a:pt x="881" y="435"/>
                </a:lnTo>
                <a:lnTo>
                  <a:pt x="870" y="446"/>
                </a:lnTo>
                <a:lnTo>
                  <a:pt x="848" y="468"/>
                </a:lnTo>
                <a:lnTo>
                  <a:pt x="837" y="468"/>
                </a:lnTo>
                <a:lnTo>
                  <a:pt x="827" y="479"/>
                </a:lnTo>
                <a:lnTo>
                  <a:pt x="827" y="468"/>
                </a:lnTo>
                <a:lnTo>
                  <a:pt x="816" y="468"/>
                </a:lnTo>
                <a:lnTo>
                  <a:pt x="816" y="457"/>
                </a:lnTo>
                <a:lnTo>
                  <a:pt x="816" y="435"/>
                </a:lnTo>
                <a:lnTo>
                  <a:pt x="827" y="425"/>
                </a:lnTo>
                <a:lnTo>
                  <a:pt x="827" y="403"/>
                </a:lnTo>
                <a:lnTo>
                  <a:pt x="837" y="370"/>
                </a:lnTo>
                <a:lnTo>
                  <a:pt x="848" y="348"/>
                </a:lnTo>
                <a:lnTo>
                  <a:pt x="859" y="316"/>
                </a:lnTo>
                <a:lnTo>
                  <a:pt x="859" y="294"/>
                </a:lnTo>
                <a:lnTo>
                  <a:pt x="859" y="261"/>
                </a:lnTo>
                <a:lnTo>
                  <a:pt x="870" y="240"/>
                </a:lnTo>
                <a:lnTo>
                  <a:pt x="870" y="218"/>
                </a:lnTo>
                <a:lnTo>
                  <a:pt x="870" y="207"/>
                </a:lnTo>
                <a:lnTo>
                  <a:pt x="859" y="196"/>
                </a:lnTo>
                <a:lnTo>
                  <a:pt x="859" y="185"/>
                </a:lnTo>
                <a:lnTo>
                  <a:pt x="837" y="163"/>
                </a:lnTo>
                <a:lnTo>
                  <a:pt x="827" y="152"/>
                </a:lnTo>
                <a:lnTo>
                  <a:pt x="805" y="152"/>
                </a:lnTo>
                <a:lnTo>
                  <a:pt x="783" y="163"/>
                </a:lnTo>
                <a:lnTo>
                  <a:pt x="772" y="163"/>
                </a:lnTo>
                <a:lnTo>
                  <a:pt x="750" y="163"/>
                </a:lnTo>
                <a:lnTo>
                  <a:pt x="740" y="174"/>
                </a:lnTo>
                <a:lnTo>
                  <a:pt x="707" y="174"/>
                </a:lnTo>
                <a:lnTo>
                  <a:pt x="685" y="185"/>
                </a:lnTo>
                <a:lnTo>
                  <a:pt x="653" y="196"/>
                </a:lnTo>
                <a:lnTo>
                  <a:pt x="609" y="196"/>
                </a:lnTo>
                <a:lnTo>
                  <a:pt x="566" y="207"/>
                </a:lnTo>
                <a:lnTo>
                  <a:pt x="511" y="218"/>
                </a:lnTo>
                <a:lnTo>
                  <a:pt x="457" y="240"/>
                </a:lnTo>
                <a:lnTo>
                  <a:pt x="392" y="250"/>
                </a:lnTo>
                <a:lnTo>
                  <a:pt x="326" y="261"/>
                </a:lnTo>
                <a:lnTo>
                  <a:pt x="250" y="283"/>
                </a:lnTo>
                <a:lnTo>
                  <a:pt x="174" y="294"/>
                </a:lnTo>
                <a:lnTo>
                  <a:pt x="87" y="316"/>
                </a:lnTo>
                <a:lnTo>
                  <a:pt x="0" y="337"/>
                </a:lnTo>
                <a:lnTo>
                  <a:pt x="0" y="240"/>
                </a:lnTo>
                <a:lnTo>
                  <a:pt x="44" y="240"/>
                </a:lnTo>
                <a:lnTo>
                  <a:pt x="87" y="229"/>
                </a:lnTo>
                <a:lnTo>
                  <a:pt x="131" y="218"/>
                </a:lnTo>
                <a:lnTo>
                  <a:pt x="196" y="207"/>
                </a:lnTo>
                <a:lnTo>
                  <a:pt x="261" y="196"/>
                </a:lnTo>
                <a:lnTo>
                  <a:pt x="326" y="174"/>
                </a:lnTo>
                <a:lnTo>
                  <a:pt x="403" y="152"/>
                </a:lnTo>
                <a:lnTo>
                  <a:pt x="490" y="142"/>
                </a:lnTo>
                <a:lnTo>
                  <a:pt x="533" y="131"/>
                </a:lnTo>
                <a:lnTo>
                  <a:pt x="577" y="120"/>
                </a:lnTo>
                <a:lnTo>
                  <a:pt x="609" y="109"/>
                </a:lnTo>
                <a:lnTo>
                  <a:pt x="642" y="98"/>
                </a:lnTo>
                <a:lnTo>
                  <a:pt x="674" y="87"/>
                </a:lnTo>
                <a:lnTo>
                  <a:pt x="707" y="76"/>
                </a:lnTo>
                <a:lnTo>
                  <a:pt x="729" y="76"/>
                </a:lnTo>
                <a:lnTo>
                  <a:pt x="750" y="65"/>
                </a:lnTo>
                <a:lnTo>
                  <a:pt x="772" y="55"/>
                </a:lnTo>
                <a:lnTo>
                  <a:pt x="794" y="55"/>
                </a:lnTo>
                <a:lnTo>
                  <a:pt x="805" y="44"/>
                </a:lnTo>
                <a:lnTo>
                  <a:pt x="816" y="44"/>
                </a:lnTo>
                <a:lnTo>
                  <a:pt x="827" y="33"/>
                </a:lnTo>
                <a:lnTo>
                  <a:pt x="837" y="33"/>
                </a:lnTo>
                <a:lnTo>
                  <a:pt x="848" y="22"/>
                </a:lnTo>
                <a:lnTo>
                  <a:pt x="859" y="11"/>
                </a:lnTo>
                <a:lnTo>
                  <a:pt x="870" y="0"/>
                </a:lnTo>
                <a:lnTo>
                  <a:pt x="881" y="0"/>
                </a:lnTo>
                <a:lnTo>
                  <a:pt x="903" y="0"/>
                </a:lnTo>
                <a:lnTo>
                  <a:pt x="914" y="0"/>
                </a:lnTo>
                <a:lnTo>
                  <a:pt x="935" y="0"/>
                </a:lnTo>
                <a:lnTo>
                  <a:pt x="957" y="11"/>
                </a:lnTo>
                <a:lnTo>
                  <a:pt x="979" y="11"/>
                </a:lnTo>
                <a:lnTo>
                  <a:pt x="1001" y="22"/>
                </a:lnTo>
                <a:lnTo>
                  <a:pt x="1022" y="33"/>
                </a:lnTo>
                <a:lnTo>
                  <a:pt x="1055" y="55"/>
                </a:lnTo>
                <a:lnTo>
                  <a:pt x="1088" y="65"/>
                </a:lnTo>
                <a:lnTo>
                  <a:pt x="1120" y="87"/>
                </a:lnTo>
                <a:lnTo>
                  <a:pt x="1142" y="109"/>
                </a:lnTo>
                <a:lnTo>
                  <a:pt x="1174" y="120"/>
                </a:lnTo>
                <a:lnTo>
                  <a:pt x="1185" y="142"/>
                </a:lnTo>
                <a:lnTo>
                  <a:pt x="1207" y="152"/>
                </a:lnTo>
                <a:lnTo>
                  <a:pt x="1218" y="163"/>
                </a:lnTo>
                <a:lnTo>
                  <a:pt x="1218" y="174"/>
                </a:lnTo>
                <a:lnTo>
                  <a:pt x="1229" y="185"/>
                </a:lnTo>
                <a:lnTo>
                  <a:pt x="1218" y="196"/>
                </a:lnTo>
                <a:lnTo>
                  <a:pt x="1207" y="207"/>
                </a:lnTo>
                <a:lnTo>
                  <a:pt x="1196" y="207"/>
                </a:lnTo>
                <a:lnTo>
                  <a:pt x="1185" y="218"/>
                </a:lnTo>
                <a:lnTo>
                  <a:pt x="1174" y="218"/>
                </a:lnTo>
                <a:lnTo>
                  <a:pt x="1153" y="229"/>
                </a:lnTo>
                <a:lnTo>
                  <a:pt x="1131" y="2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84" name="任意多边形 134183"/>
          <p:cNvSpPr>
            <a:spLocks noChangeArrowheads="1"/>
          </p:cNvSpPr>
          <p:nvPr/>
        </p:nvSpPr>
        <p:spPr bwMode="auto">
          <a:xfrm>
            <a:off x="6230938" y="1193800"/>
            <a:ext cx="173037" cy="1603375"/>
          </a:xfrm>
          <a:custGeom>
            <a:avLst/>
            <a:gdLst>
              <a:gd name="T0" fmla="*/ 2147483646 w 272"/>
              <a:gd name="T1" fmla="*/ 2147483646 h 2525"/>
              <a:gd name="T2" fmla="*/ 2147483646 w 272"/>
              <a:gd name="T3" fmla="*/ 2147483646 h 2525"/>
              <a:gd name="T4" fmla="*/ 2147483646 w 272"/>
              <a:gd name="T5" fmla="*/ 2147483646 h 2525"/>
              <a:gd name="T6" fmla="*/ 2147483646 w 272"/>
              <a:gd name="T7" fmla="*/ 2147483646 h 2525"/>
              <a:gd name="T8" fmla="*/ 2147483646 w 272"/>
              <a:gd name="T9" fmla="*/ 2147483646 h 2525"/>
              <a:gd name="T10" fmla="*/ 2147483646 w 272"/>
              <a:gd name="T11" fmla="*/ 2147483646 h 2525"/>
              <a:gd name="T12" fmla="*/ 2147483646 w 272"/>
              <a:gd name="T13" fmla="*/ 2147483646 h 2525"/>
              <a:gd name="T14" fmla="*/ 2147483646 w 272"/>
              <a:gd name="T15" fmla="*/ 2147483646 h 2525"/>
              <a:gd name="T16" fmla="*/ 2147483646 w 272"/>
              <a:gd name="T17" fmla="*/ 2147483646 h 2525"/>
              <a:gd name="T18" fmla="*/ 2147483646 w 272"/>
              <a:gd name="T19" fmla="*/ 2147483646 h 2525"/>
              <a:gd name="T20" fmla="*/ 2147483646 w 272"/>
              <a:gd name="T21" fmla="*/ 2147483646 h 2525"/>
              <a:gd name="T22" fmla="*/ 2147483646 w 272"/>
              <a:gd name="T23" fmla="*/ 2147483646 h 2525"/>
              <a:gd name="T24" fmla="*/ 2147483646 w 272"/>
              <a:gd name="T25" fmla="*/ 2147483646 h 2525"/>
              <a:gd name="T26" fmla="*/ 2147483646 w 272"/>
              <a:gd name="T27" fmla="*/ 2147483646 h 2525"/>
              <a:gd name="T28" fmla="*/ 2147483646 w 272"/>
              <a:gd name="T29" fmla="*/ 2147483646 h 2525"/>
              <a:gd name="T30" fmla="*/ 2147483646 w 272"/>
              <a:gd name="T31" fmla="*/ 2147483646 h 2525"/>
              <a:gd name="T32" fmla="*/ 2147483646 w 272"/>
              <a:gd name="T33" fmla="*/ 2147483646 h 2525"/>
              <a:gd name="T34" fmla="*/ 2147483646 w 272"/>
              <a:gd name="T35" fmla="*/ 2147483646 h 2525"/>
              <a:gd name="T36" fmla="*/ 2147483646 w 272"/>
              <a:gd name="T37" fmla="*/ 2147483646 h 2525"/>
              <a:gd name="T38" fmla="*/ 2147483646 w 272"/>
              <a:gd name="T39" fmla="*/ 2147483646 h 2525"/>
              <a:gd name="T40" fmla="*/ 0 w 272"/>
              <a:gd name="T41" fmla="*/ 2147483646 h 2525"/>
              <a:gd name="T42" fmla="*/ 0 w 272"/>
              <a:gd name="T43" fmla="*/ 2147483646 h 2525"/>
              <a:gd name="T44" fmla="*/ 2147483646 w 272"/>
              <a:gd name="T45" fmla="*/ 0 h 2525"/>
              <a:gd name="T46" fmla="*/ 2147483646 w 272"/>
              <a:gd name="T47" fmla="*/ 0 h 2525"/>
              <a:gd name="T48" fmla="*/ 2147483646 w 272"/>
              <a:gd name="T49" fmla="*/ 2147483646 h 2525"/>
              <a:gd name="T50" fmla="*/ 2147483646 w 272"/>
              <a:gd name="T51" fmla="*/ 2147483646 h 2525"/>
              <a:gd name="T52" fmla="*/ 2147483646 w 272"/>
              <a:gd name="T53" fmla="*/ 2147483646 h 2525"/>
              <a:gd name="T54" fmla="*/ 2147483646 w 272"/>
              <a:gd name="T55" fmla="*/ 2147483646 h 2525"/>
              <a:gd name="T56" fmla="*/ 2147483646 w 272"/>
              <a:gd name="T57" fmla="*/ 2147483646 h 2525"/>
              <a:gd name="T58" fmla="*/ 2147483646 w 272"/>
              <a:gd name="T59" fmla="*/ 2147483646 h 2525"/>
              <a:gd name="T60" fmla="*/ 2147483646 w 272"/>
              <a:gd name="T61" fmla="*/ 2147483646 h 2525"/>
              <a:gd name="T62" fmla="*/ 2147483646 w 272"/>
              <a:gd name="T63" fmla="*/ 2147483646 h 2525"/>
              <a:gd name="T64" fmla="*/ 2147483646 w 272"/>
              <a:gd name="T65" fmla="*/ 2147483646 h 2525"/>
              <a:gd name="T66" fmla="*/ 2147483646 w 272"/>
              <a:gd name="T67" fmla="*/ 2147483646 h 2525"/>
              <a:gd name="T68" fmla="*/ 2147483646 w 272"/>
              <a:gd name="T69" fmla="*/ 2147483646 h 2525"/>
              <a:gd name="T70" fmla="*/ 2147483646 w 272"/>
              <a:gd name="T71" fmla="*/ 2147483646 h 2525"/>
              <a:gd name="T72" fmla="*/ 2147483646 w 272"/>
              <a:gd name="T73" fmla="*/ 2147483646 h 2525"/>
              <a:gd name="T74" fmla="*/ 2147483646 w 272"/>
              <a:gd name="T75" fmla="*/ 2147483646 h 2525"/>
              <a:gd name="T76" fmla="*/ 2147483646 w 272"/>
              <a:gd name="T77" fmla="*/ 2147483646 h 2525"/>
              <a:gd name="T78" fmla="*/ 2147483646 w 272"/>
              <a:gd name="T79" fmla="*/ 2147483646 h 2525"/>
              <a:gd name="T80" fmla="*/ 2147483646 w 272"/>
              <a:gd name="T81" fmla="*/ 2147483646 h 2525"/>
              <a:gd name="T82" fmla="*/ 2147483646 w 272"/>
              <a:gd name="T83" fmla="*/ 2147483646 h 2525"/>
              <a:gd name="T84" fmla="*/ 2147483646 w 272"/>
              <a:gd name="T85" fmla="*/ 2147483646 h 2525"/>
              <a:gd name="T86" fmla="*/ 2147483646 w 272"/>
              <a:gd name="T87" fmla="*/ 2147483646 h 2525"/>
              <a:gd name="T88" fmla="*/ 2147483646 w 272"/>
              <a:gd name="T89" fmla="*/ 2147483646 h 2525"/>
              <a:gd name="T90" fmla="*/ 2147483646 w 272"/>
              <a:gd name="T91" fmla="*/ 2147483646 h 25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72" h="2525">
                <a:moveTo>
                  <a:pt x="130" y="2525"/>
                </a:moveTo>
                <a:lnTo>
                  <a:pt x="120" y="2525"/>
                </a:lnTo>
                <a:lnTo>
                  <a:pt x="109" y="2514"/>
                </a:lnTo>
                <a:lnTo>
                  <a:pt x="98" y="2503"/>
                </a:lnTo>
                <a:lnTo>
                  <a:pt x="98" y="2481"/>
                </a:lnTo>
                <a:lnTo>
                  <a:pt x="87" y="2460"/>
                </a:lnTo>
                <a:lnTo>
                  <a:pt x="76" y="2438"/>
                </a:lnTo>
                <a:lnTo>
                  <a:pt x="65" y="2405"/>
                </a:lnTo>
                <a:lnTo>
                  <a:pt x="54" y="2383"/>
                </a:lnTo>
                <a:lnTo>
                  <a:pt x="43" y="2351"/>
                </a:lnTo>
                <a:lnTo>
                  <a:pt x="43" y="2329"/>
                </a:lnTo>
                <a:lnTo>
                  <a:pt x="33" y="2307"/>
                </a:lnTo>
                <a:lnTo>
                  <a:pt x="33" y="2286"/>
                </a:lnTo>
                <a:lnTo>
                  <a:pt x="22" y="2275"/>
                </a:lnTo>
                <a:lnTo>
                  <a:pt x="22" y="2253"/>
                </a:lnTo>
                <a:lnTo>
                  <a:pt x="22" y="2242"/>
                </a:lnTo>
                <a:lnTo>
                  <a:pt x="22" y="2231"/>
                </a:lnTo>
                <a:lnTo>
                  <a:pt x="33" y="2220"/>
                </a:lnTo>
                <a:lnTo>
                  <a:pt x="33" y="2209"/>
                </a:lnTo>
                <a:lnTo>
                  <a:pt x="43" y="2177"/>
                </a:lnTo>
                <a:lnTo>
                  <a:pt x="54" y="2133"/>
                </a:lnTo>
                <a:lnTo>
                  <a:pt x="65" y="2122"/>
                </a:lnTo>
                <a:lnTo>
                  <a:pt x="65" y="2101"/>
                </a:lnTo>
                <a:lnTo>
                  <a:pt x="65" y="2068"/>
                </a:lnTo>
                <a:lnTo>
                  <a:pt x="76" y="2035"/>
                </a:lnTo>
                <a:lnTo>
                  <a:pt x="76" y="2003"/>
                </a:lnTo>
                <a:lnTo>
                  <a:pt x="76" y="1959"/>
                </a:lnTo>
                <a:lnTo>
                  <a:pt x="76" y="1905"/>
                </a:lnTo>
                <a:lnTo>
                  <a:pt x="87" y="1850"/>
                </a:lnTo>
                <a:lnTo>
                  <a:pt x="87" y="1796"/>
                </a:lnTo>
                <a:lnTo>
                  <a:pt x="87" y="1720"/>
                </a:lnTo>
                <a:lnTo>
                  <a:pt x="87" y="1654"/>
                </a:lnTo>
                <a:lnTo>
                  <a:pt x="87" y="1567"/>
                </a:lnTo>
                <a:lnTo>
                  <a:pt x="87" y="1480"/>
                </a:lnTo>
                <a:lnTo>
                  <a:pt x="87" y="1393"/>
                </a:lnTo>
                <a:lnTo>
                  <a:pt x="87" y="1295"/>
                </a:lnTo>
                <a:lnTo>
                  <a:pt x="87" y="1186"/>
                </a:lnTo>
                <a:lnTo>
                  <a:pt x="87" y="1088"/>
                </a:lnTo>
                <a:lnTo>
                  <a:pt x="87" y="991"/>
                </a:lnTo>
                <a:lnTo>
                  <a:pt x="87" y="903"/>
                </a:lnTo>
                <a:lnTo>
                  <a:pt x="87" y="816"/>
                </a:lnTo>
                <a:lnTo>
                  <a:pt x="87" y="740"/>
                </a:lnTo>
                <a:lnTo>
                  <a:pt x="87" y="664"/>
                </a:lnTo>
                <a:lnTo>
                  <a:pt x="87" y="588"/>
                </a:lnTo>
                <a:lnTo>
                  <a:pt x="87" y="523"/>
                </a:lnTo>
                <a:lnTo>
                  <a:pt x="87" y="468"/>
                </a:lnTo>
                <a:lnTo>
                  <a:pt x="87" y="414"/>
                </a:lnTo>
                <a:lnTo>
                  <a:pt x="87" y="370"/>
                </a:lnTo>
                <a:lnTo>
                  <a:pt x="87" y="327"/>
                </a:lnTo>
                <a:lnTo>
                  <a:pt x="87" y="294"/>
                </a:lnTo>
                <a:lnTo>
                  <a:pt x="87" y="261"/>
                </a:lnTo>
                <a:lnTo>
                  <a:pt x="87" y="240"/>
                </a:lnTo>
                <a:lnTo>
                  <a:pt x="76" y="218"/>
                </a:lnTo>
                <a:lnTo>
                  <a:pt x="76" y="185"/>
                </a:lnTo>
                <a:lnTo>
                  <a:pt x="65" y="163"/>
                </a:lnTo>
                <a:lnTo>
                  <a:pt x="65" y="142"/>
                </a:lnTo>
                <a:lnTo>
                  <a:pt x="54" y="120"/>
                </a:lnTo>
                <a:lnTo>
                  <a:pt x="43" y="98"/>
                </a:lnTo>
                <a:lnTo>
                  <a:pt x="43" y="87"/>
                </a:lnTo>
                <a:lnTo>
                  <a:pt x="33" y="76"/>
                </a:lnTo>
                <a:lnTo>
                  <a:pt x="22" y="76"/>
                </a:lnTo>
                <a:lnTo>
                  <a:pt x="11" y="66"/>
                </a:lnTo>
                <a:lnTo>
                  <a:pt x="0" y="5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33" y="0"/>
                </a:lnTo>
                <a:lnTo>
                  <a:pt x="43" y="0"/>
                </a:lnTo>
                <a:lnTo>
                  <a:pt x="65" y="0"/>
                </a:lnTo>
                <a:lnTo>
                  <a:pt x="87" y="0"/>
                </a:lnTo>
                <a:lnTo>
                  <a:pt x="120" y="0"/>
                </a:lnTo>
                <a:lnTo>
                  <a:pt x="141" y="11"/>
                </a:lnTo>
                <a:lnTo>
                  <a:pt x="163" y="11"/>
                </a:lnTo>
                <a:lnTo>
                  <a:pt x="185" y="22"/>
                </a:lnTo>
                <a:lnTo>
                  <a:pt x="207" y="33"/>
                </a:lnTo>
                <a:lnTo>
                  <a:pt x="228" y="33"/>
                </a:lnTo>
                <a:lnTo>
                  <a:pt x="239" y="44"/>
                </a:lnTo>
                <a:lnTo>
                  <a:pt x="250" y="55"/>
                </a:lnTo>
                <a:lnTo>
                  <a:pt x="250" y="66"/>
                </a:lnTo>
                <a:lnTo>
                  <a:pt x="261" y="87"/>
                </a:lnTo>
                <a:lnTo>
                  <a:pt x="261" y="120"/>
                </a:lnTo>
                <a:lnTo>
                  <a:pt x="272" y="142"/>
                </a:lnTo>
                <a:lnTo>
                  <a:pt x="261" y="163"/>
                </a:lnTo>
                <a:lnTo>
                  <a:pt x="261" y="185"/>
                </a:lnTo>
                <a:lnTo>
                  <a:pt x="261" y="196"/>
                </a:lnTo>
                <a:lnTo>
                  <a:pt x="250" y="218"/>
                </a:lnTo>
                <a:lnTo>
                  <a:pt x="250" y="240"/>
                </a:lnTo>
                <a:lnTo>
                  <a:pt x="250" y="272"/>
                </a:lnTo>
                <a:lnTo>
                  <a:pt x="250" y="305"/>
                </a:lnTo>
                <a:lnTo>
                  <a:pt x="239" y="327"/>
                </a:lnTo>
                <a:lnTo>
                  <a:pt x="239" y="370"/>
                </a:lnTo>
                <a:lnTo>
                  <a:pt x="239" y="392"/>
                </a:lnTo>
                <a:lnTo>
                  <a:pt x="239" y="414"/>
                </a:lnTo>
                <a:lnTo>
                  <a:pt x="239" y="446"/>
                </a:lnTo>
                <a:lnTo>
                  <a:pt x="228" y="479"/>
                </a:lnTo>
                <a:lnTo>
                  <a:pt x="228" y="512"/>
                </a:lnTo>
                <a:lnTo>
                  <a:pt x="228" y="555"/>
                </a:lnTo>
                <a:lnTo>
                  <a:pt x="228" y="599"/>
                </a:lnTo>
                <a:lnTo>
                  <a:pt x="228" y="642"/>
                </a:lnTo>
                <a:lnTo>
                  <a:pt x="228" y="697"/>
                </a:lnTo>
                <a:lnTo>
                  <a:pt x="228" y="762"/>
                </a:lnTo>
                <a:lnTo>
                  <a:pt x="228" y="816"/>
                </a:lnTo>
                <a:lnTo>
                  <a:pt x="228" y="882"/>
                </a:lnTo>
                <a:lnTo>
                  <a:pt x="228" y="958"/>
                </a:lnTo>
                <a:lnTo>
                  <a:pt x="228" y="1034"/>
                </a:lnTo>
                <a:lnTo>
                  <a:pt x="228" y="1110"/>
                </a:lnTo>
                <a:lnTo>
                  <a:pt x="228" y="1186"/>
                </a:lnTo>
                <a:lnTo>
                  <a:pt x="228" y="1273"/>
                </a:lnTo>
                <a:lnTo>
                  <a:pt x="228" y="1350"/>
                </a:lnTo>
                <a:lnTo>
                  <a:pt x="228" y="1426"/>
                </a:lnTo>
                <a:lnTo>
                  <a:pt x="228" y="1502"/>
                </a:lnTo>
                <a:lnTo>
                  <a:pt x="228" y="1567"/>
                </a:lnTo>
                <a:lnTo>
                  <a:pt x="228" y="1633"/>
                </a:lnTo>
                <a:lnTo>
                  <a:pt x="228" y="1698"/>
                </a:lnTo>
                <a:lnTo>
                  <a:pt x="228" y="1752"/>
                </a:lnTo>
                <a:lnTo>
                  <a:pt x="228" y="1807"/>
                </a:lnTo>
                <a:lnTo>
                  <a:pt x="228" y="1861"/>
                </a:lnTo>
                <a:lnTo>
                  <a:pt x="228" y="1905"/>
                </a:lnTo>
                <a:lnTo>
                  <a:pt x="228" y="1948"/>
                </a:lnTo>
                <a:lnTo>
                  <a:pt x="228" y="1981"/>
                </a:lnTo>
                <a:lnTo>
                  <a:pt x="228" y="2013"/>
                </a:lnTo>
                <a:lnTo>
                  <a:pt x="228" y="2046"/>
                </a:lnTo>
                <a:lnTo>
                  <a:pt x="228" y="2079"/>
                </a:lnTo>
                <a:lnTo>
                  <a:pt x="228" y="2122"/>
                </a:lnTo>
                <a:lnTo>
                  <a:pt x="217" y="2177"/>
                </a:lnTo>
                <a:lnTo>
                  <a:pt x="217" y="2220"/>
                </a:lnTo>
                <a:lnTo>
                  <a:pt x="207" y="2264"/>
                </a:lnTo>
                <a:lnTo>
                  <a:pt x="207" y="2307"/>
                </a:lnTo>
                <a:lnTo>
                  <a:pt x="207" y="2340"/>
                </a:lnTo>
                <a:lnTo>
                  <a:pt x="196" y="2383"/>
                </a:lnTo>
                <a:lnTo>
                  <a:pt x="196" y="2405"/>
                </a:lnTo>
                <a:lnTo>
                  <a:pt x="185" y="2438"/>
                </a:lnTo>
                <a:lnTo>
                  <a:pt x="174" y="2460"/>
                </a:lnTo>
                <a:lnTo>
                  <a:pt x="174" y="2481"/>
                </a:lnTo>
                <a:lnTo>
                  <a:pt x="163" y="2503"/>
                </a:lnTo>
                <a:lnTo>
                  <a:pt x="152" y="2514"/>
                </a:lnTo>
                <a:lnTo>
                  <a:pt x="141" y="2525"/>
                </a:lnTo>
                <a:lnTo>
                  <a:pt x="130" y="252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89" name="任意多边形 134188"/>
          <p:cNvSpPr>
            <a:spLocks noChangeArrowheads="1"/>
          </p:cNvSpPr>
          <p:nvPr/>
        </p:nvSpPr>
        <p:spPr bwMode="auto">
          <a:xfrm>
            <a:off x="5845175" y="1739900"/>
            <a:ext cx="482600" cy="760413"/>
          </a:xfrm>
          <a:custGeom>
            <a:avLst/>
            <a:gdLst>
              <a:gd name="T0" fmla="*/ 2147483646 w 761"/>
              <a:gd name="T1" fmla="*/ 2147483646 h 1197"/>
              <a:gd name="T2" fmla="*/ 2147483646 w 761"/>
              <a:gd name="T3" fmla="*/ 2147483646 h 1197"/>
              <a:gd name="T4" fmla="*/ 2147483646 w 761"/>
              <a:gd name="T5" fmla="*/ 2147483646 h 1197"/>
              <a:gd name="T6" fmla="*/ 2147483646 w 761"/>
              <a:gd name="T7" fmla="*/ 2147483646 h 1197"/>
              <a:gd name="T8" fmla="*/ 2147483646 w 761"/>
              <a:gd name="T9" fmla="*/ 2147483646 h 1197"/>
              <a:gd name="T10" fmla="*/ 2147483646 w 761"/>
              <a:gd name="T11" fmla="*/ 2147483646 h 1197"/>
              <a:gd name="T12" fmla="*/ 2147483646 w 761"/>
              <a:gd name="T13" fmla="*/ 2147483646 h 1197"/>
              <a:gd name="T14" fmla="*/ 2147483646 w 761"/>
              <a:gd name="T15" fmla="*/ 2147483646 h 1197"/>
              <a:gd name="T16" fmla="*/ 2147483646 w 761"/>
              <a:gd name="T17" fmla="*/ 2147483646 h 1197"/>
              <a:gd name="T18" fmla="*/ 2147483646 w 761"/>
              <a:gd name="T19" fmla="*/ 2147483646 h 1197"/>
              <a:gd name="T20" fmla="*/ 2147483646 w 761"/>
              <a:gd name="T21" fmla="*/ 2147483646 h 1197"/>
              <a:gd name="T22" fmla="*/ 2147483646 w 761"/>
              <a:gd name="T23" fmla="*/ 2147483646 h 1197"/>
              <a:gd name="T24" fmla="*/ 0 w 761"/>
              <a:gd name="T25" fmla="*/ 2147483646 h 1197"/>
              <a:gd name="T26" fmla="*/ 0 w 761"/>
              <a:gd name="T27" fmla="*/ 2147483646 h 1197"/>
              <a:gd name="T28" fmla="*/ 0 w 761"/>
              <a:gd name="T29" fmla="*/ 2147483646 h 1197"/>
              <a:gd name="T30" fmla="*/ 2147483646 w 761"/>
              <a:gd name="T31" fmla="*/ 2147483646 h 1197"/>
              <a:gd name="T32" fmla="*/ 2147483646 w 761"/>
              <a:gd name="T33" fmla="*/ 2147483646 h 1197"/>
              <a:gd name="T34" fmla="*/ 2147483646 w 761"/>
              <a:gd name="T35" fmla="*/ 2147483646 h 1197"/>
              <a:gd name="T36" fmla="*/ 2147483646 w 761"/>
              <a:gd name="T37" fmla="*/ 2147483646 h 1197"/>
              <a:gd name="T38" fmla="*/ 2147483646 w 761"/>
              <a:gd name="T39" fmla="*/ 2147483646 h 1197"/>
              <a:gd name="T40" fmla="*/ 2147483646 w 761"/>
              <a:gd name="T41" fmla="*/ 2147483646 h 1197"/>
              <a:gd name="T42" fmla="*/ 2147483646 w 761"/>
              <a:gd name="T43" fmla="*/ 2147483646 h 1197"/>
              <a:gd name="T44" fmla="*/ 2147483646 w 761"/>
              <a:gd name="T45" fmla="*/ 2147483646 h 1197"/>
              <a:gd name="T46" fmla="*/ 2147483646 w 761"/>
              <a:gd name="T47" fmla="*/ 2147483646 h 1197"/>
              <a:gd name="T48" fmla="*/ 2147483646 w 761"/>
              <a:gd name="T49" fmla="*/ 2147483646 h 1197"/>
              <a:gd name="T50" fmla="*/ 2147483646 w 761"/>
              <a:gd name="T51" fmla="*/ 2147483646 h 1197"/>
              <a:gd name="T52" fmla="*/ 2147483646 w 761"/>
              <a:gd name="T53" fmla="*/ 2147483646 h 1197"/>
              <a:gd name="T54" fmla="*/ 2147483646 w 761"/>
              <a:gd name="T55" fmla="*/ 2147483646 h 1197"/>
              <a:gd name="T56" fmla="*/ 2147483646 w 761"/>
              <a:gd name="T57" fmla="*/ 2147483646 h 1197"/>
              <a:gd name="T58" fmla="*/ 2147483646 w 761"/>
              <a:gd name="T59" fmla="*/ 2147483646 h 1197"/>
              <a:gd name="T60" fmla="*/ 2147483646 w 761"/>
              <a:gd name="T61" fmla="*/ 2147483646 h 1197"/>
              <a:gd name="T62" fmla="*/ 2147483646 w 761"/>
              <a:gd name="T63" fmla="*/ 2147483646 h 1197"/>
              <a:gd name="T64" fmla="*/ 2147483646 w 761"/>
              <a:gd name="T65" fmla="*/ 2147483646 h 1197"/>
              <a:gd name="T66" fmla="*/ 2147483646 w 761"/>
              <a:gd name="T67" fmla="*/ 2147483646 h 1197"/>
              <a:gd name="T68" fmla="*/ 2147483646 w 761"/>
              <a:gd name="T69" fmla="*/ 2147483646 h 1197"/>
              <a:gd name="T70" fmla="*/ 2147483646 w 761"/>
              <a:gd name="T71" fmla="*/ 2147483646 h 1197"/>
              <a:gd name="T72" fmla="*/ 2147483646 w 761"/>
              <a:gd name="T73" fmla="*/ 0 h 1197"/>
              <a:gd name="T74" fmla="*/ 2147483646 w 761"/>
              <a:gd name="T75" fmla="*/ 2147483646 h 1197"/>
              <a:gd name="T76" fmla="*/ 2147483646 w 761"/>
              <a:gd name="T77" fmla="*/ 2147483646 h 1197"/>
              <a:gd name="T78" fmla="*/ 2147483646 w 761"/>
              <a:gd name="T79" fmla="*/ 2147483646 h 1197"/>
              <a:gd name="T80" fmla="*/ 2147483646 w 761"/>
              <a:gd name="T81" fmla="*/ 2147483646 h 1197"/>
              <a:gd name="T82" fmla="*/ 2147483646 w 761"/>
              <a:gd name="T83" fmla="*/ 2147483646 h 1197"/>
              <a:gd name="T84" fmla="*/ 2147483646 w 761"/>
              <a:gd name="T85" fmla="*/ 2147483646 h 1197"/>
              <a:gd name="T86" fmla="*/ 2147483646 w 761"/>
              <a:gd name="T87" fmla="*/ 2147483646 h 1197"/>
              <a:gd name="T88" fmla="*/ 2147483646 w 761"/>
              <a:gd name="T89" fmla="*/ 2147483646 h 1197"/>
              <a:gd name="T90" fmla="*/ 2147483646 w 761"/>
              <a:gd name="T91" fmla="*/ 2147483646 h 1197"/>
              <a:gd name="T92" fmla="*/ 2147483646 w 761"/>
              <a:gd name="T93" fmla="*/ 2147483646 h 1197"/>
              <a:gd name="T94" fmla="*/ 2147483646 w 761"/>
              <a:gd name="T95" fmla="*/ 2147483646 h 1197"/>
              <a:gd name="T96" fmla="*/ 2147483646 w 761"/>
              <a:gd name="T97" fmla="*/ 2147483646 h 1197"/>
              <a:gd name="T98" fmla="*/ 2147483646 w 761"/>
              <a:gd name="T99" fmla="*/ 2147483646 h 1197"/>
              <a:gd name="T100" fmla="*/ 2147483646 w 761"/>
              <a:gd name="T101" fmla="*/ 2147483646 h 1197"/>
              <a:gd name="T102" fmla="*/ 2147483646 w 761"/>
              <a:gd name="T103" fmla="*/ 2147483646 h 11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61" h="1197">
                <a:moveTo>
                  <a:pt x="315" y="968"/>
                </a:moveTo>
                <a:lnTo>
                  <a:pt x="272" y="1012"/>
                </a:lnTo>
                <a:lnTo>
                  <a:pt x="218" y="1045"/>
                </a:lnTo>
                <a:lnTo>
                  <a:pt x="174" y="1088"/>
                </a:lnTo>
                <a:lnTo>
                  <a:pt x="131" y="1121"/>
                </a:lnTo>
                <a:lnTo>
                  <a:pt x="109" y="1143"/>
                </a:lnTo>
                <a:lnTo>
                  <a:pt x="87" y="1153"/>
                </a:lnTo>
                <a:lnTo>
                  <a:pt x="65" y="1175"/>
                </a:lnTo>
                <a:lnTo>
                  <a:pt x="44" y="1186"/>
                </a:lnTo>
                <a:lnTo>
                  <a:pt x="33" y="1186"/>
                </a:lnTo>
                <a:lnTo>
                  <a:pt x="22" y="1197"/>
                </a:lnTo>
                <a:lnTo>
                  <a:pt x="11" y="1197"/>
                </a:lnTo>
                <a:lnTo>
                  <a:pt x="0" y="1186"/>
                </a:lnTo>
                <a:lnTo>
                  <a:pt x="0" y="1175"/>
                </a:lnTo>
                <a:lnTo>
                  <a:pt x="0" y="1164"/>
                </a:lnTo>
                <a:lnTo>
                  <a:pt x="11" y="1153"/>
                </a:lnTo>
                <a:lnTo>
                  <a:pt x="22" y="1132"/>
                </a:lnTo>
                <a:lnTo>
                  <a:pt x="44" y="1121"/>
                </a:lnTo>
                <a:lnTo>
                  <a:pt x="65" y="1099"/>
                </a:lnTo>
                <a:lnTo>
                  <a:pt x="109" y="1056"/>
                </a:lnTo>
                <a:lnTo>
                  <a:pt x="152" y="1001"/>
                </a:lnTo>
                <a:lnTo>
                  <a:pt x="196" y="947"/>
                </a:lnTo>
                <a:lnTo>
                  <a:pt x="239" y="892"/>
                </a:lnTo>
                <a:lnTo>
                  <a:pt x="261" y="860"/>
                </a:lnTo>
                <a:lnTo>
                  <a:pt x="294" y="827"/>
                </a:lnTo>
                <a:lnTo>
                  <a:pt x="348" y="751"/>
                </a:lnTo>
                <a:lnTo>
                  <a:pt x="402" y="664"/>
                </a:lnTo>
                <a:lnTo>
                  <a:pt x="435" y="620"/>
                </a:lnTo>
                <a:lnTo>
                  <a:pt x="457" y="577"/>
                </a:lnTo>
                <a:lnTo>
                  <a:pt x="489" y="522"/>
                </a:lnTo>
                <a:lnTo>
                  <a:pt x="522" y="468"/>
                </a:lnTo>
                <a:lnTo>
                  <a:pt x="555" y="403"/>
                </a:lnTo>
                <a:lnTo>
                  <a:pt x="576" y="337"/>
                </a:lnTo>
                <a:lnTo>
                  <a:pt x="609" y="261"/>
                </a:lnTo>
                <a:lnTo>
                  <a:pt x="642" y="185"/>
                </a:lnTo>
                <a:lnTo>
                  <a:pt x="674" y="98"/>
                </a:lnTo>
                <a:lnTo>
                  <a:pt x="696" y="0"/>
                </a:lnTo>
                <a:lnTo>
                  <a:pt x="761" y="294"/>
                </a:lnTo>
                <a:lnTo>
                  <a:pt x="729" y="359"/>
                </a:lnTo>
                <a:lnTo>
                  <a:pt x="707" y="424"/>
                </a:lnTo>
                <a:lnTo>
                  <a:pt x="674" y="490"/>
                </a:lnTo>
                <a:lnTo>
                  <a:pt x="652" y="544"/>
                </a:lnTo>
                <a:lnTo>
                  <a:pt x="620" y="588"/>
                </a:lnTo>
                <a:lnTo>
                  <a:pt x="587" y="642"/>
                </a:lnTo>
                <a:lnTo>
                  <a:pt x="555" y="686"/>
                </a:lnTo>
                <a:lnTo>
                  <a:pt x="533" y="729"/>
                </a:lnTo>
                <a:lnTo>
                  <a:pt x="500" y="762"/>
                </a:lnTo>
                <a:lnTo>
                  <a:pt x="468" y="794"/>
                </a:lnTo>
                <a:lnTo>
                  <a:pt x="413" y="860"/>
                </a:lnTo>
                <a:lnTo>
                  <a:pt x="359" y="925"/>
                </a:lnTo>
                <a:lnTo>
                  <a:pt x="337" y="947"/>
                </a:lnTo>
                <a:lnTo>
                  <a:pt x="315" y="96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90" name="任意多边形 134189"/>
          <p:cNvSpPr>
            <a:spLocks noChangeArrowheads="1"/>
          </p:cNvSpPr>
          <p:nvPr/>
        </p:nvSpPr>
        <p:spPr bwMode="auto">
          <a:xfrm>
            <a:off x="6327775" y="2009775"/>
            <a:ext cx="228600" cy="179388"/>
          </a:xfrm>
          <a:custGeom>
            <a:avLst/>
            <a:gdLst>
              <a:gd name="T0" fmla="*/ 2147483646 w 359"/>
              <a:gd name="T1" fmla="*/ 2147483646 h 283"/>
              <a:gd name="T2" fmla="*/ 2147483646 w 359"/>
              <a:gd name="T3" fmla="*/ 2147483646 h 283"/>
              <a:gd name="T4" fmla="*/ 2147483646 w 359"/>
              <a:gd name="T5" fmla="*/ 2147483646 h 283"/>
              <a:gd name="T6" fmla="*/ 2147483646 w 359"/>
              <a:gd name="T7" fmla="*/ 2147483646 h 283"/>
              <a:gd name="T8" fmla="*/ 2147483646 w 359"/>
              <a:gd name="T9" fmla="*/ 2147483646 h 283"/>
              <a:gd name="T10" fmla="*/ 2147483646 w 359"/>
              <a:gd name="T11" fmla="*/ 2147483646 h 283"/>
              <a:gd name="T12" fmla="*/ 2147483646 w 359"/>
              <a:gd name="T13" fmla="*/ 2147483646 h 283"/>
              <a:gd name="T14" fmla="*/ 2147483646 w 359"/>
              <a:gd name="T15" fmla="*/ 2147483646 h 283"/>
              <a:gd name="T16" fmla="*/ 2147483646 w 359"/>
              <a:gd name="T17" fmla="*/ 2147483646 h 283"/>
              <a:gd name="T18" fmla="*/ 2147483646 w 359"/>
              <a:gd name="T19" fmla="*/ 2147483646 h 283"/>
              <a:gd name="T20" fmla="*/ 2147483646 w 359"/>
              <a:gd name="T21" fmla="*/ 2147483646 h 283"/>
              <a:gd name="T22" fmla="*/ 2147483646 w 359"/>
              <a:gd name="T23" fmla="*/ 2147483646 h 283"/>
              <a:gd name="T24" fmla="*/ 2147483646 w 359"/>
              <a:gd name="T25" fmla="*/ 2147483646 h 283"/>
              <a:gd name="T26" fmla="*/ 2147483646 w 359"/>
              <a:gd name="T27" fmla="*/ 2147483646 h 283"/>
              <a:gd name="T28" fmla="*/ 2147483646 w 359"/>
              <a:gd name="T29" fmla="*/ 2147483646 h 283"/>
              <a:gd name="T30" fmla="*/ 2147483646 w 359"/>
              <a:gd name="T31" fmla="*/ 2147483646 h 283"/>
              <a:gd name="T32" fmla="*/ 0 w 359"/>
              <a:gd name="T33" fmla="*/ 0 h 283"/>
              <a:gd name="T34" fmla="*/ 2147483646 w 359"/>
              <a:gd name="T35" fmla="*/ 0 h 283"/>
              <a:gd name="T36" fmla="*/ 2147483646 w 359"/>
              <a:gd name="T37" fmla="*/ 2147483646 h 283"/>
              <a:gd name="T38" fmla="*/ 2147483646 w 359"/>
              <a:gd name="T39" fmla="*/ 2147483646 h 283"/>
              <a:gd name="T40" fmla="*/ 2147483646 w 359"/>
              <a:gd name="T41" fmla="*/ 2147483646 h 283"/>
              <a:gd name="T42" fmla="*/ 2147483646 w 359"/>
              <a:gd name="T43" fmla="*/ 2147483646 h 283"/>
              <a:gd name="T44" fmla="*/ 2147483646 w 359"/>
              <a:gd name="T45" fmla="*/ 2147483646 h 283"/>
              <a:gd name="T46" fmla="*/ 2147483646 w 359"/>
              <a:gd name="T47" fmla="*/ 2147483646 h 283"/>
              <a:gd name="T48" fmla="*/ 2147483646 w 359"/>
              <a:gd name="T49" fmla="*/ 2147483646 h 283"/>
              <a:gd name="T50" fmla="*/ 2147483646 w 359"/>
              <a:gd name="T51" fmla="*/ 2147483646 h 283"/>
              <a:gd name="T52" fmla="*/ 2147483646 w 359"/>
              <a:gd name="T53" fmla="*/ 2147483646 h 283"/>
              <a:gd name="T54" fmla="*/ 2147483646 w 359"/>
              <a:gd name="T55" fmla="*/ 2147483646 h 283"/>
              <a:gd name="T56" fmla="*/ 2147483646 w 359"/>
              <a:gd name="T57" fmla="*/ 2147483646 h 283"/>
              <a:gd name="T58" fmla="*/ 2147483646 w 359"/>
              <a:gd name="T59" fmla="*/ 2147483646 h 283"/>
              <a:gd name="T60" fmla="*/ 2147483646 w 359"/>
              <a:gd name="T61" fmla="*/ 2147483646 h 283"/>
              <a:gd name="T62" fmla="*/ 2147483646 w 359"/>
              <a:gd name="T63" fmla="*/ 2147483646 h 283"/>
              <a:gd name="T64" fmla="*/ 2147483646 w 359"/>
              <a:gd name="T65" fmla="*/ 2147483646 h 283"/>
              <a:gd name="T66" fmla="*/ 2147483646 w 359"/>
              <a:gd name="T67" fmla="*/ 2147483646 h 283"/>
              <a:gd name="T68" fmla="*/ 2147483646 w 359"/>
              <a:gd name="T69" fmla="*/ 2147483646 h 28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9" h="283">
                <a:moveTo>
                  <a:pt x="315" y="283"/>
                </a:moveTo>
                <a:lnTo>
                  <a:pt x="315" y="283"/>
                </a:lnTo>
                <a:lnTo>
                  <a:pt x="305" y="272"/>
                </a:lnTo>
                <a:lnTo>
                  <a:pt x="294" y="272"/>
                </a:lnTo>
                <a:lnTo>
                  <a:pt x="283" y="272"/>
                </a:lnTo>
                <a:lnTo>
                  <a:pt x="272" y="262"/>
                </a:lnTo>
                <a:lnTo>
                  <a:pt x="261" y="251"/>
                </a:lnTo>
                <a:lnTo>
                  <a:pt x="239" y="229"/>
                </a:lnTo>
                <a:lnTo>
                  <a:pt x="218" y="218"/>
                </a:lnTo>
                <a:lnTo>
                  <a:pt x="196" y="196"/>
                </a:lnTo>
                <a:lnTo>
                  <a:pt x="174" y="174"/>
                </a:lnTo>
                <a:lnTo>
                  <a:pt x="152" y="153"/>
                </a:lnTo>
                <a:lnTo>
                  <a:pt x="120" y="131"/>
                </a:lnTo>
                <a:lnTo>
                  <a:pt x="98" y="98"/>
                </a:lnTo>
                <a:lnTo>
                  <a:pt x="65" y="66"/>
                </a:lnTo>
                <a:lnTo>
                  <a:pt x="33" y="33"/>
                </a:lnTo>
                <a:lnTo>
                  <a:pt x="0" y="0"/>
                </a:lnTo>
                <a:lnTo>
                  <a:pt x="65" y="0"/>
                </a:lnTo>
                <a:lnTo>
                  <a:pt x="141" y="11"/>
                </a:lnTo>
                <a:lnTo>
                  <a:pt x="196" y="22"/>
                </a:lnTo>
                <a:lnTo>
                  <a:pt x="261" y="44"/>
                </a:lnTo>
                <a:lnTo>
                  <a:pt x="283" y="55"/>
                </a:lnTo>
                <a:lnTo>
                  <a:pt x="305" y="77"/>
                </a:lnTo>
                <a:lnTo>
                  <a:pt x="326" y="87"/>
                </a:lnTo>
                <a:lnTo>
                  <a:pt x="337" y="109"/>
                </a:lnTo>
                <a:lnTo>
                  <a:pt x="348" y="120"/>
                </a:lnTo>
                <a:lnTo>
                  <a:pt x="359" y="142"/>
                </a:lnTo>
                <a:lnTo>
                  <a:pt x="359" y="164"/>
                </a:lnTo>
                <a:lnTo>
                  <a:pt x="359" y="185"/>
                </a:lnTo>
                <a:lnTo>
                  <a:pt x="359" y="207"/>
                </a:lnTo>
                <a:lnTo>
                  <a:pt x="348" y="218"/>
                </a:lnTo>
                <a:lnTo>
                  <a:pt x="348" y="240"/>
                </a:lnTo>
                <a:lnTo>
                  <a:pt x="348" y="251"/>
                </a:lnTo>
                <a:lnTo>
                  <a:pt x="326" y="262"/>
                </a:lnTo>
                <a:lnTo>
                  <a:pt x="315" y="28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185" name="任意多边形 134184"/>
          <p:cNvSpPr>
            <a:spLocks noChangeArrowheads="1"/>
          </p:cNvSpPr>
          <p:nvPr/>
        </p:nvSpPr>
        <p:spPr bwMode="auto">
          <a:xfrm>
            <a:off x="6445250" y="1222375"/>
            <a:ext cx="628650" cy="1409700"/>
          </a:xfrm>
          <a:custGeom>
            <a:avLst/>
            <a:gdLst>
              <a:gd name="T0" fmla="*/ 0 w 989"/>
              <a:gd name="T1" fmla="*/ 2147483646 h 2220"/>
              <a:gd name="T2" fmla="*/ 2147483646 w 989"/>
              <a:gd name="T3" fmla="*/ 2147483646 h 2220"/>
              <a:gd name="T4" fmla="*/ 2147483646 w 989"/>
              <a:gd name="T5" fmla="*/ 2147483646 h 2220"/>
              <a:gd name="T6" fmla="*/ 2147483646 w 989"/>
              <a:gd name="T7" fmla="*/ 2147483646 h 2220"/>
              <a:gd name="T8" fmla="*/ 2147483646 w 989"/>
              <a:gd name="T9" fmla="*/ 2147483646 h 2220"/>
              <a:gd name="T10" fmla="*/ 2147483646 w 989"/>
              <a:gd name="T11" fmla="*/ 2147483646 h 2220"/>
              <a:gd name="T12" fmla="*/ 2147483646 w 989"/>
              <a:gd name="T13" fmla="*/ 2147483646 h 2220"/>
              <a:gd name="T14" fmla="*/ 2147483646 w 989"/>
              <a:gd name="T15" fmla="*/ 2147483646 h 2220"/>
              <a:gd name="T16" fmla="*/ 2147483646 w 989"/>
              <a:gd name="T17" fmla="*/ 2147483646 h 2220"/>
              <a:gd name="T18" fmla="*/ 2147483646 w 989"/>
              <a:gd name="T19" fmla="*/ 2147483646 h 2220"/>
              <a:gd name="T20" fmla="*/ 2147483646 w 989"/>
              <a:gd name="T21" fmla="*/ 2147483646 h 2220"/>
              <a:gd name="T22" fmla="*/ 2147483646 w 989"/>
              <a:gd name="T23" fmla="*/ 2147483646 h 2220"/>
              <a:gd name="T24" fmla="*/ 2147483646 w 989"/>
              <a:gd name="T25" fmla="*/ 2147483646 h 2220"/>
              <a:gd name="T26" fmla="*/ 2147483646 w 989"/>
              <a:gd name="T27" fmla="*/ 2147483646 h 2220"/>
              <a:gd name="T28" fmla="*/ 2147483646 w 989"/>
              <a:gd name="T29" fmla="*/ 2147483646 h 2220"/>
              <a:gd name="T30" fmla="*/ 2147483646 w 989"/>
              <a:gd name="T31" fmla="*/ 2147483646 h 2220"/>
              <a:gd name="T32" fmla="*/ 2147483646 w 989"/>
              <a:gd name="T33" fmla="*/ 2147483646 h 2220"/>
              <a:gd name="T34" fmla="*/ 2147483646 w 989"/>
              <a:gd name="T35" fmla="*/ 2147483646 h 2220"/>
              <a:gd name="T36" fmla="*/ 2147483646 w 989"/>
              <a:gd name="T37" fmla="*/ 2147483646 h 2220"/>
              <a:gd name="T38" fmla="*/ 2147483646 w 989"/>
              <a:gd name="T39" fmla="*/ 2147483646 h 2220"/>
              <a:gd name="T40" fmla="*/ 2147483646 w 989"/>
              <a:gd name="T41" fmla="*/ 2147483646 h 2220"/>
              <a:gd name="T42" fmla="*/ 2147483646 w 989"/>
              <a:gd name="T43" fmla="*/ 2147483646 h 2220"/>
              <a:gd name="T44" fmla="*/ 2147483646 w 989"/>
              <a:gd name="T45" fmla="*/ 2147483646 h 2220"/>
              <a:gd name="T46" fmla="*/ 2147483646 w 989"/>
              <a:gd name="T47" fmla="*/ 2147483646 h 2220"/>
              <a:gd name="T48" fmla="*/ 2147483646 w 989"/>
              <a:gd name="T49" fmla="*/ 2147483646 h 2220"/>
              <a:gd name="T50" fmla="*/ 2147483646 w 989"/>
              <a:gd name="T51" fmla="*/ 2147483646 h 2220"/>
              <a:gd name="T52" fmla="*/ 2147483646 w 989"/>
              <a:gd name="T53" fmla="*/ 2147483646 h 2220"/>
              <a:gd name="T54" fmla="*/ 2147483646 w 989"/>
              <a:gd name="T55" fmla="*/ 2147483646 h 2220"/>
              <a:gd name="T56" fmla="*/ 2147483646 w 989"/>
              <a:gd name="T57" fmla="*/ 2147483646 h 2220"/>
              <a:gd name="T58" fmla="*/ 2147483646 w 989"/>
              <a:gd name="T59" fmla="*/ 2147483646 h 2220"/>
              <a:gd name="T60" fmla="*/ 2147483646 w 989"/>
              <a:gd name="T61" fmla="*/ 2147483646 h 2220"/>
              <a:gd name="T62" fmla="*/ 2147483646 w 989"/>
              <a:gd name="T63" fmla="*/ 0 h 2220"/>
              <a:gd name="T64" fmla="*/ 2147483646 w 989"/>
              <a:gd name="T65" fmla="*/ 0 h 2220"/>
              <a:gd name="T66" fmla="*/ 2147483646 w 989"/>
              <a:gd name="T67" fmla="*/ 0 h 2220"/>
              <a:gd name="T68" fmla="*/ 2147483646 w 989"/>
              <a:gd name="T69" fmla="*/ 0 h 2220"/>
              <a:gd name="T70" fmla="*/ 2147483646 w 989"/>
              <a:gd name="T71" fmla="*/ 2147483646 h 2220"/>
              <a:gd name="T72" fmla="*/ 2147483646 w 989"/>
              <a:gd name="T73" fmla="*/ 2147483646 h 2220"/>
              <a:gd name="T74" fmla="*/ 2147483646 w 989"/>
              <a:gd name="T75" fmla="*/ 2147483646 h 2220"/>
              <a:gd name="T76" fmla="*/ 2147483646 w 989"/>
              <a:gd name="T77" fmla="*/ 2147483646 h 2220"/>
              <a:gd name="T78" fmla="*/ 2147483646 w 989"/>
              <a:gd name="T79" fmla="*/ 2147483646 h 2220"/>
              <a:gd name="T80" fmla="*/ 2147483646 w 989"/>
              <a:gd name="T81" fmla="*/ 2147483646 h 2220"/>
              <a:gd name="T82" fmla="*/ 2147483646 w 989"/>
              <a:gd name="T83" fmla="*/ 2147483646 h 2220"/>
              <a:gd name="T84" fmla="*/ 2147483646 w 989"/>
              <a:gd name="T85" fmla="*/ 2147483646 h 2220"/>
              <a:gd name="T86" fmla="*/ 2147483646 w 989"/>
              <a:gd name="T87" fmla="*/ 2147483646 h 2220"/>
              <a:gd name="T88" fmla="*/ 2147483646 w 989"/>
              <a:gd name="T89" fmla="*/ 2147483646 h 2220"/>
              <a:gd name="T90" fmla="*/ 2147483646 w 989"/>
              <a:gd name="T91" fmla="*/ 2147483646 h 2220"/>
              <a:gd name="T92" fmla="*/ 2147483646 w 989"/>
              <a:gd name="T93" fmla="*/ 2147483646 h 2220"/>
              <a:gd name="T94" fmla="*/ 2147483646 w 989"/>
              <a:gd name="T95" fmla="*/ 2147483646 h 2220"/>
              <a:gd name="T96" fmla="*/ 2147483646 w 989"/>
              <a:gd name="T97" fmla="*/ 2147483646 h 2220"/>
              <a:gd name="T98" fmla="*/ 2147483646 w 989"/>
              <a:gd name="T99" fmla="*/ 2147483646 h 2220"/>
              <a:gd name="T100" fmla="*/ 2147483646 w 989"/>
              <a:gd name="T101" fmla="*/ 2147483646 h 2220"/>
              <a:gd name="T102" fmla="*/ 2147483646 w 989"/>
              <a:gd name="T103" fmla="*/ 2147483646 h 2220"/>
              <a:gd name="T104" fmla="*/ 2147483646 w 989"/>
              <a:gd name="T105" fmla="*/ 2147483646 h 2220"/>
              <a:gd name="T106" fmla="*/ 2147483646 w 989"/>
              <a:gd name="T107" fmla="*/ 2147483646 h 2220"/>
              <a:gd name="T108" fmla="*/ 2147483646 w 989"/>
              <a:gd name="T109" fmla="*/ 2147483646 h 2220"/>
              <a:gd name="T110" fmla="*/ 2147483646 w 989"/>
              <a:gd name="T111" fmla="*/ 2147483646 h 2220"/>
              <a:gd name="T112" fmla="*/ 2147483646 w 989"/>
              <a:gd name="T113" fmla="*/ 2147483646 h 2220"/>
              <a:gd name="T114" fmla="*/ 2147483646 w 989"/>
              <a:gd name="T115" fmla="*/ 2147483646 h 2220"/>
              <a:gd name="T116" fmla="*/ 2147483646 w 989"/>
              <a:gd name="T117" fmla="*/ 2147483646 h 2220"/>
              <a:gd name="T118" fmla="*/ 2147483646 w 989"/>
              <a:gd name="T119" fmla="*/ 2147483646 h 2220"/>
              <a:gd name="T120" fmla="*/ 2147483646 w 989"/>
              <a:gd name="T121" fmla="*/ 2147483646 h 22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989" h="2220">
                <a:moveTo>
                  <a:pt x="11" y="2220"/>
                </a:moveTo>
                <a:lnTo>
                  <a:pt x="0" y="2209"/>
                </a:lnTo>
                <a:lnTo>
                  <a:pt x="11" y="2198"/>
                </a:lnTo>
                <a:lnTo>
                  <a:pt x="11" y="2176"/>
                </a:lnTo>
                <a:lnTo>
                  <a:pt x="33" y="2165"/>
                </a:lnTo>
                <a:lnTo>
                  <a:pt x="43" y="2144"/>
                </a:lnTo>
                <a:lnTo>
                  <a:pt x="65" y="2122"/>
                </a:lnTo>
                <a:lnTo>
                  <a:pt x="87" y="2089"/>
                </a:lnTo>
                <a:lnTo>
                  <a:pt x="120" y="2067"/>
                </a:lnTo>
                <a:lnTo>
                  <a:pt x="152" y="2035"/>
                </a:lnTo>
                <a:lnTo>
                  <a:pt x="185" y="2002"/>
                </a:lnTo>
                <a:lnTo>
                  <a:pt x="217" y="1969"/>
                </a:lnTo>
                <a:lnTo>
                  <a:pt x="261" y="1926"/>
                </a:lnTo>
                <a:lnTo>
                  <a:pt x="294" y="1872"/>
                </a:lnTo>
                <a:lnTo>
                  <a:pt x="337" y="1828"/>
                </a:lnTo>
                <a:lnTo>
                  <a:pt x="380" y="1763"/>
                </a:lnTo>
                <a:lnTo>
                  <a:pt x="424" y="1708"/>
                </a:lnTo>
                <a:lnTo>
                  <a:pt x="467" y="1643"/>
                </a:lnTo>
                <a:lnTo>
                  <a:pt x="511" y="1578"/>
                </a:lnTo>
                <a:lnTo>
                  <a:pt x="544" y="1502"/>
                </a:lnTo>
                <a:lnTo>
                  <a:pt x="576" y="1436"/>
                </a:lnTo>
                <a:lnTo>
                  <a:pt x="609" y="1360"/>
                </a:lnTo>
                <a:lnTo>
                  <a:pt x="631" y="1284"/>
                </a:lnTo>
                <a:lnTo>
                  <a:pt x="652" y="1197"/>
                </a:lnTo>
                <a:lnTo>
                  <a:pt x="674" y="1110"/>
                </a:lnTo>
                <a:lnTo>
                  <a:pt x="696" y="1034"/>
                </a:lnTo>
                <a:lnTo>
                  <a:pt x="717" y="968"/>
                </a:lnTo>
                <a:lnTo>
                  <a:pt x="728" y="903"/>
                </a:lnTo>
                <a:lnTo>
                  <a:pt x="739" y="870"/>
                </a:lnTo>
                <a:lnTo>
                  <a:pt x="739" y="849"/>
                </a:lnTo>
                <a:lnTo>
                  <a:pt x="739" y="827"/>
                </a:lnTo>
                <a:lnTo>
                  <a:pt x="750" y="805"/>
                </a:lnTo>
                <a:lnTo>
                  <a:pt x="750" y="794"/>
                </a:lnTo>
                <a:lnTo>
                  <a:pt x="750" y="772"/>
                </a:lnTo>
                <a:lnTo>
                  <a:pt x="761" y="762"/>
                </a:lnTo>
                <a:lnTo>
                  <a:pt x="761" y="751"/>
                </a:lnTo>
                <a:lnTo>
                  <a:pt x="761" y="740"/>
                </a:lnTo>
                <a:lnTo>
                  <a:pt x="761" y="729"/>
                </a:lnTo>
                <a:lnTo>
                  <a:pt x="761" y="718"/>
                </a:lnTo>
                <a:lnTo>
                  <a:pt x="761" y="696"/>
                </a:lnTo>
                <a:lnTo>
                  <a:pt x="761" y="685"/>
                </a:lnTo>
                <a:lnTo>
                  <a:pt x="761" y="653"/>
                </a:lnTo>
                <a:lnTo>
                  <a:pt x="761" y="631"/>
                </a:lnTo>
                <a:lnTo>
                  <a:pt x="772" y="609"/>
                </a:lnTo>
                <a:lnTo>
                  <a:pt x="772" y="577"/>
                </a:lnTo>
                <a:lnTo>
                  <a:pt x="772" y="511"/>
                </a:lnTo>
                <a:lnTo>
                  <a:pt x="783" y="446"/>
                </a:lnTo>
                <a:lnTo>
                  <a:pt x="783" y="402"/>
                </a:lnTo>
                <a:lnTo>
                  <a:pt x="783" y="370"/>
                </a:lnTo>
                <a:lnTo>
                  <a:pt x="783" y="326"/>
                </a:lnTo>
                <a:lnTo>
                  <a:pt x="783" y="272"/>
                </a:lnTo>
                <a:lnTo>
                  <a:pt x="783" y="228"/>
                </a:lnTo>
                <a:lnTo>
                  <a:pt x="783" y="185"/>
                </a:lnTo>
                <a:lnTo>
                  <a:pt x="772" y="152"/>
                </a:lnTo>
                <a:lnTo>
                  <a:pt x="772" y="130"/>
                </a:lnTo>
                <a:lnTo>
                  <a:pt x="772" y="98"/>
                </a:lnTo>
                <a:lnTo>
                  <a:pt x="761" y="76"/>
                </a:lnTo>
                <a:lnTo>
                  <a:pt x="750" y="65"/>
                </a:lnTo>
                <a:lnTo>
                  <a:pt x="750" y="54"/>
                </a:lnTo>
                <a:lnTo>
                  <a:pt x="739" y="43"/>
                </a:lnTo>
                <a:lnTo>
                  <a:pt x="728" y="32"/>
                </a:lnTo>
                <a:lnTo>
                  <a:pt x="728" y="22"/>
                </a:lnTo>
                <a:lnTo>
                  <a:pt x="739" y="11"/>
                </a:lnTo>
                <a:lnTo>
                  <a:pt x="739" y="0"/>
                </a:lnTo>
                <a:lnTo>
                  <a:pt x="750" y="0"/>
                </a:lnTo>
                <a:lnTo>
                  <a:pt x="761" y="0"/>
                </a:lnTo>
                <a:lnTo>
                  <a:pt x="772" y="0"/>
                </a:lnTo>
                <a:lnTo>
                  <a:pt x="783" y="0"/>
                </a:lnTo>
                <a:lnTo>
                  <a:pt x="804" y="0"/>
                </a:lnTo>
                <a:lnTo>
                  <a:pt x="826" y="0"/>
                </a:lnTo>
                <a:lnTo>
                  <a:pt x="848" y="11"/>
                </a:lnTo>
                <a:lnTo>
                  <a:pt x="870" y="22"/>
                </a:lnTo>
                <a:lnTo>
                  <a:pt x="902" y="22"/>
                </a:lnTo>
                <a:lnTo>
                  <a:pt x="913" y="32"/>
                </a:lnTo>
                <a:lnTo>
                  <a:pt x="935" y="43"/>
                </a:lnTo>
                <a:lnTo>
                  <a:pt x="946" y="54"/>
                </a:lnTo>
                <a:lnTo>
                  <a:pt x="957" y="65"/>
                </a:lnTo>
                <a:lnTo>
                  <a:pt x="968" y="65"/>
                </a:lnTo>
                <a:lnTo>
                  <a:pt x="978" y="76"/>
                </a:lnTo>
                <a:lnTo>
                  <a:pt x="978" y="109"/>
                </a:lnTo>
                <a:lnTo>
                  <a:pt x="989" y="130"/>
                </a:lnTo>
                <a:lnTo>
                  <a:pt x="978" y="163"/>
                </a:lnTo>
                <a:lnTo>
                  <a:pt x="978" y="207"/>
                </a:lnTo>
                <a:lnTo>
                  <a:pt x="968" y="228"/>
                </a:lnTo>
                <a:lnTo>
                  <a:pt x="968" y="261"/>
                </a:lnTo>
                <a:lnTo>
                  <a:pt x="968" y="294"/>
                </a:lnTo>
                <a:lnTo>
                  <a:pt x="957" y="337"/>
                </a:lnTo>
                <a:lnTo>
                  <a:pt x="957" y="381"/>
                </a:lnTo>
                <a:lnTo>
                  <a:pt x="946" y="435"/>
                </a:lnTo>
                <a:lnTo>
                  <a:pt x="946" y="489"/>
                </a:lnTo>
                <a:lnTo>
                  <a:pt x="946" y="555"/>
                </a:lnTo>
                <a:lnTo>
                  <a:pt x="935" y="620"/>
                </a:lnTo>
                <a:lnTo>
                  <a:pt x="924" y="685"/>
                </a:lnTo>
                <a:lnTo>
                  <a:pt x="913" y="762"/>
                </a:lnTo>
                <a:lnTo>
                  <a:pt x="902" y="838"/>
                </a:lnTo>
                <a:lnTo>
                  <a:pt x="881" y="914"/>
                </a:lnTo>
                <a:lnTo>
                  <a:pt x="870" y="990"/>
                </a:lnTo>
                <a:lnTo>
                  <a:pt x="848" y="1077"/>
                </a:lnTo>
                <a:lnTo>
                  <a:pt x="826" y="1164"/>
                </a:lnTo>
                <a:lnTo>
                  <a:pt x="804" y="1262"/>
                </a:lnTo>
                <a:lnTo>
                  <a:pt x="772" y="1349"/>
                </a:lnTo>
                <a:lnTo>
                  <a:pt x="739" y="1425"/>
                </a:lnTo>
                <a:lnTo>
                  <a:pt x="707" y="1502"/>
                </a:lnTo>
                <a:lnTo>
                  <a:pt x="674" y="1567"/>
                </a:lnTo>
                <a:lnTo>
                  <a:pt x="631" y="1643"/>
                </a:lnTo>
                <a:lnTo>
                  <a:pt x="598" y="1708"/>
                </a:lnTo>
                <a:lnTo>
                  <a:pt x="554" y="1763"/>
                </a:lnTo>
                <a:lnTo>
                  <a:pt x="511" y="1817"/>
                </a:lnTo>
                <a:lnTo>
                  <a:pt x="457" y="1872"/>
                </a:lnTo>
                <a:lnTo>
                  <a:pt x="413" y="1915"/>
                </a:lnTo>
                <a:lnTo>
                  <a:pt x="370" y="1959"/>
                </a:lnTo>
                <a:lnTo>
                  <a:pt x="326" y="2002"/>
                </a:lnTo>
                <a:lnTo>
                  <a:pt x="283" y="2046"/>
                </a:lnTo>
                <a:lnTo>
                  <a:pt x="239" y="2078"/>
                </a:lnTo>
                <a:lnTo>
                  <a:pt x="196" y="2111"/>
                </a:lnTo>
                <a:lnTo>
                  <a:pt x="152" y="2144"/>
                </a:lnTo>
                <a:lnTo>
                  <a:pt x="120" y="2165"/>
                </a:lnTo>
                <a:lnTo>
                  <a:pt x="87" y="2187"/>
                </a:lnTo>
                <a:lnTo>
                  <a:pt x="65" y="2198"/>
                </a:lnTo>
                <a:lnTo>
                  <a:pt x="43" y="2209"/>
                </a:lnTo>
                <a:lnTo>
                  <a:pt x="22" y="2220"/>
                </a:lnTo>
                <a:lnTo>
                  <a:pt x="11" y="22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229" name="矩形 4"/>
          <p:cNvSpPr>
            <a:spLocks noChangeArrowheads="1"/>
          </p:cNvSpPr>
          <p:nvPr/>
        </p:nvSpPr>
        <p:spPr bwMode="auto">
          <a:xfrm>
            <a:off x="2628900" y="1412875"/>
            <a:ext cx="12033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555875" y="6873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zhěn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7388" y="3243263"/>
            <a:ext cx="6896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枕边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枕头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87388" y="3933825"/>
            <a:ext cx="8729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我的枕边经常放着一些书。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2300" y="26670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2"/>
          <p:cNvSpPr/>
          <p:nvPr/>
        </p:nvSpPr>
        <p:spPr>
          <a:xfrm>
            <a:off x="4257675" y="1301750"/>
            <a:ext cx="3997325" cy="512763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雨雪天背上学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五边形 12"/>
          <p:cNvSpPr/>
          <p:nvPr/>
        </p:nvSpPr>
        <p:spPr>
          <a:xfrm>
            <a:off x="4257675" y="1851025"/>
            <a:ext cx="3997325" cy="512763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凑学费铺床被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五边形 12"/>
          <p:cNvSpPr/>
          <p:nvPr/>
        </p:nvSpPr>
        <p:spPr>
          <a:xfrm>
            <a:off x="4281488" y="2400300"/>
            <a:ext cx="3998912" cy="512763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夜摇船送报考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五边形 12"/>
          <p:cNvSpPr/>
          <p:nvPr/>
        </p:nvSpPr>
        <p:spPr>
          <a:xfrm>
            <a:off x="4281488" y="3008313"/>
            <a:ext cx="5281612" cy="512762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缝棉被送上学</a:t>
            </a:r>
          </a:p>
        </p:txBody>
      </p:sp>
      <p:sp>
        <p:nvSpPr>
          <p:cNvPr id="10" name="五边形 12"/>
          <p:cNvSpPr/>
          <p:nvPr/>
        </p:nvSpPr>
        <p:spPr>
          <a:xfrm>
            <a:off x="889000" y="1708150"/>
            <a:ext cx="3294063" cy="512763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卖茧子买枇杷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五边形 12"/>
          <p:cNvSpPr/>
          <p:nvPr/>
        </p:nvSpPr>
        <p:spPr>
          <a:xfrm>
            <a:off x="889000" y="2332038"/>
            <a:ext cx="3294063" cy="512762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被虫咬欲换房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五边形 12"/>
          <p:cNvSpPr/>
          <p:nvPr/>
        </p:nvSpPr>
        <p:spPr>
          <a:xfrm>
            <a:off x="920750" y="3025775"/>
            <a:ext cx="3294063" cy="511175"/>
          </a:xfrm>
          <a:prstGeom prst="homePlat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逛庙会糊万花筒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0" y="679450"/>
            <a:ext cx="8012113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开头：</a:t>
            </a:r>
            <a:r>
              <a:rPr lang="zh-CN" altLang="zh-CN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是昨夜梦中的经历吧，我刚刚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梦醒</a:t>
            </a:r>
            <a:r>
              <a:rPr lang="zh-CN" altLang="zh-CN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9963" y="3814763"/>
            <a:ext cx="5953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结尾：</a:t>
            </a:r>
            <a:r>
              <a:rPr lang="zh-CN" altLang="zh-CN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醒来</a:t>
            </a:r>
            <a:r>
              <a:rPr lang="zh-CN" altLang="zh-CN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，枕边一片湿。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文本框 1"/>
          <p:cNvSpPr txBox="1">
            <a:spLocks noChangeArrowheads="1"/>
          </p:cNvSpPr>
          <p:nvPr/>
        </p:nvSpPr>
        <p:spPr bwMode="auto">
          <a:xfrm>
            <a:off x="25400" y="28575"/>
            <a:ext cx="4718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活动二：忆场景，发现爱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32941" y="201380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10" grpId="0" animBg="1"/>
      <p:bldP spid="11" grpId="0" animBg="1"/>
      <p:bldP spid="12" grpId="0" animBg="1"/>
      <p:bldP spid="2" grpId="0"/>
      <p:bldP spid="2" grpId="1"/>
      <p:bldP spid="3" grpId="0"/>
      <p:bldP spid="3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503237" y="1604963"/>
            <a:ext cx="8374599" cy="34732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自读课文第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住逛庙会这个场景，用“——”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勾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出体现父爱的词句，批注自己的体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悟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带着体悟，</a:t>
            </a:r>
            <a:r>
              <a:rPr lang="zh-CN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读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出自己的感受。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339" name="组合 3"/>
          <p:cNvGrpSpPr/>
          <p:nvPr/>
        </p:nvGrpSpPr>
        <p:grpSpPr bwMode="auto">
          <a:xfrm>
            <a:off x="2198688" y="457200"/>
            <a:ext cx="4217036" cy="1147763"/>
            <a:chOff x="4039673" y="979388"/>
            <a:chExt cx="1394257" cy="1147811"/>
          </a:xfrm>
        </p:grpSpPr>
        <p:pic>
          <p:nvPicPr>
            <p:cNvPr id="1434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9673" y="979388"/>
              <a:ext cx="1215592" cy="1147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文本框 5"/>
            <p:cNvSpPr txBox="1">
              <a:spLocks noChangeArrowheads="1"/>
            </p:cNvSpPr>
            <p:nvPr/>
          </p:nvSpPr>
          <p:spPr bwMode="auto">
            <a:xfrm>
              <a:off x="4136249" y="1296266"/>
              <a:ext cx="1297681" cy="807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场景：逛庙会</a:t>
              </a:r>
              <a:endParaRPr lang="zh-CN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363538" y="68263"/>
            <a:ext cx="47179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活动三：抓细节，品悟爱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14350" y="1182688"/>
            <a:ext cx="83534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父亲从家里带了粽子，找个偏僻的地方，父子俩坐下吃凉粽子。吃完粽子，父亲觉得我太委屈了，领我到小摊上吃了碗热豆腐脑，我叫他也吃，他就是不吃。</a:t>
            </a:r>
          </a:p>
        </p:txBody>
      </p:sp>
      <p:pic>
        <p:nvPicPr>
          <p:cNvPr id="1639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5" y="3929063"/>
            <a:ext cx="855663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-46032"/>
            <a:ext cx="367506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755819" y="2721109"/>
            <a:ext cx="1755819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6354" y="1695583"/>
            <a:ext cx="422858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94478" y="2197368"/>
            <a:ext cx="422858" cy="5237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25463" y="1150949"/>
            <a:ext cx="8353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父亲从家里带了粽子，找个偏僻的地方，父子俩坐下吃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粽子。</a:t>
            </a:r>
          </a:p>
        </p:txBody>
      </p:sp>
      <p:pic>
        <p:nvPicPr>
          <p:cNvPr id="18435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5" y="3929063"/>
            <a:ext cx="855663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0713" y="2474924"/>
            <a:ext cx="822372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觉得我太委屈了，领我到小摊上吃了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豆腐脑，我叫他也吃，他就是不吃。</a:t>
            </a:r>
            <a:endParaRPr lang="zh-CN" altLang="en-US" sz="3200" dirty="0"/>
          </a:p>
        </p:txBody>
      </p:sp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3186"/>
            <a:ext cx="36766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274517" y="24769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2" grpId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mIxODZlNmEyNDY0YTg0MzczNGVlNGE4MWE1ODQwN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2502,&quot;width&quot;:250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2502,&quot;width&quot;:250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FFK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2658</Words>
  <Application>Microsoft Office PowerPoint</Application>
  <PresentationFormat>全屏显示(16:9)</PresentationFormat>
  <Paragraphs>395</Paragraphs>
  <Slides>53</Slides>
  <Notes>29</Notes>
  <HiddenSlides>0</HiddenSlides>
  <MMClips>5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黑体</vt:lpstr>
      <vt:lpstr>宋体</vt:lpstr>
      <vt:lpstr>Calibri</vt:lpstr>
      <vt:lpstr>Arial</vt:lpstr>
      <vt:lpstr>楷体</vt:lpstr>
      <vt:lpstr>隶书</vt:lpstr>
      <vt:lpstr>方正姚体</vt:lpstr>
      <vt:lpstr>Times New Roman</vt:lpstr>
      <vt:lpstr>FFKT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场景：买枇杷</vt:lpstr>
      <vt:lpstr>场景：被虫咬欲换房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KOS-MOS</dc:creator>
  <cp:lastModifiedBy>Lucifer K</cp:lastModifiedBy>
  <cp:revision>110</cp:revision>
  <dcterms:created xsi:type="dcterms:W3CDTF">2021-08-26T16:29:00Z</dcterms:created>
  <dcterms:modified xsi:type="dcterms:W3CDTF">2023-10-25T15:51:41Z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677CE062A3F840AE953C677383683D83</vt:lpwstr>
  </property>
</Properties>
</file>