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67" r:id="rId3"/>
    <p:sldId id="268" r:id="rId4"/>
    <p:sldId id="258" r:id="rId5"/>
    <p:sldId id="278" r:id="rId6"/>
    <p:sldId id="261" r:id="rId7"/>
    <p:sldId id="262" r:id="rId8"/>
    <p:sldId id="263" r:id="rId9"/>
    <p:sldId id="290" r:id="rId11"/>
    <p:sldId id="291" r:id="rId12"/>
    <p:sldId id="292" r:id="rId13"/>
    <p:sldId id="293" r:id="rId14"/>
    <p:sldId id="296" r:id="rId15"/>
    <p:sldId id="297" r:id="rId16"/>
    <p:sldId id="287" r:id="rId17"/>
    <p:sldId id="307" r:id="rId18"/>
    <p:sldId id="314" r:id="rId19"/>
    <p:sldId id="308" r:id="rId20"/>
    <p:sldId id="315" r:id="rId21"/>
    <p:sldId id="316" r:id="rId22"/>
    <p:sldId id="317" r:id="rId23"/>
    <p:sldId id="312" r:id="rId24"/>
    <p:sldId id="318" r:id="rId25"/>
    <p:sldId id="311" r:id="rId26"/>
    <p:sldId id="319" r:id="rId27"/>
    <p:sldId id="313" r:id="rId28"/>
    <p:sldId id="320" r:id="rId29"/>
    <p:sldId id="264" r:id="rId30"/>
    <p:sldId id="265" r:id="rId3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2FA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/>
    <p:restoredTop sz="94660"/>
  </p:normalViewPr>
  <p:slideViewPr>
    <p:cSldViewPr showGuides="1">
      <p:cViewPr varScale="1">
        <p:scale>
          <a:sx n="74" d="100"/>
          <a:sy n="74" d="100"/>
        </p:scale>
        <p:origin x="474" y="42"/>
      </p:cViewPr>
      <p:guideLst>
        <p:guide orient="horz" pos="2096"/>
        <p:guide pos="38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7FA90C-03A7-40B1-AA84-4B091601239A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48A4C-7C16-4EF8-8F66-386B0F69AF66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D0698-EFFC-452B-A64E-16CFD3B058A7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40A178-9E8F-49DE-98A5-EEE0907E147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F6B0C-366B-4D92-8096-F0AA091950AC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0427A0-C406-426D-8FCA-7814B731325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1"/>
          <p:cNvSpPr txBox="1"/>
          <p:nvPr/>
        </p:nvSpPr>
        <p:spPr>
          <a:xfrm>
            <a:off x="2639378" y="1988820"/>
            <a:ext cx="6858000" cy="1446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   欢迎各位家长走进数学课堂，参与孩子的成长！</a:t>
            </a:r>
            <a:endParaRPr lang="zh-CN" altLang="en-US" sz="4400" b="1" dirty="0">
              <a:solidFill>
                <a:srgbClr val="7030A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765175"/>
            <a:ext cx="9486900" cy="5603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任意多边形 6"/>
          <p:cNvSpPr/>
          <p:nvPr/>
        </p:nvSpPr>
        <p:spPr>
          <a:xfrm>
            <a:off x="3497580" y="1485265"/>
            <a:ext cx="2598420" cy="112458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5456555" y="4030980"/>
            <a:ext cx="4121785" cy="214058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765175"/>
            <a:ext cx="9486900" cy="5603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任意多边形 9"/>
          <p:cNvSpPr/>
          <p:nvPr/>
        </p:nvSpPr>
        <p:spPr>
          <a:xfrm>
            <a:off x="6096000" y="1196975"/>
            <a:ext cx="4324985" cy="1851660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999740" y="2061210"/>
            <a:ext cx="2092960" cy="1616075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765175"/>
            <a:ext cx="9486900" cy="5603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任意多边形 1"/>
          <p:cNvSpPr/>
          <p:nvPr/>
        </p:nvSpPr>
        <p:spPr>
          <a:xfrm>
            <a:off x="5810885" y="3213100"/>
            <a:ext cx="3455670" cy="122428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999740" y="2061210"/>
            <a:ext cx="2092960" cy="1616075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765175"/>
            <a:ext cx="9486900" cy="5603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任意多边形 2"/>
          <p:cNvSpPr/>
          <p:nvPr/>
        </p:nvSpPr>
        <p:spPr>
          <a:xfrm>
            <a:off x="5456555" y="4030980"/>
            <a:ext cx="4121785" cy="214058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999740" y="2061210"/>
            <a:ext cx="2092960" cy="1616075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21300000">
            <a:off x="1737360" y="1554480"/>
            <a:ext cx="1645920" cy="83883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16935" y="1487170"/>
            <a:ext cx="3164840" cy="1177290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  <p:bldP spid="2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任意多边形 3"/>
          <p:cNvSpPr/>
          <p:nvPr/>
        </p:nvSpPr>
        <p:spPr>
          <a:xfrm rot="21300000">
            <a:off x="1737360" y="1554480"/>
            <a:ext cx="1645920" cy="83883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16935" y="1487170"/>
            <a:ext cx="3164840" cy="1177290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21300000">
            <a:off x="1737360" y="1554480"/>
            <a:ext cx="1645920" cy="83883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416935" y="2863850"/>
            <a:ext cx="2664460" cy="85344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任意多边形 3"/>
          <p:cNvSpPr/>
          <p:nvPr/>
        </p:nvSpPr>
        <p:spPr>
          <a:xfrm rot="21300000">
            <a:off x="1737360" y="1554480"/>
            <a:ext cx="1645920" cy="83883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416935" y="2863850"/>
            <a:ext cx="2664460" cy="85344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21300000">
            <a:off x="1737360" y="1554480"/>
            <a:ext cx="1645920" cy="83883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046095" y="3328670"/>
            <a:ext cx="3070225" cy="148780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 Box 4"/>
          <p:cNvSpPr txBox="1"/>
          <p:nvPr/>
        </p:nvSpPr>
        <p:spPr>
          <a:xfrm>
            <a:off x="3359785" y="1700530"/>
            <a:ext cx="490918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北师大版 三年级上册 数学好玩</a:t>
            </a:r>
            <a:endParaRPr lang="zh-CN" altLang="en-US" sz="24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2" name="图片 112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7260" y="2613025"/>
            <a:ext cx="6707188" cy="2090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4"/>
          <p:cNvSpPr txBox="1"/>
          <p:nvPr/>
        </p:nvSpPr>
        <p:spPr>
          <a:xfrm>
            <a:off x="8256270" y="5156835"/>
            <a:ext cx="29584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棠外附小</a:t>
            </a:r>
            <a:r>
              <a:rPr lang="en-US" altLang="zh-CN" sz="24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樊志</a:t>
            </a:r>
            <a:r>
              <a:rPr lang="zh-CN" altLang="en-US" sz="24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红</a:t>
            </a:r>
            <a:endParaRPr lang="zh-CN" altLang="en-US" sz="24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任意多边形 3"/>
          <p:cNvSpPr/>
          <p:nvPr/>
        </p:nvSpPr>
        <p:spPr>
          <a:xfrm rot="21300000">
            <a:off x="1737360" y="1554480"/>
            <a:ext cx="1645920" cy="83883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046095" y="3328670"/>
            <a:ext cx="3070225" cy="148780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16935" y="1487170"/>
            <a:ext cx="3164840" cy="1177290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41120" y="2207895"/>
            <a:ext cx="1383030" cy="817880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  <p:bldP spid="2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16935" y="1487170"/>
            <a:ext cx="3164840" cy="1177290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41120" y="2207895"/>
            <a:ext cx="1383030" cy="817880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3" grpId="0" animBg="1"/>
      <p:bldP spid="53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41120" y="2207895"/>
            <a:ext cx="1383030" cy="817880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416935" y="2863850"/>
            <a:ext cx="2664460" cy="85344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41120" y="2207895"/>
            <a:ext cx="1383030" cy="817880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416935" y="2863850"/>
            <a:ext cx="2664460" cy="85344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环形箭头 26"/>
          <p:cNvSpPr/>
          <p:nvPr/>
        </p:nvSpPr>
        <p:spPr>
          <a:xfrm>
            <a:off x="7049135" y="2528570"/>
            <a:ext cx="3000375" cy="1512570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41120" y="2207895"/>
            <a:ext cx="1383030" cy="817880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046095" y="3328670"/>
            <a:ext cx="3070225" cy="148780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10460355" y="409829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豆豆家</a:t>
            </a:r>
            <a:endParaRPr lang="zh-CN" altLang="en-US" sz="2400" b="1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039735" y="3933190"/>
            <a:ext cx="2304415" cy="82232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794500" y="3437255"/>
            <a:ext cx="3571240" cy="1287145"/>
            <a:chOff x="10700" y="5413"/>
            <a:chExt cx="5624" cy="202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700" y="5854"/>
              <a:ext cx="2041" cy="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2662" y="5413"/>
              <a:ext cx="3663" cy="10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700" y="6194"/>
              <a:ext cx="1961" cy="124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57010" y="1845310"/>
            <a:ext cx="3794760" cy="1576070"/>
            <a:chOff x="10497" y="1354"/>
            <a:chExt cx="5976" cy="2482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1165" y="3401"/>
              <a:ext cx="2608" cy="34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10497" y="1354"/>
              <a:ext cx="5976" cy="2483"/>
              <a:chOff x="10448" y="2930"/>
              <a:chExt cx="5976" cy="2483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3710" y="4977"/>
                <a:ext cx="2714" cy="43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10448" y="3794"/>
                <a:ext cx="3062" cy="1021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10" y="3807"/>
                <a:ext cx="2835" cy="7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文本框 22"/>
              <p:cNvSpPr txBox="1"/>
              <p:nvPr/>
            </p:nvSpPr>
            <p:spPr>
              <a:xfrm>
                <a:off x="13190" y="2930"/>
                <a:ext cx="1142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400"/>
                  <a:t>1</a:t>
                </a:r>
                <a:endParaRPr lang="en-US" altLang="zh-CN" sz="2400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8361680" y="4725035"/>
            <a:ext cx="375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14624" t="5737" r="14261" b="15176"/>
          <a:stretch>
            <a:fillRect/>
          </a:stretch>
        </p:blipFill>
        <p:spPr>
          <a:xfrm>
            <a:off x="10301605" y="2752090"/>
            <a:ext cx="138938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094740"/>
            <a:ext cx="6744970" cy="3983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空心弧 52"/>
          <p:cNvSpPr/>
          <p:nvPr/>
        </p:nvSpPr>
        <p:spPr>
          <a:xfrm rot="10500000">
            <a:off x="7120890" y="3314700"/>
            <a:ext cx="2762250" cy="1087120"/>
          </a:xfrm>
          <a:prstGeom prst="blockArc">
            <a:avLst>
              <a:gd name="adj1" fmla="val 10599485"/>
              <a:gd name="adj2" fmla="val 0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41120" y="2207895"/>
            <a:ext cx="1383030" cy="817880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046095" y="3328670"/>
            <a:ext cx="3070225" cy="148780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7" name="矩形 33"/>
          <p:cNvSpPr/>
          <p:nvPr/>
        </p:nvSpPr>
        <p:spPr>
          <a:xfrm>
            <a:off x="1127443" y="1340485"/>
            <a:ext cx="8312150" cy="1570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r>
              <a:rPr lang="zh-CN" altLang="en-US" sz="4800" dirty="0">
                <a:solidFill>
                  <a:srgbClr val="FF9B05"/>
                </a:solidFill>
                <a:latin typeface="华文彩云" pitchFamily="2" charset="-122"/>
                <a:ea typeface="华文彩云" pitchFamily="2" charset="-122"/>
              </a:rPr>
              <a:t>    你有什么想和大家分享的呢？</a:t>
            </a:r>
            <a:endParaRPr lang="zh-CN" altLang="en-US" sz="4800" dirty="0">
              <a:solidFill>
                <a:srgbClr val="FF0000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7760" y="2708910"/>
            <a:ext cx="886968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这节课我学习了搭配的方法。思考时要有序、全面。可以一一列举，或者画图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表示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，还可以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列算式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计算。如果可以想成几个几相加就可以列（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）法算式进行计算。</a:t>
            </a:r>
            <a:endParaRPr lang="zh-CN" altLang="zh-CN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592128" y="4293235"/>
            <a:ext cx="1173162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乘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1"/>
          <p:cNvSpPr txBox="1"/>
          <p:nvPr/>
        </p:nvSpPr>
        <p:spPr>
          <a:xfrm>
            <a:off x="2855595" y="1268730"/>
            <a:ext cx="864743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想一想：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48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用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这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四个数组成数位上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没有重复数字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位数，这些两位数如果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从小到大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排列，排在第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个的两位数是（</a:t>
            </a:r>
            <a:r>
              <a:rPr lang="en-US" altLang="zh-CN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4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</a:rPr>
              <a:t>）。</a:t>
            </a:r>
            <a:endParaRPr lang="zh-CN" altLang="en-US" sz="48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25" y="1340485"/>
            <a:ext cx="2427605" cy="2286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1"/>
          <p:cNvGrpSpPr/>
          <p:nvPr/>
        </p:nvGrpSpPr>
        <p:grpSpPr>
          <a:xfrm>
            <a:off x="1343343" y="1052830"/>
            <a:ext cx="7789862" cy="523875"/>
            <a:chOff x="703" y="508"/>
            <a:chExt cx="4907" cy="330"/>
          </a:xfrm>
        </p:grpSpPr>
        <p:pic>
          <p:nvPicPr>
            <p:cNvPr id="16409" name="Picture 2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03" y="545"/>
              <a:ext cx="249" cy="25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410" name="TextBox 35"/>
            <p:cNvSpPr txBox="1"/>
            <p:nvPr/>
          </p:nvSpPr>
          <p:spPr>
            <a:xfrm>
              <a:off x="938" y="508"/>
              <a:ext cx="4672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eaLnBrk="0" hangingPunct="0"/>
              <a:r>
                <a:rPr lang="zh-CN" altLang="en-US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要选一顶帽子和一条裤子，可以怎样搭配呢？</a:t>
              </a:r>
              <a:endPara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6402" name="图片 27" descr="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83" y="2205038"/>
            <a:ext cx="2511425" cy="2876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28" descr="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758" y="3076575"/>
            <a:ext cx="1549400" cy="1449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图片 31" descr="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583" y="2362200"/>
            <a:ext cx="1374775" cy="1008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图片 32" descr="2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795" y="2224088"/>
            <a:ext cx="1628775" cy="1517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图片 33" descr="2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7133" y="3683000"/>
            <a:ext cx="1566862" cy="1439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图片 34" descr="2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0758" y="3727450"/>
            <a:ext cx="1511300" cy="1430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34" name="TextBox 11"/>
          <p:cNvSpPr txBox="1"/>
          <p:nvPr/>
        </p:nvSpPr>
        <p:spPr>
          <a:xfrm>
            <a:off x="1763395" y="5516880"/>
            <a:ext cx="76492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一共有多少种不同的搭配方法？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4" grpId="0"/>
      <p:bldP spid="1743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Box 11"/>
          <p:cNvSpPr txBox="1"/>
          <p:nvPr/>
        </p:nvSpPr>
        <p:spPr>
          <a:xfrm>
            <a:off x="1559560" y="908368"/>
            <a:ext cx="6858000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一共有多少种不同的搭配方法？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5171" name="AutoShape 31"/>
          <p:cNvSpPr/>
          <p:nvPr/>
        </p:nvSpPr>
        <p:spPr>
          <a:xfrm>
            <a:off x="1271905" y="1772920"/>
            <a:ext cx="8452485" cy="4491355"/>
          </a:xfrm>
          <a:prstGeom prst="roundRect">
            <a:avLst>
              <a:gd name="adj" fmla="val 8852"/>
            </a:avLst>
          </a:prstGeom>
          <a:gradFill rotWithShape="1">
            <a:gsLst>
              <a:gs pos="0">
                <a:srgbClr val="FFFFFF"/>
              </a:gs>
              <a:gs pos="100000">
                <a:srgbClr val="FFFFFF"/>
              </a:gs>
            </a:gsLst>
            <a:lin ang="18900000" scaled="1"/>
            <a:tileRect/>
          </a:gradFill>
          <a:ln w="381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、和同桌摆一摆。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、四人小组说一说我是怎么摆的。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</a:rPr>
              <a:t>想一想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：在搭配的过程中如何才能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做到不重复不遗漏？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5172" name="AutoShape 33"/>
          <p:cNvSpPr/>
          <p:nvPr/>
        </p:nvSpPr>
        <p:spPr>
          <a:xfrm>
            <a:off x="1487170" y="1916430"/>
            <a:ext cx="2057400" cy="519113"/>
          </a:xfrm>
          <a:prstGeom prst="roundRect">
            <a:avLst>
              <a:gd name="adj" fmla="val 50000"/>
            </a:avLst>
          </a:prstGeom>
          <a:solidFill>
            <a:srgbClr val="3366FF">
              <a:alpha val="50980"/>
            </a:srgbClr>
          </a:solidFill>
          <a:ln w="41275" cap="flat" cmpd="sng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活动要求：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ldLvl="0" animBg="1"/>
      <p:bldP spid="13517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8" descr="26.png"/>
          <p:cNvPicPr>
            <a:picLocks noChangeAspect="1"/>
          </p:cNvPicPr>
          <p:nvPr/>
        </p:nvPicPr>
        <p:blipFill>
          <a:blip r:embed="rId1"/>
          <a:srcRect b="5359"/>
          <a:stretch>
            <a:fillRect/>
          </a:stretch>
        </p:blipFill>
        <p:spPr>
          <a:xfrm>
            <a:off x="839470" y="1556385"/>
            <a:ext cx="4752975" cy="3135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405" y="835978"/>
            <a:ext cx="3527425" cy="1214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11" descr="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520" y="2132965"/>
            <a:ext cx="3651250" cy="225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070" y="5157153"/>
            <a:ext cx="5148263" cy="51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167755" y="1341120"/>
            <a:ext cx="52514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你能找到哪些数学信息？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896225" y="2524760"/>
            <a:ext cx="3896360" cy="1198880"/>
            <a:chOff x="12677" y="4531"/>
            <a:chExt cx="6136" cy="1888"/>
          </a:xfrm>
        </p:grpSpPr>
        <p:sp>
          <p:nvSpPr>
            <p:cNvPr id="4" name="文本框 3"/>
            <p:cNvSpPr txBox="1"/>
            <p:nvPr/>
          </p:nvSpPr>
          <p:spPr>
            <a:xfrm>
              <a:off x="14817" y="4531"/>
              <a:ext cx="3996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b="1"/>
                <a:t>主食有</a:t>
              </a:r>
              <a:r>
                <a:rPr lang="en-US" altLang="zh-CN" sz="3600" b="1">
                  <a:gradFill>
                    <a:gsLst>
                      <a:gs pos="0">
                        <a:srgbClr val="E30000"/>
                      </a:gs>
                      <a:gs pos="100000">
                        <a:srgbClr val="760303"/>
                      </a:gs>
                    </a:gsLst>
                    <a:lin scaled="0"/>
                  </a:gradFill>
                </a:rPr>
                <a:t>2</a:t>
              </a:r>
              <a:r>
                <a:rPr lang="zh-CN" altLang="en-US" sz="3600" b="1">
                  <a:gradFill>
                    <a:gsLst>
                      <a:gs pos="0">
                        <a:srgbClr val="E30000"/>
                      </a:gs>
                      <a:gs pos="100000">
                        <a:srgbClr val="760303"/>
                      </a:gs>
                    </a:gsLst>
                    <a:lin scaled="0"/>
                  </a:gradFill>
                </a:rPr>
                <a:t>种</a:t>
              </a:r>
              <a:endParaRPr lang="zh-CN" altLang="en-US" sz="3600" b="1"/>
            </a:p>
            <a:p>
              <a:endParaRPr lang="zh-CN" altLang="en-US" sz="3600" b="1"/>
            </a:p>
          </p:txBody>
        </p:sp>
        <p:sp>
          <p:nvSpPr>
            <p:cNvPr id="6" name="右箭头 5"/>
            <p:cNvSpPr/>
            <p:nvPr/>
          </p:nvSpPr>
          <p:spPr>
            <a:xfrm rot="21180000">
              <a:off x="12677" y="5290"/>
              <a:ext cx="1955" cy="3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759825" y="3357245"/>
            <a:ext cx="3113405" cy="645160"/>
            <a:chOff x="13909" y="4892"/>
            <a:chExt cx="4903" cy="1016"/>
          </a:xfrm>
        </p:grpSpPr>
        <p:sp>
          <p:nvSpPr>
            <p:cNvPr id="5" name="文本框 4"/>
            <p:cNvSpPr txBox="1"/>
            <p:nvPr/>
          </p:nvSpPr>
          <p:spPr>
            <a:xfrm>
              <a:off x="14816" y="4892"/>
              <a:ext cx="399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b="1"/>
                <a:t>炒菜有</a:t>
              </a:r>
              <a:r>
                <a:rPr lang="en-US" altLang="zh-CN" sz="3600" b="1">
                  <a:gradFill>
                    <a:gsLst>
                      <a:gs pos="0">
                        <a:srgbClr val="E30000"/>
                      </a:gs>
                      <a:gs pos="100000">
                        <a:srgbClr val="760303"/>
                      </a:gs>
                    </a:gsLst>
                    <a:lin scaled="0"/>
                  </a:gradFill>
                </a:rPr>
                <a:t>3</a:t>
              </a:r>
              <a:r>
                <a:rPr lang="zh-CN" altLang="en-US" sz="3600" b="1">
                  <a:gradFill>
                    <a:gsLst>
                      <a:gs pos="0">
                        <a:srgbClr val="E30000"/>
                      </a:gs>
                      <a:gs pos="100000">
                        <a:srgbClr val="760303"/>
                      </a:gs>
                    </a:gsLst>
                    <a:lin scaled="0"/>
                  </a:gradFill>
                </a:rPr>
                <a:t>种</a:t>
              </a:r>
              <a:endParaRPr lang="zh-CN" altLang="en-US" sz="3600" b="1"/>
            </a:p>
          </p:txBody>
        </p:sp>
        <p:sp>
          <p:nvSpPr>
            <p:cNvPr id="7" name="右箭头 6"/>
            <p:cNvSpPr/>
            <p:nvPr/>
          </p:nvSpPr>
          <p:spPr>
            <a:xfrm>
              <a:off x="13909" y="5059"/>
              <a:ext cx="907" cy="5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84388" y="907733"/>
            <a:ext cx="8034337" cy="4745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388" y="5732145"/>
            <a:ext cx="8315325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椭圆 8"/>
          <p:cNvSpPr/>
          <p:nvPr/>
        </p:nvSpPr>
        <p:spPr>
          <a:xfrm>
            <a:off x="6901815" y="4911090"/>
            <a:ext cx="368935" cy="49911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4465320" y="1485900"/>
            <a:ext cx="354013" cy="35083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4" name="椭圆 3"/>
          <p:cNvSpPr/>
          <p:nvPr/>
        </p:nvSpPr>
        <p:spPr>
          <a:xfrm>
            <a:off x="6956108" y="3502025"/>
            <a:ext cx="365125" cy="44291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7392670" y="1412875"/>
            <a:ext cx="427038" cy="336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6" name="椭圆 5"/>
          <p:cNvSpPr/>
          <p:nvPr/>
        </p:nvSpPr>
        <p:spPr>
          <a:xfrm>
            <a:off x="3635375" y="2809875"/>
            <a:ext cx="450215" cy="38290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12633" y="835978"/>
            <a:ext cx="8034337" cy="4745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683" y="5717540"/>
            <a:ext cx="8315325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任意多边形 3"/>
          <p:cNvSpPr/>
          <p:nvPr/>
        </p:nvSpPr>
        <p:spPr>
          <a:xfrm>
            <a:off x="3130233" y="1886903"/>
            <a:ext cx="1895475" cy="1452563"/>
          </a:xfrm>
          <a:custGeom>
            <a:avLst/>
            <a:gdLst>
              <a:gd name="connsiteX0" fmla="*/ 24 w 2985"/>
              <a:gd name="connsiteY0" fmla="*/ 420 h 2287"/>
              <a:gd name="connsiteX1" fmla="*/ 4 w 2985"/>
              <a:gd name="connsiteY1" fmla="*/ 524 h 2287"/>
              <a:gd name="connsiteX2" fmla="*/ 4 w 2985"/>
              <a:gd name="connsiteY2" fmla="*/ 629 h 2287"/>
              <a:gd name="connsiteX3" fmla="*/ 4 w 2985"/>
              <a:gd name="connsiteY3" fmla="*/ 733 h 2287"/>
              <a:gd name="connsiteX4" fmla="*/ 4 w 2985"/>
              <a:gd name="connsiteY4" fmla="*/ 838 h 2287"/>
              <a:gd name="connsiteX5" fmla="*/ 4 w 2985"/>
              <a:gd name="connsiteY5" fmla="*/ 942 h 2287"/>
              <a:gd name="connsiteX6" fmla="*/ 45 w 2985"/>
              <a:gd name="connsiteY6" fmla="*/ 1047 h 2287"/>
              <a:gd name="connsiteX7" fmla="*/ 66 w 2985"/>
              <a:gd name="connsiteY7" fmla="*/ 1151 h 2287"/>
              <a:gd name="connsiteX8" fmla="*/ 108 w 2985"/>
              <a:gd name="connsiteY8" fmla="*/ 1256 h 2287"/>
              <a:gd name="connsiteX9" fmla="*/ 171 w 2985"/>
              <a:gd name="connsiteY9" fmla="*/ 1360 h 2287"/>
              <a:gd name="connsiteX10" fmla="*/ 212 w 2985"/>
              <a:gd name="connsiteY10" fmla="*/ 1464 h 2287"/>
              <a:gd name="connsiteX11" fmla="*/ 275 w 2985"/>
              <a:gd name="connsiteY11" fmla="*/ 1569 h 2287"/>
              <a:gd name="connsiteX12" fmla="*/ 338 w 2985"/>
              <a:gd name="connsiteY12" fmla="*/ 1673 h 2287"/>
              <a:gd name="connsiteX13" fmla="*/ 421 w 2985"/>
              <a:gd name="connsiteY13" fmla="*/ 1799 h 2287"/>
              <a:gd name="connsiteX14" fmla="*/ 526 w 2985"/>
              <a:gd name="connsiteY14" fmla="*/ 1841 h 2287"/>
              <a:gd name="connsiteX15" fmla="*/ 630 w 2985"/>
              <a:gd name="connsiteY15" fmla="*/ 1861 h 2287"/>
              <a:gd name="connsiteX16" fmla="*/ 735 w 2985"/>
              <a:gd name="connsiteY16" fmla="*/ 1924 h 2287"/>
              <a:gd name="connsiteX17" fmla="*/ 839 w 2985"/>
              <a:gd name="connsiteY17" fmla="*/ 1987 h 2287"/>
              <a:gd name="connsiteX18" fmla="*/ 944 w 2985"/>
              <a:gd name="connsiteY18" fmla="*/ 2049 h 2287"/>
              <a:gd name="connsiteX19" fmla="*/ 1048 w 2985"/>
              <a:gd name="connsiteY19" fmla="*/ 2091 h 2287"/>
              <a:gd name="connsiteX20" fmla="*/ 1153 w 2985"/>
              <a:gd name="connsiteY20" fmla="*/ 2133 h 2287"/>
              <a:gd name="connsiteX21" fmla="*/ 1257 w 2985"/>
              <a:gd name="connsiteY21" fmla="*/ 2154 h 2287"/>
              <a:gd name="connsiteX22" fmla="*/ 1361 w 2985"/>
              <a:gd name="connsiteY22" fmla="*/ 2196 h 2287"/>
              <a:gd name="connsiteX23" fmla="*/ 1466 w 2985"/>
              <a:gd name="connsiteY23" fmla="*/ 2217 h 2287"/>
              <a:gd name="connsiteX24" fmla="*/ 1570 w 2985"/>
              <a:gd name="connsiteY24" fmla="*/ 2217 h 2287"/>
              <a:gd name="connsiteX25" fmla="*/ 1675 w 2985"/>
              <a:gd name="connsiteY25" fmla="*/ 2237 h 2287"/>
              <a:gd name="connsiteX26" fmla="*/ 1779 w 2985"/>
              <a:gd name="connsiteY26" fmla="*/ 2237 h 2287"/>
              <a:gd name="connsiteX27" fmla="*/ 1884 w 2985"/>
              <a:gd name="connsiteY27" fmla="*/ 2237 h 2287"/>
              <a:gd name="connsiteX28" fmla="*/ 1988 w 2985"/>
              <a:gd name="connsiteY28" fmla="*/ 2237 h 2287"/>
              <a:gd name="connsiteX29" fmla="*/ 2093 w 2985"/>
              <a:gd name="connsiteY29" fmla="*/ 2237 h 2287"/>
              <a:gd name="connsiteX30" fmla="*/ 2197 w 2985"/>
              <a:gd name="connsiteY30" fmla="*/ 2237 h 2287"/>
              <a:gd name="connsiteX31" fmla="*/ 2301 w 2985"/>
              <a:gd name="connsiteY31" fmla="*/ 2258 h 2287"/>
              <a:gd name="connsiteX32" fmla="*/ 2406 w 2985"/>
              <a:gd name="connsiteY32" fmla="*/ 2279 h 2287"/>
              <a:gd name="connsiteX33" fmla="*/ 2510 w 2985"/>
              <a:gd name="connsiteY33" fmla="*/ 2279 h 2287"/>
              <a:gd name="connsiteX34" fmla="*/ 2615 w 2985"/>
              <a:gd name="connsiteY34" fmla="*/ 2279 h 2287"/>
              <a:gd name="connsiteX35" fmla="*/ 2719 w 2985"/>
              <a:gd name="connsiteY35" fmla="*/ 2279 h 2287"/>
              <a:gd name="connsiteX36" fmla="*/ 2824 w 2985"/>
              <a:gd name="connsiteY36" fmla="*/ 2279 h 2287"/>
              <a:gd name="connsiteX37" fmla="*/ 2970 w 2985"/>
              <a:gd name="connsiteY37" fmla="*/ 2258 h 2287"/>
              <a:gd name="connsiteX38" fmla="*/ 2970 w 2985"/>
              <a:gd name="connsiteY38" fmla="*/ 2091 h 2287"/>
              <a:gd name="connsiteX39" fmla="*/ 2865 w 2985"/>
              <a:gd name="connsiteY39" fmla="*/ 2008 h 2287"/>
              <a:gd name="connsiteX40" fmla="*/ 2824 w 2985"/>
              <a:gd name="connsiteY40" fmla="*/ 1903 h 2287"/>
              <a:gd name="connsiteX41" fmla="*/ 2761 w 2985"/>
              <a:gd name="connsiteY41" fmla="*/ 1799 h 2287"/>
              <a:gd name="connsiteX42" fmla="*/ 2719 w 2985"/>
              <a:gd name="connsiteY42" fmla="*/ 1694 h 2287"/>
              <a:gd name="connsiteX43" fmla="*/ 2698 w 2985"/>
              <a:gd name="connsiteY43" fmla="*/ 1590 h 2287"/>
              <a:gd name="connsiteX44" fmla="*/ 2657 w 2985"/>
              <a:gd name="connsiteY44" fmla="*/ 1485 h 2287"/>
              <a:gd name="connsiteX45" fmla="*/ 2552 w 2985"/>
              <a:gd name="connsiteY45" fmla="*/ 1423 h 2287"/>
              <a:gd name="connsiteX46" fmla="*/ 2448 w 2985"/>
              <a:gd name="connsiteY46" fmla="*/ 1444 h 2287"/>
              <a:gd name="connsiteX47" fmla="*/ 2343 w 2985"/>
              <a:gd name="connsiteY47" fmla="*/ 1464 h 2287"/>
              <a:gd name="connsiteX48" fmla="*/ 2239 w 2985"/>
              <a:gd name="connsiteY48" fmla="*/ 1464 h 2287"/>
              <a:gd name="connsiteX49" fmla="*/ 2134 w 2985"/>
              <a:gd name="connsiteY49" fmla="*/ 1464 h 2287"/>
              <a:gd name="connsiteX50" fmla="*/ 2030 w 2985"/>
              <a:gd name="connsiteY50" fmla="*/ 1464 h 2287"/>
              <a:gd name="connsiteX51" fmla="*/ 1925 w 2985"/>
              <a:gd name="connsiteY51" fmla="*/ 1444 h 2287"/>
              <a:gd name="connsiteX52" fmla="*/ 1800 w 2985"/>
              <a:gd name="connsiteY52" fmla="*/ 1423 h 2287"/>
              <a:gd name="connsiteX53" fmla="*/ 1696 w 2985"/>
              <a:gd name="connsiteY53" fmla="*/ 1423 h 2287"/>
              <a:gd name="connsiteX54" fmla="*/ 1591 w 2985"/>
              <a:gd name="connsiteY54" fmla="*/ 1402 h 2287"/>
              <a:gd name="connsiteX55" fmla="*/ 1487 w 2985"/>
              <a:gd name="connsiteY55" fmla="*/ 1381 h 2287"/>
              <a:gd name="connsiteX56" fmla="*/ 1382 w 2985"/>
              <a:gd name="connsiteY56" fmla="*/ 1360 h 2287"/>
              <a:gd name="connsiteX57" fmla="*/ 1278 w 2985"/>
              <a:gd name="connsiteY57" fmla="*/ 1339 h 2287"/>
              <a:gd name="connsiteX58" fmla="*/ 1173 w 2985"/>
              <a:gd name="connsiteY58" fmla="*/ 1276 h 2287"/>
              <a:gd name="connsiteX59" fmla="*/ 1048 w 2985"/>
              <a:gd name="connsiteY59" fmla="*/ 1172 h 2287"/>
              <a:gd name="connsiteX60" fmla="*/ 944 w 2985"/>
              <a:gd name="connsiteY60" fmla="*/ 1068 h 2287"/>
              <a:gd name="connsiteX61" fmla="*/ 881 w 2985"/>
              <a:gd name="connsiteY61" fmla="*/ 963 h 2287"/>
              <a:gd name="connsiteX62" fmla="*/ 839 w 2985"/>
              <a:gd name="connsiteY62" fmla="*/ 859 h 2287"/>
              <a:gd name="connsiteX63" fmla="*/ 818 w 2985"/>
              <a:gd name="connsiteY63" fmla="*/ 754 h 2287"/>
              <a:gd name="connsiteX64" fmla="*/ 776 w 2985"/>
              <a:gd name="connsiteY64" fmla="*/ 650 h 2287"/>
              <a:gd name="connsiteX65" fmla="*/ 776 w 2985"/>
              <a:gd name="connsiteY65" fmla="*/ 545 h 2287"/>
              <a:gd name="connsiteX66" fmla="*/ 776 w 2985"/>
              <a:gd name="connsiteY66" fmla="*/ 441 h 2287"/>
              <a:gd name="connsiteX67" fmla="*/ 797 w 2985"/>
              <a:gd name="connsiteY67" fmla="*/ 336 h 2287"/>
              <a:gd name="connsiteX68" fmla="*/ 693 w 2985"/>
              <a:gd name="connsiteY68" fmla="*/ 211 h 2287"/>
              <a:gd name="connsiteX69" fmla="*/ 588 w 2985"/>
              <a:gd name="connsiteY69" fmla="*/ 169 h 2287"/>
              <a:gd name="connsiteX70" fmla="*/ 484 w 2985"/>
              <a:gd name="connsiteY70" fmla="*/ 128 h 2287"/>
              <a:gd name="connsiteX71" fmla="*/ 380 w 2985"/>
              <a:gd name="connsiteY71" fmla="*/ 65 h 2287"/>
              <a:gd name="connsiteX72" fmla="*/ 275 w 2985"/>
              <a:gd name="connsiteY72" fmla="*/ 44 h 2287"/>
              <a:gd name="connsiteX73" fmla="*/ 171 w 2985"/>
              <a:gd name="connsiteY73" fmla="*/ 2 h 2287"/>
              <a:gd name="connsiteX74" fmla="*/ 108 w 2985"/>
              <a:gd name="connsiteY74" fmla="*/ 107 h 2287"/>
              <a:gd name="connsiteX75" fmla="*/ 87 w 2985"/>
              <a:gd name="connsiteY75" fmla="*/ 211 h 2287"/>
              <a:gd name="connsiteX76" fmla="*/ 66 w 2985"/>
              <a:gd name="connsiteY76" fmla="*/ 316 h 2287"/>
              <a:gd name="connsiteX77" fmla="*/ 45 w 2985"/>
              <a:gd name="connsiteY77" fmla="*/ 420 h 2287"/>
              <a:gd name="connsiteX78" fmla="*/ 24 w 2985"/>
              <a:gd name="connsiteY78" fmla="*/ 524 h 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86" h="2287">
                <a:moveTo>
                  <a:pt x="24" y="420"/>
                </a:moveTo>
                <a:cubicBezTo>
                  <a:pt x="20" y="439"/>
                  <a:pt x="8" y="482"/>
                  <a:pt x="4" y="524"/>
                </a:cubicBezTo>
                <a:cubicBezTo>
                  <a:pt x="0" y="566"/>
                  <a:pt x="4" y="587"/>
                  <a:pt x="4" y="629"/>
                </a:cubicBezTo>
                <a:cubicBezTo>
                  <a:pt x="4" y="671"/>
                  <a:pt x="4" y="691"/>
                  <a:pt x="4" y="733"/>
                </a:cubicBezTo>
                <a:cubicBezTo>
                  <a:pt x="4" y="775"/>
                  <a:pt x="4" y="796"/>
                  <a:pt x="4" y="838"/>
                </a:cubicBezTo>
                <a:cubicBezTo>
                  <a:pt x="4" y="880"/>
                  <a:pt x="-4" y="900"/>
                  <a:pt x="4" y="942"/>
                </a:cubicBezTo>
                <a:cubicBezTo>
                  <a:pt x="12" y="984"/>
                  <a:pt x="33" y="1005"/>
                  <a:pt x="45" y="1047"/>
                </a:cubicBezTo>
                <a:cubicBezTo>
                  <a:pt x="57" y="1089"/>
                  <a:pt x="53" y="1109"/>
                  <a:pt x="66" y="1151"/>
                </a:cubicBezTo>
                <a:cubicBezTo>
                  <a:pt x="79" y="1193"/>
                  <a:pt x="87" y="1214"/>
                  <a:pt x="108" y="1256"/>
                </a:cubicBezTo>
                <a:cubicBezTo>
                  <a:pt x="129" y="1298"/>
                  <a:pt x="150" y="1318"/>
                  <a:pt x="171" y="1360"/>
                </a:cubicBezTo>
                <a:cubicBezTo>
                  <a:pt x="192" y="1402"/>
                  <a:pt x="191" y="1422"/>
                  <a:pt x="212" y="1464"/>
                </a:cubicBezTo>
                <a:cubicBezTo>
                  <a:pt x="233" y="1506"/>
                  <a:pt x="250" y="1527"/>
                  <a:pt x="275" y="1569"/>
                </a:cubicBezTo>
                <a:cubicBezTo>
                  <a:pt x="300" y="1611"/>
                  <a:pt x="309" y="1631"/>
                  <a:pt x="338" y="1673"/>
                </a:cubicBezTo>
                <a:cubicBezTo>
                  <a:pt x="367" y="1715"/>
                  <a:pt x="383" y="1765"/>
                  <a:pt x="421" y="1799"/>
                </a:cubicBezTo>
                <a:cubicBezTo>
                  <a:pt x="459" y="1833"/>
                  <a:pt x="484" y="1824"/>
                  <a:pt x="526" y="1841"/>
                </a:cubicBezTo>
                <a:cubicBezTo>
                  <a:pt x="568" y="1858"/>
                  <a:pt x="588" y="1844"/>
                  <a:pt x="630" y="1861"/>
                </a:cubicBezTo>
                <a:cubicBezTo>
                  <a:pt x="672" y="1878"/>
                  <a:pt x="693" y="1899"/>
                  <a:pt x="735" y="1924"/>
                </a:cubicBezTo>
                <a:cubicBezTo>
                  <a:pt x="777" y="1949"/>
                  <a:pt x="797" y="1962"/>
                  <a:pt x="839" y="1987"/>
                </a:cubicBezTo>
                <a:cubicBezTo>
                  <a:pt x="881" y="2012"/>
                  <a:pt x="902" y="2028"/>
                  <a:pt x="944" y="2049"/>
                </a:cubicBezTo>
                <a:cubicBezTo>
                  <a:pt x="986" y="2070"/>
                  <a:pt x="1006" y="2074"/>
                  <a:pt x="1048" y="2091"/>
                </a:cubicBezTo>
                <a:cubicBezTo>
                  <a:pt x="1090" y="2108"/>
                  <a:pt x="1111" y="2120"/>
                  <a:pt x="1153" y="2133"/>
                </a:cubicBezTo>
                <a:cubicBezTo>
                  <a:pt x="1195" y="2146"/>
                  <a:pt x="1215" y="2141"/>
                  <a:pt x="1257" y="2154"/>
                </a:cubicBezTo>
                <a:cubicBezTo>
                  <a:pt x="1299" y="2167"/>
                  <a:pt x="1319" y="2183"/>
                  <a:pt x="1361" y="2196"/>
                </a:cubicBezTo>
                <a:cubicBezTo>
                  <a:pt x="1403" y="2209"/>
                  <a:pt x="1424" y="2213"/>
                  <a:pt x="1466" y="2217"/>
                </a:cubicBezTo>
                <a:cubicBezTo>
                  <a:pt x="1508" y="2221"/>
                  <a:pt x="1528" y="2213"/>
                  <a:pt x="1570" y="2217"/>
                </a:cubicBezTo>
                <a:cubicBezTo>
                  <a:pt x="1612" y="2221"/>
                  <a:pt x="1633" y="2233"/>
                  <a:pt x="1675" y="2237"/>
                </a:cubicBezTo>
                <a:cubicBezTo>
                  <a:pt x="1717" y="2241"/>
                  <a:pt x="1737" y="2237"/>
                  <a:pt x="1779" y="2237"/>
                </a:cubicBezTo>
                <a:cubicBezTo>
                  <a:pt x="1821" y="2237"/>
                  <a:pt x="1842" y="2237"/>
                  <a:pt x="1884" y="2237"/>
                </a:cubicBezTo>
                <a:cubicBezTo>
                  <a:pt x="1926" y="2237"/>
                  <a:pt x="1946" y="2237"/>
                  <a:pt x="1988" y="2237"/>
                </a:cubicBezTo>
                <a:cubicBezTo>
                  <a:pt x="2030" y="2237"/>
                  <a:pt x="2051" y="2237"/>
                  <a:pt x="2093" y="2237"/>
                </a:cubicBezTo>
                <a:cubicBezTo>
                  <a:pt x="2135" y="2237"/>
                  <a:pt x="2155" y="2233"/>
                  <a:pt x="2197" y="2237"/>
                </a:cubicBezTo>
                <a:cubicBezTo>
                  <a:pt x="2239" y="2241"/>
                  <a:pt x="2259" y="2250"/>
                  <a:pt x="2301" y="2258"/>
                </a:cubicBezTo>
                <a:cubicBezTo>
                  <a:pt x="2343" y="2266"/>
                  <a:pt x="2364" y="2275"/>
                  <a:pt x="2406" y="2279"/>
                </a:cubicBezTo>
                <a:cubicBezTo>
                  <a:pt x="2448" y="2283"/>
                  <a:pt x="2468" y="2279"/>
                  <a:pt x="2510" y="2279"/>
                </a:cubicBezTo>
                <a:cubicBezTo>
                  <a:pt x="2552" y="2279"/>
                  <a:pt x="2573" y="2279"/>
                  <a:pt x="2615" y="2279"/>
                </a:cubicBezTo>
                <a:cubicBezTo>
                  <a:pt x="2657" y="2279"/>
                  <a:pt x="2677" y="2279"/>
                  <a:pt x="2719" y="2279"/>
                </a:cubicBezTo>
                <a:cubicBezTo>
                  <a:pt x="2761" y="2279"/>
                  <a:pt x="2782" y="2296"/>
                  <a:pt x="2824" y="2279"/>
                </a:cubicBezTo>
                <a:cubicBezTo>
                  <a:pt x="2866" y="2262"/>
                  <a:pt x="2941" y="2296"/>
                  <a:pt x="2970" y="2258"/>
                </a:cubicBezTo>
                <a:cubicBezTo>
                  <a:pt x="2999" y="2220"/>
                  <a:pt x="2983" y="2129"/>
                  <a:pt x="2970" y="2091"/>
                </a:cubicBezTo>
                <a:cubicBezTo>
                  <a:pt x="2957" y="2053"/>
                  <a:pt x="2894" y="2046"/>
                  <a:pt x="2865" y="2008"/>
                </a:cubicBezTo>
                <a:cubicBezTo>
                  <a:pt x="2836" y="1970"/>
                  <a:pt x="2845" y="1945"/>
                  <a:pt x="2824" y="1903"/>
                </a:cubicBezTo>
                <a:cubicBezTo>
                  <a:pt x="2803" y="1861"/>
                  <a:pt x="2782" y="1841"/>
                  <a:pt x="2761" y="1799"/>
                </a:cubicBezTo>
                <a:cubicBezTo>
                  <a:pt x="2740" y="1757"/>
                  <a:pt x="2732" y="1736"/>
                  <a:pt x="2719" y="1694"/>
                </a:cubicBezTo>
                <a:cubicBezTo>
                  <a:pt x="2706" y="1652"/>
                  <a:pt x="2710" y="1632"/>
                  <a:pt x="2698" y="1590"/>
                </a:cubicBezTo>
                <a:cubicBezTo>
                  <a:pt x="2686" y="1548"/>
                  <a:pt x="2686" y="1518"/>
                  <a:pt x="2657" y="1485"/>
                </a:cubicBezTo>
                <a:cubicBezTo>
                  <a:pt x="2628" y="1452"/>
                  <a:pt x="2594" y="1431"/>
                  <a:pt x="2552" y="1423"/>
                </a:cubicBezTo>
                <a:cubicBezTo>
                  <a:pt x="2510" y="1415"/>
                  <a:pt x="2490" y="1436"/>
                  <a:pt x="2448" y="1444"/>
                </a:cubicBezTo>
                <a:cubicBezTo>
                  <a:pt x="2406" y="1452"/>
                  <a:pt x="2385" y="1460"/>
                  <a:pt x="2343" y="1464"/>
                </a:cubicBezTo>
                <a:cubicBezTo>
                  <a:pt x="2301" y="1468"/>
                  <a:pt x="2281" y="1464"/>
                  <a:pt x="2239" y="1464"/>
                </a:cubicBezTo>
                <a:cubicBezTo>
                  <a:pt x="2197" y="1464"/>
                  <a:pt x="2176" y="1464"/>
                  <a:pt x="2134" y="1464"/>
                </a:cubicBezTo>
                <a:cubicBezTo>
                  <a:pt x="2092" y="1464"/>
                  <a:pt x="2072" y="1468"/>
                  <a:pt x="2030" y="1464"/>
                </a:cubicBezTo>
                <a:cubicBezTo>
                  <a:pt x="1988" y="1460"/>
                  <a:pt x="1971" y="1452"/>
                  <a:pt x="1925" y="1444"/>
                </a:cubicBezTo>
                <a:cubicBezTo>
                  <a:pt x="1879" y="1436"/>
                  <a:pt x="1846" y="1427"/>
                  <a:pt x="1800" y="1423"/>
                </a:cubicBezTo>
                <a:cubicBezTo>
                  <a:pt x="1754" y="1419"/>
                  <a:pt x="1738" y="1427"/>
                  <a:pt x="1696" y="1423"/>
                </a:cubicBezTo>
                <a:cubicBezTo>
                  <a:pt x="1654" y="1419"/>
                  <a:pt x="1633" y="1410"/>
                  <a:pt x="1591" y="1402"/>
                </a:cubicBezTo>
                <a:cubicBezTo>
                  <a:pt x="1549" y="1394"/>
                  <a:pt x="1529" y="1389"/>
                  <a:pt x="1487" y="1381"/>
                </a:cubicBezTo>
                <a:cubicBezTo>
                  <a:pt x="1445" y="1373"/>
                  <a:pt x="1424" y="1368"/>
                  <a:pt x="1382" y="1360"/>
                </a:cubicBezTo>
                <a:cubicBezTo>
                  <a:pt x="1340" y="1352"/>
                  <a:pt x="1320" y="1356"/>
                  <a:pt x="1278" y="1339"/>
                </a:cubicBezTo>
                <a:cubicBezTo>
                  <a:pt x="1236" y="1322"/>
                  <a:pt x="1219" y="1309"/>
                  <a:pt x="1173" y="1276"/>
                </a:cubicBezTo>
                <a:cubicBezTo>
                  <a:pt x="1127" y="1243"/>
                  <a:pt x="1094" y="1214"/>
                  <a:pt x="1048" y="1172"/>
                </a:cubicBezTo>
                <a:cubicBezTo>
                  <a:pt x="1002" y="1130"/>
                  <a:pt x="977" y="1110"/>
                  <a:pt x="944" y="1068"/>
                </a:cubicBezTo>
                <a:cubicBezTo>
                  <a:pt x="911" y="1026"/>
                  <a:pt x="902" y="1005"/>
                  <a:pt x="881" y="963"/>
                </a:cubicBezTo>
                <a:cubicBezTo>
                  <a:pt x="860" y="921"/>
                  <a:pt x="852" y="901"/>
                  <a:pt x="839" y="859"/>
                </a:cubicBezTo>
                <a:cubicBezTo>
                  <a:pt x="826" y="817"/>
                  <a:pt x="831" y="796"/>
                  <a:pt x="818" y="754"/>
                </a:cubicBezTo>
                <a:cubicBezTo>
                  <a:pt x="805" y="712"/>
                  <a:pt x="784" y="692"/>
                  <a:pt x="776" y="650"/>
                </a:cubicBezTo>
                <a:cubicBezTo>
                  <a:pt x="768" y="608"/>
                  <a:pt x="776" y="587"/>
                  <a:pt x="776" y="545"/>
                </a:cubicBezTo>
                <a:cubicBezTo>
                  <a:pt x="776" y="503"/>
                  <a:pt x="772" y="483"/>
                  <a:pt x="776" y="441"/>
                </a:cubicBezTo>
                <a:cubicBezTo>
                  <a:pt x="780" y="399"/>
                  <a:pt x="814" y="382"/>
                  <a:pt x="797" y="336"/>
                </a:cubicBezTo>
                <a:cubicBezTo>
                  <a:pt x="780" y="290"/>
                  <a:pt x="735" y="244"/>
                  <a:pt x="693" y="211"/>
                </a:cubicBezTo>
                <a:cubicBezTo>
                  <a:pt x="651" y="178"/>
                  <a:pt x="630" y="186"/>
                  <a:pt x="588" y="169"/>
                </a:cubicBezTo>
                <a:cubicBezTo>
                  <a:pt x="546" y="152"/>
                  <a:pt x="526" y="149"/>
                  <a:pt x="484" y="128"/>
                </a:cubicBezTo>
                <a:cubicBezTo>
                  <a:pt x="442" y="107"/>
                  <a:pt x="422" y="82"/>
                  <a:pt x="380" y="65"/>
                </a:cubicBezTo>
                <a:cubicBezTo>
                  <a:pt x="338" y="48"/>
                  <a:pt x="317" y="57"/>
                  <a:pt x="275" y="44"/>
                </a:cubicBezTo>
                <a:cubicBezTo>
                  <a:pt x="233" y="31"/>
                  <a:pt x="204" y="-11"/>
                  <a:pt x="171" y="2"/>
                </a:cubicBezTo>
                <a:cubicBezTo>
                  <a:pt x="138" y="15"/>
                  <a:pt x="125" y="65"/>
                  <a:pt x="108" y="107"/>
                </a:cubicBezTo>
                <a:cubicBezTo>
                  <a:pt x="91" y="149"/>
                  <a:pt x="95" y="169"/>
                  <a:pt x="87" y="211"/>
                </a:cubicBezTo>
                <a:cubicBezTo>
                  <a:pt x="79" y="253"/>
                  <a:pt x="74" y="274"/>
                  <a:pt x="66" y="316"/>
                </a:cubicBezTo>
                <a:cubicBezTo>
                  <a:pt x="58" y="358"/>
                  <a:pt x="53" y="378"/>
                  <a:pt x="45" y="420"/>
                </a:cubicBezTo>
                <a:cubicBezTo>
                  <a:pt x="37" y="462"/>
                  <a:pt x="28" y="505"/>
                  <a:pt x="24" y="52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612833" y="1418590"/>
            <a:ext cx="2138363" cy="1028700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5616258" y="2933065"/>
            <a:ext cx="2838450" cy="100965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5774373" y="1196975"/>
            <a:ext cx="3656013" cy="1662113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5230495" y="3507740"/>
            <a:ext cx="3622675" cy="1901825"/>
          </a:xfrm>
          <a:custGeom>
            <a:avLst/>
            <a:gdLst>
              <a:gd name="connisteX0" fmla="*/ 469265 w 3622675"/>
              <a:gd name="connsiteY0" fmla="*/ 0 h 1901825"/>
              <a:gd name="connisteX1" fmla="*/ 0 w 3622675"/>
              <a:gd name="connsiteY1" fmla="*/ 139700 h 1901825"/>
              <a:gd name="connisteX2" fmla="*/ 667385 w 3622675"/>
              <a:gd name="connsiteY2" fmla="*/ 1893570 h 1901825"/>
              <a:gd name="connisteX3" fmla="*/ 3458210 w 3622675"/>
              <a:gd name="connsiteY3" fmla="*/ 1901825 h 1901825"/>
              <a:gd name="connisteX4" fmla="*/ 3622675 w 3622675"/>
              <a:gd name="connsiteY4" fmla="*/ 1152525 h 1901825"/>
              <a:gd name="connisteX5" fmla="*/ 3021965 w 3622675"/>
              <a:gd name="connsiteY5" fmla="*/ 963295 h 1901825"/>
              <a:gd name="connisteX6" fmla="*/ 2947670 w 3622675"/>
              <a:gd name="connsiteY6" fmla="*/ 1308735 h 1901825"/>
              <a:gd name="connisteX7" fmla="*/ 1021080 w 3622675"/>
              <a:gd name="connsiteY7" fmla="*/ 1301115 h 1901825"/>
              <a:gd name="connisteX8" fmla="*/ 469265 w 3622675"/>
              <a:gd name="connsiteY8" fmla="*/ 0 h 1901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3622675" h="1901825">
                <a:moveTo>
                  <a:pt x="469265" y="0"/>
                </a:moveTo>
                <a:lnTo>
                  <a:pt x="0" y="139700"/>
                </a:lnTo>
                <a:lnTo>
                  <a:pt x="667385" y="1893570"/>
                </a:lnTo>
                <a:lnTo>
                  <a:pt x="3458210" y="1901825"/>
                </a:lnTo>
                <a:lnTo>
                  <a:pt x="3622675" y="1152525"/>
                </a:lnTo>
                <a:lnTo>
                  <a:pt x="3021965" y="963295"/>
                </a:lnTo>
                <a:lnTo>
                  <a:pt x="2947670" y="1308735"/>
                </a:lnTo>
                <a:lnTo>
                  <a:pt x="1021080" y="1301115"/>
                </a:lnTo>
                <a:lnTo>
                  <a:pt x="46926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6" name="TextBox 7"/>
          <p:cNvSpPr txBox="1"/>
          <p:nvPr/>
        </p:nvSpPr>
        <p:spPr>
          <a:xfrm>
            <a:off x="7574915" y="5685473"/>
            <a:ext cx="65087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91585" y="620395"/>
            <a:ext cx="21850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从学校到少年宫有</a:t>
            </a:r>
            <a:r>
              <a:rPr lang="en-US" altLang="zh-CN" sz="2800" b="1">
                <a:solidFill>
                  <a:srgbClr val="FF0000"/>
                </a:solidFill>
              </a:rPr>
              <a:t>2</a:t>
            </a:r>
            <a:r>
              <a:rPr lang="zh-CN" altLang="en-US" sz="2800" b="1">
                <a:solidFill>
                  <a:srgbClr val="FF0000"/>
                </a:solidFill>
              </a:rPr>
              <a:t>条路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87135" y="764540"/>
            <a:ext cx="263207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从少年宫到动物园有</a:t>
            </a:r>
            <a:r>
              <a:rPr lang="en-US" altLang="zh-CN" sz="2800" b="1">
                <a:solidFill>
                  <a:srgbClr val="FF0000"/>
                </a:solidFill>
              </a:rPr>
              <a:t>3</a:t>
            </a:r>
            <a:r>
              <a:rPr lang="zh-CN" altLang="en-US" sz="2800" b="1">
                <a:solidFill>
                  <a:srgbClr val="FF0000"/>
                </a:solidFill>
              </a:rPr>
              <a:t>条路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7" grpId="0" bldLvl="0" animBg="1"/>
      <p:bldP spid="2" grpId="0" animBg="1"/>
      <p:bldP spid="2" grpId="1" bldLvl="0" animBg="1"/>
      <p:bldP spid="3" grpId="0" bldLvl="0" animBg="1"/>
      <p:bldP spid="18436" grpId="0"/>
      <p:bldP spid="8" grpId="0"/>
      <p:bldP spid="8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765175"/>
            <a:ext cx="9486900" cy="5603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任意多边形 6"/>
          <p:cNvSpPr/>
          <p:nvPr/>
        </p:nvSpPr>
        <p:spPr>
          <a:xfrm>
            <a:off x="3497580" y="1485265"/>
            <a:ext cx="2598420" cy="112458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096000" y="1196975"/>
            <a:ext cx="4324985" cy="1851660"/>
          </a:xfrm>
          <a:custGeom>
            <a:avLst/>
            <a:gdLst>
              <a:gd name="connisteX0" fmla="*/ 2980690 w 3655695"/>
              <a:gd name="connsiteY0" fmla="*/ 1490345 h 1663065"/>
              <a:gd name="connisteX1" fmla="*/ 2881630 w 3655695"/>
              <a:gd name="connsiteY1" fmla="*/ 1490345 h 1663065"/>
              <a:gd name="connisteX2" fmla="*/ 2947670 w 3655695"/>
              <a:gd name="connsiteY2" fmla="*/ 1053465 h 1663065"/>
              <a:gd name="connisteX3" fmla="*/ 1786890 w 3655695"/>
              <a:gd name="connsiteY3" fmla="*/ 600710 h 1663065"/>
              <a:gd name="connisteX4" fmla="*/ 164465 w 3655695"/>
              <a:gd name="connsiteY4" fmla="*/ 1663065 h 1663065"/>
              <a:gd name="connisteX5" fmla="*/ 0 w 3655695"/>
              <a:gd name="connsiteY5" fmla="*/ 1235075 h 1663065"/>
              <a:gd name="connisteX6" fmla="*/ 1729105 w 3655695"/>
              <a:gd name="connsiteY6" fmla="*/ 0 h 1663065"/>
              <a:gd name="connisteX7" fmla="*/ 3655695 w 3655695"/>
              <a:gd name="connsiteY7" fmla="*/ 782320 h 1663065"/>
              <a:gd name="connisteX8" fmla="*/ 3490595 w 3655695"/>
              <a:gd name="connsiteY8" fmla="*/ 1522730 h 1663065"/>
              <a:gd name="connisteX9" fmla="*/ 2898140 w 3655695"/>
              <a:gd name="connsiteY9" fmla="*/ 1497965 h 1663065"/>
              <a:gd name="connisteX10" fmla="*/ 2906395 w 3655695"/>
              <a:gd name="connsiteY10" fmla="*/ 1497965 h 16630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</a:cxnLst>
            <a:rect l="l" t="t" r="r" b="b"/>
            <a:pathLst>
              <a:path w="3655695" h="1663065">
                <a:moveTo>
                  <a:pt x="2980690" y="1490345"/>
                </a:moveTo>
                <a:lnTo>
                  <a:pt x="2881630" y="1490345"/>
                </a:lnTo>
                <a:lnTo>
                  <a:pt x="2947670" y="1053465"/>
                </a:lnTo>
                <a:lnTo>
                  <a:pt x="1786890" y="600710"/>
                </a:lnTo>
                <a:lnTo>
                  <a:pt x="164465" y="1663065"/>
                </a:lnTo>
                <a:lnTo>
                  <a:pt x="0" y="1235075"/>
                </a:lnTo>
                <a:lnTo>
                  <a:pt x="1729105" y="0"/>
                </a:lnTo>
                <a:lnTo>
                  <a:pt x="3655695" y="782320"/>
                </a:lnTo>
                <a:lnTo>
                  <a:pt x="3490595" y="1522730"/>
                </a:lnTo>
                <a:lnTo>
                  <a:pt x="2898140" y="1497965"/>
                </a:lnTo>
                <a:lnTo>
                  <a:pt x="2906395" y="1497965"/>
                </a:lnTo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765175"/>
            <a:ext cx="9486900" cy="5603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任意多边形 6"/>
          <p:cNvSpPr/>
          <p:nvPr/>
        </p:nvSpPr>
        <p:spPr>
          <a:xfrm>
            <a:off x="3497580" y="1485265"/>
            <a:ext cx="2598420" cy="1124585"/>
          </a:xfrm>
          <a:custGeom>
            <a:avLst/>
            <a:gdLst>
              <a:gd name="connsiteX0" fmla="*/ 0 w 3367"/>
              <a:gd name="connsiteY0" fmla="*/ 318 h 1617"/>
              <a:gd name="connsiteX1" fmla="*/ 104 w 3367"/>
              <a:gd name="connsiteY1" fmla="*/ 297 h 1617"/>
              <a:gd name="connsiteX2" fmla="*/ 188 w 3367"/>
              <a:gd name="connsiteY2" fmla="*/ 193 h 1617"/>
              <a:gd name="connsiteX3" fmla="*/ 292 w 3367"/>
              <a:gd name="connsiteY3" fmla="*/ 172 h 1617"/>
              <a:gd name="connsiteX4" fmla="*/ 397 w 3367"/>
              <a:gd name="connsiteY4" fmla="*/ 130 h 1617"/>
              <a:gd name="connsiteX5" fmla="*/ 501 w 3367"/>
              <a:gd name="connsiteY5" fmla="*/ 109 h 1617"/>
              <a:gd name="connsiteX6" fmla="*/ 606 w 3367"/>
              <a:gd name="connsiteY6" fmla="*/ 88 h 1617"/>
              <a:gd name="connsiteX7" fmla="*/ 710 w 3367"/>
              <a:gd name="connsiteY7" fmla="*/ 67 h 1617"/>
              <a:gd name="connsiteX8" fmla="*/ 815 w 3367"/>
              <a:gd name="connsiteY8" fmla="*/ 67 h 1617"/>
              <a:gd name="connsiteX9" fmla="*/ 919 w 3367"/>
              <a:gd name="connsiteY9" fmla="*/ 46 h 1617"/>
              <a:gd name="connsiteX10" fmla="*/ 1023 w 3367"/>
              <a:gd name="connsiteY10" fmla="*/ 5 h 1617"/>
              <a:gd name="connsiteX11" fmla="*/ 1128 w 3367"/>
              <a:gd name="connsiteY11" fmla="*/ 5 h 1617"/>
              <a:gd name="connsiteX12" fmla="*/ 1232 w 3367"/>
              <a:gd name="connsiteY12" fmla="*/ 26 h 1617"/>
              <a:gd name="connsiteX13" fmla="*/ 1337 w 3367"/>
              <a:gd name="connsiteY13" fmla="*/ 26 h 1617"/>
              <a:gd name="connsiteX14" fmla="*/ 1441 w 3367"/>
              <a:gd name="connsiteY14" fmla="*/ 26 h 1617"/>
              <a:gd name="connsiteX15" fmla="*/ 1546 w 3367"/>
              <a:gd name="connsiteY15" fmla="*/ 46 h 1617"/>
              <a:gd name="connsiteX16" fmla="*/ 1650 w 3367"/>
              <a:gd name="connsiteY16" fmla="*/ 46 h 1617"/>
              <a:gd name="connsiteX17" fmla="*/ 1755 w 3367"/>
              <a:gd name="connsiteY17" fmla="*/ 46 h 1617"/>
              <a:gd name="connsiteX18" fmla="*/ 1859 w 3367"/>
              <a:gd name="connsiteY18" fmla="*/ 67 h 1617"/>
              <a:gd name="connsiteX19" fmla="*/ 1963 w 3367"/>
              <a:gd name="connsiteY19" fmla="*/ 88 h 1617"/>
              <a:gd name="connsiteX20" fmla="*/ 2068 w 3367"/>
              <a:gd name="connsiteY20" fmla="*/ 130 h 1617"/>
              <a:gd name="connsiteX21" fmla="*/ 2172 w 3367"/>
              <a:gd name="connsiteY21" fmla="*/ 172 h 1617"/>
              <a:gd name="connsiteX22" fmla="*/ 2277 w 3367"/>
              <a:gd name="connsiteY22" fmla="*/ 214 h 1617"/>
              <a:gd name="connsiteX23" fmla="*/ 2381 w 3367"/>
              <a:gd name="connsiteY23" fmla="*/ 255 h 1617"/>
              <a:gd name="connsiteX24" fmla="*/ 2486 w 3367"/>
              <a:gd name="connsiteY24" fmla="*/ 318 h 1617"/>
              <a:gd name="connsiteX25" fmla="*/ 2590 w 3367"/>
              <a:gd name="connsiteY25" fmla="*/ 381 h 1617"/>
              <a:gd name="connsiteX26" fmla="*/ 2695 w 3367"/>
              <a:gd name="connsiteY26" fmla="*/ 443 h 1617"/>
              <a:gd name="connsiteX27" fmla="*/ 2799 w 3367"/>
              <a:gd name="connsiteY27" fmla="*/ 527 h 1617"/>
              <a:gd name="connsiteX28" fmla="*/ 2903 w 3367"/>
              <a:gd name="connsiteY28" fmla="*/ 590 h 1617"/>
              <a:gd name="connsiteX29" fmla="*/ 3008 w 3367"/>
              <a:gd name="connsiteY29" fmla="*/ 673 h 1617"/>
              <a:gd name="connsiteX30" fmla="*/ 3092 w 3367"/>
              <a:gd name="connsiteY30" fmla="*/ 778 h 1617"/>
              <a:gd name="connsiteX31" fmla="*/ 3175 w 3367"/>
              <a:gd name="connsiteY31" fmla="*/ 881 h 1617"/>
              <a:gd name="connsiteX32" fmla="*/ 3238 w 3367"/>
              <a:gd name="connsiteY32" fmla="*/ 986 h 1617"/>
              <a:gd name="connsiteX33" fmla="*/ 3300 w 3367"/>
              <a:gd name="connsiteY33" fmla="*/ 1090 h 1617"/>
              <a:gd name="connsiteX34" fmla="*/ 3321 w 3367"/>
              <a:gd name="connsiteY34" fmla="*/ 1194 h 1617"/>
              <a:gd name="connsiteX35" fmla="*/ 3342 w 3367"/>
              <a:gd name="connsiteY35" fmla="*/ 1299 h 1617"/>
              <a:gd name="connsiteX36" fmla="*/ 3342 w 3367"/>
              <a:gd name="connsiteY36" fmla="*/ 1403 h 1617"/>
              <a:gd name="connsiteX37" fmla="*/ 3342 w 3367"/>
              <a:gd name="connsiteY37" fmla="*/ 1508 h 1617"/>
              <a:gd name="connsiteX38" fmla="*/ 3363 w 3367"/>
              <a:gd name="connsiteY38" fmla="*/ 1612 h 1617"/>
              <a:gd name="connsiteX39" fmla="*/ 3259 w 3367"/>
              <a:gd name="connsiteY39" fmla="*/ 1591 h 1617"/>
              <a:gd name="connsiteX40" fmla="*/ 3154 w 3367"/>
              <a:gd name="connsiteY40" fmla="*/ 1550 h 1617"/>
              <a:gd name="connsiteX41" fmla="*/ 3050 w 3367"/>
              <a:gd name="connsiteY41" fmla="*/ 1487 h 1617"/>
              <a:gd name="connsiteX42" fmla="*/ 2945 w 3367"/>
              <a:gd name="connsiteY42" fmla="*/ 1445 h 1617"/>
              <a:gd name="connsiteX43" fmla="*/ 2841 w 3367"/>
              <a:gd name="connsiteY43" fmla="*/ 1424 h 1617"/>
              <a:gd name="connsiteX44" fmla="*/ 2736 w 3367"/>
              <a:gd name="connsiteY44" fmla="*/ 1403 h 1617"/>
              <a:gd name="connsiteX45" fmla="*/ 2632 w 3367"/>
              <a:gd name="connsiteY45" fmla="*/ 1362 h 1617"/>
              <a:gd name="connsiteX46" fmla="*/ 2527 w 3367"/>
              <a:gd name="connsiteY46" fmla="*/ 1320 h 1617"/>
              <a:gd name="connsiteX47" fmla="*/ 2423 w 3367"/>
              <a:gd name="connsiteY47" fmla="*/ 1299 h 1617"/>
              <a:gd name="connsiteX48" fmla="*/ 2319 w 3367"/>
              <a:gd name="connsiteY48" fmla="*/ 1215 h 1617"/>
              <a:gd name="connsiteX49" fmla="*/ 2277 w 3367"/>
              <a:gd name="connsiteY49" fmla="*/ 1111 h 1617"/>
              <a:gd name="connsiteX50" fmla="*/ 2214 w 3367"/>
              <a:gd name="connsiteY50" fmla="*/ 1006 h 1617"/>
              <a:gd name="connsiteX51" fmla="*/ 2151 w 3367"/>
              <a:gd name="connsiteY51" fmla="*/ 902 h 1617"/>
              <a:gd name="connsiteX52" fmla="*/ 2047 w 3367"/>
              <a:gd name="connsiteY52" fmla="*/ 819 h 1617"/>
              <a:gd name="connsiteX53" fmla="*/ 1943 w 3367"/>
              <a:gd name="connsiteY53" fmla="*/ 715 h 1617"/>
              <a:gd name="connsiteX54" fmla="*/ 1838 w 3367"/>
              <a:gd name="connsiteY54" fmla="*/ 652 h 1617"/>
              <a:gd name="connsiteX55" fmla="*/ 1734 w 3367"/>
              <a:gd name="connsiteY55" fmla="*/ 590 h 1617"/>
              <a:gd name="connsiteX56" fmla="*/ 1629 w 3367"/>
              <a:gd name="connsiteY56" fmla="*/ 569 h 1617"/>
              <a:gd name="connsiteX57" fmla="*/ 1525 w 3367"/>
              <a:gd name="connsiteY57" fmla="*/ 548 h 1617"/>
              <a:gd name="connsiteX58" fmla="*/ 1420 w 3367"/>
              <a:gd name="connsiteY58" fmla="*/ 485 h 1617"/>
              <a:gd name="connsiteX59" fmla="*/ 1316 w 3367"/>
              <a:gd name="connsiteY59" fmla="*/ 381 h 1617"/>
              <a:gd name="connsiteX60" fmla="*/ 1232 w 3367"/>
              <a:gd name="connsiteY60" fmla="*/ 276 h 1617"/>
              <a:gd name="connsiteX61" fmla="*/ 1240 w 3367"/>
              <a:gd name="connsiteY61" fmla="*/ 165 h 1617"/>
              <a:gd name="connsiteX62" fmla="*/ 1032 w 3367"/>
              <a:gd name="connsiteY62" fmla="*/ 165 h 1617"/>
              <a:gd name="connsiteX63" fmla="*/ 919 w 3367"/>
              <a:gd name="connsiteY63" fmla="*/ 214 h 1617"/>
              <a:gd name="connsiteX64" fmla="*/ 919 w 3367"/>
              <a:gd name="connsiteY64" fmla="*/ 318 h 1617"/>
              <a:gd name="connsiteX65" fmla="*/ 815 w 3367"/>
              <a:gd name="connsiteY65" fmla="*/ 360 h 1617"/>
              <a:gd name="connsiteX66" fmla="*/ 710 w 3367"/>
              <a:gd name="connsiteY66" fmla="*/ 360 h 1617"/>
              <a:gd name="connsiteX67" fmla="*/ 627 w 3367"/>
              <a:gd name="connsiteY67" fmla="*/ 527 h 1617"/>
              <a:gd name="connsiteX68" fmla="*/ 564 w 3367"/>
              <a:gd name="connsiteY68" fmla="*/ 485 h 1617"/>
              <a:gd name="connsiteX69" fmla="*/ 564 w 3367"/>
              <a:gd name="connsiteY69" fmla="*/ 590 h 1617"/>
              <a:gd name="connsiteX70" fmla="*/ 459 w 3367"/>
              <a:gd name="connsiteY70" fmla="*/ 631 h 1617"/>
              <a:gd name="connsiteX71" fmla="*/ 355 w 3367"/>
              <a:gd name="connsiteY71" fmla="*/ 693 h 1617"/>
              <a:gd name="connsiteX72" fmla="*/ 250 w 3367"/>
              <a:gd name="connsiteY72" fmla="*/ 611 h 1617"/>
              <a:gd name="connsiteX73" fmla="*/ 188 w 3367"/>
              <a:gd name="connsiteY73" fmla="*/ 506 h 1617"/>
              <a:gd name="connsiteX74" fmla="*/ 104 w 3367"/>
              <a:gd name="connsiteY74" fmla="*/ 402 h 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67" h="1618">
                <a:moveTo>
                  <a:pt x="0" y="318"/>
                </a:moveTo>
                <a:cubicBezTo>
                  <a:pt x="19" y="316"/>
                  <a:pt x="66" y="322"/>
                  <a:pt x="104" y="297"/>
                </a:cubicBezTo>
                <a:cubicBezTo>
                  <a:pt x="142" y="272"/>
                  <a:pt x="150" y="218"/>
                  <a:pt x="188" y="193"/>
                </a:cubicBezTo>
                <a:cubicBezTo>
                  <a:pt x="226" y="168"/>
                  <a:pt x="250" y="185"/>
                  <a:pt x="292" y="172"/>
                </a:cubicBezTo>
                <a:cubicBezTo>
                  <a:pt x="334" y="159"/>
                  <a:pt x="355" y="143"/>
                  <a:pt x="397" y="130"/>
                </a:cubicBezTo>
                <a:cubicBezTo>
                  <a:pt x="439" y="117"/>
                  <a:pt x="459" y="117"/>
                  <a:pt x="501" y="109"/>
                </a:cubicBezTo>
                <a:cubicBezTo>
                  <a:pt x="543" y="101"/>
                  <a:pt x="564" y="96"/>
                  <a:pt x="606" y="88"/>
                </a:cubicBezTo>
                <a:cubicBezTo>
                  <a:pt x="648" y="80"/>
                  <a:pt x="668" y="71"/>
                  <a:pt x="710" y="67"/>
                </a:cubicBezTo>
                <a:cubicBezTo>
                  <a:pt x="752" y="63"/>
                  <a:pt x="773" y="71"/>
                  <a:pt x="815" y="67"/>
                </a:cubicBezTo>
                <a:cubicBezTo>
                  <a:pt x="857" y="63"/>
                  <a:pt x="877" y="58"/>
                  <a:pt x="919" y="46"/>
                </a:cubicBezTo>
                <a:cubicBezTo>
                  <a:pt x="961" y="34"/>
                  <a:pt x="981" y="13"/>
                  <a:pt x="1023" y="5"/>
                </a:cubicBezTo>
                <a:cubicBezTo>
                  <a:pt x="1065" y="-3"/>
                  <a:pt x="1086" y="1"/>
                  <a:pt x="1128" y="5"/>
                </a:cubicBezTo>
                <a:cubicBezTo>
                  <a:pt x="1170" y="9"/>
                  <a:pt x="1190" y="22"/>
                  <a:pt x="1232" y="26"/>
                </a:cubicBezTo>
                <a:cubicBezTo>
                  <a:pt x="1274" y="30"/>
                  <a:pt x="1295" y="26"/>
                  <a:pt x="1337" y="26"/>
                </a:cubicBezTo>
                <a:cubicBezTo>
                  <a:pt x="1379" y="26"/>
                  <a:pt x="1399" y="22"/>
                  <a:pt x="1441" y="26"/>
                </a:cubicBezTo>
                <a:cubicBezTo>
                  <a:pt x="1483" y="30"/>
                  <a:pt x="1504" y="42"/>
                  <a:pt x="1546" y="46"/>
                </a:cubicBezTo>
                <a:cubicBezTo>
                  <a:pt x="1588" y="50"/>
                  <a:pt x="1608" y="46"/>
                  <a:pt x="1650" y="46"/>
                </a:cubicBezTo>
                <a:cubicBezTo>
                  <a:pt x="1692" y="46"/>
                  <a:pt x="1713" y="42"/>
                  <a:pt x="1755" y="46"/>
                </a:cubicBezTo>
                <a:cubicBezTo>
                  <a:pt x="1797" y="50"/>
                  <a:pt x="1817" y="59"/>
                  <a:pt x="1859" y="67"/>
                </a:cubicBezTo>
                <a:cubicBezTo>
                  <a:pt x="1901" y="75"/>
                  <a:pt x="1921" y="75"/>
                  <a:pt x="1963" y="88"/>
                </a:cubicBezTo>
                <a:cubicBezTo>
                  <a:pt x="2005" y="101"/>
                  <a:pt x="2026" y="113"/>
                  <a:pt x="2068" y="130"/>
                </a:cubicBezTo>
                <a:cubicBezTo>
                  <a:pt x="2110" y="147"/>
                  <a:pt x="2130" y="155"/>
                  <a:pt x="2172" y="172"/>
                </a:cubicBezTo>
                <a:cubicBezTo>
                  <a:pt x="2214" y="189"/>
                  <a:pt x="2235" y="197"/>
                  <a:pt x="2277" y="214"/>
                </a:cubicBezTo>
                <a:cubicBezTo>
                  <a:pt x="2319" y="231"/>
                  <a:pt x="2339" y="234"/>
                  <a:pt x="2381" y="255"/>
                </a:cubicBezTo>
                <a:cubicBezTo>
                  <a:pt x="2423" y="276"/>
                  <a:pt x="2444" y="293"/>
                  <a:pt x="2486" y="318"/>
                </a:cubicBezTo>
                <a:cubicBezTo>
                  <a:pt x="2528" y="343"/>
                  <a:pt x="2548" y="356"/>
                  <a:pt x="2590" y="381"/>
                </a:cubicBezTo>
                <a:cubicBezTo>
                  <a:pt x="2632" y="406"/>
                  <a:pt x="2653" y="414"/>
                  <a:pt x="2695" y="443"/>
                </a:cubicBezTo>
                <a:cubicBezTo>
                  <a:pt x="2737" y="472"/>
                  <a:pt x="2757" y="498"/>
                  <a:pt x="2799" y="527"/>
                </a:cubicBezTo>
                <a:cubicBezTo>
                  <a:pt x="2841" y="556"/>
                  <a:pt x="2861" y="561"/>
                  <a:pt x="2903" y="590"/>
                </a:cubicBezTo>
                <a:cubicBezTo>
                  <a:pt x="2945" y="619"/>
                  <a:pt x="2970" y="635"/>
                  <a:pt x="3008" y="673"/>
                </a:cubicBezTo>
                <a:cubicBezTo>
                  <a:pt x="3046" y="711"/>
                  <a:pt x="3059" y="736"/>
                  <a:pt x="3092" y="778"/>
                </a:cubicBezTo>
                <a:cubicBezTo>
                  <a:pt x="3125" y="820"/>
                  <a:pt x="3146" y="840"/>
                  <a:pt x="3175" y="881"/>
                </a:cubicBezTo>
                <a:cubicBezTo>
                  <a:pt x="3204" y="923"/>
                  <a:pt x="3213" y="944"/>
                  <a:pt x="3238" y="986"/>
                </a:cubicBezTo>
                <a:cubicBezTo>
                  <a:pt x="3263" y="1028"/>
                  <a:pt x="3283" y="1048"/>
                  <a:pt x="3300" y="1090"/>
                </a:cubicBezTo>
                <a:cubicBezTo>
                  <a:pt x="3317" y="1132"/>
                  <a:pt x="3313" y="1152"/>
                  <a:pt x="3321" y="1194"/>
                </a:cubicBezTo>
                <a:cubicBezTo>
                  <a:pt x="3329" y="1236"/>
                  <a:pt x="3338" y="1257"/>
                  <a:pt x="3342" y="1299"/>
                </a:cubicBezTo>
                <a:cubicBezTo>
                  <a:pt x="3346" y="1341"/>
                  <a:pt x="3342" y="1361"/>
                  <a:pt x="3342" y="1403"/>
                </a:cubicBezTo>
                <a:cubicBezTo>
                  <a:pt x="3342" y="1445"/>
                  <a:pt x="3338" y="1466"/>
                  <a:pt x="3342" y="1508"/>
                </a:cubicBezTo>
                <a:cubicBezTo>
                  <a:pt x="3346" y="1550"/>
                  <a:pt x="3379" y="1595"/>
                  <a:pt x="3363" y="1612"/>
                </a:cubicBezTo>
                <a:cubicBezTo>
                  <a:pt x="3346" y="1630"/>
                  <a:pt x="3301" y="1603"/>
                  <a:pt x="3259" y="1591"/>
                </a:cubicBezTo>
                <a:cubicBezTo>
                  <a:pt x="3217" y="1579"/>
                  <a:pt x="3196" y="1571"/>
                  <a:pt x="3154" y="1550"/>
                </a:cubicBezTo>
                <a:cubicBezTo>
                  <a:pt x="3112" y="1529"/>
                  <a:pt x="3092" y="1508"/>
                  <a:pt x="3050" y="1487"/>
                </a:cubicBezTo>
                <a:cubicBezTo>
                  <a:pt x="3008" y="1466"/>
                  <a:pt x="2987" y="1458"/>
                  <a:pt x="2945" y="1445"/>
                </a:cubicBezTo>
                <a:cubicBezTo>
                  <a:pt x="2903" y="1432"/>
                  <a:pt x="2883" y="1432"/>
                  <a:pt x="2841" y="1424"/>
                </a:cubicBezTo>
                <a:cubicBezTo>
                  <a:pt x="2799" y="1416"/>
                  <a:pt x="2778" y="1415"/>
                  <a:pt x="2736" y="1403"/>
                </a:cubicBezTo>
                <a:cubicBezTo>
                  <a:pt x="2694" y="1391"/>
                  <a:pt x="2674" y="1379"/>
                  <a:pt x="2632" y="1362"/>
                </a:cubicBezTo>
                <a:cubicBezTo>
                  <a:pt x="2590" y="1345"/>
                  <a:pt x="2569" y="1333"/>
                  <a:pt x="2527" y="1320"/>
                </a:cubicBezTo>
                <a:cubicBezTo>
                  <a:pt x="2485" y="1307"/>
                  <a:pt x="2465" y="1320"/>
                  <a:pt x="2423" y="1299"/>
                </a:cubicBezTo>
                <a:cubicBezTo>
                  <a:pt x="2381" y="1278"/>
                  <a:pt x="2348" y="1253"/>
                  <a:pt x="2319" y="1215"/>
                </a:cubicBezTo>
                <a:cubicBezTo>
                  <a:pt x="2290" y="1177"/>
                  <a:pt x="2298" y="1153"/>
                  <a:pt x="2277" y="1111"/>
                </a:cubicBezTo>
                <a:cubicBezTo>
                  <a:pt x="2256" y="1069"/>
                  <a:pt x="2239" y="1048"/>
                  <a:pt x="2214" y="1006"/>
                </a:cubicBezTo>
                <a:cubicBezTo>
                  <a:pt x="2189" y="964"/>
                  <a:pt x="2184" y="940"/>
                  <a:pt x="2151" y="902"/>
                </a:cubicBezTo>
                <a:cubicBezTo>
                  <a:pt x="2118" y="865"/>
                  <a:pt x="2089" y="857"/>
                  <a:pt x="2047" y="819"/>
                </a:cubicBezTo>
                <a:cubicBezTo>
                  <a:pt x="2005" y="781"/>
                  <a:pt x="1985" y="748"/>
                  <a:pt x="1943" y="715"/>
                </a:cubicBezTo>
                <a:cubicBezTo>
                  <a:pt x="1901" y="682"/>
                  <a:pt x="1880" y="677"/>
                  <a:pt x="1838" y="652"/>
                </a:cubicBezTo>
                <a:cubicBezTo>
                  <a:pt x="1796" y="627"/>
                  <a:pt x="1776" y="607"/>
                  <a:pt x="1734" y="590"/>
                </a:cubicBezTo>
                <a:cubicBezTo>
                  <a:pt x="1692" y="573"/>
                  <a:pt x="1671" y="577"/>
                  <a:pt x="1629" y="569"/>
                </a:cubicBezTo>
                <a:cubicBezTo>
                  <a:pt x="1587" y="561"/>
                  <a:pt x="1567" y="565"/>
                  <a:pt x="1525" y="548"/>
                </a:cubicBezTo>
                <a:cubicBezTo>
                  <a:pt x="1483" y="531"/>
                  <a:pt x="1462" y="518"/>
                  <a:pt x="1420" y="485"/>
                </a:cubicBezTo>
                <a:cubicBezTo>
                  <a:pt x="1378" y="452"/>
                  <a:pt x="1354" y="423"/>
                  <a:pt x="1316" y="381"/>
                </a:cubicBezTo>
                <a:cubicBezTo>
                  <a:pt x="1278" y="339"/>
                  <a:pt x="1270" y="314"/>
                  <a:pt x="1232" y="276"/>
                </a:cubicBezTo>
                <a:cubicBezTo>
                  <a:pt x="1194" y="238"/>
                  <a:pt x="1282" y="186"/>
                  <a:pt x="1240" y="165"/>
                </a:cubicBezTo>
                <a:cubicBezTo>
                  <a:pt x="1198" y="144"/>
                  <a:pt x="1123" y="87"/>
                  <a:pt x="1032" y="165"/>
                </a:cubicBezTo>
                <a:cubicBezTo>
                  <a:pt x="941" y="243"/>
                  <a:pt x="940" y="185"/>
                  <a:pt x="919" y="214"/>
                </a:cubicBezTo>
                <a:cubicBezTo>
                  <a:pt x="898" y="243"/>
                  <a:pt x="940" y="289"/>
                  <a:pt x="919" y="318"/>
                </a:cubicBezTo>
                <a:cubicBezTo>
                  <a:pt x="898" y="347"/>
                  <a:pt x="857" y="352"/>
                  <a:pt x="815" y="360"/>
                </a:cubicBezTo>
                <a:cubicBezTo>
                  <a:pt x="773" y="368"/>
                  <a:pt x="752" y="356"/>
                  <a:pt x="710" y="360"/>
                </a:cubicBezTo>
                <a:cubicBezTo>
                  <a:pt x="668" y="364"/>
                  <a:pt x="656" y="502"/>
                  <a:pt x="627" y="527"/>
                </a:cubicBezTo>
                <a:cubicBezTo>
                  <a:pt x="598" y="552"/>
                  <a:pt x="572" y="443"/>
                  <a:pt x="564" y="485"/>
                </a:cubicBezTo>
                <a:cubicBezTo>
                  <a:pt x="556" y="527"/>
                  <a:pt x="585" y="561"/>
                  <a:pt x="564" y="590"/>
                </a:cubicBezTo>
                <a:cubicBezTo>
                  <a:pt x="543" y="619"/>
                  <a:pt x="501" y="623"/>
                  <a:pt x="459" y="631"/>
                </a:cubicBezTo>
                <a:cubicBezTo>
                  <a:pt x="417" y="639"/>
                  <a:pt x="397" y="697"/>
                  <a:pt x="355" y="693"/>
                </a:cubicBezTo>
                <a:cubicBezTo>
                  <a:pt x="313" y="689"/>
                  <a:pt x="283" y="636"/>
                  <a:pt x="250" y="611"/>
                </a:cubicBezTo>
                <a:cubicBezTo>
                  <a:pt x="217" y="586"/>
                  <a:pt x="217" y="548"/>
                  <a:pt x="188" y="506"/>
                </a:cubicBezTo>
                <a:cubicBezTo>
                  <a:pt x="159" y="464"/>
                  <a:pt x="120" y="421"/>
                  <a:pt x="104" y="4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5810885" y="3213100"/>
            <a:ext cx="3455670" cy="1224280"/>
          </a:xfrm>
          <a:custGeom>
            <a:avLst/>
            <a:gdLst>
              <a:gd name="connisteX0" fmla="*/ 252095 w 2838450"/>
              <a:gd name="connsiteY0" fmla="*/ 0 h 1008380"/>
              <a:gd name="connisteX1" fmla="*/ 0 w 2838450"/>
              <a:gd name="connsiteY1" fmla="*/ 358140 h 1008380"/>
              <a:gd name="connisteX2" fmla="*/ 1127760 w 2838450"/>
              <a:gd name="connsiteY2" fmla="*/ 1008380 h 1008380"/>
              <a:gd name="connisteX3" fmla="*/ 2706370 w 2838450"/>
              <a:gd name="connsiteY3" fmla="*/ 1008380 h 1008380"/>
              <a:gd name="connisteX4" fmla="*/ 2838450 w 2838450"/>
              <a:gd name="connsiteY4" fmla="*/ 371475 h 1008380"/>
              <a:gd name="connisteX5" fmla="*/ 1153795 w 2838450"/>
              <a:gd name="connsiteY5" fmla="*/ 371475 h 1008380"/>
              <a:gd name="connisteX6" fmla="*/ 252095 w 2838450"/>
              <a:gd name="connsiteY6" fmla="*/ 0 h 10083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838450" h="1008380">
                <a:moveTo>
                  <a:pt x="252095" y="0"/>
                </a:moveTo>
                <a:lnTo>
                  <a:pt x="0" y="358140"/>
                </a:lnTo>
                <a:lnTo>
                  <a:pt x="1127760" y="1008380"/>
                </a:lnTo>
                <a:lnTo>
                  <a:pt x="2706370" y="1008380"/>
                </a:lnTo>
                <a:lnTo>
                  <a:pt x="2838450" y="371475"/>
                </a:lnTo>
                <a:lnTo>
                  <a:pt x="1153795" y="371475"/>
                </a:lnTo>
                <a:lnTo>
                  <a:pt x="252095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D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 bldLvl="0" animBg="1"/>
    </p:bldLst>
  </p:timing>
</p:sld>
</file>

<file path=ppt/theme/theme1.xml><?xml version="1.0" encoding="utf-8"?>
<a:theme xmlns:a="http://schemas.openxmlformats.org/drawingml/2006/main" name="波形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951</Words>
  <Application>WPS 演示</Application>
  <PresentationFormat>宽屏</PresentationFormat>
  <Paragraphs>252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隶书</vt:lpstr>
      <vt:lpstr>微软雅黑</vt:lpstr>
      <vt:lpstr>黑体</vt:lpstr>
      <vt:lpstr>楷体</vt:lpstr>
      <vt:lpstr>华文彩云</vt:lpstr>
      <vt:lpstr>Arial Unicode MS</vt:lpstr>
      <vt:lpstr>Calibri</vt:lpstr>
      <vt:lpstr>等线 Light</vt:lpstr>
      <vt:lpstr>Calibri Light</vt:lpstr>
      <vt:lpstr>等线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语文备课大师【全免费】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语文备课大师【全免费】</dc:title>
  <dc:creator>语文备课大师【全免费】</dc:creator>
  <dc:description>语文备课大师【全免费】</dc:description>
  <cp:lastModifiedBy>tw</cp:lastModifiedBy>
  <cp:revision>145</cp:revision>
  <dcterms:created xsi:type="dcterms:W3CDTF">2017-09-29T23:18:00Z</dcterms:created>
  <dcterms:modified xsi:type="dcterms:W3CDTF">2023-12-07T09:14:02Z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2052-11.8.2.11542</vt:lpwstr>
  </property>
  <property fmtid="{D5CDD505-2E9C-101B-9397-08002B2CF9AE}" pid="3" name="ICV">
    <vt:lpwstr>9B8CFE92BF794C7DBC0B385BADB0D3FB</vt:lpwstr>
  </property>
</Properties>
</file>