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6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D921-FFBE-4432-8E81-2FD69C098A4B}" type="datetimeFigureOut">
              <a:rPr lang="zh-CN" altLang="en-US" smtClean="0"/>
              <a:pPr/>
              <a:t>2023/11/15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578A8-F345-4661-A9F8-F7B75F83DC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D921-FFBE-4432-8E81-2FD69C098A4B}" type="datetimeFigureOut">
              <a:rPr lang="zh-CN" altLang="en-US" smtClean="0"/>
              <a:pPr/>
              <a:t>2023/11/15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578A8-F345-4661-A9F8-F7B75F83DC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D921-FFBE-4432-8E81-2FD69C098A4B}" type="datetimeFigureOut">
              <a:rPr lang="zh-CN" altLang="en-US" smtClean="0"/>
              <a:pPr/>
              <a:t>2023/11/15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578A8-F345-4661-A9F8-F7B75F83DC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D921-FFBE-4432-8E81-2FD69C098A4B}" type="datetimeFigureOut">
              <a:rPr lang="zh-CN" altLang="en-US" smtClean="0"/>
              <a:pPr/>
              <a:t>2023/11/15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578A8-F345-4661-A9F8-F7B75F83DC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D921-FFBE-4432-8E81-2FD69C098A4B}" type="datetimeFigureOut">
              <a:rPr lang="zh-CN" altLang="en-US" smtClean="0"/>
              <a:pPr/>
              <a:t>2023/11/15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578A8-F345-4661-A9F8-F7B75F83DC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D921-FFBE-4432-8E81-2FD69C098A4B}" type="datetimeFigureOut">
              <a:rPr lang="zh-CN" altLang="en-US" smtClean="0"/>
              <a:pPr/>
              <a:t>2023/11/15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578A8-F345-4661-A9F8-F7B75F83DC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D921-FFBE-4432-8E81-2FD69C098A4B}" type="datetimeFigureOut">
              <a:rPr lang="zh-CN" altLang="en-US" smtClean="0"/>
              <a:pPr/>
              <a:t>2023/11/15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578A8-F345-4661-A9F8-F7B75F83DC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D921-FFBE-4432-8E81-2FD69C098A4B}" type="datetimeFigureOut">
              <a:rPr lang="zh-CN" altLang="en-US" smtClean="0"/>
              <a:pPr/>
              <a:t>2023/11/15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578A8-F345-4661-A9F8-F7B75F83DC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D921-FFBE-4432-8E81-2FD69C098A4B}" type="datetimeFigureOut">
              <a:rPr lang="zh-CN" altLang="en-US" smtClean="0"/>
              <a:pPr/>
              <a:t>2023/11/15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578A8-F345-4661-A9F8-F7B75F83DC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D921-FFBE-4432-8E81-2FD69C098A4B}" type="datetimeFigureOut">
              <a:rPr lang="zh-CN" altLang="en-US" smtClean="0"/>
              <a:pPr/>
              <a:t>2023/11/15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578A8-F345-4661-A9F8-F7B75F83DC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D921-FFBE-4432-8E81-2FD69C098A4B}" type="datetimeFigureOut">
              <a:rPr lang="zh-CN" altLang="en-US" smtClean="0"/>
              <a:pPr/>
              <a:t>2023/11/15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578A8-F345-4661-A9F8-F7B75F83DC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1D921-FFBE-4432-8E81-2FD69C098A4B}" type="datetimeFigureOut">
              <a:rPr lang="zh-CN" altLang="en-US" smtClean="0"/>
              <a:pPr/>
              <a:t>2023/11/15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578A8-F345-4661-A9F8-F7B75F83DC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比的化简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作业设计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zh-CN" altLang="en-US" dirty="0" smtClean="0"/>
              <a:t>六数教研组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课前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基础性作业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课前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拓展性作业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课中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基础性作业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课中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拓展性作业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课后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基础性作业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课后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拓展性作业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63</Words>
  <Application>Microsoft Office PowerPoint</Application>
  <PresentationFormat>全屏显示(4:3)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《比的化简》作业设计</vt:lpstr>
      <vt:lpstr>课前——基础性作业</vt:lpstr>
      <vt:lpstr>课前——拓展性作业</vt:lpstr>
      <vt:lpstr>课中——基础性作业</vt:lpstr>
      <vt:lpstr>课中——拓展性作业</vt:lpstr>
      <vt:lpstr>课后——基础性作业</vt:lpstr>
      <vt:lpstr>课后——拓展性作业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《比的化简》作业设计</dc:title>
  <dc:creator>Administrator</dc:creator>
  <cp:lastModifiedBy>Administrator</cp:lastModifiedBy>
  <cp:revision>2</cp:revision>
  <dcterms:created xsi:type="dcterms:W3CDTF">2023-11-14T07:26:18Z</dcterms:created>
  <dcterms:modified xsi:type="dcterms:W3CDTF">2023-11-15T12:00:34Z</dcterms:modified>
</cp:coreProperties>
</file>