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  <p:sldMasterId id="2147483678" r:id="rId4"/>
  </p:sldMasterIdLst>
  <p:notesMasterIdLst>
    <p:notesMasterId r:id="rId15"/>
  </p:notesMasterIdLst>
  <p:handoutMasterIdLst>
    <p:handoutMasterId r:id="rId16"/>
  </p:handoutMasterIdLst>
  <p:sldIdLst>
    <p:sldId id="279" r:id="rId5"/>
    <p:sldId id="260" r:id="rId6"/>
    <p:sldId id="267" r:id="rId7"/>
    <p:sldId id="268" r:id="rId8"/>
    <p:sldId id="261" r:id="rId9"/>
    <p:sldId id="272" r:id="rId10"/>
    <p:sldId id="266" r:id="rId11"/>
    <p:sldId id="270" r:id="rId12"/>
    <p:sldId id="271" r:id="rId13"/>
    <p:sldId id="264" r:id="rId14"/>
  </p:sldIdLst>
  <p:sldSz cx="12192000" cy="6858000"/>
  <p:notesSz cx="7103745" cy="10234295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60"/>
        <p:guide pos="386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1" Type="http://schemas.openxmlformats.org/officeDocument/2006/relationships/tags" Target="tags/tag276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8.xml"/><Relationship Id="rId8" Type="http://schemas.openxmlformats.org/officeDocument/2006/relationships/tags" Target="../tags/tag37.xml"/><Relationship Id="rId7" Type="http://schemas.openxmlformats.org/officeDocument/2006/relationships/tags" Target="../tags/tag36.xml"/><Relationship Id="rId6" Type="http://schemas.openxmlformats.org/officeDocument/2006/relationships/tags" Target="../tags/tag35.xml"/><Relationship Id="rId5" Type="http://schemas.openxmlformats.org/officeDocument/2006/relationships/tags" Target="../tags/tag34.xml"/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0" Type="http://schemas.openxmlformats.org/officeDocument/2006/relationships/tags" Target="../tags/tag90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0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07.xml"/><Relationship Id="rId8" Type="http://schemas.openxmlformats.org/officeDocument/2006/relationships/tags" Target="../tags/tag106.xml"/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0" Type="http://schemas.openxmlformats.org/officeDocument/2006/relationships/tags" Target="../tags/tag116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6" Type="http://schemas.openxmlformats.org/officeDocument/2006/relationships/tags" Target="../tags/tag143.xml"/><Relationship Id="rId15" Type="http://schemas.openxmlformats.org/officeDocument/2006/relationships/tags" Target="../tags/tag142.xml"/><Relationship Id="rId14" Type="http://schemas.openxmlformats.org/officeDocument/2006/relationships/tags" Target="../tags/tag141.xml"/><Relationship Id="rId13" Type="http://schemas.openxmlformats.org/officeDocument/2006/relationships/tags" Target="../tags/tag140.xml"/><Relationship Id="rId12" Type="http://schemas.openxmlformats.org/officeDocument/2006/relationships/tags" Target="../tags/tag139.xml"/><Relationship Id="rId11" Type="http://schemas.openxmlformats.org/officeDocument/2006/relationships/tags" Target="../tags/tag138.xml"/><Relationship Id="rId10" Type="http://schemas.openxmlformats.org/officeDocument/2006/relationships/tags" Target="../tags/tag137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tags" Target="../tags/tag155.xml"/><Relationship Id="rId7" Type="http://schemas.openxmlformats.org/officeDocument/2006/relationships/tags" Target="../tags/tag154.xml"/><Relationship Id="rId6" Type="http://schemas.openxmlformats.org/officeDocument/2006/relationships/tags" Target="../tags/tag153.xml"/><Relationship Id="rId5" Type="http://schemas.openxmlformats.org/officeDocument/2006/relationships/tags" Target="../tags/tag152.xml"/><Relationship Id="rId4" Type="http://schemas.openxmlformats.org/officeDocument/2006/relationships/tags" Target="../tags/tag151.xml"/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164.xml"/><Relationship Id="rId8" Type="http://schemas.openxmlformats.org/officeDocument/2006/relationships/tags" Target="../tags/tag163.xml"/><Relationship Id="rId7" Type="http://schemas.openxmlformats.org/officeDocument/2006/relationships/tags" Target="../tags/tag162.xml"/><Relationship Id="rId6" Type="http://schemas.openxmlformats.org/officeDocument/2006/relationships/tags" Target="../tags/tag161.xml"/><Relationship Id="rId5" Type="http://schemas.openxmlformats.org/officeDocument/2006/relationships/tags" Target="../tags/tag160.xml"/><Relationship Id="rId4" Type="http://schemas.openxmlformats.org/officeDocument/2006/relationships/tags" Target="../tags/tag159.xml"/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4" Type="http://schemas.openxmlformats.org/officeDocument/2006/relationships/tags" Target="../tags/tag169.xml"/><Relationship Id="rId13" Type="http://schemas.openxmlformats.org/officeDocument/2006/relationships/tags" Target="../tags/tag168.xml"/><Relationship Id="rId12" Type="http://schemas.openxmlformats.org/officeDocument/2006/relationships/tags" Target="../tags/tag167.xml"/><Relationship Id="rId11" Type="http://schemas.openxmlformats.org/officeDocument/2006/relationships/tags" Target="../tags/tag166.xml"/><Relationship Id="rId10" Type="http://schemas.openxmlformats.org/officeDocument/2006/relationships/tags" Target="../tags/tag165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7" Type="http://schemas.openxmlformats.org/officeDocument/2006/relationships/tags" Target="../tags/tag175.xml"/><Relationship Id="rId6" Type="http://schemas.openxmlformats.org/officeDocument/2006/relationships/tags" Target="../tags/tag174.xml"/><Relationship Id="rId5" Type="http://schemas.openxmlformats.org/officeDocument/2006/relationships/tags" Target="../tags/tag173.xml"/><Relationship Id="rId4" Type="http://schemas.openxmlformats.org/officeDocument/2006/relationships/tags" Target="../tags/tag172.xml"/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5" Type="http://schemas.openxmlformats.org/officeDocument/2006/relationships/tags" Target="../tags/tag187.xml"/><Relationship Id="rId4" Type="http://schemas.openxmlformats.org/officeDocument/2006/relationships/tags" Target="../tags/tag186.xml"/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4" Type="http://schemas.openxmlformats.org/officeDocument/2006/relationships/tags" Target="../tags/tag190.xml"/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5" Type="http://schemas.openxmlformats.org/officeDocument/2006/relationships/tags" Target="../tags/tag194.xml"/><Relationship Id="rId4" Type="http://schemas.openxmlformats.org/officeDocument/2006/relationships/tags" Target="../tags/tag193.xml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6" Type="http://schemas.openxmlformats.org/officeDocument/2006/relationships/tags" Target="../tags/tag199.xml"/><Relationship Id="rId5" Type="http://schemas.openxmlformats.org/officeDocument/2006/relationships/tags" Target="../tags/tag198.xml"/><Relationship Id="rId4" Type="http://schemas.openxmlformats.org/officeDocument/2006/relationships/tags" Target="../tags/tag197.xml"/><Relationship Id="rId3" Type="http://schemas.openxmlformats.org/officeDocument/2006/relationships/tags" Target="../tags/tag196.xml"/><Relationship Id="rId2" Type="http://schemas.openxmlformats.org/officeDocument/2006/relationships/tags" Target="../tags/tag195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tags" Target="../tags/tag207.xml"/><Relationship Id="rId8" Type="http://schemas.openxmlformats.org/officeDocument/2006/relationships/tags" Target="../tags/tag206.xml"/><Relationship Id="rId7" Type="http://schemas.openxmlformats.org/officeDocument/2006/relationships/tags" Target="../tags/tag205.xml"/><Relationship Id="rId6" Type="http://schemas.openxmlformats.org/officeDocument/2006/relationships/tags" Target="../tags/tag204.xml"/><Relationship Id="rId5" Type="http://schemas.openxmlformats.org/officeDocument/2006/relationships/tags" Target="../tags/tag203.xml"/><Relationship Id="rId4" Type="http://schemas.openxmlformats.org/officeDocument/2006/relationships/tags" Target="../tags/tag202.xml"/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6" Type="http://schemas.openxmlformats.org/officeDocument/2006/relationships/tags" Target="../tags/tag214.xml"/><Relationship Id="rId15" Type="http://schemas.openxmlformats.org/officeDocument/2006/relationships/tags" Target="../tags/tag213.xml"/><Relationship Id="rId14" Type="http://schemas.openxmlformats.org/officeDocument/2006/relationships/tags" Target="../tags/tag212.xml"/><Relationship Id="rId13" Type="http://schemas.openxmlformats.org/officeDocument/2006/relationships/tags" Target="../tags/tag211.xml"/><Relationship Id="rId12" Type="http://schemas.openxmlformats.org/officeDocument/2006/relationships/tags" Target="../tags/tag210.xml"/><Relationship Id="rId11" Type="http://schemas.openxmlformats.org/officeDocument/2006/relationships/tags" Target="../tags/tag209.xml"/><Relationship Id="rId10" Type="http://schemas.openxmlformats.org/officeDocument/2006/relationships/tags" Target="../tags/tag208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2"/>
            </p:custDataLst>
          </p:nvPr>
        </p:nvSpPr>
        <p:spPr>
          <a:xfrm>
            <a:off x="274320" y="321260"/>
            <a:ext cx="11683455" cy="39305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8"/>
          <p:cNvSpPr/>
          <p:nvPr userDrawn="1">
            <p:custDataLst>
              <p:tags r:id="rId3"/>
            </p:custDataLst>
          </p:nvPr>
        </p:nvSpPr>
        <p:spPr>
          <a:xfrm>
            <a:off x="9490237" y="321259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99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261015" y="2411670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9471025" y="6254750"/>
            <a:ext cx="180022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>
            <p:custDataLst>
              <p:tags r:id="rId6"/>
            </p:custDataLst>
          </p:nvPr>
        </p:nvSpPr>
        <p:spPr>
          <a:xfrm flipV="1">
            <a:off x="750570" y="6305550"/>
            <a:ext cx="71564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>
            <p:custDataLst>
              <p:tags r:id="rId7"/>
            </p:custDataLst>
          </p:nvPr>
        </p:nvSpPr>
        <p:spPr>
          <a:xfrm>
            <a:off x="1555115" y="6306820"/>
            <a:ext cx="88900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>
            <p:custDataLst>
              <p:tags r:id="rId8"/>
            </p:custDataLst>
          </p:nvPr>
        </p:nvSpPr>
        <p:spPr>
          <a:xfrm>
            <a:off x="1731010" y="6306820"/>
            <a:ext cx="253365" cy="762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883644" y="809127"/>
            <a:ext cx="9144000" cy="1896745"/>
          </a:xfrm>
        </p:spPr>
        <p:txBody>
          <a:bodyPr lIns="91440" tIns="45720" rIns="91440" bIns="0" anchor="b" anchorCtr="0">
            <a:normAutofit/>
          </a:bodyPr>
          <a:lstStyle>
            <a:lvl1pPr algn="l">
              <a:defRPr sz="6600" b="1" spc="600" baseline="0">
                <a:latin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3"/>
            </p:custDataLst>
          </p:nvPr>
        </p:nvSpPr>
        <p:spPr>
          <a:xfrm>
            <a:off x="883643" y="3017520"/>
            <a:ext cx="9144000" cy="890270"/>
          </a:xfrm>
        </p:spPr>
        <p:txBody>
          <a:bodyPr lIns="91440" tIns="0" rIns="91440" bIns="4572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4"/>
            </p:custDataLst>
          </p:nvPr>
        </p:nvSpPr>
        <p:spPr>
          <a:xfrm>
            <a:off x="883644" y="5050433"/>
            <a:ext cx="3365430" cy="579657"/>
          </a:xfrm>
        </p:spPr>
        <p:txBody>
          <a:bodyPr lIns="91440" tIns="45720" rIns="91440" bIns="45720">
            <a:normAutofit/>
          </a:bodyPr>
          <a:lstStyle>
            <a:lvl1pPr marL="0" indent="0">
              <a:buNone/>
              <a:defRPr sz="240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>
            <p:custDataLst>
              <p:tags r:id="rId2"/>
            </p:custDataLst>
          </p:nvPr>
        </p:nvSpPr>
        <p:spPr>
          <a:xfrm>
            <a:off x="0" y="6474460"/>
            <a:ext cx="12249150" cy="383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676775" y="2059757"/>
            <a:ext cx="6243774" cy="922021"/>
          </a:xfrm>
        </p:spPr>
        <p:txBody>
          <a:bodyPr lIns="91440" tIns="45720" rIns="91440" bIns="0" anchor="b" anchorCtr="0">
            <a:normAutofit/>
          </a:bodyPr>
          <a:lstStyle>
            <a:lvl1pPr>
              <a:defRPr sz="54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4676775" y="3102596"/>
            <a:ext cx="6243774" cy="1401006"/>
          </a:xfrm>
        </p:spPr>
        <p:txBody>
          <a:bodyPr lIns="91440" tIns="0" rIns="91440" bIns="45720">
            <a:normAutofit/>
          </a:bodyPr>
          <a:lstStyle>
            <a:lvl1pPr marL="0" indent="0" eaLnBrk="1" fontAlgn="auto" latinLnBrk="0" hangingPunct="1"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7628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45227" y="952508"/>
            <a:ext cx="5283242" cy="5388907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66065" y="313690"/>
            <a:ext cx="11683365" cy="5634990"/>
          </a:xfrm>
          <a:prstGeom prst="rect">
            <a:avLst/>
          </a:prstGeom>
          <a:solidFill>
            <a:schemeClr val="tx2"/>
          </a:solidFill>
          <a:ln w="28575" cmpd="sng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9" name="矩形 8"/>
          <p:cNvSpPr/>
          <p:nvPr userDrawn="1">
            <p:custDataLst>
              <p:tags r:id="rId3"/>
            </p:custDataLst>
          </p:nvPr>
        </p:nvSpPr>
        <p:spPr>
          <a:xfrm>
            <a:off x="1422400" y="4064000"/>
            <a:ext cx="5283200" cy="12700"/>
          </a:xfrm>
          <a:prstGeom prst="rect">
            <a:avLst/>
          </a:prstGeom>
          <a:solidFill>
            <a:schemeClr val="accent1">
              <a:lumMod val="50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形状 8"/>
          <p:cNvSpPr/>
          <p:nvPr userDrawn="1">
            <p:custDataLst>
              <p:tags r:id="rId4"/>
            </p:custDataLst>
          </p:nvPr>
        </p:nvSpPr>
        <p:spPr>
          <a:xfrm>
            <a:off x="9480712" y="313004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8" name="任意形状 9"/>
          <p:cNvSpPr/>
          <p:nvPr userDrawn="1">
            <p:custDataLst>
              <p:tags r:id="rId5"/>
            </p:custDataLst>
          </p:nvPr>
        </p:nvSpPr>
        <p:spPr>
          <a:xfrm rot="10800000">
            <a:off x="261015" y="4113028"/>
            <a:ext cx="1887415" cy="184012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99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320799" y="2376714"/>
            <a:ext cx="6653601" cy="1607337"/>
          </a:xfrm>
        </p:spPr>
        <p:txBody>
          <a:bodyPr vert="horz" lIns="91440" tIns="45720" rIns="91440" bIns="0" rtlCol="0" anchor="b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960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2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63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3"/>
            </p:custDataLst>
          </p:nvPr>
        </p:nvSpPr>
        <p:spPr>
          <a:xfrm rot="16200000">
            <a:off x="-21591" y="25773"/>
            <a:ext cx="1741805" cy="169862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10" name="任意形状 9"/>
          <p:cNvSpPr/>
          <p:nvPr userDrawn="1">
            <p:custDataLst>
              <p:tags r:id="rId4"/>
            </p:custDataLst>
          </p:nvPr>
        </p:nvSpPr>
        <p:spPr>
          <a:xfrm rot="10800000">
            <a:off x="0" y="5913755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8" name="任意形状 9"/>
          <p:cNvSpPr/>
          <p:nvPr userDrawn="1">
            <p:custDataLst>
              <p:tags r:id="rId3"/>
            </p:custDataLst>
          </p:nvPr>
        </p:nvSpPr>
        <p:spPr>
          <a:xfrm rot="16200000">
            <a:off x="-18383" y="15240"/>
            <a:ext cx="1243965" cy="121348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6" name="任意形状 8"/>
          <p:cNvSpPr/>
          <p:nvPr userDrawn="1">
            <p:custDataLst>
              <p:tags r:id="rId4"/>
            </p:custDataLst>
          </p:nvPr>
        </p:nvSpPr>
        <p:spPr>
          <a:xfrm>
            <a:off x="10344785" y="0"/>
            <a:ext cx="1847215" cy="1801495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3810" y="5029201"/>
            <a:ext cx="12192000" cy="1828799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10" name="任意形状 9"/>
          <p:cNvSpPr/>
          <p:nvPr userDrawn="1">
            <p:custDataLst>
              <p:tags r:id="rId3"/>
            </p:custDataLst>
          </p:nvPr>
        </p:nvSpPr>
        <p:spPr>
          <a:xfrm rot="10800000">
            <a:off x="3810" y="5905500"/>
            <a:ext cx="976630" cy="9525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90000"/>
                  <a:alpha val="24000"/>
                </a:schemeClr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dirty="0">
              <a:highlight>
                <a:srgbClr val="1171F1"/>
              </a:highligh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-3492"/>
            <a:ext cx="12192000" cy="914400"/>
          </a:xfrm>
          <a:prstGeom prst="rect">
            <a:avLst/>
          </a:prstGeom>
          <a:solidFill>
            <a:schemeClr val="tx2">
              <a:alpha val="7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755" y="193040"/>
            <a:ext cx="11037570" cy="521335"/>
          </a:xfrm>
        </p:spPr>
        <p:txBody>
          <a:bodyPr>
            <a:noAutofit/>
          </a:bodyPr>
          <a:lstStyle>
            <a:lvl1pPr>
              <a:defRPr sz="28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_#color_$accent1_$accent1_4-2080&amp;379"/>
          <p:cNvSpPr/>
          <p:nvPr userDrawn="1">
            <p:custDataLst>
              <p:tags r:id="rId2"/>
            </p:custDataLst>
          </p:nvPr>
        </p:nvSpPr>
        <p:spPr>
          <a:xfrm>
            <a:off x="3677412" y="3984752"/>
            <a:ext cx="4837176" cy="685800"/>
          </a:xfrm>
          <a:custGeom>
            <a:avLst/>
            <a:gdLst/>
            <a:ahLst/>
            <a:cxnLst/>
            <a:rect l="l" t="t" r="r" b="b"/>
            <a:pathLst>
              <a:path w="4837176" h="685800">
                <a:moveTo>
                  <a:pt x="576072" y="64008"/>
                </a:moveTo>
                <a:cubicBezTo>
                  <a:pt x="612648" y="27432"/>
                  <a:pt x="667512" y="0"/>
                  <a:pt x="722376" y="0"/>
                </a:cubicBezTo>
                <a:lnTo>
                  <a:pt x="4608576" y="0"/>
                </a:lnTo>
                <a:cubicBezTo>
                  <a:pt x="4690872" y="0"/>
                  <a:pt x="4736592" y="109728"/>
                  <a:pt x="4681728" y="173736"/>
                </a:cubicBezTo>
                <a:lnTo>
                  <a:pt x="4261104" y="621792"/>
                </a:lnTo>
                <a:cubicBezTo>
                  <a:pt x="4224528" y="658368"/>
                  <a:pt x="4169664" y="685800"/>
                  <a:pt x="4114800" y="685800"/>
                </a:cubicBezTo>
                <a:lnTo>
                  <a:pt x="228600" y="685800"/>
                </a:lnTo>
                <a:cubicBezTo>
                  <a:pt x="146304" y="685800"/>
                  <a:pt x="100584" y="576072"/>
                  <a:pt x="155448" y="512064"/>
                </a:cubicBezTo>
                <a:lnTo>
                  <a:pt x="576072" y="64008"/>
                </a:lnTo>
              </a:path>
            </a:pathLst>
          </a:custGeom>
          <a:gradFill>
            <a:gsLst>
              <a:gs pos="0">
                <a:schemeClr val="accent1">
                  <a:alpha val="100000"/>
                </a:schemeClr>
              </a:gs>
              <a:gs pos="100000">
                <a:schemeClr val="accent1">
                  <a:lumMod val="75000"/>
                  <a:alpha val="100000"/>
                </a:schemeClr>
              </a:gs>
            </a:gsLst>
            <a:lin ang="270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7" name="Vector_#color_$accent1_$accent3_2-2084&amp;11796"/>
          <p:cNvSpPr/>
          <p:nvPr userDrawn="1">
            <p:custDataLst>
              <p:tags r:id="rId3"/>
            </p:custDataLst>
          </p:nvPr>
        </p:nvSpPr>
        <p:spPr>
          <a:xfrm>
            <a:off x="7214616" y="6080760"/>
            <a:ext cx="4974336" cy="777240"/>
          </a:xfrm>
          <a:custGeom>
            <a:avLst/>
            <a:gdLst/>
            <a:ahLst/>
            <a:cxnLst/>
            <a:rect l="l" t="t" r="r" b="b"/>
            <a:pathLst>
              <a:path w="4974336" h="777240">
                <a:moveTo>
                  <a:pt x="4974336" y="0"/>
                </a:moveTo>
                <a:lnTo>
                  <a:pt x="4974336" y="777240"/>
                </a:lnTo>
                <a:lnTo>
                  <a:pt x="0" y="777240"/>
                </a:lnTo>
                <a:lnTo>
                  <a:pt x="603504" y="173736"/>
                </a:lnTo>
                <a:cubicBezTo>
                  <a:pt x="713232" y="64008"/>
                  <a:pt x="859536" y="9144"/>
                  <a:pt x="1014984" y="9144"/>
                </a:cubicBezTo>
                <a:lnTo>
                  <a:pt x="4919472" y="9144"/>
                </a:lnTo>
                <a:cubicBezTo>
                  <a:pt x="4937760" y="9144"/>
                  <a:pt x="4956048" y="0"/>
                  <a:pt x="4974336" y="0"/>
                </a:cubicBezTo>
              </a:path>
            </a:pathLst>
          </a:custGeom>
          <a:gradFill>
            <a:gsLst>
              <a:gs pos="0">
                <a:schemeClr val="accent1">
                  <a:alpha val="39600"/>
                </a:schemeClr>
              </a:gs>
              <a:gs pos="100000">
                <a:schemeClr val="accent3">
                  <a:lumMod val="40000"/>
                  <a:lumOff val="60000"/>
                  <a:alpha val="60000"/>
                </a:schemeClr>
              </a:gs>
            </a:gsLst>
            <a:lin ang="0" scaled="0"/>
          </a:gradFill>
          <a:ln w="254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8" name="Vector_#color_$accent1_3_$accent1_3-2084&amp;11799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4334256" cy="4005072"/>
          </a:xfrm>
          <a:custGeom>
            <a:avLst/>
            <a:gdLst/>
            <a:ahLst/>
            <a:cxnLst/>
            <a:rect l="l" t="t" r="r" b="b"/>
            <a:pathLst>
              <a:path w="4334256" h="4005072">
                <a:moveTo>
                  <a:pt x="4334256" y="0"/>
                </a:moveTo>
                <a:lnTo>
                  <a:pt x="2313432" y="0"/>
                </a:lnTo>
                <a:lnTo>
                  <a:pt x="0" y="2304288"/>
                </a:lnTo>
                <a:lnTo>
                  <a:pt x="0" y="4005072"/>
                </a:lnTo>
                <a:lnTo>
                  <a:pt x="146304" y="4005072"/>
                </a:lnTo>
                <a:cubicBezTo>
                  <a:pt x="265176" y="4005072"/>
                  <a:pt x="374904" y="3950208"/>
                  <a:pt x="457200" y="3867912"/>
                </a:cubicBezTo>
                <a:lnTo>
                  <a:pt x="4334256" y="0"/>
                </a:lnTo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68000">
                <a:schemeClr val="accent1">
                  <a:lumMod val="60000"/>
                  <a:lumOff val="40000"/>
                  <a:alpha val="0"/>
                </a:schemeClr>
              </a:gs>
            </a:gsLst>
            <a:lin ang="942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9" name="Subtract-2087&amp;326"/>
          <p:cNvSpPr/>
          <p:nvPr userDrawn="1">
            <p:custDataLst>
              <p:tags r:id="rId5"/>
            </p:custDataLst>
          </p:nvPr>
        </p:nvSpPr>
        <p:spPr>
          <a:xfrm>
            <a:off x="8330184" y="2152396"/>
            <a:ext cx="3858768" cy="3941064"/>
          </a:xfrm>
          <a:custGeom>
            <a:avLst/>
            <a:gdLst/>
            <a:ahLst/>
            <a:cxnLst/>
            <a:rect l="l" t="t" r="r" b="b"/>
            <a:pathLst>
              <a:path w="3858768" h="3941064">
                <a:moveTo>
                  <a:pt x="3858768" y="0"/>
                </a:moveTo>
                <a:lnTo>
                  <a:pt x="3858768" y="3941064"/>
                </a:lnTo>
                <a:cubicBezTo>
                  <a:pt x="3840480" y="3941064"/>
                  <a:pt x="3822192" y="3941064"/>
                  <a:pt x="3803904" y="3941064"/>
                </a:cubicBezTo>
                <a:lnTo>
                  <a:pt x="0" y="3941064"/>
                </a:lnTo>
                <a:lnTo>
                  <a:pt x="3858768" y="0"/>
                </a:lnTo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32000"/>
                </a:schemeClr>
              </a:gs>
              <a:gs pos="61000">
                <a:schemeClr val="accent1">
                  <a:lumMod val="60000"/>
                  <a:lumOff val="40000"/>
                  <a:alpha val="0"/>
                </a:schemeClr>
              </a:gs>
            </a:gsLst>
            <a:lin ang="19385106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1" name="Subtract-2087&amp;329"/>
          <p:cNvSpPr/>
          <p:nvPr userDrawn="1">
            <p:custDataLst>
              <p:tags r:id="rId6"/>
            </p:custDataLst>
          </p:nvPr>
        </p:nvSpPr>
        <p:spPr>
          <a:xfrm>
            <a:off x="10628376" y="3474720"/>
            <a:ext cx="1563624" cy="1563624"/>
          </a:xfrm>
          <a:custGeom>
            <a:avLst/>
            <a:gdLst/>
            <a:ahLst/>
            <a:cxnLst/>
            <a:rect l="l" t="t" r="r" b="b"/>
            <a:pathLst>
              <a:path w="1563624" h="1563624">
                <a:moveTo>
                  <a:pt x="1563624" y="0"/>
                </a:moveTo>
                <a:lnTo>
                  <a:pt x="1563624" y="1563624"/>
                </a:lnTo>
                <a:lnTo>
                  <a:pt x="0" y="1563624"/>
                </a:lnTo>
                <a:lnTo>
                  <a:pt x="0" y="1563624"/>
                </a:lnTo>
                <a:lnTo>
                  <a:pt x="1563624" y="0"/>
                </a:lnTo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28000"/>
                </a:schemeClr>
              </a:gs>
              <a:gs pos="54000">
                <a:schemeClr val="accent1">
                  <a:lumMod val="60000"/>
                  <a:lumOff val="40000"/>
                  <a:alpha val="0"/>
                </a:schemeClr>
              </a:gs>
            </a:gsLst>
            <a:lin ang="19101987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2" name="Subtract_#color_$accent1_1_$accent1_1-2086&amp;196"/>
          <p:cNvSpPr/>
          <p:nvPr userDrawn="1">
            <p:custDataLst>
              <p:tags r:id="rId7"/>
            </p:custDataLst>
          </p:nvPr>
        </p:nvSpPr>
        <p:spPr>
          <a:xfrm>
            <a:off x="749808" y="1115568"/>
            <a:ext cx="3355848" cy="2148840"/>
          </a:xfrm>
          <a:custGeom>
            <a:avLst/>
            <a:gdLst/>
            <a:ahLst/>
            <a:cxnLst/>
            <a:rect l="l" t="t" r="r" b="b"/>
            <a:pathLst>
              <a:path w="3355848" h="2148840">
                <a:moveTo>
                  <a:pt x="1901952" y="0"/>
                </a:moveTo>
                <a:lnTo>
                  <a:pt x="3355848" y="0"/>
                </a:lnTo>
                <a:lnTo>
                  <a:pt x="1298448" y="2057400"/>
                </a:lnTo>
                <a:cubicBezTo>
                  <a:pt x="1234440" y="2112264"/>
                  <a:pt x="1161288" y="2148840"/>
                  <a:pt x="1069848" y="2148840"/>
                </a:cubicBezTo>
                <a:lnTo>
                  <a:pt x="173736" y="2148840"/>
                </a:lnTo>
                <a:cubicBezTo>
                  <a:pt x="18288" y="2148840"/>
                  <a:pt x="-54864" y="1956816"/>
                  <a:pt x="54864" y="1847088"/>
                </a:cubicBezTo>
                <a:lnTo>
                  <a:pt x="1901952" y="0"/>
                </a:lnTo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38000">
                <a:schemeClr val="accent1">
                  <a:lumMod val="20000"/>
                  <a:lumOff val="80000"/>
                  <a:alpha val="0"/>
                </a:schemeClr>
              </a:gs>
            </a:gsLst>
            <a:lin ang="1140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3" name="Vector_#color_$accent1_4_$accent3_3-2084&amp;11802"/>
          <p:cNvSpPr/>
          <p:nvPr userDrawn="1">
            <p:custDataLst>
              <p:tags r:id="rId8"/>
            </p:custDataLst>
          </p:nvPr>
        </p:nvSpPr>
        <p:spPr>
          <a:xfrm>
            <a:off x="8415528" y="5038344"/>
            <a:ext cx="3776472" cy="1819656"/>
          </a:xfrm>
          <a:custGeom>
            <a:avLst/>
            <a:gdLst/>
            <a:ahLst/>
            <a:cxnLst/>
            <a:rect l="l" t="t" r="r" b="b"/>
            <a:pathLst>
              <a:path w="3776472" h="1819656">
                <a:moveTo>
                  <a:pt x="3776472" y="0"/>
                </a:moveTo>
                <a:lnTo>
                  <a:pt x="3776472" y="1819656"/>
                </a:lnTo>
                <a:lnTo>
                  <a:pt x="0" y="1819656"/>
                </a:lnTo>
                <a:lnTo>
                  <a:pt x="1527048" y="283464"/>
                </a:lnTo>
                <a:cubicBezTo>
                  <a:pt x="1709928" y="100584"/>
                  <a:pt x="1956816" y="0"/>
                  <a:pt x="2212848" y="0"/>
                </a:cubicBezTo>
                <a:lnTo>
                  <a:pt x="3776472" y="0"/>
                </a:lnTo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  <a:alpha val="23000"/>
                </a:schemeClr>
              </a:gs>
              <a:gs pos="100000">
                <a:schemeClr val="accent1">
                  <a:lumMod val="75000"/>
                  <a:alpha val="40000"/>
                </a:schemeClr>
              </a:gs>
            </a:gsLst>
            <a:lin ang="611177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5" name="Vector_#color_$accent1_$accent1_3-2084&amp;11805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5568696" cy="2139696"/>
          </a:xfrm>
          <a:custGeom>
            <a:avLst/>
            <a:gdLst/>
            <a:ahLst/>
            <a:cxnLst/>
            <a:rect l="l" t="t" r="r" b="b"/>
            <a:pathLst>
              <a:path w="5568696" h="2139696">
                <a:moveTo>
                  <a:pt x="5568696" y="0"/>
                </a:moveTo>
                <a:lnTo>
                  <a:pt x="0" y="0"/>
                </a:lnTo>
                <a:lnTo>
                  <a:pt x="0" y="2139696"/>
                </a:lnTo>
                <a:lnTo>
                  <a:pt x="786384" y="1353312"/>
                </a:lnTo>
                <a:cubicBezTo>
                  <a:pt x="941832" y="1197864"/>
                  <a:pt x="1143000" y="1115568"/>
                  <a:pt x="1362456" y="1115568"/>
                </a:cubicBezTo>
                <a:lnTo>
                  <a:pt x="4224528" y="1115568"/>
                </a:lnTo>
                <a:cubicBezTo>
                  <a:pt x="4370832" y="1115568"/>
                  <a:pt x="4507992" y="1060704"/>
                  <a:pt x="4617720" y="950976"/>
                </a:cubicBezTo>
                <a:lnTo>
                  <a:pt x="5568696" y="0"/>
                </a:lnTo>
              </a:path>
            </a:pathLst>
          </a:custGeom>
          <a:gradFill>
            <a:gsLst>
              <a:gs pos="0">
                <a:schemeClr val="accent1">
                  <a:alpha val="39600"/>
                </a:schemeClr>
              </a:gs>
              <a:gs pos="100000">
                <a:schemeClr val="accent1">
                  <a:lumMod val="60000"/>
                  <a:lumOff val="40000"/>
                  <a:alpha val="19000"/>
                </a:schemeClr>
              </a:gs>
            </a:gsLst>
            <a:lin ang="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6" name="Vector_#color_$accent1_$accent3-2084&amp;11808"/>
          <p:cNvSpPr/>
          <p:nvPr userDrawn="1">
            <p:custDataLst>
              <p:tags r:id="rId10"/>
            </p:custDataLst>
          </p:nvPr>
        </p:nvSpPr>
        <p:spPr>
          <a:xfrm>
            <a:off x="0" y="0"/>
            <a:ext cx="3392424" cy="1636776"/>
          </a:xfrm>
          <a:custGeom>
            <a:avLst/>
            <a:gdLst/>
            <a:ahLst/>
            <a:cxnLst/>
            <a:rect l="l" t="t" r="r" b="b"/>
            <a:pathLst>
              <a:path w="3392424" h="1636776">
                <a:moveTo>
                  <a:pt x="3392424" y="0"/>
                </a:moveTo>
                <a:lnTo>
                  <a:pt x="859536" y="0"/>
                </a:lnTo>
                <a:lnTo>
                  <a:pt x="0" y="868680"/>
                </a:lnTo>
                <a:lnTo>
                  <a:pt x="0" y="1636776"/>
                </a:lnTo>
                <a:lnTo>
                  <a:pt x="1463040" y="1636776"/>
                </a:lnTo>
                <a:cubicBezTo>
                  <a:pt x="1645920" y="1636776"/>
                  <a:pt x="1819656" y="1563624"/>
                  <a:pt x="1956816" y="1435608"/>
                </a:cubicBezTo>
                <a:lnTo>
                  <a:pt x="3392424" y="0"/>
                </a:lnTo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3">
                  <a:alpha val="50000"/>
                </a:schemeClr>
              </a:gs>
            </a:gsLst>
            <a:lin ang="469746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7" name="Vector_#color_$accent1_4_$accent1_4-2084&amp;11811"/>
          <p:cNvSpPr/>
          <p:nvPr userDrawn="1">
            <p:custDataLst>
              <p:tags r:id="rId11"/>
            </p:custDataLst>
          </p:nvPr>
        </p:nvSpPr>
        <p:spPr>
          <a:xfrm>
            <a:off x="9308592" y="5541264"/>
            <a:ext cx="2880360" cy="1316736"/>
          </a:xfrm>
          <a:custGeom>
            <a:avLst/>
            <a:gdLst/>
            <a:ahLst/>
            <a:cxnLst/>
            <a:rect l="l" t="t" r="r" b="b"/>
            <a:pathLst>
              <a:path w="2880360" h="1316736">
                <a:moveTo>
                  <a:pt x="2880360" y="0"/>
                </a:moveTo>
                <a:lnTo>
                  <a:pt x="2880360" y="1316736"/>
                </a:lnTo>
                <a:lnTo>
                  <a:pt x="0" y="1316736"/>
                </a:lnTo>
                <a:lnTo>
                  <a:pt x="1115568" y="201168"/>
                </a:lnTo>
                <a:cubicBezTo>
                  <a:pt x="1252728" y="73152"/>
                  <a:pt x="1426464" y="0"/>
                  <a:pt x="1609344" y="0"/>
                </a:cubicBezTo>
                <a:lnTo>
                  <a:pt x="2880360" y="0"/>
                </a:lnTo>
              </a:path>
            </a:pathLst>
          </a:custGeom>
          <a:gradFill flip="none" rotWithShape="1">
            <a:gsLst>
              <a:gs pos="0">
                <a:schemeClr val="accent1">
                  <a:alpha val="60000"/>
                  <a:lumMod val="69000"/>
                  <a:lumOff val="31000"/>
                </a:schemeClr>
              </a:gs>
              <a:gs pos="100000">
                <a:schemeClr val="accent1">
                  <a:alpha val="16200"/>
                  <a:lumMod val="70000"/>
                  <a:lumOff val="30000"/>
                </a:schemeClr>
              </a:gs>
            </a:gsLst>
            <a:lin ang="0" scaled="0"/>
            <a:tileRect/>
          </a:gradFill>
          <a:ln w="25400"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838200" y="1198881"/>
            <a:ext cx="10515600" cy="2263140"/>
          </a:xfrm>
        </p:spPr>
        <p:txBody>
          <a:bodyPr wrap="square" anchor="b" anchorCtr="0">
            <a:normAutofit/>
          </a:bodyPr>
          <a:lstStyle>
            <a:lvl1pPr algn="ctr">
              <a:lnSpc>
                <a:spcPct val="100000"/>
              </a:lnSpc>
              <a:defRPr sz="70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16"/>
            </p:custDataLst>
          </p:nvPr>
        </p:nvSpPr>
        <p:spPr>
          <a:xfrm>
            <a:off x="3878400" y="3984752"/>
            <a:ext cx="4435200" cy="685800"/>
          </a:xfrm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200">
                <a:solidFill>
                  <a:srgbClr val="FFFFFF"/>
                </a:solidFill>
                <a:latin typeface="+mn-ea"/>
                <a:ea typeface="+mn-ea"/>
                <a:cs typeface="+mn-ea"/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ctor_#color_$accent1_3_$accent1_3-2084&amp;11814"/>
          <p:cNvSpPr/>
          <p:nvPr userDrawn="1">
            <p:custDataLst>
              <p:tags r:id="rId2"/>
            </p:custDataLst>
          </p:nvPr>
        </p:nvSpPr>
        <p:spPr>
          <a:xfrm>
            <a:off x="8421624" y="0"/>
            <a:ext cx="3767328" cy="3767328"/>
          </a:xfrm>
          <a:custGeom>
            <a:avLst/>
            <a:gdLst/>
            <a:ahLst/>
            <a:cxnLst/>
            <a:rect l="l" t="t" r="r" b="b"/>
            <a:pathLst>
              <a:path w="3767328" h="3767328">
                <a:moveTo>
                  <a:pt x="3767328" y="3767328"/>
                </a:moveTo>
                <a:lnTo>
                  <a:pt x="0" y="0"/>
                </a:lnTo>
                <a:lnTo>
                  <a:pt x="2020824" y="0"/>
                </a:lnTo>
                <a:lnTo>
                  <a:pt x="3767328" y="1746504"/>
                </a:lnTo>
                <a:lnTo>
                  <a:pt x="3767328" y="3767328"/>
                </a:lnTo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50000"/>
                </a:schemeClr>
              </a:gs>
              <a:gs pos="70000">
                <a:schemeClr val="accent1">
                  <a:lumMod val="60000"/>
                  <a:lumOff val="40000"/>
                  <a:alpha val="0"/>
                </a:schemeClr>
              </a:gs>
            </a:gsLst>
            <a:lin ang="660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6" name="Subtract_#color_$accent1_1_$accent1_1-2086&amp;197"/>
          <p:cNvSpPr/>
          <p:nvPr userDrawn="1">
            <p:custDataLst>
              <p:tags r:id="rId3"/>
            </p:custDataLst>
          </p:nvPr>
        </p:nvSpPr>
        <p:spPr>
          <a:xfrm>
            <a:off x="8650224" y="1115568"/>
            <a:ext cx="3355848" cy="2148840"/>
          </a:xfrm>
          <a:custGeom>
            <a:avLst/>
            <a:gdLst/>
            <a:ahLst/>
            <a:cxnLst/>
            <a:rect l="l" t="t" r="r" b="b"/>
            <a:pathLst>
              <a:path w="3355848" h="2148840">
                <a:moveTo>
                  <a:pt x="1453896" y="0"/>
                </a:moveTo>
                <a:lnTo>
                  <a:pt x="0" y="0"/>
                </a:lnTo>
                <a:lnTo>
                  <a:pt x="2057400" y="2057400"/>
                </a:lnTo>
                <a:cubicBezTo>
                  <a:pt x="2112264" y="2112264"/>
                  <a:pt x="2194560" y="2148840"/>
                  <a:pt x="2286000" y="2148840"/>
                </a:cubicBezTo>
                <a:lnTo>
                  <a:pt x="3172968" y="2148840"/>
                </a:lnTo>
                <a:cubicBezTo>
                  <a:pt x="3337560" y="2148840"/>
                  <a:pt x="3410712" y="1956816"/>
                  <a:pt x="3300984" y="1847088"/>
                </a:cubicBezTo>
                <a:lnTo>
                  <a:pt x="1453896" y="0"/>
                </a:lnTo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50000"/>
                </a:schemeClr>
              </a:gs>
              <a:gs pos="70000">
                <a:schemeClr val="accent1">
                  <a:lumMod val="20000"/>
                  <a:lumOff val="80000"/>
                  <a:alpha val="0"/>
                </a:schemeClr>
              </a:gs>
            </a:gsLst>
            <a:lin ang="2100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0" name="Vector_#color_$accent1_$accent1_3-2084&amp;11820"/>
          <p:cNvSpPr/>
          <p:nvPr userDrawn="1">
            <p:custDataLst>
              <p:tags r:id="rId4"/>
            </p:custDataLst>
          </p:nvPr>
        </p:nvSpPr>
        <p:spPr>
          <a:xfrm>
            <a:off x="7181088" y="0"/>
            <a:ext cx="5010912" cy="1581912"/>
          </a:xfrm>
          <a:custGeom>
            <a:avLst/>
            <a:gdLst/>
            <a:ahLst/>
            <a:cxnLst/>
            <a:rect l="l" t="t" r="r" b="b"/>
            <a:pathLst>
              <a:path w="5010912" h="1581912">
                <a:moveTo>
                  <a:pt x="5010912" y="1581912"/>
                </a:moveTo>
                <a:lnTo>
                  <a:pt x="4782312" y="1353312"/>
                </a:lnTo>
                <a:cubicBezTo>
                  <a:pt x="4626864" y="1197864"/>
                  <a:pt x="4416552" y="1115568"/>
                  <a:pt x="4206240" y="1115568"/>
                </a:cubicBezTo>
                <a:lnTo>
                  <a:pt x="1344168" y="1115568"/>
                </a:lnTo>
                <a:cubicBezTo>
                  <a:pt x="1197864" y="1115568"/>
                  <a:pt x="1060704" y="1060704"/>
                  <a:pt x="950976" y="950976"/>
                </a:cubicBezTo>
                <a:lnTo>
                  <a:pt x="0" y="0"/>
                </a:lnTo>
                <a:lnTo>
                  <a:pt x="5010912" y="0"/>
                </a:lnTo>
                <a:lnTo>
                  <a:pt x="5010912" y="1581912"/>
                </a:lnTo>
              </a:path>
            </a:pathLst>
          </a:custGeom>
          <a:gradFill>
            <a:gsLst>
              <a:gs pos="0">
                <a:schemeClr val="accent1">
                  <a:alpha val="39600"/>
                </a:schemeClr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1" name="Vector_#color_$accent1_$accent1_4-2084&amp;11823"/>
          <p:cNvSpPr/>
          <p:nvPr userDrawn="1">
            <p:custDataLst>
              <p:tags r:id="rId5"/>
            </p:custDataLst>
          </p:nvPr>
        </p:nvSpPr>
        <p:spPr>
          <a:xfrm>
            <a:off x="9363456" y="0"/>
            <a:ext cx="2825496" cy="1636776"/>
          </a:xfrm>
          <a:custGeom>
            <a:avLst/>
            <a:gdLst/>
            <a:ahLst/>
            <a:cxnLst/>
            <a:rect l="l" t="t" r="r" b="b"/>
            <a:pathLst>
              <a:path w="2825496" h="1636776">
                <a:moveTo>
                  <a:pt x="2825496" y="1636776"/>
                </a:moveTo>
                <a:lnTo>
                  <a:pt x="1929384" y="1636776"/>
                </a:lnTo>
                <a:cubicBezTo>
                  <a:pt x="1746504" y="1636776"/>
                  <a:pt x="1563624" y="1563624"/>
                  <a:pt x="1435608" y="1435608"/>
                </a:cubicBezTo>
                <a:lnTo>
                  <a:pt x="0" y="0"/>
                </a:lnTo>
                <a:lnTo>
                  <a:pt x="2532888" y="0"/>
                </a:lnTo>
                <a:lnTo>
                  <a:pt x="2825496" y="301752"/>
                </a:lnTo>
                <a:lnTo>
                  <a:pt x="2825496" y="1636776"/>
                </a:lnTo>
              </a:path>
            </a:pathLst>
          </a:cu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100000">
                <a:schemeClr val="accent1">
                  <a:alpha val="50000"/>
                </a:schemeClr>
              </a:gs>
            </a:gsLst>
            <a:lin ang="469746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839787" y="257175"/>
            <a:ext cx="7627557" cy="1389113"/>
          </a:xfrm>
        </p:spPr>
        <p:txBody>
          <a:bodyPr wrap="square" anchor="b">
            <a:normAutofit/>
          </a:bodyPr>
          <a:lstStyle>
            <a:lvl1pPr algn="l">
              <a:defRPr sz="50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ector_#color_$accent1_3_$accent1_3-2084&amp;11826"/>
          <p:cNvSpPr/>
          <p:nvPr userDrawn="1">
            <p:custDataLst>
              <p:tags r:id="rId2"/>
            </p:custDataLst>
          </p:nvPr>
        </p:nvSpPr>
        <p:spPr>
          <a:xfrm>
            <a:off x="6272784" y="0"/>
            <a:ext cx="5678424" cy="4005072"/>
          </a:xfrm>
          <a:custGeom>
            <a:avLst/>
            <a:gdLst/>
            <a:ahLst/>
            <a:cxnLst/>
            <a:rect l="l" t="t" r="r" b="b"/>
            <a:pathLst>
              <a:path w="5678424" h="4005072">
                <a:moveTo>
                  <a:pt x="2020824" y="0"/>
                </a:moveTo>
                <a:lnTo>
                  <a:pt x="5614416" y="3584448"/>
                </a:lnTo>
                <a:cubicBezTo>
                  <a:pt x="5769864" y="3739896"/>
                  <a:pt x="5650992" y="4005072"/>
                  <a:pt x="5440680" y="4005072"/>
                </a:cubicBezTo>
                <a:lnTo>
                  <a:pt x="4187952" y="4005072"/>
                </a:lnTo>
                <a:cubicBezTo>
                  <a:pt x="4078224" y="4005072"/>
                  <a:pt x="3959352" y="3959352"/>
                  <a:pt x="3877056" y="3877056"/>
                </a:cubicBezTo>
                <a:lnTo>
                  <a:pt x="0" y="0"/>
                </a:lnTo>
                <a:lnTo>
                  <a:pt x="2020824" y="0"/>
                </a:lnTo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46000"/>
                </a:schemeClr>
              </a:gs>
              <a:gs pos="57000">
                <a:schemeClr val="accent1">
                  <a:lumMod val="60000"/>
                  <a:lumOff val="40000"/>
                  <a:alpha val="0"/>
                </a:schemeClr>
              </a:gs>
            </a:gsLst>
            <a:lin ang="540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9" name="Vector_#color_$accent1_$accent1_3-2084&amp;11829"/>
          <p:cNvSpPr/>
          <p:nvPr userDrawn="1">
            <p:custDataLst>
              <p:tags r:id="rId3"/>
            </p:custDataLst>
          </p:nvPr>
        </p:nvSpPr>
        <p:spPr>
          <a:xfrm>
            <a:off x="5032248" y="0"/>
            <a:ext cx="7159752" cy="3026664"/>
          </a:xfrm>
          <a:custGeom>
            <a:avLst/>
            <a:gdLst/>
            <a:ahLst/>
            <a:cxnLst/>
            <a:rect l="l" t="t" r="r" b="b"/>
            <a:pathLst>
              <a:path w="7159752" h="3026664">
                <a:moveTo>
                  <a:pt x="5769864" y="0"/>
                </a:moveTo>
                <a:lnTo>
                  <a:pt x="0" y="0"/>
                </a:lnTo>
                <a:lnTo>
                  <a:pt x="960120" y="960120"/>
                </a:lnTo>
                <a:cubicBezTo>
                  <a:pt x="1060704" y="1060704"/>
                  <a:pt x="1197864" y="1115568"/>
                  <a:pt x="1353312" y="1115568"/>
                </a:cubicBezTo>
                <a:lnTo>
                  <a:pt x="4206240" y="1115568"/>
                </a:lnTo>
                <a:cubicBezTo>
                  <a:pt x="4425696" y="1115568"/>
                  <a:pt x="4636008" y="1207008"/>
                  <a:pt x="4782312" y="1353312"/>
                </a:cubicBezTo>
                <a:lnTo>
                  <a:pt x="6455664" y="3026664"/>
                </a:lnTo>
                <a:lnTo>
                  <a:pt x="7159752" y="3026664"/>
                </a:lnTo>
                <a:lnTo>
                  <a:pt x="7159752" y="1645920"/>
                </a:lnTo>
                <a:lnTo>
                  <a:pt x="5769864" y="0"/>
                </a:lnTo>
              </a:path>
            </a:pathLst>
          </a:custGeom>
          <a:gradFill>
            <a:gsLst>
              <a:gs pos="0">
                <a:schemeClr val="accent1">
                  <a:alpha val="39600"/>
                </a:schemeClr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1080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0" name="Subtract_#color_$accent1_1_$accent1_1-2086&amp;195"/>
          <p:cNvSpPr/>
          <p:nvPr userDrawn="1">
            <p:custDataLst>
              <p:tags r:id="rId4"/>
            </p:custDataLst>
          </p:nvPr>
        </p:nvSpPr>
        <p:spPr>
          <a:xfrm>
            <a:off x="6460109" y="1115568"/>
            <a:ext cx="3355848" cy="2148840"/>
          </a:xfrm>
          <a:custGeom>
            <a:avLst/>
            <a:gdLst/>
            <a:ahLst/>
            <a:cxnLst/>
            <a:rect l="l" t="t" r="r" b="b"/>
            <a:pathLst>
              <a:path w="3355848" h="2148840">
                <a:moveTo>
                  <a:pt x="1453896" y="0"/>
                </a:moveTo>
                <a:lnTo>
                  <a:pt x="3300984" y="1847088"/>
                </a:lnTo>
                <a:cubicBezTo>
                  <a:pt x="3419856" y="1956816"/>
                  <a:pt x="3337560" y="2148840"/>
                  <a:pt x="3182112" y="2148840"/>
                </a:cubicBezTo>
                <a:lnTo>
                  <a:pt x="2286000" y="2148840"/>
                </a:lnTo>
                <a:cubicBezTo>
                  <a:pt x="2194560" y="2148840"/>
                  <a:pt x="2121408" y="2112264"/>
                  <a:pt x="2057400" y="2057400"/>
                </a:cubicBezTo>
                <a:lnTo>
                  <a:pt x="0" y="0"/>
                </a:lnTo>
                <a:lnTo>
                  <a:pt x="1453896" y="0"/>
                </a:lnTo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  <a:alpha val="28000"/>
                </a:schemeClr>
              </a:gs>
              <a:gs pos="51000">
                <a:schemeClr val="accent1">
                  <a:lumMod val="20000"/>
                  <a:lumOff val="80000"/>
                  <a:alpha val="0"/>
                </a:schemeClr>
              </a:gs>
            </a:gsLst>
            <a:lin ang="2100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1" name="Subtract_#color_$accent1_1_$accent1_1-2086&amp;194"/>
          <p:cNvSpPr/>
          <p:nvPr userDrawn="1">
            <p:custDataLst>
              <p:tags r:id="rId5"/>
            </p:custDataLst>
          </p:nvPr>
        </p:nvSpPr>
        <p:spPr>
          <a:xfrm>
            <a:off x="2194560" y="3493008"/>
            <a:ext cx="3355848" cy="2148840"/>
          </a:xfrm>
          <a:custGeom>
            <a:avLst/>
            <a:gdLst/>
            <a:ahLst/>
            <a:cxnLst/>
            <a:rect l="l" t="t" r="r" b="b"/>
            <a:pathLst>
              <a:path w="3355848" h="2148840">
                <a:moveTo>
                  <a:pt x="1901952" y="2148840"/>
                </a:moveTo>
                <a:lnTo>
                  <a:pt x="54864" y="301752"/>
                </a:lnTo>
                <a:cubicBezTo>
                  <a:pt x="-54864" y="192024"/>
                  <a:pt x="18288" y="0"/>
                  <a:pt x="173736" y="0"/>
                </a:cubicBezTo>
                <a:lnTo>
                  <a:pt x="1069848" y="0"/>
                </a:lnTo>
                <a:cubicBezTo>
                  <a:pt x="1161288" y="0"/>
                  <a:pt x="1243584" y="36576"/>
                  <a:pt x="1298448" y="91440"/>
                </a:cubicBezTo>
                <a:lnTo>
                  <a:pt x="3355848" y="2148840"/>
                </a:lnTo>
                <a:lnTo>
                  <a:pt x="1901952" y="2148840"/>
                </a:lnTo>
              </a:path>
            </a:pathLst>
          </a:custGeom>
          <a:gradFill>
            <a:gsLst>
              <a:gs pos="100000">
                <a:schemeClr val="accent1">
                  <a:lumMod val="40000"/>
                  <a:lumOff val="60000"/>
                  <a:alpha val="28000"/>
                </a:schemeClr>
              </a:gs>
              <a:gs pos="56000">
                <a:schemeClr val="accent1">
                  <a:lumMod val="20000"/>
                  <a:lumOff val="80000"/>
                  <a:alpha val="0"/>
                </a:schemeClr>
              </a:gs>
            </a:gsLst>
            <a:lin ang="21000000" scaled="0"/>
          </a:gradFill>
          <a:ln w="254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2" name="Vector_#color_$accent1_$accent3-2084&amp;11832"/>
          <p:cNvSpPr/>
          <p:nvPr userDrawn="1">
            <p:custDataLst>
              <p:tags r:id="rId6"/>
            </p:custDataLst>
          </p:nvPr>
        </p:nvSpPr>
        <p:spPr>
          <a:xfrm>
            <a:off x="7214616" y="0"/>
            <a:ext cx="3849624" cy="1645920"/>
          </a:xfrm>
          <a:custGeom>
            <a:avLst/>
            <a:gdLst/>
            <a:ahLst/>
            <a:cxnLst/>
            <a:rect l="l" t="t" r="r" b="b"/>
            <a:pathLst>
              <a:path w="3849624" h="1645920">
                <a:moveTo>
                  <a:pt x="2532888" y="0"/>
                </a:moveTo>
                <a:lnTo>
                  <a:pt x="3785616" y="1261872"/>
                </a:lnTo>
                <a:cubicBezTo>
                  <a:pt x="3922776" y="1399032"/>
                  <a:pt x="3822192" y="1645920"/>
                  <a:pt x="3630168" y="1645920"/>
                </a:cubicBezTo>
                <a:lnTo>
                  <a:pt x="1929384" y="1645920"/>
                </a:lnTo>
                <a:cubicBezTo>
                  <a:pt x="1746504" y="1645920"/>
                  <a:pt x="1572768" y="1572768"/>
                  <a:pt x="1435608" y="1435608"/>
                </a:cubicBezTo>
                <a:lnTo>
                  <a:pt x="0" y="0"/>
                </a:lnTo>
                <a:lnTo>
                  <a:pt x="2532888" y="0"/>
                </a:lnTo>
              </a:path>
            </a:pathLst>
          </a:custGeom>
          <a:gradFill>
            <a:gsLst>
              <a:gs pos="0">
                <a:schemeClr val="accent1">
                  <a:alpha val="23000"/>
                </a:schemeClr>
              </a:gs>
              <a:gs pos="100000">
                <a:schemeClr val="accent3">
                  <a:alpha val="50000"/>
                </a:schemeClr>
              </a:gs>
            </a:gsLst>
            <a:lin ang="15497459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3" name="Vector_#color_$accent1_3_$accent1_3-2084&amp;11835"/>
          <p:cNvSpPr/>
          <p:nvPr userDrawn="1">
            <p:custDataLst>
              <p:tags r:id="rId7"/>
            </p:custDataLst>
          </p:nvPr>
        </p:nvSpPr>
        <p:spPr>
          <a:xfrm>
            <a:off x="0" y="2752344"/>
            <a:ext cx="5779008" cy="4105656"/>
          </a:xfrm>
          <a:custGeom>
            <a:avLst/>
            <a:gdLst/>
            <a:ahLst/>
            <a:cxnLst/>
            <a:rect l="l" t="t" r="r" b="b"/>
            <a:pathLst>
              <a:path w="5779008" h="4105656">
                <a:moveTo>
                  <a:pt x="5779008" y="4105656"/>
                </a:moveTo>
                <a:lnTo>
                  <a:pt x="3758184" y="4105656"/>
                </a:lnTo>
                <a:lnTo>
                  <a:pt x="73152" y="420624"/>
                </a:lnTo>
                <a:cubicBezTo>
                  <a:pt x="-82296" y="265176"/>
                  <a:pt x="27432" y="0"/>
                  <a:pt x="246888" y="0"/>
                </a:cubicBezTo>
                <a:lnTo>
                  <a:pt x="1490472" y="0"/>
                </a:lnTo>
                <a:cubicBezTo>
                  <a:pt x="1609344" y="0"/>
                  <a:pt x="1719072" y="45720"/>
                  <a:pt x="1801368" y="128016"/>
                </a:cubicBezTo>
                <a:lnTo>
                  <a:pt x="5779008" y="4105656"/>
                </a:lnTo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67000"/>
                </a:schemeClr>
              </a:gs>
              <a:gs pos="51000">
                <a:schemeClr val="accent1">
                  <a:lumMod val="60000"/>
                  <a:lumOff val="40000"/>
                  <a:alpha val="0"/>
                </a:schemeClr>
              </a:gs>
            </a:gsLst>
            <a:lin ang="1500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4" name="Vector_#color_$accent1_$accent1_3-2084&amp;11838"/>
          <p:cNvSpPr/>
          <p:nvPr userDrawn="1">
            <p:custDataLst>
              <p:tags r:id="rId8"/>
            </p:custDataLst>
          </p:nvPr>
        </p:nvSpPr>
        <p:spPr>
          <a:xfrm>
            <a:off x="0" y="3730752"/>
            <a:ext cx="7114032" cy="3127248"/>
          </a:xfrm>
          <a:custGeom>
            <a:avLst/>
            <a:gdLst/>
            <a:ahLst/>
            <a:cxnLst/>
            <a:rect l="l" t="t" r="r" b="b"/>
            <a:pathLst>
              <a:path w="7114032" h="3127248">
                <a:moveTo>
                  <a:pt x="0" y="1545336"/>
                </a:moveTo>
                <a:lnTo>
                  <a:pt x="0" y="0"/>
                </a:lnTo>
                <a:lnTo>
                  <a:pt x="557784" y="0"/>
                </a:lnTo>
                <a:lnTo>
                  <a:pt x="2231136" y="1673352"/>
                </a:lnTo>
                <a:cubicBezTo>
                  <a:pt x="2386584" y="1819656"/>
                  <a:pt x="2587752" y="1911096"/>
                  <a:pt x="2807208" y="1911096"/>
                </a:cubicBezTo>
                <a:lnTo>
                  <a:pt x="5669280" y="1911096"/>
                </a:lnTo>
                <a:cubicBezTo>
                  <a:pt x="5815584" y="1911096"/>
                  <a:pt x="5952744" y="1965960"/>
                  <a:pt x="6062472" y="2075688"/>
                </a:cubicBezTo>
                <a:lnTo>
                  <a:pt x="7114032" y="3127248"/>
                </a:lnTo>
                <a:lnTo>
                  <a:pt x="1335024" y="3127248"/>
                </a:lnTo>
                <a:lnTo>
                  <a:pt x="0" y="1545336"/>
                </a:lnTo>
              </a:path>
            </a:pathLst>
          </a:custGeom>
          <a:gradFill>
            <a:gsLst>
              <a:gs pos="0">
                <a:schemeClr val="accent1">
                  <a:alpha val="39600"/>
                </a:schemeClr>
              </a:gs>
              <a:gs pos="100000">
                <a:schemeClr val="accent1">
                  <a:lumMod val="60000"/>
                  <a:lumOff val="40000"/>
                  <a:alpha val="60000"/>
                </a:schemeClr>
              </a:gs>
            </a:gsLst>
            <a:lin ang="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5" name="Vector_#color_$accent1_$accent3-2084&amp;11841"/>
          <p:cNvSpPr/>
          <p:nvPr userDrawn="1">
            <p:custDataLst>
              <p:tags r:id="rId9"/>
            </p:custDataLst>
          </p:nvPr>
        </p:nvSpPr>
        <p:spPr>
          <a:xfrm>
            <a:off x="987552" y="5120640"/>
            <a:ext cx="3950208" cy="1737360"/>
          </a:xfrm>
          <a:custGeom>
            <a:avLst/>
            <a:gdLst/>
            <a:ahLst/>
            <a:cxnLst/>
            <a:rect l="l" t="t" r="r" b="b"/>
            <a:pathLst>
              <a:path w="3950208" h="1737360">
                <a:moveTo>
                  <a:pt x="3950208" y="1737360"/>
                </a:moveTo>
                <a:lnTo>
                  <a:pt x="1408176" y="1737360"/>
                </a:lnTo>
                <a:lnTo>
                  <a:pt x="64008" y="374904"/>
                </a:lnTo>
                <a:cubicBezTo>
                  <a:pt x="-73152" y="237744"/>
                  <a:pt x="27432" y="0"/>
                  <a:pt x="219456" y="0"/>
                </a:cubicBezTo>
                <a:lnTo>
                  <a:pt x="1920240" y="0"/>
                </a:lnTo>
                <a:cubicBezTo>
                  <a:pt x="2103120" y="0"/>
                  <a:pt x="2286000" y="73152"/>
                  <a:pt x="2414016" y="201168"/>
                </a:cubicBezTo>
                <a:lnTo>
                  <a:pt x="3950208" y="1737360"/>
                </a:lnTo>
              </a:path>
            </a:pathLst>
          </a:custGeom>
          <a:gradFill>
            <a:gsLst>
              <a:gs pos="100000">
                <a:schemeClr val="accent1">
                  <a:alpha val="23000"/>
                </a:schemeClr>
              </a:gs>
              <a:gs pos="0">
                <a:schemeClr val="accent3">
                  <a:alpha val="50000"/>
                </a:schemeClr>
              </a:gs>
            </a:gsLst>
            <a:lin ang="15497459" scaled="0"/>
          </a:gradFill>
          <a:ln w="254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1525200" y="3429072"/>
            <a:ext cx="9144000" cy="1691568"/>
          </a:xfrm>
        </p:spPr>
        <p:txBody>
          <a:bodyPr wrap="square" anchor="t">
            <a:normAutofit/>
          </a:bodyPr>
          <a:lstStyle>
            <a:lvl1pPr algn="ctr">
              <a:defRPr sz="50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节编号 3"/>
          <p:cNvSpPr>
            <a:spLocks noGrp="1"/>
          </p:cNvSpPr>
          <p:nvPr>
            <p:ph type="body" sz="quarter" idx="13" hasCustomPrompt="1"/>
            <p:custDataLst>
              <p:tags r:id="rId11"/>
            </p:custDataLst>
          </p:nvPr>
        </p:nvSpPr>
        <p:spPr>
          <a:xfrm>
            <a:off x="1525200" y="1141730"/>
            <a:ext cx="9144000" cy="2003139"/>
          </a:xfrm>
        </p:spPr>
        <p:txBody>
          <a:bodyPr wrap="square" anchor="b">
            <a:normAutofit/>
          </a:bodyPr>
          <a:lstStyle>
            <a:lvl1pPr marL="0" indent="0" algn="ctr">
              <a:buNone/>
              <a:defRPr sz="4600" b="1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/>
              <a:t>节编号</a:t>
            </a:r>
            <a:endParaRPr lang="zh-CN" altLang="en-US" dirty="0"/>
          </a:p>
        </p:txBody>
      </p:sp>
      <p:sp>
        <p:nvSpPr>
          <p:cNvPr id="4" name="日期占位符 4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5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6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wrap="square" lIns="0" tIns="0" rIns="0" bIns="0" rtlCol="0" anchor="b">
            <a:normAutofit/>
          </a:bodyPr>
          <a:lstStyle>
            <a:lvl1pPr>
              <a:defRPr lang="zh-CN" altLang="en-US" dirty="0">
                <a:latin typeface="+mj-ea"/>
                <a:ea typeface="+mj-ea"/>
                <a:cs typeface="+mj-ea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95960" y="1301750"/>
            <a:ext cx="5323840" cy="4875850"/>
          </a:xfrm>
        </p:spPr>
        <p:txBody>
          <a:bodyPr wrap="square">
            <a:normAutofit/>
          </a:bodyPr>
          <a:lstStyle>
            <a:lvl1pPr>
              <a:defRPr>
                <a:latin typeface="+mn-ea"/>
                <a:ea typeface="+mn-ea"/>
                <a:cs typeface="+mn-ea"/>
              </a:defRPr>
            </a:lvl1pPr>
            <a:lvl2pPr>
              <a:defRPr>
                <a:latin typeface="+mn-ea"/>
                <a:ea typeface="+mn-ea"/>
                <a:cs typeface="+mn-ea"/>
              </a:defRPr>
            </a:lvl2pPr>
            <a:lvl3pPr>
              <a:defRPr>
                <a:latin typeface="+mn-ea"/>
                <a:ea typeface="+mn-ea"/>
                <a:cs typeface="+mn-ea"/>
              </a:defRPr>
            </a:lvl3pPr>
            <a:lvl4pPr>
              <a:defRPr>
                <a:latin typeface="+mn-ea"/>
                <a:ea typeface="+mn-ea"/>
                <a:cs typeface="+mn-ea"/>
              </a:defRPr>
            </a:lvl4pPr>
            <a:lvl5pPr>
              <a:defRPr>
                <a:latin typeface="+mn-ea"/>
                <a:ea typeface="+mn-ea"/>
                <a:cs typeface="+mn-ea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301750"/>
            <a:ext cx="5323840" cy="4875850"/>
          </a:xfrm>
        </p:spPr>
        <p:txBody>
          <a:bodyPr wrap="square">
            <a:normAutofit/>
          </a:bodyPr>
          <a:lstStyle>
            <a:lvl1pPr>
              <a:defRPr>
                <a:latin typeface="+mn-ea"/>
                <a:ea typeface="+mn-ea"/>
                <a:cs typeface="+mn-ea"/>
              </a:defRPr>
            </a:lvl1pPr>
            <a:lvl2pPr>
              <a:defRPr>
                <a:latin typeface="+mn-ea"/>
                <a:ea typeface="+mn-ea"/>
                <a:cs typeface="+mn-ea"/>
              </a:defRPr>
            </a:lvl2pPr>
            <a:lvl3pPr>
              <a:defRPr>
                <a:latin typeface="+mn-ea"/>
                <a:ea typeface="+mn-ea"/>
                <a:cs typeface="+mn-ea"/>
              </a:defRPr>
            </a:lvl3pPr>
            <a:lvl4pPr>
              <a:defRPr>
                <a:latin typeface="+mn-ea"/>
                <a:ea typeface="+mn-ea"/>
                <a:cs typeface="+mn-ea"/>
              </a:defRPr>
            </a:lvl4pPr>
            <a:lvl5pPr>
              <a:defRPr>
                <a:latin typeface="+mn-ea"/>
                <a:ea typeface="+mn-ea"/>
                <a:cs typeface="+mn-ea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94800" y="360000"/>
            <a:ext cx="10800000" cy="720000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9596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>
                <a:latin typeface="+mn-ea"/>
                <a:ea typeface="+mn-ea"/>
                <a:cs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9596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>
                <a:latin typeface="+mn-ea"/>
                <a:ea typeface="+mn-ea"/>
                <a:cs typeface="+mn-ea"/>
              </a:defRPr>
            </a:lvl1pPr>
            <a:lvl2pPr>
              <a:defRPr>
                <a:latin typeface="+mn-ea"/>
                <a:ea typeface="+mn-ea"/>
                <a:cs typeface="+mn-ea"/>
              </a:defRPr>
            </a:lvl2pPr>
            <a:lvl3pPr>
              <a:defRPr>
                <a:latin typeface="+mn-ea"/>
                <a:ea typeface="+mn-ea"/>
                <a:cs typeface="+mn-ea"/>
              </a:defRPr>
            </a:lvl3pPr>
            <a:lvl4pPr>
              <a:defRPr>
                <a:latin typeface="+mn-ea"/>
                <a:ea typeface="+mn-ea"/>
                <a:cs typeface="+mn-ea"/>
              </a:defRPr>
            </a:lvl4pPr>
            <a:lvl5pPr>
              <a:defRPr>
                <a:latin typeface="+mn-ea"/>
                <a:ea typeface="+mn-ea"/>
                <a:cs typeface="+mn-ea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301750"/>
            <a:ext cx="5323840" cy="411303"/>
          </a:xfrm>
        </p:spPr>
        <p:txBody>
          <a:bodyPr wrap="square" anchor="b">
            <a:normAutofit/>
          </a:bodyPr>
          <a:lstStyle>
            <a:lvl1pPr marL="0" indent="0">
              <a:buNone/>
              <a:defRPr sz="2400" b="1">
                <a:latin typeface="+mn-ea"/>
                <a:ea typeface="+mn-ea"/>
                <a:cs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1875099"/>
            <a:ext cx="5323840" cy="4300276"/>
          </a:xfrm>
        </p:spPr>
        <p:txBody>
          <a:bodyPr wrap="square">
            <a:normAutofit/>
          </a:bodyPr>
          <a:lstStyle>
            <a:lvl1pPr>
              <a:defRPr sz="2200">
                <a:latin typeface="+mn-ea"/>
                <a:ea typeface="+mn-ea"/>
                <a:cs typeface="+mn-ea"/>
              </a:defRPr>
            </a:lvl1pPr>
            <a:lvl2pPr>
              <a:defRPr>
                <a:latin typeface="+mn-ea"/>
                <a:ea typeface="+mn-ea"/>
                <a:cs typeface="+mn-ea"/>
              </a:defRPr>
            </a:lvl2pPr>
            <a:lvl3pPr>
              <a:defRPr>
                <a:latin typeface="+mn-ea"/>
                <a:ea typeface="+mn-ea"/>
                <a:cs typeface="+mn-ea"/>
              </a:defRPr>
            </a:lvl3pPr>
            <a:lvl4pPr>
              <a:defRPr>
                <a:latin typeface="+mn-ea"/>
                <a:ea typeface="+mn-ea"/>
                <a:cs typeface="+mn-ea"/>
              </a:defRPr>
            </a:lvl4pPr>
            <a:lvl5pPr>
              <a:defRPr>
                <a:latin typeface="+mn-ea"/>
                <a:ea typeface="+mn-ea"/>
                <a:cs typeface="+mn-ea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95960" y="360045"/>
            <a:ext cx="10801985" cy="5817870"/>
          </a:xfrm>
        </p:spPr>
        <p:txBody>
          <a:bodyPr wrap="square">
            <a:normAutofit/>
          </a:bodyPr>
          <a:lstStyle>
            <a:lvl1pPr>
              <a:defRPr>
                <a:latin typeface="+mn-ea"/>
                <a:ea typeface="+mn-ea"/>
                <a:cs typeface="+mn-ea"/>
              </a:defRPr>
            </a:lvl1pPr>
            <a:lvl2pPr>
              <a:defRPr>
                <a:latin typeface="+mn-ea"/>
                <a:ea typeface="+mn-ea"/>
                <a:cs typeface="+mn-ea"/>
              </a:defRPr>
            </a:lvl2pPr>
            <a:lvl3pPr>
              <a:defRPr>
                <a:latin typeface="+mn-ea"/>
                <a:ea typeface="+mn-ea"/>
                <a:cs typeface="+mn-ea"/>
              </a:defRPr>
            </a:lvl3pPr>
            <a:lvl4pPr>
              <a:defRPr>
                <a:latin typeface="+mn-ea"/>
                <a:ea typeface="+mn-ea"/>
                <a:cs typeface="+mn-ea"/>
              </a:defRPr>
            </a:lvl4pPr>
            <a:lvl5pPr>
              <a:defRPr>
                <a:latin typeface="+mn-ea"/>
                <a:ea typeface="+mn-ea"/>
                <a:cs typeface="+mn-ea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94800" y="360000"/>
            <a:ext cx="10800000" cy="720000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zh-CN" altLang="en-US" dirty="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95960" y="1301750"/>
            <a:ext cx="10799088" cy="405553"/>
          </a:xfrm>
        </p:spPr>
        <p:txBody>
          <a:bodyPr wrap="square" anchor="t">
            <a:normAutofit/>
          </a:bodyPr>
          <a:lstStyle>
            <a:lvl1pPr marL="0" indent="0">
              <a:buNone/>
              <a:defRPr sz="2400" b="0">
                <a:latin typeface="+mn-ea"/>
                <a:ea typeface="+mn-ea"/>
                <a:cs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Vector_#color_$accent1_$accent3_2-2084&amp;11796"/>
          <p:cNvSpPr/>
          <p:nvPr userDrawn="1">
            <p:custDataLst>
              <p:tags r:id="rId2"/>
            </p:custDataLst>
          </p:nvPr>
        </p:nvSpPr>
        <p:spPr>
          <a:xfrm>
            <a:off x="7214870" y="6080760"/>
            <a:ext cx="4974590" cy="777240"/>
          </a:xfrm>
          <a:custGeom>
            <a:avLst/>
            <a:gdLst/>
            <a:ahLst/>
            <a:cxnLst/>
            <a:rect l="l" t="t" r="r" b="b"/>
            <a:pathLst>
              <a:path w="4974336" h="777240">
                <a:moveTo>
                  <a:pt x="4974336" y="0"/>
                </a:moveTo>
                <a:lnTo>
                  <a:pt x="4974336" y="777240"/>
                </a:lnTo>
                <a:lnTo>
                  <a:pt x="0" y="777240"/>
                </a:lnTo>
                <a:lnTo>
                  <a:pt x="603504" y="173736"/>
                </a:lnTo>
                <a:cubicBezTo>
                  <a:pt x="713232" y="64008"/>
                  <a:pt x="859536" y="9144"/>
                  <a:pt x="1014984" y="9144"/>
                </a:cubicBezTo>
                <a:lnTo>
                  <a:pt x="4919472" y="9144"/>
                </a:lnTo>
                <a:cubicBezTo>
                  <a:pt x="4937760" y="9144"/>
                  <a:pt x="4956048" y="0"/>
                  <a:pt x="4974336" y="0"/>
                </a:cubicBezTo>
              </a:path>
            </a:pathLst>
          </a:custGeom>
          <a:gradFill>
            <a:gsLst>
              <a:gs pos="0">
                <a:schemeClr val="accent1">
                  <a:alpha val="39600"/>
                </a:schemeClr>
              </a:gs>
              <a:gs pos="100000">
                <a:schemeClr val="accent3">
                  <a:lumMod val="40000"/>
                  <a:lumOff val="60000"/>
                  <a:alpha val="60000"/>
                </a:schemeClr>
              </a:gs>
            </a:gsLst>
            <a:lin ang="0" scaled="0"/>
          </a:gradFill>
          <a:ln w="254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23" name="Subtract-2087&amp;326"/>
          <p:cNvSpPr/>
          <p:nvPr userDrawn="1">
            <p:custDataLst>
              <p:tags r:id="rId3"/>
            </p:custDataLst>
          </p:nvPr>
        </p:nvSpPr>
        <p:spPr>
          <a:xfrm>
            <a:off x="8329930" y="2152650"/>
            <a:ext cx="3858895" cy="3940810"/>
          </a:xfrm>
          <a:custGeom>
            <a:avLst/>
            <a:gdLst/>
            <a:ahLst/>
            <a:cxnLst/>
            <a:rect l="l" t="t" r="r" b="b"/>
            <a:pathLst>
              <a:path w="3858768" h="3941064">
                <a:moveTo>
                  <a:pt x="3858768" y="0"/>
                </a:moveTo>
                <a:lnTo>
                  <a:pt x="3858768" y="3941064"/>
                </a:lnTo>
                <a:cubicBezTo>
                  <a:pt x="3840480" y="3941064"/>
                  <a:pt x="3822192" y="3941064"/>
                  <a:pt x="3803904" y="3941064"/>
                </a:cubicBezTo>
                <a:lnTo>
                  <a:pt x="0" y="3941064"/>
                </a:lnTo>
                <a:lnTo>
                  <a:pt x="3858768" y="0"/>
                </a:lnTo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  <a:alpha val="32000"/>
                </a:schemeClr>
              </a:gs>
              <a:gs pos="61000">
                <a:schemeClr val="accent1">
                  <a:lumMod val="60000"/>
                  <a:lumOff val="40000"/>
                  <a:alpha val="0"/>
                </a:schemeClr>
              </a:gs>
            </a:gsLst>
            <a:lin ang="19385106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25" name="Subtract-2087&amp;329"/>
          <p:cNvSpPr/>
          <p:nvPr userDrawn="1">
            <p:custDataLst>
              <p:tags r:id="rId4"/>
            </p:custDataLst>
          </p:nvPr>
        </p:nvSpPr>
        <p:spPr>
          <a:xfrm>
            <a:off x="10628630" y="3474720"/>
            <a:ext cx="1563370" cy="1563370"/>
          </a:xfrm>
          <a:custGeom>
            <a:avLst/>
            <a:gdLst/>
            <a:ahLst/>
            <a:cxnLst/>
            <a:rect l="l" t="t" r="r" b="b"/>
            <a:pathLst>
              <a:path w="1563624" h="1563624">
                <a:moveTo>
                  <a:pt x="1563624" y="0"/>
                </a:moveTo>
                <a:lnTo>
                  <a:pt x="1563624" y="1563624"/>
                </a:lnTo>
                <a:lnTo>
                  <a:pt x="0" y="1563624"/>
                </a:lnTo>
                <a:lnTo>
                  <a:pt x="0" y="1563624"/>
                </a:lnTo>
                <a:lnTo>
                  <a:pt x="1563624" y="0"/>
                </a:lnTo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28000"/>
                </a:schemeClr>
              </a:gs>
              <a:gs pos="54000">
                <a:schemeClr val="accent1">
                  <a:lumMod val="60000"/>
                  <a:lumOff val="40000"/>
                  <a:alpha val="0"/>
                </a:schemeClr>
              </a:gs>
            </a:gsLst>
            <a:lin ang="19101987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26" name="Vector_#color_$accent1_4_$accent3_3-2084&amp;11802"/>
          <p:cNvSpPr/>
          <p:nvPr userDrawn="1">
            <p:custDataLst>
              <p:tags r:id="rId5"/>
            </p:custDataLst>
          </p:nvPr>
        </p:nvSpPr>
        <p:spPr>
          <a:xfrm>
            <a:off x="8415655" y="5038090"/>
            <a:ext cx="3776345" cy="1819910"/>
          </a:xfrm>
          <a:custGeom>
            <a:avLst/>
            <a:gdLst/>
            <a:ahLst/>
            <a:cxnLst/>
            <a:rect l="l" t="t" r="r" b="b"/>
            <a:pathLst>
              <a:path w="3776472" h="1819656">
                <a:moveTo>
                  <a:pt x="3776472" y="0"/>
                </a:moveTo>
                <a:lnTo>
                  <a:pt x="3776472" y="1819656"/>
                </a:lnTo>
                <a:lnTo>
                  <a:pt x="0" y="1819656"/>
                </a:lnTo>
                <a:lnTo>
                  <a:pt x="1527048" y="283464"/>
                </a:lnTo>
                <a:cubicBezTo>
                  <a:pt x="1709928" y="100584"/>
                  <a:pt x="1956816" y="0"/>
                  <a:pt x="2212848" y="0"/>
                </a:cubicBezTo>
                <a:lnTo>
                  <a:pt x="3776472" y="0"/>
                </a:lnTo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  <a:alpha val="23000"/>
                </a:schemeClr>
              </a:gs>
              <a:gs pos="100000">
                <a:schemeClr val="accent1">
                  <a:lumMod val="75000"/>
                  <a:alpha val="40000"/>
                </a:schemeClr>
              </a:gs>
            </a:gsLst>
            <a:lin ang="611177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27" name="Vector_#color_$accent1_4_$accent1_4-2084&amp;11811"/>
          <p:cNvSpPr/>
          <p:nvPr userDrawn="1">
            <p:custDataLst>
              <p:tags r:id="rId6"/>
            </p:custDataLst>
          </p:nvPr>
        </p:nvSpPr>
        <p:spPr>
          <a:xfrm>
            <a:off x="9308465" y="5541010"/>
            <a:ext cx="2880360" cy="1316990"/>
          </a:xfrm>
          <a:custGeom>
            <a:avLst/>
            <a:gdLst/>
            <a:ahLst/>
            <a:cxnLst/>
            <a:rect l="l" t="t" r="r" b="b"/>
            <a:pathLst>
              <a:path w="2880360" h="1316736">
                <a:moveTo>
                  <a:pt x="2880360" y="0"/>
                </a:moveTo>
                <a:lnTo>
                  <a:pt x="2880360" y="1316736"/>
                </a:lnTo>
                <a:lnTo>
                  <a:pt x="0" y="1316736"/>
                </a:lnTo>
                <a:lnTo>
                  <a:pt x="1115568" y="201168"/>
                </a:lnTo>
                <a:cubicBezTo>
                  <a:pt x="1252728" y="73152"/>
                  <a:pt x="1426464" y="0"/>
                  <a:pt x="1609344" y="0"/>
                </a:cubicBezTo>
                <a:lnTo>
                  <a:pt x="2880360" y="0"/>
                </a:lnTo>
              </a:path>
            </a:pathLst>
          </a:custGeom>
          <a:gradFill flip="none" rotWithShape="1">
            <a:gsLst>
              <a:gs pos="0">
                <a:schemeClr val="accent1">
                  <a:alpha val="60000"/>
                  <a:lumMod val="69000"/>
                  <a:lumOff val="31000"/>
                </a:schemeClr>
              </a:gs>
              <a:gs pos="100000">
                <a:schemeClr val="accent1">
                  <a:alpha val="16200"/>
                  <a:lumMod val="70000"/>
                  <a:lumOff val="30000"/>
                </a:schemeClr>
              </a:gs>
            </a:gsLst>
            <a:lin ang="0" scaled="0"/>
            <a:tileRect/>
          </a:gradFill>
          <a:ln w="25400">
            <a:noFill/>
          </a:ln>
          <a:effectLst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7" name="Subtract_#color_$accent1_1_$accent1_1-2086&amp;196"/>
          <p:cNvSpPr/>
          <p:nvPr userDrawn="1">
            <p:custDataLst>
              <p:tags r:id="rId7"/>
            </p:custDataLst>
          </p:nvPr>
        </p:nvSpPr>
        <p:spPr>
          <a:xfrm>
            <a:off x="749808" y="1115568"/>
            <a:ext cx="3355848" cy="2148840"/>
          </a:xfrm>
          <a:custGeom>
            <a:avLst/>
            <a:gdLst/>
            <a:ahLst/>
            <a:cxnLst/>
            <a:rect l="l" t="t" r="r" b="b"/>
            <a:pathLst>
              <a:path w="3355848" h="2148840">
                <a:moveTo>
                  <a:pt x="1901952" y="0"/>
                </a:moveTo>
                <a:lnTo>
                  <a:pt x="3355848" y="0"/>
                </a:lnTo>
                <a:lnTo>
                  <a:pt x="1298448" y="2057400"/>
                </a:lnTo>
                <a:cubicBezTo>
                  <a:pt x="1234440" y="2112264"/>
                  <a:pt x="1161288" y="2148840"/>
                  <a:pt x="1069848" y="2148840"/>
                </a:cubicBezTo>
                <a:lnTo>
                  <a:pt x="173736" y="2148840"/>
                </a:lnTo>
                <a:cubicBezTo>
                  <a:pt x="18288" y="2148840"/>
                  <a:pt x="-54864" y="1956816"/>
                  <a:pt x="54864" y="1847088"/>
                </a:cubicBezTo>
                <a:lnTo>
                  <a:pt x="1901952" y="0"/>
                </a:lnTo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38000">
                <a:schemeClr val="accent1">
                  <a:lumMod val="20000"/>
                  <a:lumOff val="80000"/>
                  <a:alpha val="0"/>
                </a:schemeClr>
              </a:gs>
            </a:gsLst>
            <a:lin ang="11400000" scaled="0"/>
          </a:gradFill>
          <a:ln w="254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9" name="Rectangle 2_#color_$accent1_$accent1_4-2080&amp;432"/>
          <p:cNvSpPr/>
          <p:nvPr userDrawn="1">
            <p:custDataLst>
              <p:tags r:id="rId8"/>
            </p:custDataLst>
          </p:nvPr>
        </p:nvSpPr>
        <p:spPr>
          <a:xfrm>
            <a:off x="3677412" y="3941064"/>
            <a:ext cx="4837176" cy="685800"/>
          </a:xfrm>
          <a:custGeom>
            <a:avLst/>
            <a:gdLst/>
            <a:ahLst/>
            <a:cxnLst/>
            <a:rect l="l" t="t" r="r" b="b"/>
            <a:pathLst>
              <a:path w="4837176" h="685800">
                <a:moveTo>
                  <a:pt x="576072" y="64008"/>
                </a:moveTo>
                <a:cubicBezTo>
                  <a:pt x="612648" y="27432"/>
                  <a:pt x="667512" y="0"/>
                  <a:pt x="722376" y="0"/>
                </a:cubicBezTo>
                <a:lnTo>
                  <a:pt x="4608576" y="0"/>
                </a:lnTo>
                <a:cubicBezTo>
                  <a:pt x="4690872" y="0"/>
                  <a:pt x="4736592" y="109728"/>
                  <a:pt x="4681728" y="173736"/>
                </a:cubicBezTo>
                <a:lnTo>
                  <a:pt x="4261104" y="621792"/>
                </a:lnTo>
                <a:cubicBezTo>
                  <a:pt x="4224528" y="658368"/>
                  <a:pt x="4169664" y="685800"/>
                  <a:pt x="4114800" y="685800"/>
                </a:cubicBezTo>
                <a:lnTo>
                  <a:pt x="228600" y="685800"/>
                </a:lnTo>
                <a:cubicBezTo>
                  <a:pt x="146304" y="685800"/>
                  <a:pt x="100584" y="576072"/>
                  <a:pt x="155448" y="512064"/>
                </a:cubicBezTo>
                <a:lnTo>
                  <a:pt x="576072" y="64008"/>
                </a:lnTo>
              </a:path>
            </a:pathLst>
          </a:custGeom>
          <a:gradFill>
            <a:gsLst>
              <a:gs pos="0">
                <a:schemeClr val="accent1">
                  <a:alpha val="100000"/>
                </a:schemeClr>
              </a:gs>
              <a:gs pos="94255">
                <a:schemeClr val="accent1">
                  <a:lumMod val="75000"/>
                  <a:alpha val="100000"/>
                </a:schemeClr>
              </a:gs>
            </a:gsLst>
            <a:lin ang="43077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2" name="Vector_#color_$accent1_3_$accent1_3-2084&amp;11865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4334256" cy="4005072"/>
          </a:xfrm>
          <a:custGeom>
            <a:avLst/>
            <a:gdLst/>
            <a:ahLst/>
            <a:cxnLst/>
            <a:rect l="l" t="t" r="r" b="b"/>
            <a:pathLst>
              <a:path w="4334256" h="4005072">
                <a:moveTo>
                  <a:pt x="4334256" y="0"/>
                </a:moveTo>
                <a:lnTo>
                  <a:pt x="2313432" y="0"/>
                </a:lnTo>
                <a:lnTo>
                  <a:pt x="0" y="2304288"/>
                </a:lnTo>
                <a:lnTo>
                  <a:pt x="0" y="4005072"/>
                </a:lnTo>
                <a:lnTo>
                  <a:pt x="146304" y="4005072"/>
                </a:lnTo>
                <a:cubicBezTo>
                  <a:pt x="265176" y="4005072"/>
                  <a:pt x="374904" y="3950208"/>
                  <a:pt x="457200" y="3867912"/>
                </a:cubicBezTo>
                <a:lnTo>
                  <a:pt x="4334256" y="0"/>
                </a:lnTo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30000"/>
                </a:schemeClr>
              </a:gs>
              <a:gs pos="68000">
                <a:schemeClr val="accent1">
                  <a:lumMod val="60000"/>
                  <a:lumOff val="40000"/>
                  <a:alpha val="0"/>
                </a:schemeClr>
              </a:gs>
            </a:gsLst>
            <a:lin ang="9420000" scaled="0"/>
          </a:gradFill>
          <a:ln w="254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5" name="Vector_#color_$accent1_$accent3_2-2084&amp;11871"/>
          <p:cNvSpPr/>
          <p:nvPr userDrawn="1">
            <p:custDataLst>
              <p:tags r:id="rId10"/>
            </p:custDataLst>
          </p:nvPr>
        </p:nvSpPr>
        <p:spPr>
          <a:xfrm>
            <a:off x="0" y="0"/>
            <a:ext cx="5568696" cy="2139696"/>
          </a:xfrm>
          <a:custGeom>
            <a:avLst/>
            <a:gdLst/>
            <a:ahLst/>
            <a:cxnLst/>
            <a:rect l="l" t="t" r="r" b="b"/>
            <a:pathLst>
              <a:path w="5568696" h="2139696">
                <a:moveTo>
                  <a:pt x="5568696" y="0"/>
                </a:moveTo>
                <a:lnTo>
                  <a:pt x="0" y="0"/>
                </a:lnTo>
                <a:lnTo>
                  <a:pt x="0" y="2139696"/>
                </a:lnTo>
                <a:lnTo>
                  <a:pt x="786384" y="1353312"/>
                </a:lnTo>
                <a:cubicBezTo>
                  <a:pt x="941832" y="1197864"/>
                  <a:pt x="1143000" y="1115568"/>
                  <a:pt x="1362456" y="1115568"/>
                </a:cubicBezTo>
                <a:lnTo>
                  <a:pt x="4224528" y="1115568"/>
                </a:lnTo>
                <a:cubicBezTo>
                  <a:pt x="4370832" y="1115568"/>
                  <a:pt x="4507992" y="1060704"/>
                  <a:pt x="4617720" y="950976"/>
                </a:cubicBezTo>
                <a:lnTo>
                  <a:pt x="5568696" y="0"/>
                </a:lnTo>
              </a:path>
            </a:pathLst>
          </a:custGeom>
          <a:gradFill>
            <a:gsLst>
              <a:gs pos="0">
                <a:schemeClr val="accent1">
                  <a:alpha val="39600"/>
                </a:schemeClr>
              </a:gs>
              <a:gs pos="100000">
                <a:schemeClr val="accent1">
                  <a:lumMod val="60000"/>
                  <a:lumOff val="40000"/>
                  <a:alpha val="19000"/>
                </a:schemeClr>
              </a:gs>
            </a:gsLst>
            <a:lin ang="0" scaled="0"/>
          </a:gradFill>
          <a:ln w="2540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6" name="Vector_#color_$accent1_$accent3-2084&amp;11874"/>
          <p:cNvSpPr/>
          <p:nvPr userDrawn="1">
            <p:custDataLst>
              <p:tags r:id="rId11"/>
            </p:custDataLst>
          </p:nvPr>
        </p:nvSpPr>
        <p:spPr>
          <a:xfrm>
            <a:off x="0" y="0"/>
            <a:ext cx="3392424" cy="1636776"/>
          </a:xfrm>
          <a:custGeom>
            <a:avLst/>
            <a:gdLst/>
            <a:ahLst/>
            <a:cxnLst/>
            <a:rect l="l" t="t" r="r" b="b"/>
            <a:pathLst>
              <a:path w="3392424" h="1636776">
                <a:moveTo>
                  <a:pt x="3392424" y="0"/>
                </a:moveTo>
                <a:lnTo>
                  <a:pt x="859536" y="0"/>
                </a:lnTo>
                <a:lnTo>
                  <a:pt x="0" y="868680"/>
                </a:lnTo>
                <a:lnTo>
                  <a:pt x="0" y="1636776"/>
                </a:lnTo>
                <a:lnTo>
                  <a:pt x="1463040" y="1636776"/>
                </a:lnTo>
                <a:cubicBezTo>
                  <a:pt x="1645920" y="1636776"/>
                  <a:pt x="1819656" y="1563624"/>
                  <a:pt x="1956816" y="1435608"/>
                </a:cubicBezTo>
                <a:lnTo>
                  <a:pt x="3392424" y="0"/>
                </a:lnTo>
              </a:path>
            </a:pathLst>
          </a:cu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3">
                  <a:alpha val="50000"/>
                </a:schemeClr>
              </a:gs>
            </a:gsLst>
            <a:lin ang="469746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838200" y="1419480"/>
            <a:ext cx="10515000" cy="2045146"/>
          </a:xfrm>
        </p:spPr>
        <p:txBody>
          <a:bodyPr wrap="square" anchor="b">
            <a:normAutofit/>
          </a:bodyPr>
          <a:lstStyle>
            <a:lvl1pPr algn="ctr">
              <a:lnSpc>
                <a:spcPct val="100000"/>
              </a:lnSpc>
              <a:defRPr sz="70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/>
              <a:t>单击编辑母版标题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 wrap="square">
            <a:normAutofit/>
          </a:bodyPr>
          <a:lstStyle/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8610600" y="6356350"/>
            <a:ext cx="2743200" cy="365125"/>
          </a:xfrm>
        </p:spPr>
        <p:txBody>
          <a:bodyPr wrap="square">
            <a:normAutofit/>
          </a:bodyPr>
          <a:lstStyle/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4" name="署名占位符 10"/>
          <p:cNvSpPr>
            <a:spLocks noGrp="1"/>
          </p:cNvSpPr>
          <p:nvPr>
            <p:ph type="body" sz="quarter" idx="17" hasCustomPrompt="1"/>
            <p:custDataLst>
              <p:tags r:id="rId16"/>
            </p:custDataLst>
          </p:nvPr>
        </p:nvSpPr>
        <p:spPr>
          <a:xfrm>
            <a:off x="3810060" y="3949304"/>
            <a:ext cx="4594311" cy="677560"/>
          </a:xfrm>
        </p:spPr>
        <p:txBody>
          <a:bodyPr wrap="squar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2200">
                <a:solidFill>
                  <a:srgbClr val="FFFFFF"/>
                </a:solidFill>
                <a:latin typeface="+mn-ea"/>
                <a:ea typeface="+mn-ea"/>
                <a:cs typeface="+mn-ea"/>
              </a:defRPr>
            </a:lvl1pPr>
          </a:lstStyle>
          <a:p>
            <a:pPr lvl="0"/>
            <a:r>
              <a:rPr lang="zh-CN" altLang="en-US" dirty="0"/>
              <a:t>署名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6" Type="http://schemas.openxmlformats.org/officeDocument/2006/relationships/theme" Target="../theme/theme2.xml"/><Relationship Id="rId25" Type="http://schemas.openxmlformats.org/officeDocument/2006/relationships/tags" Target="../tags/tag128.xml"/><Relationship Id="rId24" Type="http://schemas.openxmlformats.org/officeDocument/2006/relationships/tags" Target="../tags/tag127.xml"/><Relationship Id="rId23" Type="http://schemas.openxmlformats.org/officeDocument/2006/relationships/tags" Target="../tags/tag126.xml"/><Relationship Id="rId22" Type="http://schemas.openxmlformats.org/officeDocument/2006/relationships/tags" Target="../tags/tag125.xml"/><Relationship Id="rId21" Type="http://schemas.openxmlformats.org/officeDocument/2006/relationships/tags" Target="../tags/tag124.xml"/><Relationship Id="rId20" Type="http://schemas.openxmlformats.org/officeDocument/2006/relationships/tags" Target="../tags/tag123.xml"/><Relationship Id="rId2" Type="http://schemas.openxmlformats.org/officeDocument/2006/relationships/slideLayout" Target="../slideLayouts/slideLayout12.xml"/><Relationship Id="rId19" Type="http://schemas.openxmlformats.org/officeDocument/2006/relationships/image" Target="../media/image1.png"/><Relationship Id="rId18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1.xml"/><Relationship Id="rId23" Type="http://schemas.openxmlformats.org/officeDocument/2006/relationships/theme" Target="../theme/theme3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30.xml"/><Relationship Id="rId19" Type="http://schemas.openxmlformats.org/officeDocument/2006/relationships/tags" Target="../tags/tag221.xml"/><Relationship Id="rId18" Type="http://schemas.openxmlformats.org/officeDocument/2006/relationships/tags" Target="../tags/tag220.xml"/><Relationship Id="rId17" Type="http://schemas.openxmlformats.org/officeDocument/2006/relationships/tags" Target="../tags/tag219.xml"/><Relationship Id="rId16" Type="http://schemas.openxmlformats.org/officeDocument/2006/relationships/tags" Target="../tags/tag218.xml"/><Relationship Id="rId15" Type="http://schemas.openxmlformats.org/officeDocument/2006/relationships/tags" Target="../tags/tag217.xml"/><Relationship Id="rId14" Type="http://schemas.openxmlformats.org/officeDocument/2006/relationships/tags" Target="../tags/tag216.xml"/><Relationship Id="rId13" Type="http://schemas.openxmlformats.org/officeDocument/2006/relationships/tags" Target="../tags/tag215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ector_#color_$accent1_3_$accent1_3-2084&amp;11844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2231136" cy="1965960"/>
          </a:xfrm>
          <a:custGeom>
            <a:avLst/>
            <a:gdLst/>
            <a:ahLst/>
            <a:cxnLst/>
            <a:rect l="l" t="t" r="r" b="b"/>
            <a:pathLst>
              <a:path w="2231136" h="1965960">
                <a:moveTo>
                  <a:pt x="2231136" y="0"/>
                </a:moveTo>
                <a:lnTo>
                  <a:pt x="1170432" y="0"/>
                </a:lnTo>
                <a:lnTo>
                  <a:pt x="0" y="1170432"/>
                </a:lnTo>
                <a:lnTo>
                  <a:pt x="0" y="1965960"/>
                </a:lnTo>
                <a:lnTo>
                  <a:pt x="155448" y="1965960"/>
                </a:lnTo>
                <a:cubicBezTo>
                  <a:pt x="219456" y="1965960"/>
                  <a:pt x="283464" y="1947672"/>
                  <a:pt x="320040" y="1901952"/>
                </a:cubicBezTo>
                <a:lnTo>
                  <a:pt x="2231136" y="0"/>
                </a:lnTo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50000"/>
                </a:schemeClr>
              </a:gs>
              <a:gs pos="80000">
                <a:schemeClr val="accent1">
                  <a:lumMod val="60000"/>
                  <a:lumOff val="40000"/>
                  <a:alpha val="0"/>
                </a:schemeClr>
              </a:gs>
            </a:gsLst>
            <a:lin ang="720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9" name="Vector_#color_$accent1_$accent3_2-2084&amp;11847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2871216" cy="1088136"/>
          </a:xfrm>
          <a:custGeom>
            <a:avLst/>
            <a:gdLst/>
            <a:ahLst/>
            <a:cxnLst/>
            <a:rect l="l" t="t" r="r" b="b"/>
            <a:pathLst>
              <a:path w="2871216" h="1088136">
                <a:moveTo>
                  <a:pt x="2871216" y="0"/>
                </a:moveTo>
                <a:lnTo>
                  <a:pt x="2487168" y="384048"/>
                </a:lnTo>
                <a:cubicBezTo>
                  <a:pt x="2432304" y="438912"/>
                  <a:pt x="2359152" y="466344"/>
                  <a:pt x="2286000" y="466344"/>
                </a:cubicBezTo>
                <a:lnTo>
                  <a:pt x="795528" y="466344"/>
                </a:lnTo>
                <a:cubicBezTo>
                  <a:pt x="676656" y="466344"/>
                  <a:pt x="566928" y="512064"/>
                  <a:pt x="493776" y="594360"/>
                </a:cubicBezTo>
                <a:lnTo>
                  <a:pt x="0" y="1088136"/>
                </a:lnTo>
                <a:lnTo>
                  <a:pt x="0" y="0"/>
                </a:lnTo>
                <a:lnTo>
                  <a:pt x="2871216" y="0"/>
                </a:lnTo>
              </a:path>
            </a:pathLst>
          </a:custGeom>
          <a:gradFill>
            <a:gsLst>
              <a:gs pos="0">
                <a:schemeClr val="accent1">
                  <a:alpha val="39600"/>
                </a:schemeClr>
              </a:gs>
              <a:gs pos="100000">
                <a:schemeClr val="accent3">
                  <a:lumMod val="40000"/>
                  <a:lumOff val="60000"/>
                  <a:alpha val="60000"/>
                </a:schemeClr>
              </a:gs>
            </a:gsLst>
            <a:lin ang="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0" name="Vector_#color_$accent1_3_$accent1_3-2084&amp;11850"/>
          <p:cNvSpPr/>
          <p:nvPr userDrawn="1">
            <p:custDataLst>
              <p:tags r:id="rId15"/>
            </p:custDataLst>
          </p:nvPr>
        </p:nvSpPr>
        <p:spPr>
          <a:xfrm>
            <a:off x="9793224" y="4892040"/>
            <a:ext cx="2395728" cy="1965960"/>
          </a:xfrm>
          <a:custGeom>
            <a:avLst/>
            <a:gdLst/>
            <a:ahLst/>
            <a:cxnLst/>
            <a:rect l="l" t="t" r="r" b="b"/>
            <a:pathLst>
              <a:path w="2395728" h="1965960">
                <a:moveTo>
                  <a:pt x="1051560" y="1965960"/>
                </a:moveTo>
                <a:lnTo>
                  <a:pt x="0" y="1965960"/>
                </a:lnTo>
                <a:lnTo>
                  <a:pt x="1901952" y="64008"/>
                </a:lnTo>
                <a:cubicBezTo>
                  <a:pt x="1947672" y="27432"/>
                  <a:pt x="2011680" y="0"/>
                  <a:pt x="2066544" y="0"/>
                </a:cubicBezTo>
                <a:lnTo>
                  <a:pt x="2395728" y="0"/>
                </a:lnTo>
                <a:lnTo>
                  <a:pt x="2395728" y="630936"/>
                </a:lnTo>
                <a:lnTo>
                  <a:pt x="1051560" y="1965960"/>
                </a:lnTo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  <a:alpha val="50000"/>
                </a:schemeClr>
              </a:gs>
              <a:gs pos="80000">
                <a:schemeClr val="accent1">
                  <a:lumMod val="60000"/>
                  <a:lumOff val="40000"/>
                  <a:alpha val="0"/>
                </a:schemeClr>
              </a:gs>
            </a:gsLst>
            <a:lin ang="2100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11" name="Vector_#color_$accent1_$accent3_2-2084&amp;11853"/>
          <p:cNvSpPr/>
          <p:nvPr userDrawn="1">
            <p:custDataLst>
              <p:tags r:id="rId16"/>
            </p:custDataLst>
          </p:nvPr>
        </p:nvSpPr>
        <p:spPr>
          <a:xfrm>
            <a:off x="9153144" y="5522976"/>
            <a:ext cx="3035808" cy="1335024"/>
          </a:xfrm>
          <a:custGeom>
            <a:avLst/>
            <a:gdLst/>
            <a:ahLst/>
            <a:cxnLst/>
            <a:rect l="l" t="t" r="r" b="b"/>
            <a:pathLst>
              <a:path w="3035808" h="1335024">
                <a:moveTo>
                  <a:pt x="2990088" y="1335024"/>
                </a:moveTo>
                <a:lnTo>
                  <a:pt x="0" y="1335024"/>
                </a:lnTo>
                <a:lnTo>
                  <a:pt x="384048" y="950976"/>
                </a:lnTo>
                <a:cubicBezTo>
                  <a:pt x="438912" y="896112"/>
                  <a:pt x="512064" y="868680"/>
                  <a:pt x="585216" y="868680"/>
                </a:cubicBezTo>
                <a:lnTo>
                  <a:pt x="2075688" y="868680"/>
                </a:lnTo>
                <a:cubicBezTo>
                  <a:pt x="2185416" y="868680"/>
                  <a:pt x="2295144" y="822960"/>
                  <a:pt x="2377440" y="740664"/>
                </a:cubicBezTo>
                <a:lnTo>
                  <a:pt x="3035808" y="0"/>
                </a:lnTo>
                <a:lnTo>
                  <a:pt x="3035808" y="1280160"/>
                </a:lnTo>
                <a:lnTo>
                  <a:pt x="2990088" y="1335024"/>
                </a:lnTo>
              </a:path>
            </a:pathLst>
          </a:custGeom>
          <a:gradFill>
            <a:gsLst>
              <a:gs pos="0">
                <a:schemeClr val="accent1">
                  <a:alpha val="39600"/>
                </a:schemeClr>
              </a:gs>
              <a:gs pos="100000">
                <a:schemeClr val="accent3">
                  <a:lumMod val="40000"/>
                  <a:lumOff val="60000"/>
                  <a:alpha val="60000"/>
                </a:schemeClr>
              </a:gs>
            </a:gsLst>
            <a:lin ang="10800000" scaled="0"/>
          </a:gradFill>
          <a:ln w="25400"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54000" dist="127000" dir="5400000" algn="ctr" rotWithShape="0">
                    <a:srgbClr val="000000">
                      <a:alpha val="40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9.xml"/><Relationship Id="rId3" Type="http://schemas.openxmlformats.org/officeDocument/2006/relationships/tags" Target="../tags/tag227.xml"/><Relationship Id="rId2" Type="http://schemas.openxmlformats.org/officeDocument/2006/relationships/tags" Target="../tags/tag226.xml"/><Relationship Id="rId1" Type="http://schemas.openxmlformats.org/officeDocument/2006/relationships/tags" Target="../tags/tag2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tags" Target="../tags/tag275.xml"/><Relationship Id="rId1" Type="http://schemas.openxmlformats.org/officeDocument/2006/relationships/tags" Target="../tags/tag27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1" Type="http://schemas.openxmlformats.org/officeDocument/2006/relationships/slideLayout" Target="../slideLayouts/slideLayout17.xml"/><Relationship Id="rId10" Type="http://schemas.openxmlformats.org/officeDocument/2006/relationships/tags" Target="../tags/tag237.xml"/><Relationship Id="rId1" Type="http://schemas.openxmlformats.org/officeDocument/2006/relationships/tags" Target="../tags/tag22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17.xml"/><Relationship Id="rId7" Type="http://schemas.openxmlformats.org/officeDocument/2006/relationships/tags" Target="../tags/tag241.xml"/><Relationship Id="rId6" Type="http://schemas.openxmlformats.org/officeDocument/2006/relationships/image" Target="../media/image3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" Type="http://schemas.openxmlformats.org/officeDocument/2006/relationships/tags" Target="../tags/tag238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.xml"/><Relationship Id="rId8" Type="http://schemas.openxmlformats.org/officeDocument/2006/relationships/tags" Target="../tags/tag245.xml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0" Type="http://schemas.openxmlformats.org/officeDocument/2006/relationships/vmlDrawing" Target="../drawings/vmlDrawing2.vml"/><Relationship Id="rId1" Type="http://schemas.openxmlformats.org/officeDocument/2006/relationships/tags" Target="../tags/tag24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7" Type="http://schemas.openxmlformats.org/officeDocument/2006/relationships/tags" Target="../tags/tag251.xml"/><Relationship Id="rId6" Type="http://schemas.openxmlformats.org/officeDocument/2006/relationships/image" Target="../media/image7.png"/><Relationship Id="rId5" Type="http://schemas.openxmlformats.org/officeDocument/2006/relationships/tags" Target="../tags/tag250.xml"/><Relationship Id="rId4" Type="http://schemas.openxmlformats.org/officeDocument/2006/relationships/tags" Target="../tags/tag249.xml"/><Relationship Id="rId3" Type="http://schemas.openxmlformats.org/officeDocument/2006/relationships/tags" Target="../tags/tag248.xml"/><Relationship Id="rId2" Type="http://schemas.openxmlformats.org/officeDocument/2006/relationships/tags" Target="../tags/tag247.xml"/><Relationship Id="rId1" Type="http://schemas.openxmlformats.org/officeDocument/2006/relationships/tags" Target="../tags/tag246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56.xml"/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" Type="http://schemas.openxmlformats.org/officeDocument/2006/relationships/tags" Target="../tags/tag25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image" Target="../media/image8.png"/><Relationship Id="rId4" Type="http://schemas.openxmlformats.org/officeDocument/2006/relationships/tags" Target="../tags/tag260.xml"/><Relationship Id="rId3" Type="http://schemas.openxmlformats.org/officeDocument/2006/relationships/tags" Target="../tags/tag259.xml"/><Relationship Id="rId2" Type="http://schemas.openxmlformats.org/officeDocument/2006/relationships/tags" Target="../tags/tag258.xml"/><Relationship Id="rId11" Type="http://schemas.openxmlformats.org/officeDocument/2006/relationships/slideLayout" Target="../slideLayouts/slideLayout17.xml"/><Relationship Id="rId10" Type="http://schemas.openxmlformats.org/officeDocument/2006/relationships/tags" Target="../tags/tag265.xml"/><Relationship Id="rId1" Type="http://schemas.openxmlformats.org/officeDocument/2006/relationships/tags" Target="../tags/tag257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7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" Type="http://schemas.openxmlformats.org/officeDocument/2006/relationships/tags" Target="../tags/tag266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7.xml"/><Relationship Id="rId4" Type="http://schemas.openxmlformats.org/officeDocument/2006/relationships/tags" Target="../tags/tag273.xml"/><Relationship Id="rId3" Type="http://schemas.openxmlformats.org/officeDocument/2006/relationships/tags" Target="../tags/tag272.xml"/><Relationship Id="rId2" Type="http://schemas.openxmlformats.org/officeDocument/2006/relationships/tags" Target="../tags/tag271.xml"/><Relationship Id="rId1" Type="http://schemas.openxmlformats.org/officeDocument/2006/relationships/tags" Target="../tags/tag2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dirty="0">
                <a:solidFill>
                  <a:schemeClr val="tx1"/>
                </a:solidFill>
              </a:rPr>
              <a:t>六年级数学教师专业素养提升训练题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署名"/>
          <p:cNvSpPr>
            <a:spLocks noGrp="1"/>
          </p:cNvSpPr>
          <p:nvPr>
            <p:ph type="body" sz="quarter" idx="17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/>
          <a:p>
            <a:r>
              <a:rPr lang="zh-CN" altLang="en-US" sz="3600" dirty="0"/>
              <a:t>演讲人    陈琳琳</a:t>
            </a:r>
            <a:endParaRPr lang="zh-CN" altLang="en-US" sz="3600" dirty="0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325494" y="2376714"/>
            <a:ext cx="6653601" cy="1607337"/>
          </a:xfrm>
        </p:spPr>
        <p:txBody>
          <a:bodyPr>
            <a:normAutofit/>
          </a:bodyPr>
          <a:lstStyle/>
          <a:p>
            <a:pPr algn="ctr"/>
            <a:r>
              <a:rPr lang="en-US" altLang="zh-CN" sz="9555">
                <a:solidFill>
                  <a:schemeClr val="accent1"/>
                </a:solidFill>
                <a:effectLst>
                  <a:reflection blurRad="6350" stA="60000" endA="900" endPos="58000" dir="5400000" sy="-100000" algn="bl" rotWithShape="0"/>
                </a:effectLst>
              </a:rPr>
              <a:t>谢谢</a:t>
            </a:r>
            <a:r>
              <a:rPr sz="9555">
                <a:solidFill>
                  <a:schemeClr val="accent1"/>
                </a:solidFill>
                <a:effectLst>
                  <a:reflection blurRad="6350" stA="60000" endA="900" endPos="58000" dir="5400000" sy="-100000" algn="bl" rotWithShape="0"/>
                </a:effectLst>
              </a:rPr>
              <a:t>倾听</a:t>
            </a:r>
            <a:endParaRPr sz="9555">
              <a:solidFill>
                <a:schemeClr val="accent1"/>
              </a:soli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1237622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矩形 1"/>
          <p:cNvSpPr/>
          <p:nvPr>
            <p:custDataLst>
              <p:tags r:id="rId4"/>
            </p:custDataLst>
          </p:nvPr>
        </p:nvSpPr>
        <p:spPr>
          <a:xfrm>
            <a:off x="1626212" y="1496376"/>
            <a:ext cx="8915978" cy="477913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0" name="直接连接符 9"/>
          <p:cNvCxnSpPr/>
          <p:nvPr>
            <p:custDataLst>
              <p:tags r:id="rId5"/>
            </p:custDataLst>
          </p:nvPr>
        </p:nvCxnSpPr>
        <p:spPr>
          <a:xfrm>
            <a:off x="1772264" y="1218995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6"/>
            </p:custDataLst>
          </p:nvPr>
        </p:nvCxnSpPr>
        <p:spPr>
          <a:xfrm>
            <a:off x="1626210" y="128778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7"/>
            </p:custDataLst>
          </p:nvPr>
        </p:nvCxnSpPr>
        <p:spPr>
          <a:xfrm>
            <a:off x="10166179" y="6085167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8"/>
            </p:custDataLst>
          </p:nvPr>
        </p:nvCxnSpPr>
        <p:spPr>
          <a:xfrm>
            <a:off x="10020125" y="6153960"/>
            <a:ext cx="398934" cy="398934"/>
          </a:xfrm>
          <a:prstGeom prst="line">
            <a:avLst/>
          </a:prstGeom>
          <a:ln w="158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6"/>
          <p:cNvSpPr txBox="1"/>
          <p:nvPr>
            <p:custDataLst>
              <p:tags r:id="rId9"/>
            </p:custDataLst>
          </p:nvPr>
        </p:nvSpPr>
        <p:spPr>
          <a:xfrm>
            <a:off x="1626235" y="1496060"/>
            <a:ext cx="8792210" cy="478028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50000"/>
              </a:lnSpc>
              <a:spcAft>
                <a:spcPts val="800"/>
              </a:spcAft>
            </a:pP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1、推理意识的内涵：主要是指对（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逻辑推理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）过程及其意义的初步（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感悟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）。
2、推理意识的表现：学生知道可以从一些（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事实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）和（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命题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）出发，依据（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规则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）推出其他命题或结论；能够通过简单的归纳或（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类比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），（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猜想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）或（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发现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）一些初步的结论；通过法则运用，体验数学从（</a:t>
            </a:r>
            <a:r>
              <a:rPr altLang="zh-CN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一般</a:t>
            </a:r>
            <a:r>
              <a:rPr altLang="zh-CN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）到（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特殊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）的（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论证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）过程；对自己及他人的问题解决过程给出（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合理解释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）。
3、推理意识的价值：推理意识有助于养成讲道理、（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有条理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）的思维习惯，增强交流能力，是形成（ 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推理能力</a:t>
            </a:r>
            <a:r>
              <a:rPr lang="zh-CN" altLang="en-US" sz="22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）的经验基础。</a:t>
            </a:r>
            <a:endParaRPr lang="zh-CN" altLang="en-US" sz="22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 descr="7b0a2020202022776f7264617274223a2022220a7d0a"/>
          <p:cNvSpPr/>
          <p:nvPr/>
        </p:nvSpPr>
        <p:spPr>
          <a:xfrm>
            <a:off x="7914005" y="81984"/>
            <a:ext cx="3738880" cy="116840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7000" b="1">
                <a:ln w="22225">
                  <a:solidFill>
                    <a:srgbClr val="FFFFFF"/>
                  </a:solidFill>
                  <a:prstDash val="solid"/>
                </a:ln>
                <a:solidFill>
                  <a:srgbClr val="015313"/>
                </a:solidFill>
                <a:effectLst>
                  <a:glow rad="63500">
                    <a:srgbClr val="333333">
                      <a:alpha val="18000"/>
                    </a:srgbClr>
                  </a:glow>
                  <a:outerShdw dist="38100" dir="2700000" algn="bl" rotWithShape="0">
                    <a:srgbClr val="769E46">
                      <a:alpha val="71000"/>
                    </a:srgbClr>
                  </a:outerShdw>
                </a:effectLst>
                <a:latin typeface="汉仪雅酷黑-85J" panose="00020600040101010101" charset="-122"/>
                <a:ea typeface="汉仪雅酷黑-85J" panose="00020600040101010101" charset="-122"/>
              </a:rPr>
              <a:t>理论学习</a:t>
            </a:r>
            <a:endParaRPr lang="zh-CN" altLang="en-US" sz="7000" b="1">
              <a:ln w="22225">
                <a:solidFill>
                  <a:srgbClr val="FFFFFF"/>
                </a:solidFill>
                <a:prstDash val="solid"/>
              </a:ln>
              <a:solidFill>
                <a:srgbClr val="015313"/>
              </a:solidFill>
              <a:effectLst>
                <a:glow rad="63500">
                  <a:srgbClr val="333333">
                    <a:alpha val="18000"/>
                  </a:srgbClr>
                </a:glow>
                <a:outerShdw dist="38100" dir="2700000" algn="bl" rotWithShape="0">
                  <a:srgbClr val="769E46">
                    <a:alpha val="71000"/>
                  </a:srgbClr>
                </a:outerShdw>
              </a:effectLst>
              <a:latin typeface="汉仪雅酷黑-85J" panose="00020600040101010101" charset="-122"/>
              <a:ea typeface="汉仪雅酷黑-85J" panose="00020600040101010101" charset="-122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534039" y="105791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" name="对象 -2147482623"/>
          <p:cNvGraphicFramePr>
            <a:graphicFrameLocks noChangeAspect="1"/>
          </p:cNvGraphicFramePr>
          <p:nvPr/>
        </p:nvGraphicFramePr>
        <p:xfrm>
          <a:off x="1125220" y="2403475"/>
          <a:ext cx="8011795" cy="876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4" imgW="3365500" imgH="393700" progId="Equation.3">
                  <p:embed/>
                </p:oleObj>
              </mc:Choice>
              <mc:Fallback>
                <p:oleObj name="" r:id="rId4" imgW="3365500" imgH="3937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25220" y="2403475"/>
                        <a:ext cx="8011795" cy="87693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172450" y="168910"/>
            <a:ext cx="60960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6000" b="1">
                <a:ln w="22225">
                  <a:solidFill>
                    <a:srgbClr val="FFFFFF"/>
                  </a:solidFill>
                  <a:prstDash val="solid"/>
                </a:ln>
                <a:solidFill>
                  <a:srgbClr val="015313"/>
                </a:solidFill>
                <a:effectLst>
                  <a:glow rad="63500">
                    <a:srgbClr val="333333">
                      <a:alpha val="18000"/>
                    </a:srgbClr>
                  </a:glow>
                  <a:outerShdw dist="38100" dir="2700000" algn="bl" rotWithShape="0">
                    <a:srgbClr val="769E46">
                      <a:alpha val="71000"/>
                    </a:srgbClr>
                  </a:outerShdw>
                </a:effectLst>
                <a:latin typeface="汉仪雅酷黑-85J" panose="00020600040101010101" charset="-122"/>
                <a:ea typeface="汉仪雅酷黑-85J" panose="00020600040101010101" charset="-122"/>
                <a:sym typeface="+mn-ea"/>
              </a:rPr>
              <a:t>问题解决</a:t>
            </a:r>
            <a:endParaRPr lang="zh-CN" altLang="en-US" sz="6000" b="1">
              <a:ln w="22225">
                <a:solidFill>
                  <a:srgbClr val="FFFFFF"/>
                </a:solidFill>
                <a:prstDash val="solid"/>
              </a:ln>
              <a:solidFill>
                <a:srgbClr val="015313"/>
              </a:solidFill>
              <a:effectLst>
                <a:glow rad="63500">
                  <a:srgbClr val="333333">
                    <a:alpha val="18000"/>
                  </a:srgbClr>
                </a:glow>
                <a:outerShdw dist="38100" dir="2700000" algn="bl" rotWithShape="0">
                  <a:srgbClr val="769E46">
                    <a:alpha val="71000"/>
                  </a:srgbClr>
                </a:outerShdw>
              </a:effectLst>
              <a:latin typeface="汉仪雅酷黑-85J" panose="00020600040101010101" charset="-122"/>
              <a:ea typeface="汉仪雅酷黑-85J" panose="00020600040101010101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8892540" y="2314575"/>
                <a:ext cx="1637665" cy="96583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𝟐𝟎𝟏𝟓</m:t>
                          </m:r>
                        </m:num>
                        <m:den>
                          <m:r>
                            <a:rPr lang="en-US" altLang="zh-CN" sz="2800" b="1" i="1">
                              <a:solidFill>
                                <a:srgbClr val="FF0000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altLang="zh-CN" sz="2800" b="1" i="1">
                  <a:solidFill>
                    <a:srgbClr val="FF0000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2540" y="2314575"/>
                <a:ext cx="1637665" cy="96583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  <p:bldLst>
      <p:bldP spid="1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对象 -2147482622"/>
          <p:cNvGraphicFramePr>
            <a:graphicFrameLocks noChangeAspect="1"/>
          </p:cNvGraphicFramePr>
          <p:nvPr/>
        </p:nvGraphicFramePr>
        <p:xfrm>
          <a:off x="1412875" y="920750"/>
          <a:ext cx="5013325" cy="910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4" imgW="1397000" imgH="393700" progId="Equation.3">
                  <p:embed/>
                </p:oleObj>
              </mc:Choice>
              <mc:Fallback>
                <p:oleObj name="" r:id="rId4" imgW="1397000" imgH="393700" progId="Equation.3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12875" y="920750"/>
                        <a:ext cx="5013325" cy="9105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5275" y="2045970"/>
            <a:ext cx="7130415" cy="4516755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5536565" y="955675"/>
                <a:ext cx="2148205" cy="1006475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3200" i="1">
                              <a:solidFill>
                                <a:srgbClr val="FF0000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</m:ctrlPr>
                        </m:fPr>
                        <m:num>
                          <m:r>
                            <a:rPr lang="en-US" altLang="zh-CN" sz="3200" i="1">
                              <a:solidFill>
                                <a:srgbClr val="FF0000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zh-CN" sz="3200" i="1">
                              <a:solidFill>
                                <a:srgbClr val="FF0000"/>
                              </a:solidFill>
                              <a:latin typeface="Cambria Math" panose="02040503050406030204" charset="0"/>
                              <a:cs typeface="Cambria Math" panose="02040503050406030204" charset="0"/>
                            </a:rPr>
                            <m:t>1729</m:t>
                          </m:r>
                        </m:den>
                      </m:f>
                    </m:oMath>
                  </m:oMathPara>
                </a14:m>
                <a:endParaRPr lang="en-US" altLang="zh-CN" sz="2800" i="1">
                  <a:solidFill>
                    <a:srgbClr val="FF0000"/>
                  </a:solidFill>
                  <a:latin typeface="Cambria Math" panose="02040503050406030204" charset="0"/>
                  <a:cs typeface="Cambria Math" panose="02040503050406030204" charset="0"/>
                </a:endParaRPr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6565" y="955675"/>
                <a:ext cx="2148205" cy="10064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/>
          <p:cNvSpPr txBox="1"/>
          <p:nvPr/>
        </p:nvSpPr>
        <p:spPr>
          <a:xfrm>
            <a:off x="8174355" y="0"/>
            <a:ext cx="60960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6000" b="1">
                <a:ln w="22225">
                  <a:solidFill>
                    <a:srgbClr val="FFFFFF"/>
                  </a:solidFill>
                  <a:prstDash val="solid"/>
                </a:ln>
                <a:solidFill>
                  <a:srgbClr val="015313"/>
                </a:solidFill>
                <a:effectLst>
                  <a:glow rad="63500">
                    <a:srgbClr val="333333">
                      <a:alpha val="18000"/>
                    </a:srgbClr>
                  </a:glow>
                  <a:outerShdw dist="38100" dir="2700000" algn="bl" rotWithShape="0">
                    <a:srgbClr val="769E46">
                      <a:alpha val="71000"/>
                    </a:srgbClr>
                  </a:outerShdw>
                </a:effectLst>
                <a:latin typeface="汉仪雅酷黑-85J" panose="00020600040101010101" charset="-122"/>
                <a:ea typeface="汉仪雅酷黑-85J" panose="00020600040101010101" charset="-122"/>
                <a:sym typeface="+mn-ea"/>
              </a:rPr>
              <a:t>问题解决</a:t>
            </a:r>
            <a:endParaRPr lang="zh-CN" altLang="en-US" sz="6000" b="1">
              <a:ln w="22225">
                <a:solidFill>
                  <a:srgbClr val="FFFFFF"/>
                </a:solidFill>
                <a:prstDash val="solid"/>
              </a:ln>
              <a:solidFill>
                <a:srgbClr val="015313"/>
              </a:solidFill>
              <a:effectLst>
                <a:glow rad="63500">
                  <a:srgbClr val="333333">
                    <a:alpha val="18000"/>
                  </a:srgbClr>
                </a:glow>
                <a:outerShdw dist="38100" dir="2700000" algn="bl" rotWithShape="0">
                  <a:srgbClr val="769E46">
                    <a:alpha val="71000"/>
                  </a:srgbClr>
                </a:outerShdw>
              </a:effectLst>
              <a:latin typeface="汉仪雅酷黑-85J" panose="00020600040101010101" charset="-122"/>
              <a:ea typeface="汉仪雅酷黑-85J" panose="00020600040101010101" charset="-122"/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682213" y="5918617"/>
            <a:ext cx="670960" cy="32537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1400" dirty="0">
                <a:solidFill>
                  <a:schemeClr val="lt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logo</a:t>
            </a:r>
            <a:endParaRPr lang="en-US" altLang="zh-CN" sz="1400" dirty="0">
              <a:solidFill>
                <a:schemeClr val="lt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itle 6"/>
          <p:cNvSpPr txBox="1"/>
          <p:nvPr>
            <p:custDataLst>
              <p:tags r:id="rId5"/>
            </p:custDataLst>
          </p:nvPr>
        </p:nvSpPr>
        <p:spPr>
          <a:xfrm>
            <a:off x="457200" y="1207135"/>
            <a:ext cx="4853305" cy="287655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63500" tIns="25400" rIns="63500" bIns="254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l" fontAlgn="auto">
              <a:lnSpc>
                <a:spcPct val="120000"/>
              </a:lnSpc>
              <a:spcAft>
                <a:spcPts val="800"/>
              </a:spcAft>
            </a:pPr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3、如图，已知BD = DC ，EC = 2AE ，三角形ABC 的面积是30 ，求阴影部分面积.
</a:t>
            </a:r>
            <a:endParaRPr lang="zh-CN" altLang="en-US" sz="2400" spc="100" dirty="0">
              <a:ln w="3175">
                <a:noFill/>
                <a:prstDash val="dash"/>
              </a:ln>
              <a:solidFill>
                <a:schemeClr val="dk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rcRect l="4686"/>
          <a:stretch>
            <a:fillRect/>
          </a:stretch>
        </p:blipFill>
        <p:spPr>
          <a:xfrm>
            <a:off x="5639435" y="927100"/>
            <a:ext cx="6095365" cy="5685155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641985" y="5800090"/>
            <a:ext cx="44069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答：阴影部分面积是</a:t>
            </a:r>
            <a:r>
              <a:rPr lang="en-US" altLang="zh-CN" sz="2400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12.5</a:t>
            </a:r>
            <a:r>
              <a:rPr lang="zh-CN" altLang="en-US" spc="100" dirty="0">
                <a:ln w="3175">
                  <a:noFill/>
                  <a:prstDash val="dash"/>
                </a:ln>
                <a:solidFill>
                  <a:schemeClr val="dk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
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227060" y="0"/>
            <a:ext cx="60960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6000" b="1">
                <a:ln w="22225">
                  <a:solidFill>
                    <a:srgbClr val="FFFFFF"/>
                  </a:solidFill>
                  <a:prstDash val="solid"/>
                </a:ln>
                <a:solidFill>
                  <a:srgbClr val="015313"/>
                </a:solidFill>
                <a:effectLst>
                  <a:glow rad="63500">
                    <a:srgbClr val="333333">
                      <a:alpha val="18000"/>
                    </a:srgbClr>
                  </a:glow>
                  <a:outerShdw dist="38100" dir="2700000" algn="bl" rotWithShape="0">
                    <a:srgbClr val="769E46">
                      <a:alpha val="71000"/>
                    </a:srgbClr>
                  </a:outerShdw>
                </a:effectLst>
                <a:latin typeface="汉仪雅酷黑-85J" panose="00020600040101010101" charset="-122"/>
                <a:ea typeface="汉仪雅酷黑-85J" panose="00020600040101010101" charset="-122"/>
                <a:sym typeface="+mn-ea"/>
              </a:rPr>
              <a:t>问题解决</a:t>
            </a:r>
            <a:endParaRPr lang="zh-CN" altLang="en-US" sz="6000" b="1">
              <a:ln w="22225">
                <a:solidFill>
                  <a:srgbClr val="FFFFFF"/>
                </a:solidFill>
                <a:prstDash val="solid"/>
              </a:ln>
              <a:solidFill>
                <a:srgbClr val="015313"/>
              </a:solidFill>
              <a:effectLst>
                <a:glow rad="63500">
                  <a:srgbClr val="333333">
                    <a:alpha val="18000"/>
                  </a:srgbClr>
                </a:glow>
                <a:outerShdw dist="38100" dir="2700000" algn="bl" rotWithShape="0">
                  <a:srgbClr val="769E46">
                    <a:alpha val="71000"/>
                  </a:srgbClr>
                </a:outerShdw>
              </a:effectLst>
              <a:latin typeface="汉仪雅酷黑-85J" panose="00020600040101010101" charset="-122"/>
              <a:ea typeface="汉仪雅酷黑-85J" panose="00020600040101010101" charset="-122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本框 6"/>
          <p:cNvSpPr txBox="1"/>
          <p:nvPr>
            <p:custDataLst>
              <p:tags r:id="rId4"/>
            </p:custDataLst>
          </p:nvPr>
        </p:nvSpPr>
        <p:spPr>
          <a:xfrm>
            <a:off x="8589649" y="304801"/>
            <a:ext cx="11277690" cy="609605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lIns="0" tIns="0" rIns="0" bIns="0" anchor="ctr" anchorCtr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 b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5900">
                <a:ln w="22225">
                  <a:solidFill>
                    <a:srgbClr val="FFFFFF"/>
                  </a:solidFill>
                  <a:prstDash val="solid"/>
                </a:ln>
                <a:solidFill>
                  <a:srgbClr val="015313"/>
                </a:solidFill>
                <a:effectLst>
                  <a:glow rad="63500">
                    <a:srgbClr val="333333">
                      <a:alpha val="18000"/>
                    </a:srgbClr>
                  </a:glow>
                  <a:outerShdw dist="38100" dir="2700000" algn="bl" rotWithShape="0">
                    <a:srgbClr val="769E46">
                      <a:alpha val="71000"/>
                    </a:srgbClr>
                  </a:outerShdw>
                </a:effectLst>
                <a:latin typeface="汉仪雅酷黑-85J" panose="00020600040101010101" charset="-122"/>
                <a:ea typeface="汉仪雅酷黑-85J" panose="00020600040101010101" charset="-122"/>
                <a:sym typeface="+mn-ea"/>
              </a:rPr>
              <a:t>问题解决</a:t>
            </a:r>
            <a:endParaRPr lang="zh-CN" altLang="en-US" sz="5300" dirty="0" err="1">
              <a:ln w="22225">
                <a:solidFill>
                  <a:srgbClr val="FFFFFF"/>
                </a:solidFill>
                <a:prstDash val="solid"/>
              </a:ln>
              <a:solidFill>
                <a:srgbClr val="015313"/>
              </a:solidFill>
              <a:effectLst>
                <a:glow rad="63500">
                  <a:srgbClr val="333333">
                    <a:alpha val="18000"/>
                  </a:srgbClr>
                </a:glow>
                <a:outerShdw dist="38100" dir="2700000" algn="bl" rotWithShape="0">
                  <a:srgbClr val="769E46">
                    <a:alpha val="71000"/>
                  </a:srgbClr>
                </a:outerShdw>
              </a:effectLst>
              <a:latin typeface="汉仪雅酷黑-85J" panose="00020600040101010101" charset="-122"/>
              <a:ea typeface="汉仪雅酷黑-85J" panose="00020600040101010101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64845" y="1078865"/>
            <a:ext cx="11069955" cy="29495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/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4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、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一只船发现漏水时，已经进了一些水，水匀速进入船内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</a:rPr>
              <a:t>.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如果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</a:rPr>
              <a:t>10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人淘水，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</a:rPr>
              <a:t>3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小时淘完；如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</a:rPr>
              <a:t>5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人淘水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</a:rPr>
              <a:t>8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小时淘完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</a:rPr>
              <a:t>.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如果要求</a:t>
            </a:r>
            <a:r>
              <a:rPr lang="en-US" sz="2400" b="1">
                <a:latin typeface="Calibri" panose="020F0502020204030204" charset="0"/>
                <a:ea typeface="宋体" panose="02010600030101010101" pitchFamily="2" charset="-122"/>
              </a:rPr>
              <a:t>2</a:t>
            </a:r>
            <a:r>
              <a:rPr lang="zh-CN" sz="2400" b="1">
                <a:latin typeface="Calibri" panose="020F0502020204030204" charset="0"/>
                <a:ea typeface="宋体" panose="02010600030101010101" pitchFamily="2" charset="-122"/>
              </a:rPr>
              <a:t>小时淘完，要安排多少人淘水？</a:t>
            </a:r>
            <a:endParaRPr lang="zh-CN" altLang="en-US" sz="24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3950" y="1990090"/>
            <a:ext cx="10136505" cy="45815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noAutofit/>
          </a:bodyPr>
          <a:p>
            <a:pPr algn="l"/>
            <a:r>
              <a:rPr lang="en-US" altLang="zh-CN" sz="2400">
                <a:solidFill>
                  <a:srgbClr val="FF0000"/>
                </a:solidFill>
              </a:rPr>
              <a:t>      </a:t>
            </a:r>
            <a:r>
              <a:rPr lang="zh-CN" altLang="en-US" sz="2400">
                <a:solidFill>
                  <a:srgbClr val="FF0000"/>
                </a:solidFill>
              </a:rPr>
              <a:t>设每个人每小时的淘水量为1份。</a:t>
            </a:r>
            <a:endParaRPr lang="zh-CN" altLang="en-US" sz="2400"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zh-CN" altLang="en-US" sz="2400"/>
              <a:t>船内原有水量与3小时内漏水总量之和为：1×3×10=30（份）</a:t>
            </a:r>
            <a:endParaRPr lang="zh-CN" altLang="en-US" sz="2400"/>
          </a:p>
          <a:p>
            <a:pPr algn="l">
              <a:lnSpc>
                <a:spcPct val="150000"/>
              </a:lnSpc>
            </a:pPr>
            <a:r>
              <a:rPr lang="zh-CN" altLang="en-US" sz="2400"/>
              <a:t>船内原有水量与8小时漏水量之和为：1×5×8=40（份）</a:t>
            </a:r>
            <a:endParaRPr lang="zh-CN" altLang="en-US" sz="2400"/>
          </a:p>
          <a:p>
            <a:pPr algn="l">
              <a:lnSpc>
                <a:spcPct val="150000"/>
              </a:lnSpc>
            </a:pPr>
            <a:r>
              <a:rPr lang="zh-CN" altLang="en-US" sz="2400">
                <a:sym typeface="+mn-ea"/>
              </a:rPr>
              <a:t>毎小时淘水量：</a:t>
            </a:r>
            <a:r>
              <a:rPr lang="zh-CN" altLang="en-US" sz="2400"/>
              <a:t>（40-30）</a:t>
            </a:r>
            <a:r>
              <a:rPr lang="zh-CN" altLang="en-US" sz="2400">
                <a:latin typeface="Arial" panose="020B0604020202020204" pitchFamily="34" charset="0"/>
              </a:rPr>
              <a:t>÷</a:t>
            </a:r>
            <a:r>
              <a:rPr lang="zh-CN" altLang="en-US" sz="2400"/>
              <a:t>（8-3）=2（份）</a:t>
            </a:r>
            <a:endParaRPr lang="zh-CN" altLang="en-US" sz="2400"/>
          </a:p>
          <a:p>
            <a:pPr algn="l">
              <a:lnSpc>
                <a:spcPct val="150000"/>
              </a:lnSpc>
            </a:pPr>
            <a:r>
              <a:rPr lang="zh-CN" altLang="en-US" sz="2400"/>
              <a:t>船内原有的水量为：30-2×3=24（份） </a:t>
            </a:r>
            <a:endParaRPr lang="zh-CN" altLang="en-US" sz="2400"/>
          </a:p>
          <a:p>
            <a:pPr algn="l">
              <a:lnSpc>
                <a:spcPct val="150000"/>
              </a:lnSpc>
            </a:pPr>
            <a:r>
              <a:rPr lang="zh-CN" altLang="en-US" sz="2400"/>
              <a:t>若这些水要2小时淘完，则需：24</a:t>
            </a:r>
            <a:r>
              <a:rPr lang="zh-CN" altLang="en-US" sz="2400">
                <a:latin typeface="Arial" panose="020B0604020202020204" pitchFamily="34" charset="0"/>
              </a:rPr>
              <a:t>÷</a:t>
            </a:r>
            <a:r>
              <a:rPr lang="zh-CN" altLang="en-US" sz="2400"/>
              <a:t>2=12（人），但与此同</a:t>
            </a:r>
            <a:endParaRPr lang="zh-CN" altLang="en-US" sz="2400"/>
          </a:p>
          <a:p>
            <a:pPr algn="l">
              <a:lnSpc>
                <a:spcPct val="150000"/>
              </a:lnSpc>
            </a:pPr>
            <a:r>
              <a:rPr lang="zh-CN" altLang="en-US" sz="2400"/>
              <a:t>时，每小时的漏进水量又要安排2人淘出，因此共需：</a:t>
            </a:r>
            <a:r>
              <a:rPr lang="zh-CN" altLang="en-US" sz="3200" b="1">
                <a:solidFill>
                  <a:srgbClr val="FF0000"/>
                </a:solidFill>
              </a:rPr>
              <a:t>12+2=14（人）</a:t>
            </a:r>
            <a:endParaRPr lang="zh-CN" altLang="en-US" sz="2400" b="1">
              <a:solidFill>
                <a:srgbClr val="FF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答：要安排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14</a:t>
            </a:r>
            <a:r>
              <a:rPr lang="zh-CN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人淘水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435975" y="0"/>
            <a:ext cx="60960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6000" b="1">
                <a:ln w="22225">
                  <a:solidFill>
                    <a:srgbClr val="FFFFFF"/>
                  </a:solidFill>
                  <a:prstDash val="solid"/>
                </a:ln>
                <a:solidFill>
                  <a:srgbClr val="015313"/>
                </a:solidFill>
                <a:effectLst>
                  <a:glow rad="63500">
                    <a:srgbClr val="333333">
                      <a:alpha val="18000"/>
                    </a:srgbClr>
                  </a:glow>
                  <a:outerShdw dist="38100" dir="2700000" algn="bl" rotWithShape="0">
                    <a:srgbClr val="769E46">
                      <a:alpha val="71000"/>
                    </a:srgbClr>
                  </a:outerShdw>
                </a:effectLst>
                <a:latin typeface="汉仪雅酷黑-85J" panose="00020600040101010101" charset="-122"/>
                <a:ea typeface="汉仪雅酷黑-85J" panose="00020600040101010101" charset="-122"/>
                <a:sym typeface="+mn-ea"/>
              </a:rPr>
              <a:t>问题解决</a:t>
            </a:r>
            <a:endParaRPr lang="zh-CN" altLang="en-US" sz="6000" b="1">
              <a:ln w="22225">
                <a:solidFill>
                  <a:srgbClr val="FFFFFF"/>
                </a:solidFill>
                <a:prstDash val="solid"/>
              </a:ln>
              <a:solidFill>
                <a:srgbClr val="015313"/>
              </a:solidFill>
              <a:effectLst>
                <a:glow rad="63500">
                  <a:srgbClr val="333333">
                    <a:alpha val="18000"/>
                  </a:srgbClr>
                </a:glow>
                <a:outerShdw dist="38100" dir="2700000" algn="bl" rotWithShape="0">
                  <a:srgbClr val="769E46">
                    <a:alpha val="71000"/>
                  </a:srgbClr>
                </a:outerShdw>
              </a:effectLst>
              <a:latin typeface="汉仪雅酷黑-85J" panose="00020600040101010101" charset="-122"/>
              <a:ea typeface="汉仪雅酷黑-85J" panose="00020600040101010101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141730" y="934720"/>
            <a:ext cx="9994900" cy="66865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p>
            <a:pPr indent="0"/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5、</a:t>
            </a:r>
            <a:r>
              <a:rPr lang="zh-CN" sz="2400" b="0">
                <a:latin typeface="+mn-ea"/>
                <a:cs typeface="+mn-ea"/>
              </a:rPr>
              <a:t>四个小动物排座位，一开始，小鼠坐在第</a:t>
            </a:r>
            <a:r>
              <a:rPr lang="en-US" sz="2400" b="0">
                <a:latin typeface="+mn-ea"/>
                <a:cs typeface="+mn-ea"/>
              </a:rPr>
              <a:t>1</a:t>
            </a:r>
            <a:r>
              <a:rPr lang="zh-CN" sz="2400" b="0">
                <a:latin typeface="+mn-ea"/>
                <a:cs typeface="+mn-ea"/>
              </a:rPr>
              <a:t>号位子上，小猴坐在第</a:t>
            </a:r>
            <a:r>
              <a:rPr lang="en-US" sz="2400" b="0">
                <a:latin typeface="+mn-ea"/>
                <a:cs typeface="+mn-ea"/>
              </a:rPr>
              <a:t>2</a:t>
            </a:r>
            <a:r>
              <a:rPr lang="zh-CN" sz="2400" b="0">
                <a:latin typeface="+mn-ea"/>
                <a:cs typeface="+mn-ea"/>
              </a:rPr>
              <a:t>号，小兔坐在第</a:t>
            </a:r>
            <a:r>
              <a:rPr lang="en-US" sz="2400" b="0">
                <a:latin typeface="+mn-ea"/>
                <a:cs typeface="+mn-ea"/>
              </a:rPr>
              <a:t>3</a:t>
            </a:r>
            <a:r>
              <a:rPr lang="zh-CN" sz="2400" b="0">
                <a:latin typeface="+mn-ea"/>
                <a:cs typeface="+mn-ea"/>
              </a:rPr>
              <a:t>号，小猫坐在第</a:t>
            </a:r>
            <a:r>
              <a:rPr lang="en-US" sz="2400" b="0">
                <a:latin typeface="+mn-ea"/>
                <a:cs typeface="+mn-ea"/>
              </a:rPr>
              <a:t>4</a:t>
            </a:r>
            <a:r>
              <a:rPr lang="zh-CN" sz="2400" b="0">
                <a:latin typeface="+mn-ea"/>
                <a:cs typeface="+mn-ea"/>
              </a:rPr>
              <a:t>号</a:t>
            </a:r>
            <a:r>
              <a:rPr lang="en-US" sz="2400" b="0">
                <a:latin typeface="+mn-ea"/>
                <a:cs typeface="+mn-ea"/>
              </a:rPr>
              <a:t>.</a:t>
            </a:r>
            <a:r>
              <a:rPr lang="zh-CN" sz="2400" b="0">
                <a:latin typeface="+mn-ea"/>
                <a:cs typeface="+mn-ea"/>
              </a:rPr>
              <a:t>以后它们不停地交换位子，第一次上下两排交换</a:t>
            </a:r>
            <a:r>
              <a:rPr lang="en-US" sz="2400" b="0">
                <a:latin typeface="+mn-ea"/>
                <a:cs typeface="+mn-ea"/>
              </a:rPr>
              <a:t>.</a:t>
            </a:r>
            <a:r>
              <a:rPr lang="zh-CN" sz="2400" b="0">
                <a:latin typeface="+mn-ea"/>
                <a:cs typeface="+mn-ea"/>
              </a:rPr>
              <a:t>第二次是在第一次交换后左右两列交换，第三次再上下两排交换，第四次再左右两列交</a:t>
            </a:r>
            <a:r>
              <a:rPr lang="en-US" sz="2400" b="0">
                <a:latin typeface="+mn-ea"/>
                <a:cs typeface="+mn-ea"/>
              </a:rPr>
              <a:t>......</a:t>
            </a:r>
            <a:r>
              <a:rPr lang="zh-CN" sz="2400" b="0">
                <a:latin typeface="+mn-ea"/>
                <a:cs typeface="+mn-ea"/>
              </a:rPr>
              <a:t>这样一直换下去</a:t>
            </a:r>
            <a:r>
              <a:rPr lang="en-US" sz="2400" b="0">
                <a:latin typeface="+mn-ea"/>
                <a:cs typeface="+mn-ea"/>
              </a:rPr>
              <a:t>.</a:t>
            </a:r>
            <a:r>
              <a:rPr lang="zh-CN" sz="2400" b="0">
                <a:latin typeface="+mn-ea"/>
                <a:cs typeface="+mn-ea"/>
              </a:rPr>
              <a:t>问：第十次交换位子后，小兔坐在第几号位子上？</a:t>
            </a:r>
            <a:endParaRPr lang="en-US" sz="2400" b="0">
              <a:latin typeface="+mn-ea"/>
              <a:cs typeface="+mn-ea"/>
            </a:endParaRPr>
          </a:p>
          <a:p>
            <a:pPr indent="0"/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zh-CN" altLang="en-US" sz="2400"/>
          </a:p>
        </p:txBody>
      </p:sp>
      <p:graphicFrame>
        <p:nvGraphicFramePr>
          <p:cNvPr id="8" name="表格 7"/>
          <p:cNvGraphicFramePr/>
          <p:nvPr>
            <p:custDataLst>
              <p:tags r:id="rId4"/>
            </p:custDataLst>
          </p:nvPr>
        </p:nvGraphicFramePr>
        <p:xfrm>
          <a:off x="5057775" y="2997200"/>
          <a:ext cx="1071880" cy="786130"/>
        </p:xfrm>
        <a:graphic>
          <a:graphicData uri="http://schemas.openxmlformats.org/drawingml/2006/table">
            <a:tbl>
              <a:tblPr/>
              <a:tblGrid>
                <a:gridCol w="503555"/>
                <a:gridCol w="568325"/>
              </a:tblGrid>
              <a:tr h="3930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兔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猫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06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鼠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猴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" name="图片 8"/>
          <p:cNvPicPr/>
          <p:nvPr/>
        </p:nvPicPr>
        <p:blipFill>
          <a:blip r:embed="rId5"/>
          <a:stretch>
            <a:fillRect/>
          </a:stretch>
        </p:blipFill>
        <p:spPr>
          <a:xfrm>
            <a:off x="3853815" y="1819275"/>
            <a:ext cx="146050" cy="635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0" name="表格 9"/>
          <p:cNvGraphicFramePr/>
          <p:nvPr>
            <p:custDataLst>
              <p:tags r:id="rId6"/>
            </p:custDataLst>
          </p:nvPr>
        </p:nvGraphicFramePr>
        <p:xfrm>
          <a:off x="1823720" y="2997200"/>
          <a:ext cx="843280" cy="694690"/>
        </p:xfrm>
        <a:graphic>
          <a:graphicData uri="http://schemas.openxmlformats.org/drawingml/2006/table">
            <a:tbl>
              <a:tblPr/>
              <a:tblGrid>
                <a:gridCol w="396240"/>
                <a:gridCol w="447040"/>
              </a:tblGrid>
              <a:tr h="3473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34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表格 10"/>
          <p:cNvGraphicFramePr/>
          <p:nvPr>
            <p:custDataLst>
              <p:tags r:id="rId7"/>
            </p:custDataLst>
          </p:nvPr>
        </p:nvGraphicFramePr>
        <p:xfrm>
          <a:off x="6950710" y="2955925"/>
          <a:ext cx="998220" cy="882650"/>
        </p:xfrm>
        <a:graphic>
          <a:graphicData uri="http://schemas.openxmlformats.org/drawingml/2006/table">
            <a:tbl>
              <a:tblPr/>
              <a:tblGrid>
                <a:gridCol w="469265"/>
                <a:gridCol w="528955"/>
              </a:tblGrid>
              <a:tr h="4413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猫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兔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猴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鼠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" name="图片 11"/>
          <p:cNvPicPr/>
          <p:nvPr/>
        </p:nvPicPr>
        <p:blipFill>
          <a:blip r:embed="rId5"/>
          <a:stretch>
            <a:fillRect/>
          </a:stretch>
        </p:blipFill>
        <p:spPr>
          <a:xfrm>
            <a:off x="3853815" y="2682875"/>
            <a:ext cx="146050" cy="635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3" name="表格 12"/>
          <p:cNvGraphicFramePr/>
          <p:nvPr>
            <p:custDataLst>
              <p:tags r:id="rId8"/>
            </p:custDataLst>
          </p:nvPr>
        </p:nvGraphicFramePr>
        <p:xfrm>
          <a:off x="9726930" y="2879090"/>
          <a:ext cx="1007745" cy="904240"/>
        </p:xfrm>
        <a:graphic>
          <a:graphicData uri="http://schemas.openxmlformats.org/drawingml/2006/table">
            <a:tbl>
              <a:tblPr/>
              <a:tblGrid>
                <a:gridCol w="473710"/>
                <a:gridCol w="534035"/>
              </a:tblGrid>
              <a:tr h="4521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？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？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1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？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？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表格 13"/>
          <p:cNvGraphicFramePr/>
          <p:nvPr>
            <p:custDataLst>
              <p:tags r:id="rId9"/>
            </p:custDataLst>
          </p:nvPr>
        </p:nvGraphicFramePr>
        <p:xfrm>
          <a:off x="3257550" y="2955925"/>
          <a:ext cx="979170" cy="828040"/>
        </p:xfrm>
        <a:graphic>
          <a:graphicData uri="http://schemas.openxmlformats.org/drawingml/2006/table">
            <a:tbl>
              <a:tblPr/>
              <a:tblGrid>
                <a:gridCol w="460375"/>
                <a:gridCol w="518795"/>
              </a:tblGrid>
              <a:tr h="4140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鼠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猴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0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兔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猫</a:t>
                      </a:r>
                      <a:endParaRPr lang="en-US" altLang="en-US" sz="24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" name="图片 14"/>
          <p:cNvPicPr/>
          <p:nvPr/>
        </p:nvPicPr>
        <p:blipFill>
          <a:blip r:embed="rId5"/>
          <a:stretch>
            <a:fillRect/>
          </a:stretch>
        </p:blipFill>
        <p:spPr>
          <a:xfrm>
            <a:off x="4282440" y="3260725"/>
            <a:ext cx="683260" cy="1631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8"/>
          <p:cNvPicPr/>
          <p:nvPr/>
        </p:nvPicPr>
        <p:blipFill>
          <a:blip r:embed="rId5"/>
          <a:stretch>
            <a:fillRect/>
          </a:stretch>
        </p:blipFill>
        <p:spPr>
          <a:xfrm>
            <a:off x="6210300" y="3260725"/>
            <a:ext cx="629285" cy="168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/>
          <p:nvPr/>
        </p:nvPicPr>
        <p:blipFill>
          <a:blip r:embed="rId5"/>
          <a:stretch>
            <a:fillRect/>
          </a:stretch>
        </p:blipFill>
        <p:spPr>
          <a:xfrm>
            <a:off x="7906385" y="3260725"/>
            <a:ext cx="683260" cy="1631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/>
          <p:nvPr/>
        </p:nvPicPr>
        <p:blipFill>
          <a:blip r:embed="rId5"/>
          <a:stretch>
            <a:fillRect/>
          </a:stretch>
        </p:blipFill>
        <p:spPr>
          <a:xfrm>
            <a:off x="9043670" y="3265805"/>
            <a:ext cx="683260" cy="1631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文本框 21"/>
          <p:cNvSpPr txBox="1"/>
          <p:nvPr/>
        </p:nvSpPr>
        <p:spPr>
          <a:xfrm>
            <a:off x="8646795" y="3202305"/>
            <a:ext cx="4171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....</a:t>
            </a:r>
            <a:endParaRPr lang="en-US" altLang="zh-CN"/>
          </a:p>
        </p:txBody>
      </p:sp>
      <p:sp>
        <p:nvSpPr>
          <p:cNvPr id="24" name="文本框 23"/>
          <p:cNvSpPr txBox="1"/>
          <p:nvPr/>
        </p:nvSpPr>
        <p:spPr>
          <a:xfrm>
            <a:off x="1108075" y="4291330"/>
            <a:ext cx="10833100" cy="22142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400">
                <a:solidFill>
                  <a:srgbClr val="FF0000"/>
                </a:solidFill>
              </a:rPr>
              <a:t>由已知和图形得知，小兔自第一次交换位子后依次坐在①→②→④→③→①…，得到每4次一循环，</a:t>
            </a:r>
            <a:r>
              <a:rPr lang="zh-CN" altLang="en-US" sz="2400">
                <a:solidFill>
                  <a:srgbClr val="FF0000"/>
                </a:solidFill>
                <a:latin typeface="+mn-ea"/>
                <a:cs typeface="+mn-ea"/>
              </a:rPr>
              <a:t>因为，</a:t>
            </a:r>
            <a:r>
              <a:rPr lang="en-US" altLang="zh-CN" sz="2400">
                <a:solidFill>
                  <a:srgbClr val="FF0000"/>
                </a:solidFill>
                <a:latin typeface="+mn-ea"/>
                <a:cs typeface="+mn-ea"/>
              </a:rPr>
              <a:t>10</a:t>
            </a:r>
            <a:r>
              <a:rPr lang="zh-CN" altLang="en-US" sz="2400">
                <a:solidFill>
                  <a:srgbClr val="FF0000"/>
                </a:solidFill>
                <a:latin typeface="+mn-ea"/>
                <a:cs typeface="+mn-ea"/>
              </a:rPr>
              <a:t>÷4=</a:t>
            </a:r>
            <a:r>
              <a:rPr lang="en-US" altLang="zh-CN" sz="2400">
                <a:solidFill>
                  <a:srgbClr val="FF0000"/>
                </a:solidFill>
                <a:latin typeface="+mn-ea"/>
                <a:cs typeface="+mn-ea"/>
              </a:rPr>
              <a:t>2</a:t>
            </a:r>
            <a:r>
              <a:rPr lang="zh-CN" altLang="en-US" sz="2400">
                <a:solidFill>
                  <a:srgbClr val="FF0000"/>
                </a:solidFill>
                <a:latin typeface="+mn-ea"/>
                <a:cs typeface="+mn-ea"/>
              </a:rPr>
              <a:t>…</a:t>
            </a:r>
            <a:r>
              <a:rPr lang="en-US" altLang="zh-CN" sz="2400">
                <a:solidFill>
                  <a:srgbClr val="FF0000"/>
                </a:solidFill>
                <a:latin typeface="+mn-ea"/>
                <a:cs typeface="+mn-ea"/>
              </a:rPr>
              <a:t>2</a:t>
            </a:r>
            <a:r>
              <a:rPr lang="zh-CN" altLang="en-US" sz="2400">
                <a:solidFill>
                  <a:srgbClr val="FF0000"/>
                </a:solidFill>
                <a:latin typeface="+mn-ea"/>
                <a:cs typeface="+mn-ea"/>
              </a:rPr>
              <a:t>，所以，第十次交换位子后，小兔坐在和第二次交换的位子相同，即第</a:t>
            </a:r>
            <a:r>
              <a:rPr lang="en-US" altLang="zh-CN" sz="2400">
                <a:solidFill>
                  <a:srgbClr val="FF0000"/>
                </a:solidFill>
                <a:latin typeface="+mn-ea"/>
                <a:cs typeface="+mn-ea"/>
              </a:rPr>
              <a:t>2</a:t>
            </a:r>
            <a:r>
              <a:rPr lang="zh-CN" altLang="en-US" sz="2400">
                <a:solidFill>
                  <a:srgbClr val="FF0000"/>
                </a:solidFill>
                <a:latin typeface="+mn-ea"/>
                <a:cs typeface="+mn-ea"/>
              </a:rPr>
              <a:t>号位子上。</a:t>
            </a:r>
            <a:endParaRPr lang="zh-CN" altLang="en-US" sz="2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2000">
              <a:solidFill>
                <a:srgbClr val="FF0000"/>
              </a:solidFill>
            </a:endParaRPr>
          </a:p>
          <a:p>
            <a:r>
              <a:rPr lang="zh-CN" altLang="en-US" sz="2000">
                <a:solidFill>
                  <a:srgbClr val="FF0000"/>
                </a:solidFill>
              </a:rPr>
              <a:t> </a:t>
            </a:r>
            <a:r>
              <a:rPr lang="en-US" altLang="zh-CN" sz="2000">
                <a:solidFill>
                  <a:srgbClr val="FF0000"/>
                </a:solidFill>
              </a:rPr>
              <a:t>                                                                  </a:t>
            </a:r>
            <a:r>
              <a:rPr lang="zh-CN" altLang="en-US" sz="2000">
                <a:solidFill>
                  <a:srgbClr val="FF0000"/>
                </a:solidFill>
              </a:rPr>
              <a:t>答：第十次交换座位后，小兔坐在第</a:t>
            </a:r>
            <a:r>
              <a:rPr lang="en-US" altLang="zh-CN" sz="2000">
                <a:solidFill>
                  <a:srgbClr val="FF0000"/>
                </a:solidFill>
              </a:rPr>
              <a:t>2</a:t>
            </a:r>
            <a:r>
              <a:rPr lang="zh-CN" altLang="en-US" sz="2000">
                <a:solidFill>
                  <a:srgbClr val="FF0000"/>
                </a:solidFill>
              </a:rPr>
              <a:t>号位子。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733280" y="3916045"/>
            <a:ext cx="10426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第十次</a:t>
            </a: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967220" y="3905250"/>
            <a:ext cx="11195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第二次</a:t>
            </a:r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135245" y="3923030"/>
            <a:ext cx="10750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第一次</a:t>
            </a:r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410585" y="3905250"/>
            <a:ext cx="9677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开始</a:t>
            </a:r>
            <a:endParaRPr lang="zh-CN" altLang="en-US"/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827405" y="1083310"/>
            <a:ext cx="11251565" cy="11493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zh-CN" altLang="en-US" sz="2400" spc="15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6、下图三角形数表中第14行第25列的数是多少？</a:t>
            </a:r>
            <a:endParaRPr lang="zh-CN" altLang="en-US" sz="2400" spc="15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en-US" altLang="zh-CN" sz="2400" spc="15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zh-CN" altLang="en-US" sz="2400" spc="15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1    3    </a:t>
            </a:r>
            <a:r>
              <a:rPr lang="en-US" altLang="zh-CN" sz="2400" spc="15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2400" spc="15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     13   21   31  ……</a:t>
            </a:r>
            <a:endParaRPr lang="zh-CN" altLang="en-US" sz="2400" spc="15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en-US" altLang="zh-CN" sz="2400" spc="15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</a:t>
            </a:r>
            <a:r>
              <a:rPr lang="zh-CN" altLang="en-US" sz="2400" spc="15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    9    15    23   33  ……</a:t>
            </a:r>
            <a:endParaRPr lang="zh-CN" altLang="en-US" sz="2400" spc="15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zh-CN" altLang="en-US" sz="2400" spc="15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11   17   25    35  ……</a:t>
            </a:r>
            <a:r>
              <a:rPr lang="en-US" altLang="zh-CN" sz="2400" spc="15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</a:t>
            </a:r>
            <a:r>
              <a:rPr lang="zh-CN" altLang="en-US" sz="2400" spc="15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【解】观察上表</a:t>
            </a:r>
            <a:endParaRPr lang="zh-CN" altLang="en-US" sz="2400" spc="15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zh-CN" altLang="en-US" sz="2400" spc="15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19   27   37  ……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第2行的数第1列数为：1＋2×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=5； 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        </a:t>
            </a:r>
            <a:endParaRPr lang="zh-CN" altLang="en-US" sz="2400" spc="15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zh-CN" altLang="en-US" sz="2400" spc="150"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29   39  ……</a:t>
            </a:r>
            <a:r>
              <a:rPr lang="en-US" altLang="zh-CN" sz="2400" spc="150"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第3行的数第1列数为：1＋2×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2+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2×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3=11</a:t>
            </a:r>
            <a:endParaRPr lang="zh-CN" altLang="en-US" sz="2400" b="1" spc="150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2400" spc="150"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41  ……</a:t>
            </a:r>
            <a:r>
              <a:rPr lang="en-US" altLang="zh-CN" sz="2400" spc="150"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行的数第1列数为：1＋2×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2+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2×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3+2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×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=19……</a:t>
            </a:r>
            <a:endParaRPr lang="zh-CN" altLang="en-US" sz="2400" b="1" spc="150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400" spc="15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......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第14行第1列数为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: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1＋2×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2+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2×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3+2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×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4+......+2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×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14</a:t>
            </a:r>
            <a:endParaRPr lang="en-US" altLang="zh-CN" sz="2400" b="1" spc="150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=(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1＋2＋3＋……＋14）×2－1=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209                                                  </a:t>
            </a:r>
            <a:r>
              <a:rPr lang="en-US" altLang="zh-CN" sz="2400" spc="150"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</a:t>
            </a:r>
            <a:r>
              <a:rPr lang="zh-CN" altLang="en-US" sz="2400" spc="15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                     </a:t>
            </a:r>
            <a:r>
              <a:rPr lang="en-US" altLang="zh-CN" sz="2400" spc="15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                               </a:t>
            </a:r>
            <a:endParaRPr lang="zh-CN" altLang="en-US" sz="2400" spc="150">
              <a:solidFill>
                <a:srgbClr val="FF0000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第14行相邻两数依次相差28,30,32……</a:t>
            </a:r>
            <a:endParaRPr lang="zh-CN" altLang="en-US" sz="2400" b="1" spc="150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（209为第1个，再加上从28开始的24个偶数，第一个为28，24个连续偶数之间相差2×23=46，最后一个偶数为74）</a:t>
            </a:r>
            <a:endParaRPr lang="zh-CN" altLang="en-US" sz="2400" b="1" spc="150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209＋28＋30＋32＋……＋74=</a:t>
            </a:r>
            <a:r>
              <a:rPr lang="zh-CN" altLang="en-US" sz="3200" b="1" u="sng" spc="150">
                <a:solidFill>
                  <a:schemeClr val="tx1"/>
                </a:solidFill>
                <a:highlight>
                  <a:srgbClr val="FFFF00"/>
                </a:highlight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1433</a:t>
            </a:r>
            <a:endParaRPr lang="zh-CN" altLang="en-US" sz="3200" b="1" spc="150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r>
              <a:rPr lang="en-US" altLang="zh-CN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          </a:t>
            </a:r>
            <a:r>
              <a:rPr lang="zh-CN" altLang="en-US" sz="2400" b="1" spc="150">
                <a:solidFill>
                  <a:srgbClr val="FF0000"/>
                </a:solidFill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答：第14行第25列的数是1433。</a:t>
            </a:r>
            <a:endParaRPr lang="zh-CN" altLang="en-US" sz="2400" b="1" spc="150">
              <a:solidFill>
                <a:srgbClr val="FF0000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83880" y="68580"/>
            <a:ext cx="60960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6000" b="1">
                <a:ln w="22225">
                  <a:solidFill>
                    <a:srgbClr val="FFFFFF"/>
                  </a:solidFill>
                  <a:prstDash val="solid"/>
                </a:ln>
                <a:solidFill>
                  <a:srgbClr val="015313"/>
                </a:solidFill>
                <a:effectLst>
                  <a:glow rad="63500">
                    <a:srgbClr val="333333">
                      <a:alpha val="18000"/>
                    </a:srgbClr>
                  </a:glow>
                  <a:outerShdw dist="38100" dir="2700000" algn="bl" rotWithShape="0">
                    <a:srgbClr val="769E46">
                      <a:alpha val="71000"/>
                    </a:srgbClr>
                  </a:outerShdw>
                </a:effectLst>
                <a:latin typeface="汉仪雅酷黑-85J" panose="00020600040101010101" charset="-122"/>
                <a:ea typeface="汉仪雅酷黑-85J" panose="00020600040101010101" charset="-122"/>
                <a:sym typeface="+mn-ea"/>
              </a:rPr>
              <a:t>问题解决</a:t>
            </a:r>
            <a:endParaRPr lang="zh-CN" altLang="en-US" sz="6000" b="1">
              <a:ln w="22225">
                <a:solidFill>
                  <a:srgbClr val="FFFFFF"/>
                </a:solidFill>
                <a:prstDash val="solid"/>
              </a:ln>
              <a:solidFill>
                <a:srgbClr val="015313"/>
              </a:solidFill>
              <a:effectLst>
                <a:glow rad="63500">
                  <a:srgbClr val="333333">
                    <a:alpha val="18000"/>
                  </a:srgbClr>
                </a:glow>
                <a:outerShdw dist="38100" dir="2700000" algn="bl" rotWithShape="0">
                  <a:srgbClr val="769E46">
                    <a:alpha val="71000"/>
                  </a:srgbClr>
                </a:outerShdw>
              </a:effectLst>
              <a:latin typeface="汉仪雅酷黑-85J" panose="00020600040101010101" charset="-122"/>
              <a:ea typeface="汉仪雅酷黑-85J" panose="00020600040101010101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形状 8"/>
          <p:cNvSpPr/>
          <p:nvPr userDrawn="1">
            <p:custDataLst>
              <p:tags r:id="rId1"/>
            </p:custDataLst>
          </p:nvPr>
        </p:nvSpPr>
        <p:spPr>
          <a:xfrm>
            <a:off x="9727092" y="-51"/>
            <a:ext cx="2464998" cy="2403231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"/>
            </p:custDataLst>
          </p:nvPr>
        </p:nvSpPr>
        <p:spPr>
          <a:xfrm rot="10800000">
            <a:off x="0" y="5480050"/>
            <a:ext cx="1412875" cy="137795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chemeClr val="bg2">
                  <a:alpha val="10000"/>
                </a:schemeClr>
              </a:gs>
              <a:gs pos="100000">
                <a:schemeClr val="tx2">
                  <a:lumMod val="90000"/>
                  <a:alpha val="24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dirty="0">
              <a:solidFill>
                <a:schemeClr val="lt1"/>
              </a:solidFill>
              <a:highlight>
                <a:srgbClr val="1171F1"/>
              </a:highlight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3"/>
            </p:custDataLst>
          </p:nvPr>
        </p:nvCxnSpPr>
        <p:spPr>
          <a:xfrm>
            <a:off x="457204" y="914407"/>
            <a:ext cx="11277690" cy="1270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15265" y="927100"/>
            <a:ext cx="11847195" cy="15621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endParaRPr lang="zh-CN" altLang="en-US" sz="2000" spc="100" dirty="0">
              <a:solidFill>
                <a:schemeClr val="dk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52145" y="927100"/>
            <a:ext cx="11270615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00000"/>
              </a:lnSpc>
            </a:pP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7、老师和不到100个学生做传数游戏，老师先想好一个自然数，把这个数乘100再加1后传给第1个同学（例如，老师想的数是5，那么传给第1个同学的数为501），第1个同学把得到的数除以100再加1后传给了第2个同学，第2个同学也把得到的数乘100再加1后传给了第3个同学，第3个同学把得到的数除以100再加1后传给了第4个同学，……，如此交替进行，最后一个同学得到的数是3730，那么共有多少个学生参加传数游戏？</a:t>
            </a:r>
            <a:endParaRPr lang="zh-CN" altLang="en-US" sz="2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45830" y="0"/>
            <a:ext cx="609600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6000" b="1">
                <a:ln w="22225">
                  <a:solidFill>
                    <a:srgbClr val="FFFFFF"/>
                  </a:solidFill>
                  <a:prstDash val="solid"/>
                </a:ln>
                <a:solidFill>
                  <a:srgbClr val="015313"/>
                </a:solidFill>
                <a:effectLst>
                  <a:glow rad="63500">
                    <a:srgbClr val="333333">
                      <a:alpha val="18000"/>
                    </a:srgbClr>
                  </a:glow>
                  <a:outerShdw dist="38100" dir="2700000" algn="bl" rotWithShape="0">
                    <a:srgbClr val="769E46">
                      <a:alpha val="71000"/>
                    </a:srgbClr>
                  </a:outerShdw>
                </a:effectLst>
                <a:latin typeface="汉仪雅酷黑-85J" panose="00020600040101010101" charset="-122"/>
                <a:ea typeface="汉仪雅酷黑-85J" panose="00020600040101010101" charset="-122"/>
                <a:sym typeface="+mn-ea"/>
              </a:rPr>
              <a:t>问题解决</a:t>
            </a:r>
            <a:endParaRPr lang="zh-CN" altLang="en-US" sz="6000" b="1">
              <a:ln w="22225">
                <a:solidFill>
                  <a:srgbClr val="FFFFFF"/>
                </a:solidFill>
                <a:prstDash val="solid"/>
              </a:ln>
              <a:solidFill>
                <a:srgbClr val="015313"/>
              </a:solidFill>
              <a:effectLst>
                <a:glow rad="63500">
                  <a:srgbClr val="333333">
                    <a:alpha val="18000"/>
                  </a:srgbClr>
                </a:glow>
                <a:outerShdw dist="38100" dir="2700000" algn="bl" rotWithShape="0">
                  <a:srgbClr val="769E46">
                    <a:alpha val="71000"/>
                  </a:srgbClr>
                </a:outerShdw>
              </a:effectLst>
              <a:latin typeface="汉仪雅酷黑-85J" panose="00020600040101010101" charset="-122"/>
              <a:ea typeface="汉仪雅酷黑-85J" panose="00020600040101010101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92100" y="2557145"/>
            <a:ext cx="1063879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解析：</a:t>
            </a:r>
            <a:endParaRPr lang="zh-CN" b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我们用</a:t>
            </a:r>
            <a:r>
              <a:rPr lang="en-US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m</a:t>
            </a:r>
            <a:r>
              <a:rPr 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表示冯老师想到的数，则冯老师传出的数为</a:t>
            </a:r>
            <a:r>
              <a:rPr lang="en-US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100m</a:t>
            </a:r>
            <a:r>
              <a:rPr 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，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第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1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个同学得到的数为</a:t>
            </a:r>
            <a:r>
              <a:rPr lang="en-US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100m</a:t>
            </a:r>
            <a:r>
              <a:rPr lang="zh-CN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＋</a:t>
            </a:r>
            <a:r>
              <a:rPr lang="en-US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1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，第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2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个同学得到的数为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m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＋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1.01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，第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3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个同学得到的数为</a:t>
            </a:r>
            <a:r>
              <a:rPr lang="en-US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100m</a:t>
            </a:r>
            <a:r>
              <a:rPr lang="zh-CN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＋</a:t>
            </a:r>
            <a:r>
              <a:rPr lang="en-US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102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，第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4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个同学得到的数为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m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＋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2.02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，第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5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个同学得到的数为</a:t>
            </a:r>
            <a:r>
              <a:rPr lang="en-US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100m</a:t>
            </a:r>
            <a:r>
              <a:rPr lang="zh-CN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＋</a:t>
            </a:r>
            <a:r>
              <a:rPr lang="en-US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203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，第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6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个同学得到的数为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m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＋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3.03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，……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……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第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19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个同学得到的数为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100m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＋</a:t>
            </a:r>
            <a:r>
              <a:rPr lang="en-US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910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，第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21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个同学得到的数为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100m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＋</a:t>
            </a:r>
            <a:r>
              <a:rPr lang="en-US" b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1011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，</a:t>
            </a:r>
            <a:r>
              <a:rPr lang="en-US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……</a:t>
            </a:r>
            <a:r>
              <a:rPr lang="zh-CN" b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  <a:t></a:t>
            </a:r>
            <a:endParaRPr lang="zh-CN" altLang="en-US" sz="2400" b="1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26530" y="2553335"/>
            <a:ext cx="5666105" cy="44615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奇数个同学得到的数为整数，偶数个同学得到的数为小数。奇数个同学得到的数中，</a:t>
            </a:r>
            <a:r>
              <a:rPr lang="zh-CN" sz="2000" b="1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每增加</a:t>
            </a:r>
            <a:r>
              <a:rPr lang="en-US" sz="2000" b="1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sz="2000" b="1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名传数的同学，则得到的数增加</a:t>
            </a:r>
            <a:r>
              <a:rPr lang="en-US" sz="2000" b="1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101</a:t>
            </a:r>
            <a:r>
              <a:rPr lang="zh-CN" sz="2000" b="1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。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和</a:t>
            </a:r>
            <a:r>
              <a:rPr lang="en-US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100m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相比，增加的数中，</a:t>
            </a:r>
            <a:r>
              <a:rPr lang="zh-CN" sz="2000" b="1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末两位数字比末两位前面的数字多</a:t>
            </a:r>
            <a:r>
              <a:rPr lang="en-US" sz="2000" b="1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sz="2000" b="1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。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最后一名同学得到的数是</a:t>
            </a:r>
            <a:r>
              <a:rPr lang="en-US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3730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，</a:t>
            </a:r>
            <a:r>
              <a:rPr lang="zh-CN" sz="2000" b="1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那么共有奇数名同学，中间参与传球的人数为偶数。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根据</a:t>
            </a:r>
            <a:r>
              <a:rPr lang="en-US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3730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的末两位是</a:t>
            </a:r>
            <a:r>
              <a:rPr lang="en-US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30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，</a:t>
            </a:r>
            <a:r>
              <a:rPr lang="en-US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3730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可以表示为</a:t>
            </a:r>
            <a:endParaRPr lang="zh-CN" sz="20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r>
              <a:rPr lang="en-US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100m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2930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与冯老师传出的数</a:t>
            </a:r>
            <a:r>
              <a:rPr lang="en-US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100m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＋</a:t>
            </a:r>
            <a:r>
              <a:rPr lang="en-US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相比增加了</a:t>
            </a:r>
            <a:endParaRPr lang="zh-CN" sz="20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      </a:t>
            </a:r>
            <a:r>
              <a:rPr lang="en-US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2930</a:t>
            </a:r>
            <a:r>
              <a:rPr lang="zh-CN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－</a:t>
            </a:r>
            <a:r>
              <a:rPr lang="en-US" sz="20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1=2929</a:t>
            </a:r>
            <a:r>
              <a:rPr lang="en-US" sz="24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2929÷101=29   29×2+1=59</a:t>
            </a:r>
            <a:r>
              <a:rPr lang="zh-CN" sz="24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（个）</a:t>
            </a:r>
            <a:endParaRPr lang="zh-CN" sz="20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  <a:p>
            <a:endParaRPr lang="zh-CN" altLang="en-US" sz="2000"/>
          </a:p>
        </p:txBody>
      </p:sp>
      <p:sp>
        <p:nvSpPr>
          <p:cNvPr id="10" name="右箭头 9"/>
          <p:cNvSpPr/>
          <p:nvPr/>
        </p:nvSpPr>
        <p:spPr>
          <a:xfrm>
            <a:off x="4558030" y="3824605"/>
            <a:ext cx="1802130" cy="54165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92100" y="5928995"/>
            <a:ext cx="54667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/>
            <a:r>
              <a:rPr lang="zh-CN" sz="28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答：共有</a:t>
            </a:r>
            <a:r>
              <a:rPr lang="en-US" sz="28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59</a:t>
            </a:r>
            <a:r>
              <a:rPr lang="zh-CN" sz="28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  <a:sym typeface="+mn-ea"/>
              </a:rPr>
              <a:t>个学生参加传数游戏</a:t>
            </a:r>
            <a:endParaRPr lang="zh-CN" altLang="en-US" sz="2800" b="1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  <p:bldP spid="8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7"/>
  <p:tag name="KSO_WM_UNIT_LAYERLEVEL" val="1"/>
  <p:tag name="KSO_WM_TAG_VERSION" val="1.0"/>
  <p:tag name="KSO_WM_BEAUTIFY_FLAG" val="#wm#"/>
  <p:tag name="KSO_WM_UNIT_TYPE" val="y"/>
  <p:tag name="KSO_WM_UNIT_INDEX" val="7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6915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6915"/>
  <p:tag name="KSO_WM_TEMPLATE_MASTER_THUMB_INDEX" val="12"/>
  <p:tag name="KSO_WM_TEMPLATE_THUMBS_INDEX" val="1、4、7、8、10、11、12、13、15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*i*1"/>
  <p:tag name="KSO_WM_UNIT_LAYERLEVEL" val="1"/>
  <p:tag name="KSO_WM_TAG_VERSION" val="3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*i*2"/>
  <p:tag name="KSO_WM_UNIT_LAYERLEVEL" val="1"/>
  <p:tag name="KSO_WM_TAG_VERSION" val="3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*i*3"/>
  <p:tag name="KSO_WM_UNIT_LAYERLEVEL" val="1"/>
  <p:tag name="KSO_WM_TAG_VERSION" val="3.0"/>
  <p:tag name="KSO_WM_BEAUTIFY_FLAG" val="#wm#"/>
</p:tagLst>
</file>

<file path=ppt/tags/tag13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*i*4"/>
  <p:tag name="KSO_WM_UNIT_LAYERLEVEL" val="1"/>
  <p:tag name="KSO_WM_TAG_VERSION" val="3.0"/>
</p:tagLst>
</file>

<file path=ppt/tags/tag133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*i*5"/>
  <p:tag name="KSO_WM_UNIT_LAYERLEVEL" val="1"/>
  <p:tag name="KSO_WM_TAG_VERSION" val="3.0"/>
</p:tagLst>
</file>

<file path=ppt/tags/tag134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*i*6"/>
  <p:tag name="KSO_WM_UNIT_LAYERLEVEL" val="1"/>
  <p:tag name="KSO_WM_TAG_VERSION" val="3.0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*i*7"/>
  <p:tag name="KSO_WM_UNIT_LAYERLEVEL" val="1"/>
  <p:tag name="KSO_WM_TAG_VERSION" val="3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*i*8"/>
  <p:tag name="KSO_WM_UNIT_LAYERLEVEL" val="1"/>
  <p:tag name="KSO_WM_TAG_VERSION" val="3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*i*9"/>
  <p:tag name="KSO_WM_UNIT_LAYERLEVEL" val="1"/>
  <p:tag name="KSO_WM_TAG_VERSION" val="3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*i*10"/>
  <p:tag name="KSO_WM_UNIT_LAYERLEVEL" val="1"/>
  <p:tag name="KSO_WM_TAG_VERSION" val="3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30"/>
  <p:tag name="KSO_WM_UNIT_TYPE" val="a"/>
  <p:tag name="KSO_WM_UNIT_INDEX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f*1"/>
  <p:tag name="KSO_WM_UNIT_LAYERLEVEL" val="1"/>
  <p:tag name="KSO_WM_TAG_VERSION" val="3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1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30"/>
  <p:tag name="KSO_WM_UNIT_TYPE" val="f"/>
  <p:tag name="KSO_WM_UNIT_INDEX" val="1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3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3*i*1"/>
  <p:tag name="KSO_WM_UNIT_LAYERLEVEL" val="1"/>
  <p:tag name="KSO_WM_TAG_VERSION" val="3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3*i*2"/>
  <p:tag name="KSO_WM_UNIT_LAYERLEVEL" val="1"/>
  <p:tag name="KSO_WM_TAG_VERSION" val="3.0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3*i*3"/>
  <p:tag name="KSO_WM_UNIT_LAYERLEVEL" val="1"/>
  <p:tag name="KSO_WM_TAG_VERSION" val="3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3*i*4"/>
  <p:tag name="KSO_WM_UNIT_LAYERLEVEL" val="1"/>
  <p:tag name="KSO_WM_TAG_VERSION" val="3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a*1"/>
  <p:tag name="KSO_WM_UNIT_LAYERLEVEL" val="1"/>
  <p:tag name="KSO_WM_TAG_VERSION" val="3.0"/>
  <p:tag name="KSO_WM_BEAUTIFY_FLAG" val="#wm#"/>
  <p:tag name="KSO_WM_UNIT_ISCONTENTSTITLE" val="1"/>
  <p:tag name="KSO_WM_UNIT_ISNUMDGMTITLE" val="0"/>
  <p:tag name="KSO_WM_UNIT_PRESET_TEXT" val="标题"/>
  <p:tag name="KSO_WM_UNIT_NOCLEAR" val="0"/>
  <p:tag name="KSO_WM_UNIT_VALUE" val="3"/>
  <p:tag name="KSO_WM_UNIT_TYPE" val="a"/>
  <p:tag name="KSO_WM_UNIT_INDEX" val="1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3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"/>
  <p:tag name="KSO_WM_UNIT_LAYERLEVEL" val="1"/>
  <p:tag name="KSO_WM_TAG_VERSION" val="3.0"/>
  <p:tag name="KSO_WM_BEAUTIFY_FLAG" val="#wm#"/>
  <p:tag name="KSO_WM_UNIT_TYPE" val="i"/>
  <p:tag name="KSO_WM_UNIT_INDEX" val="1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3.0"/>
  <p:tag name="KSO_WM_BEAUTIFY_FLAG" val="#wm#"/>
  <p:tag name="KSO_WM_UNIT_TYPE" val="i"/>
  <p:tag name="KSO_WM_UNIT_INDEX" val="2"/>
</p:tagLst>
</file>

<file path=ppt/tags/tag159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3"/>
  <p:tag name="KSO_WM_UNIT_LAYERLEVEL" val="1"/>
  <p:tag name="KSO_WM_TAG_VERSION" val="3.0"/>
  <p:tag name="KSO_WM_UNIT_TYPE" val="i"/>
  <p:tag name="KSO_WM_UNIT_INDEX" val="3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3.0"/>
  <p:tag name="KSO_WM_UNIT_TYPE" val="i"/>
  <p:tag name="KSO_WM_UNIT_INDEX" val="4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5"/>
  <p:tag name="KSO_WM_UNIT_LAYERLEVEL" val="1"/>
  <p:tag name="KSO_WM_TAG_VERSION" val="3.0"/>
  <p:tag name="KSO_WM_BEAUTIFY_FLAG" val="#wm#"/>
  <p:tag name="KSO_WM_UNIT_TYPE" val="i"/>
  <p:tag name="KSO_WM_UNIT_INDEX" val="5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6"/>
  <p:tag name="KSO_WM_UNIT_LAYERLEVEL" val="1"/>
  <p:tag name="KSO_WM_TAG_VERSION" val="3.0"/>
  <p:tag name="KSO_WM_BEAUTIFY_FLAG" val="#wm#"/>
  <p:tag name="KSO_WM_UNIT_TYPE" val="i"/>
  <p:tag name="KSO_WM_UNIT_INDEX" val="6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7"/>
  <p:tag name="KSO_WM_UNIT_LAYERLEVEL" val="1"/>
  <p:tag name="KSO_WM_TAG_VERSION" val="3.0"/>
  <p:tag name="KSO_WM_BEAUTIFY_FLAG" val="#wm#"/>
  <p:tag name="KSO_WM_UNIT_TYPE" val="i"/>
  <p:tag name="KSO_WM_UNIT_INDEX" val="7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8"/>
  <p:tag name="KSO_WM_UNIT_LAYERLEVEL" val="1"/>
  <p:tag name="KSO_WM_TAG_VERSION" val="3.0"/>
  <p:tag name="KSO_WM_BEAUTIFY_FLAG" val="#wm#"/>
  <p:tag name="KSO_WM_UNIT_TYPE" val="i"/>
  <p:tag name="KSO_WM_UNIT_INDEX" val="8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14"/>
  <p:tag name="KSO_WM_UNIT_TYPE" val="a"/>
  <p:tag name="KSO_WM_UNIT_INDEX" val="1"/>
</p:tagLst>
</file>

<file path=ppt/tags/tag16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_4*e*1"/>
  <p:tag name="KSO_WM_UNIT_LAYERLEVEL" val="1"/>
  <p:tag name="KSO_WM_TAG_VERSION" val="3.0"/>
  <p:tag name="KSO_WM_BEAUTIFY_FLAG" val="#wm#"/>
  <p:tag name="KSO_WM_UNIT_PRESET_TEXT" val="节编号"/>
  <p:tag name="KSO_WM_UNIT_NOCLEAR" val="0"/>
  <p:tag name="KSO_WM_UNIT_VALUE" val="13"/>
  <p:tag name="KSO_WM_UNIT_TYPE" val="e"/>
  <p:tag name="KSO_WM_UNIT_INDEX" val="1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3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1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f*2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TYPE" val="f"/>
  <p:tag name="KSO_WM_UNIT_INDEX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3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1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1_1"/>
  <p:tag name="KSO_WM_UNIT_ISCONTENTSTITLE" val="0"/>
  <p:tag name="KSO_WM_UNIT_ISNUMDGMTITLE" val="0"/>
  <p:tag name="KSO_WM_UNIT_VALUE" val="19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1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1_1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a*2_1"/>
  <p:tag name="KSO_WM_UNIT_LAYERLEVEL" val="1_1"/>
  <p:tag name="KSO_WM_TAG_VERSION" val="3.0"/>
  <p:tag name="KSO_WM_BEAUTIFY_FLAG" val="#wm#"/>
  <p:tag name="KSO_WM_UNIT_PRESET_TEXT" val="单击此处编辑母版文本样式"/>
  <p:tag name="KSO_WM_UNIT_NOCLEAR" val="0"/>
  <p:tag name="KSO_WM_UNIT_TYPE" val="h_a"/>
  <p:tag name="KSO_WM_UNIT_INDEX" val="2_1"/>
  <p:tag name="KSO_WM_UNIT_ISCONTENTSTITLE" val="0"/>
  <p:tag name="KSO_WM_UNIT_ISNUMDGMTITLE" val="0"/>
  <p:tag name="KSO_WM_UNIT_VALUE" val="19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h_f*2_1"/>
  <p:tag name="KSO_WM_UNIT_LAYERLEVEL" val="1_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128"/>
  <p:tag name="KSO_WM_UNIT_TYPE" val="h_f"/>
  <p:tag name="KSO_WM_UNIT_INDEX" val="2_1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3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3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3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f*1"/>
  <p:tag name="KSO_WM_UNIT_LAYERLEVEL" val="1"/>
  <p:tag name="KSO_WM_TAG_VERSION" val="3.0"/>
  <p:tag name="KSO_WM_BEAUTIFY_FLAG" val="#wm#"/>
  <p:tag name="KSO_WM_UNIT_SUBTYPE" val="a"/>
  <p:tag name="KSO_WM_UNIT_PRESET_TEXT" val="单击此处编辑母版文本样式&#10;二级&#10;三级&#10;四级&#10;五级"/>
  <p:tag name="KSO_WM_UNIT_NOCLEAR" val="0"/>
  <p:tag name="KSO_WM_UNIT_VALUE" val="396"/>
  <p:tag name="KSO_WM_UNIT_TYPE" val="f"/>
  <p:tag name="KSO_WM_UNIT_INDEX" val="1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3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20"/>
  <p:tag name="KSO_WM_UNIT_TYPE" val="a"/>
  <p:tag name="KSO_WM_UNIT_INDEX" val="1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b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副标题样式"/>
  <p:tag name="KSO_WM_UNIT_NOCLEAR" val="0"/>
  <p:tag name="KSO_WM_UNIT_VALUE" val="40"/>
  <p:tag name="KSO_WM_UNIT_TYPE" val="b"/>
  <p:tag name="KSO_WM_UNIT_INDEX" val="1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3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1*i*2"/>
  <p:tag name="KSO_WM_UNIT_LAYERLEVEL" val="1"/>
  <p:tag name="KSO_WM_TAG_VERSION" val="3.0"/>
  <p:tag name="KSO_WM_BEAUTIFY_FLAG" val="#wm#"/>
</p:tagLst>
</file>

<file path=ppt/tags/tag201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1*i*4"/>
  <p:tag name="KSO_WM_UNIT_LAYERLEVEL" val="1"/>
  <p:tag name="KSO_WM_TAG_VERSION" val="3.0"/>
</p:tagLst>
</file>

<file path=ppt/tags/tag202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1*i*5"/>
  <p:tag name="KSO_WM_UNIT_LAYERLEVEL" val="1"/>
  <p:tag name="KSO_WM_TAG_VERSION" val="3.0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1*i*7"/>
  <p:tag name="KSO_WM_UNIT_LAYERLEVEL" val="1"/>
  <p:tag name="KSO_WM_TAG_VERSION" val="3.0"/>
  <p:tag name="KSO_WM_BEAUTIFY_FLAG" val="#wm#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1*i*10"/>
  <p:tag name="KSO_WM_UNIT_LAYERLEVEL" val="1"/>
  <p:tag name="KSO_WM_TAG_VERSION" val="3.0"/>
  <p:tag name="KSO_WM_BEAUTIFY_FLAG" val="#wm#"/>
</p:tagLst>
</file>

<file path=ppt/tags/tag205.xml><?xml version="1.0" encoding="utf-8"?>
<p:tagLst xmlns:p="http://schemas.openxmlformats.org/presentationml/2006/main"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UNIT_ID" val="_11*i*1"/>
  <p:tag name="KSO_WM_UNIT_LAYERLEVEL" val="1"/>
  <p:tag name="KSO_WM_TAG_VERSION" val="3.0"/>
  <p:tag name="KSO_WM_UNIT_TYPE" val="i"/>
  <p:tag name="KSO_WM_UNIT_INDEX" val="1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3"/>
  <p:tag name="KSO_WM_UNIT_LAYERLEVEL" val="1"/>
  <p:tag name="KSO_WM_TAG_VERSION" val="3.0"/>
  <p:tag name="KSO_WM_BEAUTIFY_FLAG" val="#wm#"/>
  <p:tag name="KSO_WM_UNIT_TYPE" val="i"/>
  <p:tag name="KSO_WM_UNIT_INDEX" val="3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5"/>
  <p:tag name="KSO_WM_UNIT_LAYERLEVEL" val="1"/>
  <p:tag name="KSO_WM_TAG_VERSION" val="3.0"/>
  <p:tag name="KSO_WM_BEAUTIFY_FLAG" val="#wm#"/>
  <p:tag name="KSO_WM_UNIT_TYPE" val="i"/>
  <p:tag name="KSO_WM_UNIT_INDEX" val="5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7"/>
  <p:tag name="KSO_WM_UNIT_LAYERLEVEL" val="1"/>
  <p:tag name="KSO_WM_TAG_VERSION" val="3.0"/>
  <p:tag name="KSO_WM_BEAUTIFY_FLAG" val="#wm#"/>
  <p:tag name="KSO_WM_UNIT_TYPE" val="i"/>
  <p:tag name="KSO_WM_UNIT_INDEX" val="7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i*8"/>
  <p:tag name="KSO_WM_UNIT_LAYERLEVEL" val="1"/>
  <p:tag name="KSO_WM_TAG_VERSION" val="3.0"/>
  <p:tag name="KSO_WM_BEAUTIFY_FLAG" val="#wm#"/>
  <p:tag name="KSO_WM_UNIT_TYPE" val="i"/>
  <p:tag name="KSO_WM_UNIT_INDEX" val="8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a*1"/>
  <p:tag name="KSO_WM_UNIT_LAYERLEVEL" val="1"/>
  <p:tag name="KSO_WM_TAG_VERSION" val="3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VALUE" val="30"/>
  <p:tag name="KSO_WM_UNIT_TYPE" val="a"/>
  <p:tag name="KSO_WM_UNIT_INDEX" val="1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  <p:tag name="KSO_WM_UNIT_NOCLEAR" val="0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3.0"/>
  <p:tag name="KSO_WM_BEAUTIFY_FLAG" val="#wm#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f*1"/>
  <p:tag name="KSO_WM_UNIT_LAYERLEVEL" val="1"/>
  <p:tag name="KSO_WM_TAG_VERSION" val="3.0"/>
  <p:tag name="KSO_WM_BEAUTIFY_FLAG" val="#wm#"/>
  <p:tag name="KSO_WM_UNIT_SUBTYPE" val="b"/>
  <p:tag name="KSO_WM_UNIT_PRESET_TEXT" val="署名占位符"/>
  <p:tag name="KSO_WM_UNIT_NOCLEAR" val="0"/>
  <p:tag name="KSO_WM_UNIT_VALUE" val="8"/>
  <p:tag name="KSO_WM_UNIT_TYPE" val="f"/>
  <p:tag name="KSO_WM_UNIT_INDEX" val="1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0*i*1"/>
  <p:tag name="KSO_WM_UNIT_LAYERLEVEL" val="1"/>
  <p:tag name="KSO_WM_TAG_VERSION" val="3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0*i*2"/>
  <p:tag name="KSO_WM_UNIT_LAYERLEVEL" val="1"/>
  <p:tag name="KSO_WM_TAG_VERSION" val="3.0"/>
  <p:tag name="KSO_WM_BEAUTIFY_FLAG" val="#wm#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0*i*3"/>
  <p:tag name="KSO_WM_UNIT_LAYERLEVEL" val="1"/>
  <p:tag name="KSO_WM_TAG_VERSION" val="3.0"/>
  <p:tag name="KSO_WM_BEAUTIFY_FLAG" val="#wm#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0*i*4"/>
  <p:tag name="KSO_WM_UNIT_LAYERLEVEL" val="1"/>
  <p:tag name="KSO_WM_TAG_VERSION" val="3.0"/>
  <p:tag name="KSO_WM_BEAUTIFY_FLAG" val="#wm#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a*1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单击此处编辑母版标题样式"/>
  <p:tag name="KSO_WM_UNIT_NOCLEAR" val="0"/>
  <p:tag name="KSO_WM_UNIT_TYPE" val="a"/>
  <p:tag name="KSO_WM_UNIT_INDEX" val="1"/>
  <p:tag name="KSO_WM_UNIT_VALUE" val="23"/>
  <p:tag name="KSO_WM_TEMPLATE_CATEGORY" val="custom"/>
  <p:tag name="KSO_WM_TEMPLATE_INDEX" val="2023318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f*1"/>
  <p:tag name="KSO_WM_UNIT_LAYERLEVEL" val="1"/>
  <p:tag name="KSO_WM_TAG_VERSION" val="1.0"/>
  <p:tag name="KSO_WM_BEAUTIFY_FLAG" val="#wm#"/>
  <p:tag name="KSO_WM_UNIT_SUBTYPE" val="a"/>
  <p:tag name="KSO_WM_UNIT_PRESET_TEXT" val="单击此处编辑母版文本样式&#10;第二级&#10;第三级&#10;第四级&#10;第五级"/>
  <p:tag name="KSO_WM_UNIT_NOCLEAR" val="0"/>
  <p:tag name="KSO_WM_UNIT_TYPE" val="f"/>
  <p:tag name="KSO_WM_UNIT_INDEX" val="1"/>
  <p:tag name="KSO_WM_UNIT_VALUE" val="340"/>
  <p:tag name="KSO_WM_TEMPLATE_CATEGORY" val="custom"/>
  <p:tag name="KSO_WM_TEMPLATE_INDEX" val="20233189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3.0"/>
  <p:tag name="KSO_WM_BEAUTIFY_FLAG" val="#wm#"/>
</p:tagLst>
</file>

<file path=ppt/tags/tag224.xml><?xml version="1.0" encoding="utf-8"?>
<p:tagLst xmlns:p="http://schemas.openxmlformats.org/presentationml/2006/main">
  <p:tag name="KSO_WM_TEMPLATE_SUBCATEGORY" val="29"/>
  <p:tag name="KSO_WM_TEMPLATE_MASTER_TYPE" val="0"/>
  <p:tag name="KSO_WM_TEMPLATE_COLOR_TYPE" val="0"/>
  <p:tag name="KSO_WM_TAG_VERSION" val="3.0"/>
  <p:tag name="KSO_WM_BEAUTIFY_FLAG" val="#wm#"/>
  <p:tag name="KSO_WM_TEMPLATE_CATEGORY" val="custom"/>
  <p:tag name="KSO_WM_TEMPLATE_INDEX" val="20233189"/>
  <p:tag name="KSO_WM_TEMPLATE_THUMBS_INDEX" val="1、9"/>
</p:tagLst>
</file>

<file path=ppt/tags/tag22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33189_1*a*1"/>
  <p:tag name="KSO_WM_TEMPLATE_CATEGORY" val="custom"/>
  <p:tag name="KSO_WM_TEMPLATE_INDEX" val="20233189"/>
  <p:tag name="KSO_WM_UNIT_LAYERLEVEL" val="1"/>
  <p:tag name="KSO_WM_TAG_VERSION" val="3.0"/>
  <p:tag name="KSO_WM_BEAUTIFY_FLAG" val="#wm#"/>
  <p:tag name="KSO_WM_UNIT_PRESET_TEXT" val="单击添加文档标题"/>
</p:tagLst>
</file>

<file path=ppt/tags/tag226.xml><?xml version="1.0" encoding="utf-8"?>
<p:tagLst xmlns:p="http://schemas.openxmlformats.org/presentationml/2006/main">
  <p:tag name="KSO_WM_UNIT_SUBTYPE" val="b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4"/>
  <p:tag name="KSO_WM_UNIT_ID" val="custom20233189_1*f*4"/>
  <p:tag name="KSO_WM_TEMPLATE_CATEGORY" val="custom"/>
  <p:tag name="KSO_WM_TEMPLATE_INDEX" val="20233189"/>
  <p:tag name="KSO_WM_UNIT_LAYERLEVEL" val="1"/>
  <p:tag name="KSO_WM_TAG_VERSION" val="3.0"/>
  <p:tag name="KSO_WM_BEAUTIFY_FLAG" val="#wm#"/>
  <p:tag name="KSO_WM_UNIT_PRESET_TEXT" val="汇报人：WPS"/>
</p:tagLst>
</file>

<file path=ppt/tags/tag227.xml><?xml version="1.0" encoding="utf-8"?>
<p:tagLst xmlns:p="http://schemas.openxmlformats.org/presentationml/2006/main">
  <p:tag name="KSO_WM_SLIDE_ID" val="custom20233189_1"/>
  <p:tag name="KSO_WM_TEMPLATE_SUBCATEGORY" val="29"/>
  <p:tag name="KSO_WM_TEMPLATE_MASTER_TYPE" val="0"/>
  <p:tag name="KSO_WM_TEMPLATE_COLOR_TYPE" val="0"/>
  <p:tag name="KSO_WM_SLIDE_ITEM_CNT" val="0"/>
  <p:tag name="KSO_WM_SLIDE_INDEX" val="1"/>
  <p:tag name="KSO_WM_TAG_VERSION" val="3.0"/>
  <p:tag name="KSO_WM_BEAUTIFY_FLAG" val="#wm#"/>
  <p:tag name="KSO_WM_TEMPLATE_CATEGORY" val="custom"/>
  <p:tag name="KSO_WM_TEMPLATE_INDEX" val="20233189"/>
  <p:tag name="KSO_WM_SLIDE_LAYOUT" val="a_f"/>
  <p:tag name="KSO_WM_SLIDE_LAYOUT_CNT" val="1_1"/>
  <p:tag name="KSO_WM_SLIDE_TYPE" val="title"/>
  <p:tag name="KSO_WM_SLIDE_SUBTYPE" val="pureTxt"/>
  <p:tag name="KSO_WM_TEMPLATE_THUMBS_INDEX" val="1、9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3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1"/>
  <p:tag name="KSO_WM_TEMPLATE_CATEGORY" val="diagram"/>
  <p:tag name="KSO_WM_TEMPLATE_INDEX" val="20208604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2"/>
  <p:tag name="KSO_WM_UNIT_DEC_AREA_ID" val="e352ecb8f5b840f19a3cb857467d0e47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VALUE" val="864"/>
  <p:tag name="KSO_WM_TEMPLATE_ASSEMBLE_XID" val="60656e7a4054ed1e2fb7f9a0"/>
  <p:tag name="KSO_WM_TEMPLATE_ASSEMBLE_GROUPID" val="60656e7a4054ed1e2fb7f9a0"/>
  <p:tag name="WM_BEAUTIFY_ZORDER_FLAG_TAG" val="3"/>
</p:tagLst>
</file>

<file path=ppt/tags/tag23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2"/>
  <p:tag name="KSO_WM_TEMPLATE_CATEGORY" val="diagram"/>
  <p:tag name="KSO_WM_TEMPLATE_INDEX" val="20208604"/>
  <p:tag name="KSO_WM_UNIT_INDEX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65248d0e2eac4a16859a1c0559d33ac9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4"/>
</p:tagLst>
</file>

<file path=ppt/tags/tag23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3"/>
  <p:tag name="KSO_WM_TEMPLATE_CATEGORY" val="diagram"/>
  <p:tag name="KSO_WM_TEMPLATE_INDEX" val="20208604"/>
  <p:tag name="KSO_WM_UNIT_INDEX" val="3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d26b32aaa4d84b0dbd1030a6cabd7a68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5"/>
</p:tagLst>
</file>

<file path=ppt/tags/tag23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4"/>
  <p:tag name="KSO_WM_TEMPLATE_CATEGORY" val="diagram"/>
  <p:tag name="KSO_WM_TEMPLATE_INDEX" val="20208604"/>
  <p:tag name="KSO_WM_UNIT_INDEX" val="4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808fb1adb4d744cc9d369074d0507e4f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6"/>
</p:tagLst>
</file>

<file path=ppt/tags/tag23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20208604_1*i*5"/>
  <p:tag name="KSO_WM_TEMPLATE_CATEGORY" val="diagram"/>
  <p:tag name="KSO_WM_TEMPLATE_INDEX" val="20208604"/>
  <p:tag name="KSO_WM_UNIT_INDEX" val="5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BLOCK" val="0"/>
  <p:tag name="KSO_WM_UNIT_SM_LIMIT_TYPE" val="1"/>
  <p:tag name="KSO_WM_UNIT_DEC_AREA_ID" val="060ccbb9a83241f2a52575c4e4f76136"/>
  <p:tag name="KSO_WM_UNIT_DECORATE_INFO" val="{&quot;ReferentInfo&quot;:{&quot;Id&quot;:&quot;slide&quot;,&quot;X&quot;:{&quot;Pos&quot;:1},&quot;Y&quot;:{&quot;Pos&quot;:1}},&quot;DecorateInfoX&quot;:{&quot;Pos&quot;:1,&quot;IsAbs&quot;:true},&quot;DecorateInfoY&quot;:{&quot;Pos&quot;:1,&quot;IsAbs&quot;:true},&quot;DecorateInfoW&quot;:{&quot;IsAbs&quot;:true},&quot;DecorateInfoH&quot;:{&quot;IsAbs&quot;:true},&quot;whChangeMode&quot;:0}"/>
  <p:tag name="KSO_WM_CHIP_GROUPID" val="5ef20c07a491bb0086638b14"/>
  <p:tag name="KSO_WM_CHIP_XID" val="5ef20c07a491bb0086638b15"/>
  <p:tag name="KSO_WM_UNIT_LINE_FORE_SCHEMECOLOR_INDEX_BRIGHTNESS" val="0"/>
  <p:tag name="KSO_WM_UNIT_LINE_FORE_SCHEMECOLOR_INDEX" val="10"/>
  <p:tag name="KSO_WM_UNIT_LINE_FILL_TYPE" val="2"/>
  <p:tag name="KSO_WM_TEMPLATE_ASSEMBLE_XID" val="60656e7a4054ed1e2fb7f9a0"/>
  <p:tag name="KSO_WM_TEMPLATE_ASSEMBLE_GROUPID" val="60656e7a4054ed1e2fb7f9a0"/>
  <p:tag name="WM_BEAUTIFY_ZORDER_FLAG_TAG" val="7"/>
</p:tagLst>
</file>

<file path=ppt/tags/tag236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，已濒临页面容纳内容的上限，若还有更多内容，请酌情缩小字号，但我们不建议您的文本字号小于14磅，请您务必注意。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604_1*f*1"/>
  <p:tag name="KSO_WM_TEMPLATE_CATEGORY" val="diagram"/>
  <p:tag name="KSO_WM_TEMPLATE_INDEX" val="2020860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588"/>
  <p:tag name="KSO_WM_UNIT_SHOW_EDIT_AREA_INDICATION" val="1"/>
  <p:tag name="KSO_WM_CHIP_GROUPID" val="5e6b05596848fb12bee65ac8"/>
  <p:tag name="KSO_WM_CHIP_XID" val="5e6b05596848fb12bee65aca"/>
  <p:tag name="KSO_WM_UNIT_DEC_AREA_ID" val="5557aaf2e9bc4b2499ccf5d271336ab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ff7d2160ef064691979e787d147d2e44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60656e7a4054ed1e2fb7f9a0"/>
  <p:tag name="KSO_WM_TEMPLATE_ASSEMBLE_GROUPID" val="60656e7a4054ed1e2fb7f9a0"/>
  <p:tag name="WM_BEAUTIFY_ZORDER_FLAG_TAG" val="8"/>
</p:tagLst>
</file>

<file path=ppt/tags/tag237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4-20T09:31:37&quot;,&quot;maxSize&quot;:{&quot;size1&quot;:20},&quot;minSize&quot;:{&quot;size1&quot;:11.2},&quot;normalSize&quot;:{&quot;size1&quot;:11.2},&quot;subLayout&quot;:[{&quot;id&quot;:&quot;2024-04-20T09:31:37&quot;,&quot;margin&quot;:{&quot;bottom&quot;:0.025999998673796654,&quot;left&quot;:1.2699999809265137,&quot;right&quot;:1.2699999809265137,&quot;top&quot;:0.4230000376701355},&quot;type&quot;:0},{&quot;id&quot;:&quot;2024-04-20T09:31:37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41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4-20T09:31:37&quot;,&quot;maxSize&quot;:{&quot;size1&quot;:20},&quot;minSize&quot;:{&quot;size1&quot;:11.2},&quot;normalSize&quot;:{&quot;size1&quot;:11.2},&quot;subLayout&quot;:[{&quot;id&quot;:&quot;2024-04-20T09:31:37&quot;,&quot;margin&quot;:{&quot;bottom&quot;:0.025999998673796654,&quot;left&quot;:1.2699999809265137,&quot;right&quot;:1.2699999809265137,&quot;top&quot;:0.4230000376701355},&quot;type&quot;:0},{&quot;id&quot;:&quot;2024-04-20T09:31:37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45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4-20T09:31:37&quot;,&quot;maxSize&quot;:{&quot;size1&quot;:20},&quot;minSize&quot;:{&quot;size1&quot;:11.2},&quot;normalSize&quot;:{&quot;size1&quot;:11.2},&quot;subLayout&quot;:[{&quot;id&quot;:&quot;2024-04-20T09:31:37&quot;,&quot;margin&quot;:{&quot;bottom&quot;:0.025999998673796654,&quot;left&quot;:1.2699999809265137,&quot;right&quot;:1.2699999809265137,&quot;top&quot;:0.4230000376701355},&quot;type&quot;:0},{&quot;id&quot;:&quot;2024-04-20T09:31:37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212164_1*i*3"/>
  <p:tag name="KSO_WM_TEMPLATE_CATEGORY" val="diagram"/>
  <p:tag name="KSO_WM_TEMPLATE_INDEX" val="20212164"/>
  <p:tag name="KSO_WM_UNIT_LAYERLEVEL" val="1"/>
  <p:tag name="KSO_WM_TAG_VERSION" val="1.0"/>
  <p:tag name="KSO_WM_BEAUTIFY_FLAG" val="#wm#"/>
  <p:tag name="KSO_WM_UNIT_SM_LIMIT_TYPE" val="2"/>
  <p:tag name="KSO_WM_UNIT_BLOCK" val="0"/>
  <p:tag name="KSO_WM_UNIT_DEC_AREA_ID" val="30c65084b8f1453cb909e9c6048ae1c4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CHIP_GROUPID" val="5eedbca6fa6683b8872baa7d"/>
  <p:tag name="KSO_WM_CHIP_XID" val="5eedbca6fa6683b8872baa7e"/>
  <p:tag name="KSO_WM_UNIT_TEXT_FILL_FORE_SCHEMECOLOR_INDEX_BRIGHTNESS" val="0"/>
  <p:tag name="KSO_WM_UNIT_TEXT_FILL_FORE_SCHEMECOLOR_INDEX" val="14"/>
  <p:tag name="KSO_WM_UNIT_TEXT_FILL_TYPE" val="1"/>
  <p:tag name="KSO_WM_UNIT_VALUE" val="3"/>
  <p:tag name="KSO_WM_TEMPLATE_ASSEMBLE_XID" val="60656f2f4054ed1e2fb80513"/>
  <p:tag name="KSO_WM_TEMPLATE_ASSEMBLE_GROUPID" val="60656f2f4054ed1e2fb80513"/>
  <p:tag name="WM_BEAUTIFY_ZORDER_FLAG_TAG" val="5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TEXT_SUBTYPE" val="a"/>
  <p:tag name="KSO_WM_UNIT_SUBTYPE" val="a"/>
  <p:tag name="KSO_WM_UNIT_PRESET_TEXT" val="单击此处添加正文，文字是您思想的提炼，请尽量言简意赅的阐述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12164_1*f*1"/>
  <p:tag name="KSO_WM_TEMPLATE_CATEGORY" val="diagram"/>
  <p:tag name="KSO_WM_TEMPLATE_INDEX" val="2021216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42"/>
  <p:tag name="KSO_WM_UNIT_SHOW_EDIT_AREA_INDICATION" val="1"/>
  <p:tag name="KSO_WM_CHIP_GROUPID" val="5e6b05596848fb12bee65ac8"/>
  <p:tag name="KSO_WM_CHIP_XID" val="5e6b05596848fb12bee65aca"/>
  <p:tag name="KSO_WM_UNIT_DEC_AREA_ID" val="7131ab849c6747aaa59acee7b37d416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SM_LIMIT_TYPE" val="2"/>
  <p:tag name="KSO_WM_CHIP_FILLAREA_FILL_RULE" val="{&quot;fill_align&quot;:&quot;cm&quot;,&quot;fill_mode&quot;:&quot;full&quot;,&quot;sacle_strategy&quot;:&quot;smart&quot;}"/>
  <p:tag name="KSO_WM_ASSEMBLE_CHIP_INDEX" val="8d3f9e3f5eb9464a92685545fce7870d"/>
  <p:tag name="KSO_WM_UNIT_SUPPORT_BIG_FONT" val="1"/>
  <p:tag name="KSO_WM_UNIT_TEXT_FILL_FORE_SCHEMECOLOR_INDEX_BRIGHTNESS" val="0.25"/>
  <p:tag name="KSO_WM_UNIT_TEXT_FILL_FORE_SCHEMECOLOR_INDEX" val="13"/>
  <p:tag name="KSO_WM_UNIT_TEXT_FILL_TYPE" val="1"/>
  <p:tag name="KSO_WM_TEMPLATE_ASSEMBLE_XID" val="60656f2f4054ed1e2fb80513"/>
  <p:tag name="KSO_WM_TEMPLATE_ASSEMBLE_GROUPID" val="60656f2f4054ed1e2fb80513"/>
  <p:tag name="WM_BEAUTIFY_ZORDER_FLAG_TAG" val="7"/>
</p:tagLst>
</file>

<file path=ppt/tags/tag251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4-20T09:31:37&quot;,&quot;maxSize&quot;:{&quot;size1&quot;:20},&quot;minSize&quot;:{&quot;size1&quot;:11.2},&quot;normalSize&quot;:{&quot;size1&quot;:11.2},&quot;subLayout&quot;:[{&quot;id&quot;:&quot;2024-04-20T09:31:37&quot;,&quot;margin&quot;:{&quot;bottom&quot;:0.025999998673796654,&quot;left&quot;:1.2699999809265137,&quot;right&quot;:1.2699999809265137,&quot;top&quot;:0.4230000376701355},&quot;type&quot;:0},{&quot;id&quot;:&quot;2024-04-20T09:31:37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55.xml><?xml version="1.0" encoding="utf-8"?>
<p:tagLst xmlns:p="http://schemas.openxmlformats.org/presentationml/2006/main">
  <p:tag name="KSO_WM_UNIT_ISCONTENTSTITLE" val="0"/>
  <p:tag name="KSO_WM_UNIT_ISNUMDGMTITLE" val="0"/>
  <p:tag name="KSO_WM_UNIT_PRESET_TEXT" val="线型上下导航版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20058_1*a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VALUE" val="27"/>
  <p:tag name="KSO_WM_UNIT_BLOCK" val="0"/>
  <p:tag name="KSO_WM_UNIT_SM_LIMIT_TYPE" val="2"/>
  <p:tag name="KSO_WM_UNIT_DEC_AREA_ID" val="2d2094633d9c481aa0d84a95a0159686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TEXT_FILL_FORE_SCHEMECOLOR_INDEX_BRIGHTNESS" val="0"/>
  <p:tag name="KSO_WM_UNIT_TEXT_FILL_FORE_SCHEMECOLOR_INDEX" val="13"/>
  <p:tag name="KSO_WM_UNIT_TEXT_FILL_TYPE" val="1"/>
  <p:tag name="WM_BEAUTIFY_ZORDER_FLAG_TAG" val="2"/>
</p:tagLst>
</file>

<file path=ppt/tags/tag256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4-20T09:31:37&quot;,&quot;maxSize&quot;:{&quot;size1&quot;:20},&quot;minSize&quot;:{&quot;size1&quot;:11.2},&quot;normalSize&quot;:{&quot;size1&quot;:11.2},&quot;subLayout&quot;:[{&quot;id&quot;:&quot;2024-04-20T09:31:37&quot;,&quot;margin&quot;:{&quot;bottom&quot;:0.025999998673796654,&quot;left&quot;:1.2699999809265137,&quot;right&quot;:1.2699999809265137,&quot;top&quot;:0.4230000376701355},&quot;type&quot;:0},{&quot;id&quot;:&quot;2024-04-20T09:31:37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TABLE_ENDDRAG_ORIGIN_RECT" val="84*61"/>
  <p:tag name="TABLE_ENDDRAG_RECT" val="398*236*84*61"/>
</p:tagLst>
</file>

<file path=ppt/tags/tag261.xml><?xml version="1.0" encoding="utf-8"?>
<p:tagLst xmlns:p="http://schemas.openxmlformats.org/presentationml/2006/main">
  <p:tag name="TABLE_ENDDRAG_ORIGIN_RECT" val="66*54"/>
  <p:tag name="TABLE_ENDDRAG_RECT" val="143*236*66*54"/>
</p:tagLst>
</file>

<file path=ppt/tags/tag262.xml><?xml version="1.0" encoding="utf-8"?>
<p:tagLst xmlns:p="http://schemas.openxmlformats.org/presentationml/2006/main">
  <p:tag name="TABLE_ENDDRAG_ORIGIN_RECT" val="75*69"/>
  <p:tag name="TABLE_ENDDRAG_RECT" val="461*224*75*69"/>
</p:tagLst>
</file>

<file path=ppt/tags/tag263.xml><?xml version="1.0" encoding="utf-8"?>
<p:tagLst xmlns:p="http://schemas.openxmlformats.org/presentationml/2006/main">
  <p:tag name="TABLE_ENDDRAG_ORIGIN_RECT" val="79*71"/>
  <p:tag name="TABLE_ENDDRAG_RECT" val="765*246*79*71"/>
</p:tagLst>
</file>

<file path=ppt/tags/tag264.xml><?xml version="1.0" encoding="utf-8"?>
<p:tagLst xmlns:p="http://schemas.openxmlformats.org/presentationml/2006/main">
  <p:tag name="TABLE_ENDDRAG_ORIGIN_RECT" val="77*65"/>
  <p:tag name="TABLE_ENDDRAG_RECT" val="256*232*77*65"/>
</p:tagLst>
</file>

<file path=ppt/tags/tag265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4-20T09:31:37&quot;,&quot;maxSize&quot;:{&quot;size1&quot;:20},&quot;minSize&quot;:{&quot;size1&quot;:11.2},&quot;normalSize&quot;:{&quot;size1&quot;:11.2},&quot;subLayout&quot;:[{&quot;id&quot;:&quot;2024-04-20T09:31:37&quot;,&quot;margin&quot;:{&quot;bottom&quot;:0.025999998673796654,&quot;left&quot;:1.2699999809265137,&quot;right&quot;:1.2699999809265137,&quot;top&quot;:0.4230000376701355},&quot;type&quot;:0},{&quot;id&quot;:&quot;2024-04-20T09:31:37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69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4-20T09:31:37&quot;,&quot;maxSize&quot;:{&quot;size1&quot;:20},&quot;minSize&quot;:{&quot;size1&quot;:11.2},&quot;normalSize&quot;:{&quot;size1&quot;:11.2},&quot;subLayout&quot;:[{&quot;id&quot;:&quot;2024-04-20T09:31:37&quot;,&quot;margin&quot;:{&quot;bottom&quot;:0.025999998673796654,&quot;left&quot;:1.2699999809265137,&quot;right&quot;:1.2699999809265137,&quot;top&quot;:0.4230000376701355},&quot;type&quot;:0},{&quot;id&quot;:&quot;2024-04-20T09:31:37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20058_1*i*1"/>
  <p:tag name="KSO_WM_TEMPLATE_CATEGORY" val="diagram"/>
  <p:tag name="KSO_WM_TEMPLATE_INDEX" val="20220058"/>
  <p:tag name="KSO_WM_UNIT_LAYERLEVEL" val="1"/>
  <p:tag name="KSO_WM_TAG_VERSION" val="1.0"/>
  <p:tag name="KSO_WM_BEAUTIFY_FLAG" val="#wm#"/>
  <p:tag name="KSO_WM_UNIT_BLOCK" val="0"/>
  <p:tag name="KSO_WM_UNIT_SM_LIMIT_TYPE" val="0"/>
  <p:tag name="KSO_WM_UNIT_DEC_AREA_ID" val="401453a90b9f4fd5b1215058b8a2f2e8"/>
  <p:tag name="KSO_WM_UNIT_DECORATE_INFO" val="{&quot;ReferentInfo&quot;:{&quot;Id&quot;:&quot;2d2094633d9c481aa0d84a95a0159686&quot;,&quot;X&quot;:{&quot;Pos&quot;:1},&quot;Y&quot;:{&quot;Pos&quot;:2}},&quot;DecorateInfoX&quot;:{&quot;Pos&quot;:1,&quot;IsAbs&quot;:true},&quot;DecorateInfoY&quot;:{&quot;Pos&quot;:0,&quot;IsAbs&quot;:true},&quot;DecorateInfoW&quot;:{&quot;IsAbs&quot;:true},&quot;DecorateInfoH&quot;:{&quot;IsAbs&quot;:true},&quot;whChangeMode&quot;:0}"/>
  <p:tag name="KSO_WM_UNIT_LINE_FORE_SCHEMECOLOR_INDEX_BRIGHTNESS" val="0"/>
  <p:tag name="KSO_WM_UNIT_LINE_FORE_SCHEMECOLOR_INDEX" val="5"/>
  <p:tag name="KSO_WM_UNIT_LINE_FILL_TYPE" val="2"/>
  <p:tag name="WM_BEAUTIFY_ZORDER_FLAG_TAG" val="1"/>
</p:tagLst>
</file>

<file path=ppt/tags/tag273.xml><?xml version="1.0" encoding="utf-8"?>
<p:tagLst xmlns:p="http://schemas.openxmlformats.org/presentationml/2006/main">
  <p:tag name="KSO_WM_SLIDE_ID" val="diagram20220058_1"/>
  <p:tag name="KSO_WM_TEMPLATE_SUBCATEGORY" val="25"/>
  <p:tag name="KSO_WM_TEMPLATE_MASTER_TYPE" val="0"/>
  <p:tag name="KSO_WM_TEMPLATE_COLOR_TYPE" val="0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20058"/>
  <p:tag name="KSO_WM_SLIDE_LAYOUT" val="a_d"/>
  <p:tag name="KSO_WM_SLIDE_LAYOUT_CNT" val="1_1"/>
  <p:tag name="KSO_WM_SLIDE_TYPE" val="text"/>
  <p:tag name="KSO_WM_SLIDE_SUBTYPE" val="picTxt"/>
  <p:tag name="KSO_WM_SLIDE_LAYOUTTYPE" val="topbottom"/>
  <p:tag name="KSO_WM_SLIDE_SIZE" val="888*504"/>
  <p:tag name="KSO_WM_SLIDE_POSITION" val="36*12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4-04-20T09:31:37&quot;,&quot;maxSize&quot;:{&quot;size1&quot;:20},&quot;minSize&quot;:{&quot;size1&quot;:11.2},&quot;normalSize&quot;:{&quot;size1&quot;:11.2},&quot;subLayout&quot;:[{&quot;id&quot;:&quot;2024-04-20T09:31:37&quot;,&quot;margin&quot;:{&quot;bottom&quot;:0.025999998673796654,&quot;left&quot;:1.2699999809265137,&quot;right&quot;:1.2699999809265137,&quot;top&quot;:0.4230000376701355},&quot;type&quot;:0},{&quot;id&quot;:&quot;2024-04-20T09:31:37&quot;,&quot;margin&quot;:{&quot;bottom&quot;:0.847000002861023,&quot;left&quot;:1.2699999809265137,&quot;right&quot;:1.2699999809265137,&quot;top&quot;:1.2699999809265137},&quot;type&quot;:0}],&quot;type&quot;:0}"/>
  <p:tag name="KSO_WM_SLIDE_RATIO" val="1.777778"/>
  <p:tag name="KSO_WM_SLIDE_BACKGROUND" val="[&quot;general&quot;]"/>
  <p:tag name="KSO_WM_SLIDE_BACKGROUND_TYPE" val="general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6915_15*a*1"/>
  <p:tag name="KSO_WM_TEMPLATE_CATEGORY" val="custom"/>
  <p:tag name="KSO_WM_TEMPLATE_INDEX" val="20206915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TYPE" val="a"/>
  <p:tag name="KSO_WM_UNIT_INDEX" val="1"/>
  <p:tag name="KSO_WM_UNIT_PRESET_TEXT" val="THANKS"/>
  <p:tag name="KSO_WM_UNIT_TEXT_FILL_FORE_SCHEMECOLOR_INDEX_BRIGHTNESS" val="0"/>
  <p:tag name="KSO_WM_UNIT_TEXT_FILL_FORE_SCHEMECOLOR_INDEX" val="5"/>
  <p:tag name="KSO_WM_UNIT_TEXT_FILL_TYPE" val="1"/>
</p:tagLst>
</file>

<file path=ppt/tags/tag275.xml><?xml version="1.0" encoding="utf-8"?>
<p:tagLst xmlns:p="http://schemas.openxmlformats.org/presentationml/2006/main">
  <p:tag name="KSO_WM_SLIDE_ID" val="custom20206915_15"/>
  <p:tag name="KSO_WM_TEMPLATE_SUBCATEGORY" val="0"/>
  <p:tag name="KSO_WM_TEMPLATE_MASTER_TYPE" val="1"/>
  <p:tag name="KSO_WM_TEMPLATE_COLOR_TYPE" val="1"/>
  <p:tag name="KSO_WM_SLIDE_ITEM_CNT" val="0"/>
  <p:tag name="KSO_WM_SLIDE_INDEX" val="15"/>
  <p:tag name="KSO_WM_TAG_VERSION" val="1.0"/>
  <p:tag name="KSO_WM_BEAUTIFY_FLAG" val="#wm#"/>
  <p:tag name="KSO_WM_TEMPLATE_CATEGORY" val="custom"/>
  <p:tag name="KSO_WM_TEMPLATE_INDEX" val="20206915"/>
  <p:tag name="KSO_WM_SLIDE_TYPE" val="endPage"/>
  <p:tag name="KSO_WM_SLIDE_SUBTYPE" val="pureTxt"/>
  <p:tag name="KSO_WM_SLIDE_LAYOUT" val="a"/>
  <p:tag name="KSO_WM_SLIDE_LAYOUT_CNT" val="1"/>
</p:tagLst>
</file>

<file path=ppt/tags/tag276.xml><?xml version="1.0" encoding="utf-8"?>
<p:tagLst xmlns:p="http://schemas.openxmlformats.org/presentationml/2006/main">
  <p:tag name="commondata" val="eyJoZGlkIjoiMmNhOTA4NDM3ODA5ZDUzYjU5Y2RlN2VlNGJjNzUwODkifQ==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UNIT_TYPE" val="y"/>
  <p:tag name="KSO_WM_UNIT_INDEX" val="3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4"/>
  <p:tag name="KSO_WM_UNIT_LAYERLEVEL" val="1"/>
  <p:tag name="KSO_WM_TAG_VERSION" val="1.0"/>
  <p:tag name="KSO_WM_BEAUTIFY_FLAG" val="#wm#"/>
  <p:tag name="KSO_WM_UNIT_TYPE" val="y"/>
  <p:tag name="KSO_WM_UNIT_INDEX" val="4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5"/>
  <p:tag name="KSO_WM_UNIT_LAYERLEVEL" val="1"/>
  <p:tag name="KSO_WM_TAG_VERSION" val="1.0"/>
  <p:tag name="KSO_WM_BEAUTIFY_FLAG" val="#wm#"/>
  <p:tag name="KSO_WM_UNIT_TYPE" val="y"/>
  <p:tag name="KSO_WM_UNIT_INDEX" val="5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6"/>
  <p:tag name="KSO_WM_UNIT_LAYERLEVEL" val="1"/>
  <p:tag name="KSO_WM_TAG_VERSION" val="1.0"/>
  <p:tag name="KSO_WM_BEAUTIFY_FLAG" val="#wm#"/>
  <p:tag name="KSO_WM_UNIT_TYPE" val="y"/>
  <p:tag name="KSO_WM_UNIT_INDEX" val="6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BK_DARK_LIGHT" val="2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8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F5F5F8"/>
      </a:dk2>
      <a:lt2>
        <a:srgbClr val="FFFFFF"/>
      </a:lt2>
      <a:accent1>
        <a:srgbClr val="577CCE"/>
      </a:accent1>
      <a:accent2>
        <a:srgbClr val="5999AF"/>
      </a:accent2>
      <a:accent3>
        <a:srgbClr val="5BA080"/>
      </a:accent3>
      <a:accent4>
        <a:srgbClr val="8BAA69"/>
      </a:accent4>
      <a:accent5>
        <a:srgbClr val="D6B250"/>
      </a:accent5>
      <a:accent6>
        <a:srgbClr val="E79647"/>
      </a:accent6>
      <a:hlink>
        <a:srgbClr val="0000FF"/>
      </a:hlink>
      <a:folHlink>
        <a:srgbClr val="FF00FF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自定义 1">
      <a:dk1>
        <a:srgbClr val="000000"/>
      </a:dk1>
      <a:lt1>
        <a:srgbClr val="FFFFFF"/>
      </a:lt1>
      <a:dk2>
        <a:srgbClr val="081711"/>
      </a:dk2>
      <a:lt2>
        <a:srgbClr val="FFFFFF"/>
      </a:lt2>
      <a:accent1>
        <a:srgbClr val="10E292"/>
      </a:accent1>
      <a:accent2>
        <a:srgbClr val="28B4F0"/>
      </a:accent2>
      <a:accent3>
        <a:srgbClr val="2FE5DA"/>
      </a:accent3>
      <a:accent4>
        <a:srgbClr val="647BF7"/>
      </a:accent4>
      <a:accent5>
        <a:srgbClr val="57C862"/>
      </a:accent5>
      <a:accent6>
        <a:srgbClr val="8C73EE"/>
      </a:accent6>
      <a:hlink>
        <a:srgbClr val="658BD5"/>
      </a:hlink>
      <a:folHlink>
        <a:srgbClr val="A16AA5"/>
      </a:folHlink>
    </a:clrScheme>
    <a:fontScheme name="自定义 35">
      <a:majorFont>
        <a:latin typeface="MiSans Demibold"/>
        <a:ea typeface="微软雅黑"/>
        <a:cs typeface=""/>
      </a:majorFont>
      <a:minorFont>
        <a:latin typeface="MiSans Demibold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2335</Words>
  <Application>WPS 演示</Application>
  <PresentationFormat>宽屏</PresentationFormat>
  <Paragraphs>145</Paragraphs>
  <Slides>10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Segoe UI</vt:lpstr>
      <vt:lpstr>汉仪雅酷黑-85J</vt:lpstr>
      <vt:lpstr>Cambria Math</vt:lpstr>
      <vt:lpstr>Calibri</vt:lpstr>
      <vt:lpstr>Times New Roman</vt:lpstr>
      <vt:lpstr>Arial Unicode MS</vt:lpstr>
      <vt:lpstr>Arial Black</vt:lpstr>
      <vt:lpstr>MiSans Demibold</vt:lpstr>
      <vt:lpstr>Segoe Print</vt:lpstr>
      <vt:lpstr>Office 主题​​</vt:lpstr>
      <vt:lpstr>1_Office 主题​​</vt:lpstr>
      <vt:lpstr>2_Office 主题​​</vt:lpstr>
      <vt:lpstr>Equation.3</vt:lpstr>
      <vt:lpstr>Equation.3</vt:lpstr>
      <vt:lpstr>六年级数学教师专业素养提升训练题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谢谢倾听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李元元</cp:lastModifiedBy>
  <cp:revision>20</cp:revision>
  <dcterms:created xsi:type="dcterms:W3CDTF">2024-04-20T01:32:00Z</dcterms:created>
  <dcterms:modified xsi:type="dcterms:W3CDTF">2024-04-25T11:41:07Z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2052-12.1.0.16729</vt:lpwstr>
  </property>
  <property fmtid="{D5CDD505-2E9C-101B-9397-08002B2CF9AE}" pid="3" name="ICV">
    <vt:lpwstr/>
  </property>
</Properties>
</file>