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6" r:id="rId2"/>
  </p:sldMasterIdLst>
  <p:notesMasterIdLst>
    <p:notesMasterId r:id="rId25"/>
  </p:notesMasterIdLst>
  <p:handoutMasterIdLst>
    <p:handoutMasterId r:id="rId26"/>
  </p:handoutMasterIdLst>
  <p:sldIdLst>
    <p:sldId id="1936" r:id="rId3"/>
    <p:sldId id="1970" r:id="rId4"/>
    <p:sldId id="1938" r:id="rId5"/>
    <p:sldId id="2066" r:id="rId6"/>
    <p:sldId id="2049" r:id="rId7"/>
    <p:sldId id="2067" r:id="rId8"/>
    <p:sldId id="2087" r:id="rId9"/>
    <p:sldId id="2064" r:id="rId10"/>
    <p:sldId id="2065" r:id="rId11"/>
    <p:sldId id="2052" r:id="rId12"/>
    <p:sldId id="2068" r:id="rId13"/>
    <p:sldId id="2093" r:id="rId14"/>
    <p:sldId id="2094" r:id="rId15"/>
    <p:sldId id="1941" r:id="rId16"/>
    <p:sldId id="1940" r:id="rId17"/>
    <p:sldId id="2090" r:id="rId18"/>
    <p:sldId id="1960" r:id="rId19"/>
    <p:sldId id="1969" r:id="rId20"/>
    <p:sldId id="2092" r:id="rId21"/>
    <p:sldId id="568" r:id="rId22"/>
    <p:sldId id="1942" r:id="rId23"/>
    <p:sldId id="2091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华文隶书" panose="02010800040101010101" pitchFamily="2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隶书" panose="02010509060101010101" pitchFamily="49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3" userDrawn="1">
          <p15:clr>
            <a:srgbClr val="A4A3A4"/>
          </p15:clr>
        </p15:guide>
        <p15:guide id="2" pos="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3">
          <p15:clr>
            <a:srgbClr val="A4A3A4"/>
          </p15:clr>
        </p15:guide>
        <p15:guide id="2" pos="22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B739"/>
    <a:srgbClr val="FF9933"/>
    <a:srgbClr val="E3AD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32" autoAdjust="0"/>
    <p:restoredTop sz="94519" autoAdjust="0"/>
  </p:normalViewPr>
  <p:slideViewPr>
    <p:cSldViewPr showGuides="1">
      <p:cViewPr varScale="1">
        <p:scale>
          <a:sx n="101" d="100"/>
          <a:sy n="101" d="100"/>
        </p:scale>
        <p:origin x="69" y="381"/>
      </p:cViewPr>
      <p:guideLst>
        <p:guide orient="horz" pos="3153"/>
        <p:guide pos="2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3"/>
        <p:guide pos="22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9821049-8E43-8741-A454-01D6A2389D6C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t>2024/5/16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CB1E060-5A8F-EC49-8C1D-8D20DFF9545F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tif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" y="3939902"/>
            <a:ext cx="898905" cy="11115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DD7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BDAAgGBgcGBQgHBwcJCQgKDBQNDAsLDBkSEw8UHRofHh0aHBwgJC4nICIsIxwcKDcpLDAxNDQ0Hyc5PTgyPC4zNDL/2wBDAQkJCQwLDBgNDRgyIRwhMjIyMjIyMjIyMjIyMjIyMjIyMjIyMjIyMjIyMjIyMjIyMjIyMjIyMjIyMjIyMjIyMjL/wAARCAEsAh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SD+9PD45pu2l219geYSCQ5+9ipknZejZqrinAVLSHcurKrdRUnmKB1rPFLk1LgUpFwzjtzTRcup4warAUuKORBctC7buB+VPFyT3FVRmlxS5UK5bWZuxp4kY9aqKSO9SKxFQ4jTLQY0oJqJZcdQDUqzIeCMVLQw5oBYVKgMjBUUsT0A5NdRpeiwLZ7ryFWkk5w3VRWFWvGkrsuMHLY5Bi/ak8yUdM13LeHtOcNtRlJ6EMeKoSeGWOQkiAZ/i7Cs446k9y/ZSRy8b3EjfKGJ9hmp7eK+vJ1ihibLdMjA/Ou3sdOh0+Hy48Ek5LdzVnqPlxxWM8ervliUqPdnGt4e1jCkqpz6OOK09P8NOkjNeygr2VD1rbnuTEozULahExAGc1hLE1pq2xapxTLSW0EcQiUAJ0wKkWNE5VeO1QROh+Ynj61YEqMODmuSVzQVm4461BKzkjB4pl3dJbplRlqzVvJZHzn8KqFNvULml5L8lW25rFuJbpZWTDNg1sifZFukNZuo3CRDzEOSa1pXvawpFAas8Jw6g/Wp4fEQXIdFx7Vz97cLKSw4PpWabgr3Fdyw8ZLVGXtGjs5tUtZ2DDj1zVG5vYFUiM5J71y5vCvQ1E963qauOGS2JdQ2ZLxQeMCoTfe9YzXJNM84nvW6pIjnNZrsk8E037Vg5zz9ay/NJ70u4+tVyC5jeivhgA1HJqDbjgVko7Z68VZjTceWrNwSK5mTvdS43E8UQ3cm4c1G4wuM9KriRQ3XBppJib1NyS8KxqN2T3qMXAkGGWqEcoY/Mal8xB0YVHKkVcvQghuCMVewcDvisP7TtPBqb+0ZCNu7j6VEoNvQqMkixPJg4qsX4JpWbf8xOarGTk4qoqyJbux5kJbFPCEjOahVgDnvUclwVbGaoLmjHsXAY81digPll6x45MjJPNXxd4hA7is5p9Ck0XRevHgBulEl6zoMnFZjS7uaaZeKSpofMyaWfOcmoHdWFQSSYqFpTWiRLJWYYpDOQvHWqckxPApglIGKtIlsvJdMp61bi1JlGM1hiQ7s07zD60OCe4KR0P9rsoAU0f2tIwwzcVgpJzk08Plxz1qPZR7FczNZr1MEsX+naoZtSjMZVMj0zVOcgRj6VnvJzgURppicjRbU5M/eOPrVaa/ZzxwKpNJULyZNaKmiXJvYne4Jzk81CtztJxUDvUG/mr5URctiT8aKiU8c0UWQ7mvilxS0uK6jKw3FLinAZFOAouOwzFOC07FOC1LYDAKcBTttKFpNiExSgUuMUdKm4AFAp1NqeO0uZWAjgkYnphTSbtuNK5HmtDT9Fu9SUvFsROzSHAP0q/H4ZUQF7m9VXxkKgzj8aktpTY26QK27bnmuWeITX7t6m0aTv7xraToaWEG+dQZ+cuGyMe1WzdpvPPyjjJrAn1WcrgudtUZdQbA+bNcXsZ1HzTZupRjojprnWEjTbGefWsiXVZnb/WED61iyXbN3qET4OTW0MNGJDqNnRjVZY4+HP40RaxPKwXcQB1INc/9qBGKhaYg5BqvYR7C52dVc6h85QuHA71VNwWOQawBdEdTUq3fvSVFIftLnQx3rbfmfp0q1balg4rmhP8vXrViGfGKiVFFKZ0kknnnPWogPJbIziqcdxtUHPWphdKeDWHK1oWaRn82Pai/NXL6u04nI9PStm3mBmyWwB6Vau7S2m+diCxHY0QkqctRSXMjg5WJPUj1FUJDljnNdVf6V5TeYqkoelYN5EAeAQR7V6FOopbGEotGc2QKiYk9Knb5eoqNpF/Gt0zNjQD60hIzjNMeT3qBpcGqSJLeV7GnAN6iqAmqxFLz1pNBcuxKSRVpSQOtU0nUd6f52T96s2mzRMsuxI45quyHOaPO56io5JcdTQkFxSSOhqNp2XuaaZCeKrz5NWvMlssi6PrUqXBzwaywGXmpEl55pOKEpM1xdkDrUZuxnqKp7sionyDzUpIfMaH2rPQ0xnJ5zk1VR+OKmVhRYfNcsRysCM1cWfcKzTMop8ctJq40zSEox1pGl44qp51I0vHFLlKuSSSVA0hIqNpPU1C8uelUkS2OeUg4FRiQ1C70xXJNWkS2Wg5o3mow1GaYXJhIRUizYNVgacCBUuw7k0s7PxmqzE4pzOAOtQPKKEhN3EJOaaTUbSj1qJp6qwNj5GqDdzUT3FQmb3p2IL3mhe4orNabnrRT5Srnb4oC1oNpd6igtbS4P8AsmnDSb5k3C1lI9lp+1h3HyvsZ4FOAq8dIvhGH+yTbT0Ow03+zrsSiI20oc8bShzS9rF9RcrKoFOC1qN4d1NFLfZiQOwYGs943iYrIjKw6gjBFTGpGfwu4pRa3GAUuMU4KScKMk9hVmHTL255ht3YdM44/OhyS1bEk3sVVQu4RRkk4Fdlp/hiyW3VrhTLIRk/NgA+2Kp6N4bnhuxPeHaYzlUHO78a6vaqR7UwuOgrzcXirtRps6aVLrJFVNMsECBbWIeWcr8vQ1NO6rE44yRVC+vvssnLZyO1ZE2p+YSN361yRpTnq2b3SGanIUlO1uPSsl5221amdZW+Zs/Q1QmIQkHmvQpqysYTepHJdcdarNLnnNRysO1RFsrjvXQkRqSNN6GmGU55pmKcLd3BIHFPQl3HCWgzVAwZTikFFiSbeTUsb5FV1pwyDSGi8slW4ZRkH0rKVmJqzG5HNQ0UmbivuxgdaJt0YDYO01li4cHrSmdiOSTWXJqacxoJdFRgHg1MLpmljVW+YkY9KxvOwack7l1A6549qHBApM7GXeIirEEY/Kudvo1LcqM1OLtlAG7JqRpIpACRzisIJwZo7NGDNbxyAgKAay5rIoScV1MlvETlRiqs1qv4V0xq2MZQOVaA+tQtbtXSPZxk9Kia1j6AVqqpnyHNm3cdjT41ZTyDW6baMVVlUJkYzVe0uLlKRz6U0byakcnsBUYLYzTTJHfNSkMetN2kjPepRG5ouBGOBznNJyeuakKketPWMkZPApXHYhIDCo/LwauiIIDyOaaVUL6mkpDsVxx1ND/MKXIJxikY4piIw2DUoeoD1o3Yq7XGSlqljkwKqbs09WxRYRcEnvSPIexqvvFI0oFFh3JSc0xzxwageY/SmB88E07CuOJzSd6QkUm4DvTAlDEGn7+Oar+YKgkmOeKLXC5oB+OKYXY9KoJd7QeatW0pm7UNWGmOOe5qByatSJx1qq4PWhMRA5wKgd6lkqsck0xDHaoCTVgxE0wpincRXPWilbANFFxn0qUkY/KV684NPVcDGwjPXmoDfwAkGRVOMnNS+eGXK/MPUGvnGpdj0STkEDnFOznvVSS8RQQXKketZ8up7W+SQ01TkwubgNUb2209g0l3CpLjBYjms8a2yDBIJrPu9TmuzsJ+X0FaU6E79iZSjY27WHSrOPzIBEuBjcev61bt7mCRR5WAg9OBXEylc43tx2qBLieGUbJGH+6a2eG5tW9SFUt0O4utWht229WrFutdLEhDism5uGm5kfcwHXFZzyEN7VVPDRW4pVGaNzdvL1OaqM/y5JIqu8wPRqiLO3TpXSo2Rk3cmM7r3ppuA5w360juFAz0qm5yxIqkrgPkALHFNjXc4BpEbDjeOKezDdlRj6VYiUwhcH1pzHYuM8YqsbhweTSNOG6mlZ9QuD8mm4Hek8xe5pRIvrTDQlSPcMjpTvs57sKjWbAxUonFJ3Akjh96l8rHqari5A6U4XRNS0xk7KqDJNRb1z1qGSUtjmoy4DZJ5oSAsu2D3oRypyOtQiYHrUgZSOoosBOJ3Q7jnBqZbrccg9KrGUbcDkVEXGOKnluO5eN5jIzTftO7q1Zjvz1qJpWXpT9mgbNYyj1pjTrjpWcrtjk07zKOQVyw8ikniq7uvcUhkHrUTsD3qkhNkUrJngU1EyfalEa5yTTwQvQ1RmOWJUOalDJjtVZpKYZsCla47otNIi9qha4A4qo8pPeoi/qaaiHMWzcFjS+aMVRMvNL5lVyoVy07hqiLe9Rb896aSSaaQMkJpu7mkyR70oOe1MQueaXNNwxPSlKEDkUwDPNNZqQtUbNk0wuByTSkgCmEmmk0wHFqZknvSFqaZMUhC8j1oKgjmlUkjJxTHfaetMBhjJb2qzCfKGAarGb0pBIGPJodwLxudo55qJpS4JHFVsqvU5pHnA6UrDHs2Tyaid1HSonmqs82e9OwXNATxlOeCKrSzR9iTVJ5veoHmz0pWFctNKCaKphs0UwPY47qWObzGw7f7fIrWttdRI9kkWG/vJxj8KwGYioyxNZyoxnuaqbWxuz64rvsZdyf3geary6lblcqHzWPmkyKFh4IHUky898rDkGov7QYAgDgjB5qqcZpwVOwzV+ziuhPMzQsLoBiGbjPerkowwdWxWXbCJpAOQfYZrVUK6cMCK56ySlc0g9CpI5OSTVVsZ70+5SQS/uunrVRln3fMalA2JJ97lfxFSLIFWoypVcnNVmkIPFXuTctST7uuKgLgdKiZs803NO1hcxKWNAY5qLdSb8d6BcxI4JPBqByVp4k96hlbmmiW7ibznrTxISOar7xTfM54NXYRb83HenCcDvVPzBjmmGUetKwXZoef70CfB61mmfHek+0D1o5R8xri49elL5sbVkC5x/FThcA/wAVLlHzs02x/C1RmZ0GTVD7QfU0G5JHWjlC5oreZ4p3ng96yDOBSrcDPWjlDnZreaD3ppcetZ4uPenGbI60uUOYu+bjvTGl96pGYDvUL3OKfKHMXmnx3pv2jPes83Geppvne9VyonmNLzqTz/es43GKaJx60coXNIy1G0tUjP703zsmiwXLTSe9RtLUOSaVR60hEqsKeW9qjyBSgmgSYvNOVfWkAYnpUyQlj70XGriovNW4rXeRk4zToLXJGRV9IVUjrmolPsaJXI4tP2uMEGi4sAASStXN4VMDrUTktnNZ8zuW0jClt2BPBxUIjJNbbIAOaqyxDOQK2VQzcTMePbULZ9K0DGCaPKUjkU+YVjKeTacVC0grY+xRMfu006OH+6T9KfOluFmY/n4qNpciuhXQUK89cVUu9EaKBpAh4pqpEOVmGZeetIZiORWtZeH7i/J8tTmrreD7mNCTgkCh1YLS4KL6HNNcmomuKuXmmzW7MroRisuSNh2NUnch3RI1yPWoGuMniomBzilRGB5HFMCRVeX6U4x+X1GTV23SLaN+Rnpim3UBU8Agdqi40ilvPoKKRlOelFFyj15hUZqVhTNo9apMCI5ptT+Xu7ijyDjqKfMBXxS4NT+S3oaTymxnBo5kBCCytuU4PrVq1vWgVlMatu7nrUfl+1OEdTK0lZgnbY6GzgiktTIyfN19qrT2e8llAGOoxVC3a4WQGESE9MLnmtCP+1OZFtpdg5I2HpXFKm4u9zdTTWxk3ELDK4rLljZWORiu1uraG6tBJtMcoGCjcc+uaxtQstsW1UOSOSBkUQqdGKUDnC+KYZR61YaxkLMMHr3FVZLR0JBNdCsZNMQze9RtLnvUTqVNNLADmrSRNyUS4prTD1qnJJjPNQGY5qkhcxbebPQ0wSYqmZjTfOp2JuXjPxyageU9qqmUk9aPMzRYLkxkb1phmOOfzqItUTtRYTkWPObs1HnOOc1RZzmm+YfWqsK5pC4cUjXR7HFZ3mE9zRuPqakOYv8A2lvWgXJ9ao5NLkmmO7L63RPQ0/7ScdazgcU/f60WQXL4uMnANIzlu9VUPpUygntUhcXcaTeR3qVYnYdDSi3Zj0ouh6lcuTQGPrVr7BIRkDimizYnkUuZBZkHmEmpE3NzVlNOckHHFXk03IB6Cpc0ikmZ6ZqUBielaSWEaN8zc+lWksgSDgYqHND5bmQsTHoKsx2r4yy4rZW1RQPlGar3RYt5YXj6VPPcrksVo7fc3tVsRRw4PBNEVk6/Mx2nHAFSmyWRMyvt+tS5eZSRKkiFCVxwO1ZbajKj9sfStN4UtrYmIq5PXPestrfzWyw257U4WCVxx1JmHKirsE6zRgjg96oNpjMwx0qzDYTW+Sj5Wm+W2glcsMuRVd1xVlPMbAZPxFK8ORwpNRexVrmaVy3SpRHntVryQn3wfyqKSTa3HA9qfNcVu5Lb2u48itEQJEgYpgU7T76FISMJv9CPvUy/uCHBaRDuH3VOcVk227GiskSWKW8lzic7UP8AF1xXRpo1hPEv71HQ9getchDPGG5YY+taUF5FHxEx3Hue1Z1IyezKg11Oli0ixUg20O1l4zUs2jROmTkGsSPX5IEZRLnjjjoaopq1z9oeX7QxZvXkVj7Oo+ppzxNCfwrazyfv3BPU5WuF8X+HfsVzi3jBTH8Irpm1i53kySs4z0J4rQtrmzvFK3CqS3rW0JVKbu9URJRlojxR7J9x+U0i2kjn7pr1i+0nT/LeTYpwD92uMm8mORkXjFdkK3Psc0qfKZFvE0YIZDntxU1xG7xiQgHb2FdBpf8ApMoiOwr6sKXWLUWrZTYykdFqfae9YOXS5yT26E7umaKfMSXwBgCitUI9LIpu3PanmnI+xs1VwFgsp7htsUTufYVfh8P6hKcGHy/dzitfTdWiFusbyQq3oMjFaH2oMSBMc+xzXDVxNVOyR0xpRa3MVPCsgG6a6jX2AJrQg0TTFXDMWfGMk4ptzebMgFiaom9bPKGsXOtNastQhHobY03TYWV2SPI6ZAqY6bYz5kWCMse+3rXO/ai3JyKnh1eW3wAcr6GsnCpvcu8TYEL2yg+Rhc9Y+34VLJbtNGuyeSP3XvVOHxDA3Eo2/jVtdVtZPuSKayamnqilYpS6LPNcea90XX02gGpza26II2xuxgU641O3t4ifMAb0B61zF34kn3goc474rSKqVCW4xLl5o42uwIDA/drDm0WRmJ2nn2q9b+JpZcRz/MpPXuK6SK6guLQNE6kpyQwxkVs51KejI5YS2OBn8P3CRlpEGO3HNYl1YmP7y4rudW1MyzyRjG0H5QKw7m2eeInbkmumnUla8jCcF0OLuFCkiqL8dK37nTXAYkjI7ViXELIa7IyTOaSaKpNNLVL5JPamMmKu5mMBNL0puO1PWNj16UAN3Uh5qXyGIJAOKhKFTSuBGy0wipipqMjHagdhmKWlIoxQFgye1KDnrQBmnohNA7ABT1SrEUAYc1Yjt0B55pOQ7FVU2jpViJwvarXkITnFJ5KelRzJjSIXmLcIdo9KWOPPSQg1MIo/SpFhQdBS5khkkbMq7C+akJXOWquQAfvUF8cZqB3L0c6Dg4qwt5EODkVjZ5yCacGPSk4pj5jVaaFm3Z5z3q4l1EI85z7Vz/OPvU5ZCp+9ScRqdjovtkKplm/CmR6nbtJgox544rGWQOBk81PGBkEHmp5EVzs1pb5XYIgxz1PQVcKCQLk8YrLEqBRnFPW8wQAalrsVfuW5YV2kLjrSrbgqCBk1GlyCc4zU4vlXIwKWpWg6ODJ5Fa1to0ksSuiZDVz76m6OSCMduKltvEl5bPuilx7dqUoza0BSj1Ok/seCA/6TKF/2R1oa0gUq0KKyjoc5rmLjV7u83GSUtuOTS22pSWsbLvOSOPrWfs59WVzx6GprM6qm0JEGYc7RyK5eQsckDirkRlvJzuJYmtGDRZ5H3SRlU+laJqmrMh3m7o52RpFTIU9KoNdurck16Bc6LbiCMD5CeGZjxXIX/h+5m1FobQeapPysowMVdOrF7kyg0ZL35zweakgvpQchiPxq7b+FL2W58pkIIOCasatoDaYoG0gEdfWtHOF7Inlla5SN++PvE1PDfvuAJP1rIOUODViHdI4AFNxVhczNc3J3jceKlj1ARk4bFZ8oIhU7Gz3PaqWJuCFwDUcqZXM0dF/am/h8Y9PWsXUokkkLRgc+lJHa3kvKq2B3xVhNMvnQkR4A6ljikkovRg22UbXzYG3A4/GnTztITvkBH1q3/Yt4xBYE59KmPhq6OCEOPUU+aF7tgoswmMCtyuSe+KK2j4ZlP394P0op+0j3DlkdI3B6U2uw1XR4p7UyQQhJk6BejCucm0+5t8GWF1GM5I4opYiNRFzpuLKi8HNX4NVltxwiMB0yKqbGJwBzSGNh1BH1q5KMtGSm1sa0esQsP3kGCe4NH2y3EgJGV/2ayQtOAxWTow6F+0kbnn2MhHznBOOVp7pp2dplGT3zWBS4JqHh13H7V9joTpFvJGGjcEHpzVZ/D8rHMZ49Qaykd0OVYirltqVxbgjezKf4c4qHRmvhY1Ui90K+hSh9jyHP500+Gmc4D8+9A1CcS+Zu5/Org1CWRlc7T7AYqZKrEpODMptCnglxs3Y/u81ZH2i3hb5D07Cte1uyJ/3kbc9zW2RD5e7C4rGdaSdpItQXQ83dz9o3SA81pB4pEIQhQfU9K1NXFgYmHk5fs3SuSuJfLYhTit4S50ZSXKyDUgEcqpDc9qwp4C55Faksxc81A20iumLsYTs2ZRh25GKpyQE9Oa1pEU1AVUEitFKxm4mULVnOAOav29htUb+T6U8EK3BqbzhQ5NiSRL5MYjwKz5rEE5WrfnKe9IZBjrSTaKsjHktypwaiMIq7JlmPFMMeRWlybFNofSmGE1ZIwabnFFxEAjweamjFIeaACKLiLaNgVMrd6qIxqdTnmkyiwGzRuFQg4680E96mw0PZwOlN804POKiYgnrSEKepNMZJv9DTTIQaYWVfeo2kA5o0C6J/Np6ycVSEgNPEmO9LQV0XBLimlx71V82mmTnrRoF0XkkwKsxXAHeskOTViH5j1xSauCaNUXANHn85qiEkJOBx60g3k45pWHc1BdEDg0xro+tVEWT0NWEtJpvuxMT7CloO9xpmLHrSrI3vWla+GtRnAZbWQg8g4rVtvCt2T+9VY177jUurFdSlGT6GHBvc4UGtSDT3mKjaxJ7AZrsNM8NWNtH5sziY4yq5xWhI6wwhbS3Bb+9jpXNLEXdoo3jR6sydJ0AqVleMoPfrXQLaLGhA9PrTIJbwooIG7vkVahjnDbpZc+2K5Jyk3qzeMUloVJLGKSLE0ZIznkVJb2ECHMS7D64q0VkOVZVdT6HFQXfmqoEa7T7Go5m9LlWsRGKOEyZjyT/FiuZ1SFr/AHRCPeB0JHSuot4pxExcGRmPUmpordIlLuiDv0q4z5HcTjc88tvAMtyfMeVVXPPFbEHgu1tF8xG8x1H3WGM1vX2qxKuAMsKxpdXYhh+Vbe0qzM+SnEa+n2uwRGJFXutRTaZYqQRCuB2IqNZmlJbfg0EAqXlnCj0z1qtV1Fp2LKw6aIvnZUK84qvNqljFgRW6tjuRisa6kAdsNkVmz3GMgGrjSvuQ6ljo5fEUQj2+Qox6VQfxA5+XcFX0Fc28xYnJqtJOB3NaKjEh1WdTL4lUN/qA/ux/worjXuCT1oq1RiL2kj3aISvEzAZUggD3oiMmNkhB7ENU9rJ8gTOR06VTktlhvTLIyGMggrjOf8K8tato7R91DtUTxIiuOrKBnFRpbx6lbbblCcH5X7j8abLaweW00EjhV6gucD86ypNYkVQsLHC8cccVpFN/DuS2luSt4bucHZLEecck9KqHR70StGLdiR3HQ/jXS6Zeie1UOfnxyTVeWe785VIwrH5WUgitI4iom0yHRgc21jdK+37NLkdflNI1rOhAaGRcjPKmusjkkOYnmUtjjj+tQR3M8VwImHQ/dqlipdifYLuc2tpO0e9YZCnqFOKj24PNd00gVgCMcVVupLRIHndI3VepIBoji23sDoLucftqSMlMnbn0rUutasoQjQW0b46YUAilttfLRHMPAb+If0rR1ZtX5SFTSe4yC9DqVkAAzwK1Ehaa2OHwcetJ9qsrlF8yJGfHHy4x9DVtI4pF+UEfQ1yVJLtY6Ip9zmb6wlVmcuGX+VYs1iSTjrXeTWEFyu3BVgMA1lSaS6B2EkbbeuM5ralVjbUynB3ujiGsJGY8YOelI2juB8xFdU1oC55XcDTWt8ZyBXSpmLgcPcabOrEKhI9RVaS1lEZ3qRjviu+8lemKpXGm+eWDH5G9KtTJcDgHYKMAc1BJI/QV0t54akiVpFcFc8DviqEFrAzlZCNo461opoy5WYYdgec1Ks571e1C2iR8QAlR1yKy2XB6VSaYFjeD0qNs0JG2M4ND5A5pgRHrTCAaeST2pu0k8CmS2N2kHilJOMEVKImXGe/TNKbeR+QAaVwIQcVIrkUGznBAKHmnPZXMQBaM4PpS5hJtAZM0GQkU6Kwupj8kRq/D4fvZGClQv1NJzRWr2RmMxqNmOK6iLwjMxGZB78Vbk8ESpD5nmqF9W4rN1orqV7ObOHfcfWkVT3FdDNpTQS+WwyR3HSmvp8Z4IwavnRPKznmPPFIDW6dKTBKKxrQ0/wAI3l2VfyNqHnc/AxQ6kVuJRbehygDt0FSLC7HofrXqtn4LsUT5sHAySTipl0GwjBVYFPvWf1iL2NfYyPMobC4fAWFm7cDNbFp4c1ScfurSTj/Zr0rS9Ot4i3G0KuRWkkhjYusT4PRtvArnnimnZI1hh1a7Z5jB4U1mZtv2SQD1bgVu2fgq3ikX7VOWx99EHf0zXdWs++2dmOPXNV2j2hdmCTzmsniZvTY1VCC13MK08NaTbzb5I2ZQeFJrXjmtrfiC2jQDphaWWJNnmSSgsOqqelWIvsywKCmd69aiUr6vUtRS2K9xqLyJsQBR321DFBNcIWXkVXlXbKVXI54FaCLPBBHII8qBkkD3ptKK0He7GJYSoQC6tJ/dzWlHGLaP52Vj2CrjFZYne3dmaNlZx940i/arlxhWKnvUyjKW7GmkaUt6i8dDUL6iAnA5qEafNJKBJwAOuaR7dI5dgw1RaJV2SW88juCG4zWrwwyTmqEcHlldoGKsmRUUkkcdaiVnsNE/zFeeM1BKnyne2R6VBJfopHPA61XllNzuEcmVXrzQosLmLqcaq2VPHpWBO7AnANdHdWjrE0sp+QHk5rmr28jExEQIQcAnqa7aWuxz1NB0UxRMs3XtVa7umZcD8qYLsYIHekDGXoB9a25bamVyi0kh6g1UkLE810YtYmwcHpzkVDcWMLDgbapSJcWcrM5TPNRw2s91yowvqelbzaVbkkvk1ZSNEQKo4HStLk8pgnRJSeJR+VFdBjFFF2OyO8l1HKlbf5VbqAaWBnlKjBPrXP2UkskqLkYPYV1UTwWFoZpn2jp681500oaI7Yu+pm3+pxQRNaxjaWPzbvSud89BL8p4PaqWqTz3F48hOcnOcY4qCB8HdJxXTTpKMTCU7s6KG9EaglsY7VtQavb3ELBGkj28jJ6muEkuwx4Y1Na6i0DqO3pUzopoaq2O2XU8NhogQP51qWV2l2vRSwri49SjMm7rn+GtbTr1jIFjjYj2Fc86VkaxnqaerSi1Qs0xw/RT7Vyt1d+aCrSHZn7oPFdPrdib7TwSwEsR3ZAycd/8fwrJs9JsWVS8vmlxgBuMVVGUIxu9yZqTdkU7W082yW5iww3FWHXbTZxItoZM4ZX4963Y7RLFXggQhHbkHkVcexC2h8qBJHJzsc4FN1tQ9nocxaX10XUhAceoro7K7kWMtMyKvfHWsD+2QGOLVEI4wO1MW7lkJ2hgG6jNXOm5bqxMZpdbnXx3cUg4kIND3EasSyrt67sda561SeXCrgVqw6bJIP305YDoK5pQjF6s1Umy2TBdQkrIFJGAeMiq40svuMkwZTg8Cnrp6I2UY49MUl9qlvpluXncnHRe5pJtaQG0t5FO5s7W1yZZnIHZV5Fcnea0BerFbMMKfm3DrSXWrajqlxK8ReOAnj6VBpnhq5vJXnkRtit3712wXKrzZyylzO0UTahqUc2myAAqTxyOaydF06TUbpYyg8voWJxt966O4sn2NHAm9SMEkdPpWppGlvaW5ZeXYYIHIolUUY6CUHKWpy2q6WkN4LaKJpG6DZzmiLwTdOqySxhCx4UmutisnS/jmljyFB++uAPetSSJLxkcyjYh5CGspV5RskaKinqzCs/CGn21urTxGRyOeelc1qPg9Y9SYK+6NvmA9K7+6uooZFhVQQ3UntVZ4FDBsHngEipp1Zp3bHOnG1kjztvC7219HCy+YHx07Vfh8JPFdlGjHLcfSuw+zpvD7fmHeql3qQhuMNGWAUqc8ZrV1ZvYzVOC3OJvNNRr0goFjjyoApqWFurfLxWldlXc7B361VGFNdC2MWlcQ20Z6oDSSKiqV2Ag1NuzUZG9sYoGWdGtzcX0ceBhjjmuoFlDFLtdB8p5rM8ORBLuNtpPPOBXX3MERh3CII3auSrU9+x0U4e7czHVGl/doFQAcVdSGC4tnTbwOueM1XEftUhhdMZUjPrWckmUpMzZfDkNxl2ba2MqoqmPDFoWDSOSe4Arf8tgATnFIUqlKS6iaXYzbbRrK2bcIt+Om6tByrYwgX0xS4o20Xvqw22IWXIxSpDkFjgAdSTipRGx6A0Sg/ZyixhmJyD6UX6IEu5VuC0NzA5OYvbuM81tNfAeWVOFYgAAZzXOysXXD9uMelNVzs2hj19acqfNa5SlY6a7RWtmMaYbgY6VjPdS+YeduBtwKhku5nfBclB2q3Fp3mLuWXOBlsDpUxioL3huV3oJBbSzqXVcgds9as3ckdtDCcckY25qNJkjjZYmKkDg+9Z93ctPIC7biBjNNJyl5BJ2RZmbeI5VUAMKu2s8jlFU8KDWQs52qhOQOlBkYHKkjHpVOndWEpWNa4nR4SOSSeQ1PTVIY1VFUgAY6VlCZmHzHPvTFIGcjNT7NWsyuY6I3ilcLyT2rMubryZegDdearRTSqGaNCeME46VUkBZsODnrzURp2Y3Ivi8ldxulxnqRUs16uMK+739azlicrkCon3glSDmnyonmYXl1uB55rLXU57csI3OG6+9PuywBzWakbythQTmuiMVbUylJ3Jb/V7q5jKM2F64FZ1vaTXkh2hiO5rdt9H3RsbhCMniuj0zRPIt8KoAbuTQ6sYLQXI5vU5ODQnO3JPPWti30eBAMIS47mujishAedpH1pZJ4YWUGJQPWsJVnLY1VNLc5u90+S3QuUG3pwehrMkt5GiLgcDrXT312suUXaFPXHOaprpsN1Htgnw/8SMetaQqNK8iZR10OXaMlsDmnGH5QAjbjXT3Phw20BlWVZAoyy9PyrGdTn0raNVS2M3BrcihiTZh05FFP2kUUwshI7r7LEEgAeTPWq8mr3WxoGXKFs7SOhrE/tLB4anHU9/U5HvT9n3QvaLuac90zL8ybQfQVnTzDj5h7YqCS/DLtDVXyZG+9WkY2Icrkxkbr+tH2k/iKYtpNKdqsDWjaeHriZhmOQj2WnKUVuJJvZFaK7ft3rqtFOqSQsYPlQdcnFWNP0Czs7cTXUMmR2IrWtoHnjcC3jt1xgfMDuHqRXHVqxa0R0U6bW5dsrkuiK4DSMvzHPGKZdX0dq/RVB68dTVdtloQApZyMs+41VeCa+m8thiMjhq5lFXv0Nm3YtjWVEygIoDcg5B/lWvHcF1UsoAx1rnP7JS0BcyKdvPNQ/bRcXBUXAVMgDPT6U3BS+ESk1udHLZpcQSxyBMMcqQo4PrWNDZQWtxln3uWwqsML+NXjKilB5jPgHIHQ1Tu7t1kjkhtd8jH7pGRRDm2CVtzXW22lGiCRjHOO5o3v56H7/HIU8CqH2u6+QzlFJGCqnOPwqR7qdxttYmJHBO2p5WVdGrlSoyMd8ZqC4tYrkDzIw/OcECqCW94xL5VGIwdzc4oFtepytyrN6bs/wA6SjbqJvyLccHlL8kcKAHG0gUrSTRriOFGJPIQ8VnzG7hAaXaR+Bqe2vdy7FiJf1FNxe+4XWxAtxPaq0UFqIwWJwDkDNWbTUZ2kCTIv0FKl1GZdgwZD2FJe3awWcs0QBlVeMYND10sJaa3KOqXk11uitrWUoDzJtPIqOG9GmQHAUyN/Cx6fWqd/qT3FmWJCN90joce9c69yeQK6YUuaNmZSqWdzori9WeVecHuC2aWXVXiMIjfcg6o1c0tyVwTzTzdbl6c1p7FIz9qd7DdWVwIY0kjE8gJ2gnqO3tUepaMLu33CQCRQSAOQa4ITyK24EqfUcV2Ghal/oCeZI0jKSME8isZ0pU/eizSM4z0aOeuLCSHl0Kg9CR1qg8e30rd1nVZbyYIRsSMkbRXPzMEPBropuTWpjOyegHAHNPhjJf1zVYOWPXpWnZOvGetVJtImOrN7QLZnuAA20DnNdJcRKBuMnAPPFZ2iyW6uuwgMwwwP9K0L4sjLlUZPQ9a8+cm5nbFJRIYlWbIUlcHgjvSXv8AotnGQQG6c+vc1CZ2jXZFHxgZZeTmqd9eG52R5PlqepHNOMW5eQrpItafdrK3l3Ad2ZvvZq/Na/NmNSF757VlxWmxvMWRJlAyFVsE5q9b3pluGheMxMBngmie94jXZkMm6N9ojOB952BwKiN/HkIIywzyScflU2qmUYDSZRuQKxRIVY88VcI8yuyZPl0NuSAl1dQ+xlypB4Bx0xU0CSNC5dAzAcZzk1mJqkipsVUHGMgdqlN4/lCQSuT0Kg8UnGWw1KJSvZfOlJ8sJjjAquimlkfJ6UgfFdCVlYybTZKq5NWVlMaMDIQe6+tVY3xzmlYFsnrmhq+407bA8hPIOPbNQE5NPwT1FIBk8CqWggU1JuzSrHxT1hJPBBqW0OwoOF6UhbFTtbsiAnvUEikCovcvZDklkOEUnBPSpXjcAeZnI9e1TWnkx7dy5k6io5meWRicg+9RfUdtAXgCpBIgIYRjcO5qHLADNDHjii1wJpbWyvgGlOxx1A71CdOsImUwv+J9ahZmUg0xnUjqQfrQotdRNomurgeZtXGB3zUIuW7Ofzqq6O5yMAetI0ZjHJq0lsRzO5pW9yySruY7c881dvWgkjXy3V+vQ1zwY4604M2eSSPY0nDW5SmWJU+Xg1T80o+QSCKsGdQuAGz/ALRzVKcZ5BwauPmZy8iV76XccyMQeuTVaWUE5qpOXU5zxUZkZlGa1UEiHI0VlR1GW5orKLMDwKKfKHONgtLWSMu0KZHbFLJ9igZR9jhcEe9UZZy0eBjr0qEOf4jWvJfcz5rFwLaNk/Z0+lOC2Uf/AC7Bj7sapCWng55NPkFzGxaXtvbsrRWyqR+Nb0finaCRANxGPvcflXHo4FOabsBWcqEJbmiqSS0Ogn8RXsnyiXaD2AqgL+ffnznXtwcVneZkD1qRXA9zTVKKWiFzt7s1jeTyoFaZmHoTWxpmpw26FXgUEAYYdTXNQvk9auI2eKynTTViozadzom1Ozn3iWAHJ6+tV4oNKcsxQKD23HNZikHipE4Oe1ZeztsX7RvdG9GNN8lo4z5ZYfe/u/So0ixKVt7lTjoTxms3J7U5TUqHmUqifQ0oTHHct58rBxkblqWWRwN1u8jqOpIrMHFSrcOqlRIwB6jNJw6lcxbjMjnLSKuDznp+dWrc28s5RZGZcZLb8Y/CsjzM8E5B7VJHAu8MQFz3zUygCka39lq5JM7M3uKibTpEiAV9pz8zegpyztAmPM3EcCg3vmbU3kN3OazvMvQhFtAjZhkUugJYk+1cdql3MZjHnCqegru2uET+JW+i1TEtmZiTbpx/Fjmrp1HF3auROF1ZOx53JO4bcQaRZSwzivQ7yMcHylZGGR8gyKoosdsCPKQKT0ZAa6FiLrYxdGz3OKKynnY2PpWrpWlz3NwjTQusOM78cV0xulkQIdgUdMRjileeMgASzfQEAD9KUq0mrJAqcU7tnFXrtHcvFtxtOKsafcT2imbeyjqoA6mulWGy8zfJCZWP98/4VZDWzxlNqxrjG3GRih1tLWBU9b3OHuL0sxIzVNptx5PNd1JpWimT5mZsnvgAfpVabQ9HKbwh5bnYTgCqVePZkulLucer88dK0tPhmuJkijByxwK3ToWlrzAjk+jtitKxs7aJuIzGB6SZpTrq2iHGk76sl0zR3ihd5iS4bAwf1rWuWCW2+RAVVeDnJzT1kiePAI2+hqGVYiuyRQU/vVxOTk7s60klZGFJcFpC4YqfQdqZHC8zYXk/XrVu7tYAw8nk+xGKrhdvY5+tdMZXWhg076kTMVJGSPWrFnP5U6upO761GYst/qm57etDQk8LbtVOzVhLmTuXrzVUltZIduCemOR1rFLc1a+yygbjCwHqamisRvHnfIp79aUeWC0B803qUPMxT1usRbMnk5xV6fT7cNhWLD1p1to8UxyS+364yabqQtdgoST0Mgy5bNPLjArRuNGiiK4mK5/hYc1Kvh/5QxuF59qftYbi9nIzUbipd+K010RBgNMR9BU0ekW24hndiKh1oFqEjGBBpwG0dK2xp1uvAjY+9CwRRf6xWA7VPtl0LUDJRHf7qMw9hVq2il8z/VuB7ira3PlO3lnK9s077aWYBlBHtUylJ9BpIiuYHUc/dPOaqLtSRSQSAavTXLSAKqnHpioZ5SgAYLk8gilFu1mN2G3E0AXdGD5mfSqaSiSQgkbjwB6VK6+bHuMyAHjIXkVQNoVHmCbIJx0qo22Ik30NURK+AZBnHapZbMC3VlOBnk1nxbVX/WHOP7v/ANerqsfIC+Z8p9RSd11KTTKk1phNwcFarPbrgYf9KuMgdtgl/SifT3hjDtKpB7CqUrbkteRSSKOMEtJz2qCeRMcOSalkWL+Iv+Bqq0cRPDMB781a7shsLfbJLtYkL6+lW41jLgDP1FVgsQwFLn9K0bGDLqY1BOcjJpTYR7FaaNAC3Q1l3Em011V5YxSYkkYLnqAazxottOcsHx65pQqxWrKlB9DlpJsjnFMSftXW/wDCN2TthUfP+9VlNH06A7fs0WQOSxzmtHiIGapSZyCnfk7RRXSzWihzttkx6BRiij2yDkPN91Lyea7v+x7YKE8hGA9RzUi6PZBebSMn6Vu8ZHsZqjJ9TgRnOamV8ckV28ml2yruW2iAB/uDOKnhsLcRMWt4W44GwVLxcbbD9g27XOBafPSm+aSeld5NY223alpED7oKoPZ2qE+Yi+2xQKccTF9CZUWupy6sfSpVPHSuojtbaWLEaiJwe/OaPsLdipo9uheyZz0bnPercchPABNa6WTk8kCp0tMHOal1kWqbM6HPdDU/mbeMEVfEHv8ApSPEqgGs/aJlcrRTUsegJqYB/wC6anGBTsgUnIEithwcbWppMmfuGrgwwqKTNLmG0QZkP8P61LGZO+KFQseTirKwgc9R7UOQJMTzG29BnFRCSRXzgZ9c1ea1DJ8q4JHeqJtbrtGcexFQpJlNSQ5ppX6uMVNEItvzyn6CqjW9yBzGceoqIwz7chTinZPqLma3NWa8RSpWXcR1FZksryk4bI9zUJinP8BNOW3n/wCebU1FR6icnIVQ/QYH1qQW0jAt5iceppotrgsB5ZzVlLabZyuCO3rQ5W6iS8iFIJD/ABACp0sJpFLI+foKcIJcfcarERuogAobA6AiolN9CoxXVFM6TcYyWUfWm/2dOrBdyHPcHitDfdDJK9fwpq283deD2zU88urK5F0RAum3angqw9jU32WaFQWwAauwRzIAMKB9as71C4YZXvmp9o7lqCKEVvcyx/IwKjtmrSROhAl27T1ABNSqiqA8Z2BqUI+Tlgcj1qXK5SVgaKF1yIUwe/FVHW3nkCKojI7gVZ8kDPbvxnmkW3UncPlP60J2E9SpPbOHJSQHjoOP0qGCcwSEkFj7mrzJu3Zz7HJqNbVCeVNWpK1mS1roQfa3Y/MWK+meKkDCbbknCnhR2qY2iBfljyfrSRRvCxIUA0c0eg9eo2aA4BTCj0Jqn5kin5WI+laLrLMORkUi2hPWIY9aFOy1Bq+xWgmOT5g3Z9anjRiN2/d6AnpVkWcfZacLVPcVLmug0mRM8sYAOzHqKlaTbAGxlj3pTAhOCpP40ojO3YQdtRdFEPnDAwQfXNMkO/DDj3qY2qkZDGk+y9stj6000LUhJLhV+X607yXiGS4A+tSi3UHGacYgw2knAp8wWIJ5mIynHHpWfJvYknafrWo1qMEZNV2tkzxk/jTjJITuUogwJGxDn2pGinYAFMgdM4rTit40IIPPvzU5iDAcD8KHU1BR0MpYJCFCwqMDnpzU0ajcN0efUBaveRQ1vuXBJpOpcaiVR5attMAIz/dpk5gJI8sNxxVxbbZyCSacIt3VdpqeZXuOzMhIoTL80Y24x93NT/ZI3Y4giEZHGVGa0fJHpR5QFNzuLlKC2SdBAmP90VIkaQPt+VCfQVYkkgt1zNPHGP8AbcD+dZ9x4k0K2B87V7LjsJQx/IVnKqlux2sXZYg+DsBpnksF+7WBP8Q/C9tnbfmUjtFC39QBWNc/F3R48/ZrG8mP+3tQH9TWTxVKP2kJtdTuVjCDMnAqvcQGTJAWQdiCQVrzW6+MlwSfs+jQr6eZKX/kBWXL8Y/EBP7uy06Mf9c2P/s1R9epJ6MzlUgtD1oadPtGMfnRXjp+L/ibPCWI/wC2R/xoqvr8DP2lPzPZjBk9KhfanUE/hWanjvwvKnyazag/7bFf5inr4k0Of/VaxYOfQXCZ/nXaoy6opTj0ZeeMN6jI6EVFhowQvSoZdY0yFf32o2kY9XnUfzNZ03i/w5ADu1myPrtkDfyoSG5re5ffzNmFCkjoTVGa0uJXzlAKzJviJ4XiPGpCQ+iQuf6Vn3HxV8PRt+7S8l/3YgP5kVpG62RnKcHuzpYrOZHDFlJFXFjY9etcA/xe03d+70y5I93UUf8AC4rFR8ukTn6ygf0pvmZKqU11PREg9RT/AC+MAV5m/wAZ4/8AlnoZ+rXX/wBhVaT4yXhOY9IgX/elJ/oKnlkP28F1PVRHjtSmMHqP0rx+T4wa2eI7GwX6q5/9mqNfi54gzk22nkehjb/4qjlkL6zTPXzbgnOSKRrXjg5NeUJ8X9WH39OsG/3Q4/8AZjUw+MV6PvaVan6SNT94Pb0z08RHtUi227G4cV5gPjJcAc6RB+Ep/wAKcfjTdgYXSLb8ZGqXzAq1PueqLaoAPk/Wni3UZ+X9a8el+M+tNkRWGnp9Vcn/ANCqhN8WfE8v3JbWL/chB/nmlyyY/rFNHuYUjoDj0pGBC42k14OPib4sPJ1NB7C3j/8Aianh+KnieM/NcwS/78C/0xR7KQfWoHtDLJn5QwFRiJz2NeVR/F/XU4lstPkHsjg/+hVoW3xkmDDztER/+ucxX+amnyyXQXt4PqelJAw6oTUiF1PKmuJtvizHdDCeHb1j/wBM23f0q8njrUJx+58Iak3pvOwfmVrOUrfFb7zWM0/h/I64A45U/lS5I4wcVxk3inxXKp+zeHLa297m5DY/IismW+8azSbpde0yzA/gUpgf+On+dYSxNCPxTX3/AORqo1HtF/d/mekZb0pyl92WBxXB23iHV7ZcXfiPSZcdT5GT+hFXP+E8ggGJL+2lI6mO3Yf+zVzTzHDR2lf0TNo0aj3VvVr/ADO06njP5UhDjGK4WX4lWqjiRz/uw/4mqsnxRC/6uKU+5Rf8Ky/tSj0T+4p0u8keiqrj1qVUbH3K8ub4mXMg4LL+AH8qafiLdkY+0SL9BWcs3praD/r5gqC/mR6v5bf3cYp20gZbgeteQv47ncfPeyn6yH/GqknidLg5kuOPdv8A69ZPOe1Nl/V4dZnsUt9Zw/6y7t0x/ekA/rVOTxFo8PLX8f8AwAFv5A15KNcsTyZtx95BTW1qyJ/1iY/36xlnFbpD8yvYUv5j1JvFuiLz50r/AO7E39aiPjbR0Pyw3jfSIf1NeYjWbMj76/8AfVRvrVr2OfowrJ5tinsl9w/ZUV1PUx460np9mvfxjX/4qlHjfRj96O5H1jH+NeSya0hOEQ/nUR1CVz8oH50v7UxXZEuNHoz2KPxnojf8tJo/rEf6ZqePxboZ5N2w+sL/AOFeJNLetzt4+tQvcXQHOB/wKrWa4jsv6+Zk1BdGe6yeLtCj5+2Fv92Jv8Krt430FDnzZifaE14cLu6JwG5+tSrPdE4Zh+LVX9qYhdF/XzJ5oPa57OfH2hKet2fpbmrtv4u0G5iV/tvl5/hlRlI/SvEklnHJkwPbNSi4KjmTNL+16y+yvxLUEe3/APCR6GP+YlB+ZqN/FOgp11FPwRj/AErxFrnH8Tfgary3Oc5Zz+NX/a1R/ZQmopHuZ8XeHRwdUi/FW/wph8a+GgcHVI/+/b/4V4QbmIDJDH6nNN+2IOViP5VX9qVP5DLmj3Pdz438M/8AQVj/ABR/8KqzfELwtCD/AMTDzD6JC/8AhXh/2ssSFhb8qY0sx6Q4FH9pVuyBzR7DP8V9Bj4htr6Y+0agfqazJ/jBEv8Ax76JK/vJMF/kprywmcj7hAqNxOBk5H41Lx1Z9UQ5s9If4vamx/daRaqP9uRj/hULfFrXT92y05fqrn/2avNmklA5U/gaaJ5e0TkUfWa7+0R7W256JJ8UvEDjIa1T/ch/xJqpL8SfEknH24IPRYUH9K4oPckcQn86aRcsehUfWs3Vqveb+8ftex08/jjxBNnOrXS/7jlf5Vl3HiHVLg/vr+6k/wB6VjWayyAfKhJ96btuD/Bg1F293+InORM93K5+Zn/Gq7XD8/eNOKSjqpJ9hTcNk5jOaEkQ7vqRmd+hFN85zSlmOf3RH1qFnI9/pWqimYuVuo7c5POadjJ+YkVWMh6ggVE0zDqePrV8jI9oi4yrnqfzorONyoPJf8Foq/ZyHzX6HWCDRc/MbY/SZv8AGni00POSqY/66t/jWQJbfG5LOIe5m/8Ar0faIgozbxe/78n+tJrE/wDPyX3napUf5V9xvx2Xh5hny4z/ANtH/wAacbXw1Hy1ujD0Dyf/ABVYK3EZzjyAD3MhP86JJI2QBrm146L1/pU+zxF/4r+8v2lG3wL7jVkXw0pGLBz7+fj+b0nkeHXOBZoCem66I/qawWuIlbElxakDsq//AFqjFxbb8faovwhz/StFGv8A8/H97I9pT/kX3I3/AOztEcHCwRn2uS39KaNH0Vj/AMfgT/dO6sZZrEkhr5R/2z/+vStJp4PF8SMcfLVL6yv+XrFzUn9hGydH0Jf+YlL+Cr/jUJ0vRM4Gqy/9+1J/9CrK+0adtGbyfOecD/61OS60lB81/P8A98kf0q4yxK/5eMT9i/8Al2jT/sfSGPGq3H4QKf8A2ekOiaPjJ1e6GOv+hqf/AGpWY2o6SCcTyuPx/wAKVNR0o9N/1JP+FV7XEr/l4/uX+QuWj/J+LNMaLoYxu1m7/wDAFf8A45Ug0bw2Pva1f/hYp/8AHKyJNT0pFG3a31D5qI6vpoGQq/8AfLH+tP2mIf239yFy0v5PxZ0S6L4Uxl9X1Q/S0Qf+z1LHpXgpf9Zf6s3/AAGJf6mubXXdN6GCPp2Vv8aUa1pz9EiQe6n+eaHUr2+N/cFqf8i/E6lbHwJGRk6vKfQzRD+QqZU8BIebC/f/AHrn/DFcuNZ01EwDD/3wT+tOOvadsGZYgeuPKz/Ss3Ks/tyLUoLaCOoN34IjH7nQGYg5zJdSc/kaD4h8Pxf8e/hnTlbHHmB3/nXL/wBu6ZjJuF3e0OP6Ura3pjAEzwkehhGf5VHLPrKQ/ador7jo28YRp/qNC0NW7H7Fk/maF8f6zCf3MWnQj/pnagVzB1/T1OUKtj/pmB/SoH8R27k4jXHuoP8ASj2V97sTrTW2h17/ABD16bAk1Dap6hLZeP1qrP4u1K4IJ1S6K/xDYoz+tc2uvxZwsSY/65j/AAp41/5TgHI6bYx/hUPD0+w/rNT+b8zYOtK5zNeXsozzkIv+NNe/0uVQWXUSw67ZVx+YArF/t2Rj/qZW+i//AFqlTWG4PkT/AIKaXsKa6E+3n1Zq/wBpadj/AI97wfV1/wAKY2o2ZGVguvxcY/lVI6pOSN1tcDPqpHFOa8mVV/0S6CtnkqQP1pexpdh+3l3/AAHteW75KpNj0LUhniIz5cv1y3+NVzqExPFvdcHruAyPzpGurllwLac+uZv/AK9P2dNf8OT7SRYDWshwVbP1b/4qomWzk/5ZScf3ST/Wowt2zL/o8y7ugEvNTLZ3TruFtcFdpbO8ngdT9KOWC6v7yea/REYt7JjzFOfwzSvZWoGSrr+BqQafM0Hm+Q/l52+YZCFz6Zp50iYStE0DpIql2Uvg4HU80e7vdi/7dRBFa2AceaszJ32cH8yCK27aDwkoBli1nPfZJH/Vay4tGubiJ5EiZ0jBLEfwgDOTzxVaXTXjVf3mA3Iwc/yNF492Csvso6lIPAoJL2/iE/SWH/4mpo1+H4IzYeIT9Z4v6VyDaRI0UbsSiSHCyEYDYPqTiiHSfM8z98g2AkhnVc49Mnn8KtSX9INP5UdxHN8OEOJNN8Qf9/o//ihVuO9+GMRGbDXF9zKv9HrgbbRTcSIpcIspIVpWCrkdQT2+p4om0U2vliZiglXcjbwwI9eM9arnja/L+A7vokekxa38MY8BbLVc57yj/wCOVKut/C1A+dPvSWOSWf8A+zry86YFhMiqzxZAMgU7ckZxn161YtdFgnYKsqljG0hGCdpHY8fr0qeem3blX3Irnl2PTE1/4X5wNMvj/wADP9JKlXXvhiTzpl6P952/+OV5lJoS28pV3s8A4Z0uFdQcZwdueakstNguzHGjje7bAgXJJ9hn9eOtF4Xt7NX9EP2kj0H/AISb4dJfSRvosxtgB5cq3BLE98qXGPzNXo/EXwwb/mGTD3YE/wDs9eZ32mRaZOYZZ7dGU/MGZSyj1wpY4xj86YBayOkMF3FJMz7FQI3z56FeOh98U7pf8u19yGqkj1ddc+GBGfsQA9SjH+tSrr/wuyAIYh/2xevK72wNum90aCPf5eZnUZPGTgHOOvIz9aziYZLRZIVYFf8AWMeVyemBjj8aTmlvTX3D9pI9q/t34YhciKFiBnb5D0kHiD4aTZ3WiRf79ux/9BzXjPm2HKqsmS4ILSD7uOh+Xrnv+lSmfS03CQzFlG1fLJKsf72cZx+HpTU4vaC+4PayPaP7Z+GIGdtuP+3SX/4mk/t34Xgcm0/G0l/+JrxowwhooZIZRLsLs0T7yQeQSoyRx246iqT32nKjFElklI27JIiqD3zvzn2xiqU0/sIPbSPcxr/wu/6cfxs5P/iacNb+F79PsH42jj/2WvCmktnjWV/s0CgjEYl3M+c9Bk4IA74/WkvdQ0+BhBb20EkakjzVlLlunfC46dMVXNpfkX3C9tI95GsfDE8D+zfxtW/+JpRrHwxz/wAwz/wGP/xNeDx6haFGuPKsZZJEcfZcsrr156BeOvB9PpWZNqcbvuECLz/CKbdvsL7g9sz6M/tv4Zn+PTPxtz/8TTv7W+Gf/PTSv+/X/wBavn+3vL4afHLFYf6M0m1JfswJLnjAbGTVWSd7KeMXtrJApbnfEemeeDjP50uZ/wAi+4ftmfRZ1T4aD/lppH/fv/61A1X4Zk4D6QT/ANcv/rV4BLr85ae5tIUltwDH5gtBGqbsAgheOccZJ6mteGS3jtNmravp8LRjd9nQYkdsZ2vIq8frWiWtlFfcHtpHs51X4ZgFt2kEZ5Ihz/So21z4Xr1/sr8LQn/2WvG9M8UQNdSXd3Bam2nmjjxdTnaoU5+XaN3Hvnt1qjL4jtLrVNQT7NalLokLcSSsUhABJdSy7ueuMZpuOmiX3C9qz25vEPwtTqNOP0sWP/slDeIPhmEZha2jKq7jjTX4Hr9yvnQa28DMjxwTquQoOduT3ypBPT1qyxvmtzHI9pCq7X2NIoYk5wMdfXg1K5v5V9we1Z7y/ir4YLJ5ZsbUvnGP7OI5/FaePEHw4bO3SbM4O3/j2jH8zXhlnpclxfvbyX0ckUcZdpLKM3BPTICjBJ5z6cGljmiW0n+xQW15bbsGS7CxSA46Abs00pdYoXtH2PaW8W/DNOuj2/UjizjPT8aK8UttNtbiPz7jWLCwD8rbzSMXX64U4/nRT5Z/yr7he1ZQaG4JINxFt+lIYJec3KdOyGtNbe1t5i17NIqowzEUYlvbAxj8xSQQaZJITJcvHGScKELPjqOOn5muW8rXMrMyjpxc7muuvpHTv7PU9boj1+TFbM9zpzwxRxWTiUIFciL5SR3JL9foKhaK2ITbGWOPmymAPoc80SnKPX8gszPFlEvS5OPQrTGsIH63LgdOFFdVB4du5dNF9BFbPGBuKrKoZRnGSD78fXjrxUEcSXPkWtsEurtjlobePc6Dpg4XJP4n6UJ1N9R8rMD+xowiEtL8/CEIOfp61Yj8LXE8gCwXhJG4fu8DHPOSPY/lXYObuxhurKM3kqxsJDLHCzLbNgnk7dwY5z0AwOvFZNrcSXExguZl2ytktLMUjBxwWwpJ9gPU+taO8Wk27v0HYw38PNGIi0dwgmBKM+AG/HFMfQAkxhKyvJ6IVbP0IHNbksM9peiO5jnMvRVYuhI6DHQge1TzWd1Y2vn3FqoMgyEjkbzlzwANx798g9O1QpSlswsYMXhuMwmQ3CRj+68gz+QH+c1HBokTSYLFB/E7McKPU7RXQ6dDp/kPcXN1ao6sFWO4k2hQerFerAegOeKozCyFxIlpM1xApwk3QSD1A6gexpSlUUFPoFirHoZeURLGZE3FQyAtn1x6006RaLlHV849OAffn+lWSqkZIbG3GM9uuKWKd4GDxOFZfukgNt98HisVVfcVkVV0azAfKAALwd2B+OTUtro1nsZTGQR8zMpHyr+OP1Iq0dTul082hkRombc2+NWb8CR8vfpjrUKXLrEYkWNVY5Y85Ptn0q+d33uPQm/sLTyGkwUiCnb5vBkYf3TggioI9MtozFLIkEiliDHkZ49fQVKrpJGZp7xFYHCxMWLuOp28EDA9cVFJcwPKzQxyRJn5VkYMQPqAP5Upyla6CyLAtdMYFVtIA6hVGVLNIwPJGDxnp9PetG302ymsvMt9Id5QoD7YN8asBgZc9MkHIx3HPUHFW+khc+TPcROeCYTtbB7VoQXcD211aTWOsSRySBfLkk8uMtjgynGTzjvWtJuWrBWI5rZLS4SCSKBvJ4K+UBvBweTgHt1yDVy4TT5rMPZWixNGreehyExn5W5Yknk9/wAKz7nTbm0DNFcWlxCoGXtp1ZTn07nHfiq88dzFHH59s6A8oXTGc+hxz0FZtyi2n/wQ07Fz7FPHapcC0dIuSJWU7WH1PB/+vTY7YK7RubfzCMIvmbix64AXOT/KqM1xeXAZJ55ZIGYN5bv8mQABx7ADHpV6ytoJIFuL3UYbFC/lwh1LF2x7dB2zQoJu0dR3RYiurdI1EsE6yIwcPGUGDgY/h6Zz3pWW+W4aRrZU+QMFZPLyvY44J6dep9ao3DaW6yfZda86VnIijeBkLqOCTyQDnPr07VHbQKt0j3EhMLSBpSp+Yjvgnv8ApRJOOktANBdWaS88+9iiufl2hDlQO46HPr3qW7vNLGmwyk3tzcmQhrdCoEak5Jy2c+vTr3qqbvT7LWftEcSXdqgJEBl3gnb0LDGcH/JqKCE6vq/+jwSxxs3mNEgYhF6kZ64H+FUuZXUtQvYSO4iDSsYGKOP3aO3MfPcgDJq7azwWcCzLqAWSRSJLf7KJflJwM9cZ98VbU2XiLUmgkSz0mC1AMs8YILLnGAAME/X2560W+v8AhnRZ9StrNpr5TsFuwdirSAHLuvAIBIGCCKuFBqV3sMo2MyTFrK3SdpZh8gEiRhmAJJLHGAADxn39qScN5P7u0uUijcpLPvDoTnoCOOOPr1rdh1e31LSXlvLTT7ZZUWJry4tV3TORyyJx/wB9E9+KZpGiX2sRWSjWJrzw6JSjrbjb5ZByRsPOecng+vNW6Hu8qA567a2t44ms7qWR2jDfvY2XYeoGf4se3pTotRnGlMpXT2kjILSSofOkJ9MEcDB/T8em1fT9Ivv9MbVxbwWrGL7HeOzeUF6BQBkArg81yd1fm4v3m3adEIifKkhgCJgcg7cfN7AjvUyg4Sfn8xMtQas9r9mkuNPkuJC5eYyjCyDsFGOOcZPPpU16viCVRO2iLbo2GVksSPlzx+Z9etdZczSDTGvbHxHeW7yRs7XepTKi4yPuKqknOD1HTnOOK85kv7+W5NxJqNy8pOTKspyf/rdfzq5xUFZv8AZoXv2tVjj1S1aG8MhP2mWLYdmAAMADPOSTgnmtDTbO6vfDt3JDNYwJbuWeQxM0r9DjcoO0DHfg81naT4su9E8uKGzguI3lZ7h5grSN8uFILdMdela+r69oNzeXEunXmpLefJKZFKKruvTICDgE+tCgn71wRijXPIWa2iha4g+4ftyguuD8zKR0J65/PNTO0+qk315exWtoMna8/mGMDqVUncf8+lZ8k9tNC93e3xfUGk2iJl3lwBkMWGMdCMY7daZf3GmXU4eGxjt1HRd5bv7mol57B6m5FogurS7FjqrXtxagM1rbxyFSxBJUtjAOB17mludKRvCSau6wRyyS5eGJ2IiXPy98nGAT169qzrGPTW0if7br/wDZ8RkOyGOMs0hwOTgjA5Azz3rJuWt1l2pcfaIUyIpF+6RknOD06mqtFRvYG9LnS32i6HbavptrBr0d0k4HnThNqRcDPPP8uR+VMuNBXTrrzG1RvL+V0e0jMv7tiApJ4wTuAwQPwrE0ixfWtYtdNtvLE1y+1Gk4ReM5PtxXaalenSLN7fxLe3M6K2Il02+XYygcIybeAO3QY96uEIy1tYSs9TkNYgurHVJIJ4r6LHKLexlZAv0PbjtxVCJbq6uI4rZJXmdgEjRSSxPTAFXdT1KzurxpbQ3vksMj7RN5jZ9j2HTis5byaGTzLaVopBwGH3sdDWbXvku1yed72yD2T74ir4kjkTn2HPIqqzOzDd95eQQcVp6frdjpmmlLrR47+83j/SJHZiU9CCccc9q1G8f6cLSGFPC9iZVxvlNuvX6/l+tacjetylG/U5kCaTABfPT72Kc1vKHGWb86s33iWbVmy2m2lqqHI+zx7D244AyKoG5cNyHB9DmocJJ2RLVjoft1i935o04RW5iCPb277TIVXALE56nJP4VimFyGCNgjO0FuPatGxltb2CHSbXTGu9TuGwLjzWBDEcALkDA7k+5zir5+HnilpYkitYi8hI2rdRHaR1z83FU4zZW5l3qabJDCLW0uI5woErvMGDNgZIGOmc96z2t1yexPOSav6x4c13Qgr6hbBI3O0SJKsi59MqTg1TXTdR+yNdLa3DW46y7DtH4/h+lJqVxMu3a2qaFaQJNbNdFjI8awnzFBPeTPPGPlxxnrmsko+clQMdieTVvSmgh1FHurR7qFQXaNeM8dyOcd+KRkudZ1Fv7N00o0pJW2tgzkY6gDk+pqrXVwtcrSm9cIrSOUj+4NxwuPQfWoxDduhjaZynUIWJA+np/9enyieCWSKVWV1OGVjgqR1BBqNZpEBHbtk07ysFza0HwjrfiOJhprowjbcUaYJjpluSOnFZNzpU1rcSxTECVSQ43A/qOtT2OsX+msXtnKF1KFV6MPz9QPyqlLcSzSFpOTiqu2h3EhtRLKqFgobjLHpVi/tLKC7eKxvftcaHazmMxkHoeOePfNUd5U/dBP8qRcE+ZtG7uaeoyZoUGAMDHvzUbxISfn5Y96az7mzjBHvSGT5ug9jQkwVy/pkN41wYdOkfzZk2MsZA3L1OTnpxn8K1QNL0a0a21LSGvr6Qlt4usJGOQANjdfc/l682lzIgYRuU3DaSDg49M1dluNJWBEitrlZio3zGXdlyBkkY6ZPTr71STHZllf7BMKNc/2g875ZliVWCDJABJ6nA6+9FdBH4w0XRLeGCx8O29z8gE00rs7O4HJPOO/b1oqkhpeRmxySgMbo73PO5Tt/pU2nwJdXDLcahb2caqWMkwbAx24B5qSLXbS2002/wDZttcSF2LTzZDKpCjAx6YJH1pE8RQRaS+ntb8SZHmKcYBH8Q/i5/SuKNO7uzPcunTbd7xIrbU1e2Vcy3csTLGp6joCcdhnvUi+GtauB5lnZzXUJAKTRRthgeh5AOKhtfFunxR2tjJpYSHK/abiKRt5P99QSRkccEY9qmHi3TJLS9CWmpSmSTbHbm8ZVK9A24AHd7dK1+rwauxpFW4ttd0Rgq6i9k8mG/cTA5IPGdp7c8H1ohv9RjmtpnmjlaBsksMNNk5IdgcsDx9MVX8Nalo2nNqA1iJryGVRsznzA24DO7qOPSmarqWnXV80mnW8trbtx5Uj7ip+vX+dRJVIpcr0C+mhpQS61rN+Y4ZVS4nbJitFEYbGSBgdcZPWp9Z0XWdHuoptSn8yZzlJPOWQqR24PGK5uC7nt5RPBclHXO1gM9QRkVDFNJud5biWV2wSWOeg7VLvKDu9SeZGmbm9E6zHVrjzRnDs+5hn+6T0/CtjR/D+tXJiexmuDNKjtG/nhXdRgMRk5xyPaua+1gBSqfN2JFIdRuo5S8NyYeCCUcjPb+XFKHM37zYKSNfVNHm0u/NtqKZn2h9zMHznvkd+DTIdRsraaO0/sl7ppCFR0mCfMTgKBxjmsc3bqzO0rPvJYs5yc/U0i6tNEUaEgSKcqQOhoUPfva68w5lc6uTRNRFwkJtJY5ZSdkLuu8EDJBGeuM/XHFWZ/ButxrK32FpEjxnymDF/ooOTxzwOxrJ0jSwfDlxqd1rq2+rXEpe1SVzhtoIOT/CWPT6dhXO2Gt6xp9y1xDcTFnUKQWJUj6fnWn1Wnfexeh08ml3kO3fpl4CScboHH9Kn0OCOe9hlms2nswzF0iG4sVydvHIJIxjrzTfDvimQWGoJrOs39vaKw2tG4MspOcBSeABjPQ9fyyNd1uSTVLtdHml/s6Qu0LkYbDndye5B4z7ULCwi7t3CxvXOsQS6y6WGhWxaKNsQ+Qd5yCPnQ5xtOOcZzWbftMbktd20drKefLSIoMduDWVp/iDUtFe4uLEOl1PF5LytyduQSP0ouNf1PUwDqUkkuw/IG4VeOcD34pVIKUboTkrXN+91JtY1CKS4f+6gwPuqABgfl0rpbvxZ4suTcQ/8I7NeWwTCReSZF69yFwRjJyDj0rzE3Ua8lcjoRnrV/UfHOrXlrbWS3csEMCBQY85OOlVRTTbfUIyuPs9S+wTSXFjZRWd1z5ZUlxCO4UHpnpnPY+tKbzVtSnea6upbqVhu284X145H41HaeKba0gk83Q7W+ldyWlmLBgeMYwcY+927+1JpfiWbR9dTUrKLa0bPsXJAAII/KiUZyVm9GF31NeM2EETfa7mWSeNN7W9tHvKj1ZugxnnjisyWWG7IC/vUx8glXacf7vOKvW/xH1iPU4r2SRCUVgin+EkYI+nQ0yX4gXk2oQXd9bW1ykUbeSjxqcNt/iyOeen4Gk6Ebe5uVbsUkhwofyUG3ncBnaM8/TmnyMNuN+DnGAOlbmm+P7SfWReavZW+xLV40RIV/eA4OH7Y4444x71Ybx94XkMqz+HrVk8tcMI9gzzyNuD0J/yBU/Vm9bi5WckkaW+SpwScnJ6+tXLbWNQsopI9PuhbiTG8pjJ9Mn+lHiDV9FvJUTStPNmU++pkZg4PQjcT2rJW5ZuB26jFLklF36kO6ZZnLTM7TTiR5Dl2cglj3zUfmEHcvl7gOeOajEhJG7njAO7imKORgAMM8ls5pWfUi7N7/hJ9al0QaL9qH2EKFEbZIIyTj8z+GBVPT9Z1bTJi1peNArbiwRvlbdjOR3+6KzyAmXfbk+hpBKuSoYc9cDpV80r3RXMzd8SeLrvxGscUtnaoqMxWVYl8zI4+8B0x2p2m+K7LTtMhil0iO6u47gutwx2tGDj3wQME4PrWEZ4wcrI27pjFR70ebllOeOKrnbd2h87udLf+NdK1bUQLrw1YizjckKCyMwJPUqRnjpnvW7B4l8Ka3Zzwa5o0NrFb4Fq9kRCxYkggkDBGMHnNeeZjMTbkG7OMYxURMJyGYgdgo61ftLvVD59T0cav4Q1K7TSk0q3tbcQCP7VNGTIxUYLFhjBwOuOprP1G0+Hem7BFealcOc7iZEGBjPACHn/OK4dtjguCzNk5555qHy1EkbBXyDxkdarmT3Q+aL3RvaXeaNZX1zNc6cb61eMi3SSQoQSwIZtpGSADTIEtdV1LZuttMic5PmsSsfTjoT1rHBVOitj0pSzSKcA8j0qH5kX6Hpa+H/AelWCx+I7mW4uEkBMtmSvXGF5zuGe+Aa5fxLF4YFzG3hySX7MVIdZJN20j0Hofqa5kwyyuxycldpyM02OwaIllfj2NXJxcbFtx5bHY+ELDTNTvRaX0k1owIZL2CT5gfQqeNuPTnPrnjZ1Dwz4PtbSTzPEOo3F8CVjkdUAIHqOSevr+Vebnz4mCoTke/X8ahMU/lyI5OGbcoPOG7mnG1rMcbW1PT38I+G7TZAfFDXN1MMRtb2y+WD0O4luBn1xWbqvw717TUnmd7OZIlL/urhCzLjOQPp26/WvPxBKJkYH51OV9u9a0+r6nc3Mskt07ZcOI8/mB7YJocKfQHGPQi+04CnGAvtSifzGCBfnJ4HWqg3qxGQR65pWBCMrSfeHQN1rPkRFjqX8G+KoYBKNBvmhyBlYCx/Ic496wr2C80+9MF5bvbzKPmjmjZWH4GtVfG2tQ6ZZ2Udy/kwEZyc5GT1z7YrJu9Z1HUoYjf3Bn8sEIxUAqPqKpwitiuXS5s+FJr19Xjj0yxee7d1JKDpEDl+ewPGTxxXov2rXIo7ifXNDge2jJK2tvNGzY4+bKNkd+F5P8/JdJ1i60i4MtpcmNpEMR44Kn19QCAce1OTxRq5WSMXjK2d+7b97HUflz9RVw0Q47HRar8QLC/wBPntItCtzCxIVnB3IccNuPzHp61ja9421DWLFLGdl+yIkflxBQBGVAxt/LGfc1z0khkldmj5c5P1JpxSHYM7i3uOlO9mVdG/4f8c6n4ZtJEtHiY3EgaUBcMFHG0tjPrxmpU8XPBc395a5tby+QIfLPCgjJP4kKa5p1XABQEt7YppjQgbAdw9aLoLpktxfz3lw007s8rAbnI5Y4phc92/wpVjYOB3PftTmiYfMzAgcetS7Cdh1rLEt1Cbre1uJAZFGeRnnoQf1Feo3WgfDS3jSSae8TcckR3QPynHOCvvxyfxrytkUKSznBOOtRyKsxUsS2BgHPOKqLQ1Y1desNPsdYki0y4e4s8Bo3YgnB7HHH6Css42nPHp71GI9uCGYgDGKeVAA6g0mIYQDz09KULnGPyqXy+CSp4H3hzTDHGzAqzD1zzTuO4wZH/wBejPH3TShI2ZtrMSO1N8tScZPP5CnoPQM9tpH0opQgHAbiii4XNcWtwSCMbT2xStZyAkgvn/ZHSo2vbgnAYAHmk+1TFsC4XJHeuW0zGw42DH+Jjj8acLKFCWSbDdwx/wDr0wyOAC1w+e47UkiYAeNRuzgknpR73cCcW9uiENljnpmnhY1BbhcjndgkVSkibaG3lvUDgVHhlO0jjuTzRy36iL6zwpxu3Ek00Sxkks5K/WqQlVXID8j25pkrhlXG/nqRx+lNUwSL6G2/i3An3z/OnYtgnAz9RWWpCnGJOfU0OsoGcFc89afs/MfKawMBBI2juOORTJLuBE2ALj19ayo42dcb2z7GnpbIzYKuT3PpR7NLdhypbsllvEeRGMuWjPyYHA7+v1p41aXGAm7HTCjFQixB4UYxz1pRCvl7Tk88Z7VbUH5lXiMluZp8BtpB6KcGpoZplUKWCgDAAWoktSvzKwH0oEPILE5Poab5WrA2rWRKZC2fmAP40biV5IY46biab5SrweST61J9mdUygyMdSKjREaCBEbOB78npT1jBBDSKqk/e5xUbZBIKjOPTmhC5QD5eueelDAcIlBfLg+mCeaX7OjnG0bT6nmnDeYgFGPWl2yfKpjDqO/WldiuxyxQnoqhRwSaZ5FuSxaRc9s1ObVmXHlZ9e2KYLKUlQI8Z6HHNTzLuCY0x26EEZJAP4VG0UDIGKMwUYAz1H+TUht3UfNnHfim+U8eWw5HpntTT8wT8yOSUFF2w/NgDOM4A4qZbgkELEQAMkgdKPIJCsNwQ9GJwDQyuMhQfwIobTBu5GZSW3LFncODSrJKsRBjwP7x7012YSccADgZppUCNSWYNnp1p2QDgWUbsLk9ATTo5IyHLggnrz0qIKWXDN+NTm3U/xtxj6U3YHYQziNWVPlz/ABHnIpvm7iDt3AHv1FD2yqW+YuMd802KE7WJwMcke1L3bXDSwpmLMv7s4HU+lNbaJRsBXPUGnMynA24XuRTQSSSFx6Hb1FNASiQhxtB6fNgdaMvvyqq2eg9KRG2gBlxuOOKVvs8bk4Yn0xUiBPtDD5SCeuRil/eOdobc33uOAKcLmLYAVHqBihpY9o6bj+VGvYZF5cgkkLAg98Gk5KlVBK9SM1I10WULvj2t25qMTSIcgjI6U9R6kgCjGQSe5b+VRuAAS74GeABTBI8m7k5znJpHdgAXQ/TFNRdxKLuOWSOSQZ3H1xS/uVOVBJHHJqMyvt3AD04HNRFiuNy/e68VXKVylxii44UNnlqVVQAkrhiOM1TwAVA3cHPPFK7tuOct70uQOUmBcnDplRxkDpTASCArAKOtRCRwSASPfNIHx94kZPYZquUrlHMeh459Fpysww+1M9MkU3y2Bzu/OgRjzMMT0p6BoP8AOJClgpI96Uzt8vHTpzURgI6evqKaVKjK+nOTRZDsiUyFznaAfbtTleOPnaMnioELocpjPemSPI7A8Uco+UtBdwypBB7Z5pJdwITcx9CKrLvYk7T07Ub5OuSQO2afKHKTFCwwSRjqMUixx7eFB984pC7cMRuHYUpyUyMgdTjtRqGoBFUEjcBSqowSpB5HbpUeTyMk+4NKCDxtYc0APDMuWPXoKFdEPKn602QgqCAevHtTUZxxg0W0BLQXK4I24+lGAVxk49KTlshSCKj+ccEdPWnYdiRwVIwdvHSimZdgCrcehFFMdh5iZiMzdalSOPrkHHcmqnmM784qdUBXkdqTTFJO25ObwKR/ER09KDqLsvIOc5FLJaRRlNueR3pwiVUIXI4zWdo9jP3SL7RLMchG3evtTDIwJy1SiMC3dstkH1psUSsRnPXn3qtCtBYmJXOwEgZ6YoMrYB2jcOMdauWlnHI4Dl2DE8E+lWjp1tsZgmCozwevNZynFOzJbVzJRiXAIIzTh57Aqc4Hrir32eNwhK8lsGrstpGIQTk/KeoFS6i7CvcwXHIBVgamDhB8oIYjnNbENvHGUVAQD2pbn5WBAX7yjG0YOTU+1TdrAY673PyZ56kVM8MgUnczAfw7cVfj2kByoJxU5crhcAq5wQen4VDq66IVrmOI3LZDHGcc0NbSIUyCVJ6ba01LYb5iCuQCKjnZ/tIBkY4B5J9qpTYFeO0/fZ4cdAWIGKe8AikwWJXuF6Cmu5ibcnHGcZOKgeaSQEsx+g4oV2wJpYtwD7eRnk+lMjl2RD5CeTnGOlDuSIunGQPyqKMb1JPXnp9KpLTUCyBhPMkU7SQMMwwPerMYYY8pEI3cgHpVeCJFJXaGBBzuGelDzNbECLADN0xWclfRCVjR+1lSyvEqduW7+4qOW4fbhVXzB9054qgZ2mZWcKSTg8U+VFWGR1ypBxwahU0mO5MZhI2JGiDYyMEkE1XnmxIPnUEDqGyKrScgN/F0z+FRBy52EDA7962jTSDctecXba8mATkEetNd1VCjEEn0brVT+DPf1puTvAPOT3rRQQcpKR6fd9akDRbwPMbaPTPWoduN3LcH1pc7TxxTaBomIURZVgMHBqN2wiruGAe1RhBh2ySfc0O5VnjGMDpRYdhQGwSTgegPWnGfcBnOB7daQHJKdsmmTyMQAT2p7sN2SZR23LvHsTSPIflAJXHp1NIi4j6njjrUbLy3J9etCWo0rsf5gUDMrD2604Nuy+8sSeWNRLyik9c9aHGD+tOwWFd0VwC5I9BSLJvfluemKiK43ck4PepFkManaF/KnbQprQczhGKgOT6EU/I3AkMp/u4qKN28wOeS2etSRkm6AyemaTRLQM3lk4RlPbmo2nbGMHPTjipk/eyPv52jINRACSRgwBxzQvMFbqRs5B4yPxpN+GywbpUtxEqu2M8HikVQI2PtVaWL0sJ5/wAgGCR060kZKgkE4PalMatGGPU5qDHzH2ppIaSJS67g2B7007Swx+tNYAqvGM+lSqoIYY6CjYNhjOGIG3p1waCT2Y49BTCOWHtQOGFOw7DzlxuJGAOmKACzAbsfhSdAB2Y80/G233rwScUgGPG+cKc0ogDISH+YDJGaRGbf1NOfn8fSnrsF3sNVGTrn6g0hXkkH60hY/KPenBAcD3oAYSWXBBoV2Q7gGU/WnqoXd7U+BRIxDdOKGxtjULNyQcfWjJAxzj2NLtBUn0GRQyAKp5560iRCeeMk0hYk4IIHrmhxtwB6CpGH7oE896BkWAMDPTue9GQeATj0NKRhR35/KmyseDTAVXxwC350UwDryetFOw7I/9k=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 userDrawn="1"/>
        </p:nvSpPr>
        <p:spPr>
          <a:xfrm>
            <a:off x="1152296" y="1081079"/>
            <a:ext cx="6084000" cy="2766466"/>
          </a:xfrm>
          <a:prstGeom prst="roundRect">
            <a:avLst>
              <a:gd name="adj" fmla="val 5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 extrusionH="76200" contourW="12700" prstMaterial="matte">
            <a:bevelT w="184150" h="31750" prst="coolSlant"/>
            <a:bevelB/>
            <a:extrusionClr>
              <a:srgbClr val="F89A99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rtlCol="0" anchor="ctr"/>
          <a:lstStyle/>
          <a:p>
            <a:pPr algn="ctr" defTabSz="685800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77417" y="2353406"/>
            <a:ext cx="1987296" cy="24505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29" Type="http://schemas.openxmlformats.org/officeDocument/2006/relationships/tags" Target="../tags/tag33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image" Target="../media/image6.png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tags" Target="../tags/tag35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notesSlide" Target="../notesSlides/notesSlide1.xml"/><Relationship Id="rId8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" y="-13194"/>
            <a:ext cx="9144000" cy="5143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1520" y="195486"/>
            <a:ext cx="2232248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习作评改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01657" y="77155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让真情自然流露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07904" y="1393936"/>
            <a:ext cx="4824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成都棠湖外国语学校附属小学  康超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9D562C2-B2EB-A012-B00B-A3A412BB11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" t="5585" r="8294" b="13216"/>
          <a:stretch/>
        </p:blipFill>
        <p:spPr>
          <a:xfrm>
            <a:off x="395536" y="123478"/>
            <a:ext cx="3744416" cy="47212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106726F-E481-E152-6336-0258AD9B50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1759"/>
            <a:ext cx="3496432" cy="465998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6764EB-21E5-E465-F281-3E067FD146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 t="6601" r="5093" b="15001"/>
          <a:stretch/>
        </p:blipFill>
        <p:spPr>
          <a:xfrm>
            <a:off x="251520" y="50280"/>
            <a:ext cx="3816424" cy="48572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286EB30-F7C7-C26C-7A27-7037F36A03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 t="8000" r="6894" b="13601"/>
          <a:stretch/>
        </p:blipFill>
        <p:spPr>
          <a:xfrm>
            <a:off x="4552945" y="50280"/>
            <a:ext cx="3744416" cy="48764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9D562C2-B2EB-A012-B00B-A3A412BB11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" t="5585" r="8294" b="13216"/>
          <a:stretch/>
        </p:blipFill>
        <p:spPr>
          <a:xfrm>
            <a:off x="429676" y="141496"/>
            <a:ext cx="3744416" cy="4721220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7D66630C-DF13-8D66-4D23-B7E9F86F8CA2}"/>
              </a:ext>
            </a:extLst>
          </p:cNvPr>
          <p:cNvSpPr/>
          <p:nvPr/>
        </p:nvSpPr>
        <p:spPr>
          <a:xfrm>
            <a:off x="458716" y="483518"/>
            <a:ext cx="3744416" cy="720080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2E27C27-6D87-2469-9FB6-B3B7E6874439}"/>
              </a:ext>
            </a:extLst>
          </p:cNvPr>
          <p:cNvSpPr/>
          <p:nvPr/>
        </p:nvSpPr>
        <p:spPr>
          <a:xfrm>
            <a:off x="539552" y="3651870"/>
            <a:ext cx="3600400" cy="1152128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87611EC-85EE-9727-DB09-EA051EC0CC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1140"/>
            <a:ext cx="3542379" cy="472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1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6764EB-21E5-E465-F281-3E067FD146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 t="6601" r="5093" b="15001"/>
          <a:stretch/>
        </p:blipFill>
        <p:spPr>
          <a:xfrm>
            <a:off x="251520" y="68205"/>
            <a:ext cx="3816424" cy="48572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286EB30-F7C7-C26C-7A27-7037F36A03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 t="8000" r="6894" b="13601"/>
          <a:stretch/>
        </p:blipFill>
        <p:spPr>
          <a:xfrm>
            <a:off x="4552945" y="50280"/>
            <a:ext cx="3744416" cy="4876449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54512B50-8F3B-58AF-281E-388B13481FD8}"/>
              </a:ext>
            </a:extLst>
          </p:cNvPr>
          <p:cNvSpPr/>
          <p:nvPr/>
        </p:nvSpPr>
        <p:spPr>
          <a:xfrm>
            <a:off x="4427984" y="1203598"/>
            <a:ext cx="3960440" cy="1656184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3A103A2-C35C-4E04-A689-4CB96D36F623}"/>
              </a:ext>
            </a:extLst>
          </p:cNvPr>
          <p:cNvSpPr/>
          <p:nvPr/>
        </p:nvSpPr>
        <p:spPr>
          <a:xfrm>
            <a:off x="251520" y="87105"/>
            <a:ext cx="3960440" cy="1044485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AD16928-F385-B7AB-FA4C-F19387B4DB13}"/>
              </a:ext>
            </a:extLst>
          </p:cNvPr>
          <p:cNvSpPr/>
          <p:nvPr/>
        </p:nvSpPr>
        <p:spPr>
          <a:xfrm>
            <a:off x="179512" y="1141105"/>
            <a:ext cx="3960440" cy="1358637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9D1009-2908-2C4B-09F8-C67CBB06D637}"/>
              </a:ext>
            </a:extLst>
          </p:cNvPr>
          <p:cNvSpPr/>
          <p:nvPr/>
        </p:nvSpPr>
        <p:spPr>
          <a:xfrm>
            <a:off x="179512" y="2643759"/>
            <a:ext cx="3960440" cy="1358637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88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t="43000" r="9677" b="12201"/>
          <a:stretch>
            <a:fillRect/>
          </a:stretch>
        </p:blipFill>
        <p:spPr>
          <a:xfrm>
            <a:off x="2139560" y="531858"/>
            <a:ext cx="4536504" cy="3125746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1187624" y="555526"/>
            <a:ext cx="6840760" cy="3456384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87824" y="3611800"/>
            <a:ext cx="4762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选自学生习作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欢乐之旅</a:t>
            </a: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402" y="267494"/>
            <a:ext cx="6274798" cy="432048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765175" algn="l"/>
            <a:r>
              <a:rPr lang="en-US" altLang="zh-CN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活动三：聚焦问题，改好习作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868" y="-164554"/>
            <a:ext cx="767698" cy="105958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1835696" y="1633078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3396648" y="1620932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4861663" y="1660213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5134176" y="164532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467120" y="1648762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5754930" y="165693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043608" y="2118173"/>
            <a:ext cx="640871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11711" y="2537752"/>
            <a:ext cx="4218401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对话气泡: 椭圆形 18"/>
          <p:cNvSpPr/>
          <p:nvPr/>
        </p:nvSpPr>
        <p:spPr>
          <a:xfrm>
            <a:off x="3818606" y="671023"/>
            <a:ext cx="954195" cy="371440"/>
          </a:xfrm>
          <a:prstGeom prst="wedgeEllipseCallout">
            <a:avLst>
              <a:gd name="adj1" fmla="val -28138"/>
              <a:gd name="adj2" fmla="val 10058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动作</a:t>
            </a:r>
          </a:p>
        </p:txBody>
      </p:sp>
      <p:sp>
        <p:nvSpPr>
          <p:cNvPr id="20" name="对话气泡: 椭圆形 19"/>
          <p:cNvSpPr/>
          <p:nvPr/>
        </p:nvSpPr>
        <p:spPr>
          <a:xfrm>
            <a:off x="6084168" y="2560411"/>
            <a:ext cx="936104" cy="684447"/>
          </a:xfrm>
          <a:prstGeom prst="wedgeEllipseCallout">
            <a:avLst>
              <a:gd name="adj1" fmla="val -98950"/>
              <a:gd name="adj2" fmla="val -115089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心理</a:t>
            </a:r>
          </a:p>
        </p:txBody>
      </p:sp>
      <p:sp>
        <p:nvSpPr>
          <p:cNvPr id="23" name="对话气泡: 圆角矩形 22"/>
          <p:cNvSpPr/>
          <p:nvPr/>
        </p:nvSpPr>
        <p:spPr>
          <a:xfrm>
            <a:off x="1187624" y="2862824"/>
            <a:ext cx="4680519" cy="1080121"/>
          </a:xfrm>
          <a:prstGeom prst="wedgeRoundRectCallout">
            <a:avLst>
              <a:gd name="adj1" fmla="val -21134"/>
              <a:gd name="adj2" fmla="val -7202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动作、心理等描写要贴合人物状态，情感才能自然流露，引起读者共鸣。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8988" y="627534"/>
            <a:ext cx="276289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那个星期天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课文片段：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5910" y="1191298"/>
            <a:ext cx="6795626" cy="140519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我蹲在她身边，看着她洗。我一声不吭，盼着。我想我再不离开半步，再不把觉睡过头。我想衣服一洗完我马上拉起她就走，决不许她再耽搁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04248" y="1631076"/>
            <a:ext cx="83994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4716016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004048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2939967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7318219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7524328" y="163451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5272167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对话气泡: 圆角矩形 22"/>
          <p:cNvSpPr/>
          <p:nvPr/>
        </p:nvSpPr>
        <p:spPr>
          <a:xfrm>
            <a:off x="2165588" y="2534251"/>
            <a:ext cx="4032448" cy="1080121"/>
          </a:xfrm>
          <a:prstGeom prst="wedgeRoundRectCallout">
            <a:avLst>
              <a:gd name="adj1" fmla="val -21134"/>
              <a:gd name="adj2" fmla="val -7202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景物特点也要贴合人物状态。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8988" y="627534"/>
            <a:ext cx="276289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那个星期天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课文片段：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9632" y="1195316"/>
            <a:ext cx="6795626" cy="94352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我感觉到周围的光线渐渐暗下去，渐渐地凉下去沉郁下去，越来越远越来越缥缈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6493949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6781981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7050100" y="1631076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411760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699792" y="2140955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403648" y="2102840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691680" y="2102840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143641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3987721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3459514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3747546" y="2140955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3191395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4243348" y="2130784"/>
            <a:ext cx="191873" cy="7200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" t="47328" r="9088" b="22208"/>
          <a:stretch>
            <a:fillRect/>
          </a:stretch>
        </p:blipFill>
        <p:spPr>
          <a:xfrm>
            <a:off x="2051720" y="267494"/>
            <a:ext cx="4764168" cy="2232248"/>
          </a:xfrm>
          <a:prstGeom prst="rect">
            <a:avLst/>
          </a:prstGeom>
        </p:spPr>
      </p:pic>
      <p:sp>
        <p:nvSpPr>
          <p:cNvPr id="6" name="对话气泡: 圆角矩形 5"/>
          <p:cNvSpPr/>
          <p:nvPr/>
        </p:nvSpPr>
        <p:spPr>
          <a:xfrm rot="10800000" flipV="1">
            <a:off x="1115616" y="2643758"/>
            <a:ext cx="7704856" cy="1765534"/>
          </a:xfrm>
          <a:prstGeom prst="wedgeRoundRectCallout">
            <a:avLst>
              <a:gd name="adj1" fmla="val -9465"/>
              <a:gd name="adj2" fmla="val -8943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心心念念的环球影城终于到了。我兴奋不已，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连忙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大门口，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催促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她赶快掏出手机给我拍照留念。我又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急忙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冲进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环球影城内，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像只欢快的小鸟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一路</a:t>
            </a:r>
            <a:r>
              <a:rPr lang="zh-CN" altLang="en-US" sz="2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兴奋地蹦跳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我最喜爱的游乐项目。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059582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   请同学们根据自评、他评建议和刚刚所讲的内容，再次修改自己的习作。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pic>
        <p:nvPicPr>
          <p:cNvPr id="7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4128" y="2643758"/>
            <a:ext cx="2880206" cy="2241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771550"/>
            <a:ext cx="8568952" cy="36724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63688" y="1635646"/>
            <a:ext cx="55446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情感作文不难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评改方法要记牢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。直接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抒情来表达，间接抒情要用上。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多种抒情齐上阵，贴合状态很重要。慢慢品味心中情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真实动人细腻妙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62078"/>
            <a:ext cx="1173568" cy="11735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43808" y="104886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修改秘诀：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3" descr="微信图片_202103211125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440" y="2355726"/>
            <a:ext cx="2125953" cy="239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97402" y="267494"/>
            <a:ext cx="6274798" cy="432048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765175" algn="l"/>
            <a:r>
              <a:rPr lang="en-US" altLang="zh-CN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活动一：汇报题目，分享感受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868" y="-164554"/>
            <a:ext cx="767698" cy="105958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475656" y="1779662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你写了什么题目，习作中流露了什么真情呢？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直接连接符 160"/>
          <p:cNvCxnSpPr/>
          <p:nvPr/>
        </p:nvCxnSpPr>
        <p:spPr>
          <a:xfrm flipH="1">
            <a:off x="4091332" y="4525927"/>
            <a:ext cx="704" cy="350079"/>
          </a:xfrm>
          <a:prstGeom prst="line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09933" y="1047148"/>
            <a:ext cx="7222928" cy="620554"/>
            <a:chOff x="3495" y="2344"/>
            <a:chExt cx="12111" cy="1303"/>
          </a:xfrm>
          <a:solidFill>
            <a:schemeClr val="bg1"/>
          </a:solidFill>
        </p:grpSpPr>
        <p:cxnSp>
          <p:nvCxnSpPr>
            <p:cNvPr id="5" name="直接连接符 4"/>
            <p:cNvCxnSpPr/>
            <p:nvPr/>
          </p:nvCxnSpPr>
          <p:spPr>
            <a:xfrm flipH="1">
              <a:off x="9476" y="2344"/>
              <a:ext cx="2" cy="613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3"/>
              </p:custDataLst>
            </p:nvPr>
          </p:nvCxnSpPr>
          <p:spPr>
            <a:xfrm flipH="1" flipV="1">
              <a:off x="3495" y="2957"/>
              <a:ext cx="12111" cy="25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3528" y="2981"/>
              <a:ext cx="2" cy="613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365" y="2927"/>
              <a:ext cx="2" cy="613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2267" y="3034"/>
              <a:ext cx="2" cy="613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566" y="2982"/>
              <a:ext cx="2" cy="613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114859" y="134721"/>
            <a:ext cx="6903720" cy="382905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indent="574040"/>
            <a:r>
              <a:rPr lang="en-US" altLang="zh-CN" sz="18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18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活动四：单元统整，回顾方法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0" y="8359"/>
            <a:ext cx="694373" cy="69437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202952" y="1655347"/>
            <a:ext cx="2140321" cy="2835638"/>
            <a:chOff x="4162" y="3945"/>
            <a:chExt cx="3551" cy="4055"/>
          </a:xfrm>
        </p:grpSpPr>
        <p:sp>
          <p:nvSpPr>
            <p:cNvPr id="15" name="圆角矩形 45"/>
            <p:cNvSpPr/>
            <p:nvPr/>
          </p:nvSpPr>
          <p:spPr>
            <a:xfrm>
              <a:off x="4199" y="3945"/>
              <a:ext cx="3494" cy="718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《匆匆》</a:t>
              </a:r>
            </a:p>
          </p:txBody>
        </p:sp>
        <p:sp>
          <p:nvSpPr>
            <p:cNvPr id="16" name="圆角矩形 49"/>
            <p:cNvSpPr/>
            <p:nvPr/>
          </p:nvSpPr>
          <p:spPr>
            <a:xfrm>
              <a:off x="4162" y="5261"/>
              <a:ext cx="3551" cy="2739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>
              <a:endCxn id="16" idx="0"/>
            </p:cNvCxnSpPr>
            <p:nvPr/>
          </p:nvCxnSpPr>
          <p:spPr>
            <a:xfrm>
              <a:off x="5915" y="4662"/>
              <a:ext cx="23" cy="599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>
              <p:custDataLst>
                <p:tags r:id="rId27"/>
              </p:custDataLst>
            </p:nvPr>
          </p:nvSpPr>
          <p:spPr>
            <a:xfrm>
              <a:off x="4383" y="5359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105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</a:t>
              </a:r>
            </a:p>
          </p:txBody>
        </p:sp>
        <p:cxnSp>
          <p:nvCxnSpPr>
            <p:cNvPr id="20" name="直接连接符 19"/>
            <p:cNvCxnSpPr/>
            <p:nvPr>
              <p:custDataLst>
                <p:tags r:id="rId28"/>
              </p:custDataLst>
            </p:nvPr>
          </p:nvCxnSpPr>
          <p:spPr>
            <a:xfrm flipV="1">
              <a:off x="4178" y="6370"/>
              <a:ext cx="3514" cy="34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>
              <p:custDataLst>
                <p:tags r:id="rId29"/>
              </p:custDataLst>
            </p:nvPr>
          </p:nvSpPr>
          <p:spPr>
            <a:xfrm>
              <a:off x="5065" y="5447"/>
              <a:ext cx="2265" cy="82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l"/>
              <a:r>
                <a:rPr lang="zh-CN" altLang="en-US" sz="105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抓细节</a:t>
              </a:r>
              <a:endParaRPr lang="en-US" altLang="zh-CN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抓词句</a:t>
              </a:r>
              <a:endParaRPr lang="en-US" altLang="zh-CN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抓事件</a:t>
              </a:r>
            </a:p>
          </p:txBody>
        </p:sp>
        <p:sp>
          <p:nvSpPr>
            <p:cNvPr id="24" name="文本框 23"/>
            <p:cNvSpPr txBox="1"/>
            <p:nvPr>
              <p:custDataLst>
                <p:tags r:id="rId30"/>
              </p:custDataLst>
            </p:nvPr>
          </p:nvSpPr>
          <p:spPr>
            <a:xfrm>
              <a:off x="4402" y="6559"/>
              <a:ext cx="719" cy="74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1050" b="1" dirty="0">
                  <a:solidFill>
                    <a:schemeClr val="accent1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练习</a:t>
              </a:r>
            </a:p>
          </p:txBody>
        </p:sp>
        <p:sp>
          <p:nvSpPr>
            <p:cNvPr id="25" name="文本框 24"/>
            <p:cNvSpPr txBox="1"/>
            <p:nvPr>
              <p:custDataLst>
                <p:tags r:id="rId31"/>
              </p:custDataLst>
            </p:nvPr>
          </p:nvSpPr>
          <p:spPr>
            <a:xfrm>
              <a:off x="5255" y="6419"/>
              <a:ext cx="2162" cy="66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endParaRPr lang="zh-CN" altLang="en-US" sz="105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32"/>
              </p:custDataLst>
            </p:nvPr>
          </p:nvCxnSpPr>
          <p:spPr>
            <a:xfrm>
              <a:off x="5026" y="5261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圆角矩形 60"/>
          <p:cNvSpPr/>
          <p:nvPr/>
        </p:nvSpPr>
        <p:spPr>
          <a:xfrm>
            <a:off x="79910" y="4764150"/>
            <a:ext cx="1617345" cy="379350"/>
          </a:xfrm>
          <a:prstGeom prst="roundRect">
            <a:avLst>
              <a:gd name="adj" fmla="val 36307"/>
            </a:avLst>
          </a:prstGeom>
          <a:solidFill>
            <a:schemeClr val="bg1"/>
          </a:solidFill>
          <a:ln w="539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惜匆匆时光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818042" y="4487309"/>
            <a:ext cx="4763" cy="269081"/>
          </a:xfrm>
          <a:prstGeom prst="line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850099" y="3336858"/>
            <a:ext cx="1453217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仿照第三段说一说</a:t>
            </a:r>
            <a:endParaRPr lang="en-US" altLang="zh-CN" sz="105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走在小巷中，选择方法写一写不同的心情</a:t>
            </a:r>
            <a:endParaRPr lang="en-US" altLang="zh-CN" sz="105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4"/>
            </p:custDataLst>
          </p:nvPr>
        </p:nvCxnSpPr>
        <p:spPr>
          <a:xfrm>
            <a:off x="252942" y="4059829"/>
            <a:ext cx="2125201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5"/>
            </p:custDataLst>
          </p:nvPr>
        </p:nvSpPr>
        <p:spPr>
          <a:xfrm>
            <a:off x="350255" y="4036659"/>
            <a:ext cx="433368" cy="50852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渗透</a:t>
            </a:r>
          </a:p>
        </p:txBody>
      </p:sp>
      <p:sp>
        <p:nvSpPr>
          <p:cNvPr id="35" name="文本框 34"/>
          <p:cNvSpPr txBox="1"/>
          <p:nvPr>
            <p:custDataLst>
              <p:tags r:id="rId6"/>
            </p:custDataLst>
          </p:nvPr>
        </p:nvSpPr>
        <p:spPr>
          <a:xfrm>
            <a:off x="855301" y="4075487"/>
            <a:ext cx="1453217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单一情感的事件</a:t>
            </a:r>
            <a:endParaRPr lang="en-US" altLang="zh-CN" sz="105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融情于景</a:t>
            </a:r>
            <a:endParaRPr lang="en-US" altLang="zh-CN" sz="105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546706" y="1647334"/>
            <a:ext cx="2140321" cy="2905567"/>
            <a:chOff x="4162" y="3845"/>
            <a:chExt cx="3551" cy="4155"/>
          </a:xfrm>
        </p:grpSpPr>
        <p:sp>
          <p:nvSpPr>
            <p:cNvPr id="101" name="圆角矩形 45"/>
            <p:cNvSpPr/>
            <p:nvPr/>
          </p:nvSpPr>
          <p:spPr>
            <a:xfrm>
              <a:off x="4199" y="3845"/>
              <a:ext cx="3494" cy="784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那个星期天》</a:t>
              </a:r>
            </a:p>
          </p:txBody>
        </p:sp>
        <p:sp>
          <p:nvSpPr>
            <p:cNvPr id="103" name="圆角矩形 49"/>
            <p:cNvSpPr/>
            <p:nvPr/>
          </p:nvSpPr>
          <p:spPr>
            <a:xfrm>
              <a:off x="4162" y="5150"/>
              <a:ext cx="3551" cy="2850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5946" y="4652"/>
              <a:ext cx="2" cy="51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04"/>
            <p:cNvSpPr txBox="1"/>
            <p:nvPr>
              <p:custDataLst>
                <p:tags r:id="rId21"/>
              </p:custDataLst>
            </p:nvPr>
          </p:nvSpPr>
          <p:spPr>
            <a:xfrm>
              <a:off x="4383" y="5359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练习</a:t>
              </a:r>
            </a:p>
          </p:txBody>
        </p:sp>
        <p:cxnSp>
          <p:nvCxnSpPr>
            <p:cNvPr id="106" name="直接连接符 105"/>
            <p:cNvCxnSpPr/>
            <p:nvPr>
              <p:custDataLst>
                <p:tags r:id="rId22"/>
              </p:custDataLst>
            </p:nvPr>
          </p:nvCxnSpPr>
          <p:spPr>
            <a:xfrm flipV="1">
              <a:off x="4178" y="6280"/>
              <a:ext cx="3514" cy="34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文本框 106"/>
            <p:cNvSpPr txBox="1"/>
            <p:nvPr>
              <p:custDataLst>
                <p:tags r:id="rId23"/>
              </p:custDataLst>
            </p:nvPr>
          </p:nvSpPr>
          <p:spPr>
            <a:xfrm>
              <a:off x="5135" y="5375"/>
              <a:ext cx="2265" cy="82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抓细节</a:t>
              </a:r>
              <a:endPara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抓词句</a:t>
              </a:r>
              <a:endPara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抓事件</a:t>
              </a:r>
            </a:p>
          </p:txBody>
        </p:sp>
        <p:sp>
          <p:nvSpPr>
            <p:cNvPr id="108" name="文本框 107"/>
            <p:cNvSpPr txBox="1"/>
            <p:nvPr>
              <p:custDataLst>
                <p:tags r:id="rId24"/>
              </p:custDataLst>
            </p:nvPr>
          </p:nvSpPr>
          <p:spPr>
            <a:xfrm>
              <a:off x="4402" y="6559"/>
              <a:ext cx="719" cy="74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endParaRPr lang="zh-CN" altLang="en-US" sz="105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09" name="文本框 108"/>
            <p:cNvSpPr txBox="1"/>
            <p:nvPr>
              <p:custDataLst>
                <p:tags r:id="rId25"/>
              </p:custDataLst>
            </p:nvPr>
          </p:nvSpPr>
          <p:spPr>
            <a:xfrm>
              <a:off x="5255" y="6419"/>
              <a:ext cx="2162" cy="66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endParaRPr lang="zh-CN" altLang="en-US" sz="105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cxnSp>
          <p:nvCxnSpPr>
            <p:cNvPr id="110" name="直接连接符 109"/>
            <p:cNvCxnSpPr/>
            <p:nvPr>
              <p:custDataLst>
                <p:tags r:id="rId26"/>
              </p:custDataLst>
            </p:nvPr>
          </p:nvCxnSpPr>
          <p:spPr>
            <a:xfrm>
              <a:off x="5026" y="5261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文本框 110"/>
          <p:cNvSpPr txBox="1"/>
          <p:nvPr>
            <p:custDataLst>
              <p:tags r:id="rId7"/>
            </p:custDataLst>
          </p:nvPr>
        </p:nvSpPr>
        <p:spPr>
          <a:xfrm>
            <a:off x="3156206" y="3401518"/>
            <a:ext cx="1453217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融情于景</a:t>
            </a:r>
            <a:endParaRPr lang="en-US" altLang="zh-CN" sz="10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融情于事</a:t>
            </a:r>
            <a:endParaRPr lang="en-US" altLang="zh-CN" sz="10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融情于人</a:t>
            </a:r>
          </a:p>
          <a:p>
            <a:pPr algn="l"/>
            <a:endParaRPr lang="en-US" altLang="zh-CN" sz="10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2" name="文本框 111"/>
          <p:cNvSpPr txBox="1"/>
          <p:nvPr>
            <p:custDataLst>
              <p:tags r:id="rId8"/>
            </p:custDataLst>
          </p:nvPr>
        </p:nvSpPr>
        <p:spPr>
          <a:xfrm>
            <a:off x="2686854" y="4004276"/>
            <a:ext cx="433368" cy="50852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渗透</a:t>
            </a:r>
          </a:p>
        </p:txBody>
      </p:sp>
      <p:sp>
        <p:nvSpPr>
          <p:cNvPr id="113" name="文本框 112"/>
          <p:cNvSpPr txBox="1"/>
          <p:nvPr>
            <p:custDataLst>
              <p:tags r:id="rId9"/>
            </p:custDataLst>
          </p:nvPr>
        </p:nvSpPr>
        <p:spPr>
          <a:xfrm>
            <a:off x="3172972" y="4128741"/>
            <a:ext cx="1453217" cy="25391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105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变化情感的事件</a:t>
            </a:r>
            <a:endParaRPr lang="en-US" altLang="zh-CN" sz="105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744464" y="1649775"/>
            <a:ext cx="2140321" cy="2842631"/>
            <a:chOff x="4162" y="3935"/>
            <a:chExt cx="3551" cy="4065"/>
          </a:xfrm>
        </p:grpSpPr>
        <p:sp>
          <p:nvSpPr>
            <p:cNvPr id="115" name="圆角矩形 45"/>
            <p:cNvSpPr/>
            <p:nvPr/>
          </p:nvSpPr>
          <p:spPr>
            <a:xfrm>
              <a:off x="4199" y="3935"/>
              <a:ext cx="3494" cy="791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《习作例文》</a:t>
              </a:r>
            </a:p>
          </p:txBody>
        </p:sp>
        <p:sp>
          <p:nvSpPr>
            <p:cNvPr id="116" name="圆角矩形 49"/>
            <p:cNvSpPr/>
            <p:nvPr/>
          </p:nvSpPr>
          <p:spPr>
            <a:xfrm>
              <a:off x="4162" y="5261"/>
              <a:ext cx="3551" cy="2739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5944" y="4738"/>
              <a:ext cx="2" cy="51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19"/>
            <p:cNvSpPr txBox="1"/>
            <p:nvPr>
              <p:custDataLst>
                <p:tags r:id="rId17"/>
              </p:custDataLst>
            </p:nvPr>
          </p:nvSpPr>
          <p:spPr>
            <a:xfrm>
              <a:off x="5092" y="5439"/>
              <a:ext cx="2265" cy="128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抓细节</a:t>
              </a:r>
              <a:endPara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抓词句</a:t>
              </a:r>
              <a:endPara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抓事件</a:t>
              </a:r>
              <a:endPara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融情于景</a:t>
              </a:r>
              <a:endParaRPr lang="en-US" altLang="zh-CN" sz="105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融情于人</a:t>
              </a:r>
            </a:p>
          </p:txBody>
        </p:sp>
        <p:sp>
          <p:nvSpPr>
            <p:cNvPr id="121" name="文本框 120"/>
            <p:cNvSpPr txBox="1"/>
            <p:nvPr>
              <p:custDataLst>
                <p:tags r:id="rId18"/>
              </p:custDataLst>
            </p:nvPr>
          </p:nvSpPr>
          <p:spPr>
            <a:xfrm>
              <a:off x="4367" y="5850"/>
              <a:ext cx="719" cy="74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1050" b="1" dirty="0">
                  <a:solidFill>
                    <a:schemeClr val="accent1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练习</a:t>
              </a:r>
            </a:p>
          </p:txBody>
        </p:sp>
        <p:sp>
          <p:nvSpPr>
            <p:cNvPr id="122" name="文本框 121"/>
            <p:cNvSpPr txBox="1"/>
            <p:nvPr>
              <p:custDataLst>
                <p:tags r:id="rId19"/>
              </p:custDataLst>
            </p:nvPr>
          </p:nvSpPr>
          <p:spPr>
            <a:xfrm>
              <a:off x="5255" y="6419"/>
              <a:ext cx="2162" cy="66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endParaRPr lang="zh-CN" altLang="en-US" sz="105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cxnSp>
          <p:nvCxnSpPr>
            <p:cNvPr id="123" name="直接连接符 122"/>
            <p:cNvCxnSpPr/>
            <p:nvPr>
              <p:custDataLst>
                <p:tags r:id="rId20"/>
              </p:custDataLst>
            </p:nvPr>
          </p:nvCxnSpPr>
          <p:spPr>
            <a:xfrm>
              <a:off x="5026" y="5261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" name="文本框 139"/>
          <p:cNvSpPr txBox="1"/>
          <p:nvPr>
            <p:custDataLst>
              <p:tags r:id="rId10"/>
            </p:custDataLst>
          </p:nvPr>
        </p:nvSpPr>
        <p:spPr>
          <a:xfrm>
            <a:off x="2678471" y="3414955"/>
            <a:ext cx="433368" cy="50852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</a:t>
            </a:r>
          </a:p>
        </p:txBody>
      </p:sp>
      <p:cxnSp>
        <p:nvCxnSpPr>
          <p:cNvPr id="141" name="直接连接符 140"/>
          <p:cNvCxnSpPr/>
          <p:nvPr>
            <p:custDataLst>
              <p:tags r:id="rId11"/>
            </p:custDataLst>
          </p:nvPr>
        </p:nvCxnSpPr>
        <p:spPr>
          <a:xfrm flipV="1">
            <a:off x="2551422" y="4014869"/>
            <a:ext cx="2118020" cy="23776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4766654" y="3722278"/>
            <a:ext cx="2084920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/>
          <p:cNvSpPr txBox="1"/>
          <p:nvPr>
            <p:custDataLst>
              <p:tags r:id="rId12"/>
            </p:custDataLst>
          </p:nvPr>
        </p:nvSpPr>
        <p:spPr>
          <a:xfrm>
            <a:off x="4860032" y="3835829"/>
            <a:ext cx="433368" cy="50852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</a:t>
            </a:r>
          </a:p>
        </p:txBody>
      </p:sp>
      <p:sp>
        <p:nvSpPr>
          <p:cNvPr id="145" name="文本框 144"/>
          <p:cNvSpPr txBox="1"/>
          <p:nvPr>
            <p:custDataLst>
              <p:tags r:id="rId13"/>
            </p:custDataLst>
          </p:nvPr>
        </p:nvSpPr>
        <p:spPr>
          <a:xfrm>
            <a:off x="5332067" y="3722466"/>
            <a:ext cx="1453217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围绕一条主线表达情感</a:t>
            </a:r>
            <a:endParaRPr lang="en-US" altLang="zh-CN" sz="10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选择合适的材料表达情感</a:t>
            </a:r>
            <a:endParaRPr lang="en-US" altLang="zh-CN" sz="10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989549" y="1666895"/>
            <a:ext cx="2155388" cy="2858715"/>
            <a:chOff x="4033" y="3899"/>
            <a:chExt cx="3576" cy="4088"/>
          </a:xfrm>
        </p:grpSpPr>
        <p:sp>
          <p:nvSpPr>
            <p:cNvPr id="147" name="圆角矩形 45"/>
            <p:cNvSpPr/>
            <p:nvPr/>
          </p:nvSpPr>
          <p:spPr>
            <a:xfrm>
              <a:off x="4115" y="3899"/>
              <a:ext cx="3494" cy="791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《让真情自然流露》</a:t>
              </a:r>
            </a:p>
          </p:txBody>
        </p:sp>
        <p:sp>
          <p:nvSpPr>
            <p:cNvPr id="148" name="圆角矩形 49"/>
            <p:cNvSpPr/>
            <p:nvPr/>
          </p:nvSpPr>
          <p:spPr>
            <a:xfrm>
              <a:off x="4033" y="5232"/>
              <a:ext cx="3551" cy="2739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5946" y="4678"/>
              <a:ext cx="2" cy="51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文本框 149"/>
            <p:cNvSpPr txBox="1"/>
            <p:nvPr>
              <p:custDataLst>
                <p:tags r:id="rId14"/>
              </p:custDataLst>
            </p:nvPr>
          </p:nvSpPr>
          <p:spPr>
            <a:xfrm>
              <a:off x="4875" y="6038"/>
              <a:ext cx="2265" cy="105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>
                <a:buClrTx/>
                <a:buSzTx/>
                <a:buNone/>
              </a:pPr>
              <a:r>
                <a:rPr lang="zh-CN" altLang="en-US" sz="1050" b="1" dirty="0">
                  <a:solidFill>
                    <a:schemeClr val="accent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选择合适的材料，综合运用多种方法，让真情自然流露</a:t>
              </a:r>
            </a:p>
            <a:p>
              <a:pPr algn="l"/>
              <a:endParaRPr lang="zh-CN" altLang="en-US" sz="10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51" name="文本框 150"/>
            <p:cNvSpPr txBox="1"/>
            <p:nvPr>
              <p:custDataLst>
                <p:tags r:id="rId15"/>
              </p:custDataLst>
            </p:nvPr>
          </p:nvSpPr>
          <p:spPr>
            <a:xfrm>
              <a:off x="4169" y="6209"/>
              <a:ext cx="719" cy="74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sz="1050" b="1" dirty="0">
                  <a:solidFill>
                    <a:schemeClr val="accent1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 习</a:t>
              </a:r>
            </a:p>
          </p:txBody>
        </p:sp>
        <p:cxnSp>
          <p:nvCxnSpPr>
            <p:cNvPr id="153" name="直接连接符 152"/>
            <p:cNvCxnSpPr/>
            <p:nvPr>
              <p:custDataLst>
                <p:tags r:id="rId16"/>
              </p:custDataLst>
            </p:nvPr>
          </p:nvCxnSpPr>
          <p:spPr>
            <a:xfrm>
              <a:off x="4749" y="5262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5" name="直接连接符 154"/>
          <p:cNvCxnSpPr/>
          <p:nvPr/>
        </p:nvCxnSpPr>
        <p:spPr>
          <a:xfrm>
            <a:off x="5052669" y="4500286"/>
            <a:ext cx="0" cy="209723"/>
          </a:xfrm>
          <a:prstGeom prst="line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 flipH="1">
            <a:off x="8182221" y="4538516"/>
            <a:ext cx="4763" cy="269081"/>
          </a:xfrm>
          <a:prstGeom prst="line">
            <a:avLst/>
          </a:prstGeom>
          <a:solidFill>
            <a:schemeClr val="bg1"/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圆角矩形 60"/>
          <p:cNvSpPr/>
          <p:nvPr/>
        </p:nvSpPr>
        <p:spPr>
          <a:xfrm>
            <a:off x="6989549" y="4778227"/>
            <a:ext cx="1617345" cy="379350"/>
          </a:xfrm>
          <a:prstGeom prst="roundRect">
            <a:avLst>
              <a:gd name="adj" fmla="val 36307"/>
            </a:avLst>
          </a:prstGeom>
          <a:solidFill>
            <a:schemeClr val="bg1"/>
          </a:solidFill>
          <a:ln w="539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书浓浓情感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3762767" y="4126212"/>
            <a:ext cx="5673566" cy="965835"/>
            <a:chOff x="-3210" y="7995"/>
            <a:chExt cx="11913" cy="2028"/>
          </a:xfrm>
        </p:grpSpPr>
        <p:cxnSp>
          <p:nvCxnSpPr>
            <p:cNvPr id="56" name="直接连接符 55"/>
            <p:cNvCxnSpPr/>
            <p:nvPr/>
          </p:nvCxnSpPr>
          <p:spPr>
            <a:xfrm flipH="1">
              <a:off x="8690" y="7995"/>
              <a:ext cx="13" cy="65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圆角矩形 56"/>
            <p:cNvSpPr/>
            <p:nvPr/>
          </p:nvSpPr>
          <p:spPr>
            <a:xfrm>
              <a:off x="-3210" y="9116"/>
              <a:ext cx="3396" cy="907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忆深深期盼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378143" y="627534"/>
            <a:ext cx="3702446" cy="419427"/>
          </a:xfrm>
          <a:prstGeom prst="rect">
            <a:avLst/>
          </a:prstGeom>
          <a:grpFill/>
          <a:ln>
            <a:solidFill>
              <a:schemeClr val="accent1">
                <a:lumMod val="5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书真情实感，制时光胶囊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0"/>
          <p:cNvSpPr/>
          <p:nvPr/>
        </p:nvSpPr>
        <p:spPr>
          <a:xfrm>
            <a:off x="5676113" y="3298010"/>
            <a:ext cx="768855" cy="588348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任意多边形 22"/>
          <p:cNvSpPr/>
          <p:nvPr/>
        </p:nvSpPr>
        <p:spPr>
          <a:xfrm flipV="1">
            <a:off x="5749237" y="3729730"/>
            <a:ext cx="720473" cy="588346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任意多边形 3"/>
          <p:cNvSpPr/>
          <p:nvPr/>
        </p:nvSpPr>
        <p:spPr>
          <a:xfrm>
            <a:off x="5634781" y="719242"/>
            <a:ext cx="97341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1" name="任意多边形 4"/>
          <p:cNvSpPr/>
          <p:nvPr/>
        </p:nvSpPr>
        <p:spPr>
          <a:xfrm flipV="1">
            <a:off x="2547828" y="2462320"/>
            <a:ext cx="1058470" cy="1261219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647121" y="2443292"/>
            <a:ext cx="849076" cy="0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任意多边形 6"/>
          <p:cNvSpPr/>
          <p:nvPr/>
        </p:nvSpPr>
        <p:spPr>
          <a:xfrm>
            <a:off x="2601843" y="1148942"/>
            <a:ext cx="907378" cy="936000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4" name="任意多边形 10"/>
          <p:cNvSpPr/>
          <p:nvPr/>
        </p:nvSpPr>
        <p:spPr>
          <a:xfrm flipV="1">
            <a:off x="5732655" y="1079027"/>
            <a:ext cx="857076" cy="353336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203598"/>
            <a:ext cx="2490345" cy="18164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: 圆角 11"/>
          <p:cNvSpPr/>
          <p:nvPr/>
        </p:nvSpPr>
        <p:spPr>
          <a:xfrm>
            <a:off x="3406233" y="900137"/>
            <a:ext cx="2317429" cy="39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任务一：惜匆匆时光</a:t>
            </a:r>
          </a:p>
        </p:txBody>
      </p:sp>
      <p:sp>
        <p:nvSpPr>
          <p:cNvPr id="37" name="矩形: 圆角 19"/>
          <p:cNvSpPr/>
          <p:nvPr/>
        </p:nvSpPr>
        <p:spPr>
          <a:xfrm>
            <a:off x="6350450" y="629113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活动一：品词读文，感时光匆匆</a:t>
            </a:r>
          </a:p>
        </p:txBody>
      </p:sp>
      <p:sp>
        <p:nvSpPr>
          <p:cNvPr id="38" name="带形: 上凸弯 37"/>
          <p:cNvSpPr/>
          <p:nvPr/>
        </p:nvSpPr>
        <p:spPr>
          <a:xfrm>
            <a:off x="358974" y="2884652"/>
            <a:ext cx="2700858" cy="784299"/>
          </a:xfrm>
          <a:prstGeom prst="ellipseRibbon2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rial" panose="020B0604020202020204"/>
              </a:rPr>
              <a:t>书真情实感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Arial" panose="020B0604020202020204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rial" panose="020B0604020202020204"/>
              </a:rPr>
              <a:t>制时光胶囊</a:t>
            </a:r>
          </a:p>
        </p:txBody>
      </p:sp>
      <p:cxnSp>
        <p:nvCxnSpPr>
          <p:cNvPr id="39" name="直接连接符 38"/>
          <p:cNvCxnSpPr>
            <a:stCxn id="36" idx="3"/>
          </p:cNvCxnSpPr>
          <p:nvPr/>
        </p:nvCxnSpPr>
        <p:spPr>
          <a:xfrm>
            <a:off x="5723662" y="1098137"/>
            <a:ext cx="922445" cy="21478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矩形: 圆角 19"/>
          <p:cNvSpPr/>
          <p:nvPr/>
        </p:nvSpPr>
        <p:spPr>
          <a:xfrm>
            <a:off x="6368314" y="955878"/>
            <a:ext cx="2380698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活动二：体会写法，说快乐之情</a:t>
            </a:r>
          </a:p>
        </p:txBody>
      </p:sp>
      <p:sp>
        <p:nvSpPr>
          <p:cNvPr id="41" name="矩形: 圆角 19"/>
          <p:cNvSpPr/>
          <p:nvPr/>
        </p:nvSpPr>
        <p:spPr>
          <a:xfrm>
            <a:off x="6377563" y="1300758"/>
            <a:ext cx="2371733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活动三：链接生活，写真情实感</a:t>
            </a:r>
          </a:p>
        </p:txBody>
      </p:sp>
      <p:sp>
        <p:nvSpPr>
          <p:cNvPr id="42" name="任意多边形 3"/>
          <p:cNvSpPr/>
          <p:nvPr/>
        </p:nvSpPr>
        <p:spPr>
          <a:xfrm>
            <a:off x="5732655" y="2034366"/>
            <a:ext cx="811164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43" name="任意多边形 10"/>
          <p:cNvSpPr/>
          <p:nvPr/>
        </p:nvSpPr>
        <p:spPr>
          <a:xfrm flipV="1">
            <a:off x="5732654" y="2434739"/>
            <a:ext cx="792699" cy="312748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44" name="矩形: 圆角 19"/>
          <p:cNvSpPr/>
          <p:nvPr/>
        </p:nvSpPr>
        <p:spPr>
          <a:xfrm>
            <a:off x="6359699" y="1938172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活动一：寻找期盼，感光声之变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732654" y="2434739"/>
            <a:ext cx="849076" cy="0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矩形: 圆角 19"/>
          <p:cNvSpPr/>
          <p:nvPr/>
        </p:nvSpPr>
        <p:spPr>
          <a:xfrm>
            <a:off x="6377563" y="2264937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活动二：回忆课堂，悟不舍之情</a:t>
            </a:r>
          </a:p>
        </p:txBody>
      </p:sp>
      <p:sp>
        <p:nvSpPr>
          <p:cNvPr id="47" name="矩形: 圆角 19"/>
          <p:cNvSpPr/>
          <p:nvPr/>
        </p:nvSpPr>
        <p:spPr>
          <a:xfrm>
            <a:off x="6386812" y="2609817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活动三：沐浴阳光，知生活之暖</a:t>
            </a:r>
          </a:p>
        </p:txBody>
      </p:sp>
      <p:sp>
        <p:nvSpPr>
          <p:cNvPr id="48" name="矩形: 圆角 28"/>
          <p:cNvSpPr/>
          <p:nvPr/>
        </p:nvSpPr>
        <p:spPr>
          <a:xfrm>
            <a:off x="3348503" y="2266928"/>
            <a:ext cx="2373388" cy="39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任务二：忆深深期盼</a:t>
            </a:r>
          </a:p>
        </p:txBody>
      </p:sp>
      <p:sp>
        <p:nvSpPr>
          <p:cNvPr id="49" name="任意多边形 3"/>
          <p:cNvSpPr/>
          <p:nvPr/>
        </p:nvSpPr>
        <p:spPr>
          <a:xfrm>
            <a:off x="5706785" y="3581061"/>
            <a:ext cx="720230" cy="209322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50" name="任意多边形 10"/>
          <p:cNvSpPr/>
          <p:nvPr/>
        </p:nvSpPr>
        <p:spPr>
          <a:xfrm flipV="1">
            <a:off x="5721891" y="3742090"/>
            <a:ext cx="790271" cy="243686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51" name="矩形: 圆角 28"/>
          <p:cNvSpPr/>
          <p:nvPr/>
        </p:nvSpPr>
        <p:spPr>
          <a:xfrm>
            <a:off x="3308662" y="3589775"/>
            <a:ext cx="2442666" cy="39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任务三：书浓浓真情</a:t>
            </a:r>
          </a:p>
        </p:txBody>
      </p:sp>
      <p:sp>
        <p:nvSpPr>
          <p:cNvPr id="52" name="矩形: 圆角 19"/>
          <p:cNvSpPr/>
          <p:nvPr/>
        </p:nvSpPr>
        <p:spPr>
          <a:xfrm>
            <a:off x="6364845" y="3140489"/>
            <a:ext cx="2419307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活动一：聊感受，忆</a:t>
            </a:r>
            <a:r>
              <a:rPr lang="zh-CN" altLang="en-US" sz="1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往事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sp>
        <p:nvSpPr>
          <p:cNvPr id="53" name="矩形: 圆角 19"/>
          <p:cNvSpPr/>
          <p:nvPr/>
        </p:nvSpPr>
        <p:spPr>
          <a:xfrm>
            <a:off x="6382709" y="3467254"/>
            <a:ext cx="2401991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活动二：理思路，定情感</a:t>
            </a:r>
          </a:p>
        </p:txBody>
      </p:sp>
      <p:sp>
        <p:nvSpPr>
          <p:cNvPr id="54" name="矩形: 圆角 19"/>
          <p:cNvSpPr/>
          <p:nvPr/>
        </p:nvSpPr>
        <p:spPr>
          <a:xfrm>
            <a:off x="6391958" y="3812134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活动三：写我心，表情感</a:t>
            </a:r>
          </a:p>
        </p:txBody>
      </p:sp>
      <p:sp>
        <p:nvSpPr>
          <p:cNvPr id="55" name="矩形: 圆角 19"/>
          <p:cNvSpPr/>
          <p:nvPr/>
        </p:nvSpPr>
        <p:spPr>
          <a:xfrm>
            <a:off x="6377562" y="4187155"/>
            <a:ext cx="2406979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活动四：雕真情，存胶囊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2939037" y="3444691"/>
            <a:ext cx="2952328" cy="7244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6184884" y="4068882"/>
            <a:ext cx="2662885" cy="66197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0"/>
          <p:cNvSpPr/>
          <p:nvPr/>
        </p:nvSpPr>
        <p:spPr>
          <a:xfrm>
            <a:off x="5676113" y="3298010"/>
            <a:ext cx="768855" cy="588348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任意多边形 22"/>
          <p:cNvSpPr/>
          <p:nvPr/>
        </p:nvSpPr>
        <p:spPr>
          <a:xfrm flipV="1">
            <a:off x="5749237" y="3729730"/>
            <a:ext cx="720473" cy="588346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任意多边形 3"/>
          <p:cNvSpPr/>
          <p:nvPr/>
        </p:nvSpPr>
        <p:spPr>
          <a:xfrm>
            <a:off x="5634781" y="719242"/>
            <a:ext cx="97341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1" name="任意多边形 4"/>
          <p:cNvSpPr/>
          <p:nvPr/>
        </p:nvSpPr>
        <p:spPr>
          <a:xfrm flipV="1">
            <a:off x="2547828" y="2462320"/>
            <a:ext cx="1058470" cy="1261219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647121" y="2443292"/>
            <a:ext cx="849076" cy="0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任意多边形 6"/>
          <p:cNvSpPr/>
          <p:nvPr/>
        </p:nvSpPr>
        <p:spPr>
          <a:xfrm>
            <a:off x="2601843" y="1148942"/>
            <a:ext cx="907378" cy="936000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4" name="任意多边形 10"/>
          <p:cNvSpPr/>
          <p:nvPr/>
        </p:nvSpPr>
        <p:spPr>
          <a:xfrm flipV="1">
            <a:off x="5732655" y="1079027"/>
            <a:ext cx="857076" cy="353336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203598"/>
            <a:ext cx="2490345" cy="18164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: 圆角 11"/>
          <p:cNvSpPr/>
          <p:nvPr/>
        </p:nvSpPr>
        <p:spPr>
          <a:xfrm>
            <a:off x="3406233" y="900137"/>
            <a:ext cx="2317429" cy="39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任务一：惜匆匆时光</a:t>
            </a:r>
          </a:p>
        </p:txBody>
      </p:sp>
      <p:sp>
        <p:nvSpPr>
          <p:cNvPr id="37" name="矩形: 圆角 19"/>
          <p:cNvSpPr/>
          <p:nvPr/>
        </p:nvSpPr>
        <p:spPr>
          <a:xfrm>
            <a:off x="6350450" y="629113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活动一：品词读文，感时光匆匆</a:t>
            </a:r>
          </a:p>
        </p:txBody>
      </p:sp>
      <p:sp>
        <p:nvSpPr>
          <p:cNvPr id="38" name="带形: 上凸弯 37"/>
          <p:cNvSpPr/>
          <p:nvPr/>
        </p:nvSpPr>
        <p:spPr>
          <a:xfrm>
            <a:off x="358974" y="2884652"/>
            <a:ext cx="2700858" cy="784299"/>
          </a:xfrm>
          <a:prstGeom prst="ellipseRibbon2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rial" panose="020B0604020202020204"/>
              </a:rPr>
              <a:t>书真情实感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Arial" panose="020B0604020202020204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rial" panose="020B0604020202020204"/>
              </a:rPr>
              <a:t>制时光胶囊</a:t>
            </a:r>
          </a:p>
        </p:txBody>
      </p:sp>
      <p:cxnSp>
        <p:nvCxnSpPr>
          <p:cNvPr id="39" name="直接连接符 38"/>
          <p:cNvCxnSpPr>
            <a:stCxn id="36" idx="3"/>
          </p:cNvCxnSpPr>
          <p:nvPr/>
        </p:nvCxnSpPr>
        <p:spPr>
          <a:xfrm>
            <a:off x="5723662" y="1098137"/>
            <a:ext cx="922445" cy="21478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矩形: 圆角 19"/>
          <p:cNvSpPr/>
          <p:nvPr/>
        </p:nvSpPr>
        <p:spPr>
          <a:xfrm>
            <a:off x="6368314" y="955878"/>
            <a:ext cx="2380698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活动二：体会写法，说快乐之情</a:t>
            </a:r>
          </a:p>
        </p:txBody>
      </p:sp>
      <p:sp>
        <p:nvSpPr>
          <p:cNvPr id="41" name="矩形: 圆角 19"/>
          <p:cNvSpPr/>
          <p:nvPr/>
        </p:nvSpPr>
        <p:spPr>
          <a:xfrm>
            <a:off x="6377563" y="1300758"/>
            <a:ext cx="2371733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活动三：链接生活，写真情实感</a:t>
            </a:r>
          </a:p>
        </p:txBody>
      </p:sp>
      <p:sp>
        <p:nvSpPr>
          <p:cNvPr id="42" name="任意多边形 3"/>
          <p:cNvSpPr/>
          <p:nvPr/>
        </p:nvSpPr>
        <p:spPr>
          <a:xfrm>
            <a:off x="5732655" y="2034366"/>
            <a:ext cx="811164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43" name="任意多边形 10"/>
          <p:cNvSpPr/>
          <p:nvPr/>
        </p:nvSpPr>
        <p:spPr>
          <a:xfrm flipV="1">
            <a:off x="5732654" y="2434739"/>
            <a:ext cx="792699" cy="312748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44" name="矩形: 圆角 19"/>
          <p:cNvSpPr/>
          <p:nvPr/>
        </p:nvSpPr>
        <p:spPr>
          <a:xfrm>
            <a:off x="6359699" y="1938172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活动一：寻找期盼，感光声之变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732654" y="2434739"/>
            <a:ext cx="849076" cy="0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矩形: 圆角 19"/>
          <p:cNvSpPr/>
          <p:nvPr/>
        </p:nvSpPr>
        <p:spPr>
          <a:xfrm>
            <a:off x="6377563" y="2264937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活动二：回忆课堂，悟不舍之情</a:t>
            </a:r>
          </a:p>
        </p:txBody>
      </p:sp>
      <p:sp>
        <p:nvSpPr>
          <p:cNvPr id="47" name="矩形: 圆角 19"/>
          <p:cNvSpPr/>
          <p:nvPr/>
        </p:nvSpPr>
        <p:spPr>
          <a:xfrm>
            <a:off x="6386812" y="2609817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活动三：沐浴阳光，知生活之暖</a:t>
            </a:r>
          </a:p>
        </p:txBody>
      </p:sp>
      <p:sp>
        <p:nvSpPr>
          <p:cNvPr id="48" name="矩形: 圆角 28"/>
          <p:cNvSpPr/>
          <p:nvPr/>
        </p:nvSpPr>
        <p:spPr>
          <a:xfrm>
            <a:off x="3348503" y="2266928"/>
            <a:ext cx="2373388" cy="39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任务二：忆深深期盼</a:t>
            </a:r>
          </a:p>
        </p:txBody>
      </p:sp>
      <p:sp>
        <p:nvSpPr>
          <p:cNvPr id="49" name="任意多边形 3"/>
          <p:cNvSpPr/>
          <p:nvPr/>
        </p:nvSpPr>
        <p:spPr>
          <a:xfrm>
            <a:off x="5706785" y="3581061"/>
            <a:ext cx="720230" cy="209322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50" name="任意多边形 10"/>
          <p:cNvSpPr/>
          <p:nvPr/>
        </p:nvSpPr>
        <p:spPr>
          <a:xfrm flipV="1">
            <a:off x="5721891" y="3742090"/>
            <a:ext cx="790271" cy="243686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51" name="矩形: 圆角 28"/>
          <p:cNvSpPr/>
          <p:nvPr/>
        </p:nvSpPr>
        <p:spPr>
          <a:xfrm>
            <a:off x="3308662" y="3589775"/>
            <a:ext cx="2442666" cy="39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任务三：书浓浓真情</a:t>
            </a:r>
          </a:p>
        </p:txBody>
      </p:sp>
      <p:sp>
        <p:nvSpPr>
          <p:cNvPr id="52" name="矩形: 圆角 19"/>
          <p:cNvSpPr/>
          <p:nvPr/>
        </p:nvSpPr>
        <p:spPr>
          <a:xfrm>
            <a:off x="6364845" y="3140489"/>
            <a:ext cx="2419307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活动一：聊感受，忆</a:t>
            </a:r>
            <a:r>
              <a:rPr lang="zh-CN" altLang="en-US" sz="1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往事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sp>
        <p:nvSpPr>
          <p:cNvPr id="53" name="矩形: 圆角 19"/>
          <p:cNvSpPr/>
          <p:nvPr/>
        </p:nvSpPr>
        <p:spPr>
          <a:xfrm>
            <a:off x="6382709" y="3467254"/>
            <a:ext cx="2401991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活动二：理思路，定情感</a:t>
            </a:r>
          </a:p>
        </p:txBody>
      </p:sp>
      <p:sp>
        <p:nvSpPr>
          <p:cNvPr id="54" name="矩形: 圆角 19"/>
          <p:cNvSpPr/>
          <p:nvPr/>
        </p:nvSpPr>
        <p:spPr>
          <a:xfrm>
            <a:off x="6391958" y="3812134"/>
            <a:ext cx="2398014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活动三：写我心，表情感</a:t>
            </a:r>
          </a:p>
        </p:txBody>
      </p:sp>
      <p:sp>
        <p:nvSpPr>
          <p:cNvPr id="55" name="矩形: 圆角 19"/>
          <p:cNvSpPr/>
          <p:nvPr/>
        </p:nvSpPr>
        <p:spPr>
          <a:xfrm>
            <a:off x="6377562" y="4187155"/>
            <a:ext cx="2406979" cy="274836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活动四：雕真情，存胶囊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2939037" y="3444691"/>
            <a:ext cx="2952328" cy="7244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6184884" y="4068882"/>
            <a:ext cx="2662885" cy="66197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二十年后再相会  片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42969" y="481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4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1105582"/>
            <a:ext cx="4550213" cy="2906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60712" y="1059582"/>
            <a:ext cx="4461373" cy="29523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402" y="267494"/>
            <a:ext cx="6274798" cy="432048"/>
          </a:xfrm>
          <a:prstGeom prst="rect">
            <a:avLst/>
          </a:prstGeo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765175" algn="l"/>
            <a:r>
              <a:rPr lang="en-US" altLang="zh-CN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活动二：自评互评，展现习作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868" y="-164554"/>
            <a:ext cx="767698" cy="105958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764" y="2787774"/>
            <a:ext cx="2014156" cy="201415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37158" y="1025636"/>
            <a:ext cx="5904656" cy="2103708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62480" y="1025636"/>
            <a:ext cx="2949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自评互评要求：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712" y="1563638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对照评改表的要求认真自评和互评。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02186" y="2193240"/>
            <a:ext cx="4802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在习作中，用“</a:t>
            </a:r>
            <a:r>
              <a:rPr lang="zh-CN" altLang="en-US" sz="1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”画出直接抒情的句子，用“</a:t>
            </a:r>
            <a:r>
              <a:rPr lang="en-US" altLang="zh-CN" sz="1800" b="1" u="wavyHeavy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”画出间接抒情的句子。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1566" y="4329019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李世雅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追悔莫及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0446" y="4288012"/>
            <a:ext cx="1549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李明轩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沉痛的回忆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31496" y="4288012"/>
            <a:ext cx="1660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刘思辰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不舍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1B091A-989B-6F8D-11AD-F4BF459239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" b="3447"/>
          <a:stretch/>
        </p:blipFill>
        <p:spPr>
          <a:xfrm>
            <a:off x="107504" y="195486"/>
            <a:ext cx="2776898" cy="367992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EBEF99E-2D71-8493-4DB7-4B84E2496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 t="8000" r="5093" b="15001"/>
          <a:stretch/>
        </p:blipFill>
        <p:spPr>
          <a:xfrm>
            <a:off x="2884402" y="270713"/>
            <a:ext cx="2935351" cy="36691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77C84FA-FECD-2B20-C2BF-B7CC817167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4"/>
          <a:stretch/>
        </p:blipFill>
        <p:spPr>
          <a:xfrm>
            <a:off x="5819752" y="195486"/>
            <a:ext cx="2976651" cy="37444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4083918"/>
            <a:ext cx="2147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王子予义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悲痛的记忆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9616" y="4072821"/>
            <a:ext cx="1660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朱绍天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风波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6176" y="406007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夏明朗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比赛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F23BAD-8D61-708D-5CB0-7F87846387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" t="6600" r="5124" b="15001"/>
          <a:stretch/>
        </p:blipFill>
        <p:spPr>
          <a:xfrm>
            <a:off x="84417" y="195486"/>
            <a:ext cx="2772309" cy="35283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48106C3-9493-FECE-A8F5-D69B95A134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" t="5201" r="8045" b="13600"/>
          <a:stretch/>
        </p:blipFill>
        <p:spPr>
          <a:xfrm>
            <a:off x="2868653" y="231490"/>
            <a:ext cx="2681678" cy="34563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F2026F9-92CE-CF9A-81FA-EEB935A179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8" t="5201" r="7834" b="16401"/>
          <a:stretch/>
        </p:blipFill>
        <p:spPr>
          <a:xfrm>
            <a:off x="5652120" y="123478"/>
            <a:ext cx="2951042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4083918"/>
            <a:ext cx="2147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李欣玥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离别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9616" y="4072821"/>
            <a:ext cx="1660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张芸溪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那次体锻课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6176" y="406007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高嘉霖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考后之情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385303F-3D00-41C3-1824-C0C91DD5EB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" t="3800" r="7316" b="13601"/>
          <a:stretch/>
        </p:blipFill>
        <p:spPr>
          <a:xfrm>
            <a:off x="136954" y="65266"/>
            <a:ext cx="2944576" cy="36586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EDF1A16-D498-D96B-3ED1-127E892F6E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2" t="5201" r="8132" b="8001"/>
          <a:stretch/>
        </p:blipFill>
        <p:spPr>
          <a:xfrm>
            <a:off x="3097392" y="29773"/>
            <a:ext cx="2861737" cy="40324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CACFCCB-36D3-F9AA-8509-99B2B9CCE9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 t="6602" r="6806" b="13600"/>
          <a:stretch/>
        </p:blipFill>
        <p:spPr>
          <a:xfrm>
            <a:off x="5994545" y="50223"/>
            <a:ext cx="2771355" cy="3673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584020" y="4587974"/>
            <a:ext cx="1852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秦晴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1C0D2C0-29EE-A005-3A22-875A1B2879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6602" r="3217" b="3801"/>
          <a:stretch/>
        </p:blipFill>
        <p:spPr>
          <a:xfrm>
            <a:off x="2339752" y="119011"/>
            <a:ext cx="3456384" cy="44241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E7F2782-F315-57B7-D0F1-8305B6EC0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95486"/>
            <a:ext cx="8105775" cy="26574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对话气泡: 椭圆形 6"/>
          <p:cNvSpPr/>
          <p:nvPr/>
        </p:nvSpPr>
        <p:spPr>
          <a:xfrm>
            <a:off x="6300192" y="2913653"/>
            <a:ext cx="3528392" cy="511012"/>
          </a:xfrm>
          <a:prstGeom prst="wedgeEllipseCallout">
            <a:avLst>
              <a:gd name="adj1" fmla="val -68082"/>
              <a:gd name="adj2" fmla="val -218534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直接抒情：</a:t>
            </a:r>
            <a:r>
              <a:rPr lang="zh-CN" altLang="en-US" sz="1100" dirty="0">
                <a:solidFill>
                  <a:srgbClr val="FF0000"/>
                </a:solidFill>
              </a:rPr>
              <a:t>用细节（修辞、标点）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915816" y="4587974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李永瀚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学骑自行车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EDB967-747F-9F8B-23A6-9607479EB5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0"/>
            <a:ext cx="3842195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E8BFEFD-5B5D-9CAF-4D8C-33BD2056A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46" y="444599"/>
            <a:ext cx="7858125" cy="41433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对话气泡: 椭圆形 5"/>
          <p:cNvSpPr/>
          <p:nvPr/>
        </p:nvSpPr>
        <p:spPr>
          <a:xfrm>
            <a:off x="2339752" y="339502"/>
            <a:ext cx="3744416" cy="648072"/>
          </a:xfrm>
          <a:prstGeom prst="wedgeEllipseCallout">
            <a:avLst>
              <a:gd name="adj1" fmla="val 3169"/>
              <a:gd name="adj2" fmla="val 84169"/>
            </a:avLst>
          </a:prstGeom>
          <a:solidFill>
            <a:srgbClr val="EAB739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融情于人：用动作、神态</a:t>
            </a:r>
            <a:r>
              <a:rPr lang="en-US" altLang="zh-CN" dirty="0">
                <a:solidFill>
                  <a:srgbClr val="FF0000"/>
                </a:solidFill>
              </a:rPr>
              <a:t>……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  <p:tag name="COMMONDATA" val="eyJoZGlkIjoiZjUxNjliOWJjZGYyZjlmNzc4NDZkMGZjMmFhZTk5O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458,&quot;width&quot;:145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458,&quot;width&quot;:145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458,&quot;width&quot;:145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2502,&quot;width&quot;:250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主题1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</Words>
  <Application>Microsoft Office PowerPoint</Application>
  <PresentationFormat>全屏显示(16:9)</PresentationFormat>
  <Paragraphs>117</Paragraphs>
  <Slides>22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宋体</vt:lpstr>
      <vt:lpstr>华文隶书</vt:lpstr>
      <vt:lpstr>Calibri</vt:lpstr>
      <vt:lpstr>Arial</vt:lpstr>
      <vt:lpstr>黑体</vt:lpstr>
      <vt:lpstr>隶书</vt:lpstr>
      <vt:lpstr>Times New Roman</vt:lpstr>
      <vt:lpstr>楷体</vt:lpstr>
      <vt:lpstr>主题1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</cp:revision>
  <cp:lastPrinted>2023-12-30T04:53:00Z</cp:lastPrinted>
  <dcterms:created xsi:type="dcterms:W3CDTF">2023-12-30T04:53:00Z</dcterms:created>
  <dcterms:modified xsi:type="dcterms:W3CDTF">2024-05-16T02:47:05Z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B4201E19782E40D784FC6C330481D081</vt:lpwstr>
  </property>
  <property fmtid="{D5CDD505-2E9C-101B-9397-08002B2CF9AE}" pid="3" name="KSOProductBuildVer">
    <vt:lpwstr>2052-11.1.0.14036</vt:lpwstr>
  </property>
</Properties>
</file>