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6" r:id="rId2"/>
  </p:sldMasterIdLst>
  <p:notesMasterIdLst>
    <p:notesMasterId r:id="rId35"/>
  </p:notesMasterIdLst>
  <p:handoutMasterIdLst>
    <p:handoutMasterId r:id="rId36"/>
  </p:handoutMasterIdLst>
  <p:sldIdLst>
    <p:sldId id="1918" r:id="rId3"/>
    <p:sldId id="1975" r:id="rId4"/>
    <p:sldId id="2047" r:id="rId5"/>
    <p:sldId id="1977" r:id="rId6"/>
    <p:sldId id="1946" r:id="rId7"/>
    <p:sldId id="1994" r:id="rId8"/>
    <p:sldId id="1958" r:id="rId9"/>
    <p:sldId id="2024" r:id="rId10"/>
    <p:sldId id="2054" r:id="rId11"/>
    <p:sldId id="2055" r:id="rId12"/>
    <p:sldId id="2056" r:id="rId13"/>
    <p:sldId id="2025" r:id="rId14"/>
    <p:sldId id="2031" r:id="rId15"/>
    <p:sldId id="1979" r:id="rId16"/>
    <p:sldId id="2028" r:id="rId17"/>
    <p:sldId id="1926" r:id="rId18"/>
    <p:sldId id="2011" r:id="rId19"/>
    <p:sldId id="2012" r:id="rId20"/>
    <p:sldId id="2017" r:id="rId21"/>
    <p:sldId id="1957" r:id="rId22"/>
    <p:sldId id="2088" r:id="rId23"/>
    <p:sldId id="2033" r:id="rId24"/>
    <p:sldId id="2062" r:id="rId25"/>
    <p:sldId id="2029" r:id="rId26"/>
    <p:sldId id="2038" r:id="rId27"/>
    <p:sldId id="2072" r:id="rId28"/>
    <p:sldId id="2073" r:id="rId29"/>
    <p:sldId id="2074" r:id="rId30"/>
    <p:sldId id="2075" r:id="rId31"/>
    <p:sldId id="2076" r:id="rId32"/>
    <p:sldId id="1943" r:id="rId33"/>
    <p:sldId id="1937" r:id="rId3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7"/>
    </p:embeddedFont>
    <p:embeddedFont>
      <p:font typeface="隶书" panose="02010509060101010101" pitchFamily="49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3">
          <p15:clr>
            <a:srgbClr val="A4A3A4"/>
          </p15:clr>
        </p15:guide>
        <p15:guide id="2" pos="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3">
          <p15:clr>
            <a:srgbClr val="A4A3A4"/>
          </p15:clr>
        </p15:guide>
        <p15:guide id="2" pos="22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739"/>
    <a:srgbClr val="FF9933"/>
    <a:srgbClr val="E3AD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32" autoAdjust="0"/>
    <p:restoredTop sz="94519" autoAdjust="0"/>
  </p:normalViewPr>
  <p:slideViewPr>
    <p:cSldViewPr>
      <p:cViewPr varScale="1">
        <p:scale>
          <a:sx n="101" d="100"/>
          <a:sy n="101" d="100"/>
        </p:scale>
        <p:origin x="69" y="381"/>
      </p:cViewPr>
      <p:guideLst>
        <p:guide orient="horz" pos="3153"/>
        <p:guide pos="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3"/>
        <p:guide pos="22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2024/5/15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2024/5/15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9821049-8E43-8741-A454-01D6A2389D6C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2024/5/15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CB1E060-5A8F-EC49-8C1D-8D20DFF9545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tif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" y="3939902"/>
            <a:ext cx="898905" cy="11115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DD7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BDAAgGBgcGBQgHBwcJCQgKDBQNDAsLDBkSEw8UHRofHh0aHBwgJC4nICIsIxwcKDcpLDAxNDQ0Hyc5PTgyPC4zNDL/2wBDAQkJCQwLDBgNDRgyIRwhMjIyMjIyMjIyMjIyMjIyMjIyMjIyMjIyMjIyMjIyMjIyMjIyMjIyMjIyMjIyMjIyMjL/wAARCAEsAh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SD+9PD45pu2l219geYSCQ5+9ipknZejZqrinAVLSHcurKrdRUnmKB1rPFLk1LgUpFwzjtzTRcup4warAUuKORBctC7buB+VPFyT3FVRmlxS5UK5bWZuxp4kY9aqKSO9SKxFQ4jTLQY0oJqJZcdQDUqzIeCMVLQw5oBYVKgMjBUUsT0A5NdRpeiwLZ7ryFWkk5w3VRWFWvGkrsuMHLY5Bi/ak8yUdM13LeHtOcNtRlJ6EMeKoSeGWOQkiAZ/i7Cs446k9y/ZSRy8b3EjfKGJ9hmp7eK+vJ1ihibLdMjA/Ou3sdOh0+Hy48Ek5LdzVnqPlxxWM8ervliUqPdnGt4e1jCkqpz6OOK09P8NOkjNeygr2VD1rbnuTEozULahExAGc1hLE1pq2xapxTLSW0EcQiUAJ0wKkWNE5VeO1QROh+Ynj61YEqMODmuSVzQVm4461BKzkjB4pl3dJbplRlqzVvJZHzn8KqFNvULml5L8lW25rFuJbpZWTDNg1sifZFukNZuo3CRDzEOSa1pXvawpFAas8Jw6g/Wp4fEQXIdFx7Vz97cLKSw4PpWabgr3Fdyw8ZLVGXtGjs5tUtZ2DDj1zVG5vYFUiM5J71y5vCvQ1E963qauOGS2JdQ2ZLxQeMCoTfe9YzXJNM84nvW6pIjnNZrsk8E037Vg5zz9ay/NJ70u4+tVyC5jeivhgA1HJqDbjgVko7Z68VZjTceWrNwSK5mTvdS43E8UQ3cm4c1G4wuM9KriRQ3XBppJib1NyS8KxqN2T3qMXAkGGWqEcoY/Mal8xB0YVHKkVcvQghuCMVewcDvisP7TtPBqb+0ZCNu7j6VEoNvQqMkixPJg4qsX4JpWbf8xOarGTk4qoqyJbux5kJbFPCEjOahVgDnvUclwVbGaoLmjHsXAY81digPll6x45MjJPNXxd4hA7is5p9Ck0XRevHgBulEl6zoMnFZjS7uaaZeKSpofMyaWfOcmoHdWFQSSYqFpTWiRLJWYYpDOQvHWqckxPApglIGKtIlsvJdMp61bi1JlGM1hiQ7s07zD60OCe4KR0P9rsoAU0f2tIwwzcVgpJzk08Plxz1qPZR7FczNZr1MEsX+naoZtSjMZVMj0zVOcgRj6VnvJzgURppicjRbU5M/eOPrVaa/ZzxwKpNJULyZNaKmiXJvYne4Jzk81CtztJxUDvUG/mr5URctiT8aKiU8c0UWQ7mvilxS0uK6jKw3FLinAZFOAouOwzFOC07FOC1LYDAKcBTttKFpNiExSgUuMUdKm4AFAp1NqeO0uZWAjgkYnphTSbtuNK5HmtDT9Fu9SUvFsROzSHAP0q/H4ZUQF7m9VXxkKgzj8aktpTY26QK27bnmuWeITX7t6m0aTv7xraToaWEG+dQZ+cuGyMe1WzdpvPPyjjJrAn1WcrgudtUZdQbA+bNcXsZ1HzTZupRjojprnWEjTbGefWsiXVZnb/WED61iyXbN3qET4OTW0MNGJDqNnRjVZY4+HP40RaxPKwXcQB1INc/9qBGKhaYg5BqvYR7C52dVc6h85QuHA71VNwWOQawBdEdTUq3fvSVFIftLnQx3rbfmfp0q1balg4rmhP8vXrViGfGKiVFFKZ0kknnnPWogPJbIziqcdxtUHPWphdKeDWHK1oWaRn82Pai/NXL6u04nI9PStm3mBmyWwB6Vau7S2m+diCxHY0QkqctRSXMjg5WJPUj1FUJDljnNdVf6V5TeYqkoelYN5EAeAQR7V6FOopbGEotGc2QKiYk9Knb5eoqNpF/Gt0zNjQD60hIzjNMeT3qBpcGqSJLeV7GnAN6iqAmqxFLz1pNBcuxKSRVpSQOtU0nUd6f52T96s2mzRMsuxI45quyHOaPO56io5JcdTQkFxSSOhqNp2XuaaZCeKrz5NWvMlssi6PrUqXBzwaywGXmpEl55pOKEpM1xdkDrUZuxnqKp7sionyDzUpIfMaH2rPQ0xnJ5zk1VR+OKmVhRYfNcsRysCM1cWfcKzTMop8ctJq40zSEox1pGl44qp51I0vHFLlKuSSSVA0hIqNpPU1C8uelUkS2OeUg4FRiQ1C70xXJNWkS2Wg5o3mow1GaYXJhIRUizYNVgacCBUuw7k0s7PxmqzE4pzOAOtQPKKEhN3EJOaaTUbSj1qJp6qwNj5GqDdzUT3FQmb3p2IL3mhe4orNabnrRT5Srnb4oC1oNpd6igtbS4P8AsmnDSb5k3C1lI9lp+1h3HyvsZ4FOAq8dIvhGH+yTbT0Ow03+zrsSiI20oc8bShzS9rF9RcrKoFOC1qN4d1NFLfZiQOwYGs943iYrIjKw6gjBFTGpGfwu4pRa3GAUuMU4KScKMk9hVmHTL255ht3YdM44/OhyS1bEk3sVVQu4RRkk4Fdlp/hiyW3VrhTLIRk/NgA+2Kp6N4bnhuxPeHaYzlUHO78a6vaqR7UwuOgrzcXirtRps6aVLrJFVNMsECBbWIeWcr8vQ1NO6rE44yRVC+vvssnLZyO1ZE2p+YSN361yRpTnq2b3SGanIUlO1uPSsl5221amdZW+Zs/Q1QmIQkHmvQpqysYTepHJdcdarNLnnNRysO1RFsrjvXQkRqSNN6GmGU55pmKcLd3BIHFPQl3HCWgzVAwZTikFFiSbeTUsb5FV1pwyDSGi8slW4ZRkH0rKVmJqzG5HNQ0UmbivuxgdaJt0YDYO01li4cHrSmdiOSTWXJqacxoJdFRgHg1MLpmljVW+YkY9KxvOwack7l1A6549qHBApM7GXeIirEEY/Kudvo1LcqM1OLtlAG7JqRpIpACRzisIJwZo7NGDNbxyAgKAay5rIoScV1MlvETlRiqs1qv4V0xq2MZQOVaA+tQtbtXSPZxk9Kia1j6AVqqpnyHNm3cdjT41ZTyDW6baMVVlUJkYzVe0uLlKRz6U0byakcnsBUYLYzTTJHfNSkMetN2kjPepRG5ouBGOBznNJyeuakKketPWMkZPApXHYhIDCo/LwauiIIDyOaaVUL6mkpDsVxx1ND/MKXIJxikY4piIw2DUoeoD1o3Yq7XGSlqljkwKqbs09WxRYRcEnvSPIexqvvFI0oFFh3JSc0xzxwageY/SmB88E07CuOJzSd6QkUm4DvTAlDEGn7+Oar+YKgkmOeKLXC5oB+OKYXY9KoJd7QeatW0pm7UNWGmOOe5qByatSJx1qq4PWhMRA5wKgd6lkqsck0xDHaoCTVgxE0wpincRXPWilbANFFxn0qUkY/KV684NPVcDGwjPXmoDfwAkGRVOMnNS+eGXK/MPUGvnGpdj0STkEDnFOznvVSS8RQQXKketZ8up7W+SQ01TkwubgNUb2209g0l3CpLjBYjms8a2yDBIJrPu9TmuzsJ+X0FaU6E79iZSjY27WHSrOPzIBEuBjcev61bt7mCRR5WAg9OBXEylc43tx2qBLieGUbJGH+6a2eG5tW9SFUt0O4utWht229WrFutdLEhDism5uGm5kfcwHXFZzyEN7VVPDRW4pVGaNzdvL1OaqM/y5JIqu8wPRqiLO3TpXSo2Rk3cmM7r3ppuA5w360juFAz0qm5yxIqkrgPkALHFNjXc4BpEbDjeOKezDdlRj6VYiUwhcH1pzHYuM8YqsbhweTSNOG6mlZ9QuD8mm4Hek8xe5pRIvrTDQlSPcMjpTvs57sKjWbAxUonFJ3Akjh96l8rHqari5A6U4XRNS0xk7KqDJNRb1z1qGSUtjmoy4DZJ5oSAsu2D3oRypyOtQiYHrUgZSOoosBOJ3Q7jnBqZbrccg9KrGUbcDkVEXGOKnluO5eN5jIzTftO7q1Zjvz1qJpWXpT9mgbNYyj1pjTrjpWcrtjk07zKOQVyw8ikniq7uvcUhkHrUTsD3qkhNkUrJngU1EyfalEa5yTTwQvQ1RmOWJUOalDJjtVZpKYZsCla47otNIi9qha4A4qo8pPeoi/qaaiHMWzcFjS+aMVRMvNL5lVyoVy07hqiLe9Rb896aSSaaQMkJpu7mkyR70oOe1MQueaXNNwxPSlKEDkUwDPNNZqQtUbNk0wuByTSkgCmEmmk0wHFqZknvSFqaZMUhC8j1oKgjmlUkjJxTHfaetMBhjJb2qzCfKGAarGb0pBIGPJodwLxudo55qJpS4JHFVsqvU5pHnA6UrDHs2Tyaid1HSonmqs82e9OwXNATxlOeCKrSzR9iTVJ5veoHmz0pWFctNKCaKphs0UwPY47qWObzGw7f7fIrWttdRI9kkWG/vJxj8KwGYioyxNZyoxnuaqbWxuz64rvsZdyf3geary6lblcqHzWPmkyKFh4IHUky898rDkGov7QYAgDgjB5qqcZpwVOwzV+ziuhPMzQsLoBiGbjPerkowwdWxWXbCJpAOQfYZrVUK6cMCK56ySlc0g9CpI5OSTVVsZ70+5SQS/uunrVRln3fMalA2JJ97lfxFSLIFWoypVcnNVmkIPFXuTctST7uuKgLgdKiZs803NO1hcxKWNAY5qLdSb8d6BcxI4JPBqByVp4k96hlbmmiW7ibznrTxISOar7xTfM54NXYRb83HenCcDvVPzBjmmGUetKwXZoef70CfB61mmfHek+0D1o5R8xri49elL5sbVkC5x/FThcA/wAVLlHzs02x/C1RmZ0GTVD7QfU0G5JHWjlC5oreZ4p3ng96yDOBSrcDPWjlDnZreaD3ppcetZ4uPenGbI60uUOYu+bjvTGl96pGYDvUL3OKfKHMXmnx3pv2jPes83Geppvne9VyonmNLzqTz/es43GKaJx60coXNIy1G0tUjP703zsmiwXLTSe9RtLUOSaVR60hEqsKeW9qjyBSgmgSYvNOVfWkAYnpUyQlj70XGriovNW4rXeRk4zToLXJGRV9IVUjrmolPsaJXI4tP2uMEGi4sAASStXN4VMDrUTktnNZ8zuW0jClt2BPBxUIjJNbbIAOaqyxDOQK2VQzcTMePbULZ9K0DGCaPKUjkU+YVjKeTacVC0grY+xRMfu006OH+6T9KfOluFmY/n4qNpciuhXQUK89cVUu9EaKBpAh4pqpEOVmGZeetIZiORWtZeH7i/J8tTmrreD7mNCTgkCh1YLS4KL6HNNcmomuKuXmmzW7MroRisuSNh2NUnch3RI1yPWoGuMniomBzilRGB5HFMCRVeX6U4x+X1GTV23SLaN+Rnpim3UBU8Agdqi40ilvPoKKRlOelFFyj15hUZqVhTNo9apMCI5ptT+Xu7ijyDjqKfMBXxS4NT+S3oaTymxnBo5kBCCytuU4PrVq1vWgVlMatu7nrUfl+1OEdTK0lZgnbY6GzgiktTIyfN19qrT2e8llAGOoxVC3a4WQGESE9MLnmtCP+1OZFtpdg5I2HpXFKm4u9zdTTWxk3ELDK4rLljZWORiu1uraG6tBJtMcoGCjcc+uaxtQstsW1UOSOSBkUQqdGKUDnC+KYZR61YaxkLMMHr3FVZLR0JBNdCsZNMQze9RtLnvUTqVNNLADmrSRNyUS4prTD1qnJJjPNQGY5qkhcxbebPQ0wSYqmZjTfOp2JuXjPxyageU9qqmUk9aPMzRYLkxkb1phmOOfzqItUTtRYTkWPObs1HnOOc1RZzmm+YfWqsK5pC4cUjXR7HFZ3mE9zRuPqakOYv8A2lvWgXJ9ao5NLkmmO7L63RPQ0/7ScdazgcU/f60WQXL4uMnANIzlu9VUPpUygntUhcXcaTeR3qVYnYdDSi3Zj0ouh6lcuTQGPrVr7BIRkDimizYnkUuZBZkHmEmpE3NzVlNOckHHFXk03IB6Cpc0ikmZ6ZqUBielaSWEaN8zc+lWksgSDgYqHND5bmQsTHoKsx2r4yy4rZW1RQPlGar3RYt5YXj6VPPcrksVo7fc3tVsRRw4PBNEVk6/Mx2nHAFSmyWRMyvt+tS5eZSRKkiFCVxwO1ZbajKj9sfStN4UtrYmIq5PXPestrfzWyw257U4WCVxx1JmHKirsE6zRgjg96oNpjMwx0qzDYTW+Sj5Wm+W2glcsMuRVd1xVlPMbAZPxFK8ORwpNRexVrmaVy3SpRHntVryQn3wfyqKSTa3HA9qfNcVu5Lb2u48itEQJEgYpgU7T76FISMJv9CPvUy/uCHBaRDuH3VOcVk227GiskSWKW8lzic7UP8AF1xXRpo1hPEv71HQ9getchDPGG5YY+taUF5FHxEx3Hue1Z1IyezKg11Oli0ixUg20O1l4zUs2jROmTkGsSPX5IEZRLnjjjoaopq1z9oeX7QxZvXkVj7Oo+ppzxNCfwrazyfv3BPU5WuF8X+HfsVzi3jBTH8Irpm1i53kySs4z0J4rQtrmzvFK3CqS3rW0JVKbu9URJRlojxR7J9x+U0i2kjn7pr1i+0nT/LeTYpwD92uMm8mORkXjFdkK3Psc0qfKZFvE0YIZDntxU1xG7xiQgHb2FdBpf8ApMoiOwr6sKXWLUWrZTYykdFqfae9YOXS5yT26E7umaKfMSXwBgCitUI9LIpu3PanmnI+xs1VwFgsp7htsUTufYVfh8P6hKcGHy/dzitfTdWiFusbyQq3oMjFaH2oMSBMc+xzXDVxNVOyR0xpRa3MVPCsgG6a6jX2AJrQg0TTFXDMWfGMk4ptzebMgFiaom9bPKGsXOtNastQhHobY03TYWV2SPI6ZAqY6bYz5kWCMse+3rXO/ai3JyKnh1eW3wAcr6GsnCpvcu8TYEL2yg+Rhc9Y+34VLJbtNGuyeSP3XvVOHxDA3Eo2/jVtdVtZPuSKayamnqilYpS6LPNcea90XX02gGpza26II2xuxgU641O3t4ifMAb0B61zF34kn3goc474rSKqVCW4xLl5o42uwIDA/drDm0WRmJ2nn2q9b+JpZcRz/MpPXuK6SK6guLQNE6kpyQwxkVs51KejI5YS2OBn8P3CRlpEGO3HNYl1YmP7y4rudW1MyzyRjG0H5QKw7m2eeInbkmumnUla8jCcF0OLuFCkiqL8dK37nTXAYkjI7ViXELIa7IyTOaSaKpNNLVL5JPamMmKu5mMBNL0puO1PWNj16UAN3Uh5qXyGIJAOKhKFTSuBGy0wipipqMjHagdhmKWlIoxQFgye1KDnrQBmnohNA7ABT1SrEUAYc1Yjt0B55pOQ7FVU2jpViJwvarXkITnFJ5KelRzJjSIXmLcIdo9KWOPPSQg1MIo/SpFhQdBS5khkkbMq7C+akJXOWquQAfvUF8cZqB3L0c6Dg4qwt5EODkVjZ5yCacGPSk4pj5jVaaFm3Z5z3q4l1EI85z7Vz/OPvU5ZCp+9ScRqdjovtkKplm/CmR6nbtJgox544rGWQOBk81PGBkEHmp5EVzs1pb5XYIgxz1PQVcKCQLk8YrLEqBRnFPW8wQAalrsVfuW5YV2kLjrSrbgqCBk1GlyCc4zU4vlXIwKWpWg6ODJ5Fa1to0ksSuiZDVz76m6OSCMduKltvEl5bPuilx7dqUoza0BSj1Ok/seCA/6TKF/2R1oa0gUq0KKyjoc5rmLjV7u83GSUtuOTS22pSWsbLvOSOPrWfs59WVzx6GprM6qm0JEGYc7RyK5eQsckDirkRlvJzuJYmtGDRZ5H3SRlU+laJqmrMh3m7o52RpFTIU9KoNdurck16Bc6LbiCMD5CeGZjxXIX/h+5m1FobQeapPysowMVdOrF7kyg0ZL35zweakgvpQchiPxq7b+FL2W58pkIIOCasatoDaYoG0gEdfWtHOF7Inlla5SN++PvE1PDfvuAJP1rIOUODViHdI4AFNxVhczNc3J3jceKlj1ARk4bFZ8oIhU7Gz3PaqWJuCFwDUcqZXM0dF/am/h8Y9PWsXUokkkLRgc+lJHa3kvKq2B3xVhNMvnQkR4A6ljikkovRg22UbXzYG3A4/GnTztITvkBH1q3/Yt4xBYE59KmPhq6OCEOPUU+aF7tgoswmMCtyuSe+KK2j4ZlP394P0op+0j3DlkdI3B6U2uw1XR4p7UyQQhJk6BejCucm0+5t8GWF1GM5I4opYiNRFzpuLKi8HNX4NVltxwiMB0yKqbGJwBzSGNh1BH1q5KMtGSm1sa0esQsP3kGCe4NH2y3EgJGV/2ayQtOAxWTow6F+0kbnn2MhHznBOOVp7pp2dplGT3zWBS4JqHh13H7V9joTpFvJGGjcEHpzVZ/D8rHMZ49Qaykd0OVYirltqVxbgjezKf4c4qHRmvhY1Ui90K+hSh9jyHP500+Gmc4D8+9A1CcS+Zu5/Org1CWRlc7T7AYqZKrEpODMptCnglxs3Y/u81ZH2i3hb5D07Cte1uyJ/3kbc9zW2RD5e7C4rGdaSdpItQXQ83dz9o3SA81pB4pEIQhQfU9K1NXFgYmHk5fs3SuSuJfLYhTit4S50ZSXKyDUgEcqpDc9qwp4C55Faksxc81A20iumLsYTs2ZRh25GKpyQE9Oa1pEU1AVUEitFKxm4mULVnOAOav29htUb+T6U8EK3BqbzhQ5NiSRL5MYjwKz5rEE5WrfnKe9IZBjrSTaKsjHktypwaiMIq7JlmPFMMeRWlybFNofSmGE1ZIwabnFFxEAjweamjFIeaACKLiLaNgVMrd6qIxqdTnmkyiwGzRuFQg4680E96mw0PZwOlN804POKiYgnrSEKepNMZJv9DTTIQaYWVfeo2kA5o0C6J/Np6ycVSEgNPEmO9LQV0XBLimlx71V82mmTnrRoF0XkkwKsxXAHeskOTViH5j1xSauCaNUXANHn85qiEkJOBx60g3k45pWHc1BdEDg0xro+tVEWT0NWEtJpvuxMT7CloO9xpmLHrSrI3vWla+GtRnAZbWQg8g4rVtvCt2T+9VY177jUurFdSlGT6GHBvc4UGtSDT3mKjaxJ7AZrsNM8NWNtH5sziY4yq5xWhI6wwhbS3Bb+9jpXNLEXdoo3jR6sydJ0AqVleMoPfrXQLaLGhA9PrTIJbwooIG7vkVahjnDbpZc+2K5Jyk3qzeMUloVJLGKSLE0ZIznkVJb2ECHMS7D64q0VkOVZVdT6HFQXfmqoEa7T7Go5m9LlWsRGKOEyZjyT/FiuZ1SFr/AHRCPeB0JHSuot4pxExcGRmPUmpordIlLuiDv0q4z5HcTjc88tvAMtyfMeVVXPPFbEHgu1tF8xG8x1H3WGM1vX2qxKuAMsKxpdXYhh+Vbe0qzM+SnEa+n2uwRGJFXutRTaZYqQRCuB2IqNZmlJbfg0EAqXlnCj0z1qtV1Fp2LKw6aIvnZUK84qvNqljFgRW6tjuRisa6kAdsNkVmz3GMgGrjSvuQ6ljo5fEUQj2+Qox6VQfxA5+XcFX0Fc28xYnJqtJOB3NaKjEh1WdTL4lUN/qA/ux/worjXuCT1oq1RiL2kj3aISvEzAZUggD3oiMmNkhB7ENU9rJ8gTOR06VTktlhvTLIyGMggrjOf8K8tato7R91DtUTxIiuOrKBnFRpbx6lbbblCcH5X7j8abLaweW00EjhV6gucD86ypNYkVQsLHC8cccVpFN/DuS2luSt4bucHZLEecck9KqHR70StGLdiR3HQ/jXS6Zeie1UOfnxyTVeWe785VIwrH5WUgitI4iom0yHRgc21jdK+37NLkdflNI1rOhAaGRcjPKmusjkkOYnmUtjjj+tQR3M8VwImHQ/dqlipdifYLuc2tpO0e9YZCnqFOKj24PNd00gVgCMcVVupLRIHndI3VepIBoji23sDoLucftqSMlMnbn0rUutasoQjQW0b46YUAilttfLRHMPAb+If0rR1ZtX5SFTSe4yC9DqVkAAzwK1Ehaa2OHwcetJ9qsrlF8yJGfHHy4x9DVtI4pF+UEfQ1yVJLtY6Ip9zmb6wlVmcuGX+VYs1iSTjrXeTWEFyu3BVgMA1lSaS6B2EkbbeuM5ralVjbUynB3ujiGsJGY8YOelI2juB8xFdU1oC55XcDTWt8ZyBXSpmLgcPcabOrEKhI9RVaS1lEZ3qRjviu+8lemKpXGm+eWDH5G9KtTJcDgHYKMAc1BJI/QV0t54akiVpFcFc8DviqEFrAzlZCNo461opoy5WYYdgec1Ks571e1C2iR8QAlR1yKy2XB6VSaYFjeD0qNs0JG2M4ND5A5pgRHrTCAaeST2pu0k8CmS2N2kHilJOMEVKImXGe/TNKbeR+QAaVwIQcVIrkUGznBAKHmnPZXMQBaM4PpS5hJtAZM0GQkU6Kwupj8kRq/D4fvZGClQv1NJzRWr2RmMxqNmOK6iLwjMxGZB78Vbk8ESpD5nmqF9W4rN1orqV7ObOHfcfWkVT3FdDNpTQS+WwyR3HSmvp8Z4IwavnRPKznmPPFIDW6dKTBKKxrQ0/wAI3l2VfyNqHnc/AxQ6kVuJRbehygDt0FSLC7HofrXqtn4LsUT5sHAySTipl0GwjBVYFPvWf1iL2NfYyPMobC4fAWFm7cDNbFp4c1ScfurSTj/Zr0rS9Ot4i3G0KuRWkkhjYusT4PRtvArnnimnZI1hh1a7Z5jB4U1mZtv2SQD1bgVu2fgq3ikX7VOWx99EHf0zXdWs++2dmOPXNV2j2hdmCTzmsniZvTY1VCC13MK08NaTbzb5I2ZQeFJrXjmtrfiC2jQDphaWWJNnmSSgsOqqelWIvsywKCmd69aiUr6vUtRS2K9xqLyJsQBR321DFBNcIWXkVXlXbKVXI54FaCLPBBHII8qBkkD3ptKK0He7GJYSoQC6tJ/dzWlHGLaP52Vj2CrjFZYne3dmaNlZx940i/arlxhWKnvUyjKW7GmkaUt6i8dDUL6iAnA5qEafNJKBJwAOuaR7dI5dgw1RaJV2SW88juCG4zWrwwyTmqEcHlldoGKsmRUUkkcdaiVnsNE/zFeeM1BKnyne2R6VBJfopHPA61XllNzuEcmVXrzQosLmLqcaq2VPHpWBO7AnANdHdWjrE0sp+QHk5rmr28jExEQIQcAnqa7aWuxz1NB0UxRMs3XtVa7umZcD8qYLsYIHekDGXoB9a25bamVyi0kh6g1UkLE810YtYmwcHpzkVDcWMLDgbapSJcWcrM5TPNRw2s91yowvqelbzaVbkkvk1ZSNEQKo4HStLk8pgnRJSeJR+VFdBjFFF2OyO8l1HKlbf5VbqAaWBnlKjBPrXP2UkskqLkYPYV1UTwWFoZpn2jp681500oaI7Yu+pm3+pxQRNaxjaWPzbvSud89BL8p4PaqWqTz3F48hOcnOcY4qCB8HdJxXTTpKMTCU7s6KG9EaglsY7VtQavb3ELBGkj28jJ6muEkuwx4Y1Na6i0DqO3pUzopoaq2O2XU8NhogQP51qWV2l2vRSwri49SjMm7rn+GtbTr1jIFjjYj2Fc86VkaxnqaerSi1Qs0xw/RT7Vyt1d+aCrSHZn7oPFdPrdib7TwSwEsR3ZAycd/8fwrJs9JsWVS8vmlxgBuMVVGUIxu9yZqTdkU7W082yW5iww3FWHXbTZxItoZM4ZX4963Y7RLFXggQhHbkHkVcexC2h8qBJHJzsc4FN1tQ9nocxaX10XUhAceoro7K7kWMtMyKvfHWsD+2QGOLVEI4wO1MW7lkJ2hgG6jNXOm5bqxMZpdbnXx3cUg4kIND3EasSyrt67sda561SeXCrgVqw6bJIP305YDoK5pQjF6s1Umy2TBdQkrIFJGAeMiq40svuMkwZTg8Cnrp6I2UY49MUl9qlvpluXncnHRe5pJtaQG0t5FO5s7W1yZZnIHZV5Fcnea0BerFbMMKfm3DrSXWrajqlxK8ReOAnj6VBpnhq5vJXnkRtit3712wXKrzZyylzO0UTahqUc2myAAqTxyOaydF06TUbpYyg8voWJxt966O4sn2NHAm9SMEkdPpWppGlvaW5ZeXYYIHIolUUY6CUHKWpy2q6WkN4LaKJpG6DZzmiLwTdOqySxhCx4UmutisnS/jmljyFB++uAPetSSJLxkcyjYh5CGspV5RskaKinqzCs/CGn21urTxGRyOeelc1qPg9Y9SYK+6NvmA9K7+6uooZFhVQQ3UntVZ4FDBsHngEipp1Zp3bHOnG1kjztvC7219HCy+YHx07Vfh8JPFdlGjHLcfSuw+zpvD7fmHeql3qQhuMNGWAUqc8ZrV1ZvYzVOC3OJvNNRr0goFjjyoApqWFurfLxWldlXc7B361VGFNdC2MWlcQ20Z6oDSSKiqV2Ag1NuzUZG9sYoGWdGtzcX0ceBhjjmuoFlDFLtdB8p5rM8ORBLuNtpPPOBXX3MERh3CII3auSrU9+x0U4e7czHVGl/doFQAcVdSGC4tnTbwOueM1XEftUhhdMZUjPrWckmUpMzZfDkNxl2ba2MqoqmPDFoWDSOSe4Arf8tgATnFIUqlKS6iaXYzbbRrK2bcIt+Om6tByrYwgX0xS4o20Xvqw22IWXIxSpDkFjgAdSTipRGx6A0Sg/ZyixhmJyD6UX6IEu5VuC0NzA5OYvbuM81tNfAeWVOFYgAAZzXOysXXD9uMelNVzs2hj19acqfNa5SlY6a7RWtmMaYbgY6VjPdS+YeduBtwKhku5nfBclB2q3Fp3mLuWXOBlsDpUxioL3huV3oJBbSzqXVcgds9as3ckdtDCcckY25qNJkjjZYmKkDg+9Z93ctPIC7biBjNNJyl5BJ2RZmbeI5VUAMKu2s8jlFU8KDWQs52qhOQOlBkYHKkjHpVOndWEpWNa4nR4SOSSeQ1PTVIY1VFUgAY6VlCZmHzHPvTFIGcjNT7NWsyuY6I3ilcLyT2rMubryZegDdearRTSqGaNCeME46VUkBZsODnrzURp2Y3Ivi8ldxulxnqRUs16uMK+739azlicrkCon3glSDmnyonmYXl1uB55rLXU57csI3OG6+9PuywBzWakbythQTmuiMVbUylJ3Jb/V7q5jKM2F64FZ1vaTXkh2hiO5rdt9H3RsbhCMniuj0zRPIt8KoAbuTQ6sYLQXI5vU5ODQnO3JPPWti30eBAMIS47mujishAedpH1pZJ4YWUGJQPWsJVnLY1VNLc5u90+S3QuUG3pwehrMkt5GiLgcDrXT312suUXaFPXHOaprpsN1Htgnw/8SMetaQqNK8iZR10OXaMlsDmnGH5QAjbjXT3Phw20BlWVZAoyy9PyrGdTn0raNVS2M3BrcihiTZh05FFP2kUUwshI7r7LEEgAeTPWq8mr3WxoGXKFs7SOhrE/tLB4anHU9/U5HvT9n3QvaLuac90zL8ybQfQVnTzDj5h7YqCS/DLtDVXyZG+9WkY2Icrkxkbr+tH2k/iKYtpNKdqsDWjaeHriZhmOQj2WnKUVuJJvZFaK7ft3rqtFOqSQsYPlQdcnFWNP0Czs7cTXUMmR2IrWtoHnjcC3jt1xgfMDuHqRXHVqxa0R0U6bW5dsrkuiK4DSMvzHPGKZdX0dq/RVB68dTVdtloQApZyMs+41VeCa+m8thiMjhq5lFXv0Nm3YtjWVEygIoDcg5B/lWvHcF1UsoAx1rnP7JS0BcyKdvPNQ/bRcXBUXAVMgDPT6U3BS+ESk1udHLZpcQSxyBMMcqQo4PrWNDZQWtxln3uWwqsML+NXjKilB5jPgHIHQ1Tu7t1kjkhtd8jH7pGRRDm2CVtzXW22lGiCRjHOO5o3v56H7/HIU8CqH2u6+QzlFJGCqnOPwqR7qdxttYmJHBO2p5WVdGrlSoyMd8ZqC4tYrkDzIw/OcECqCW94xL5VGIwdzc4oFtepytyrN6bs/wA6SjbqJvyLccHlL8kcKAHG0gUrSTRriOFGJPIQ8VnzG7hAaXaR+Bqe2vdy7FiJf1FNxe+4XWxAtxPaq0UFqIwWJwDkDNWbTUZ2kCTIv0FKl1GZdgwZD2FJe3awWcs0QBlVeMYND10sJaa3KOqXk11uitrWUoDzJtPIqOG9GmQHAUyN/Cx6fWqd/qT3FmWJCN90joce9c69yeQK6YUuaNmZSqWdzori9WeVecHuC2aWXVXiMIjfcg6o1c0tyVwTzTzdbl6c1p7FIz9qd7DdWVwIY0kjE8gJ2gnqO3tUepaMLu33CQCRQSAOQa4ITyK24EqfUcV2Ghal/oCeZI0jKSME8isZ0pU/eizSM4z0aOeuLCSHl0Kg9CR1qg8e30rd1nVZbyYIRsSMkbRXPzMEPBropuTWpjOyegHAHNPhjJf1zVYOWPXpWnZOvGetVJtImOrN7QLZnuAA20DnNdJcRKBuMnAPPFZ2iyW6uuwgMwwwP9K0L4sjLlUZPQ9a8+cm5nbFJRIYlWbIUlcHgjvSXv8AotnGQQG6c+vc1CZ2jXZFHxgZZeTmqd9eG52R5PlqepHNOMW5eQrpItafdrK3l3Ad2ZvvZq/Na/NmNSF757VlxWmxvMWRJlAyFVsE5q9b3pluGheMxMBngmie94jXZkMm6N9ojOB952BwKiN/HkIIywzyScflU2qmUYDSZRuQKxRIVY88VcI8yuyZPl0NuSAl1dQ+xlypB4Bx0xU0CSNC5dAzAcZzk1mJqkipsVUHGMgdqlN4/lCQSuT0Kg8UnGWw1KJSvZfOlJ8sJjjAquimlkfJ6UgfFdCVlYybTZKq5NWVlMaMDIQe6+tVY3xzmlYFsnrmhq+407bA8hPIOPbNQE5NPwT1FIBk8CqWggU1JuzSrHxT1hJPBBqW0OwoOF6UhbFTtbsiAnvUEikCovcvZDklkOEUnBPSpXjcAeZnI9e1TWnkx7dy5k6io5meWRicg+9RfUdtAXgCpBIgIYRjcO5qHLADNDHjii1wJpbWyvgGlOxx1A71CdOsImUwv+J9ahZmUg0xnUjqQfrQotdRNomurgeZtXGB3zUIuW7Ofzqq6O5yMAetI0ZjHJq0lsRzO5pW9yySruY7c881dvWgkjXy3V+vQ1zwY4604M2eSSPY0nDW5SmWJU+Xg1T80o+QSCKsGdQuAGz/ALRzVKcZ5BwauPmZy8iV76XccyMQeuTVaWUE5qpOXU5zxUZkZlGa1UEiHI0VlR1GW5orKLMDwKKfKHONgtLWSMu0KZHbFLJ9igZR9jhcEe9UZZy0eBjr0qEOf4jWvJfcz5rFwLaNk/Z0+lOC2Uf/AC7Bj7sapCWng55NPkFzGxaXtvbsrRWyqR+Nb0finaCRANxGPvcflXHo4FOabsBWcqEJbmiqSS0Ogn8RXsnyiXaD2AqgL+ffnznXtwcVneZkD1qRXA9zTVKKWiFzt7s1jeTyoFaZmHoTWxpmpw26FXgUEAYYdTXNQvk9auI2eKynTTViozadzom1Ozn3iWAHJ6+tV4oNKcsxQKD23HNZikHipE4Oe1ZeztsX7RvdG9GNN8lo4z5ZYfe/u/So0ixKVt7lTjoTxms3J7U5TUqHmUqifQ0oTHHct58rBxkblqWWRwN1u8jqOpIrMHFSrcOqlRIwB6jNJw6lcxbjMjnLSKuDznp+dWrc28s5RZGZcZLb8Y/CsjzM8E5B7VJHAu8MQFz3zUygCka39lq5JM7M3uKibTpEiAV9pz8zegpyztAmPM3EcCg3vmbU3kN3OazvMvQhFtAjZhkUugJYk+1cdql3MZjHnCqegru2uET+JW+i1TEtmZiTbpx/Fjmrp1HF3auROF1ZOx53JO4bcQaRZSwzivQ7yMcHylZGGR8gyKoosdsCPKQKT0ZAa6FiLrYxdGz3OKKynnY2PpWrpWlz3NwjTQusOM78cV0xulkQIdgUdMRjileeMgASzfQEAD9KUq0mrJAqcU7tnFXrtHcvFtxtOKsafcT2imbeyjqoA6mulWGy8zfJCZWP98/4VZDWzxlNqxrjG3GRih1tLWBU9b3OHuL0sxIzVNptx5PNd1JpWimT5mZsnvgAfpVabQ9HKbwh5bnYTgCqVePZkulLucer88dK0tPhmuJkijByxwK3ToWlrzAjk+jtitKxs7aJuIzGB6SZpTrq2iHGk76sl0zR3ihd5iS4bAwf1rWuWCW2+RAVVeDnJzT1kiePAI2+hqGVYiuyRQU/vVxOTk7s60klZGFJcFpC4YqfQdqZHC8zYXk/XrVu7tYAw8nk+xGKrhdvY5+tdMZXWhg076kTMVJGSPWrFnP5U6upO761GYst/qm57etDQk8LbtVOzVhLmTuXrzVUltZIduCemOR1rFLc1a+yygbjCwHqamisRvHnfIp79aUeWC0B803qUPMxT1usRbMnk5xV6fT7cNhWLD1p1to8UxyS+364yabqQtdgoST0Mgy5bNPLjArRuNGiiK4mK5/hYc1Kvh/5QxuF59qftYbi9nIzUbipd+K010RBgNMR9BU0ekW24hndiKh1oFqEjGBBpwG0dK2xp1uvAjY+9CwRRf6xWA7VPtl0LUDJRHf7qMw9hVq2il8z/VuB7ira3PlO3lnK9s077aWYBlBHtUylJ9BpIiuYHUc/dPOaqLtSRSQSAavTXLSAKqnHpioZ5SgAYLk8gilFu1mN2G3E0AXdGD5mfSqaSiSQgkbjwB6VK6+bHuMyAHjIXkVQNoVHmCbIJx0qo22Ik30NURK+AZBnHapZbMC3VlOBnk1nxbVX/WHOP7v/ANerqsfIC+Z8p9RSd11KTTKk1phNwcFarPbrgYf9KuMgdtgl/SifT3hjDtKpB7CqUrbkteRSSKOMEtJz2qCeRMcOSalkWL+Iv+Bqq0cRPDMB781a7shsLfbJLtYkL6+lW41jLgDP1FVgsQwFLn9K0bGDLqY1BOcjJpTYR7FaaNAC3Q1l3Em011V5YxSYkkYLnqAazxottOcsHx65pQqxWrKlB9DlpJsjnFMSftXW/wDCN2TthUfP+9VlNH06A7fs0WQOSxzmtHiIGapSZyCnfk7RRXSzWihzttkx6BRiij2yDkPN91Lyea7v+x7YKE8hGA9RzUi6PZBebSMn6Vu8ZHsZqjJ9TgRnOamV8ckV28ml2yruW2iAB/uDOKnhsLcRMWt4W44GwVLxcbbD9g27XOBafPSm+aSeld5NY223alpED7oKoPZ2qE+Yi+2xQKccTF9CZUWupy6sfSpVPHSuojtbaWLEaiJwe/OaPsLdipo9uheyZz0bnPercchPABNa6WTk8kCp0tMHOal1kWqbM6HPdDU/mbeMEVfEHv8ApSPEqgGs/aJlcrRTUsegJqYB/wC6anGBTsgUnIEithwcbWppMmfuGrgwwqKTNLmG0QZkP8P61LGZO+KFQseTirKwgc9R7UOQJMTzG29BnFRCSRXzgZ9c1ea1DJ8q4JHeqJtbrtGcexFQpJlNSQ5ppX6uMVNEItvzyn6CqjW9yBzGceoqIwz7chTinZPqLma3NWa8RSpWXcR1FZksryk4bI9zUJinP8BNOW3n/wCebU1FR6icnIVQ/QYH1qQW0jAt5iceppotrgsB5ZzVlLabZyuCO3rQ5W6iS8iFIJD/ABACp0sJpFLI+foKcIJcfcarERuogAobA6AiolN9CoxXVFM6TcYyWUfWm/2dOrBdyHPcHitDfdDJK9fwpq283deD2zU88urK5F0RAum3angqw9jU32WaFQWwAauwRzIAMKB9as71C4YZXvmp9o7lqCKEVvcyx/IwKjtmrSROhAl27T1ABNSqiqA8Z2BqUI+Tlgcj1qXK5SVgaKF1yIUwe/FVHW3nkCKojI7gVZ8kDPbvxnmkW3UncPlP60J2E9SpPbOHJSQHjoOP0qGCcwSEkFj7mrzJu3Zz7HJqNbVCeVNWpK1mS1roQfa3Y/MWK+meKkDCbbknCnhR2qY2iBfljyfrSRRvCxIUA0c0eg9eo2aA4BTCj0Jqn5kin5WI+laLrLMORkUi2hPWIY9aFOy1Bq+xWgmOT5g3Z9anjRiN2/d6AnpVkWcfZacLVPcVLmug0mRM8sYAOzHqKlaTbAGxlj3pTAhOCpP40ojO3YQdtRdFEPnDAwQfXNMkO/DDj3qY2qkZDGk+y9stj6000LUhJLhV+X607yXiGS4A+tSi3UHGacYgw2knAp8wWIJ5mIynHHpWfJvYknafrWo1qMEZNV2tkzxk/jTjJITuUogwJGxDn2pGinYAFMgdM4rTit40IIPPvzU5iDAcD8KHU1BR0MpYJCFCwqMDnpzU0ajcN0efUBaveRQ1vuXBJpOpcaiVR5attMAIz/dpk5gJI8sNxxVxbbZyCSacIt3VdpqeZXuOzMhIoTL80Y24x93NT/ZI3Y4giEZHGVGa0fJHpR5QFNzuLlKC2SdBAmP90VIkaQPt+VCfQVYkkgt1zNPHGP8AbcD+dZ9x4k0K2B87V7LjsJQx/IVnKqlux2sXZYg+DsBpnksF+7WBP8Q/C9tnbfmUjtFC39QBWNc/F3R48/ZrG8mP+3tQH9TWTxVKP2kJtdTuVjCDMnAqvcQGTJAWQdiCQVrzW6+MlwSfs+jQr6eZKX/kBWXL8Y/EBP7uy06Mf9c2P/s1R9epJ6MzlUgtD1oadPtGMfnRXjp+L/ibPCWI/wC2R/xoqvr8DP2lPzPZjBk9KhfanUE/hWanjvwvKnyazag/7bFf5inr4k0Of/VaxYOfQXCZ/nXaoy6opTj0ZeeMN6jI6EVFhowQvSoZdY0yFf32o2kY9XnUfzNZ03i/w5ADu1myPrtkDfyoSG5re5ffzNmFCkjoTVGa0uJXzlAKzJviJ4XiPGpCQ+iQuf6Vn3HxV8PRt+7S8l/3YgP5kVpG62RnKcHuzpYrOZHDFlJFXFjY9etcA/xe03d+70y5I93UUf8AC4rFR8ukTn6ygf0pvmZKqU11PREg9RT/AC+MAV5m/wAZ4/8AlnoZ+rXX/wBhVaT4yXhOY9IgX/elJ/oKnlkP28F1PVRHjtSmMHqP0rx+T4wa2eI7GwX6q5/9mqNfi54gzk22nkehjb/4qjlkL6zTPXzbgnOSKRrXjg5NeUJ8X9WH39OsG/3Q4/8AZjUw+MV6PvaVan6SNT94Pb0z08RHtUi227G4cV5gPjJcAc6RB+Ep/wAKcfjTdgYXSLb8ZGqXzAq1PueqLaoAPk/Wni3UZ+X9a8el+M+tNkRWGnp9Vcn/ANCqhN8WfE8v3JbWL/chB/nmlyyY/rFNHuYUjoDj0pGBC42k14OPib4sPJ1NB7C3j/8Aianh+KnieM/NcwS/78C/0xR7KQfWoHtDLJn5QwFRiJz2NeVR/F/XU4lstPkHsjg/+hVoW3xkmDDztER/+ucxX+amnyyXQXt4PqelJAw6oTUiF1PKmuJtvizHdDCeHb1j/wBM23f0q8njrUJx+58Iak3pvOwfmVrOUrfFb7zWM0/h/I64A45U/lS5I4wcVxk3inxXKp+zeHLa297m5DY/IismW+8azSbpde0yzA/gUpgf+On+dYSxNCPxTX3/AORqo1HtF/d/mekZb0pyl92WBxXB23iHV7ZcXfiPSZcdT5GT+hFXP+E8ggGJL+2lI6mO3Yf+zVzTzHDR2lf0TNo0aj3VvVr/ADO06njP5UhDjGK4WX4lWqjiRz/uw/4mqsnxRC/6uKU+5Rf8Ky/tSj0T+4p0u8keiqrj1qVUbH3K8ub4mXMg4LL+AH8qafiLdkY+0SL9BWcs3praD/r5gqC/mR6v5bf3cYp20gZbgeteQv47ncfPeyn6yH/GqknidLg5kuOPdv8A69ZPOe1Nl/V4dZnsUt9Zw/6y7t0x/ekA/rVOTxFo8PLX8f8AwAFv5A15KNcsTyZtx95BTW1qyJ/1iY/36xlnFbpD8yvYUv5j1JvFuiLz50r/AO7E39aiPjbR0Pyw3jfSIf1NeYjWbMj76/8AfVRvrVr2OfowrJ5tinsl9w/ZUV1PUx460np9mvfxjX/4qlHjfRj96O5H1jH+NeSya0hOEQ/nUR1CVz8oH50v7UxXZEuNHoz2KPxnojf8tJo/rEf6ZqePxboZ5N2w+sL/AOFeJNLetzt4+tQvcXQHOB/wKrWa4jsv6+Zk1BdGe6yeLtCj5+2Fv92Jv8Krt430FDnzZifaE14cLu6JwG5+tSrPdE4Zh+LVX9qYhdF/XzJ5oPa57OfH2hKet2fpbmrtv4u0G5iV/tvl5/hlRlI/SvEklnHJkwPbNSi4KjmTNL+16y+yvxLUEe3/APCR6GP+YlB+ZqN/FOgp11FPwRj/AErxFrnH8Tfgary3Oc5Zz+NX/a1R/ZQmopHuZ8XeHRwdUi/FW/wph8a+GgcHVI/+/b/4V4QbmIDJDH6nNN+2IOViP5VX9qVP5DLmj3Pdz438M/8AQVj/ABR/8KqzfELwtCD/AMTDzD6JC/8AhXh/2ssSFhb8qY0sx6Q4FH9pVuyBzR7DP8V9Bj4htr6Y+0agfqazJ/jBEv8Ax76JK/vJMF/kprywmcj7hAqNxOBk5H41Lx1Z9UQ5s9If4vamx/daRaqP9uRj/hULfFrXT92y05fqrn/2avNmklA5U/gaaJ5e0TkUfWa7+0R7W256JJ8UvEDjIa1T/ch/xJqpL8SfEknH24IPRYUH9K4oPckcQn86aRcsehUfWs3Vqveb+8ftex08/jjxBNnOrXS/7jlf5Vl3HiHVLg/vr+6k/wB6VjWayyAfKhJ96btuD/Bg1F293+InORM93K5+Zn/Gq7XD8/eNOKSjqpJ9hTcNk5jOaEkQ7vqRmd+hFN85zSlmOf3RH1qFnI9/pWqimYuVuo7c5POadjJ+YkVWMh6ggVE0zDqePrV8jI9oi4yrnqfzorONyoPJf8Foq/ZyHzX6HWCDRc/MbY/SZv8AGni00POSqY/66t/jWQJbfG5LOIe5m/8Ar0faIgozbxe/78n+tJrE/wDPyX3napUf5V9xvx2Xh5hny4z/ANtH/wAacbXw1Hy1ujD0Dyf/ABVYK3EZzjyAD3MhP86JJI2QBrm146L1/pU+zxF/4r+8v2lG3wL7jVkXw0pGLBz7+fj+b0nkeHXOBZoCem66I/qawWuIlbElxakDsq//AFqjFxbb8faovwhz/StFGv8A8/H97I9pT/kX3I3/AOztEcHCwRn2uS39KaNH0Vj/AMfgT/dO6sZZrEkhr5R/2z/+vStJp4PF8SMcfLVL6yv+XrFzUn9hGydH0Jf+YlL+Cr/jUJ0vRM4Gqy/9+1J/9CrK+0adtGbyfOecD/61OS60lB81/P8A98kf0q4yxK/5eMT9i/8Al2jT/sfSGPGq3H4QKf8A2ekOiaPjJ1e6GOv+hqf/AGpWY2o6SCcTyuPx/wAKVNR0o9N/1JP+FV7XEr/l4/uX+QuWj/J+LNMaLoYxu1m7/wDAFf8A45Ug0bw2Pva1f/hYp/8AHKyJNT0pFG3a31D5qI6vpoGQq/8AfLH+tP2mIf239yFy0v5PxZ0S6L4Uxl9X1Q/S0Qf+z1LHpXgpf9Zf6s3/AAGJf6mubXXdN6GCPp2Vv8aUa1pz9EiQe6n+eaHUr2+N/cFqf8i/E6lbHwJGRk6vKfQzRD+QqZU8BIebC/f/AHrn/DFcuNZ01EwDD/3wT+tOOvadsGZYgeuPKz/Ss3Ks/tyLUoLaCOoN34IjH7nQGYg5zJdSc/kaD4h8Pxf8e/hnTlbHHmB3/nXL/wBu6ZjJuF3e0OP6Ura3pjAEzwkehhGf5VHLPrKQ/ador7jo28YRp/qNC0NW7H7Fk/maF8f6zCf3MWnQj/pnagVzB1/T1OUKtj/pmB/SoH8R27k4jXHuoP8ASj2V97sTrTW2h17/ABD16bAk1Dap6hLZeP1qrP4u1K4IJ1S6K/xDYoz+tc2uvxZwsSY/65j/AAp41/5TgHI6bYx/hUPD0+w/rNT+b8zYOtK5zNeXsozzkIv+NNe/0uVQWXUSw67ZVx+YArF/t2Rj/qZW+i//AFqlTWG4PkT/AIKaXsKa6E+3n1Zq/wBpadj/AI97wfV1/wAKY2o2ZGVguvxcY/lVI6pOSN1tcDPqpHFOa8mVV/0S6CtnkqQP1pexpdh+3l3/AAHteW75KpNj0LUhniIz5cv1y3+NVzqExPFvdcHruAyPzpGurllwLac+uZv/AK9P2dNf8OT7SRYDWshwVbP1b/4qomWzk/5ZScf3ST/Wowt2zL/o8y7ugEvNTLZ3TruFtcFdpbO8ngdT9KOWC6v7yea/REYt7JjzFOfwzSvZWoGSrr+BqQafM0Hm+Q/l52+YZCFz6Zp50iYStE0DpIql2Uvg4HU80e7vdi/7dRBFa2AceaszJ32cH8yCK27aDwkoBli1nPfZJH/Vay4tGubiJ5EiZ0jBLEfwgDOTzxVaXTXjVf3mA3Iwc/yNF492Csvso6lIPAoJL2/iE/SWH/4mpo1+H4IzYeIT9Z4v6VyDaRI0UbsSiSHCyEYDYPqTiiHSfM8z98g2AkhnVc49Mnn8KtSX9INP5UdxHN8OEOJNN8Qf9/o//ihVuO9+GMRGbDXF9zKv9HrgbbRTcSIpcIspIVpWCrkdQT2+p4om0U2vliZiglXcjbwwI9eM9arnja/L+A7vokekxa38MY8BbLVc57yj/wCOVKut/C1A+dPvSWOSWf8A+zry86YFhMiqzxZAMgU7ckZxn161YtdFgnYKsqljG0hGCdpHY8fr0qeem3blX3Irnl2PTE1/4X5wNMvj/wADP9JKlXXvhiTzpl6P952/+OV5lJoS28pV3s8A4Z0uFdQcZwdueakstNguzHGjje7bAgXJJ9hn9eOtF4Xt7NX9EP2kj0H/AISb4dJfSRvosxtgB5cq3BLE98qXGPzNXo/EXwwb/mGTD3YE/wDs9eZ32mRaZOYZZ7dGU/MGZSyj1wpY4xj86YBayOkMF3FJMz7FQI3z56FeOh98U7pf8u19yGqkj1ddc+GBGfsQA9SjH+tSrr/wuyAIYh/2xevK72wNum90aCPf5eZnUZPGTgHOOvIz9aziYZLRZIVYFf8AWMeVyemBjj8aTmlvTX3D9pI9q/t34YhciKFiBnb5D0kHiD4aTZ3WiRf79ux/9BzXjPm2HKqsmS4ILSD7uOh+Xrnv+lSmfS03CQzFlG1fLJKsf72cZx+HpTU4vaC+4PayPaP7Z+GIGdtuP+3SX/4mk/t34Xgcm0/G0l/+JrxowwhooZIZRLsLs0T7yQeQSoyRx246iqT32nKjFElklI27JIiqD3zvzn2xiqU0/sIPbSPcxr/wu/6cfxs5P/iacNb+F79PsH42jj/2WvCmktnjWV/s0CgjEYl3M+c9Bk4IA74/WkvdQ0+BhBb20EkakjzVlLlunfC46dMVXNpfkX3C9tI95GsfDE8D+zfxtW/+JpRrHwxz/wAwz/wGP/xNeDx6haFGuPKsZZJEcfZcsrr156BeOvB9PpWZNqcbvuECLz/CKbdvsL7g9sz6M/tv4Zn+PTPxtz/8TTv7W+Gf/PTSv+/X/wBavn+3vL4afHLFYf6M0m1JfswJLnjAbGTVWSd7KeMXtrJApbnfEemeeDjP50uZ/wAi+4ftmfRZ1T4aD/lppH/fv/61A1X4Zk4D6QT/ANcv/rV4BLr85ae5tIUltwDH5gtBGqbsAgheOccZJ6mteGS3jtNmravp8LRjd9nQYkdsZ2vIq8frWiWtlFfcHtpHs51X4ZgFt2kEZ5Ihz/So21z4Xr1/sr8LQn/2WvG9M8UQNdSXd3Bam2nmjjxdTnaoU5+XaN3Hvnt1qjL4jtLrVNQT7NalLokLcSSsUhABJdSy7ueuMZpuOmiX3C9qz25vEPwtTqNOP0sWP/slDeIPhmEZha2jKq7jjTX4Hr9yvnQa28DMjxwTquQoOduT3ypBPT1qyxvmtzHI9pCq7X2NIoYk5wMdfXg1K5v5V9we1Z7y/ir4YLJ5ZsbUvnGP7OI5/FaePEHw4bO3SbM4O3/j2jH8zXhlnpclxfvbyX0ckUcZdpLKM3BPTICjBJ5z6cGljmiW0n+xQW15bbsGS7CxSA46Abs00pdYoXtH2PaW8W/DNOuj2/UjizjPT8aK8UttNtbiPz7jWLCwD8rbzSMXX64U4/nRT5Z/yr7he1ZQaG4JINxFt+lIYJec3KdOyGtNbe1t5i17NIqowzEUYlvbAxj8xSQQaZJITJcvHGScKELPjqOOn5muW8rXMrMyjpxc7muuvpHTv7PU9boj1+TFbM9zpzwxRxWTiUIFciL5SR3JL9foKhaK2ITbGWOPmymAPoc80SnKPX8gszPFlEvS5OPQrTGsIH63LgdOFFdVB4du5dNF9BFbPGBuKrKoZRnGSD78fXjrxUEcSXPkWtsEurtjlobePc6Dpg4XJP4n6UJ1N9R8rMD+xowiEtL8/CEIOfp61Yj8LXE8gCwXhJG4fu8DHPOSPY/lXYObuxhurKM3kqxsJDLHCzLbNgnk7dwY5z0AwOvFZNrcSXExguZl2ytktLMUjBxwWwpJ9gPU+taO8Wk27v0HYw38PNGIi0dwgmBKM+AG/HFMfQAkxhKyvJ6IVbP0IHNbksM9peiO5jnMvRVYuhI6DHQge1TzWd1Y2vn3FqoMgyEjkbzlzwANx798g9O1QpSlswsYMXhuMwmQ3CRj+68gz+QH+c1HBokTSYLFB/E7McKPU7RXQ6dDp/kPcXN1ao6sFWO4k2hQerFerAegOeKozCyFxIlpM1xApwk3QSD1A6gexpSlUUFPoFirHoZeURLGZE3FQyAtn1x6006RaLlHV849OAffn+lWSqkZIbG3GM9uuKWKd4GDxOFZfukgNt98HisVVfcVkVV0azAfKAALwd2B+OTUtro1nsZTGQR8zMpHyr+OP1Iq0dTul082hkRombc2+NWb8CR8vfpjrUKXLrEYkWNVY5Y85Ptn0q+d33uPQm/sLTyGkwUiCnb5vBkYf3TggioI9MtozFLIkEiliDHkZ49fQVKrpJGZp7xFYHCxMWLuOp28EDA9cVFJcwPKzQxyRJn5VkYMQPqAP5Upyla6CyLAtdMYFVtIA6hVGVLNIwPJGDxnp9PetG302ymsvMt9Id5QoD7YN8asBgZc9MkHIx3HPUHFW+khc+TPcROeCYTtbB7VoQXcD211aTWOsSRySBfLkk8uMtjgynGTzjvWtJuWrBWI5rZLS4SCSKBvJ4K+UBvBweTgHt1yDVy4TT5rMPZWixNGreehyExn5W5Yknk9/wAKz7nTbm0DNFcWlxCoGXtp1ZTn07nHfiq88dzFHH59s6A8oXTGc+hxz0FZtyi2n/wQ07Fz7FPHapcC0dIuSJWU7WH1PB/+vTY7YK7RubfzCMIvmbix64AXOT/KqM1xeXAZJ55ZIGYN5bv8mQABx7ADHpV6ytoJIFuL3UYbFC/lwh1LF2x7dB2zQoJu0dR3RYiurdI1EsE6yIwcPGUGDgY/h6Zz3pWW+W4aRrZU+QMFZPLyvY44J6dep9ao3DaW6yfZda86VnIijeBkLqOCTyQDnPr07VHbQKt0j3EhMLSBpSp+Yjvgnv8ApRJOOktANBdWaS88+9iiufl2hDlQO46HPr3qW7vNLGmwyk3tzcmQhrdCoEak5Jy2c+vTr3qqbvT7LWftEcSXdqgJEBl3gnb0LDGcH/JqKCE6vq/+jwSxxs3mNEgYhF6kZ64H+FUuZXUtQvYSO4iDSsYGKOP3aO3MfPcgDJq7azwWcCzLqAWSRSJLf7KJflJwM9cZ98VbU2XiLUmgkSz0mC1AMs8YILLnGAAME/X2560W+v8AhnRZ9StrNpr5TsFuwdirSAHLuvAIBIGCCKuFBqV3sMo2MyTFrK3SdpZh8gEiRhmAJJLHGAADxn39qScN5P7u0uUijcpLPvDoTnoCOOOPr1rdh1e31LSXlvLTT7ZZUWJry4tV3TORyyJx/wB9E9+KZpGiX2sRWSjWJrzw6JSjrbjb5ZByRsPOecng+vNW6Hu8qA567a2t44ms7qWR2jDfvY2XYeoGf4se3pTotRnGlMpXT2kjILSSofOkJ9MEcDB/T8em1fT9Ivv9MbVxbwWrGL7HeOzeUF6BQBkArg81yd1fm4v3m3adEIifKkhgCJgcg7cfN7AjvUyg4Sfn8xMtQas9r9mkuNPkuJC5eYyjCyDsFGOOcZPPpU16viCVRO2iLbo2GVksSPlzx+Z9etdZczSDTGvbHxHeW7yRs7XepTKi4yPuKqknOD1HTnOOK85kv7+W5NxJqNy8pOTKspyf/rdfzq5xUFZv8AZoXv2tVjj1S1aG8MhP2mWLYdmAAMADPOSTgnmtDTbO6vfDt3JDNYwJbuWeQxM0r9DjcoO0DHfg81naT4su9E8uKGzguI3lZ7h5grSN8uFILdMdela+r69oNzeXEunXmpLefJKZFKKruvTICDgE+tCgn71wRijXPIWa2iha4g+4ftyguuD8zKR0J65/PNTO0+qk315exWtoMna8/mGMDqVUncf8+lZ8k9tNC93e3xfUGk2iJl3lwBkMWGMdCMY7daZf3GmXU4eGxjt1HRd5bv7mol57B6m5FogurS7FjqrXtxagM1rbxyFSxBJUtjAOB17mludKRvCSau6wRyyS5eGJ2IiXPy98nGAT169qzrGPTW0if7br/wDZ8RkOyGOMs0hwOTgjA5Azz3rJuWt1l2pcfaIUyIpF+6RknOD06mqtFRvYG9LnS32i6HbavptrBr0d0k4HnThNqRcDPPP8uR+VMuNBXTrrzG1RvL+V0e0jMv7tiApJ4wTuAwQPwrE0ixfWtYtdNtvLE1y+1Gk4ReM5PtxXaalenSLN7fxLe3M6K2Il02+XYygcIybeAO3QY96uEIy1tYSs9TkNYgurHVJIJ4r6LHKLexlZAv0PbjtxVCJbq6uI4rZJXmdgEjRSSxPTAFXdT1KzurxpbQ3vksMj7RN5jZ9j2HTis5byaGTzLaVopBwGH3sdDWbXvku1yed72yD2T74ir4kjkTn2HPIqqzOzDd95eQQcVp6frdjpmmlLrR47+83j/SJHZiU9CCccc9q1G8f6cLSGFPC9iZVxvlNuvX6/l+tacjetylG/U5kCaTABfPT72Kc1vKHGWb86s33iWbVmy2m2lqqHI+zx7D244AyKoG5cNyHB9DmocJJ2RLVjoft1i935o04RW5iCPb277TIVXALE56nJP4VimFyGCNgjO0FuPatGxltb2CHSbXTGu9TuGwLjzWBDEcALkDA7k+5zir5+HnilpYkitYi8hI2rdRHaR1z83FU4zZW5l3qabJDCLW0uI5woErvMGDNgZIGOmc96z2t1yexPOSav6x4c13Qgr6hbBI3O0SJKsi59MqTg1TXTdR+yNdLa3DW46y7DtH4/h+lJqVxMu3a2qaFaQJNbNdFjI8awnzFBPeTPPGPlxxnrmsko+clQMdieTVvSmgh1FHurR7qFQXaNeM8dyOcd+KRkudZ1Fv7N00o0pJW2tgzkY6gDk+pqrXVwtcrSm9cIrSOUj+4NxwuPQfWoxDduhjaZynUIWJA+np/9enyieCWSKVWV1OGVjgqR1BBqNZpEBHbtk07ysFza0HwjrfiOJhprowjbcUaYJjpluSOnFZNzpU1rcSxTECVSQ43A/qOtT2OsX+msXtnKF1KFV6MPz9QPyqlLcSzSFpOTiqu2h3EhtRLKqFgobjLHpVi/tLKC7eKxvftcaHazmMxkHoeOePfNUd5U/dBP8qRcE+ZtG7uaeoyZoUGAMDHvzUbxISfn5Y96az7mzjBHvSGT5ug9jQkwVy/pkN41wYdOkfzZk2MsZA3L1OTnpxn8K1QNL0a0a21LSGvr6Qlt4usJGOQANjdfc/l682lzIgYRuU3DaSDg49M1dluNJWBEitrlZio3zGXdlyBkkY6ZPTr71STHZllf7BMKNc/2g875ZliVWCDJABJ6nA6+9FdBH4w0XRLeGCx8O29z8gE00rs7O4HJPOO/b1oqkhpeRmxySgMbo73PO5Tt/pU2nwJdXDLcahb2caqWMkwbAx24B5qSLXbS2002/wDZttcSF2LTzZDKpCjAx6YJH1pE8RQRaS+ntb8SZHmKcYBH8Q/i5/SuKNO7uzPcunTbd7xIrbU1e2Vcy3csTLGp6joCcdhnvUi+GtauB5lnZzXUJAKTRRthgeh5AOKhtfFunxR2tjJpYSHK/abiKRt5P99QSRkccEY9qmHi3TJLS9CWmpSmSTbHbm8ZVK9A24AHd7dK1+rwauxpFW4ttd0Rgq6i9k8mG/cTA5IPGdp7c8H1ohv9RjmtpnmjlaBsksMNNk5IdgcsDx9MVX8Nalo2nNqA1iJryGVRsznzA24DO7qOPSmarqWnXV80mnW8trbtx5Uj7ip+vX+dRJVIpcr0C+mhpQS61rN+Y4ZVS4nbJitFEYbGSBgdcZPWp9Z0XWdHuoptSn8yZzlJPOWQqR24PGK5uC7nt5RPBclHXO1gM9QRkVDFNJud5biWV2wSWOeg7VLvKDu9SeZGmbm9E6zHVrjzRnDs+5hn+6T0/CtjR/D+tXJiexmuDNKjtG/nhXdRgMRk5xyPaua+1gBSqfN2JFIdRuo5S8NyYeCCUcjPb+XFKHM37zYKSNfVNHm0u/NtqKZn2h9zMHznvkd+DTIdRsraaO0/sl7ppCFR0mCfMTgKBxjmsc3bqzO0rPvJYs5yc/U0i6tNEUaEgSKcqQOhoUPfva68w5lc6uTRNRFwkJtJY5ZSdkLuu8EDJBGeuM/XHFWZ/ButxrK32FpEjxnymDF/ooOTxzwOxrJ0jSwfDlxqd1rq2+rXEpe1SVzhtoIOT/CWPT6dhXO2Gt6xp9y1xDcTFnUKQWJUj6fnWn1Wnfexeh08ml3kO3fpl4CScboHH9Kn0OCOe9hlms2nswzF0iG4sVydvHIJIxjrzTfDvimQWGoJrOs39vaKw2tG4MspOcBSeABjPQ9fyyNd1uSTVLtdHml/s6Qu0LkYbDndye5B4z7ULCwi7t3CxvXOsQS6y6WGhWxaKNsQ+Qd5yCPnQ5xtOOcZzWbftMbktd20drKefLSIoMduDWVp/iDUtFe4uLEOl1PF5LytyduQSP0ouNf1PUwDqUkkuw/IG4VeOcD34pVIKUboTkrXN+91JtY1CKS4f+6gwPuqABgfl0rpbvxZ4suTcQ/8I7NeWwTCReSZF69yFwRjJyDj0rzE3Ua8lcjoRnrV/UfHOrXlrbWS3csEMCBQY85OOlVRTTbfUIyuPs9S+wTSXFjZRWd1z5ZUlxCO4UHpnpnPY+tKbzVtSnea6upbqVhu284X145H41HaeKba0gk83Q7W+ldyWlmLBgeMYwcY+927+1JpfiWbR9dTUrKLa0bPsXJAAII/KiUZyVm9GF31NeM2EETfa7mWSeNN7W9tHvKj1ZugxnnjisyWWG7IC/vUx8glXacf7vOKvW/xH1iPU4r2SRCUVgin+EkYI+nQ0yX4gXk2oQXd9bW1ykUbeSjxqcNt/iyOeen4Gk6Ebe5uVbsUkhwofyUG3ncBnaM8/TmnyMNuN+DnGAOlbmm+P7SfWReavZW+xLV40RIV/eA4OH7Y4444x71Ybx94XkMqz+HrVk8tcMI9gzzyNuD0J/yBU/Vm9bi5WckkaW+SpwScnJ6+tXLbWNQsopI9PuhbiTG8pjJ9Mn+lHiDV9FvJUTStPNmU++pkZg4PQjcT2rJW5ZuB26jFLklF36kO6ZZnLTM7TTiR5Dl2cglj3zUfmEHcvl7gOeOajEhJG7njAO7imKORgAMM8ls5pWfUi7N7/hJ9al0QaL9qH2EKFEbZIIyTj8z+GBVPT9Z1bTJi1peNArbiwRvlbdjOR3+6KzyAmXfbk+hpBKuSoYc9cDpV80r3RXMzd8SeLrvxGscUtnaoqMxWVYl8zI4+8B0x2p2m+K7LTtMhil0iO6u47gutwx2tGDj3wQME4PrWEZ4wcrI27pjFR70ebllOeOKrnbd2h87udLf+NdK1bUQLrw1YizjckKCyMwJPUqRnjpnvW7B4l8Ka3Zzwa5o0NrFb4Fq9kRCxYkggkDBGMHnNeeZjMTbkG7OMYxURMJyGYgdgo61ftLvVD59T0cav4Q1K7TSk0q3tbcQCP7VNGTIxUYLFhjBwOuOprP1G0+Hem7BFealcOc7iZEGBjPACHn/OK4dtjguCzNk5555qHy1EkbBXyDxkdarmT3Q+aL3RvaXeaNZX1zNc6cb61eMi3SSQoQSwIZtpGSADTIEtdV1LZuttMic5PmsSsfTjoT1rHBVOitj0pSzSKcA8j0qH5kX6Hpa+H/AelWCx+I7mW4uEkBMtmSvXGF5zuGe+Aa5fxLF4YFzG3hySX7MVIdZJN20j0Hofqa5kwyyuxycldpyM02OwaIllfj2NXJxcbFtx5bHY+ELDTNTvRaX0k1owIZL2CT5gfQqeNuPTnPrnjZ1Dwz4PtbSTzPEOo3F8CVjkdUAIHqOSevr+Vebnz4mCoTke/X8ahMU/lyI5OGbcoPOG7mnG1rMcbW1PT38I+G7TZAfFDXN1MMRtb2y+WD0O4luBn1xWbqvw717TUnmd7OZIlL/urhCzLjOQPp26/WvPxBKJkYH51OV9u9a0+r6nc3Mskt07ZcOI8/mB7YJocKfQHGPQi+04CnGAvtSifzGCBfnJ4HWqg3qxGQR65pWBCMrSfeHQN1rPkRFjqX8G+KoYBKNBvmhyBlYCx/Ic496wr2C80+9MF5bvbzKPmjmjZWH4GtVfG2tQ6ZZ2Udy/kwEZyc5GT1z7YrJu9Z1HUoYjf3Bn8sEIxUAqPqKpwitiuXS5s+FJr19Xjj0yxee7d1JKDpEDl+ewPGTxxXov2rXIo7ifXNDge2jJK2tvNGzY4+bKNkd+F5P8/JdJ1i60i4MtpcmNpEMR44Kn19QCAce1OTxRq5WSMXjK2d+7b97HUflz9RVw0Q47HRar8QLC/wBPntItCtzCxIVnB3IccNuPzHp61ja9421DWLFLGdl+yIkflxBQBGVAxt/LGfc1z0khkldmj5c5P1JpxSHYM7i3uOlO9mVdG/4f8c6n4ZtJEtHiY3EgaUBcMFHG0tjPrxmpU8XPBc395a5tby+QIfLPCgjJP4kKa5p1XABQEt7YppjQgbAdw9aLoLpktxfz3lw007s8rAbnI5Y4phc92/wpVjYOB3PftTmiYfMzAgcetS7Cdh1rLEt1Cbre1uJAZFGeRnnoQf1Feo3WgfDS3jSSae8TcckR3QPynHOCvvxyfxrytkUKSznBOOtRyKsxUsS2BgHPOKqLQ1Y1desNPsdYki0y4e4s8Bo3YgnB7HHH6Css42nPHp71GI9uCGYgDGKeVAA6g0mIYQDz09KULnGPyqXy+CSp4H3hzTDHGzAqzD1zzTuO4wZH/wBejPH3TShI2ZtrMSO1N8tScZPP5CnoPQM9tpH0opQgHAbiii4XNcWtwSCMbT2xStZyAkgvn/ZHSo2vbgnAYAHmk+1TFsC4XJHeuW0zGw42DH+Jjj8acLKFCWSbDdwx/wDr0wyOAC1w+e47UkiYAeNRuzgknpR73cCcW9uiENljnpmnhY1BbhcjndgkVSkibaG3lvUDgVHhlO0jjuTzRy36iL6zwpxu3Ek00Sxkks5K/WqQlVXID8j25pkrhlXG/nqRx+lNUwSL6G2/i3An3z/OnYtgnAz9RWWpCnGJOfU0OsoGcFc89afs/MfKawMBBI2juOORTJLuBE2ALj19ayo42dcb2z7GnpbIzYKuT3PpR7NLdhypbsllvEeRGMuWjPyYHA7+v1p41aXGAm7HTCjFQixB4UYxz1pRCvl7Tk88Z7VbUH5lXiMluZp8BtpB6KcGpoZplUKWCgDAAWoktSvzKwH0oEPILE5Poab5WrA2rWRKZC2fmAP40biV5IY46biab5SrweST61J9mdUygyMdSKjREaCBEbOB78npT1jBBDSKqk/e5xUbZBIKjOPTmhC5QD5eueelDAcIlBfLg+mCeaX7OjnG0bT6nmnDeYgFGPWl2yfKpjDqO/WldiuxyxQnoqhRwSaZ5FuSxaRc9s1ObVmXHlZ9e2KYLKUlQI8Z6HHNTzLuCY0x26EEZJAP4VG0UDIGKMwUYAz1H+TUht3UfNnHfim+U8eWw5HpntTT8wT8yOSUFF2w/NgDOM4A4qZbgkELEQAMkgdKPIJCsNwQ9GJwDQyuMhQfwIobTBu5GZSW3LFncODSrJKsRBjwP7x7012YSccADgZppUCNSWYNnp1p2QDgWUbsLk9ATTo5IyHLggnrz0qIKWXDN+NTm3U/xtxj6U3YHYQziNWVPlz/ABHnIpvm7iDt3AHv1FD2yqW+YuMd802KE7WJwMcke1L3bXDSwpmLMv7s4HU+lNbaJRsBXPUGnMynA24XuRTQSSSFx6Hb1FNASiQhxtB6fNgdaMvvyqq2eg9KRG2gBlxuOOKVvs8bk4Yn0xUiBPtDD5SCeuRil/eOdobc33uOAKcLmLYAVHqBihpY9o6bj+VGvYZF5cgkkLAg98Gk5KlVBK9SM1I10WULvj2t25qMTSIcgjI6U9R6kgCjGQSe5b+VRuAAS74GeABTBI8m7k5znJpHdgAXQ/TFNRdxKLuOWSOSQZ3H1xS/uVOVBJHHJqMyvt3AD04HNRFiuNy/e68VXKVylxii44UNnlqVVQAkrhiOM1TwAVA3cHPPFK7tuOct70uQOUmBcnDplRxkDpTASCArAKOtRCRwSASPfNIHx94kZPYZquUrlHMeh459Fpysww+1M9MkU3y2Bzu/OgRjzMMT0p6BoP8AOJClgpI96Uzt8vHTpzURgI6evqKaVKjK+nOTRZDsiUyFznaAfbtTleOPnaMnioELocpjPemSPI7A8Uco+UtBdwypBB7Z5pJdwITcx9CKrLvYk7T07Ub5OuSQO2afKHKTFCwwSRjqMUixx7eFB984pC7cMRuHYUpyUyMgdTjtRqGoBFUEjcBSqowSpB5HbpUeTyMk+4NKCDxtYc0APDMuWPXoKFdEPKn602QgqCAevHtTUZxxg0W0BLQXK4I24+lGAVxk49KTlshSCKj+ccEdPWnYdiRwVIwdvHSimZdgCrcehFFMdh5iZiMzdalSOPrkHHcmqnmM784qdUBXkdqTTFJO25ObwKR/ER09KDqLsvIOc5FLJaRRlNueR3pwiVUIXI4zWdo9jP3SL7RLMchG3evtTDIwJy1SiMC3dstkH1psUSsRnPXn3qtCtBYmJXOwEgZ6YoMrYB2jcOMdauWlnHI4Dl2DE8E+lWjp1tsZgmCozwevNZynFOzJbVzJRiXAIIzTh57Aqc4Hrir32eNwhK8lsGrstpGIQTk/KeoFS6i7CvcwXHIBVgamDhB8oIYjnNbENvHGUVAQD2pbn5WBAX7yjG0YOTU+1TdrAY673PyZ56kVM8MgUnczAfw7cVfj2kByoJxU5crhcAq5wQen4VDq66IVrmOI3LZDHGcc0NbSIUyCVJ6ba01LYb5iCuQCKjnZ/tIBkY4B5J9qpTYFeO0/fZ4cdAWIGKe8AikwWJXuF6Cmu5ibcnHGcZOKgeaSQEsx+g4oV2wJpYtwD7eRnk+lMjl2RD5CeTnGOlDuSIunGQPyqKMb1JPXnp9KpLTUCyBhPMkU7SQMMwwPerMYYY8pEI3cgHpVeCJFJXaGBBzuGelDzNbECLADN0xWclfRCVjR+1lSyvEqduW7+4qOW4fbhVXzB9054qgZ2mZWcKSTg8U+VFWGR1ypBxwahU0mO5MZhI2JGiDYyMEkE1XnmxIPnUEDqGyKrScgN/F0z+FRBy52EDA7962jTSDctecXba8mATkEetNd1VCjEEn0brVT+DPf1puTvAPOT3rRQQcpKR6fd9akDRbwPMbaPTPWoduN3LcH1pc7TxxTaBomIURZVgMHBqN2wiruGAe1RhBh2ySfc0O5VnjGMDpRYdhQGwSTgegPWnGfcBnOB7daQHJKdsmmTyMQAT2p7sN2SZR23LvHsTSPIflAJXHp1NIi4j6njjrUbLy3J9etCWo0rsf5gUDMrD2604Nuy+8sSeWNRLyik9c9aHGD+tOwWFd0VwC5I9BSLJvfluemKiK43ck4PepFkManaF/KnbQprQczhGKgOT6EU/I3AkMp/u4qKN28wOeS2etSRkm6AyemaTRLQM3lk4RlPbmo2nbGMHPTjipk/eyPv52jINRACSRgwBxzQvMFbqRs5B4yPxpN+GywbpUtxEqu2M8HikVQI2PtVaWL0sJ5/wAgGCR060kZKgkE4PalMatGGPU5qDHzH2ppIaSJS67g2B7007Swx+tNYAqvGM+lSqoIYY6CjYNhjOGIG3p1waCT2Y49BTCOWHtQOGFOw7DzlxuJGAOmKACzAbsfhSdAB2Y80/G233rwScUgGPG+cKc0ogDISH+YDJGaRGbf1NOfn8fSnrsF3sNVGTrn6g0hXkkH60hY/KPenBAcD3oAYSWXBBoV2Q7gGU/WnqoXd7U+BRIxDdOKGxtjULNyQcfWjJAxzj2NLtBUn0GRQyAKp5560iRCeeMk0hYk4IIHrmhxtwB6CpGH7oE896BkWAMDPTue9GQeATj0NKRhR35/KmyseDTAVXxwC350UwDryetFOw7I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 userDrawn="1"/>
        </p:nvSpPr>
        <p:spPr>
          <a:xfrm>
            <a:off x="1152296" y="1081079"/>
            <a:ext cx="6084000" cy="2766466"/>
          </a:xfrm>
          <a:prstGeom prst="roundRect">
            <a:avLst>
              <a:gd name="adj" fmla="val 5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 extrusionH="76200" contourW="12700" prstMaterial="matte">
            <a:bevelT w="184150" h="31750" prst="coolSlant"/>
            <a:bevelB/>
            <a:extrusionClr>
              <a:srgbClr val="F89A99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rtlCol="0" anchor="ctr"/>
          <a:lstStyle/>
          <a:p>
            <a:pPr algn="ctr" defTabSz="685800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7417" y="2353406"/>
            <a:ext cx="1987296" cy="24505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17"/>
            <a:ext cx="9144000" cy="5125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6" y="2355726"/>
            <a:ext cx="5112568" cy="2875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2948574" y="91556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让真情自然流露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6426" y="33950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统编语文教材六年级下册第三单元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79912" y="2025032"/>
            <a:ext cx="482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成都棠湖外国语学校附属小学  康超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7591425" cy="2771775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5724128" y="1995685"/>
            <a:ext cx="2376264" cy="1691656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7591425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7574"/>
            <a:ext cx="7591425" cy="2771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5756" y="242773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99992" y="242773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51720" y="314781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67944" y="3187314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54939" y="3183866"/>
            <a:ext cx="145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00" y="2631982"/>
            <a:ext cx="1584177" cy="20187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7574"/>
            <a:ext cx="7591425" cy="2771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5756" y="242773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99992" y="242773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51720" y="314781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67944" y="318731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54939" y="3183866"/>
            <a:ext cx="145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21974" y="2537576"/>
            <a:ext cx="778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91443" y="2605924"/>
            <a:ext cx="1584000" cy="2272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402" y="267494"/>
            <a:ext cx="6274798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活动二：理思路，定情感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29"/>
          <a:stretch>
            <a:fillRect/>
          </a:stretch>
        </p:blipFill>
        <p:spPr>
          <a:xfrm>
            <a:off x="467544" y="1766516"/>
            <a:ext cx="8236358" cy="589210"/>
          </a:xfrm>
          <a:prstGeom prst="rect">
            <a:avLst/>
          </a:prstGeom>
          <a:ln>
            <a:noFill/>
          </a:ln>
        </p:spPr>
      </p:pic>
      <p:sp>
        <p:nvSpPr>
          <p:cNvPr id="2" name="矩形: 圆角 1"/>
          <p:cNvSpPr/>
          <p:nvPr/>
        </p:nvSpPr>
        <p:spPr>
          <a:xfrm>
            <a:off x="2771800" y="1766516"/>
            <a:ext cx="2736304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5580112" y="1762003"/>
            <a:ext cx="3024336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1" y="108018"/>
            <a:ext cx="4300768" cy="4941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7864" y="931662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9992" y="938515"/>
            <a:ext cx="6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27823" y="1256296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25663" y="1263218"/>
            <a:ext cx="1426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49706" y="1277069"/>
            <a:ext cx="108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70709" y="1035175"/>
            <a:ext cx="407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200" y="1035175"/>
            <a:ext cx="864000" cy="12395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339752" y="259446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384943" y="2394413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39752" y="350785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84943" y="3348726"/>
            <a:ext cx="81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39752" y="450309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415064" y="4303039"/>
            <a:ext cx="81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38" y="1637200"/>
            <a:ext cx="2531943" cy="3412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1308" y="1467529"/>
            <a:ext cx="2692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在本单元，我们积累了这些表达情感的方法：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3" b="12200"/>
          <a:stretch>
            <a:fillRect/>
          </a:stretch>
        </p:blipFill>
        <p:spPr>
          <a:xfrm>
            <a:off x="5796136" y="2355726"/>
            <a:ext cx="2856864" cy="2316315"/>
          </a:xfrm>
          <a:prstGeom prst="rect">
            <a:avLst/>
          </a:prstGeom>
        </p:spPr>
      </p:pic>
      <p:sp>
        <p:nvSpPr>
          <p:cNvPr id="6" name="对话气泡: 椭圆形 5"/>
          <p:cNvSpPr/>
          <p:nvPr/>
        </p:nvSpPr>
        <p:spPr>
          <a:xfrm>
            <a:off x="3203848" y="1347614"/>
            <a:ext cx="3024336" cy="1440160"/>
          </a:xfrm>
          <a:prstGeom prst="wedgeEllipseCallout">
            <a:avLst>
              <a:gd name="adj1" fmla="val 75918"/>
              <a:gd name="adj2" fmla="val 2633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76" y="267494"/>
            <a:ext cx="1791483" cy="2394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624" y="2555349"/>
            <a:ext cx="1704128" cy="2296733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 rot="18567259">
            <a:off x="2196637" y="1328694"/>
            <a:ext cx="986943" cy="841323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755576" y="1275606"/>
            <a:ext cx="1512168" cy="36004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075619" y="505640"/>
            <a:ext cx="3528392" cy="132343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在默默里算着，八千多日子已经从我手中溜去，像针尖上一滴水滴在大海里，我的日子滴在时间的流里，没有声音，也没有影子。我不禁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头涔涔而泪潸潸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6660232" y="986321"/>
            <a:ext cx="1995737" cy="445639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抓词句</a:t>
            </a:r>
          </a:p>
        </p:txBody>
      </p:sp>
      <p:sp>
        <p:nvSpPr>
          <p:cNvPr id="5" name="对话气泡: 椭圆形 4"/>
          <p:cNvSpPr/>
          <p:nvPr/>
        </p:nvSpPr>
        <p:spPr>
          <a:xfrm>
            <a:off x="4853713" y="1923678"/>
            <a:ext cx="1656184" cy="504056"/>
          </a:xfrm>
          <a:prstGeom prst="wedgeEllipseCallout">
            <a:avLst>
              <a:gd name="adj1" fmla="val -43684"/>
              <a:gd name="adj2" fmla="val -8265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惆怅、伤感</a:t>
            </a:r>
          </a:p>
        </p:txBody>
      </p:sp>
      <p:sp>
        <p:nvSpPr>
          <p:cNvPr id="6" name="矩形: 圆角 5"/>
          <p:cNvSpPr/>
          <p:nvPr/>
        </p:nvSpPr>
        <p:spPr>
          <a:xfrm>
            <a:off x="755576" y="3075806"/>
            <a:ext cx="1512168" cy="57606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8553837">
            <a:off x="2257153" y="2616064"/>
            <a:ext cx="1116836" cy="1028767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28497" y="2663776"/>
            <a:ext cx="3888432" cy="230832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在逃去如飞的日子里，在千门万户的世界里的我能做什么呢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只有徘徊罢了，只有匆匆罢了。在八千多日的匆匆里，除徘徊外，又剩些什么呢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过去的日子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如轻烟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，被微风吹散了，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如薄雾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，被初阳蒸融了。我留着些什么痕迹呢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我何曾留着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像游丝样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的痕迹呢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我赤裸裸来到这世界，转眼间也将赤裸裸地回去吧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但不能平的，为什么偏要白白走这一遭啊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椭圆形 9"/>
          <p:cNvSpPr/>
          <p:nvPr/>
        </p:nvSpPr>
        <p:spPr>
          <a:xfrm>
            <a:off x="4853713" y="1902162"/>
            <a:ext cx="1656184" cy="504056"/>
          </a:xfrm>
          <a:prstGeom prst="wedgeEllipseCallout">
            <a:avLst>
              <a:gd name="adj1" fmla="val 8098"/>
              <a:gd name="adj2" fmla="val 11275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惆怅、伤感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7283155" y="3233641"/>
            <a:ext cx="1583045" cy="445639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抓细节</a:t>
            </a:r>
            <a:endParaRPr lang="en-US" altLang="zh-CN" sz="1600" dirty="0"/>
          </a:p>
          <a:p>
            <a:pPr algn="ctr"/>
            <a:r>
              <a:rPr lang="zh-CN" altLang="en-US" sz="1600" dirty="0"/>
              <a:t>（标点、修辞）</a:t>
            </a:r>
          </a:p>
        </p:txBody>
      </p:sp>
      <p:sp>
        <p:nvSpPr>
          <p:cNvPr id="12" name="云形 11"/>
          <p:cNvSpPr/>
          <p:nvPr/>
        </p:nvSpPr>
        <p:spPr>
          <a:xfrm>
            <a:off x="6747680" y="152279"/>
            <a:ext cx="1995737" cy="706722"/>
          </a:xfrm>
          <a:prstGeom prst="cloud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099" y="267494"/>
            <a:ext cx="1761836" cy="2394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546" y="2555349"/>
            <a:ext cx="1690283" cy="2296733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 rot="18567259">
            <a:off x="1979398" y="1785748"/>
            <a:ext cx="1341871" cy="1093301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635099" y="1877891"/>
            <a:ext cx="1512168" cy="36004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43048" y="422049"/>
            <a:ext cx="4392488" cy="181588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这段时光不好挨。我踏着一块块方砖跳，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跳房子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，等母亲回来。我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看着天看着云彩走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，等母亲回来，焦急又兴奋。我蹲在院子的地上，用树枝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拨弄着一个蚁穴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，爬着去找更多的蚁穴。院子里就我一个孩子，没人跟我玩。我坐在草丛里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翻看一本画报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，那是一本看了多少回的电影画报。</a:t>
            </a:r>
          </a:p>
        </p:txBody>
      </p:sp>
      <p:sp>
        <p:nvSpPr>
          <p:cNvPr id="7" name="椭圆 6"/>
          <p:cNvSpPr/>
          <p:nvPr/>
        </p:nvSpPr>
        <p:spPr>
          <a:xfrm>
            <a:off x="3203848" y="699542"/>
            <a:ext cx="792088" cy="2880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36096" y="699542"/>
            <a:ext cx="1800200" cy="2880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93777" y="1185974"/>
            <a:ext cx="1800200" cy="2880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9092" y="1672406"/>
            <a:ext cx="1608972" cy="28803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7535536" y="1281921"/>
            <a:ext cx="1440160" cy="445639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融情于事</a:t>
            </a:r>
          </a:p>
        </p:txBody>
      </p:sp>
      <p:sp>
        <p:nvSpPr>
          <p:cNvPr id="15" name="对话气泡: 椭圆形 14"/>
          <p:cNvSpPr/>
          <p:nvPr/>
        </p:nvSpPr>
        <p:spPr>
          <a:xfrm>
            <a:off x="5004048" y="2115837"/>
            <a:ext cx="1224139" cy="504056"/>
          </a:xfrm>
          <a:prstGeom prst="wedgeEllipseCallout">
            <a:avLst>
              <a:gd name="adj1" fmla="val -43684"/>
              <a:gd name="adj2" fmla="val -8265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焦急</a:t>
            </a:r>
          </a:p>
        </p:txBody>
      </p:sp>
      <p:sp>
        <p:nvSpPr>
          <p:cNvPr id="16" name="对话气泡: 圆角矩形 15"/>
          <p:cNvSpPr/>
          <p:nvPr/>
        </p:nvSpPr>
        <p:spPr>
          <a:xfrm>
            <a:off x="7292735" y="555526"/>
            <a:ext cx="1835696" cy="216024"/>
          </a:xfrm>
          <a:prstGeom prst="wedgeRoundRectCallout">
            <a:avLst>
              <a:gd name="adj1" fmla="val -51224"/>
              <a:gd name="adj2" fmla="val 165580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抓住人物不同活动</a:t>
            </a:r>
          </a:p>
        </p:txBody>
      </p:sp>
      <p:sp>
        <p:nvSpPr>
          <p:cNvPr id="17" name="弧形 16"/>
          <p:cNvSpPr/>
          <p:nvPr/>
        </p:nvSpPr>
        <p:spPr>
          <a:xfrm rot="7470414">
            <a:off x="2061962" y="3132758"/>
            <a:ext cx="1432136" cy="1227133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759933" y="4155926"/>
            <a:ext cx="1507811" cy="344503"/>
          </a:xfrm>
          <a:prstGeom prst="roundRect">
            <a:avLst>
              <a:gd name="adj" fmla="val 23543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394789" y="3165106"/>
            <a:ext cx="3629866" cy="107721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整个上午我就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跟在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母亲腿底下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去吗</a:t>
            </a:r>
            <a:r>
              <a:rPr lang="en-US" altLang="zh-CN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去吧，走吧，怎么还不走啊</a:t>
            </a:r>
            <a:r>
              <a:rPr lang="en-US" altLang="zh-CN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走吧</a:t>
            </a:r>
            <a:r>
              <a:rPr lang="en-US" altLang="zh-CN" sz="1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我就这样念念叨叨地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追在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母亲的腿底下，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她做完一件事又去做一件事。</a:t>
            </a:r>
          </a:p>
        </p:txBody>
      </p:sp>
      <p:sp>
        <p:nvSpPr>
          <p:cNvPr id="2" name="对话气泡: 椭圆形 1">
            <a:extLst>
              <a:ext uri="{FF2B5EF4-FFF2-40B4-BE49-F238E27FC236}">
                <a16:creationId xmlns:a16="http://schemas.microsoft.com/office/drawing/2014/main" id="{17E51AAD-D26A-959F-4301-7E9356E102D4}"/>
              </a:ext>
            </a:extLst>
          </p:cNvPr>
          <p:cNvSpPr/>
          <p:nvPr/>
        </p:nvSpPr>
        <p:spPr>
          <a:xfrm>
            <a:off x="5157710" y="4348026"/>
            <a:ext cx="1224139" cy="504056"/>
          </a:xfrm>
          <a:prstGeom prst="wedgeEllipseCallout">
            <a:avLst>
              <a:gd name="adj1" fmla="val -43684"/>
              <a:gd name="adj2" fmla="val -8265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焦急</a:t>
            </a:r>
          </a:p>
        </p:txBody>
      </p:sp>
      <p:sp>
        <p:nvSpPr>
          <p:cNvPr id="5" name="对话气泡: 椭圆形 4">
            <a:extLst>
              <a:ext uri="{FF2B5EF4-FFF2-40B4-BE49-F238E27FC236}">
                <a16:creationId xmlns:a16="http://schemas.microsoft.com/office/drawing/2014/main" id="{C4797D24-0CC2-E6A5-2D64-3BD80A599937}"/>
              </a:ext>
            </a:extLst>
          </p:cNvPr>
          <p:cNvSpPr/>
          <p:nvPr/>
        </p:nvSpPr>
        <p:spPr>
          <a:xfrm>
            <a:off x="3923928" y="2653542"/>
            <a:ext cx="936104" cy="504056"/>
          </a:xfrm>
          <a:prstGeom prst="wedgeEllipseCallout">
            <a:avLst>
              <a:gd name="adj1" fmla="val 54579"/>
              <a:gd name="adj2" fmla="val 6719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动作</a:t>
            </a:r>
          </a:p>
        </p:txBody>
      </p:sp>
      <p:sp>
        <p:nvSpPr>
          <p:cNvPr id="6" name="对话气泡: 椭圆形 5">
            <a:extLst>
              <a:ext uri="{FF2B5EF4-FFF2-40B4-BE49-F238E27FC236}">
                <a16:creationId xmlns:a16="http://schemas.microsoft.com/office/drawing/2014/main" id="{950DCF38-9BC4-5B7C-9E2C-CB56CCFEEEFC}"/>
              </a:ext>
            </a:extLst>
          </p:cNvPr>
          <p:cNvSpPr/>
          <p:nvPr/>
        </p:nvSpPr>
        <p:spPr>
          <a:xfrm>
            <a:off x="5546276" y="2619893"/>
            <a:ext cx="936104" cy="504056"/>
          </a:xfrm>
          <a:prstGeom prst="wedgeEllipseCallout">
            <a:avLst>
              <a:gd name="adj1" fmla="val 54579"/>
              <a:gd name="adj2" fmla="val 6719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语言</a:t>
            </a:r>
          </a:p>
        </p:txBody>
      </p:sp>
      <p:sp>
        <p:nvSpPr>
          <p:cNvPr id="20" name="对话气泡: 圆角矩形 19">
            <a:extLst>
              <a:ext uri="{FF2B5EF4-FFF2-40B4-BE49-F238E27FC236}">
                <a16:creationId xmlns:a16="http://schemas.microsoft.com/office/drawing/2014/main" id="{45EBB680-AC67-AFB1-1F91-F50BE8679522}"/>
              </a:ext>
            </a:extLst>
          </p:cNvPr>
          <p:cNvSpPr/>
          <p:nvPr/>
        </p:nvSpPr>
        <p:spPr>
          <a:xfrm>
            <a:off x="7049912" y="2459031"/>
            <a:ext cx="2094088" cy="404078"/>
          </a:xfrm>
          <a:prstGeom prst="wedgeRoundRectCallout">
            <a:avLst>
              <a:gd name="adj1" fmla="val -51224"/>
              <a:gd name="adj2" fmla="val 165580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抓住人物动作、语言、神态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3B7E54A-26E1-B489-0D39-059211A16F09}"/>
              </a:ext>
            </a:extLst>
          </p:cNvPr>
          <p:cNvSpPr/>
          <p:nvPr/>
        </p:nvSpPr>
        <p:spPr>
          <a:xfrm>
            <a:off x="7376876" y="3421809"/>
            <a:ext cx="1440160" cy="445639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融情于人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171708F-8CC3-9BC2-6AB4-F2AA8F782DD6}"/>
              </a:ext>
            </a:extLst>
          </p:cNvPr>
          <p:cNvCxnSpPr/>
          <p:nvPr/>
        </p:nvCxnSpPr>
        <p:spPr>
          <a:xfrm>
            <a:off x="6300192" y="3507854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A99C90D-75D7-C33D-A043-0E223F55B071}"/>
              </a:ext>
            </a:extLst>
          </p:cNvPr>
          <p:cNvCxnSpPr/>
          <p:nvPr/>
        </p:nvCxnSpPr>
        <p:spPr>
          <a:xfrm>
            <a:off x="3563888" y="3714804"/>
            <a:ext cx="33843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  <p:bldP spid="5" grpId="0" animBg="1"/>
      <p:bldP spid="6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555526"/>
            <a:ext cx="2094116" cy="2952328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 rot="18567259">
            <a:off x="1692588" y="2074711"/>
            <a:ext cx="1676781" cy="205413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539552" y="2388724"/>
            <a:ext cx="792088" cy="47105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24166" y="851038"/>
            <a:ext cx="4392488" cy="92333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路旁的一朵朵花儿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好像在对我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微笑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，树上的鸟儿也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欢唱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，树叶沙沙作响，好像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也在为我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椭圆 4"/>
          <p:cNvSpPr/>
          <p:nvPr/>
        </p:nvSpPr>
        <p:spPr>
          <a:xfrm>
            <a:off x="3900921" y="1096679"/>
            <a:ext cx="50405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94835" y="1113358"/>
            <a:ext cx="50405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对话气泡: 椭圆形 3"/>
          <p:cNvSpPr/>
          <p:nvPr/>
        </p:nvSpPr>
        <p:spPr>
          <a:xfrm>
            <a:off x="4941427" y="1772767"/>
            <a:ext cx="1224139" cy="504056"/>
          </a:xfrm>
          <a:prstGeom prst="wedgeEllipseCallout">
            <a:avLst>
              <a:gd name="adj1" fmla="val -43684"/>
              <a:gd name="adj2" fmla="val -8265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338571" y="2388724"/>
            <a:ext cx="1073189" cy="471058"/>
          </a:xfrm>
          <a:prstGeom prst="roundRect">
            <a:avLst>
              <a:gd name="adj" fmla="val 23543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11917518">
            <a:off x="2485241" y="3013043"/>
            <a:ext cx="1933219" cy="205413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19872" y="3093959"/>
            <a:ext cx="3629866" cy="92333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路旁的花儿</a:t>
            </a:r>
            <a:r>
              <a:rPr lang="zh-CN" altLang="en-US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耷拉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着脑袋，一副</a:t>
            </a:r>
            <a:r>
              <a:rPr lang="zh-CN" altLang="en-US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无精打采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。树上的小鸟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叽叽喳喳地叫着，也像是在</a:t>
            </a:r>
            <a:r>
              <a:rPr lang="zh-CN" altLang="en-US" sz="1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讥笑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椭圆 10"/>
          <p:cNvSpPr/>
          <p:nvPr/>
        </p:nvSpPr>
        <p:spPr>
          <a:xfrm>
            <a:off x="4148611" y="3077114"/>
            <a:ext cx="50405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62877" y="3339600"/>
            <a:ext cx="50405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076056" y="843558"/>
            <a:ext cx="50405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对话气泡: 椭圆形 1">
            <a:extLst>
              <a:ext uri="{FF2B5EF4-FFF2-40B4-BE49-F238E27FC236}">
                <a16:creationId xmlns:a16="http://schemas.microsoft.com/office/drawing/2014/main" id="{0254B569-A3C0-86B3-F457-66922CF5A763}"/>
              </a:ext>
            </a:extLst>
          </p:cNvPr>
          <p:cNvSpPr/>
          <p:nvPr/>
        </p:nvSpPr>
        <p:spPr>
          <a:xfrm>
            <a:off x="4708340" y="4149512"/>
            <a:ext cx="1224139" cy="504056"/>
          </a:xfrm>
          <a:prstGeom prst="wedgeEllipseCallout">
            <a:avLst>
              <a:gd name="adj1" fmla="val -43684"/>
              <a:gd name="adj2" fmla="val -8265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6" name="对话气泡: 圆角矩形 15">
            <a:extLst>
              <a:ext uri="{FF2B5EF4-FFF2-40B4-BE49-F238E27FC236}">
                <a16:creationId xmlns:a16="http://schemas.microsoft.com/office/drawing/2014/main" id="{EBC07462-8520-F149-73E7-9F8B47C5DFB0}"/>
              </a:ext>
            </a:extLst>
          </p:cNvPr>
          <p:cNvSpPr/>
          <p:nvPr/>
        </p:nvSpPr>
        <p:spPr>
          <a:xfrm>
            <a:off x="7020272" y="1741351"/>
            <a:ext cx="1835696" cy="566887"/>
          </a:xfrm>
          <a:prstGeom prst="wedgeRoundRectCallout">
            <a:avLst>
              <a:gd name="adj1" fmla="val -81937"/>
              <a:gd name="adj2" fmla="val -52554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抓住景物特点，</a:t>
            </a:r>
            <a:endParaRPr lang="en-US" altLang="zh-CN" dirty="0"/>
          </a:p>
          <a:p>
            <a:pPr algn="ctr"/>
            <a:r>
              <a:rPr lang="zh-CN" altLang="en-US" dirty="0"/>
              <a:t>用上修辞手法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342A41A-3ED2-6CA0-3945-E5E34B780821}"/>
              </a:ext>
            </a:extLst>
          </p:cNvPr>
          <p:cNvSpPr/>
          <p:nvPr/>
        </p:nvSpPr>
        <p:spPr>
          <a:xfrm>
            <a:off x="7292804" y="2835263"/>
            <a:ext cx="1440160" cy="445639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融情于景</a:t>
            </a:r>
          </a:p>
        </p:txBody>
      </p:sp>
      <p:sp>
        <p:nvSpPr>
          <p:cNvPr id="18" name="云形 17">
            <a:extLst>
              <a:ext uri="{FF2B5EF4-FFF2-40B4-BE49-F238E27FC236}">
                <a16:creationId xmlns:a16="http://schemas.microsoft.com/office/drawing/2014/main" id="{B77111F6-A026-650C-76B0-A9D59321165F}"/>
              </a:ext>
            </a:extLst>
          </p:cNvPr>
          <p:cNvSpPr/>
          <p:nvPr/>
        </p:nvSpPr>
        <p:spPr>
          <a:xfrm>
            <a:off x="6747680" y="152279"/>
            <a:ext cx="1995737" cy="706722"/>
          </a:xfrm>
          <a:prstGeom prst="cloud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间接抒情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5" grpId="0" animBg="1"/>
      <p:bldP spid="6" grpId="0" animBg="1"/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5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5762" y="851967"/>
            <a:ext cx="4484616" cy="32050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648" y="882719"/>
            <a:ext cx="3954733" cy="33039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851967"/>
            <a:ext cx="5623737" cy="33176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458" y="0"/>
            <a:ext cx="796542" cy="509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93827E-7 L -0.84965 -0.00339 " pathEditMode="relative" rAng="0" ptsTypes="AA">
                                      <p:cBhvr>
                                        <p:cTn id="12" dur="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483" y="-1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5679E-6 L -0.96441 0.00988 " pathEditMode="relative" rAng="0" ptsTypes="AA">
                                      <p:cBhvr>
                                        <p:cTn id="14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29" y="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F5DB5F16-5522-CAC6-DCD9-442692C04F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" t="3800" r="19649" b="54515"/>
          <a:stretch/>
        </p:blipFill>
        <p:spPr>
          <a:xfrm>
            <a:off x="2357709" y="1971931"/>
            <a:ext cx="3888432" cy="292689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90854" y="0"/>
            <a:ext cx="2104882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初试身手用方法</a:t>
            </a:r>
          </a:p>
        </p:txBody>
      </p:sp>
      <p:sp>
        <p:nvSpPr>
          <p:cNvPr id="33" name="椭圆 32"/>
          <p:cNvSpPr/>
          <p:nvPr/>
        </p:nvSpPr>
        <p:spPr>
          <a:xfrm>
            <a:off x="4067945" y="2858847"/>
            <a:ext cx="864096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>
            <a:off x="2494876" y="3662197"/>
            <a:ext cx="98589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511925" y="3259486"/>
            <a:ext cx="616917" cy="4634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5662041" y="3219822"/>
            <a:ext cx="4320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3820383" y="3674342"/>
            <a:ext cx="535593" cy="44923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cxnSpLocks/>
          </p:cNvCxnSpPr>
          <p:nvPr/>
        </p:nvCxnSpPr>
        <p:spPr>
          <a:xfrm>
            <a:off x="2357709" y="4011910"/>
            <a:ext cx="99015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2429717" y="4443958"/>
            <a:ext cx="19262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040821BC-2D6D-467E-41E9-A97DFEB98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364" y="444213"/>
            <a:ext cx="6206980" cy="136971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4206DE09-DECE-62E8-C8E1-70AB66EA0E46}"/>
              </a:ext>
            </a:extLst>
          </p:cNvPr>
          <p:cNvSpPr txBox="1"/>
          <p:nvPr/>
        </p:nvSpPr>
        <p:spPr>
          <a:xfrm>
            <a:off x="6156176" y="2715766"/>
            <a:ext cx="27643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7200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00C02C8-5BB0-B26B-335E-C3C85EB9E0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3" r="8088" b="5490"/>
          <a:stretch/>
        </p:blipFill>
        <p:spPr>
          <a:xfrm rot="10800000">
            <a:off x="683568" y="224544"/>
            <a:ext cx="1872208" cy="24792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441DF6-F374-E5EB-61A1-E16D9FE2E0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8" t="3874" r="15821" b="5102"/>
          <a:stretch/>
        </p:blipFill>
        <p:spPr>
          <a:xfrm>
            <a:off x="2834741" y="280579"/>
            <a:ext cx="2592288" cy="24367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33A70BB-AAEA-9A1F-7C9D-BAF083D963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6" t="11730" r="28218" b="9754"/>
          <a:stretch/>
        </p:blipFill>
        <p:spPr>
          <a:xfrm>
            <a:off x="5652120" y="224545"/>
            <a:ext cx="2648641" cy="243675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118864C-0560-B605-523B-C26844DD7C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13601" r="12930" b="13601"/>
          <a:stretch/>
        </p:blipFill>
        <p:spPr>
          <a:xfrm>
            <a:off x="467544" y="2787774"/>
            <a:ext cx="2367197" cy="202169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B046374-9834-6EE6-788B-E7AAEFF1AC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6" t="6495" r="22394" b="9400"/>
          <a:stretch/>
        </p:blipFill>
        <p:spPr>
          <a:xfrm>
            <a:off x="3131840" y="2771010"/>
            <a:ext cx="2229423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38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3541" y="193565"/>
            <a:ext cx="3759405" cy="42505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30268" y="84355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77403" y="870836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58260" y="121292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78583" y="1190966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41499" y="1194020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04956" y="963029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66020" y="953355"/>
            <a:ext cx="720000" cy="10329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601535" y="224469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37243" y="2041849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16546" y="3064490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529279" y="2949319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606905" y="396076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73429" y="3834105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85" y="1800991"/>
            <a:ext cx="2130295" cy="89438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24610" y="1845862"/>
            <a:ext cx="604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3859" y="1854592"/>
            <a:ext cx="521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84" y="2676362"/>
            <a:ext cx="2130295" cy="898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56767" y="3133707"/>
            <a:ext cx="456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95" y="3530386"/>
            <a:ext cx="2130295" cy="89438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656767" y="4013058"/>
            <a:ext cx="396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08390" y="477289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56767" y="3574622"/>
            <a:ext cx="396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402" y="267494"/>
            <a:ext cx="4546606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活动三：写我心，表情感</a:t>
            </a: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27"/>
          <p:cNvSpPr txBox="1"/>
          <p:nvPr/>
        </p:nvSpPr>
        <p:spPr>
          <a:xfrm>
            <a:off x="-108520" y="2173092"/>
            <a:ext cx="4757299" cy="18774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方法选用：</a:t>
            </a:r>
            <a:endParaRPr lang="en-US" altLang="zh-CN" sz="1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直接抒情：①用词句；</a:t>
            </a:r>
            <a:endParaRPr lang="en-US" altLang="zh-CN" sz="1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②用细节（修辞、标点）；</a:t>
            </a:r>
          </a:p>
          <a:p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   间接抒情：①融情于人：用动作、神态</a:t>
            </a:r>
            <a:r>
              <a: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②融情于景：写特点，用修辞；</a:t>
            </a:r>
            <a:endParaRPr lang="en-US" altLang="zh-CN" sz="1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③融情于事：用人物活动；</a:t>
            </a: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02320" y="3572042"/>
            <a:ext cx="456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20" grpId="0"/>
      <p:bldP spid="25" grpId="0"/>
      <p:bldP spid="26" grpId="0"/>
      <p:bldP spid="10" grpId="1" animBg="1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27584" y="3723878"/>
            <a:ext cx="8064896" cy="12649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我很兴奋。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我很难受。</a:t>
            </a:r>
            <a:endParaRPr lang="en-US" altLang="zh-CN" sz="24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6477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薛予安 - 给夜晚写首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76456" y="38678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0432 L -3.61111E-6 -2.08364 " pathEditMode="relative" rAng="0" ptsTypes="AA">
                                      <p:cBhvr>
                                        <p:cTn id="6" dur="6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21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72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18898" y="-22431"/>
            <a:ext cx="4464495" cy="47782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05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</a:t>
            </a:r>
            <a:r>
              <a:rPr lang="zh-CN" altLang="en-US" sz="1050" b="1" u="sng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像发现宝藏一样</a:t>
            </a:r>
            <a:r>
              <a:rPr lang="zh-CN" altLang="en-US" sz="105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，激动地跑到树下抬头张望着。</a:t>
            </a:r>
            <a:r>
              <a:rPr lang="zh-CN" altLang="en-US" sz="1050" b="1" u="sng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鸟窝里面是啥呢？鸟蛋还是小鸟？要是能捉出来玩一玩，岂不有趣？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05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05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" y="-14851"/>
            <a:ext cx="4464495" cy="4455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05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我很兴奋。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05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我很难受。</a:t>
            </a:r>
            <a:endParaRPr lang="en-US" altLang="zh-CN" sz="1050" b="1" u="sng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05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826" y="458675"/>
            <a:ext cx="4346301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28829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忽然，田埂边近十米高的梧桐树上，一块黑点吸引了我的注意。“是个鸟窝！”</a:t>
            </a:r>
            <a:r>
              <a:rPr kumimoji="0" lang="zh-CN" alt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我很兴奋。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5067" y="2715766"/>
            <a:ext cx="434630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28829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这还是我第一次直接伤害这么可爱的小生命，看着那可怜的小鸟，</a:t>
            </a:r>
            <a:r>
              <a:rPr kumimoji="0" lang="zh-CN" alt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我很难受。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77994" y="512904"/>
            <a:ext cx="4346301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20000"/>
                <a:lumOff val="8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lvl="0" indent="288290">
              <a:defRPr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</a:t>
            </a:r>
            <a:r>
              <a:rPr lang="zh-CN" altLang="en-US" sz="1800" b="1" u="sng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像发现宝藏一样</a:t>
            </a:r>
            <a:r>
              <a:rPr lang="zh-CN" altLang="en-US" sz="1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，激动地跑到树下抬头张望着。</a:t>
            </a:r>
            <a:r>
              <a:rPr lang="zh-CN" altLang="en-US" sz="1800" b="1" u="sng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鸟窝里面是啥呢？鸟蛋还是小鸟？要是能捉出来玩一玩，岂不有趣？</a:t>
            </a:r>
            <a:endParaRPr kumimoji="0" lang="zh-CN" altLang="en-US" sz="1800" b="1" i="0" u="sng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7994" y="2947038"/>
            <a:ext cx="4346301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lvl="0" indent="288290"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8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8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kumimoji="0" lang="zh-CN" altLang="en-US" sz="18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7" name="对话气泡: 椭圆形 6"/>
          <p:cNvSpPr/>
          <p:nvPr/>
        </p:nvSpPr>
        <p:spPr>
          <a:xfrm>
            <a:off x="5220072" y="627534"/>
            <a:ext cx="1122388" cy="360040"/>
          </a:xfrm>
          <a:prstGeom prst="wedgeEllipseCallout">
            <a:avLst>
              <a:gd name="adj1" fmla="val -33062"/>
              <a:gd name="adj2" fmla="val 7598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6" name="对话气泡: 椭圆形 5"/>
          <p:cNvSpPr/>
          <p:nvPr/>
        </p:nvSpPr>
        <p:spPr>
          <a:xfrm>
            <a:off x="6820966" y="2166500"/>
            <a:ext cx="2257359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8" name="对话气泡: 椭圆形 7"/>
          <p:cNvSpPr/>
          <p:nvPr/>
        </p:nvSpPr>
        <p:spPr>
          <a:xfrm>
            <a:off x="6156176" y="2741359"/>
            <a:ext cx="2855208" cy="360040"/>
          </a:xfrm>
          <a:prstGeom prst="wedgeEllipseCallout">
            <a:avLst>
              <a:gd name="adj1" fmla="val 8908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209" y="-28271"/>
            <a:ext cx="4633622" cy="516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9" grpId="0" animBg="1"/>
      <p:bldP spid="10" grpId="0" animBg="1"/>
      <p:bldP spid="11" grpId="0" animBg="1"/>
      <p:bldP spid="7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对话气泡: 椭圆形 31"/>
          <p:cNvSpPr/>
          <p:nvPr/>
        </p:nvSpPr>
        <p:spPr>
          <a:xfrm>
            <a:off x="3923928" y="51470"/>
            <a:ext cx="2520280" cy="266783"/>
          </a:xfrm>
          <a:prstGeom prst="wedgeEllipseCallout">
            <a:avLst>
              <a:gd name="adj1" fmla="val 36436"/>
              <a:gd name="adj2" fmla="val 64844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融情于事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sz="1100" dirty="0">
                <a:solidFill>
                  <a:srgbClr val="FF0000"/>
                </a:solidFill>
              </a:rPr>
              <a:t>用不同活动</a:t>
            </a:r>
          </a:p>
        </p:txBody>
      </p:sp>
      <p:sp>
        <p:nvSpPr>
          <p:cNvPr id="33" name="对话气泡: 矩形 32"/>
          <p:cNvSpPr/>
          <p:nvPr/>
        </p:nvSpPr>
        <p:spPr>
          <a:xfrm>
            <a:off x="125984" y="2130572"/>
            <a:ext cx="784737" cy="424126"/>
          </a:xfrm>
          <a:prstGeom prst="wedgeRectCallout">
            <a:avLst>
              <a:gd name="adj1" fmla="val 417418"/>
              <a:gd name="adj2" fmla="val -241815"/>
            </a:avLst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矩形 34"/>
          <p:cNvSpPr/>
          <p:nvPr/>
        </p:nvSpPr>
        <p:spPr>
          <a:xfrm>
            <a:off x="84634" y="3809439"/>
            <a:ext cx="811306" cy="360040"/>
          </a:xfrm>
          <a:prstGeom prst="wedgeRectCallout">
            <a:avLst>
              <a:gd name="adj1" fmla="val 401569"/>
              <a:gd name="adj2" fmla="val -8696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37"/>
          <p:cNvSpPr/>
          <p:nvPr/>
        </p:nvSpPr>
        <p:spPr>
          <a:xfrm>
            <a:off x="107504" y="2859782"/>
            <a:ext cx="963706" cy="532070"/>
          </a:xfrm>
          <a:prstGeom prst="wedgeRectCallout">
            <a:avLst>
              <a:gd name="adj1" fmla="val 334998"/>
              <a:gd name="adj2" fmla="val -181384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椭圆形 39"/>
          <p:cNvSpPr/>
          <p:nvPr/>
        </p:nvSpPr>
        <p:spPr>
          <a:xfrm>
            <a:off x="5868610" y="1492049"/>
            <a:ext cx="2231781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41" name="对话气泡: 椭圆形 40"/>
          <p:cNvSpPr/>
          <p:nvPr/>
        </p:nvSpPr>
        <p:spPr>
          <a:xfrm>
            <a:off x="4478109" y="555526"/>
            <a:ext cx="1122388" cy="360040"/>
          </a:xfrm>
          <a:prstGeom prst="wedgeEllipseCallout">
            <a:avLst>
              <a:gd name="adj1" fmla="val -8910"/>
              <a:gd name="adj2" fmla="val 782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2" name="对话气泡: 椭圆形 41"/>
          <p:cNvSpPr/>
          <p:nvPr/>
        </p:nvSpPr>
        <p:spPr>
          <a:xfrm>
            <a:off x="5652120" y="2787774"/>
            <a:ext cx="2520280" cy="360040"/>
          </a:xfrm>
          <a:prstGeom prst="wedgeEllipseCallout">
            <a:avLst>
              <a:gd name="adj1" fmla="val -15466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箭头连接符 47"/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5" grpId="0" animBg="1"/>
      <p:bldP spid="39" grpId="0" animBg="1"/>
      <p:bldP spid="44" grpId="0" animBg="1"/>
      <p:bldP spid="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话气泡: 椭圆形 31"/>
          <p:cNvSpPr/>
          <p:nvPr/>
        </p:nvSpPr>
        <p:spPr>
          <a:xfrm>
            <a:off x="3923928" y="51470"/>
            <a:ext cx="2520280" cy="266783"/>
          </a:xfrm>
          <a:prstGeom prst="wedgeEllipseCallout">
            <a:avLst>
              <a:gd name="adj1" fmla="val 36436"/>
              <a:gd name="adj2" fmla="val 64844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融情于事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sz="1100" dirty="0">
                <a:solidFill>
                  <a:srgbClr val="FF0000"/>
                </a:solidFill>
              </a:rPr>
              <a:t>用不同活动</a:t>
            </a:r>
          </a:p>
        </p:txBody>
      </p:sp>
      <p:sp>
        <p:nvSpPr>
          <p:cNvPr id="33" name="对话气泡: 矩形 32"/>
          <p:cNvSpPr/>
          <p:nvPr/>
        </p:nvSpPr>
        <p:spPr>
          <a:xfrm>
            <a:off x="125984" y="2130572"/>
            <a:ext cx="784737" cy="424126"/>
          </a:xfrm>
          <a:prstGeom prst="wedgeRectCallout">
            <a:avLst>
              <a:gd name="adj1" fmla="val 417418"/>
              <a:gd name="adj2" fmla="val -241815"/>
            </a:avLst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矩形 34"/>
          <p:cNvSpPr/>
          <p:nvPr/>
        </p:nvSpPr>
        <p:spPr>
          <a:xfrm>
            <a:off x="84634" y="3809439"/>
            <a:ext cx="811306" cy="360040"/>
          </a:xfrm>
          <a:prstGeom prst="wedgeRectCallout">
            <a:avLst>
              <a:gd name="adj1" fmla="val 401569"/>
              <a:gd name="adj2" fmla="val -8696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37"/>
          <p:cNvSpPr/>
          <p:nvPr/>
        </p:nvSpPr>
        <p:spPr>
          <a:xfrm>
            <a:off x="107504" y="2859782"/>
            <a:ext cx="963706" cy="532070"/>
          </a:xfrm>
          <a:prstGeom prst="wedgeRectCallout">
            <a:avLst>
              <a:gd name="adj1" fmla="val 334998"/>
              <a:gd name="adj2" fmla="val -181384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椭圆形 39"/>
          <p:cNvSpPr/>
          <p:nvPr/>
        </p:nvSpPr>
        <p:spPr>
          <a:xfrm>
            <a:off x="5868610" y="1492049"/>
            <a:ext cx="2231781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41" name="对话气泡: 椭圆形 40"/>
          <p:cNvSpPr/>
          <p:nvPr/>
        </p:nvSpPr>
        <p:spPr>
          <a:xfrm>
            <a:off x="4478109" y="555526"/>
            <a:ext cx="1122388" cy="360040"/>
          </a:xfrm>
          <a:prstGeom prst="wedgeEllipseCallout">
            <a:avLst>
              <a:gd name="adj1" fmla="val -8910"/>
              <a:gd name="adj2" fmla="val 782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2" name="对话气泡: 椭圆形 41"/>
          <p:cNvSpPr/>
          <p:nvPr/>
        </p:nvSpPr>
        <p:spPr>
          <a:xfrm>
            <a:off x="5652120" y="2787774"/>
            <a:ext cx="2520280" cy="360040"/>
          </a:xfrm>
          <a:prstGeom prst="wedgeEllipseCallout">
            <a:avLst>
              <a:gd name="adj1" fmla="val -15466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箭头连接符 47"/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F340A1A6-9651-09C2-0543-68DE26C27131}"/>
              </a:ext>
            </a:extLst>
          </p:cNvPr>
          <p:cNvSpPr/>
          <p:nvPr/>
        </p:nvSpPr>
        <p:spPr>
          <a:xfrm>
            <a:off x="2126610" y="3391852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0FCDBB3-69F1-236F-30CB-44CB2261B9AE}"/>
              </a:ext>
            </a:extLst>
          </p:cNvPr>
          <p:cNvCxnSpPr>
            <a:cxnSpLocks/>
          </p:cNvCxnSpPr>
          <p:nvPr/>
        </p:nvCxnSpPr>
        <p:spPr>
          <a:xfrm>
            <a:off x="2519365" y="3616664"/>
            <a:ext cx="1480744" cy="67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41D59C3-5F5F-BDF5-664E-B0477A5370B8}"/>
              </a:ext>
            </a:extLst>
          </p:cNvPr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0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话气泡: 椭圆形 31"/>
          <p:cNvSpPr/>
          <p:nvPr/>
        </p:nvSpPr>
        <p:spPr>
          <a:xfrm>
            <a:off x="3923928" y="51470"/>
            <a:ext cx="2520280" cy="266783"/>
          </a:xfrm>
          <a:prstGeom prst="wedgeEllipseCallout">
            <a:avLst>
              <a:gd name="adj1" fmla="val 36436"/>
              <a:gd name="adj2" fmla="val 64844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融情于事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sz="1100" dirty="0">
                <a:solidFill>
                  <a:srgbClr val="FF0000"/>
                </a:solidFill>
              </a:rPr>
              <a:t>用不同活动</a:t>
            </a:r>
          </a:p>
        </p:txBody>
      </p:sp>
      <p:sp>
        <p:nvSpPr>
          <p:cNvPr id="33" name="对话气泡: 矩形 32"/>
          <p:cNvSpPr/>
          <p:nvPr/>
        </p:nvSpPr>
        <p:spPr>
          <a:xfrm>
            <a:off x="125984" y="2130572"/>
            <a:ext cx="784737" cy="424126"/>
          </a:xfrm>
          <a:prstGeom prst="wedgeRectCallout">
            <a:avLst>
              <a:gd name="adj1" fmla="val 417418"/>
              <a:gd name="adj2" fmla="val -241815"/>
            </a:avLst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矩形 34"/>
          <p:cNvSpPr/>
          <p:nvPr/>
        </p:nvSpPr>
        <p:spPr>
          <a:xfrm>
            <a:off x="84634" y="3809439"/>
            <a:ext cx="811306" cy="360040"/>
          </a:xfrm>
          <a:prstGeom prst="wedgeRectCallout">
            <a:avLst>
              <a:gd name="adj1" fmla="val 401569"/>
              <a:gd name="adj2" fmla="val -8696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37"/>
          <p:cNvSpPr/>
          <p:nvPr/>
        </p:nvSpPr>
        <p:spPr>
          <a:xfrm>
            <a:off x="107504" y="2859782"/>
            <a:ext cx="963706" cy="532070"/>
          </a:xfrm>
          <a:prstGeom prst="wedgeRectCallout">
            <a:avLst>
              <a:gd name="adj1" fmla="val 334998"/>
              <a:gd name="adj2" fmla="val -181384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椭圆形 39"/>
          <p:cNvSpPr/>
          <p:nvPr/>
        </p:nvSpPr>
        <p:spPr>
          <a:xfrm>
            <a:off x="5868610" y="1492049"/>
            <a:ext cx="2231781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41" name="对话气泡: 椭圆形 40"/>
          <p:cNvSpPr/>
          <p:nvPr/>
        </p:nvSpPr>
        <p:spPr>
          <a:xfrm>
            <a:off x="4478109" y="555526"/>
            <a:ext cx="1122388" cy="360040"/>
          </a:xfrm>
          <a:prstGeom prst="wedgeEllipseCallout">
            <a:avLst>
              <a:gd name="adj1" fmla="val -8910"/>
              <a:gd name="adj2" fmla="val 782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2" name="对话气泡: 椭圆形 41"/>
          <p:cNvSpPr/>
          <p:nvPr/>
        </p:nvSpPr>
        <p:spPr>
          <a:xfrm>
            <a:off x="5652120" y="2787774"/>
            <a:ext cx="2520280" cy="360040"/>
          </a:xfrm>
          <a:prstGeom prst="wedgeEllipseCallout">
            <a:avLst>
              <a:gd name="adj1" fmla="val -15466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箭头连接符 47"/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F340A1A6-9651-09C2-0543-68DE26C27131}"/>
              </a:ext>
            </a:extLst>
          </p:cNvPr>
          <p:cNvSpPr/>
          <p:nvPr/>
        </p:nvSpPr>
        <p:spPr>
          <a:xfrm>
            <a:off x="2126610" y="3391852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0FCDBB3-69F1-236F-30CB-44CB2261B9AE}"/>
              </a:ext>
            </a:extLst>
          </p:cNvPr>
          <p:cNvCxnSpPr>
            <a:cxnSpLocks/>
          </p:cNvCxnSpPr>
          <p:nvPr/>
        </p:nvCxnSpPr>
        <p:spPr>
          <a:xfrm>
            <a:off x="2519365" y="3616664"/>
            <a:ext cx="1480744" cy="67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椭圆形 4">
            <a:extLst>
              <a:ext uri="{FF2B5EF4-FFF2-40B4-BE49-F238E27FC236}">
                <a16:creationId xmlns:a16="http://schemas.microsoft.com/office/drawing/2014/main" id="{628DCDC0-DBED-F193-4822-86DE11943294}"/>
              </a:ext>
            </a:extLst>
          </p:cNvPr>
          <p:cNvSpPr/>
          <p:nvPr/>
        </p:nvSpPr>
        <p:spPr>
          <a:xfrm>
            <a:off x="4478109" y="3967599"/>
            <a:ext cx="2231704" cy="360040"/>
          </a:xfrm>
          <a:prstGeom prst="wedgeEllipseCallout">
            <a:avLst>
              <a:gd name="adj1" fmla="val -28353"/>
              <a:gd name="adj2" fmla="val -7909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66C009B-E6A1-0775-24E5-75715993AD41}"/>
              </a:ext>
            </a:extLst>
          </p:cNvPr>
          <p:cNvSpPr/>
          <p:nvPr/>
        </p:nvSpPr>
        <p:spPr>
          <a:xfrm>
            <a:off x="2587512" y="3406886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C1DE3AA-9212-1DB9-A59A-0432361EF2C4}"/>
              </a:ext>
            </a:extLst>
          </p:cNvPr>
          <p:cNvCxnSpPr/>
          <p:nvPr/>
        </p:nvCxnSpPr>
        <p:spPr>
          <a:xfrm>
            <a:off x="2843697" y="3715877"/>
            <a:ext cx="1404292" cy="11078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55697016-5871-D303-0D46-EF780326E226}"/>
              </a:ext>
            </a:extLst>
          </p:cNvPr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7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梧桐树下，我刨了一个坑，埋下那只被我误伤的无辜的小生命。风吹梧桐，沙沙作响，好像在奏一曲悲歌；树间的声声鸟鸣，仿佛在呼唤自己的孩子回家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话气泡: 椭圆形 31"/>
          <p:cNvSpPr/>
          <p:nvPr/>
        </p:nvSpPr>
        <p:spPr>
          <a:xfrm>
            <a:off x="3923928" y="51470"/>
            <a:ext cx="2520280" cy="266783"/>
          </a:xfrm>
          <a:prstGeom prst="wedgeEllipseCallout">
            <a:avLst>
              <a:gd name="adj1" fmla="val 36436"/>
              <a:gd name="adj2" fmla="val 64844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融情于事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sz="1100" dirty="0">
                <a:solidFill>
                  <a:srgbClr val="FF0000"/>
                </a:solidFill>
              </a:rPr>
              <a:t>用不同活动</a:t>
            </a:r>
          </a:p>
        </p:txBody>
      </p:sp>
      <p:sp>
        <p:nvSpPr>
          <p:cNvPr id="33" name="对话气泡: 矩形 32"/>
          <p:cNvSpPr/>
          <p:nvPr/>
        </p:nvSpPr>
        <p:spPr>
          <a:xfrm>
            <a:off x="125984" y="2130572"/>
            <a:ext cx="784737" cy="424126"/>
          </a:xfrm>
          <a:prstGeom prst="wedgeRectCallout">
            <a:avLst>
              <a:gd name="adj1" fmla="val 417418"/>
              <a:gd name="adj2" fmla="val -241815"/>
            </a:avLst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矩形 34"/>
          <p:cNvSpPr/>
          <p:nvPr/>
        </p:nvSpPr>
        <p:spPr>
          <a:xfrm>
            <a:off x="84634" y="3809439"/>
            <a:ext cx="811306" cy="360040"/>
          </a:xfrm>
          <a:prstGeom prst="wedgeRectCallout">
            <a:avLst>
              <a:gd name="adj1" fmla="val 401569"/>
              <a:gd name="adj2" fmla="val -8696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37"/>
          <p:cNvSpPr/>
          <p:nvPr/>
        </p:nvSpPr>
        <p:spPr>
          <a:xfrm>
            <a:off x="107504" y="2859782"/>
            <a:ext cx="963706" cy="532070"/>
          </a:xfrm>
          <a:prstGeom prst="wedgeRectCallout">
            <a:avLst>
              <a:gd name="adj1" fmla="val 334998"/>
              <a:gd name="adj2" fmla="val -181384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椭圆形 39"/>
          <p:cNvSpPr/>
          <p:nvPr/>
        </p:nvSpPr>
        <p:spPr>
          <a:xfrm>
            <a:off x="5868610" y="1492049"/>
            <a:ext cx="2231781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41" name="对话气泡: 椭圆形 40"/>
          <p:cNvSpPr/>
          <p:nvPr/>
        </p:nvSpPr>
        <p:spPr>
          <a:xfrm>
            <a:off x="4478109" y="555526"/>
            <a:ext cx="1122388" cy="360040"/>
          </a:xfrm>
          <a:prstGeom prst="wedgeEllipseCallout">
            <a:avLst>
              <a:gd name="adj1" fmla="val -8910"/>
              <a:gd name="adj2" fmla="val 782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2" name="对话气泡: 椭圆形 41"/>
          <p:cNvSpPr/>
          <p:nvPr/>
        </p:nvSpPr>
        <p:spPr>
          <a:xfrm>
            <a:off x="5652120" y="2787774"/>
            <a:ext cx="2520280" cy="360040"/>
          </a:xfrm>
          <a:prstGeom prst="wedgeEllipseCallout">
            <a:avLst>
              <a:gd name="adj1" fmla="val -15466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话气泡: 椭圆形 4">
            <a:extLst>
              <a:ext uri="{FF2B5EF4-FFF2-40B4-BE49-F238E27FC236}">
                <a16:creationId xmlns:a16="http://schemas.microsoft.com/office/drawing/2014/main" id="{628DCDC0-DBED-F193-4822-86DE11943294}"/>
              </a:ext>
            </a:extLst>
          </p:cNvPr>
          <p:cNvSpPr/>
          <p:nvPr/>
        </p:nvSpPr>
        <p:spPr>
          <a:xfrm>
            <a:off x="4478109" y="3967599"/>
            <a:ext cx="2231704" cy="360040"/>
          </a:xfrm>
          <a:prstGeom prst="wedgeEllipseCallout">
            <a:avLst>
              <a:gd name="adj1" fmla="val -28353"/>
              <a:gd name="adj2" fmla="val -7909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BD121AE-E721-4AC2-58DB-6333A51FFEB5}"/>
              </a:ext>
            </a:extLst>
          </p:cNvPr>
          <p:cNvSpPr/>
          <p:nvPr/>
        </p:nvSpPr>
        <p:spPr>
          <a:xfrm>
            <a:off x="2057497" y="3767534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0CEA3EFE-BB6E-4FB1-22B2-CC2B24C0DC15}"/>
              </a:ext>
            </a:extLst>
          </p:cNvPr>
          <p:cNvCxnSpPr>
            <a:cxnSpLocks/>
          </p:cNvCxnSpPr>
          <p:nvPr/>
        </p:nvCxnSpPr>
        <p:spPr>
          <a:xfrm>
            <a:off x="2648242" y="3950914"/>
            <a:ext cx="1327282" cy="476634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对话气泡: 椭圆形 44">
            <a:extLst>
              <a:ext uri="{FF2B5EF4-FFF2-40B4-BE49-F238E27FC236}">
                <a16:creationId xmlns:a16="http://schemas.microsoft.com/office/drawing/2014/main" id="{BE041F07-24C1-E5D2-4705-84D65FD11665}"/>
              </a:ext>
            </a:extLst>
          </p:cNvPr>
          <p:cNvSpPr/>
          <p:nvPr/>
        </p:nvSpPr>
        <p:spPr>
          <a:xfrm>
            <a:off x="6876256" y="4635262"/>
            <a:ext cx="1122388" cy="360040"/>
          </a:xfrm>
          <a:prstGeom prst="wedgeEllipseCallout">
            <a:avLst>
              <a:gd name="adj1" fmla="val -73076"/>
              <a:gd name="adj2" fmla="val 2204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06C48256-F311-DA78-16FF-E8F87F903865}"/>
              </a:ext>
            </a:extLst>
          </p:cNvPr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>
            <a:extLst>
              <a:ext uri="{FF2B5EF4-FFF2-40B4-BE49-F238E27FC236}">
                <a16:creationId xmlns:a16="http://schemas.microsoft.com/office/drawing/2014/main" id="{250D0496-7C78-8682-5429-EAE48A8B11AC}"/>
              </a:ext>
            </a:extLst>
          </p:cNvPr>
          <p:cNvSpPr/>
          <p:nvPr/>
        </p:nvSpPr>
        <p:spPr>
          <a:xfrm>
            <a:off x="2126610" y="3391852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E00B2D98-D7EB-1780-58F2-C441B182A30D}"/>
              </a:ext>
            </a:extLst>
          </p:cNvPr>
          <p:cNvCxnSpPr>
            <a:cxnSpLocks/>
          </p:cNvCxnSpPr>
          <p:nvPr/>
        </p:nvCxnSpPr>
        <p:spPr>
          <a:xfrm>
            <a:off x="2519365" y="3616664"/>
            <a:ext cx="1480744" cy="67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7A5EF754-99AD-EE6C-2401-1293128F9311}"/>
              </a:ext>
            </a:extLst>
          </p:cNvPr>
          <p:cNvSpPr/>
          <p:nvPr/>
        </p:nvSpPr>
        <p:spPr>
          <a:xfrm>
            <a:off x="2587512" y="3406886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18FCF60A-5C79-D9E9-8F59-143AD92DFC81}"/>
              </a:ext>
            </a:extLst>
          </p:cNvPr>
          <p:cNvCxnSpPr/>
          <p:nvPr/>
        </p:nvCxnSpPr>
        <p:spPr>
          <a:xfrm>
            <a:off x="2843697" y="3715877"/>
            <a:ext cx="1404292" cy="11078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4186169B-19AE-9188-213A-543F30B3272D}"/>
              </a:ext>
            </a:extLst>
          </p:cNvPr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21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</a:t>
            </a:r>
            <a:r>
              <a:rPr lang="zh-CN" altLang="en-US" sz="1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风吹梧桐，沙沙作响，好像在奏一曲悲歌；树间的声声鸟鸣，仿佛在呼唤自己的孩子回家</a:t>
            </a:r>
            <a:r>
              <a:rPr lang="en-US" altLang="zh-CN" sz="1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话气泡: 椭圆形 31"/>
          <p:cNvSpPr/>
          <p:nvPr/>
        </p:nvSpPr>
        <p:spPr>
          <a:xfrm>
            <a:off x="3923928" y="51470"/>
            <a:ext cx="2520280" cy="266783"/>
          </a:xfrm>
          <a:prstGeom prst="wedgeEllipseCallout">
            <a:avLst>
              <a:gd name="adj1" fmla="val 36436"/>
              <a:gd name="adj2" fmla="val 64844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融情于事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en-US" sz="1100" dirty="0">
                <a:solidFill>
                  <a:srgbClr val="FF0000"/>
                </a:solidFill>
              </a:rPr>
              <a:t>用不同活动</a:t>
            </a:r>
          </a:p>
        </p:txBody>
      </p:sp>
      <p:sp>
        <p:nvSpPr>
          <p:cNvPr id="33" name="对话气泡: 矩形 32"/>
          <p:cNvSpPr/>
          <p:nvPr/>
        </p:nvSpPr>
        <p:spPr>
          <a:xfrm>
            <a:off x="125984" y="2130572"/>
            <a:ext cx="784737" cy="424126"/>
          </a:xfrm>
          <a:prstGeom prst="wedgeRectCallout">
            <a:avLst>
              <a:gd name="adj1" fmla="val 417418"/>
              <a:gd name="adj2" fmla="val -241815"/>
            </a:avLst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矩形 34"/>
          <p:cNvSpPr/>
          <p:nvPr/>
        </p:nvSpPr>
        <p:spPr>
          <a:xfrm>
            <a:off x="84634" y="3809439"/>
            <a:ext cx="811306" cy="360040"/>
          </a:xfrm>
          <a:prstGeom prst="wedgeRectCallout">
            <a:avLst>
              <a:gd name="adj1" fmla="val 401569"/>
              <a:gd name="adj2" fmla="val -8696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37"/>
          <p:cNvSpPr/>
          <p:nvPr/>
        </p:nvSpPr>
        <p:spPr>
          <a:xfrm>
            <a:off x="107504" y="2859782"/>
            <a:ext cx="963706" cy="532070"/>
          </a:xfrm>
          <a:prstGeom prst="wedgeRectCallout">
            <a:avLst>
              <a:gd name="adj1" fmla="val 334998"/>
              <a:gd name="adj2" fmla="val -181384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椭圆形 39"/>
          <p:cNvSpPr/>
          <p:nvPr/>
        </p:nvSpPr>
        <p:spPr>
          <a:xfrm>
            <a:off x="5868610" y="1492049"/>
            <a:ext cx="2231781" cy="360040"/>
          </a:xfrm>
          <a:prstGeom prst="wedgeEllipseCallout">
            <a:avLst>
              <a:gd name="adj1" fmla="val -36306"/>
              <a:gd name="adj2" fmla="val -9707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sp>
        <p:nvSpPr>
          <p:cNvPr id="41" name="对话气泡: 椭圆形 40"/>
          <p:cNvSpPr/>
          <p:nvPr/>
        </p:nvSpPr>
        <p:spPr>
          <a:xfrm>
            <a:off x="4478109" y="555526"/>
            <a:ext cx="1122388" cy="360040"/>
          </a:xfrm>
          <a:prstGeom prst="wedgeEllipseCallout">
            <a:avLst>
              <a:gd name="adj1" fmla="val -8910"/>
              <a:gd name="adj2" fmla="val 782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2" name="对话气泡: 椭圆形 41"/>
          <p:cNvSpPr/>
          <p:nvPr/>
        </p:nvSpPr>
        <p:spPr>
          <a:xfrm>
            <a:off x="5652120" y="2787774"/>
            <a:ext cx="2520280" cy="360040"/>
          </a:xfrm>
          <a:prstGeom prst="wedgeEllipseCallout">
            <a:avLst>
              <a:gd name="adj1" fmla="val -15466"/>
              <a:gd name="adj2" fmla="val 9284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</a:t>
            </a:r>
            <a:r>
              <a:rPr lang="zh-CN" altLang="en-US" sz="1100" dirty="0">
                <a:solidFill>
                  <a:srgbClr val="FF0000"/>
                </a:solidFill>
              </a:rPr>
              <a:t>用神态</a:t>
            </a:r>
            <a:r>
              <a:rPr lang="en-US" altLang="zh-CN" sz="1100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箭头连接符 47"/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0FCDBB3-69F1-236F-30CB-44CB2261B9AE}"/>
              </a:ext>
            </a:extLst>
          </p:cNvPr>
          <p:cNvCxnSpPr>
            <a:cxnSpLocks/>
          </p:cNvCxnSpPr>
          <p:nvPr/>
        </p:nvCxnSpPr>
        <p:spPr>
          <a:xfrm>
            <a:off x="2519365" y="3616664"/>
            <a:ext cx="1480744" cy="67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椭圆形 4">
            <a:extLst>
              <a:ext uri="{FF2B5EF4-FFF2-40B4-BE49-F238E27FC236}">
                <a16:creationId xmlns:a16="http://schemas.microsoft.com/office/drawing/2014/main" id="{628DCDC0-DBED-F193-4822-86DE11943294}"/>
              </a:ext>
            </a:extLst>
          </p:cNvPr>
          <p:cNvSpPr/>
          <p:nvPr/>
        </p:nvSpPr>
        <p:spPr>
          <a:xfrm>
            <a:off x="4478109" y="3967599"/>
            <a:ext cx="2231704" cy="360040"/>
          </a:xfrm>
          <a:prstGeom prst="wedgeEllipseCallout">
            <a:avLst>
              <a:gd name="adj1" fmla="val -28353"/>
              <a:gd name="adj2" fmla="val -7909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用细节</a:t>
            </a:r>
            <a:r>
              <a:rPr lang="zh-CN" altLang="en-US" sz="1100" dirty="0">
                <a:solidFill>
                  <a:srgbClr val="FF0000"/>
                </a:solidFill>
              </a:rPr>
              <a:t>（修辞、标点）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C1DE3AA-9212-1DB9-A59A-0432361EF2C4}"/>
              </a:ext>
            </a:extLst>
          </p:cNvPr>
          <p:cNvCxnSpPr/>
          <p:nvPr/>
        </p:nvCxnSpPr>
        <p:spPr>
          <a:xfrm>
            <a:off x="2843697" y="3715877"/>
            <a:ext cx="1404292" cy="11078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5BD121AE-E721-4AC2-58DB-6333A51FFEB5}"/>
              </a:ext>
            </a:extLst>
          </p:cNvPr>
          <p:cNvSpPr/>
          <p:nvPr/>
        </p:nvSpPr>
        <p:spPr>
          <a:xfrm>
            <a:off x="2057497" y="3767534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0CEA3EFE-BB6E-4FB1-22B2-CC2B24C0DC15}"/>
              </a:ext>
            </a:extLst>
          </p:cNvPr>
          <p:cNvCxnSpPr>
            <a:cxnSpLocks/>
          </p:cNvCxnSpPr>
          <p:nvPr/>
        </p:nvCxnSpPr>
        <p:spPr>
          <a:xfrm>
            <a:off x="2648242" y="3950914"/>
            <a:ext cx="1327282" cy="476634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对话气泡: 椭圆形 36">
            <a:extLst>
              <a:ext uri="{FF2B5EF4-FFF2-40B4-BE49-F238E27FC236}">
                <a16:creationId xmlns:a16="http://schemas.microsoft.com/office/drawing/2014/main" id="{14D9AD62-9F01-CD7D-C803-199545DD661C}"/>
              </a:ext>
            </a:extLst>
          </p:cNvPr>
          <p:cNvSpPr/>
          <p:nvPr/>
        </p:nvSpPr>
        <p:spPr>
          <a:xfrm>
            <a:off x="6876256" y="4635262"/>
            <a:ext cx="1122388" cy="360040"/>
          </a:xfrm>
          <a:prstGeom prst="wedgeEllipseCallout">
            <a:avLst>
              <a:gd name="adj1" fmla="val -73076"/>
              <a:gd name="adj2" fmla="val 2204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用词句</a:t>
            </a:r>
          </a:p>
        </p:txBody>
      </p:sp>
      <p:sp>
        <p:nvSpPr>
          <p:cNvPr id="45" name="对话气泡: 椭圆形 44">
            <a:extLst>
              <a:ext uri="{FF2B5EF4-FFF2-40B4-BE49-F238E27FC236}">
                <a16:creationId xmlns:a16="http://schemas.microsoft.com/office/drawing/2014/main" id="{44AFEE7D-3AFF-7D31-721C-AA623E7746C4}"/>
              </a:ext>
            </a:extLst>
          </p:cNvPr>
          <p:cNvSpPr/>
          <p:nvPr/>
        </p:nvSpPr>
        <p:spPr>
          <a:xfrm>
            <a:off x="6098244" y="3713802"/>
            <a:ext cx="2988331" cy="360040"/>
          </a:xfrm>
          <a:prstGeom prst="wedgeEllipseCallout">
            <a:avLst>
              <a:gd name="adj1" fmla="val -11819"/>
              <a:gd name="adj2" fmla="val 15995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融情于景：</a:t>
            </a:r>
            <a:r>
              <a:rPr lang="zh-CN" altLang="en-US" sz="1100" dirty="0">
                <a:solidFill>
                  <a:srgbClr val="FF0000"/>
                </a:solidFill>
              </a:rPr>
              <a:t>抓特点，用修辞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02F49F0F-3B60-63BE-868B-F78D8D99C0EE}"/>
              </a:ext>
            </a:extLst>
          </p:cNvPr>
          <p:cNvSpPr/>
          <p:nvPr/>
        </p:nvSpPr>
        <p:spPr>
          <a:xfrm>
            <a:off x="2126610" y="3391852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0F123A77-7F7C-9772-16B5-E69388114AF5}"/>
              </a:ext>
            </a:extLst>
          </p:cNvPr>
          <p:cNvSpPr/>
          <p:nvPr/>
        </p:nvSpPr>
        <p:spPr>
          <a:xfrm>
            <a:off x="2587512" y="3406886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A78795-6EB4-286D-20D7-93285C82E8BB}"/>
              </a:ext>
            </a:extLst>
          </p:cNvPr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8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BE2220-5DF3-C908-2D7D-E7A4A9883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851967"/>
            <a:ext cx="5623737" cy="33176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458" y="0"/>
            <a:ext cx="796542" cy="509203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835696" y="3291830"/>
            <a:ext cx="1872208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/>
          <p:cNvSpPr/>
          <p:nvPr/>
        </p:nvSpPr>
        <p:spPr>
          <a:xfrm>
            <a:off x="3982893" y="2931790"/>
            <a:ext cx="1770863" cy="86409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11" y="-22431"/>
            <a:ext cx="5298784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忙碌的农家四月，家人忙着在田间锄草。而我，却将田地变成了玩乐的天堂。有蝴蝶飞来，我就跟在后面狂追。发现草丛中有绿色蚂蚱，我就捉住它们，让它们相互争斗。要不就蹲在田里，饶有兴趣地看蚯蚓打洞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忽然，田埂边近十米高的梧桐树上，一块黑点吸引了我的注意。“是个鸟窝！”</a:t>
            </a:r>
            <a:r>
              <a:rPr lang="zh-CN" altLang="en-US" sz="1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我兴奋地喊出来，像发现宝藏一样，激动地跑到树下抬头张望着。鸟窝里面是啥呢？鸟蛋还是小鸟？要是能捉出来玩一玩，岂不有趣？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我迫不及待地伸出双手抱住树干向上攀，不一会儿，就爬到了鸟窝前。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我连忙伸着头往窝里望，只见三只粉嘟嘟的，连绒毛都还没长满的小鸟正张着淡黄色的小嘴啾啾地叫着。好可爱的小生命，让我忍不住疼惜。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“小家伙们，别害怕，陪我玩一玩，待会儿我就送你们回来！” 说罢，我一伸手，握住窝里的小鸟，抱着树干就下树了。刚着地，我急忙把手掌摊开，想好好把玩一下这些小玩意儿。没想到，其中一只雏鸟微张着嘴，已经闭着眼，一动不动地瘫在我手心里了。我大吃一惊，怎么活生生的雏鸟被我捉下来就死了呢？我惊惶地望望鸟窝，想着我下树的过程，突然，我明白了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为了防止从树上摔下来，所以下树的时候，手臂不自觉地用劲攀附着树干，从而手掌也不自觉地更用力握紧。没想到我只是想捉麻雀来玩一下，现在却</a:t>
            </a: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这还是我第一次直接伤害这么可爱的小生命，看着那可怜的小鸟，</a:t>
            </a:r>
            <a:r>
              <a:rPr lang="zh-CN" altLang="en-US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我眼眶发热，鼻子一酸，眼泪顿时像断了线的珠子，啪嗒啪嗒掉落下来</a:t>
            </a:r>
            <a:r>
              <a:rPr lang="en-US" altLang="zh-CN" sz="1200" b="1" u="sng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如果我只是在树上看一看，那就好了；如果我不贪玩，它们应该在窝里等鸟妈妈回来吧；如果我下树的时候小心点，那只小鸟也不会死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看着手心里另外两只张着小嘴要吃的粉色雏鸟，我悔恨不已。我含着眼泪，将活着的小鸟小心翼翼地揣进兜里，再次爬上树，轻轻地将它们放回窝里。</a:t>
            </a:r>
          </a:p>
          <a:p>
            <a:pPr indent="288290"/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梧桐树下，我刨了一个坑，埋下那只被我误伤的无辜的小生命。</a:t>
            </a:r>
            <a:r>
              <a:rPr lang="zh-CN" altLang="en-US" sz="1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风吹梧桐，沙沙作响，好像在奏一曲悲歌；树间的声声鸟鸣，仿佛在呼唤自己的孩子回家</a:t>
            </a:r>
            <a:r>
              <a:rPr lang="en-US" altLang="zh-CN" sz="1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288290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原谅我，小鸟；原谅我，鸟妈妈</a:t>
            </a: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932" y="113235"/>
            <a:ext cx="3596472" cy="476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0858" y="74207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11917" y="751690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5576" y="107061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苹果丰收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37492" y="1048633"/>
            <a:ext cx="1332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小鸭被鸡踩死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72014" y="1048919"/>
            <a:ext cx="889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6574" y="842455"/>
            <a:ext cx="792000" cy="11362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379" y="2172338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发现鸟窝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241" y="2007685"/>
            <a:ext cx="592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98" y="2981113"/>
            <a:ext cx="835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误伤小鸟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811" y="2859782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634" y="3857521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埋葬小鸟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7144" y="3737200"/>
            <a:ext cx="8113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36168" y="173119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217" y="172078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0188" y="294115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2162" y="372801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442" y="385815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2623" y="411510"/>
            <a:ext cx="2232248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4464" y="596219"/>
            <a:ext cx="2031992" cy="144016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39529" y="794407"/>
            <a:ext cx="5124959" cy="697223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39528" y="1522409"/>
            <a:ext cx="5124959" cy="1985445"/>
          </a:xfrm>
          <a:prstGeom prst="rect">
            <a:avLst/>
          </a:prstGeom>
          <a:grpFill/>
          <a:ln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39528" y="3538632"/>
            <a:ext cx="5124959" cy="1481389"/>
          </a:xfrm>
          <a:prstGeom prst="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107295" y="3351728"/>
            <a:ext cx="109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1800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B0F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1800" dirty="0">
              <a:solidFill>
                <a:srgbClr val="00B0F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82828" y="1739920"/>
            <a:ext cx="648072" cy="3270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2706847" y="1322432"/>
            <a:ext cx="129326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2106804" y="2984290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箭头连接符 47"/>
          <p:cNvCxnSpPr>
            <a:cxnSpLocks/>
          </p:cNvCxnSpPr>
          <p:nvPr/>
        </p:nvCxnSpPr>
        <p:spPr>
          <a:xfrm>
            <a:off x="2679500" y="3125817"/>
            <a:ext cx="1172420" cy="26603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F340A1A6-9651-09C2-0543-68DE26C27131}"/>
              </a:ext>
            </a:extLst>
          </p:cNvPr>
          <p:cNvSpPr/>
          <p:nvPr/>
        </p:nvSpPr>
        <p:spPr>
          <a:xfrm>
            <a:off x="2126610" y="3391852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0FCDBB3-69F1-236F-30CB-44CB2261B9AE}"/>
              </a:ext>
            </a:extLst>
          </p:cNvPr>
          <p:cNvCxnSpPr>
            <a:cxnSpLocks/>
          </p:cNvCxnSpPr>
          <p:nvPr/>
        </p:nvCxnSpPr>
        <p:spPr>
          <a:xfrm>
            <a:off x="2519365" y="3616664"/>
            <a:ext cx="1480744" cy="67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466C009B-E6A1-0775-24E5-75715993AD41}"/>
              </a:ext>
            </a:extLst>
          </p:cNvPr>
          <p:cNvSpPr/>
          <p:nvPr/>
        </p:nvSpPr>
        <p:spPr>
          <a:xfrm>
            <a:off x="2587512" y="3406886"/>
            <a:ext cx="395677" cy="2923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C1DE3AA-9212-1DB9-A59A-0432361EF2C4}"/>
              </a:ext>
            </a:extLst>
          </p:cNvPr>
          <p:cNvCxnSpPr/>
          <p:nvPr/>
        </p:nvCxnSpPr>
        <p:spPr>
          <a:xfrm>
            <a:off x="2843697" y="3715877"/>
            <a:ext cx="1404292" cy="11078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5BD121AE-E721-4AC2-58DB-6333A51FFEB5}"/>
              </a:ext>
            </a:extLst>
          </p:cNvPr>
          <p:cNvSpPr/>
          <p:nvPr/>
        </p:nvSpPr>
        <p:spPr>
          <a:xfrm>
            <a:off x="2057497" y="3767534"/>
            <a:ext cx="556080" cy="327047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0CEA3EFE-BB6E-4FB1-22B2-CC2B24C0DC15}"/>
              </a:ext>
            </a:extLst>
          </p:cNvPr>
          <p:cNvCxnSpPr>
            <a:cxnSpLocks/>
          </p:cNvCxnSpPr>
          <p:nvPr/>
        </p:nvCxnSpPr>
        <p:spPr>
          <a:xfrm>
            <a:off x="2648242" y="3950914"/>
            <a:ext cx="1327282" cy="476634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云形 48">
            <a:extLst>
              <a:ext uri="{FF2B5EF4-FFF2-40B4-BE49-F238E27FC236}">
                <a16:creationId xmlns:a16="http://schemas.microsoft.com/office/drawing/2014/main" id="{126E0A5D-1E4D-AEFF-27D4-F3C51AB2F69F}"/>
              </a:ext>
            </a:extLst>
          </p:cNvPr>
          <p:cNvSpPr/>
          <p:nvPr/>
        </p:nvSpPr>
        <p:spPr>
          <a:xfrm>
            <a:off x="7641845" y="956442"/>
            <a:ext cx="1195771" cy="582927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</a:p>
        </p:txBody>
      </p:sp>
      <p:sp>
        <p:nvSpPr>
          <p:cNvPr id="50" name="云形 49">
            <a:extLst>
              <a:ext uri="{FF2B5EF4-FFF2-40B4-BE49-F238E27FC236}">
                <a16:creationId xmlns:a16="http://schemas.microsoft.com/office/drawing/2014/main" id="{600C67D5-2F8D-C0AF-E488-30C291902E74}"/>
              </a:ext>
            </a:extLst>
          </p:cNvPr>
          <p:cNvSpPr/>
          <p:nvPr/>
        </p:nvSpPr>
        <p:spPr>
          <a:xfrm>
            <a:off x="7676227" y="2344629"/>
            <a:ext cx="1224136" cy="562638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51" name="云形 50">
            <a:extLst>
              <a:ext uri="{FF2B5EF4-FFF2-40B4-BE49-F238E27FC236}">
                <a16:creationId xmlns:a16="http://schemas.microsoft.com/office/drawing/2014/main" id="{4C81B4ED-2282-47C9-5CAD-32F55FAAAA22}"/>
              </a:ext>
            </a:extLst>
          </p:cNvPr>
          <p:cNvSpPr/>
          <p:nvPr/>
        </p:nvSpPr>
        <p:spPr>
          <a:xfrm>
            <a:off x="7685029" y="3631366"/>
            <a:ext cx="1224136" cy="562638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悔恨</a:t>
            </a:r>
          </a:p>
        </p:txBody>
      </p:sp>
      <p:sp>
        <p:nvSpPr>
          <p:cNvPr id="52" name="箭头: 下 51">
            <a:extLst>
              <a:ext uri="{FF2B5EF4-FFF2-40B4-BE49-F238E27FC236}">
                <a16:creationId xmlns:a16="http://schemas.microsoft.com/office/drawing/2014/main" id="{781B93F5-2ABD-21F9-83D8-430697A3CD84}"/>
              </a:ext>
            </a:extLst>
          </p:cNvPr>
          <p:cNvSpPr/>
          <p:nvPr/>
        </p:nvSpPr>
        <p:spPr>
          <a:xfrm>
            <a:off x="7978197" y="1749053"/>
            <a:ext cx="432048" cy="35316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箭头: 下 52">
            <a:extLst>
              <a:ext uri="{FF2B5EF4-FFF2-40B4-BE49-F238E27FC236}">
                <a16:creationId xmlns:a16="http://schemas.microsoft.com/office/drawing/2014/main" id="{D608620A-5AA1-D6AD-E2F2-A2AE53F99D29}"/>
              </a:ext>
            </a:extLst>
          </p:cNvPr>
          <p:cNvSpPr/>
          <p:nvPr/>
        </p:nvSpPr>
        <p:spPr>
          <a:xfrm>
            <a:off x="8072271" y="3137940"/>
            <a:ext cx="432048" cy="35316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7CD51F-D46E-4C19-4E65-7627BB211442}"/>
              </a:ext>
            </a:extLst>
          </p:cNvPr>
          <p:cNvSpPr txBox="1"/>
          <p:nvPr/>
        </p:nvSpPr>
        <p:spPr>
          <a:xfrm>
            <a:off x="3401712" y="860515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b="1" dirty="0">
                <a:solidFill>
                  <a:srgbClr val="00B0F0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1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8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771550"/>
            <a:ext cx="8568952" cy="36724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63688" y="1635646"/>
            <a:ext cx="5544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情感作文并不难，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掌握方法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是关键。直接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抒情用得好，真情流露在笔尖。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借助人景事来衬，间接抒情藏其间。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喜怒哀乐细腻写，真实感人是妙篇。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A20CAE-2E05-CB6A-A38F-554C2094B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62078"/>
            <a:ext cx="1173568" cy="11735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E8B510A-8412-7EED-FC75-853D6E8002F0}"/>
              </a:ext>
            </a:extLst>
          </p:cNvPr>
          <p:cNvSpPr txBox="1"/>
          <p:nvPr/>
        </p:nvSpPr>
        <p:spPr>
          <a:xfrm>
            <a:off x="2843808" y="104886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写作秘诀：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75" y="2919765"/>
            <a:ext cx="1001464" cy="9615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528" y="60267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习作要求：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864" y="1321219"/>
            <a:ext cx="8100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根据思考板上选择的感受，回顾事情经过，把印象深刻的内容写具体；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1864" y="1948603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运用直接抒情和融情于人、事、景的方法自然流露真情实感；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7584" y="260368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题目自拟；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1640" y="3435846"/>
            <a:ext cx="7272808" cy="1334533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以感受命名：《乐》《那份忧愁》《暑假的甜》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以事件命名：《橡皮风波》《夜行囧事》《第一次下厨》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感受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+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事件：《惊心动魄的电梯停电》《欢快捕蝶游》《沮丧的期末考试》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……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7704" y="30786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拟题小妙招：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58CE8B-6188-17DB-AE6D-65DAB10BD3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4751"/>
          <a:stretch/>
        </p:blipFill>
        <p:spPr>
          <a:xfrm>
            <a:off x="1259632" y="483518"/>
            <a:ext cx="2337955" cy="264629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934C026-45F6-526B-D7D2-D1899807C066}"/>
              </a:ext>
            </a:extLst>
          </p:cNvPr>
          <p:cNvSpPr/>
          <p:nvPr/>
        </p:nvSpPr>
        <p:spPr>
          <a:xfrm>
            <a:off x="755577" y="2283718"/>
            <a:ext cx="36003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时光胶囊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储藏回忆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13455D-2E56-0060-8AB0-CE5BEF523F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9502"/>
            <a:ext cx="3047535" cy="406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402" y="267494"/>
            <a:ext cx="6274798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活动一：聊感受，忆往事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A7C37BD-9529-02C8-47E5-A9259D0BA1B4}"/>
              </a:ext>
            </a:extLst>
          </p:cNvPr>
          <p:cNvSpPr txBox="1"/>
          <p:nvPr/>
        </p:nvSpPr>
        <p:spPr>
          <a:xfrm>
            <a:off x="683568" y="185167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在你的童年生活中，总有一件事带给你深刻的感受。请你将这种感受，写在情感卡上。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218445"/>
            <a:ext cx="6768751" cy="4623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491" y="339502"/>
            <a:ext cx="1052513" cy="9667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355147"/>
            <a:ext cx="1316162" cy="10540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02114">
            <a:off x="5259213" y="397046"/>
            <a:ext cx="785813" cy="10144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8174" y="437278"/>
            <a:ext cx="1052513" cy="9719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4595" y="1400162"/>
            <a:ext cx="947738" cy="7381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0446" y="1451313"/>
            <a:ext cx="1042988" cy="8715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/>
          <a:srcRect b="14774"/>
          <a:stretch>
            <a:fillRect/>
          </a:stretch>
        </p:blipFill>
        <p:spPr>
          <a:xfrm>
            <a:off x="5855395" y="1400162"/>
            <a:ext cx="1020861" cy="8700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2491" y="2739318"/>
            <a:ext cx="966787" cy="96678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38198" y="2736794"/>
            <a:ext cx="966787" cy="88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53552" y="2628781"/>
            <a:ext cx="1111525" cy="10773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62210" y="2772641"/>
            <a:ext cx="870657" cy="85956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93295" y="3801493"/>
            <a:ext cx="1009943" cy="10208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15298" y="3858524"/>
            <a:ext cx="1093813" cy="80145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1036" y="3778084"/>
            <a:ext cx="966787" cy="88189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64288" y="112729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solidFill>
                <a:schemeClr val="accent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1509" y="2932437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035" y="499291"/>
            <a:ext cx="677108" cy="17888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积极感受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1987" y="2736794"/>
            <a:ext cx="677108" cy="1851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消极感受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555526"/>
            <a:ext cx="4903753" cy="26642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9862" y="4047087"/>
            <a:ext cx="27003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有变化的感受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59832" y="3297403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那个星期天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情感曲线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7591425" cy="2771775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1691680" y="1995686"/>
            <a:ext cx="2088232" cy="1691656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15566"/>
            <a:ext cx="7591425" cy="2771775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3707904" y="1995685"/>
            <a:ext cx="2088232" cy="1691656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heme/theme1.xml><?xml version="1.0" encoding="utf-8"?>
<a:theme xmlns:a="http://schemas.openxmlformats.org/drawingml/2006/main" name="主题1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6322</Words>
  <Application>Microsoft Office PowerPoint</Application>
  <PresentationFormat>全屏显示(16:9)</PresentationFormat>
  <Paragraphs>320</Paragraphs>
  <Slides>32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楷体</vt:lpstr>
      <vt:lpstr>Arial</vt:lpstr>
      <vt:lpstr>Calibri</vt:lpstr>
      <vt:lpstr>Wingdings</vt:lpstr>
      <vt:lpstr>隶书</vt:lpstr>
      <vt:lpstr>Times New Roman</vt:lpstr>
      <vt:lpstr>主题1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cp:lastPrinted>2023-12-30T04:53:00Z</cp:lastPrinted>
  <dcterms:created xsi:type="dcterms:W3CDTF">2023-12-30T04:53:00Z</dcterms:created>
  <dcterms:modified xsi:type="dcterms:W3CDTF">2024-05-15T07:32:40Z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B4201E19782E40D784FC6C330481D081</vt:lpwstr>
  </property>
  <property fmtid="{D5CDD505-2E9C-101B-9397-08002B2CF9AE}" pid="3" name="KSOProductBuildVer">
    <vt:lpwstr>2052-11.8.2.11542</vt:lpwstr>
  </property>
</Properties>
</file>