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19" r:id="rId3"/>
    <p:sldId id="281" r:id="rId4"/>
    <p:sldId id="324" r:id="rId5"/>
    <p:sldId id="259" r:id="rId6"/>
    <p:sldId id="260" r:id="rId7"/>
    <p:sldId id="262" r:id="rId8"/>
    <p:sldId id="326" r:id="rId9"/>
    <p:sldId id="258" r:id="rId10"/>
    <p:sldId id="264" r:id="rId11"/>
    <p:sldId id="265" r:id="rId12"/>
    <p:sldId id="268" r:id="rId13"/>
    <p:sldId id="279" r:id="rId14"/>
    <p:sldId id="299" r:id="rId15"/>
    <p:sldId id="300" r:id="rId16"/>
    <p:sldId id="301" r:id="rId17"/>
    <p:sldId id="266" r:id="rId18"/>
    <p:sldId id="284" r:id="rId19"/>
    <p:sldId id="327" r:id="rId20"/>
    <p:sldId id="269" r:id="rId21"/>
    <p:sldId id="285" r:id="rId2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6" y="270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10.xml"/><Relationship Id="rId1" Type="http://schemas.openxmlformats.org/officeDocument/2006/relationships/control" Target="../activeX/activeX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10.xml"/><Relationship Id="rId1" Type="http://schemas.openxmlformats.org/officeDocument/2006/relationships/control" Target="../activeX/activeX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334" y="3286901"/>
            <a:ext cx="12191332" cy="356536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151183" y="1369257"/>
            <a:ext cx="8556352" cy="213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120" b="1" kern="2000" dirty="0">
                <a:solidFill>
                  <a:srgbClr val="289C4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Module 3 Unit 1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5120" b="1" kern="2000" dirty="0">
                <a:solidFill>
                  <a:srgbClr val="289C49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微软雅黑" panose="020B0503020204020204" charset="-122"/>
              </a:rPr>
              <a:t>Where’s the orange cat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16585" t="27465" r="24008" b="18602"/>
          <a:stretch>
            <a:fillRect/>
          </a:stretch>
        </p:blipFill>
        <p:spPr>
          <a:xfrm>
            <a:off x="826135" y="821690"/>
            <a:ext cx="10539095" cy="521462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366260" y="5104130"/>
            <a:ext cx="1290320" cy="4965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321040" y="3295650"/>
            <a:ext cx="2791460" cy="4965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3095" y="114935"/>
            <a:ext cx="5922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 can you see?</a:t>
            </a:r>
          </a:p>
        </p:txBody>
      </p:sp>
      <p:pic>
        <p:nvPicPr>
          <p:cNvPr id="10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0" end="446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1610" y="6036310"/>
            <a:ext cx="412750" cy="4127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78F5B7D-6B10-58C9-A1F0-43F26B1F6F03}"/>
              </a:ext>
            </a:extLst>
          </p:cNvPr>
          <p:cNvSpPr txBox="1"/>
          <p:nvPr/>
        </p:nvSpPr>
        <p:spPr>
          <a:xfrm>
            <a:off x="5814694" y="55562"/>
            <a:ext cx="633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Are the cats toys(</a:t>
            </a:r>
            <a:r>
              <a:rPr lang="zh-CN" altLang="en-US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玩具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bldLvl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31134" t="27873" r="13996" b="36555"/>
          <a:stretch>
            <a:fillRect/>
          </a:stretch>
        </p:blipFill>
        <p:spPr>
          <a:xfrm>
            <a:off x="1297305" y="780415"/>
            <a:ext cx="9597390" cy="508571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5149850" y="972185"/>
            <a:ext cx="2071370" cy="10864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920990" y="1479550"/>
            <a:ext cx="2651760" cy="14554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4" end="42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1585" y="6057265"/>
            <a:ext cx="412750" cy="412750"/>
          </a:xfrm>
          <a:prstGeom prst="rect">
            <a:avLst/>
          </a:prstGeom>
        </p:spPr>
      </p:pic>
      <p:pic>
        <p:nvPicPr>
          <p:cNvPr id="16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1" end="386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8065" y="6057265"/>
            <a:ext cx="412750" cy="4127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FA05B96-EF61-981C-A6B6-9D2B6853E7A9}"/>
              </a:ext>
            </a:extLst>
          </p:cNvPr>
          <p:cNvSpPr txBox="1"/>
          <p:nvPr/>
        </p:nvSpPr>
        <p:spPr>
          <a:xfrm>
            <a:off x="633095" y="114935"/>
            <a:ext cx="5922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Where are the cats ?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A6B1FE-3982-CA12-8B97-A998B6BDE6A6}"/>
              </a:ext>
            </a:extLst>
          </p:cNvPr>
          <p:cNvSpPr txBox="1"/>
          <p:nvPr/>
        </p:nvSpPr>
        <p:spPr>
          <a:xfrm>
            <a:off x="9414367" y="440055"/>
            <a:ext cx="221137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Guess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4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7936" t="5810" r="20708" b="16779"/>
          <a:stretch>
            <a:fillRect/>
          </a:stretch>
        </p:blipFill>
        <p:spPr>
          <a:xfrm>
            <a:off x="1691005" y="548640"/>
            <a:ext cx="8116570" cy="5760085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7665720" y="1678305"/>
            <a:ext cx="3964940" cy="1363980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9" end="19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1085" y="6057265"/>
            <a:ext cx="412750" cy="412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47050" y="1884045"/>
            <a:ext cx="30029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Eight, nine, ten, 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_____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_____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15630" y="2315210"/>
            <a:ext cx="1438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eleven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622155" y="2315210"/>
            <a:ext cx="1438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twelve</a:t>
            </a:r>
          </a:p>
        </p:txBody>
      </p:sp>
      <p:pic>
        <p:nvPicPr>
          <p:cNvPr id="8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83" end="163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7680" y="6057265"/>
            <a:ext cx="412750" cy="41275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706370" y="1520825"/>
            <a:ext cx="3943985" cy="10877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25520" y="1804035"/>
            <a:ext cx="2305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Twelve 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cats</a:t>
            </a:r>
          </a:p>
        </p:txBody>
      </p:sp>
      <p:sp>
        <p:nvSpPr>
          <p:cNvPr id="11" name="椭圆 10"/>
          <p:cNvSpPr/>
          <p:nvPr/>
        </p:nvSpPr>
        <p:spPr>
          <a:xfrm>
            <a:off x="2540635" y="5768340"/>
            <a:ext cx="476250" cy="3873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2" name="椭圆 11"/>
          <p:cNvSpPr/>
          <p:nvPr/>
        </p:nvSpPr>
        <p:spPr>
          <a:xfrm flipV="1">
            <a:off x="2134870" y="5640705"/>
            <a:ext cx="571500" cy="27686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3" name="椭圆 12"/>
          <p:cNvSpPr/>
          <p:nvPr/>
        </p:nvSpPr>
        <p:spPr>
          <a:xfrm>
            <a:off x="3703222" y="5917482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4" name="椭圆 13"/>
          <p:cNvSpPr/>
          <p:nvPr/>
        </p:nvSpPr>
        <p:spPr>
          <a:xfrm>
            <a:off x="3525422" y="5039912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5" name="椭圆 14"/>
          <p:cNvSpPr/>
          <p:nvPr/>
        </p:nvSpPr>
        <p:spPr>
          <a:xfrm>
            <a:off x="3851177" y="5339632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7" name="椭圆 16"/>
          <p:cNvSpPr/>
          <p:nvPr/>
        </p:nvSpPr>
        <p:spPr>
          <a:xfrm>
            <a:off x="4422677" y="5339632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8" name="椭圆 17"/>
          <p:cNvSpPr/>
          <p:nvPr/>
        </p:nvSpPr>
        <p:spPr>
          <a:xfrm>
            <a:off x="3988972" y="4785912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19" name="椭圆 18"/>
          <p:cNvSpPr/>
          <p:nvPr/>
        </p:nvSpPr>
        <p:spPr>
          <a:xfrm>
            <a:off x="3417472" y="4611287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20" name="椭圆 19"/>
          <p:cNvSpPr/>
          <p:nvPr/>
        </p:nvSpPr>
        <p:spPr>
          <a:xfrm>
            <a:off x="4919247" y="5039912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21" name="椭圆 20"/>
          <p:cNvSpPr/>
          <p:nvPr/>
        </p:nvSpPr>
        <p:spPr>
          <a:xfrm>
            <a:off x="3628927" y="3686727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22" name="椭圆 21"/>
          <p:cNvSpPr/>
          <p:nvPr/>
        </p:nvSpPr>
        <p:spPr>
          <a:xfrm>
            <a:off x="1690907" y="4357287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23" name="椭圆 22"/>
          <p:cNvSpPr/>
          <p:nvPr/>
        </p:nvSpPr>
        <p:spPr>
          <a:xfrm>
            <a:off x="3057427" y="5628557"/>
            <a:ext cx="571500" cy="42860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4" rIns="108850" bIns="54424" anchor="ctr"/>
          <a:lstStyle/>
          <a:p>
            <a:pPr algn="ctr">
              <a:defRPr/>
            </a:pPr>
            <a:endParaRPr lang="zh-CN" altLang="en-US" sz="1705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89376" y="1214"/>
            <a:ext cx="610700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4" rIns="108850" bIns="5442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How many cats?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9" grpId="0" animBg="1"/>
      <p:bldP spid="10" grpId="0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7305" y="2050587"/>
            <a:ext cx="7321550" cy="811357"/>
          </a:xfrm>
        </p:spPr>
        <p:txBody>
          <a:bodyPr>
            <a:noAutofit/>
          </a:bodyPr>
          <a:lstStyle/>
          <a:p>
            <a:r>
              <a:rPr lang="en-US" altLang="zh-CN" sz="5400" b="1">
                <a:latin typeface="+mn-lt"/>
                <a:cs typeface="+mn-lt"/>
                <a:sym typeface="+mn-ea"/>
              </a:rPr>
              <a:t>el</a:t>
            </a:r>
            <a:r>
              <a:rPr lang="en-US" altLang="zh-CN" sz="5400" b="1">
                <a:solidFill>
                  <a:srgbClr val="CC0000"/>
                </a:solidFill>
                <a:latin typeface="+mn-lt"/>
                <a:cs typeface="+mn-lt"/>
                <a:sym typeface="+mn-ea"/>
              </a:rPr>
              <a:t>even</a:t>
            </a:r>
            <a:r>
              <a:rPr lang="en-US" altLang="zh-CN" sz="5400" b="1">
                <a:latin typeface="+mn-lt"/>
                <a:cs typeface="+mn-lt"/>
                <a:sym typeface="+mn-ea"/>
              </a:rPr>
              <a:t>   11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96560" y="2050343"/>
            <a:ext cx="7321550" cy="647555"/>
          </a:xfrm>
        </p:spPr>
        <p:txBody>
          <a:bodyPr>
            <a:noAutofit/>
          </a:bodyPr>
          <a:lstStyle/>
          <a:p>
            <a:r>
              <a:rPr lang="en-US" altLang="zh-CN" sz="5400" b="1">
                <a:sym typeface="+mn-ea"/>
              </a:rPr>
              <a:t>twel</a:t>
            </a:r>
            <a:r>
              <a:rPr lang="en-US" altLang="zh-CN" sz="5400" b="1">
                <a:solidFill>
                  <a:srgbClr val="CC0000"/>
                </a:solidFill>
                <a:sym typeface="+mn-ea"/>
              </a:rPr>
              <a:t>ve</a:t>
            </a:r>
            <a:r>
              <a:rPr lang="en-US" altLang="zh-CN" sz="5400" b="1">
                <a:sym typeface="+mn-ea"/>
              </a:rPr>
              <a:t>   12</a:t>
            </a:r>
            <a:endParaRPr lang="en-US" altLang="zh-CN" sz="5400" b="1"/>
          </a:p>
          <a:p>
            <a:endParaRPr lang="en-US" altLang="zh-CN" sz="5400" b="1"/>
          </a:p>
        </p:txBody>
      </p:sp>
      <p:sp>
        <p:nvSpPr>
          <p:cNvPr id="10" name="文本框 9"/>
          <p:cNvSpPr txBox="1"/>
          <p:nvPr/>
        </p:nvSpPr>
        <p:spPr>
          <a:xfrm>
            <a:off x="1485900" y="1128395"/>
            <a:ext cx="4180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54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</a:t>
            </a:r>
            <a:r>
              <a:rPr lang="en-US" altLang="zh-CN" sz="5400" b="1">
                <a:latin typeface="Arial" panose="020B0604020202020204" pitchFamily="34" charset="0"/>
                <a:cs typeface="Arial" panose="020B0604020202020204" pitchFamily="34" charset="0"/>
              </a:rPr>
              <a:t>   7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391910" y="1128395"/>
            <a:ext cx="2745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/>
              <a:t>fi</a:t>
            </a:r>
            <a:r>
              <a:rPr lang="en-US" altLang="zh-CN" sz="5400" b="1">
                <a:solidFill>
                  <a:srgbClr val="CC0000"/>
                </a:solidFill>
              </a:rPr>
              <a:t>ve</a:t>
            </a:r>
            <a:r>
              <a:rPr lang="en-US" altLang="zh-CN" sz="5400" b="1"/>
              <a:t>   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3566179" y="703811"/>
            <a:ext cx="6467800" cy="87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120" dirty="0">
                <a:latin typeface="微软雅黑" panose="020B0503020204020204" charset="-122"/>
                <a:ea typeface="微软雅黑" panose="020B0503020204020204" charset="-122"/>
              </a:rPr>
              <a:t>How many pencil</a:t>
            </a:r>
            <a:r>
              <a:rPr lang="en-US" altLang="zh-CN" sz="512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5120" dirty="0">
                <a:latin typeface="微软雅黑" panose="020B0503020204020204" charset="-122"/>
                <a:ea typeface="微软雅黑" panose="020B0503020204020204" charset="-122"/>
              </a:rPr>
              <a:t> ?</a:t>
            </a:r>
            <a:endParaRPr lang="zh-CN" altLang="en-US" sz="51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440739" y="2249727"/>
            <a:ext cx="5542827" cy="3196752"/>
            <a:chOff x="1054756" y="1488994"/>
            <a:chExt cx="7564816" cy="403050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56" y="3688333"/>
              <a:ext cx="1829333" cy="183116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725" y="3688333"/>
              <a:ext cx="1829333" cy="18311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059" y="1555404"/>
              <a:ext cx="1734310" cy="183116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792" y="1555404"/>
              <a:ext cx="1734310" cy="183116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972" y="3688333"/>
              <a:ext cx="1734310" cy="183116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709" y="3688333"/>
              <a:ext cx="1734310" cy="183116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951" y="1555404"/>
              <a:ext cx="1734310" cy="183116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281" y="3688333"/>
              <a:ext cx="1734310" cy="183116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262" y="3688333"/>
              <a:ext cx="1734310" cy="183116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71" y="1488994"/>
              <a:ext cx="1734310" cy="183116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8900" l="5005" r="99299">
                          <a14:foregroundMark x1="94795" y1="3800" x2="37037" y2="90400"/>
                          <a14:foregroundMark x1="6106" y1="90600" x2="26827" y2="85400"/>
                          <a14:foregroundMark x1="26827" y1="85400" x2="28929" y2="87800"/>
                          <a14:foregroundMark x1="28929" y1="87800" x2="24124" y2="95400"/>
                          <a14:foregroundMark x1="24625" y1="95000" x2="26527" y2="98200"/>
                          <a14:foregroundMark x1="34334" y1="95000" x2="28128" y2="9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049" y="1555404"/>
              <a:ext cx="1734310" cy="183116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256662" y="2499950"/>
            <a:ext cx="3747535" cy="1258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585" dirty="0">
                <a:latin typeface="微软雅黑" panose="020B0503020204020204" charset="-122"/>
                <a:ea typeface="微软雅黑" panose="020B0503020204020204" charset="-122"/>
              </a:rPr>
              <a:t>el</a:t>
            </a:r>
            <a:r>
              <a:rPr lang="en-US" altLang="zh-CN" sz="7585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even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Box 2"/>
          <p:cNvSpPr txBox="1"/>
          <p:nvPr/>
        </p:nvSpPr>
        <p:spPr>
          <a:xfrm>
            <a:off x="3566179" y="703811"/>
            <a:ext cx="6467800" cy="87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120" dirty="0">
                <a:latin typeface="微软雅黑" panose="020B0503020204020204" charset="-122"/>
                <a:ea typeface="微软雅黑" panose="020B0503020204020204" charset="-122"/>
              </a:rPr>
              <a:t>How many hat</a:t>
            </a:r>
            <a:r>
              <a:rPr lang="en-US" altLang="zh-CN" sz="512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5120" dirty="0">
                <a:latin typeface="微软雅黑" panose="020B0503020204020204" charset="-122"/>
                <a:ea typeface="微软雅黑" panose="020B0503020204020204" charset="-122"/>
              </a:rPr>
              <a:t> ?</a:t>
            </a:r>
            <a:endParaRPr lang="zh-CN" altLang="en-US" sz="51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22378" y="2204052"/>
            <a:ext cx="4477701" cy="2785920"/>
            <a:chOff x="1701334" y="2032148"/>
            <a:chExt cx="4722575" cy="2938275"/>
          </a:xfrm>
        </p:grpSpPr>
        <p:grpSp>
          <p:nvGrpSpPr>
            <p:cNvPr id="5" name="组合 4"/>
            <p:cNvGrpSpPr/>
            <p:nvPr/>
          </p:nvGrpSpPr>
          <p:grpSpPr>
            <a:xfrm>
              <a:off x="1701334" y="2032148"/>
              <a:ext cx="4574714" cy="838048"/>
              <a:chOff x="1701334" y="2032148"/>
              <a:chExt cx="4574714" cy="83804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1334" y="2047013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3584" y="2032149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3111" y="2032148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354" y="2032149"/>
                <a:ext cx="1027694" cy="823183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839523" y="3112930"/>
              <a:ext cx="4574714" cy="838048"/>
              <a:chOff x="1701334" y="2032148"/>
              <a:chExt cx="4574714" cy="838048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1334" y="2047013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3584" y="2032149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3111" y="2032148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354" y="2032149"/>
                <a:ext cx="1027694" cy="823183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1849195" y="4132375"/>
              <a:ext cx="4574714" cy="838048"/>
              <a:chOff x="1701334" y="2032148"/>
              <a:chExt cx="4574714" cy="838048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1334" y="2047013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3584" y="2032149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3111" y="2032148"/>
                <a:ext cx="1027694" cy="823183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4400" y1="94507" x2="99700" y2="60549"/>
                            <a14:foregroundMark x1="17700" y1="97378" x2="17700" y2="97378"/>
                            <a14:foregroundMark x1="17700" y1="96255" x2="21900" y2="96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354" y="2032149"/>
                <a:ext cx="1027694" cy="823183"/>
              </a:xfrm>
              <a:prstGeom prst="rect">
                <a:avLst/>
              </a:prstGeom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7343600" y="2847842"/>
            <a:ext cx="3941242" cy="137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345" dirty="0">
                <a:latin typeface="微软雅黑" panose="020B0503020204020204" charset="-122"/>
                <a:ea typeface="微软雅黑" panose="020B0503020204020204" charset="-122"/>
              </a:rPr>
              <a:t>twel</a:t>
            </a:r>
            <a:r>
              <a:rPr lang="en-US" altLang="zh-CN" sz="8345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 descr="屏幕剪辑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123950"/>
            <a:ext cx="6391275" cy="5630545"/>
          </a:xfrm>
          <a:prstGeom prst="rect">
            <a:avLst/>
          </a:prstGeom>
        </p:spPr>
      </p:pic>
      <p:pic>
        <p:nvPicPr>
          <p:cNvPr id="3" name="内容占位符 2"/>
          <p:cNvPicPr>
            <a:picLocks noChangeAspect="1"/>
          </p:cNvPicPr>
          <p:nvPr/>
        </p:nvPicPr>
        <p:blipFill>
          <a:blip r:embed="rId5"/>
          <a:srcRect l="17768" r="20653" b="17306"/>
          <a:stretch>
            <a:fillRect/>
          </a:stretch>
        </p:blipFill>
        <p:spPr>
          <a:xfrm>
            <a:off x="6379845" y="801370"/>
            <a:ext cx="5453380" cy="4716145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6635115" y="1595755"/>
            <a:ext cx="2284095" cy="1146810"/>
          </a:xfrm>
          <a:prstGeom prst="wedge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标注 12"/>
          <p:cNvSpPr/>
          <p:nvPr/>
        </p:nvSpPr>
        <p:spPr>
          <a:xfrm>
            <a:off x="9453245" y="1595755"/>
            <a:ext cx="2473960" cy="1146810"/>
          </a:xfrm>
          <a:prstGeom prst="wedge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635115" y="1692275"/>
            <a:ext cx="3150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Where’s the </a:t>
            </a:r>
          </a:p>
          <a:p>
            <a:r>
              <a:rPr lang="en-US" altLang="zh-CN" sz="2800" b="1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orange cat?</a:t>
            </a:r>
            <a:endParaRPr lang="zh-CN" altLang="en-US" sz="2800" b="1" dirty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53245" y="1908175"/>
            <a:ext cx="2950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I </a:t>
            </a:r>
            <a:r>
              <a:rPr lang="en-US" altLang="zh-CN" sz="28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don't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know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pic>
        <p:nvPicPr>
          <p:cNvPr id="6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77" end="114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1620" y="6065520"/>
            <a:ext cx="412750" cy="412750"/>
          </a:xfrm>
          <a:prstGeom prst="rect">
            <a:avLst/>
          </a:prstGeom>
        </p:spPr>
      </p:pic>
      <p:pic>
        <p:nvPicPr>
          <p:cNvPr id="10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48" end="96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8430" y="6065520"/>
            <a:ext cx="412750" cy="4127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9AE3539-5B6D-712F-A095-3957B9111DB6}"/>
              </a:ext>
            </a:extLst>
          </p:cNvPr>
          <p:cNvSpPr txBox="1"/>
          <p:nvPr/>
        </p:nvSpPr>
        <p:spPr>
          <a:xfrm>
            <a:off x="9414367" y="440055"/>
            <a:ext cx="221137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Guess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38412" y="744244"/>
            <a:ext cx="2389599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95" dirty="0">
                <a:latin typeface="微软雅黑" panose="020B0503020204020204" charset="-122"/>
                <a:ea typeface="微软雅黑" panose="020B0503020204020204" charset="-122"/>
              </a:rPr>
              <a:t>Yes, it is .</a:t>
            </a:r>
            <a:endParaRPr lang="zh-CN" altLang="en-US" sz="379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7736" t="5997" r="20524" b="16964"/>
          <a:stretch>
            <a:fillRect/>
          </a:stretch>
        </p:blipFill>
        <p:spPr>
          <a:xfrm>
            <a:off x="1776730" y="744220"/>
            <a:ext cx="8733155" cy="5721350"/>
          </a:xfrm>
          <a:prstGeom prst="rect">
            <a:avLst/>
          </a:prstGeom>
        </p:spPr>
      </p:pic>
      <p:sp>
        <p:nvSpPr>
          <p:cNvPr id="7" name="矩形标注 6"/>
          <p:cNvSpPr/>
          <p:nvPr/>
        </p:nvSpPr>
        <p:spPr>
          <a:xfrm>
            <a:off x="2567940" y="3260725"/>
            <a:ext cx="2357755" cy="1167130"/>
          </a:xfrm>
          <a:prstGeom prst="wedge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705735" y="3368040"/>
            <a:ext cx="22872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Is it under </a:t>
            </a:r>
          </a:p>
          <a:p>
            <a:r>
              <a:rPr lang="en-US" altLang="zh-CN" sz="2800" b="1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the bed ?</a:t>
            </a:r>
            <a:endParaRPr lang="zh-CN" altLang="en-US" sz="2800" b="1" dirty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227077" y="4116387"/>
            <a:ext cx="1807210" cy="6229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968875" y="5949950"/>
            <a:ext cx="560705" cy="4864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5326C93-BBE1-9EA1-0C2A-A527251A4CFF}"/>
              </a:ext>
            </a:extLst>
          </p:cNvPr>
          <p:cNvSpPr txBox="1"/>
          <p:nvPr/>
        </p:nvSpPr>
        <p:spPr>
          <a:xfrm>
            <a:off x="790514" y="37465"/>
            <a:ext cx="1074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They are looking for(</a:t>
            </a:r>
            <a:r>
              <a:rPr lang="zh-CN" altLang="en-US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寻找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) the orange cat.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29186" t="28250" r="14208" b="23052"/>
          <a:stretch>
            <a:fillRect/>
          </a:stretch>
        </p:blipFill>
        <p:spPr>
          <a:xfrm>
            <a:off x="5957047" y="388620"/>
            <a:ext cx="5622178" cy="6227333"/>
          </a:xfrm>
          <a:prstGeom prst="rect">
            <a:avLst/>
          </a:prstGeom>
        </p:spPr>
      </p:pic>
      <p:pic>
        <p:nvPicPr>
          <p:cNvPr id="10" name="new_1l2_m3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1" end="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6545" y="6298565"/>
            <a:ext cx="412750" cy="41275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7087926" y="1406487"/>
            <a:ext cx="3360420" cy="7918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B5ADCA-3DD7-E8A0-5950-DF05D364D5CF}"/>
              </a:ext>
            </a:extLst>
          </p:cNvPr>
          <p:cNvSpPr txBox="1"/>
          <p:nvPr/>
        </p:nvSpPr>
        <p:spPr>
          <a:xfrm>
            <a:off x="790514" y="37465"/>
            <a:ext cx="10016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 happens? Look at the bed.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048A0169-4F80-C47F-B061-D88F11DC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585" t="27465" r="24008" b="18602"/>
          <a:stretch>
            <a:fillRect/>
          </a:stretch>
        </p:blipFill>
        <p:spPr>
          <a:xfrm>
            <a:off x="120164" y="712470"/>
            <a:ext cx="5836883" cy="599884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EC4E5D03-8002-554D-FC9A-4C6B9547A8E4}"/>
              </a:ext>
            </a:extLst>
          </p:cNvPr>
          <p:cNvSpPr/>
          <p:nvPr/>
        </p:nvSpPr>
        <p:spPr>
          <a:xfrm>
            <a:off x="4332660" y="3502286"/>
            <a:ext cx="1763340" cy="7918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2E5131B-5CCF-7B99-9F3D-BDF6915BFCA0}"/>
              </a:ext>
            </a:extLst>
          </p:cNvPr>
          <p:cNvSpPr/>
          <p:nvPr/>
        </p:nvSpPr>
        <p:spPr>
          <a:xfrm>
            <a:off x="1526241" y="5594966"/>
            <a:ext cx="1586754" cy="7918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285AFFC-8863-DC45-FAE6-1D2B0D76DE0B}"/>
              </a:ext>
            </a:extLst>
          </p:cNvPr>
          <p:cNvSpPr/>
          <p:nvPr/>
        </p:nvSpPr>
        <p:spPr>
          <a:xfrm>
            <a:off x="1908580" y="2080413"/>
            <a:ext cx="3007087" cy="23749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2A5A406-6D2C-9EE4-5FE9-4F5674AF49FE}"/>
              </a:ext>
            </a:extLst>
          </p:cNvPr>
          <p:cNvSpPr/>
          <p:nvPr/>
        </p:nvSpPr>
        <p:spPr>
          <a:xfrm>
            <a:off x="7087926" y="3662714"/>
            <a:ext cx="3007087" cy="18605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97F4-6AE0-7C04-EA08-A447CC7B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6B83F157-29EF-281F-D4A1-867E3D621C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29186" t="28250" r="14208" b="23052"/>
          <a:stretch>
            <a:fillRect/>
          </a:stretch>
        </p:blipFill>
        <p:spPr>
          <a:xfrm>
            <a:off x="613410" y="388620"/>
            <a:ext cx="10965815" cy="5909945"/>
          </a:xfrm>
          <a:prstGeom prst="rect">
            <a:avLst/>
          </a:prstGeom>
        </p:spPr>
      </p:pic>
      <p:pic>
        <p:nvPicPr>
          <p:cNvPr id="10" name="new_1l2_m3u1a2">
            <a:hlinkClick r:id="" action="ppaction://media"/>
            <a:extLst>
              <a:ext uri="{FF2B5EF4-FFF2-40B4-BE49-F238E27FC236}">
                <a16:creationId xmlns:a16="http://schemas.microsoft.com/office/drawing/2014/main" id="{AE981E45-1307-F5DA-F3E8-1FC8F1C08C0E}"/>
              </a:ext>
            </a:extLst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1" end="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6545" y="6298565"/>
            <a:ext cx="412750" cy="41275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ACC3F431-D819-59AB-0732-24E790190640}"/>
              </a:ext>
            </a:extLst>
          </p:cNvPr>
          <p:cNvSpPr/>
          <p:nvPr/>
        </p:nvSpPr>
        <p:spPr>
          <a:xfrm>
            <a:off x="5328920" y="1561465"/>
            <a:ext cx="972820" cy="603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94FA090-8886-1AC5-FEAD-A2D9697F4B97}"/>
              </a:ext>
            </a:extLst>
          </p:cNvPr>
          <p:cNvSpPr txBox="1"/>
          <p:nvPr/>
        </p:nvSpPr>
        <p:spPr>
          <a:xfrm>
            <a:off x="5328920" y="1602105"/>
            <a:ext cx="1279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</a:rPr>
              <a:t>other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9BD998F-9D8E-E808-A91E-A5B8BBA0E73B}"/>
              </a:ext>
            </a:extLst>
          </p:cNvPr>
          <p:cNvSpPr/>
          <p:nvPr/>
        </p:nvSpPr>
        <p:spPr>
          <a:xfrm>
            <a:off x="3916480" y="1467167"/>
            <a:ext cx="3360420" cy="7918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2A7421-D961-FC30-2669-6ED2D083B2D0}"/>
              </a:ext>
            </a:extLst>
          </p:cNvPr>
          <p:cNvSpPr txBox="1"/>
          <p:nvPr/>
        </p:nvSpPr>
        <p:spPr>
          <a:xfrm>
            <a:off x="790514" y="37465"/>
            <a:ext cx="441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 happens?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45962E-4D2A-13B2-04D4-C5127BD332ED}"/>
              </a:ext>
            </a:extLst>
          </p:cNvPr>
          <p:cNvSpPr txBox="1"/>
          <p:nvPr/>
        </p:nvSpPr>
        <p:spPr>
          <a:xfrm>
            <a:off x="5387343" y="-24509"/>
            <a:ext cx="6014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the other cats</a:t>
            </a:r>
            <a:r>
              <a:rPr lang="zh-CN" altLang="en-US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其它的猫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9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bldLvl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rcRect l="14164" t="20771" r="43896" b="16791"/>
          <a:stretch>
            <a:fillRect/>
          </a:stretch>
        </p:blipFill>
        <p:spPr>
          <a:xfrm>
            <a:off x="287790" y="187175"/>
            <a:ext cx="11531043" cy="6427269"/>
          </a:xfrm>
          <a:prstGeom prst="rect">
            <a:avLst/>
          </a:prstGeom>
        </p:spPr>
      </p:pic>
      <p:pic>
        <p:nvPicPr>
          <p:cNvPr id="7" name="Module 02 uni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7709" y="5893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2630" y="1308907"/>
            <a:ext cx="7321550" cy="811357"/>
          </a:xfrm>
        </p:spPr>
        <p:txBody>
          <a:bodyPr>
            <a:noAutofit/>
          </a:bodyPr>
          <a:lstStyle/>
          <a:p>
            <a:r>
              <a:rPr lang="en-US" altLang="zh-CN" sz="5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fa</a:t>
            </a:r>
            <a:r>
              <a:rPr lang="en-US" altLang="zh-CN" sz="5400" b="1">
                <a:solidFill>
                  <a:srgbClr val="CC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ther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32630" y="2347523"/>
            <a:ext cx="7321550" cy="647555"/>
          </a:xfrm>
        </p:spPr>
        <p:txBody>
          <a:bodyPr>
            <a:noAutofit/>
          </a:bodyPr>
          <a:lstStyle/>
          <a:p>
            <a:r>
              <a:rPr lang="en-US" altLang="zh-CN" sz="5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</a:t>
            </a:r>
            <a:r>
              <a:rPr lang="en-US" altLang="zh-CN" sz="54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other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61510" y="3513455"/>
            <a:ext cx="7463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other  </a:t>
            </a:r>
            <a:r>
              <a:rPr lang="zh-CN" altLang="zh-CN" sz="54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其他的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10160000" imgH="6002020"/>
        </mc:Choice>
        <mc:Fallback>
          <p:control r:id="rId1" imgW="10160000" imgH="6002020">
            <p:pic>
              <p:nvPicPr>
                <p:cNvPr id="3" name="Host Control  2050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8200" y="384810"/>
                  <a:ext cx="10160000" cy="60020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Administrator\桌面\QQ图片201704131208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4227531" cy="36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Administrator\桌面\QQ图片201704131208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2" y="1508863"/>
            <a:ext cx="4227531" cy="36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2976" y="5661248"/>
            <a:ext cx="71287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图中有五处不同，小朋友们，你们能找出来吗？</a:t>
            </a:r>
          </a:p>
        </p:txBody>
      </p:sp>
      <p:sp>
        <p:nvSpPr>
          <p:cNvPr id="20" name="WordArt 3"/>
          <p:cNvSpPr>
            <a:spLocks noChangeArrowheads="1" noChangeShapeType="1" noTextEdit="1"/>
          </p:cNvSpPr>
          <p:nvPr/>
        </p:nvSpPr>
        <p:spPr bwMode="auto">
          <a:xfrm>
            <a:off x="3637765" y="260648"/>
            <a:ext cx="4752528" cy="8023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altLang="zh-CN" sz="4400" b="1" kern="10" dirty="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Look and say</a:t>
            </a:r>
            <a:endParaRPr lang="zh-CN" altLang="en-US" sz="4400" b="1" kern="10" spc="0" dirty="0">
              <a:ln w="12700">
                <a:solidFill>
                  <a:srgbClr val="EAEAEA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080" name="Picture 8" descr="C:\Documents and Settings\Administrator\桌面\tim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4344" y="53012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1D1DC9-FF9E-88BC-1876-42AAF2B01930}"/>
              </a:ext>
            </a:extLst>
          </p:cNvPr>
          <p:cNvSpPr txBox="1"/>
          <p:nvPr/>
        </p:nvSpPr>
        <p:spPr>
          <a:xfrm>
            <a:off x="6868037" y="4347974"/>
            <a:ext cx="321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/>
                </a:solidFill>
                <a:latin typeface="Comic Sans MS" panose="030F0702030302020204" charset="0"/>
                <a:cs typeface="Comic Sans MS" panose="030F0702030302020204" charset="0"/>
              </a:rPr>
              <a:t>floor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 In Under By Song-_高清">
            <a:hlinkClick r:id="" action="ppaction://media"/>
          </p:cNvPr>
          <p:cNvPicPr>
            <a:picLocks noGr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905" y="285750"/>
            <a:ext cx="8536940" cy="607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19156" t="2079" r="15570" b="16141"/>
          <a:stretch>
            <a:fillRect/>
          </a:stretch>
        </p:blipFill>
        <p:spPr>
          <a:xfrm>
            <a:off x="2009140" y="260350"/>
            <a:ext cx="8581390" cy="604837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436495" y="2805430"/>
            <a:ext cx="2453005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new_1l2_m3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455" y="589597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19226" t="3004" r="15673" b="15661"/>
          <a:stretch>
            <a:fillRect/>
          </a:stretch>
        </p:blipFill>
        <p:spPr>
          <a:xfrm>
            <a:off x="2262505" y="577215"/>
            <a:ext cx="8115935" cy="5703570"/>
          </a:xfrm>
          <a:prstGeom prst="rect">
            <a:avLst/>
          </a:prstGeom>
        </p:spPr>
      </p:pic>
      <p:pic>
        <p:nvPicPr>
          <p:cNvPr id="5" name="new_1l2_m3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6" end="3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335" y="5718810"/>
            <a:ext cx="412750" cy="412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55645" y="2013585"/>
            <a:ext cx="949960" cy="459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255645" y="2128520"/>
            <a:ext cx="1356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——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83255" y="1951355"/>
            <a:ext cx="130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black</a:t>
            </a:r>
            <a:r>
              <a:rPr lang="zh-CN" altLang="en-US" sz="2800" b="1"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zh-CN" altLang="en-US"/>
              <a:t>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9288" t="2314" r="15677" b="19689"/>
          <a:stretch>
            <a:fillRect/>
          </a:stretch>
        </p:blipFill>
        <p:spPr>
          <a:xfrm>
            <a:off x="972820" y="573405"/>
            <a:ext cx="8465185" cy="5711190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6914515" y="240030"/>
            <a:ext cx="3161030" cy="1279525"/>
          </a:xfrm>
          <a:prstGeom prst="wedgeRectCallou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84060" y="356235"/>
            <a:ext cx="29921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_____________________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84060" y="240030"/>
            <a:ext cx="3383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charset="0"/>
                <a:cs typeface="Comic Sans MS" panose="030F0702030302020204" charset="0"/>
              </a:rPr>
              <a:t>Where's the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11060" y="756285"/>
            <a:ext cx="2226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charset="0"/>
                <a:cs typeface="Comic Sans MS" panose="030F0702030302020204" charset="0"/>
              </a:rPr>
              <a:t>white cat ?</a:t>
            </a:r>
          </a:p>
        </p:txBody>
      </p:sp>
      <p:pic>
        <p:nvPicPr>
          <p:cNvPr id="10" name="new_1l2_m3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7" end="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335" y="571881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35B5214-B7C8-8748-A698-AAC488281B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16785" r="20774" b="3522"/>
          <a:stretch/>
        </p:blipFill>
        <p:spPr>
          <a:xfrm>
            <a:off x="628650" y="311150"/>
            <a:ext cx="11468100" cy="6343650"/>
          </a:xfr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B92AE44-BCCB-F723-F349-DFA8B33B03B8}"/>
              </a:ext>
            </a:extLst>
          </p:cNvPr>
          <p:cNvSpPr txBox="1"/>
          <p:nvPr/>
        </p:nvSpPr>
        <p:spPr>
          <a:xfrm>
            <a:off x="734078" y="311150"/>
            <a:ext cx="7819371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120" dirty="0">
                <a:latin typeface="微软雅黑" panose="020B0503020204020204" charset="-122"/>
                <a:ea typeface="微软雅黑" panose="020B0503020204020204" charset="-122"/>
              </a:rPr>
              <a:t>Where’s the --- cat ?</a:t>
            </a:r>
            <a:endParaRPr lang="zh-CN" altLang="en-US" sz="51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14FC229-668A-09B8-D908-9A9A435B1A4D}"/>
              </a:ext>
            </a:extLst>
          </p:cNvPr>
          <p:cNvSpPr/>
          <p:nvPr/>
        </p:nvSpPr>
        <p:spPr>
          <a:xfrm>
            <a:off x="5467350" y="1720850"/>
            <a:ext cx="2705100" cy="1587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ABCFE13-FA25-7142-5631-1051E99FE5D7}"/>
              </a:ext>
            </a:extLst>
          </p:cNvPr>
          <p:cNvSpPr/>
          <p:nvPr/>
        </p:nvSpPr>
        <p:spPr>
          <a:xfrm>
            <a:off x="2222500" y="2413000"/>
            <a:ext cx="2705100" cy="1587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D7AA4CA-F11A-93A0-E827-EB4E0D8BC37E}"/>
              </a:ext>
            </a:extLst>
          </p:cNvPr>
          <p:cNvSpPr/>
          <p:nvPr/>
        </p:nvSpPr>
        <p:spPr>
          <a:xfrm>
            <a:off x="4743450" y="4985516"/>
            <a:ext cx="2705100" cy="17391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9868535" imgH="6355715"/>
        </mc:Choice>
        <mc:Fallback>
          <p:control r:id="rId1" imgW="9868535" imgH="6355715">
            <p:pic>
              <p:nvPicPr>
                <p:cNvPr id="3" name="Host Control  2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80490" y="177800"/>
                  <a:ext cx="9868535" cy="635571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151</Words>
  <Application>Microsoft Office PowerPoint</Application>
  <PresentationFormat>宽屏</PresentationFormat>
  <Paragraphs>44</Paragraphs>
  <Slides>21</Slides>
  <Notes>1</Notes>
  <HiddenSlides>0</HiddenSlides>
  <MMClips>14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Comic Sans MS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eleven   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father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杨 冯</cp:lastModifiedBy>
  <cp:revision>434</cp:revision>
  <dcterms:created xsi:type="dcterms:W3CDTF">2017-08-03T09:01:00Z</dcterms:created>
  <dcterms:modified xsi:type="dcterms:W3CDTF">2024-03-11T08:40:58Z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2052-11.1.0.8415</vt:lpwstr>
  </property>
</Properties>
</file>