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65" r:id="rId2"/>
    <p:sldId id="266" r:id="rId3"/>
    <p:sldId id="361" r:id="rId4"/>
    <p:sldId id="354" r:id="rId5"/>
    <p:sldId id="305" r:id="rId6"/>
    <p:sldId id="303" r:id="rId7"/>
    <p:sldId id="273" r:id="rId8"/>
    <p:sldId id="274" r:id="rId9"/>
    <p:sldId id="267" r:id="rId10"/>
    <p:sldId id="268" r:id="rId11"/>
    <p:sldId id="269" r:id="rId12"/>
    <p:sldId id="270" r:id="rId13"/>
    <p:sldId id="353" r:id="rId14"/>
    <p:sldId id="271" r:id="rId15"/>
    <p:sldId id="272" r:id="rId16"/>
    <p:sldId id="276" r:id="rId17"/>
    <p:sldId id="306" r:id="rId18"/>
    <p:sldId id="355" r:id="rId19"/>
    <p:sldId id="277" r:id="rId20"/>
    <p:sldId id="278" r:id="rId21"/>
    <p:sldId id="356" r:id="rId22"/>
    <p:sldId id="275" r:id="rId23"/>
    <p:sldId id="357" r:id="rId24"/>
    <p:sldId id="358" r:id="rId25"/>
    <p:sldId id="359" r:id="rId26"/>
    <p:sldId id="360" r:id="rId27"/>
    <p:sldId id="304" r:id="rId28"/>
    <p:sldId id="257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59" r:id="rId37"/>
    <p:sldId id="260" r:id="rId38"/>
    <p:sldId id="261" r:id="rId39"/>
    <p:sldId id="262" r:id="rId40"/>
    <p:sldId id="263" r:id="rId41"/>
    <p:sldId id="264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6">
          <p15:clr>
            <a:srgbClr val="A4A3A4"/>
          </p15:clr>
        </p15:guide>
        <p15:guide id="2" pos="38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372" y="57"/>
      </p:cViewPr>
      <p:guideLst>
        <p:guide orient="horz" pos="2086"/>
        <p:guide pos="389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2024/3/25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control" Target="../activeX/activeX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35.pn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0.jpeg"/><Relationship Id="rId4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0.jpeg"/><Relationship Id="rId4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2.jpe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2.jpe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2.jpe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2.jpe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control" Target="../activeX/activeX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endParaRPr lang="zh-CN" altLang="zh-CN" dirty="0"/>
          </a:p>
        </p:txBody>
      </p:sp>
      <p:sp>
        <p:nvSpPr>
          <p:cNvPr id="2051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 eaLnBrk="1" hangingPunct="1"/>
            <a:endParaRPr lang="zh-CN" altLang="zh-CN" dirty="0"/>
          </a:p>
        </p:txBody>
      </p:sp>
      <p:pic>
        <p:nvPicPr>
          <p:cNvPr id="2052" name="Picture 4" descr="11234201018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0" y="23495"/>
            <a:ext cx="9112250" cy="683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3" name="TextBox 5"/>
          <p:cNvSpPr txBox="1"/>
          <p:nvPr/>
        </p:nvSpPr>
        <p:spPr>
          <a:xfrm>
            <a:off x="5059680" y="2275205"/>
            <a:ext cx="6866890" cy="2153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</a:rPr>
              <a:t>     </a:t>
            </a:r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Module 4 Unit 1</a:t>
            </a:r>
            <a:endParaRPr lang="en-US" altLang="zh-CN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en-US" altLang="zh-CN" b="1" dirty="0">
              <a:latin typeface="Arial" panose="020B0604020202020204" pitchFamily="34" charset="0"/>
            </a:endParaRPr>
          </a:p>
          <a:p>
            <a:r>
              <a:rPr lang="en-US" altLang="zh-CN" sz="5400" b="1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This is my head.</a:t>
            </a:r>
            <a:endParaRPr lang="en-US" altLang="zh-CN" sz="5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97630b3854d4c11a96ddd844"/>
          <p:cNvPicPr>
            <a:picLocks noChangeAspect="1"/>
          </p:cNvPicPr>
          <p:nvPr/>
        </p:nvPicPr>
        <p:blipFill>
          <a:blip r:embed="rId2"/>
          <a:srcRect b="55664"/>
          <a:stretch>
            <a:fillRect/>
          </a:stretch>
        </p:blipFill>
        <p:spPr>
          <a:xfrm>
            <a:off x="2951163" y="215900"/>
            <a:ext cx="6384925" cy="393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4" descr="2248351_085236073314_2"/>
          <p:cNvPicPr>
            <a:picLocks noChangeAspect="1"/>
          </p:cNvPicPr>
          <p:nvPr/>
        </p:nvPicPr>
        <p:blipFill>
          <a:blip r:embed="rId3">
            <a:clrChange>
              <a:clrFrom>
                <a:srgbClr val="03080B"/>
              </a:clrFrom>
              <a:clrTo>
                <a:srgbClr val="03080B">
                  <a:alpha val="0"/>
                </a:srgbClr>
              </a:clrTo>
            </a:clrChange>
          </a:blip>
          <a:srcRect l="3154" t="23524" r="19441" b="16971"/>
          <a:stretch>
            <a:fillRect/>
          </a:stretch>
        </p:blipFill>
        <p:spPr>
          <a:xfrm>
            <a:off x="1847850" y="2492375"/>
            <a:ext cx="2376488" cy="1296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WordArt 5"/>
          <p:cNvSpPr/>
          <p:nvPr/>
        </p:nvSpPr>
        <p:spPr>
          <a:xfrm>
            <a:off x="2422525" y="4652963"/>
            <a:ext cx="7561263" cy="145256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Touch your     .</a:t>
            </a:r>
          </a:p>
        </p:txBody>
      </p:sp>
      <p:sp>
        <p:nvSpPr>
          <p:cNvPr id="4101" name="Line 6"/>
          <p:cNvSpPr/>
          <p:nvPr/>
        </p:nvSpPr>
        <p:spPr>
          <a:xfrm>
            <a:off x="7462838" y="6021388"/>
            <a:ext cx="2089150" cy="0"/>
          </a:xfrm>
          <a:prstGeom prst="line">
            <a:avLst/>
          </a:prstGeom>
          <a:ln w="76200" cap="flat" cmpd="sng">
            <a:solidFill>
              <a:srgbClr val="0099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102" name="WordArt 7"/>
          <p:cNvSpPr/>
          <p:nvPr/>
        </p:nvSpPr>
        <p:spPr>
          <a:xfrm>
            <a:off x="7464425" y="5011738"/>
            <a:ext cx="2087563" cy="12255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600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eye</a:t>
            </a:r>
            <a:r>
              <a:rPr lang="en-US" altLang="zh-CN" sz="6600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s</a:t>
            </a:r>
          </a:p>
        </p:txBody>
      </p:sp>
      <p:pic>
        <p:nvPicPr>
          <p:cNvPr id="15369" name="Picture 9" descr="2248351_085236073314_2"/>
          <p:cNvPicPr>
            <a:picLocks noChangeAspect="1"/>
          </p:cNvPicPr>
          <p:nvPr/>
        </p:nvPicPr>
        <p:blipFill>
          <a:blip r:embed="rId4">
            <a:clrChange>
              <a:clrFrom>
                <a:srgbClr val="03080B"/>
              </a:clrFrom>
              <a:clrTo>
                <a:srgbClr val="03080B">
                  <a:alpha val="0"/>
                </a:srgbClr>
              </a:clrTo>
            </a:clrChange>
          </a:blip>
          <a:srcRect l="19441" t="16971" r="3154" b="23524"/>
          <a:stretch>
            <a:fillRect/>
          </a:stretch>
        </p:blipFill>
        <p:spPr>
          <a:xfrm>
            <a:off x="8558848" y="2780348"/>
            <a:ext cx="2376487" cy="12969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2 0.00023 L 0.05122 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8 -3.33333E-6 L -0.05104 0.0002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1aed140ae540b5c73f05dc8"/>
          <p:cNvPicPr>
            <a:picLocks noChangeAspect="1"/>
          </p:cNvPicPr>
          <p:nvPr/>
        </p:nvPicPr>
        <p:blipFill>
          <a:blip r:embed="rId2"/>
          <a:srcRect r="55942" b="59863"/>
          <a:stretch>
            <a:fillRect/>
          </a:stretch>
        </p:blipFill>
        <p:spPr>
          <a:xfrm>
            <a:off x="4287520" y="950595"/>
            <a:ext cx="1871663" cy="2852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WordArt 3"/>
          <p:cNvSpPr/>
          <p:nvPr/>
        </p:nvSpPr>
        <p:spPr>
          <a:xfrm>
            <a:off x="3687128" y="4511358"/>
            <a:ext cx="3709987" cy="145256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ear</a:t>
            </a:r>
          </a:p>
        </p:txBody>
      </p:sp>
      <p:pic>
        <p:nvPicPr>
          <p:cNvPr id="6146" name="Picture 2" descr="d1aed140ae540b5c73f05dc8"/>
          <p:cNvPicPr>
            <a:picLocks noChangeAspect="1"/>
          </p:cNvPicPr>
          <p:nvPr/>
        </p:nvPicPr>
        <p:blipFill>
          <a:blip r:embed="rId2"/>
          <a:srcRect l="46293" t="2225" r="14679" b="62969"/>
          <a:stretch>
            <a:fillRect/>
          </a:stretch>
        </p:blipFill>
        <p:spPr>
          <a:xfrm rot="300000">
            <a:off x="6741795" y="1139825"/>
            <a:ext cx="1657985" cy="2701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WordArt 3"/>
          <p:cNvSpPr/>
          <p:nvPr/>
        </p:nvSpPr>
        <p:spPr>
          <a:xfrm>
            <a:off x="7618730" y="4511675"/>
            <a:ext cx="1088390" cy="145224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lstStyle/>
          <a:p>
            <a:pPr algn="ctr" eaLnBrk="0" hangingPunct="0"/>
            <a:r>
              <a:rPr lang="en-US" altLang="zh-CN" sz="6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1aed140ae540b5c73f05dc8"/>
          <p:cNvPicPr>
            <a:picLocks noChangeAspect="1"/>
          </p:cNvPicPr>
          <p:nvPr/>
        </p:nvPicPr>
        <p:blipFill>
          <a:blip r:embed="rId2"/>
          <a:srcRect b="28458"/>
          <a:stretch>
            <a:fillRect/>
          </a:stretch>
        </p:blipFill>
        <p:spPr>
          <a:xfrm>
            <a:off x="4224338" y="44450"/>
            <a:ext cx="4248150" cy="5084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3" descr="2248351_085236073314_2"/>
          <p:cNvPicPr>
            <a:picLocks noChangeAspect="1"/>
          </p:cNvPicPr>
          <p:nvPr/>
        </p:nvPicPr>
        <p:blipFill>
          <a:blip r:embed="rId3">
            <a:clrChange>
              <a:clrFrom>
                <a:srgbClr val="03080B"/>
              </a:clrFrom>
              <a:clrTo>
                <a:srgbClr val="03080B">
                  <a:alpha val="0"/>
                </a:srgbClr>
              </a:clrTo>
            </a:clrChange>
          </a:blip>
          <a:srcRect l="19441" t="16971" r="3154" b="23524"/>
          <a:stretch>
            <a:fillRect/>
          </a:stretch>
        </p:blipFill>
        <p:spPr>
          <a:xfrm>
            <a:off x="7896225" y="1557338"/>
            <a:ext cx="2376488" cy="1296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WordArt 5"/>
          <p:cNvSpPr/>
          <p:nvPr/>
        </p:nvSpPr>
        <p:spPr>
          <a:xfrm>
            <a:off x="2351088" y="5013325"/>
            <a:ext cx="7561262" cy="1452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Touch your     .</a:t>
            </a:r>
          </a:p>
        </p:txBody>
      </p:sp>
      <p:sp>
        <p:nvSpPr>
          <p:cNvPr id="6149" name="Line 6"/>
          <p:cNvSpPr/>
          <p:nvPr/>
        </p:nvSpPr>
        <p:spPr>
          <a:xfrm>
            <a:off x="7391400" y="6381750"/>
            <a:ext cx="2089150" cy="0"/>
          </a:xfrm>
          <a:prstGeom prst="line">
            <a:avLst/>
          </a:prstGeom>
          <a:ln w="76200" cap="flat" cmpd="sng">
            <a:solidFill>
              <a:srgbClr val="0099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150" name="WordArt 7"/>
          <p:cNvSpPr/>
          <p:nvPr/>
        </p:nvSpPr>
        <p:spPr>
          <a:xfrm>
            <a:off x="7392988" y="5372100"/>
            <a:ext cx="2087562" cy="9366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 fontScale="90000" lnSpcReduction="10000"/>
          </a:bodyPr>
          <a:lstStyle/>
          <a:p>
            <a:pPr algn="ctr" eaLnBrk="0" hangingPunct="0"/>
            <a:r>
              <a:rPr lang="zh-CN" altLang="en-US" sz="6600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ea</a:t>
            </a:r>
            <a:r>
              <a:rPr lang="en-US" altLang="zh-CN" sz="6600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r</a:t>
            </a:r>
            <a:r>
              <a:rPr lang="en-US" altLang="zh-CN" sz="6600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s</a:t>
            </a:r>
          </a:p>
        </p:txBody>
      </p:sp>
      <p:pic>
        <p:nvPicPr>
          <p:cNvPr id="2" name="Picture 4" descr="2248351_085236073314_2"/>
          <p:cNvPicPr>
            <a:picLocks noChangeAspect="1"/>
          </p:cNvPicPr>
          <p:nvPr/>
        </p:nvPicPr>
        <p:blipFill>
          <a:blip r:embed="rId4">
            <a:clrChange>
              <a:clrFrom>
                <a:srgbClr val="03080B"/>
              </a:clrFrom>
              <a:clrTo>
                <a:srgbClr val="03080B">
                  <a:alpha val="0"/>
                </a:srgbClr>
              </a:clrTo>
            </a:clrChange>
          </a:blip>
          <a:srcRect l="3154" t="23524" r="19441" b="16971"/>
          <a:stretch>
            <a:fillRect/>
          </a:stretch>
        </p:blipFill>
        <p:spPr>
          <a:xfrm>
            <a:off x="1985010" y="1371600"/>
            <a:ext cx="2376488" cy="12969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8 -3.33333E-6 L -0.05104 0.0002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2 0.00023 L 0.05122 0.0004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05" y="363220"/>
            <a:ext cx="2940050" cy="2012315"/>
          </a:xfrm>
          <a:prstGeom prst="ellipse">
            <a:avLst/>
          </a:prstGeom>
        </p:spPr>
      </p:pic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02960" y="485775"/>
            <a:ext cx="1718310" cy="23996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t="18063" r="4850" b="26422"/>
          <a:stretch>
            <a:fillRect/>
          </a:stretch>
        </p:blipFill>
        <p:spPr>
          <a:xfrm>
            <a:off x="8625840" y="3020060"/>
            <a:ext cx="3002280" cy="17545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56640" y="2576830"/>
            <a:ext cx="17659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latin typeface="Comic Sans MS" panose="030F0702030302020204" charset="0"/>
                <a:cs typeface="Comic Sans MS" panose="030F0702030302020204" charset="0"/>
              </a:rPr>
              <a:t>eye</a:t>
            </a:r>
            <a:r>
              <a:rPr lang="en-US" altLang="zh-CN" sz="44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s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082665" y="2885440"/>
            <a:ext cx="17659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Comic Sans MS" panose="030F0702030302020204" charset="0"/>
                <a:cs typeface="Comic Sans MS" panose="030F0702030302020204" charset="0"/>
              </a:rPr>
              <a:t>nose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55335" y="5474335"/>
            <a:ext cx="17659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latin typeface="Comic Sans MS" panose="030F0702030302020204" charset="0"/>
                <a:cs typeface="Comic Sans MS" panose="030F0702030302020204" charset="0"/>
              </a:rPr>
              <a:t>ear</a:t>
            </a:r>
            <a:r>
              <a:rPr lang="en-US" altLang="zh-CN" sz="44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s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206865" y="4971415"/>
            <a:ext cx="21456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latin typeface="Comic Sans MS" panose="030F0702030302020204" charset="0"/>
                <a:cs typeface="Comic Sans MS" panose="030F0702030302020204" charset="0"/>
              </a:rPr>
              <a:t>mouth</a:t>
            </a:r>
            <a:endParaRPr lang="en-US" altLang="zh-CN" sz="44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575" y="3653790"/>
            <a:ext cx="2804795" cy="2809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0071921933858"/>
          <p:cNvPicPr>
            <a:picLocks noChangeAspect="1"/>
          </p:cNvPicPr>
          <p:nvPr/>
        </p:nvPicPr>
        <p:blipFill>
          <a:blip r:embed="rId2">
            <a:clrChange>
              <a:clrFrom>
                <a:srgbClr val="ECFBFF"/>
              </a:clrFrom>
              <a:clrTo>
                <a:srgbClr val="ECFBFF">
                  <a:alpha val="0"/>
                </a:srgbClr>
              </a:clrTo>
            </a:clrChange>
          </a:blip>
          <a:srcRect l="11826" t="36470" r="62718" b="31230"/>
          <a:stretch>
            <a:fillRect/>
          </a:stretch>
        </p:blipFill>
        <p:spPr>
          <a:xfrm>
            <a:off x="4943475" y="1916113"/>
            <a:ext cx="2016125" cy="2016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WordArt 3"/>
          <p:cNvSpPr/>
          <p:nvPr/>
        </p:nvSpPr>
        <p:spPr>
          <a:xfrm>
            <a:off x="4295775" y="4437063"/>
            <a:ext cx="4032250" cy="145256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600" b="1" dirty="0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nose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0071921933858"/>
          <p:cNvPicPr>
            <a:picLocks noChangeAspect="1"/>
          </p:cNvPicPr>
          <p:nvPr/>
        </p:nvPicPr>
        <p:blipFill>
          <a:blip r:embed="rId2">
            <a:clrChange>
              <a:clrFrom>
                <a:srgbClr val="ECFBFF"/>
              </a:clrFrom>
              <a:clrTo>
                <a:srgbClr val="ECFB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06850" y="0"/>
            <a:ext cx="6553200" cy="5164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WordArt 3"/>
          <p:cNvSpPr/>
          <p:nvPr/>
        </p:nvSpPr>
        <p:spPr>
          <a:xfrm>
            <a:off x="2208213" y="5013325"/>
            <a:ext cx="7561262" cy="1452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Touch your     .</a:t>
            </a:r>
          </a:p>
        </p:txBody>
      </p:sp>
      <p:sp>
        <p:nvSpPr>
          <p:cNvPr id="8196" name="Line 4"/>
          <p:cNvSpPr/>
          <p:nvPr/>
        </p:nvSpPr>
        <p:spPr>
          <a:xfrm>
            <a:off x="7391400" y="6381750"/>
            <a:ext cx="2089150" cy="0"/>
          </a:xfrm>
          <a:prstGeom prst="line">
            <a:avLst/>
          </a:prstGeom>
          <a:ln w="76200" cap="flat" cmpd="sng">
            <a:solidFill>
              <a:srgbClr val="0099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197" name="WordArt 5"/>
          <p:cNvSpPr/>
          <p:nvPr/>
        </p:nvSpPr>
        <p:spPr>
          <a:xfrm>
            <a:off x="7392988" y="5372100"/>
            <a:ext cx="2087562" cy="9366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 fontScale="90000" lnSpcReduction="10000"/>
          </a:bodyPr>
          <a:lstStyle/>
          <a:p>
            <a:pPr algn="ctr" eaLnBrk="0" hangingPunct="0"/>
            <a:r>
              <a:rPr lang="zh-CN" altLang="en-US" sz="6600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nose</a:t>
            </a:r>
          </a:p>
        </p:txBody>
      </p:sp>
      <p:pic>
        <p:nvPicPr>
          <p:cNvPr id="11270" name="Picture 6" descr="2248351_085236073314_2"/>
          <p:cNvPicPr>
            <a:picLocks noChangeAspect="1"/>
          </p:cNvPicPr>
          <p:nvPr/>
        </p:nvPicPr>
        <p:blipFill>
          <a:blip r:embed="rId3">
            <a:clrChange>
              <a:clrFrom>
                <a:srgbClr val="03080B"/>
              </a:clrFrom>
              <a:clrTo>
                <a:srgbClr val="03080B">
                  <a:alpha val="0"/>
                </a:srgbClr>
              </a:clrTo>
            </a:clrChange>
          </a:blip>
          <a:srcRect l="3154" t="23524" r="19441" b="16971"/>
          <a:stretch>
            <a:fillRect/>
          </a:stretch>
        </p:blipFill>
        <p:spPr>
          <a:xfrm>
            <a:off x="2279650" y="1916113"/>
            <a:ext cx="2376488" cy="12969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2 0.00023 L 0.05122 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2"/>
          <p:cNvSpPr/>
          <p:nvPr/>
        </p:nvSpPr>
        <p:spPr>
          <a:xfrm>
            <a:off x="2351088" y="5013325"/>
            <a:ext cx="7561262" cy="1452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Touch your       .</a:t>
            </a:r>
          </a:p>
        </p:txBody>
      </p:sp>
      <p:sp>
        <p:nvSpPr>
          <p:cNvPr id="12291" name="Line 3"/>
          <p:cNvSpPr/>
          <p:nvPr/>
        </p:nvSpPr>
        <p:spPr>
          <a:xfrm>
            <a:off x="6959600" y="6381750"/>
            <a:ext cx="2952750" cy="0"/>
          </a:xfrm>
          <a:prstGeom prst="line">
            <a:avLst/>
          </a:prstGeom>
          <a:ln w="76200" cap="flat" cmpd="sng">
            <a:solidFill>
              <a:srgbClr val="0099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292" name="WordArt 4"/>
          <p:cNvSpPr/>
          <p:nvPr/>
        </p:nvSpPr>
        <p:spPr>
          <a:xfrm>
            <a:off x="7104063" y="5084763"/>
            <a:ext cx="2590800" cy="122396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600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face</a:t>
            </a:r>
          </a:p>
        </p:txBody>
      </p:sp>
      <p:grpSp>
        <p:nvGrpSpPr>
          <p:cNvPr id="12293" name="Group 5"/>
          <p:cNvGrpSpPr/>
          <p:nvPr/>
        </p:nvGrpSpPr>
        <p:grpSpPr>
          <a:xfrm>
            <a:off x="3937000" y="333375"/>
            <a:ext cx="4175125" cy="4152900"/>
            <a:chOff x="0" y="0"/>
            <a:chExt cx="2630" cy="2616"/>
          </a:xfrm>
        </p:grpSpPr>
        <p:pic>
          <p:nvPicPr>
            <p:cNvPr id="12296" name="Picture 6" descr="1260P930V6250-O1549"/>
            <p:cNvPicPr>
              <a:picLocks noChangeAspect="1"/>
            </p:cNvPicPr>
            <p:nvPr/>
          </p:nvPicPr>
          <p:blipFill>
            <a:blip r:embed="rId2"/>
            <a:srcRect l="18843" t="6836" r="17267" b="29211"/>
            <a:stretch>
              <a:fillRect/>
            </a:stretch>
          </p:blipFill>
          <p:spPr>
            <a:xfrm>
              <a:off x="0" y="0"/>
              <a:ext cx="2630" cy="261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297" name="Oval 7"/>
            <p:cNvSpPr/>
            <p:nvPr/>
          </p:nvSpPr>
          <p:spPr>
            <a:xfrm>
              <a:off x="317" y="997"/>
              <a:ext cx="272" cy="273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2298" name="Oval 8"/>
            <p:cNvSpPr/>
            <p:nvPr/>
          </p:nvSpPr>
          <p:spPr>
            <a:xfrm>
              <a:off x="2086" y="997"/>
              <a:ext cx="272" cy="273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15369" name="Picture 9" descr="2248351_085236073314_2"/>
          <p:cNvPicPr>
            <a:picLocks noChangeAspect="1"/>
          </p:cNvPicPr>
          <p:nvPr/>
        </p:nvPicPr>
        <p:blipFill>
          <a:blip r:embed="rId3">
            <a:clrChange>
              <a:clrFrom>
                <a:srgbClr val="03080B"/>
              </a:clrFrom>
              <a:clrTo>
                <a:srgbClr val="03080B">
                  <a:alpha val="0"/>
                </a:srgbClr>
              </a:clrTo>
            </a:clrChange>
          </a:blip>
          <a:srcRect l="19441" t="16971" r="3154" b="23524"/>
          <a:stretch>
            <a:fillRect/>
          </a:stretch>
        </p:blipFill>
        <p:spPr>
          <a:xfrm>
            <a:off x="8040688" y="1700213"/>
            <a:ext cx="2376487" cy="1296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0" name="Picture 10" descr="2248351_085236073314_2"/>
          <p:cNvPicPr>
            <a:picLocks noChangeAspect="1"/>
          </p:cNvPicPr>
          <p:nvPr/>
        </p:nvPicPr>
        <p:blipFill>
          <a:blip r:embed="rId4">
            <a:clrChange>
              <a:clrFrom>
                <a:srgbClr val="03080B"/>
              </a:clrFrom>
              <a:clrTo>
                <a:srgbClr val="03080B">
                  <a:alpha val="0"/>
                </a:srgbClr>
              </a:clrTo>
            </a:clrChange>
          </a:blip>
          <a:srcRect l="3154" t="23524" r="19441" b="16971"/>
          <a:stretch>
            <a:fillRect/>
          </a:stretch>
        </p:blipFill>
        <p:spPr>
          <a:xfrm>
            <a:off x="1703388" y="1268413"/>
            <a:ext cx="2376487" cy="12969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2 0.00023 L 0.05122 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8 -3.33333E-6 L -0.05104 0.0002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 l="41274" t="21626" r="39649" b="43747"/>
          <a:stretch>
            <a:fillRect/>
          </a:stretch>
        </p:blipFill>
        <p:spPr>
          <a:xfrm>
            <a:off x="4349115" y="1579880"/>
            <a:ext cx="3494405" cy="3568700"/>
          </a:xfrm>
          <a:prstGeom prst="ellipse">
            <a:avLst/>
          </a:prstGeom>
        </p:spPr>
      </p:pic>
      <p:sp>
        <p:nvSpPr>
          <p:cNvPr id="28678" name="Line 6"/>
          <p:cNvSpPr/>
          <p:nvPr/>
        </p:nvSpPr>
        <p:spPr>
          <a:xfrm flipV="1">
            <a:off x="7452360" y="2963545"/>
            <a:ext cx="1266190" cy="80137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8679" name="Text Box 7"/>
          <p:cNvSpPr txBox="1"/>
          <p:nvPr/>
        </p:nvSpPr>
        <p:spPr>
          <a:xfrm>
            <a:off x="8718550" y="2505075"/>
            <a:ext cx="15049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b="1" dirty="0">
                <a:solidFill>
                  <a:srgbClr val="0000FF"/>
                </a:solidFill>
                <a:latin typeface="Comic Sans MS" panose="030F0702030302020204" charset="0"/>
                <a:cs typeface="Comic Sans MS" panose="030F0702030302020204" charset="0"/>
              </a:rPr>
              <a:t>ear</a:t>
            </a:r>
            <a:endParaRPr lang="en-US" altLang="zh-CN" sz="4400" b="1" dirty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8682" name="Line 10"/>
          <p:cNvSpPr/>
          <p:nvPr/>
        </p:nvSpPr>
        <p:spPr>
          <a:xfrm rot="10800000" flipH="1">
            <a:off x="3188970" y="3849370"/>
            <a:ext cx="1804670" cy="885825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8683" name="Text Box 11"/>
          <p:cNvSpPr txBox="1"/>
          <p:nvPr/>
        </p:nvSpPr>
        <p:spPr>
          <a:xfrm>
            <a:off x="2455863" y="4797743"/>
            <a:ext cx="1295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000FF"/>
                </a:solidFill>
                <a:latin typeface="Comic Sans MS" panose="030F0702030302020204" charset="0"/>
                <a:cs typeface="Comic Sans MS" panose="030F0702030302020204" charset="0"/>
              </a:rPr>
              <a:t>nose</a:t>
            </a:r>
          </a:p>
        </p:txBody>
      </p:sp>
      <p:sp>
        <p:nvSpPr>
          <p:cNvPr id="28685" name="Text Box 13"/>
          <p:cNvSpPr txBox="1"/>
          <p:nvPr/>
        </p:nvSpPr>
        <p:spPr>
          <a:xfrm>
            <a:off x="7567930" y="5918200"/>
            <a:ext cx="175323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000FF"/>
                </a:solidFill>
                <a:latin typeface="Comic Sans MS" panose="030F0702030302020204" charset="0"/>
                <a:cs typeface="Comic Sans MS" panose="030F0702030302020204" charset="0"/>
              </a:rPr>
              <a:t>mouth</a:t>
            </a:r>
          </a:p>
        </p:txBody>
      </p:sp>
      <p:sp>
        <p:nvSpPr>
          <p:cNvPr id="5" name="Line 10"/>
          <p:cNvSpPr/>
          <p:nvPr/>
        </p:nvSpPr>
        <p:spPr>
          <a:xfrm rot="14940000" flipH="1">
            <a:off x="5928360" y="4822190"/>
            <a:ext cx="1804670" cy="885825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8681" name="Text Box 9"/>
          <p:cNvSpPr txBox="1"/>
          <p:nvPr/>
        </p:nvSpPr>
        <p:spPr>
          <a:xfrm>
            <a:off x="2580005" y="1283335"/>
            <a:ext cx="11715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000FF"/>
                </a:solidFill>
                <a:latin typeface="Comic Sans MS" panose="030F0702030302020204" charset="0"/>
                <a:cs typeface="Comic Sans MS" panose="030F0702030302020204" charset="0"/>
              </a:rPr>
              <a:t>eye</a:t>
            </a:r>
            <a:endParaRPr lang="en-US" altLang="zh-CN" sz="3600" b="1" dirty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Line 10"/>
          <p:cNvSpPr/>
          <p:nvPr/>
        </p:nvSpPr>
        <p:spPr>
          <a:xfrm rot="10800000">
            <a:off x="3752215" y="1743710"/>
            <a:ext cx="1359535" cy="1529715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8689" name="Text Box 17"/>
          <p:cNvSpPr txBox="1"/>
          <p:nvPr/>
        </p:nvSpPr>
        <p:spPr>
          <a:xfrm>
            <a:off x="5954395" y="258445"/>
            <a:ext cx="14979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000FF"/>
                </a:solidFill>
                <a:latin typeface="Comic Sans MS" panose="030F0702030302020204" charset="0"/>
                <a:cs typeface="Comic Sans MS" panose="030F0702030302020204" charset="0"/>
              </a:rPr>
              <a:t>head</a:t>
            </a:r>
          </a:p>
        </p:txBody>
      </p:sp>
      <p:sp>
        <p:nvSpPr>
          <p:cNvPr id="7" name="Line 10"/>
          <p:cNvSpPr/>
          <p:nvPr/>
        </p:nvSpPr>
        <p:spPr>
          <a:xfrm rot="8280000" flipH="1">
            <a:off x="5159375" y="1221740"/>
            <a:ext cx="1540510" cy="103759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8687" name="Text Box 15"/>
          <p:cNvSpPr txBox="1"/>
          <p:nvPr/>
        </p:nvSpPr>
        <p:spPr>
          <a:xfrm>
            <a:off x="8834755" y="4337685"/>
            <a:ext cx="161671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000FF"/>
                </a:solidFill>
                <a:latin typeface="Comic Sans MS" panose="030F0702030302020204" charset="0"/>
                <a:cs typeface="Comic Sans MS" panose="030F0702030302020204" charset="0"/>
              </a:rPr>
              <a:t>face</a:t>
            </a:r>
          </a:p>
        </p:txBody>
      </p:sp>
      <p:sp>
        <p:nvSpPr>
          <p:cNvPr id="8" name="Line 10"/>
          <p:cNvSpPr/>
          <p:nvPr/>
        </p:nvSpPr>
        <p:spPr>
          <a:xfrm rot="13920000" flipH="1">
            <a:off x="6391275" y="3378200"/>
            <a:ext cx="2136140" cy="1525905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/>
      <p:bldP spid="28683" grpId="0"/>
      <p:bldP spid="28685" grpId="0"/>
      <p:bldP spid="28681" grpId="0"/>
      <p:bldP spid="28689" grpId="0"/>
      <p:bldP spid="2868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/>
          <a:srcRect l="15080" t="41558" r="42686" b="20050"/>
          <a:stretch>
            <a:fillRect/>
          </a:stretch>
        </p:blipFill>
        <p:spPr>
          <a:xfrm>
            <a:off x="1260475" y="638810"/>
            <a:ext cx="9902825" cy="5580380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5857240" y="1266190"/>
            <a:ext cx="2453005" cy="6026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new_1l2_m4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08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7975" y="6219190"/>
            <a:ext cx="412750" cy="412750"/>
          </a:xfrm>
          <a:prstGeom prst="rect">
            <a:avLst/>
          </a:prstGeom>
        </p:spPr>
      </p:pic>
      <p:pic>
        <p:nvPicPr>
          <p:cNvPr id="8" name="new_1l2_m4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10" end="565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0297" y="5326561"/>
            <a:ext cx="412750" cy="4127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369175" y="1805305"/>
            <a:ext cx="750570" cy="392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369175" y="1737360"/>
            <a:ext cx="1384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head</a:t>
            </a:r>
          </a:p>
        </p:txBody>
      </p:sp>
      <p:sp>
        <p:nvSpPr>
          <p:cNvPr id="6" name="椭圆 5"/>
          <p:cNvSpPr/>
          <p:nvPr/>
        </p:nvSpPr>
        <p:spPr>
          <a:xfrm>
            <a:off x="5803900" y="1726565"/>
            <a:ext cx="2559050" cy="5499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bldLvl="0" animBg="1"/>
      <p:bldP spid="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endParaRPr lang="zh-CN" altLang="zh-CN" dirty="0"/>
          </a:p>
        </p:txBody>
      </p:sp>
      <p:pic>
        <p:nvPicPr>
          <p:cNvPr id="13315" name="Picture 3" descr="lga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513" y="333375"/>
            <a:ext cx="4321175" cy="4105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6" name="WordArt 4"/>
          <p:cNvSpPr>
            <a:spLocks noTextEdit="1"/>
          </p:cNvSpPr>
          <p:nvPr/>
        </p:nvSpPr>
        <p:spPr>
          <a:xfrm>
            <a:off x="3059113" y="4438650"/>
            <a:ext cx="4681537" cy="23050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600" dirty="0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head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4344365D-BC1A-1E30-7C0D-CB3CE7BC82E7}"/>
              </a:ext>
            </a:extLst>
          </p:cNvPr>
          <p:cNvSpPr/>
          <p:nvPr/>
        </p:nvSpPr>
        <p:spPr>
          <a:xfrm>
            <a:off x="4013200" y="481965"/>
            <a:ext cx="3727450" cy="14166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Eyes Nose Mouth Ears-_高清 - 副本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2555" y="358140"/>
            <a:ext cx="9035415" cy="6122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endParaRPr lang="zh-CN" altLang="zh-CN" dirty="0"/>
          </a:p>
        </p:txBody>
      </p:sp>
      <p:pic>
        <p:nvPicPr>
          <p:cNvPr id="14339" name="Picture 3" descr="lgah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367213" y="620713"/>
            <a:ext cx="3067050" cy="4525962"/>
          </a:xfrm>
        </p:spPr>
      </p:pic>
      <p:pic>
        <p:nvPicPr>
          <p:cNvPr id="19460" name="Picture 4" descr="2248351_085236073314_2"/>
          <p:cNvPicPr>
            <a:picLocks noChangeAspect="1"/>
          </p:cNvPicPr>
          <p:nvPr/>
        </p:nvPicPr>
        <p:blipFill>
          <a:blip r:embed="rId3">
            <a:clrChange>
              <a:clrFrom>
                <a:srgbClr val="03080B"/>
              </a:clrFrom>
              <a:clrTo>
                <a:srgbClr val="03080B">
                  <a:alpha val="0"/>
                </a:srgbClr>
              </a:clrTo>
            </a:clrChange>
          </a:blip>
          <a:srcRect l="3154" t="23524" r="19441" b="16971"/>
          <a:stretch>
            <a:fillRect/>
          </a:stretch>
        </p:blipFill>
        <p:spPr>
          <a:xfrm>
            <a:off x="2279650" y="1125538"/>
            <a:ext cx="2376488" cy="1296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5" descr="2248351_085236073314_2"/>
          <p:cNvPicPr>
            <a:picLocks noChangeAspect="1"/>
          </p:cNvPicPr>
          <p:nvPr/>
        </p:nvPicPr>
        <p:blipFill>
          <a:blip r:embed="rId4">
            <a:clrChange>
              <a:clrFrom>
                <a:srgbClr val="03080B"/>
              </a:clrFrom>
              <a:clrTo>
                <a:srgbClr val="03080B">
                  <a:alpha val="0"/>
                </a:srgbClr>
              </a:clrTo>
            </a:clrChange>
          </a:blip>
          <a:srcRect l="19441" t="16971" r="3154" b="23524"/>
          <a:stretch>
            <a:fillRect/>
          </a:stretch>
        </p:blipFill>
        <p:spPr>
          <a:xfrm>
            <a:off x="7032625" y="1123950"/>
            <a:ext cx="2376488" cy="1296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2" name="WordArt 6"/>
          <p:cNvSpPr/>
          <p:nvPr/>
        </p:nvSpPr>
        <p:spPr>
          <a:xfrm>
            <a:off x="2351088" y="5013325"/>
            <a:ext cx="7561262" cy="1452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Touch your     .</a:t>
            </a:r>
          </a:p>
        </p:txBody>
      </p:sp>
      <p:sp>
        <p:nvSpPr>
          <p:cNvPr id="14343" name="WordArt 7"/>
          <p:cNvSpPr/>
          <p:nvPr/>
        </p:nvSpPr>
        <p:spPr>
          <a:xfrm>
            <a:off x="7464425" y="5084763"/>
            <a:ext cx="2230438" cy="122396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600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head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81481E-6 L 0.0592 -4.8148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22 0.01065 L -0.07482 0.0106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/>
          <a:srcRect l="46132" t="27480" r="32064" b="33571"/>
          <a:stretch>
            <a:fillRect/>
          </a:stretch>
        </p:blipFill>
        <p:spPr>
          <a:xfrm>
            <a:off x="2189480" y="535940"/>
            <a:ext cx="7431405" cy="57861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896870" y="1151255"/>
            <a:ext cx="951230" cy="433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722245" y="1214755"/>
            <a:ext cx="1300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______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875280" y="1106805"/>
            <a:ext cx="9728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face</a:t>
            </a:r>
          </a:p>
        </p:txBody>
      </p:sp>
      <p:sp>
        <p:nvSpPr>
          <p:cNvPr id="9" name="矩形 8"/>
          <p:cNvSpPr/>
          <p:nvPr/>
        </p:nvSpPr>
        <p:spPr>
          <a:xfrm>
            <a:off x="4022725" y="1583690"/>
            <a:ext cx="1014730" cy="422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922395" y="1583690"/>
            <a:ext cx="12160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/>
              <a:t>_______</a:t>
            </a:r>
          </a:p>
        </p:txBody>
      </p:sp>
      <p:sp>
        <p:nvSpPr>
          <p:cNvPr id="12" name="矩形 11"/>
          <p:cNvSpPr/>
          <p:nvPr/>
        </p:nvSpPr>
        <p:spPr>
          <a:xfrm>
            <a:off x="3096895" y="1629410"/>
            <a:ext cx="1940560" cy="37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118610" y="1165225"/>
            <a:ext cx="1415415" cy="464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8310245" y="1282700"/>
            <a:ext cx="1310640" cy="1024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new_1l2_m4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46" end="515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3450" y="6039485"/>
            <a:ext cx="412750" cy="412750"/>
          </a:xfrm>
          <a:prstGeom prst="rect">
            <a:avLst/>
          </a:prstGeom>
        </p:spPr>
      </p:pic>
      <p:pic>
        <p:nvPicPr>
          <p:cNvPr id="15" name="new_1l2_m4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56" end="462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8375" y="5909310"/>
            <a:ext cx="412750" cy="41275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022725" y="1214755"/>
            <a:ext cx="1808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______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922395" y="1675130"/>
            <a:ext cx="1808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______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943985" y="1136015"/>
            <a:ext cx="1966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This is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563620" y="1534160"/>
            <a:ext cx="1701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my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nose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/>
      <p:bldP spid="16" grpId="0"/>
      <p:bldP spid="17" grpId="0"/>
      <p:bldP spid="18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2"/>
          <p:cNvSpPr/>
          <p:nvPr/>
        </p:nvSpPr>
        <p:spPr>
          <a:xfrm>
            <a:off x="684724" y="2899063"/>
            <a:ext cx="2866688" cy="112429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600" b="1" dirty="0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face</a:t>
            </a:r>
          </a:p>
        </p:txBody>
      </p:sp>
      <p:grpSp>
        <p:nvGrpSpPr>
          <p:cNvPr id="11267" name="Group 3"/>
          <p:cNvGrpSpPr/>
          <p:nvPr/>
        </p:nvGrpSpPr>
        <p:grpSpPr>
          <a:xfrm>
            <a:off x="321936" y="166964"/>
            <a:ext cx="3229476" cy="2275369"/>
            <a:chOff x="0" y="0"/>
            <a:chExt cx="3312" cy="1723"/>
          </a:xfrm>
        </p:grpSpPr>
        <p:pic>
          <p:nvPicPr>
            <p:cNvPr id="11268" name="Picture 4" descr="1260P930V6250-O1549"/>
            <p:cNvPicPr>
              <a:picLocks noChangeAspect="1"/>
            </p:cNvPicPr>
            <p:nvPr/>
          </p:nvPicPr>
          <p:blipFill>
            <a:blip r:embed="rId2"/>
            <a:srcRect l="22234" t="17583" r="17403" b="50818"/>
            <a:stretch>
              <a:fillRect/>
            </a:stretch>
          </p:blipFill>
          <p:spPr>
            <a:xfrm>
              <a:off x="0" y="0"/>
              <a:ext cx="3312" cy="1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69" name="Oval 5"/>
            <p:cNvSpPr/>
            <p:nvPr/>
          </p:nvSpPr>
          <p:spPr>
            <a:xfrm>
              <a:off x="318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1270" name="Oval 6"/>
            <p:cNvSpPr/>
            <p:nvPr/>
          </p:nvSpPr>
          <p:spPr>
            <a:xfrm>
              <a:off x="2676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2" name="Picture 2" descr="20071921933858">
            <a:extLst>
              <a:ext uri="{FF2B5EF4-FFF2-40B4-BE49-F238E27FC236}">
                <a16:creationId xmlns:a16="http://schemas.microsoft.com/office/drawing/2014/main" id="{BF2B62C9-E62E-CAB8-CFF2-C878069AE2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CFBFF"/>
              </a:clrFrom>
              <a:clrTo>
                <a:srgbClr val="ECFBFF">
                  <a:alpha val="0"/>
                </a:srgbClr>
              </a:clrTo>
            </a:clrChange>
          </a:blip>
          <a:srcRect l="11826" t="36470" r="62718" b="31230"/>
          <a:stretch>
            <a:fillRect/>
          </a:stretch>
        </p:blipFill>
        <p:spPr>
          <a:xfrm>
            <a:off x="5729123" y="52286"/>
            <a:ext cx="3531618" cy="256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WordArt 3">
            <a:extLst>
              <a:ext uri="{FF2B5EF4-FFF2-40B4-BE49-F238E27FC236}">
                <a16:creationId xmlns:a16="http://schemas.microsoft.com/office/drawing/2014/main" id="{560DF3DA-543D-05D7-3C6E-DF543AAD4088}"/>
              </a:ext>
            </a:extLst>
          </p:cNvPr>
          <p:cNvSpPr/>
          <p:nvPr/>
        </p:nvSpPr>
        <p:spPr>
          <a:xfrm>
            <a:off x="5860967" y="3038916"/>
            <a:ext cx="3283033" cy="8310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 fontScale="85000" lnSpcReduction="20000"/>
          </a:bodyPr>
          <a:lstStyle/>
          <a:p>
            <a:pPr algn="ctr" eaLnBrk="0" hangingPunct="0"/>
            <a:r>
              <a:rPr lang="zh-CN" altLang="en-US" sz="6600" b="1" dirty="0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nose</a:t>
            </a:r>
          </a:p>
        </p:txBody>
      </p:sp>
      <p:pic>
        <p:nvPicPr>
          <p:cNvPr id="4" name="Picture 3" descr="lgah">
            <a:extLst>
              <a:ext uri="{FF2B5EF4-FFF2-40B4-BE49-F238E27FC236}">
                <a16:creationId xmlns:a16="http://schemas.microsoft.com/office/drawing/2014/main" id="{19F728B8-2EDB-3401-EDDC-F8D767A9D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966" y="4233562"/>
            <a:ext cx="4321175" cy="27597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EAAA92E-5CC6-534E-83DB-BF58D6793C95}"/>
              </a:ext>
            </a:extLst>
          </p:cNvPr>
          <p:cNvSpPr txBox="1"/>
          <p:nvPr/>
        </p:nvSpPr>
        <p:spPr>
          <a:xfrm>
            <a:off x="5198209" y="4562140"/>
            <a:ext cx="60969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9600" dirty="0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head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5451" y="3024868"/>
            <a:ext cx="2419964" cy="1325563"/>
          </a:xfrm>
        </p:spPr>
        <p:txBody>
          <a:bodyPr>
            <a:noAutofit/>
          </a:bodyPr>
          <a:lstStyle/>
          <a:p>
            <a:r>
              <a:rPr lang="en-US" altLang="zh-CN" sz="5400" dirty="0"/>
              <a:t>your</a:t>
            </a:r>
            <a:br>
              <a:rPr lang="en-US" altLang="zh-CN" sz="5400" dirty="0"/>
            </a:br>
            <a:r>
              <a:rPr lang="zh-CN" altLang="en-US" sz="5400" dirty="0"/>
              <a:t>你的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5"/>
          <a:srcRect l="61589" t="33250" r="12230" b="34276"/>
          <a:stretch>
            <a:fillRect/>
          </a:stretch>
        </p:blipFill>
        <p:spPr>
          <a:xfrm>
            <a:off x="1912620" y="546735"/>
            <a:ext cx="7707630" cy="53784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12620" y="1584151"/>
            <a:ext cx="1945640" cy="4376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744345" y="546735"/>
            <a:ext cx="845820" cy="1427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7284720" y="2692400"/>
            <a:ext cx="867410" cy="83693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7105015" y="3665220"/>
            <a:ext cx="867410" cy="83693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685415" y="1001395"/>
            <a:ext cx="3383280" cy="486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971165" y="1118235"/>
            <a:ext cx="2992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                     ______</a:t>
            </a:r>
          </a:p>
        </p:txBody>
      </p:sp>
      <p:sp>
        <p:nvSpPr>
          <p:cNvPr id="15" name="矩形 14"/>
          <p:cNvSpPr/>
          <p:nvPr/>
        </p:nvSpPr>
        <p:spPr>
          <a:xfrm>
            <a:off x="2431415" y="514985"/>
            <a:ext cx="3383280" cy="486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822575" y="657860"/>
            <a:ext cx="2992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________________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822575" y="546735"/>
            <a:ext cx="31407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This is </a:t>
            </a:r>
            <a:r>
              <a:rPr lang="en-US" altLang="zh-CN" sz="2800" b="1">
                <a:solidFill>
                  <a:schemeClr val="accent1"/>
                </a:solidFill>
                <a:latin typeface="Comic Sans MS" panose="030F0702030302020204" charset="0"/>
                <a:cs typeface="Comic Sans MS" panose="030F0702030302020204" charset="0"/>
              </a:rPr>
              <a:t>your</a:t>
            </a:r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ear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658745" y="1001395"/>
            <a:ext cx="2232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This is </a:t>
            </a:r>
            <a:r>
              <a:rPr lang="en-US" altLang="zh-CN" sz="2800" b="1">
                <a:solidFill>
                  <a:schemeClr val="accent1"/>
                </a:solidFill>
                <a:latin typeface="Comic Sans MS" panose="030F0702030302020204" charset="0"/>
                <a:cs typeface="Comic Sans MS" panose="030F0702030302020204" charset="0"/>
              </a:rPr>
              <a:t>your</a:t>
            </a:r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 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800600" y="1001395"/>
            <a:ext cx="1268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mouth</a:t>
            </a:r>
          </a:p>
        </p:txBody>
      </p:sp>
      <p:pic>
        <p:nvPicPr>
          <p:cNvPr id="19" name="new_1l2_m4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61" end="419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5360" y="5685155"/>
            <a:ext cx="412750" cy="412750"/>
          </a:xfrm>
          <a:prstGeom prst="rect">
            <a:avLst/>
          </a:prstGeom>
        </p:spPr>
      </p:pic>
      <p:pic>
        <p:nvPicPr>
          <p:cNvPr id="20" name="new_1l2_m4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00" end="369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0520" y="5685155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3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7" grpId="0" animBg="1"/>
      <p:bldP spid="7" grpId="1" animBg="1"/>
      <p:bldP spid="8" grpId="0" bldLvl="0" animBg="1"/>
      <p:bldP spid="12" grpId="0"/>
      <p:bldP spid="13" grpId="0"/>
      <p:bldP spid="16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/>
          <a:srcRect l="42117" t="32713" r="12739" b="31263"/>
          <a:stretch>
            <a:fillRect/>
          </a:stretch>
        </p:blipFill>
        <p:spPr>
          <a:xfrm>
            <a:off x="1273175" y="600075"/>
            <a:ext cx="9264650" cy="54229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734810" y="937895"/>
            <a:ext cx="2019935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386195" y="1455420"/>
            <a:ext cx="2717800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920740" y="1503045"/>
            <a:ext cx="3416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__________________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920740" y="1060450"/>
            <a:ext cx="31832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________________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105525" y="937895"/>
            <a:ext cx="2813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This is my eye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920740" y="1367790"/>
            <a:ext cx="3944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And this is </a:t>
            </a:r>
            <a:r>
              <a:rPr lang="en-US" altLang="zh-CN" sz="2800" b="1">
                <a:solidFill>
                  <a:srgbClr val="0070C0"/>
                </a:solidFill>
                <a:latin typeface="Comic Sans MS" panose="030F0702030302020204" charset="0"/>
                <a:cs typeface="Comic Sans MS" panose="030F0702030302020204" charset="0"/>
              </a:rPr>
              <a:t>your</a:t>
            </a:r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 eye</a:t>
            </a:r>
          </a:p>
        </p:txBody>
      </p:sp>
      <p:pic>
        <p:nvPicPr>
          <p:cNvPr id="20" name="new_1l2_m4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70" end="314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2610" y="5891530"/>
            <a:ext cx="412750" cy="412750"/>
          </a:xfrm>
          <a:prstGeom prst="rect">
            <a:avLst/>
          </a:prstGeom>
        </p:spPr>
      </p:pic>
      <p:pic>
        <p:nvPicPr>
          <p:cNvPr id="11" name="new_1l2_m4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480" end="2569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7885" y="5685155"/>
            <a:ext cx="412750" cy="412750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DDB4DD7B-D5D8-9B14-D05F-8910AFD9BEE6}"/>
              </a:ext>
            </a:extLst>
          </p:cNvPr>
          <p:cNvSpPr txBox="1">
            <a:spLocks/>
          </p:cNvSpPr>
          <p:nvPr/>
        </p:nvSpPr>
        <p:spPr>
          <a:xfrm>
            <a:off x="265451" y="3024868"/>
            <a:ext cx="2419964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/>
              <a:t>your</a:t>
            </a:r>
            <a:br>
              <a:rPr lang="en-US" altLang="zh-CN" sz="5400"/>
            </a:br>
            <a:r>
              <a:rPr lang="zh-CN" altLang="en-US" sz="5400"/>
              <a:t>你的</a:t>
            </a:r>
            <a:endParaRPr lang="zh-CN" altLang="en-US" sz="5400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3B607754-2602-DC4D-68AF-0656640DA88B}"/>
              </a:ext>
            </a:extLst>
          </p:cNvPr>
          <p:cNvSpPr txBox="1">
            <a:spLocks/>
          </p:cNvSpPr>
          <p:nvPr/>
        </p:nvSpPr>
        <p:spPr>
          <a:xfrm>
            <a:off x="-32988" y="1455420"/>
            <a:ext cx="2419964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/>
              <a:t>my</a:t>
            </a:r>
            <a:br>
              <a:rPr lang="en-US" altLang="zh-CN" sz="5400" dirty="0"/>
            </a:br>
            <a:r>
              <a:rPr lang="zh-CN" altLang="en-US" sz="5400" dirty="0"/>
              <a:t>我的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  <p:bldP spid="3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7225" y="-237490"/>
            <a:ext cx="10515600" cy="1325563"/>
          </a:xfrm>
        </p:spPr>
        <p:txBody>
          <a:bodyPr/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This is my____.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 l="58406" t="30877" r="18765" b="18824"/>
          <a:stretch>
            <a:fillRect/>
          </a:stretch>
        </p:blipFill>
        <p:spPr>
          <a:xfrm>
            <a:off x="1014730" y="811530"/>
            <a:ext cx="2505710" cy="26485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56205" t="29681" r="18015" b="20619"/>
          <a:stretch>
            <a:fillRect/>
          </a:stretch>
        </p:blipFill>
        <p:spPr>
          <a:xfrm>
            <a:off x="4399280" y="811530"/>
            <a:ext cx="2462530" cy="26511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59533" t="33364" r="23796" b="27860"/>
          <a:stretch>
            <a:fillRect/>
          </a:stretch>
        </p:blipFill>
        <p:spPr>
          <a:xfrm>
            <a:off x="4399915" y="3858260"/>
            <a:ext cx="2461895" cy="28105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l="55614" t="30540" r="18131" b="27796"/>
          <a:stretch>
            <a:fillRect/>
          </a:stretch>
        </p:blipFill>
        <p:spPr>
          <a:xfrm>
            <a:off x="7962265" y="3858260"/>
            <a:ext cx="2548255" cy="28105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rcRect l="57483" t="33614" r="18093" b="28262"/>
          <a:stretch>
            <a:fillRect/>
          </a:stretch>
        </p:blipFill>
        <p:spPr>
          <a:xfrm>
            <a:off x="1014730" y="3858260"/>
            <a:ext cx="2506345" cy="26943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rcRect l="55688" t="29325" r="17727" b="23418"/>
          <a:stretch>
            <a:fillRect/>
          </a:stretch>
        </p:blipFill>
        <p:spPr>
          <a:xfrm>
            <a:off x="7888605" y="840740"/>
            <a:ext cx="2621915" cy="26219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869295" y="811530"/>
            <a:ext cx="1173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face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937240" y="5029835"/>
            <a:ext cx="1173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nose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0773410" y="3369945"/>
            <a:ext cx="15011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mouth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0869295" y="1667510"/>
            <a:ext cx="1405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head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965180" y="2513330"/>
            <a:ext cx="1173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ear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0984865" y="4236085"/>
            <a:ext cx="1173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eye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014730" y="2879090"/>
            <a:ext cx="740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1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399280" y="2879090"/>
            <a:ext cx="740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2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888605" y="2879090"/>
            <a:ext cx="740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3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014730" y="5969000"/>
            <a:ext cx="740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4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4399280" y="6085205"/>
            <a:ext cx="740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5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7962265" y="5969000"/>
            <a:ext cx="740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704896 0.279074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00" y="1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698906 0.598333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0" y="2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78177 0.493426 " pathEditMode="relative" ptsTypes="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08438 -0.109444 " pathEditMode="relative" ptsTypes="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28073 0.226944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00" y="10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418906 -0.342315 " pathEditMode="relative" ptsTypes="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5"/>
          <a:srcRect l="65494" t="44536" r="10434" b="20399"/>
          <a:stretch>
            <a:fillRect/>
          </a:stretch>
        </p:blipFill>
        <p:spPr>
          <a:xfrm>
            <a:off x="2541905" y="483235"/>
            <a:ext cx="6505575" cy="54102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895215" y="1191895"/>
            <a:ext cx="3573780" cy="549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895215" y="1191895"/>
            <a:ext cx="3689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And this is my 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body</a:t>
            </a:r>
          </a:p>
        </p:txBody>
      </p:sp>
      <p:pic>
        <p:nvPicPr>
          <p:cNvPr id="11" name="new_1l2_m4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699" end="530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7565" y="5480685"/>
            <a:ext cx="412750" cy="41275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3784600" y="4173855"/>
            <a:ext cx="2093595" cy="1152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new_1l2_m4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678" end="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5270" y="5480685"/>
            <a:ext cx="402590" cy="4127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5900363-0714-A77E-3A15-1ABA2615AF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10" y="3044067"/>
            <a:ext cx="3573780" cy="3644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9686290" imgH="6085840"/>
        </mc:Choice>
        <mc:Fallback>
          <p:control r:id="rId1" imgW="9686290" imgH="6085840">
            <p:pic>
              <p:nvPicPr>
                <p:cNvPr id="4" name="Host Control  3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363345" y="258445"/>
                  <a:ext cx="9686290" cy="6085840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u=20596812,52482974&amp;fm=0&amp;gp=0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333375"/>
            <a:ext cx="5400675" cy="56880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8" name="Line 6"/>
          <p:cNvSpPr/>
          <p:nvPr/>
        </p:nvSpPr>
        <p:spPr>
          <a:xfrm rot="-10800000" flipV="1">
            <a:off x="7896225" y="1268413"/>
            <a:ext cx="1223963" cy="792162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8679" name="Text Box 7"/>
          <p:cNvSpPr txBox="1"/>
          <p:nvPr/>
        </p:nvSpPr>
        <p:spPr>
          <a:xfrm>
            <a:off x="9264650" y="908050"/>
            <a:ext cx="100806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</a:rPr>
              <a:t>ear</a:t>
            </a:r>
          </a:p>
        </p:txBody>
      </p:sp>
      <p:sp>
        <p:nvSpPr>
          <p:cNvPr id="28680" name="Line 8"/>
          <p:cNvSpPr/>
          <p:nvPr/>
        </p:nvSpPr>
        <p:spPr>
          <a:xfrm rot="10800000">
            <a:off x="7104063" y="3357563"/>
            <a:ext cx="2447925" cy="576262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8681" name="Text Box 9"/>
          <p:cNvSpPr txBox="1"/>
          <p:nvPr/>
        </p:nvSpPr>
        <p:spPr>
          <a:xfrm>
            <a:off x="9409113" y="3573463"/>
            <a:ext cx="865187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</a:rPr>
              <a:t>eye</a:t>
            </a:r>
          </a:p>
        </p:txBody>
      </p:sp>
      <p:sp>
        <p:nvSpPr>
          <p:cNvPr id="28682" name="Line 10"/>
          <p:cNvSpPr/>
          <p:nvPr/>
        </p:nvSpPr>
        <p:spPr>
          <a:xfrm rot="10800000">
            <a:off x="6167438" y="3860800"/>
            <a:ext cx="2160587" cy="15843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8683" name="Text Box 11"/>
          <p:cNvSpPr txBox="1"/>
          <p:nvPr/>
        </p:nvSpPr>
        <p:spPr>
          <a:xfrm>
            <a:off x="8472488" y="5516563"/>
            <a:ext cx="12954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</a:rPr>
              <a:t>nose</a:t>
            </a:r>
          </a:p>
        </p:txBody>
      </p:sp>
      <p:sp>
        <p:nvSpPr>
          <p:cNvPr id="28684" name="Line 12"/>
          <p:cNvSpPr/>
          <p:nvPr/>
        </p:nvSpPr>
        <p:spPr>
          <a:xfrm rot="10740000" flipH="1">
            <a:off x="3503613" y="4292600"/>
            <a:ext cx="2232025" cy="1296988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8685" name="Text Box 13"/>
          <p:cNvSpPr txBox="1"/>
          <p:nvPr/>
        </p:nvSpPr>
        <p:spPr>
          <a:xfrm>
            <a:off x="2351088" y="5589588"/>
            <a:ext cx="1150937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</a:rPr>
              <a:t>mouth</a:t>
            </a:r>
          </a:p>
        </p:txBody>
      </p:sp>
      <p:sp>
        <p:nvSpPr>
          <p:cNvPr id="28686" name="Line 14"/>
          <p:cNvSpPr/>
          <p:nvPr/>
        </p:nvSpPr>
        <p:spPr>
          <a:xfrm rot="10740000" flipH="1">
            <a:off x="2349500" y="4217988"/>
            <a:ext cx="2305050" cy="287337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8687" name="Text Box 15"/>
          <p:cNvSpPr txBox="1"/>
          <p:nvPr/>
        </p:nvSpPr>
        <p:spPr>
          <a:xfrm>
            <a:off x="1847850" y="4292600"/>
            <a:ext cx="9715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</a:rPr>
              <a:t>face</a:t>
            </a:r>
          </a:p>
        </p:txBody>
      </p:sp>
      <p:sp>
        <p:nvSpPr>
          <p:cNvPr id="28688" name="Line 16"/>
          <p:cNvSpPr/>
          <p:nvPr/>
        </p:nvSpPr>
        <p:spPr>
          <a:xfrm rot="10800000" flipH="1" flipV="1">
            <a:off x="2855913" y="1557338"/>
            <a:ext cx="2592387" cy="935037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8689" name="Text Box 17"/>
          <p:cNvSpPr txBox="1"/>
          <p:nvPr/>
        </p:nvSpPr>
        <p:spPr>
          <a:xfrm>
            <a:off x="1703388" y="1268413"/>
            <a:ext cx="10795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</a:rPr>
              <a:t>head</a:t>
            </a:r>
          </a:p>
        </p:txBody>
      </p:sp>
      <p:sp>
        <p:nvSpPr>
          <p:cNvPr id="2" name="Text Box 17">
            <a:extLst>
              <a:ext uri="{FF2B5EF4-FFF2-40B4-BE49-F238E27FC236}">
                <a16:creationId xmlns:a16="http://schemas.microsoft.com/office/drawing/2014/main" id="{2940083F-54D8-44C9-2B72-EC50E9CE3CCA}"/>
              </a:ext>
            </a:extLst>
          </p:cNvPr>
          <p:cNvSpPr txBox="1"/>
          <p:nvPr/>
        </p:nvSpPr>
        <p:spPr>
          <a:xfrm>
            <a:off x="29973" y="51782"/>
            <a:ext cx="3284507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800" b="1" dirty="0">
                <a:solidFill>
                  <a:srgbClr val="0000FF"/>
                </a:solidFill>
                <a:latin typeface="Arial" panose="020B0604020202020204" pitchFamily="34" charset="0"/>
              </a:rPr>
              <a:t>Touching game.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/>
      <p:bldP spid="28681" grpId="0"/>
      <p:bldP spid="28683" grpId="0"/>
      <p:bldP spid="28685" grpId="0"/>
      <p:bldP spid="28687" grpId="0"/>
      <p:bldP spid="28689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/>
          <p:cNvSpPr/>
          <p:nvPr/>
        </p:nvSpPr>
        <p:spPr>
          <a:xfrm>
            <a:off x="2522538" y="381000"/>
            <a:ext cx="7029450" cy="11207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lstStyle/>
          <a:p>
            <a:pPr algn="ctr"/>
            <a:r>
              <a:rPr lang="zh-CN" altLang="en-US" sz="60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Remeber and guess </a:t>
            </a:r>
          </a:p>
        </p:txBody>
      </p:sp>
      <p:pic>
        <p:nvPicPr>
          <p:cNvPr id="15363" name="Picture 5" descr="20071921933858"/>
          <p:cNvPicPr>
            <a:picLocks noChangeAspect="1"/>
          </p:cNvPicPr>
          <p:nvPr/>
        </p:nvPicPr>
        <p:blipFill>
          <a:blip r:embed="rId2">
            <a:clrChange>
              <a:clrFrom>
                <a:srgbClr val="ECFBFF"/>
              </a:clrFrom>
              <a:clrTo>
                <a:srgbClr val="ECFBFF">
                  <a:alpha val="0"/>
                </a:srgbClr>
              </a:clrTo>
            </a:clrChange>
          </a:blip>
          <a:srcRect l="11826" t="36470" r="62718" b="31230"/>
          <a:stretch>
            <a:fillRect/>
          </a:stretch>
        </p:blipFill>
        <p:spPr>
          <a:xfrm>
            <a:off x="7824788" y="1916113"/>
            <a:ext cx="2016125" cy="172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6" descr="200877124936612_2"/>
          <p:cNvPicPr>
            <a:picLocks noChangeAspect="1"/>
          </p:cNvPicPr>
          <p:nvPr/>
        </p:nvPicPr>
        <p:blipFill>
          <a:blip r:embed="rId3"/>
          <a:srcRect l="36946" t="33234" r="27556" b="55444"/>
          <a:stretch>
            <a:fillRect/>
          </a:stretch>
        </p:blipFill>
        <p:spPr>
          <a:xfrm>
            <a:off x="2566988" y="4652963"/>
            <a:ext cx="2016125" cy="11525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365" name="Group 7"/>
          <p:cNvGrpSpPr/>
          <p:nvPr/>
        </p:nvGrpSpPr>
        <p:grpSpPr>
          <a:xfrm>
            <a:off x="5303838" y="4652963"/>
            <a:ext cx="2160587" cy="1152525"/>
            <a:chOff x="0" y="0"/>
            <a:chExt cx="3312" cy="1723"/>
          </a:xfrm>
        </p:grpSpPr>
        <p:pic>
          <p:nvPicPr>
            <p:cNvPr id="15369" name="Picture 8" descr="1260P930V6250-O1549"/>
            <p:cNvPicPr>
              <a:picLocks noChangeAspect="1"/>
            </p:cNvPicPr>
            <p:nvPr/>
          </p:nvPicPr>
          <p:blipFill>
            <a:blip r:embed="rId4"/>
            <a:srcRect l="22234" t="17583" r="17403" b="50818"/>
            <a:stretch>
              <a:fillRect/>
            </a:stretch>
          </p:blipFill>
          <p:spPr>
            <a:xfrm>
              <a:off x="0" y="0"/>
              <a:ext cx="3312" cy="1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70" name="Oval 9"/>
            <p:cNvSpPr/>
            <p:nvPr/>
          </p:nvSpPr>
          <p:spPr>
            <a:xfrm>
              <a:off x="318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5371" name="Oval 10"/>
            <p:cNvSpPr/>
            <p:nvPr/>
          </p:nvSpPr>
          <p:spPr>
            <a:xfrm>
              <a:off x="2676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15366" name="Picture 11" descr="精致 (25)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73" r="22607" b="50000"/>
          <a:stretch>
            <a:fillRect/>
          </a:stretch>
        </p:blipFill>
        <p:spPr>
          <a:xfrm>
            <a:off x="7967663" y="4221163"/>
            <a:ext cx="1943100" cy="1581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7" name="Picture 2" descr="97630b3854d4c11a96ddd844"/>
          <p:cNvPicPr>
            <a:picLocks noChangeAspect="1"/>
          </p:cNvPicPr>
          <p:nvPr/>
        </p:nvPicPr>
        <p:blipFill>
          <a:blip r:embed="rId6"/>
          <a:srcRect l="12407" t="18356" r="56017" b="58922"/>
          <a:stretch>
            <a:fillRect/>
          </a:stretch>
        </p:blipFill>
        <p:spPr>
          <a:xfrm>
            <a:off x="2495550" y="1773238"/>
            <a:ext cx="2016125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8" name="Picture 2" descr="d1aed140ae540b5c73f05dc8"/>
          <p:cNvPicPr>
            <a:picLocks noChangeAspect="1"/>
          </p:cNvPicPr>
          <p:nvPr/>
        </p:nvPicPr>
        <p:blipFill>
          <a:blip r:embed="rId7"/>
          <a:srcRect r="55942" b="59863"/>
          <a:stretch>
            <a:fillRect/>
          </a:stretch>
        </p:blipFill>
        <p:spPr>
          <a:xfrm>
            <a:off x="5664200" y="1565275"/>
            <a:ext cx="1439863" cy="21955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BCBE3C-7FC5-1FD7-0C8D-E5BB71B9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5" descr="20071921933858">
            <a:extLst>
              <a:ext uri="{FF2B5EF4-FFF2-40B4-BE49-F238E27FC236}">
                <a16:creationId xmlns:a16="http://schemas.microsoft.com/office/drawing/2014/main" id="{2F85C81F-8368-C3B8-4B00-D0A2408B3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ECFBFF"/>
              </a:clrFrom>
              <a:clrTo>
                <a:srgbClr val="ECFBFF">
                  <a:alpha val="0"/>
                </a:srgbClr>
              </a:clrTo>
            </a:clrChange>
          </a:blip>
          <a:srcRect l="11826" t="36470" r="62718" b="31230"/>
          <a:stretch>
            <a:fillRect/>
          </a:stretch>
        </p:blipFill>
        <p:spPr>
          <a:xfrm>
            <a:off x="3674412" y="1126804"/>
            <a:ext cx="2730711" cy="27311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内容占位符 3">
            <a:extLst>
              <a:ext uri="{FF2B5EF4-FFF2-40B4-BE49-F238E27FC236}">
                <a16:creationId xmlns:a16="http://schemas.microsoft.com/office/drawing/2014/main" id="{35E0D33C-8E6C-1C7A-E87D-65C5966AC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90" y="606187"/>
            <a:ext cx="2403883" cy="335708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FABDC31-974A-F1AD-0ADA-4C0128392F5B}"/>
              </a:ext>
            </a:extLst>
          </p:cNvPr>
          <p:cNvSpPr txBox="1"/>
          <p:nvPr/>
        </p:nvSpPr>
        <p:spPr>
          <a:xfrm>
            <a:off x="4236085" y="4577034"/>
            <a:ext cx="3364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latin typeface="Comic Sans MS" panose="030F0702030302020204" charset="0"/>
                <a:cs typeface="Comic Sans MS" panose="030F0702030302020204" charset="0"/>
              </a:rPr>
              <a:t>nose</a:t>
            </a:r>
            <a:endParaRPr lang="en-US" altLang="zh-CN" sz="7200" b="1" dirty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7" name="Picture 4" descr="u=20596812,52482974&amp;fm=0&amp;gp=0[1]">
            <a:extLst>
              <a:ext uri="{FF2B5EF4-FFF2-40B4-BE49-F238E27FC236}">
                <a16:creationId xmlns:a16="http://schemas.microsoft.com/office/drawing/2014/main" id="{083787A6-5436-F02F-CB02-A05CC8476E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82" t="18119" r="8747" b="12553"/>
          <a:stretch/>
        </p:blipFill>
        <p:spPr>
          <a:xfrm>
            <a:off x="7078980" y="520700"/>
            <a:ext cx="4367530" cy="3943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6018808F-8ECE-CC86-E28E-19A9C491F23F}"/>
              </a:ext>
            </a:extLst>
          </p:cNvPr>
          <p:cNvSpPr/>
          <p:nvPr/>
        </p:nvSpPr>
        <p:spPr>
          <a:xfrm>
            <a:off x="8969375" y="2545715"/>
            <a:ext cx="768350" cy="7810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98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/>
          <p:cNvSpPr/>
          <p:nvPr/>
        </p:nvSpPr>
        <p:spPr>
          <a:xfrm>
            <a:off x="2522538" y="381000"/>
            <a:ext cx="7029450" cy="11207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0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Remeber and guess </a:t>
            </a:r>
          </a:p>
        </p:txBody>
      </p:sp>
      <p:pic>
        <p:nvPicPr>
          <p:cNvPr id="16387" name="Picture 3" descr="97630b3854d4c11a96ddd844"/>
          <p:cNvPicPr>
            <a:picLocks noChangeAspect="1"/>
          </p:cNvPicPr>
          <p:nvPr/>
        </p:nvPicPr>
        <p:blipFill>
          <a:blip r:embed="rId2"/>
          <a:srcRect l="12407" t="18356" r="12033" b="59726"/>
          <a:stretch>
            <a:fillRect/>
          </a:stretch>
        </p:blipFill>
        <p:spPr>
          <a:xfrm>
            <a:off x="2495550" y="1989138"/>
            <a:ext cx="2087563" cy="158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Picture 5" descr="20071921933858"/>
          <p:cNvPicPr>
            <a:picLocks noChangeAspect="1"/>
          </p:cNvPicPr>
          <p:nvPr/>
        </p:nvPicPr>
        <p:blipFill>
          <a:blip r:embed="rId3">
            <a:clrChange>
              <a:clrFrom>
                <a:srgbClr val="ECFBFF"/>
              </a:clrFrom>
              <a:clrTo>
                <a:srgbClr val="ECFBFF">
                  <a:alpha val="0"/>
                </a:srgbClr>
              </a:clrTo>
            </a:clrChange>
          </a:blip>
          <a:srcRect l="11826" t="36470" r="62718" b="31230"/>
          <a:stretch>
            <a:fillRect/>
          </a:stretch>
        </p:blipFill>
        <p:spPr>
          <a:xfrm>
            <a:off x="7824788" y="1916113"/>
            <a:ext cx="2016125" cy="172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6" descr="200877124936612_2"/>
          <p:cNvPicPr>
            <a:picLocks noChangeAspect="1"/>
          </p:cNvPicPr>
          <p:nvPr/>
        </p:nvPicPr>
        <p:blipFill>
          <a:blip r:embed="rId4"/>
          <a:srcRect l="36946" t="33234" r="27556" b="55444"/>
          <a:stretch>
            <a:fillRect/>
          </a:stretch>
        </p:blipFill>
        <p:spPr>
          <a:xfrm>
            <a:off x="2566988" y="4652963"/>
            <a:ext cx="2016125" cy="11525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390" name="Group 7"/>
          <p:cNvGrpSpPr/>
          <p:nvPr/>
        </p:nvGrpSpPr>
        <p:grpSpPr>
          <a:xfrm>
            <a:off x="5303838" y="4652963"/>
            <a:ext cx="2160587" cy="1152525"/>
            <a:chOff x="0" y="0"/>
            <a:chExt cx="3312" cy="1723"/>
          </a:xfrm>
        </p:grpSpPr>
        <p:pic>
          <p:nvPicPr>
            <p:cNvPr id="16395" name="Picture 8" descr="1260P930V6250-O1549"/>
            <p:cNvPicPr>
              <a:picLocks noChangeAspect="1"/>
            </p:cNvPicPr>
            <p:nvPr/>
          </p:nvPicPr>
          <p:blipFill>
            <a:blip r:embed="rId5"/>
            <a:srcRect l="22234" t="17583" r="17403" b="50818"/>
            <a:stretch>
              <a:fillRect/>
            </a:stretch>
          </p:blipFill>
          <p:spPr>
            <a:xfrm>
              <a:off x="0" y="0"/>
              <a:ext cx="3312" cy="1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396" name="Oval 9"/>
            <p:cNvSpPr/>
            <p:nvPr/>
          </p:nvSpPr>
          <p:spPr>
            <a:xfrm>
              <a:off x="318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6397" name="Oval 10"/>
            <p:cNvSpPr/>
            <p:nvPr/>
          </p:nvSpPr>
          <p:spPr>
            <a:xfrm>
              <a:off x="2676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6391" name="Rectangle 11"/>
          <p:cNvSpPr/>
          <p:nvPr/>
        </p:nvSpPr>
        <p:spPr>
          <a:xfrm>
            <a:off x="2424113" y="1916113"/>
            <a:ext cx="2232025" cy="1728787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6600" dirty="0">
              <a:latin typeface="Arial" panose="020B0604020202020204" pitchFamily="34" charset="0"/>
            </a:endParaRPr>
          </a:p>
        </p:txBody>
      </p:sp>
      <p:sp>
        <p:nvSpPr>
          <p:cNvPr id="16392" name="WordArt 12"/>
          <p:cNvSpPr/>
          <p:nvPr/>
        </p:nvSpPr>
        <p:spPr>
          <a:xfrm>
            <a:off x="2638425" y="2420938"/>
            <a:ext cx="187325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eye</a:t>
            </a:r>
          </a:p>
        </p:txBody>
      </p:sp>
      <p:pic>
        <p:nvPicPr>
          <p:cNvPr id="16393" name="Picture 13" descr="精致 (25)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73" r="22607" b="50000"/>
          <a:stretch>
            <a:fillRect/>
          </a:stretch>
        </p:blipFill>
        <p:spPr>
          <a:xfrm>
            <a:off x="8040688" y="4295775"/>
            <a:ext cx="1943100" cy="1581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2" descr="d1aed140ae540b5c73f05dc8"/>
          <p:cNvPicPr>
            <a:picLocks noChangeAspect="1"/>
          </p:cNvPicPr>
          <p:nvPr/>
        </p:nvPicPr>
        <p:blipFill>
          <a:blip r:embed="rId7"/>
          <a:srcRect r="55942" b="59863"/>
          <a:stretch>
            <a:fillRect/>
          </a:stretch>
        </p:blipFill>
        <p:spPr>
          <a:xfrm>
            <a:off x="5375275" y="1700213"/>
            <a:ext cx="1512888" cy="2305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3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2"/>
          <p:cNvSpPr/>
          <p:nvPr/>
        </p:nvSpPr>
        <p:spPr>
          <a:xfrm>
            <a:off x="2522538" y="381000"/>
            <a:ext cx="7029450" cy="11207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0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Remeber and guess </a:t>
            </a:r>
          </a:p>
        </p:txBody>
      </p:sp>
      <p:pic>
        <p:nvPicPr>
          <p:cNvPr id="17411" name="Picture 3" descr="97630b3854d4c11a96ddd844"/>
          <p:cNvPicPr>
            <a:picLocks noChangeAspect="1"/>
          </p:cNvPicPr>
          <p:nvPr/>
        </p:nvPicPr>
        <p:blipFill>
          <a:blip r:embed="rId2"/>
          <a:srcRect l="12407" t="18356" r="12033" b="59726"/>
          <a:stretch>
            <a:fillRect/>
          </a:stretch>
        </p:blipFill>
        <p:spPr>
          <a:xfrm>
            <a:off x="2495550" y="1989138"/>
            <a:ext cx="2087563" cy="158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2" name="Picture 5" descr="20071921933858"/>
          <p:cNvPicPr>
            <a:picLocks noChangeAspect="1"/>
          </p:cNvPicPr>
          <p:nvPr/>
        </p:nvPicPr>
        <p:blipFill>
          <a:blip r:embed="rId3">
            <a:clrChange>
              <a:clrFrom>
                <a:srgbClr val="ECFBFF"/>
              </a:clrFrom>
              <a:clrTo>
                <a:srgbClr val="ECFBFF">
                  <a:alpha val="0"/>
                </a:srgbClr>
              </a:clrTo>
            </a:clrChange>
          </a:blip>
          <a:srcRect l="11826" t="36470" r="62718" b="31230"/>
          <a:stretch>
            <a:fillRect/>
          </a:stretch>
        </p:blipFill>
        <p:spPr>
          <a:xfrm>
            <a:off x="7824788" y="1916113"/>
            <a:ext cx="2016125" cy="172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3" name="Picture 6" descr="200877124936612_2"/>
          <p:cNvPicPr>
            <a:picLocks noChangeAspect="1"/>
          </p:cNvPicPr>
          <p:nvPr/>
        </p:nvPicPr>
        <p:blipFill>
          <a:blip r:embed="rId4"/>
          <a:srcRect l="36946" t="33234" r="27556" b="55444"/>
          <a:stretch>
            <a:fillRect/>
          </a:stretch>
        </p:blipFill>
        <p:spPr>
          <a:xfrm>
            <a:off x="2566988" y="4652963"/>
            <a:ext cx="2016125" cy="11525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7414" name="Group 7"/>
          <p:cNvGrpSpPr/>
          <p:nvPr/>
        </p:nvGrpSpPr>
        <p:grpSpPr>
          <a:xfrm>
            <a:off x="5303838" y="4652963"/>
            <a:ext cx="2160587" cy="1152525"/>
            <a:chOff x="0" y="0"/>
            <a:chExt cx="3312" cy="1723"/>
          </a:xfrm>
        </p:grpSpPr>
        <p:pic>
          <p:nvPicPr>
            <p:cNvPr id="17421" name="Picture 8" descr="1260P930V6250-O1549"/>
            <p:cNvPicPr>
              <a:picLocks noChangeAspect="1"/>
            </p:cNvPicPr>
            <p:nvPr/>
          </p:nvPicPr>
          <p:blipFill>
            <a:blip r:embed="rId5"/>
            <a:srcRect l="22234" t="17583" r="17403" b="50818"/>
            <a:stretch>
              <a:fillRect/>
            </a:stretch>
          </p:blipFill>
          <p:spPr>
            <a:xfrm>
              <a:off x="0" y="0"/>
              <a:ext cx="3312" cy="1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422" name="Oval 9"/>
            <p:cNvSpPr/>
            <p:nvPr/>
          </p:nvSpPr>
          <p:spPr>
            <a:xfrm>
              <a:off x="318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7423" name="Oval 10"/>
            <p:cNvSpPr/>
            <p:nvPr/>
          </p:nvSpPr>
          <p:spPr>
            <a:xfrm>
              <a:off x="2676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7415" name="Rectangle 11"/>
          <p:cNvSpPr/>
          <p:nvPr/>
        </p:nvSpPr>
        <p:spPr>
          <a:xfrm>
            <a:off x="2424113" y="1916113"/>
            <a:ext cx="2232025" cy="1728787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6600" dirty="0">
              <a:latin typeface="Arial" panose="020B0604020202020204" pitchFamily="34" charset="0"/>
            </a:endParaRPr>
          </a:p>
        </p:txBody>
      </p:sp>
      <p:sp>
        <p:nvSpPr>
          <p:cNvPr id="17416" name="WordArt 12"/>
          <p:cNvSpPr/>
          <p:nvPr/>
        </p:nvSpPr>
        <p:spPr>
          <a:xfrm>
            <a:off x="2638425" y="2420938"/>
            <a:ext cx="187325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eye</a:t>
            </a:r>
          </a:p>
        </p:txBody>
      </p:sp>
      <p:sp>
        <p:nvSpPr>
          <p:cNvPr id="17417" name="Rectangle 13"/>
          <p:cNvSpPr/>
          <p:nvPr/>
        </p:nvSpPr>
        <p:spPr>
          <a:xfrm>
            <a:off x="5303838" y="4437063"/>
            <a:ext cx="2232025" cy="1655762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6600" dirty="0">
              <a:latin typeface="Arial" panose="020B0604020202020204" pitchFamily="34" charset="0"/>
            </a:endParaRPr>
          </a:p>
        </p:txBody>
      </p:sp>
      <p:sp>
        <p:nvSpPr>
          <p:cNvPr id="17418" name="WordArt 14"/>
          <p:cNvSpPr/>
          <p:nvPr/>
        </p:nvSpPr>
        <p:spPr>
          <a:xfrm>
            <a:off x="5518150" y="4652963"/>
            <a:ext cx="187325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face</a:t>
            </a:r>
          </a:p>
        </p:txBody>
      </p:sp>
      <p:pic>
        <p:nvPicPr>
          <p:cNvPr id="17419" name="Picture 15" descr="精致 (25)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73" r="22607" b="50000"/>
          <a:stretch>
            <a:fillRect/>
          </a:stretch>
        </p:blipFill>
        <p:spPr>
          <a:xfrm>
            <a:off x="7967663" y="4368800"/>
            <a:ext cx="1943100" cy="1581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0" name="Picture 2" descr="d1aed140ae540b5c73f05dc8"/>
          <p:cNvPicPr>
            <a:picLocks noChangeAspect="1"/>
          </p:cNvPicPr>
          <p:nvPr/>
        </p:nvPicPr>
        <p:blipFill>
          <a:blip r:embed="rId7"/>
          <a:srcRect r="55942" b="59863"/>
          <a:stretch>
            <a:fillRect/>
          </a:stretch>
        </p:blipFill>
        <p:spPr>
          <a:xfrm>
            <a:off x="5591175" y="1455738"/>
            <a:ext cx="1512888" cy="2305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2"/>
          <p:cNvSpPr/>
          <p:nvPr/>
        </p:nvSpPr>
        <p:spPr>
          <a:xfrm>
            <a:off x="2522538" y="381000"/>
            <a:ext cx="7029450" cy="11207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0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Remeber and guess </a:t>
            </a:r>
          </a:p>
        </p:txBody>
      </p:sp>
      <p:pic>
        <p:nvPicPr>
          <p:cNvPr id="18435" name="Picture 3" descr="97630b3854d4c11a96ddd844"/>
          <p:cNvPicPr>
            <a:picLocks noChangeAspect="1"/>
          </p:cNvPicPr>
          <p:nvPr/>
        </p:nvPicPr>
        <p:blipFill>
          <a:blip r:embed="rId2"/>
          <a:srcRect l="12407" t="18356" r="12033" b="59726"/>
          <a:stretch>
            <a:fillRect/>
          </a:stretch>
        </p:blipFill>
        <p:spPr>
          <a:xfrm>
            <a:off x="2495550" y="1989138"/>
            <a:ext cx="2087563" cy="158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4" descr="d1aed140ae540b5c73f05dc8"/>
          <p:cNvPicPr>
            <a:picLocks noChangeAspect="1"/>
          </p:cNvPicPr>
          <p:nvPr/>
        </p:nvPicPr>
        <p:blipFill>
          <a:blip r:embed="rId3"/>
          <a:srcRect r="16966" b="59863"/>
          <a:stretch>
            <a:fillRect/>
          </a:stretch>
        </p:blipFill>
        <p:spPr>
          <a:xfrm>
            <a:off x="5159375" y="1912938"/>
            <a:ext cx="2232025" cy="166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5" descr="20071921933858"/>
          <p:cNvPicPr>
            <a:picLocks noChangeAspect="1"/>
          </p:cNvPicPr>
          <p:nvPr/>
        </p:nvPicPr>
        <p:blipFill>
          <a:blip r:embed="rId4">
            <a:clrChange>
              <a:clrFrom>
                <a:srgbClr val="ECFBFF"/>
              </a:clrFrom>
              <a:clrTo>
                <a:srgbClr val="ECFBFF">
                  <a:alpha val="0"/>
                </a:srgbClr>
              </a:clrTo>
            </a:clrChange>
          </a:blip>
          <a:srcRect l="11826" t="36470" r="62718" b="31230"/>
          <a:stretch>
            <a:fillRect/>
          </a:stretch>
        </p:blipFill>
        <p:spPr>
          <a:xfrm>
            <a:off x="7824788" y="1916113"/>
            <a:ext cx="2016125" cy="172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200877124936612_2"/>
          <p:cNvPicPr>
            <a:picLocks noChangeAspect="1"/>
          </p:cNvPicPr>
          <p:nvPr/>
        </p:nvPicPr>
        <p:blipFill>
          <a:blip r:embed="rId5"/>
          <a:srcRect l="36946" t="33234" r="27556" b="55444"/>
          <a:stretch>
            <a:fillRect/>
          </a:stretch>
        </p:blipFill>
        <p:spPr>
          <a:xfrm>
            <a:off x="2566988" y="4652963"/>
            <a:ext cx="2016125" cy="11525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439" name="Group 7"/>
          <p:cNvGrpSpPr/>
          <p:nvPr/>
        </p:nvGrpSpPr>
        <p:grpSpPr>
          <a:xfrm>
            <a:off x="5303838" y="4652963"/>
            <a:ext cx="2160587" cy="1152525"/>
            <a:chOff x="0" y="0"/>
            <a:chExt cx="3312" cy="1723"/>
          </a:xfrm>
        </p:grpSpPr>
        <p:pic>
          <p:nvPicPr>
            <p:cNvPr id="18451" name="Picture 8" descr="1260P930V6250-O1549"/>
            <p:cNvPicPr>
              <a:picLocks noChangeAspect="1"/>
            </p:cNvPicPr>
            <p:nvPr/>
          </p:nvPicPr>
          <p:blipFill>
            <a:blip r:embed="rId6"/>
            <a:srcRect l="22234" t="17583" r="17403" b="50818"/>
            <a:stretch>
              <a:fillRect/>
            </a:stretch>
          </p:blipFill>
          <p:spPr>
            <a:xfrm>
              <a:off x="0" y="0"/>
              <a:ext cx="3312" cy="1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52" name="Oval 9"/>
            <p:cNvSpPr/>
            <p:nvPr/>
          </p:nvSpPr>
          <p:spPr>
            <a:xfrm>
              <a:off x="318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8453" name="Oval 10"/>
            <p:cNvSpPr/>
            <p:nvPr/>
          </p:nvSpPr>
          <p:spPr>
            <a:xfrm>
              <a:off x="2676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8440" name="Rectangle 11"/>
          <p:cNvSpPr/>
          <p:nvPr/>
        </p:nvSpPr>
        <p:spPr>
          <a:xfrm>
            <a:off x="2424113" y="1916113"/>
            <a:ext cx="2232025" cy="1728787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6600" dirty="0">
              <a:latin typeface="Arial" panose="020B0604020202020204" pitchFamily="34" charset="0"/>
            </a:endParaRPr>
          </a:p>
        </p:txBody>
      </p:sp>
      <p:sp>
        <p:nvSpPr>
          <p:cNvPr id="18441" name="WordArt 12"/>
          <p:cNvSpPr/>
          <p:nvPr/>
        </p:nvSpPr>
        <p:spPr>
          <a:xfrm>
            <a:off x="2638425" y="2420938"/>
            <a:ext cx="187325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eye</a:t>
            </a:r>
          </a:p>
        </p:txBody>
      </p:sp>
      <p:sp>
        <p:nvSpPr>
          <p:cNvPr id="18442" name="Rectangle 13"/>
          <p:cNvSpPr/>
          <p:nvPr/>
        </p:nvSpPr>
        <p:spPr>
          <a:xfrm>
            <a:off x="5303838" y="4437063"/>
            <a:ext cx="2232025" cy="1655762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6600" dirty="0">
              <a:latin typeface="Arial" panose="020B0604020202020204" pitchFamily="34" charset="0"/>
            </a:endParaRPr>
          </a:p>
        </p:txBody>
      </p:sp>
      <p:sp>
        <p:nvSpPr>
          <p:cNvPr id="18443" name="WordArt 14"/>
          <p:cNvSpPr/>
          <p:nvPr/>
        </p:nvSpPr>
        <p:spPr>
          <a:xfrm>
            <a:off x="5518150" y="4652963"/>
            <a:ext cx="187325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face</a:t>
            </a:r>
          </a:p>
        </p:txBody>
      </p:sp>
      <p:grpSp>
        <p:nvGrpSpPr>
          <p:cNvPr id="18444" name="Group 15"/>
          <p:cNvGrpSpPr/>
          <p:nvPr/>
        </p:nvGrpSpPr>
        <p:grpSpPr>
          <a:xfrm>
            <a:off x="5376863" y="2205038"/>
            <a:ext cx="2160587" cy="1152525"/>
            <a:chOff x="0" y="0"/>
            <a:chExt cx="3312" cy="1723"/>
          </a:xfrm>
        </p:grpSpPr>
        <p:pic>
          <p:nvPicPr>
            <p:cNvPr id="18448" name="Picture 16" descr="1260P930V6250-O1549"/>
            <p:cNvPicPr>
              <a:picLocks noChangeAspect="1"/>
            </p:cNvPicPr>
            <p:nvPr/>
          </p:nvPicPr>
          <p:blipFill>
            <a:blip r:embed="rId6"/>
            <a:srcRect l="22234" t="17583" r="17403" b="50818"/>
            <a:stretch>
              <a:fillRect/>
            </a:stretch>
          </p:blipFill>
          <p:spPr>
            <a:xfrm>
              <a:off x="0" y="0"/>
              <a:ext cx="3312" cy="1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49" name="Oval 17"/>
            <p:cNvSpPr/>
            <p:nvPr/>
          </p:nvSpPr>
          <p:spPr>
            <a:xfrm>
              <a:off x="318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8450" name="Oval 18"/>
            <p:cNvSpPr/>
            <p:nvPr/>
          </p:nvSpPr>
          <p:spPr>
            <a:xfrm>
              <a:off x="2676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8445" name="Rectangle 19"/>
          <p:cNvSpPr/>
          <p:nvPr/>
        </p:nvSpPr>
        <p:spPr>
          <a:xfrm>
            <a:off x="5376863" y="1916113"/>
            <a:ext cx="2232025" cy="1728787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6600" dirty="0">
              <a:latin typeface="Arial" panose="020B0604020202020204" pitchFamily="34" charset="0"/>
            </a:endParaRPr>
          </a:p>
        </p:txBody>
      </p:sp>
      <p:sp>
        <p:nvSpPr>
          <p:cNvPr id="18446" name="WordArt 20"/>
          <p:cNvSpPr/>
          <p:nvPr/>
        </p:nvSpPr>
        <p:spPr>
          <a:xfrm>
            <a:off x="5591175" y="2422525"/>
            <a:ext cx="1728788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ear</a:t>
            </a:r>
          </a:p>
        </p:txBody>
      </p:sp>
      <p:pic>
        <p:nvPicPr>
          <p:cNvPr id="18447" name="Picture 21" descr="精致 (25)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73" r="22607" b="50000"/>
          <a:stretch>
            <a:fillRect/>
          </a:stretch>
        </p:blipFill>
        <p:spPr>
          <a:xfrm>
            <a:off x="8040688" y="4368800"/>
            <a:ext cx="1943100" cy="1581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2"/>
          <p:cNvSpPr/>
          <p:nvPr/>
        </p:nvSpPr>
        <p:spPr>
          <a:xfrm>
            <a:off x="2522538" y="381000"/>
            <a:ext cx="7029450" cy="11207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0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Remeber and guess </a:t>
            </a:r>
          </a:p>
        </p:txBody>
      </p:sp>
      <p:pic>
        <p:nvPicPr>
          <p:cNvPr id="19459" name="Picture 3" descr="97630b3854d4c11a96ddd844"/>
          <p:cNvPicPr>
            <a:picLocks noChangeAspect="1"/>
          </p:cNvPicPr>
          <p:nvPr/>
        </p:nvPicPr>
        <p:blipFill>
          <a:blip r:embed="rId2"/>
          <a:srcRect l="12407" t="18356" r="12033" b="59726"/>
          <a:stretch>
            <a:fillRect/>
          </a:stretch>
        </p:blipFill>
        <p:spPr>
          <a:xfrm>
            <a:off x="2495550" y="1989138"/>
            <a:ext cx="2087563" cy="158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4" descr="d1aed140ae540b5c73f05dc8"/>
          <p:cNvPicPr>
            <a:picLocks noChangeAspect="1"/>
          </p:cNvPicPr>
          <p:nvPr/>
        </p:nvPicPr>
        <p:blipFill>
          <a:blip r:embed="rId3"/>
          <a:srcRect r="16966" b="59863"/>
          <a:stretch>
            <a:fillRect/>
          </a:stretch>
        </p:blipFill>
        <p:spPr>
          <a:xfrm>
            <a:off x="5159375" y="1912938"/>
            <a:ext cx="2232025" cy="166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5" descr="20071921933858"/>
          <p:cNvPicPr>
            <a:picLocks noChangeAspect="1"/>
          </p:cNvPicPr>
          <p:nvPr/>
        </p:nvPicPr>
        <p:blipFill>
          <a:blip r:embed="rId4">
            <a:clrChange>
              <a:clrFrom>
                <a:srgbClr val="ECFBFF"/>
              </a:clrFrom>
              <a:clrTo>
                <a:srgbClr val="ECFBFF">
                  <a:alpha val="0"/>
                </a:srgbClr>
              </a:clrTo>
            </a:clrChange>
          </a:blip>
          <a:srcRect l="11826" t="36470" r="62718" b="31230"/>
          <a:stretch>
            <a:fillRect/>
          </a:stretch>
        </p:blipFill>
        <p:spPr>
          <a:xfrm>
            <a:off x="7824788" y="1916113"/>
            <a:ext cx="2016125" cy="172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6" descr="200877124936612_2"/>
          <p:cNvPicPr>
            <a:picLocks noChangeAspect="1"/>
          </p:cNvPicPr>
          <p:nvPr/>
        </p:nvPicPr>
        <p:blipFill>
          <a:blip r:embed="rId5"/>
          <a:srcRect l="36946" t="33234" r="27556" b="55444"/>
          <a:stretch>
            <a:fillRect/>
          </a:stretch>
        </p:blipFill>
        <p:spPr>
          <a:xfrm>
            <a:off x="2566988" y="4652963"/>
            <a:ext cx="2016125" cy="11525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3" name="Group 7"/>
          <p:cNvGrpSpPr/>
          <p:nvPr/>
        </p:nvGrpSpPr>
        <p:grpSpPr>
          <a:xfrm>
            <a:off x="5303838" y="4652963"/>
            <a:ext cx="2160587" cy="1152525"/>
            <a:chOff x="0" y="0"/>
            <a:chExt cx="3312" cy="1723"/>
          </a:xfrm>
        </p:grpSpPr>
        <p:pic>
          <p:nvPicPr>
            <p:cNvPr id="19481" name="Picture 8" descr="1260P930V6250-O1549"/>
            <p:cNvPicPr>
              <a:picLocks noChangeAspect="1"/>
            </p:cNvPicPr>
            <p:nvPr/>
          </p:nvPicPr>
          <p:blipFill>
            <a:blip r:embed="rId6"/>
            <a:srcRect l="22234" t="17583" r="17403" b="50818"/>
            <a:stretch>
              <a:fillRect/>
            </a:stretch>
          </p:blipFill>
          <p:spPr>
            <a:xfrm>
              <a:off x="0" y="0"/>
              <a:ext cx="3312" cy="1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82" name="Oval 9"/>
            <p:cNvSpPr/>
            <p:nvPr/>
          </p:nvSpPr>
          <p:spPr>
            <a:xfrm>
              <a:off x="318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9483" name="Oval 10"/>
            <p:cNvSpPr/>
            <p:nvPr/>
          </p:nvSpPr>
          <p:spPr>
            <a:xfrm>
              <a:off x="2676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19464" name="Picture 11" descr="200710103718750"/>
          <p:cNvPicPr>
            <a:picLocks noChangeAspect="1"/>
          </p:cNvPicPr>
          <p:nvPr/>
        </p:nvPicPr>
        <p:blipFill>
          <a:blip r:embed="rId7">
            <a:clrChange>
              <a:clrFrom>
                <a:srgbClr val="090B06"/>
              </a:clrFrom>
              <a:clrTo>
                <a:srgbClr val="090B06">
                  <a:alpha val="0"/>
                </a:srgbClr>
              </a:clrTo>
            </a:clrChange>
          </a:blip>
          <a:srcRect l="17513" t="12512" r="19727" b="16718"/>
          <a:stretch>
            <a:fillRect/>
          </a:stretch>
        </p:blipFill>
        <p:spPr>
          <a:xfrm>
            <a:off x="8040688" y="4394200"/>
            <a:ext cx="1944687" cy="1554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5" name="Rectangle 12"/>
          <p:cNvSpPr/>
          <p:nvPr/>
        </p:nvSpPr>
        <p:spPr>
          <a:xfrm>
            <a:off x="2424113" y="1916113"/>
            <a:ext cx="2232025" cy="1728787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6600" dirty="0">
              <a:latin typeface="Arial" panose="020B0604020202020204" pitchFamily="34" charset="0"/>
            </a:endParaRPr>
          </a:p>
        </p:txBody>
      </p:sp>
      <p:sp>
        <p:nvSpPr>
          <p:cNvPr id="19466" name="WordArt 13"/>
          <p:cNvSpPr/>
          <p:nvPr/>
        </p:nvSpPr>
        <p:spPr>
          <a:xfrm>
            <a:off x="2638425" y="2420938"/>
            <a:ext cx="187325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eye</a:t>
            </a:r>
          </a:p>
        </p:txBody>
      </p:sp>
      <p:sp>
        <p:nvSpPr>
          <p:cNvPr id="19467" name="Rectangle 14"/>
          <p:cNvSpPr/>
          <p:nvPr/>
        </p:nvSpPr>
        <p:spPr>
          <a:xfrm>
            <a:off x="5303838" y="4437063"/>
            <a:ext cx="2232025" cy="1655762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6600" dirty="0">
              <a:latin typeface="Arial" panose="020B0604020202020204" pitchFamily="34" charset="0"/>
            </a:endParaRPr>
          </a:p>
        </p:txBody>
      </p:sp>
      <p:sp>
        <p:nvSpPr>
          <p:cNvPr id="19468" name="WordArt 15"/>
          <p:cNvSpPr/>
          <p:nvPr/>
        </p:nvSpPr>
        <p:spPr>
          <a:xfrm>
            <a:off x="5518150" y="4652963"/>
            <a:ext cx="187325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face</a:t>
            </a:r>
          </a:p>
        </p:txBody>
      </p:sp>
      <p:grpSp>
        <p:nvGrpSpPr>
          <p:cNvPr id="19469" name="Group 16"/>
          <p:cNvGrpSpPr/>
          <p:nvPr/>
        </p:nvGrpSpPr>
        <p:grpSpPr>
          <a:xfrm>
            <a:off x="5376863" y="2205038"/>
            <a:ext cx="2160587" cy="1152525"/>
            <a:chOff x="0" y="0"/>
            <a:chExt cx="3312" cy="1723"/>
          </a:xfrm>
        </p:grpSpPr>
        <p:pic>
          <p:nvPicPr>
            <p:cNvPr id="19478" name="Picture 17" descr="1260P930V6250-O1549"/>
            <p:cNvPicPr>
              <a:picLocks noChangeAspect="1"/>
            </p:cNvPicPr>
            <p:nvPr/>
          </p:nvPicPr>
          <p:blipFill>
            <a:blip r:embed="rId6"/>
            <a:srcRect l="22234" t="17583" r="17403" b="50818"/>
            <a:stretch>
              <a:fillRect/>
            </a:stretch>
          </p:blipFill>
          <p:spPr>
            <a:xfrm>
              <a:off x="0" y="0"/>
              <a:ext cx="3312" cy="1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79" name="Oval 18"/>
            <p:cNvSpPr/>
            <p:nvPr/>
          </p:nvSpPr>
          <p:spPr>
            <a:xfrm>
              <a:off x="318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9480" name="Oval 19"/>
            <p:cNvSpPr/>
            <p:nvPr/>
          </p:nvSpPr>
          <p:spPr>
            <a:xfrm>
              <a:off x="2676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9470" name="Rectangle 20"/>
          <p:cNvSpPr/>
          <p:nvPr/>
        </p:nvSpPr>
        <p:spPr>
          <a:xfrm>
            <a:off x="5375275" y="1916113"/>
            <a:ext cx="2232025" cy="1728787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6600" dirty="0">
              <a:latin typeface="Arial" panose="020B0604020202020204" pitchFamily="34" charset="0"/>
            </a:endParaRPr>
          </a:p>
        </p:txBody>
      </p:sp>
      <p:sp>
        <p:nvSpPr>
          <p:cNvPr id="19471" name="WordArt 21"/>
          <p:cNvSpPr/>
          <p:nvPr/>
        </p:nvSpPr>
        <p:spPr>
          <a:xfrm>
            <a:off x="5591175" y="2422525"/>
            <a:ext cx="1800225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ear</a:t>
            </a:r>
          </a:p>
        </p:txBody>
      </p:sp>
      <p:grpSp>
        <p:nvGrpSpPr>
          <p:cNvPr id="19472" name="Group 22"/>
          <p:cNvGrpSpPr/>
          <p:nvPr/>
        </p:nvGrpSpPr>
        <p:grpSpPr>
          <a:xfrm>
            <a:off x="8040688" y="4652963"/>
            <a:ext cx="2160587" cy="1152525"/>
            <a:chOff x="0" y="0"/>
            <a:chExt cx="3312" cy="1723"/>
          </a:xfrm>
        </p:grpSpPr>
        <p:pic>
          <p:nvPicPr>
            <p:cNvPr id="19475" name="Picture 23" descr="1260P930V6250-O1549"/>
            <p:cNvPicPr>
              <a:picLocks noChangeAspect="1"/>
            </p:cNvPicPr>
            <p:nvPr/>
          </p:nvPicPr>
          <p:blipFill>
            <a:blip r:embed="rId6"/>
            <a:srcRect l="22234" t="17583" r="17403" b="50818"/>
            <a:stretch>
              <a:fillRect/>
            </a:stretch>
          </p:blipFill>
          <p:spPr>
            <a:xfrm>
              <a:off x="0" y="0"/>
              <a:ext cx="3312" cy="1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76" name="Oval 24"/>
            <p:cNvSpPr/>
            <p:nvPr/>
          </p:nvSpPr>
          <p:spPr>
            <a:xfrm>
              <a:off x="318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9477" name="Oval 25"/>
            <p:cNvSpPr/>
            <p:nvPr/>
          </p:nvSpPr>
          <p:spPr>
            <a:xfrm>
              <a:off x="2676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9473" name="Rectangle 26"/>
          <p:cNvSpPr/>
          <p:nvPr/>
        </p:nvSpPr>
        <p:spPr>
          <a:xfrm>
            <a:off x="8040688" y="4437063"/>
            <a:ext cx="2232025" cy="1655762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6600" dirty="0">
              <a:latin typeface="Arial" panose="020B0604020202020204" pitchFamily="34" charset="0"/>
            </a:endParaRPr>
          </a:p>
        </p:txBody>
      </p:sp>
      <p:sp>
        <p:nvSpPr>
          <p:cNvPr id="19474" name="WordArt 27"/>
          <p:cNvSpPr/>
          <p:nvPr/>
        </p:nvSpPr>
        <p:spPr>
          <a:xfrm>
            <a:off x="8255000" y="4652963"/>
            <a:ext cx="187325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head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2"/>
          <p:cNvSpPr/>
          <p:nvPr/>
        </p:nvSpPr>
        <p:spPr>
          <a:xfrm>
            <a:off x="2522538" y="381000"/>
            <a:ext cx="7029450" cy="11207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0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Remeber and guess </a:t>
            </a:r>
          </a:p>
        </p:txBody>
      </p:sp>
      <p:pic>
        <p:nvPicPr>
          <p:cNvPr id="20483" name="Picture 3" descr="97630b3854d4c11a96ddd844"/>
          <p:cNvPicPr>
            <a:picLocks noChangeAspect="1"/>
          </p:cNvPicPr>
          <p:nvPr/>
        </p:nvPicPr>
        <p:blipFill>
          <a:blip r:embed="rId2"/>
          <a:srcRect l="12407" t="18356" r="12033" b="59726"/>
          <a:stretch>
            <a:fillRect/>
          </a:stretch>
        </p:blipFill>
        <p:spPr>
          <a:xfrm>
            <a:off x="2495550" y="1989138"/>
            <a:ext cx="2087563" cy="158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Picture 4" descr="d1aed140ae540b5c73f05dc8"/>
          <p:cNvPicPr>
            <a:picLocks noChangeAspect="1"/>
          </p:cNvPicPr>
          <p:nvPr/>
        </p:nvPicPr>
        <p:blipFill>
          <a:blip r:embed="rId3"/>
          <a:srcRect r="16966" b="59863"/>
          <a:stretch>
            <a:fillRect/>
          </a:stretch>
        </p:blipFill>
        <p:spPr>
          <a:xfrm>
            <a:off x="5159375" y="1912938"/>
            <a:ext cx="2232025" cy="166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5" name="Picture 5" descr="20071921933858"/>
          <p:cNvPicPr>
            <a:picLocks noChangeAspect="1"/>
          </p:cNvPicPr>
          <p:nvPr/>
        </p:nvPicPr>
        <p:blipFill>
          <a:blip r:embed="rId4">
            <a:clrChange>
              <a:clrFrom>
                <a:srgbClr val="ECFBFF"/>
              </a:clrFrom>
              <a:clrTo>
                <a:srgbClr val="ECFBFF">
                  <a:alpha val="0"/>
                </a:srgbClr>
              </a:clrTo>
            </a:clrChange>
          </a:blip>
          <a:srcRect l="11826" t="36470" r="62718" b="31230"/>
          <a:stretch>
            <a:fillRect/>
          </a:stretch>
        </p:blipFill>
        <p:spPr>
          <a:xfrm>
            <a:off x="7824788" y="1916113"/>
            <a:ext cx="2016125" cy="172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6" name="Picture 6" descr="200877124936612_2"/>
          <p:cNvPicPr>
            <a:picLocks noChangeAspect="1"/>
          </p:cNvPicPr>
          <p:nvPr/>
        </p:nvPicPr>
        <p:blipFill>
          <a:blip r:embed="rId5"/>
          <a:srcRect l="36946" t="33234" r="27556" b="55444"/>
          <a:stretch>
            <a:fillRect/>
          </a:stretch>
        </p:blipFill>
        <p:spPr>
          <a:xfrm>
            <a:off x="2566988" y="4652963"/>
            <a:ext cx="2016125" cy="11525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487" name="Group 7"/>
          <p:cNvGrpSpPr/>
          <p:nvPr/>
        </p:nvGrpSpPr>
        <p:grpSpPr>
          <a:xfrm>
            <a:off x="5303838" y="4652963"/>
            <a:ext cx="2160587" cy="1152525"/>
            <a:chOff x="0" y="0"/>
            <a:chExt cx="3312" cy="1723"/>
          </a:xfrm>
        </p:grpSpPr>
        <p:pic>
          <p:nvPicPr>
            <p:cNvPr id="20511" name="Picture 8" descr="1260P930V6250-O1549"/>
            <p:cNvPicPr>
              <a:picLocks noChangeAspect="1"/>
            </p:cNvPicPr>
            <p:nvPr/>
          </p:nvPicPr>
          <p:blipFill>
            <a:blip r:embed="rId6"/>
            <a:srcRect l="22234" t="17583" r="17403" b="50818"/>
            <a:stretch>
              <a:fillRect/>
            </a:stretch>
          </p:blipFill>
          <p:spPr>
            <a:xfrm>
              <a:off x="0" y="0"/>
              <a:ext cx="3312" cy="1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512" name="Oval 9"/>
            <p:cNvSpPr/>
            <p:nvPr/>
          </p:nvSpPr>
          <p:spPr>
            <a:xfrm>
              <a:off x="318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0513" name="Oval 10"/>
            <p:cNvSpPr/>
            <p:nvPr/>
          </p:nvSpPr>
          <p:spPr>
            <a:xfrm>
              <a:off x="2676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20488" name="Picture 11" descr="200710103718750"/>
          <p:cNvPicPr>
            <a:picLocks noChangeAspect="1"/>
          </p:cNvPicPr>
          <p:nvPr/>
        </p:nvPicPr>
        <p:blipFill>
          <a:blip r:embed="rId7">
            <a:clrChange>
              <a:clrFrom>
                <a:srgbClr val="090B06"/>
              </a:clrFrom>
              <a:clrTo>
                <a:srgbClr val="090B06">
                  <a:alpha val="0"/>
                </a:srgbClr>
              </a:clrTo>
            </a:clrChange>
          </a:blip>
          <a:srcRect l="17513" t="12512" r="19727" b="16718"/>
          <a:stretch>
            <a:fillRect/>
          </a:stretch>
        </p:blipFill>
        <p:spPr>
          <a:xfrm>
            <a:off x="8040688" y="4394200"/>
            <a:ext cx="1944687" cy="1554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9" name="Rectangle 12"/>
          <p:cNvSpPr/>
          <p:nvPr/>
        </p:nvSpPr>
        <p:spPr>
          <a:xfrm>
            <a:off x="2424113" y="1916113"/>
            <a:ext cx="2232025" cy="1728787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6600" dirty="0">
              <a:latin typeface="Arial" panose="020B0604020202020204" pitchFamily="34" charset="0"/>
            </a:endParaRPr>
          </a:p>
        </p:txBody>
      </p:sp>
      <p:sp>
        <p:nvSpPr>
          <p:cNvPr id="20490" name="WordArt 13"/>
          <p:cNvSpPr/>
          <p:nvPr/>
        </p:nvSpPr>
        <p:spPr>
          <a:xfrm>
            <a:off x="2638425" y="2420938"/>
            <a:ext cx="187325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eye</a:t>
            </a:r>
          </a:p>
        </p:txBody>
      </p:sp>
      <p:sp>
        <p:nvSpPr>
          <p:cNvPr id="20491" name="Rectangle 14"/>
          <p:cNvSpPr/>
          <p:nvPr/>
        </p:nvSpPr>
        <p:spPr>
          <a:xfrm>
            <a:off x="5303838" y="4437063"/>
            <a:ext cx="2232025" cy="1655762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6600" dirty="0">
              <a:latin typeface="Arial" panose="020B0604020202020204" pitchFamily="34" charset="0"/>
            </a:endParaRPr>
          </a:p>
        </p:txBody>
      </p:sp>
      <p:sp>
        <p:nvSpPr>
          <p:cNvPr id="20492" name="WordArt 15"/>
          <p:cNvSpPr/>
          <p:nvPr/>
        </p:nvSpPr>
        <p:spPr>
          <a:xfrm>
            <a:off x="5518150" y="4652963"/>
            <a:ext cx="187325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face</a:t>
            </a:r>
          </a:p>
        </p:txBody>
      </p:sp>
      <p:grpSp>
        <p:nvGrpSpPr>
          <p:cNvPr id="20493" name="Group 16"/>
          <p:cNvGrpSpPr/>
          <p:nvPr/>
        </p:nvGrpSpPr>
        <p:grpSpPr>
          <a:xfrm>
            <a:off x="5376863" y="2205038"/>
            <a:ext cx="2160587" cy="1152525"/>
            <a:chOff x="0" y="0"/>
            <a:chExt cx="3312" cy="1723"/>
          </a:xfrm>
        </p:grpSpPr>
        <p:pic>
          <p:nvPicPr>
            <p:cNvPr id="20508" name="Picture 17" descr="1260P930V6250-O1549"/>
            <p:cNvPicPr>
              <a:picLocks noChangeAspect="1"/>
            </p:cNvPicPr>
            <p:nvPr/>
          </p:nvPicPr>
          <p:blipFill>
            <a:blip r:embed="rId6"/>
            <a:srcRect l="22234" t="17583" r="17403" b="50818"/>
            <a:stretch>
              <a:fillRect/>
            </a:stretch>
          </p:blipFill>
          <p:spPr>
            <a:xfrm>
              <a:off x="0" y="0"/>
              <a:ext cx="3312" cy="1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509" name="Oval 18"/>
            <p:cNvSpPr/>
            <p:nvPr/>
          </p:nvSpPr>
          <p:spPr>
            <a:xfrm>
              <a:off x="318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0510" name="Oval 19"/>
            <p:cNvSpPr/>
            <p:nvPr/>
          </p:nvSpPr>
          <p:spPr>
            <a:xfrm>
              <a:off x="2676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20494" name="Rectangle 20"/>
          <p:cNvSpPr/>
          <p:nvPr/>
        </p:nvSpPr>
        <p:spPr>
          <a:xfrm>
            <a:off x="5376863" y="1916113"/>
            <a:ext cx="2232025" cy="1728787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6600" dirty="0">
              <a:latin typeface="Arial" panose="020B0604020202020204" pitchFamily="34" charset="0"/>
            </a:endParaRPr>
          </a:p>
        </p:txBody>
      </p:sp>
      <p:sp>
        <p:nvSpPr>
          <p:cNvPr id="20495" name="WordArt 21"/>
          <p:cNvSpPr/>
          <p:nvPr/>
        </p:nvSpPr>
        <p:spPr>
          <a:xfrm>
            <a:off x="5591175" y="2420938"/>
            <a:ext cx="1728788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ear</a:t>
            </a:r>
          </a:p>
        </p:txBody>
      </p:sp>
      <p:grpSp>
        <p:nvGrpSpPr>
          <p:cNvPr id="20496" name="Group 22"/>
          <p:cNvGrpSpPr/>
          <p:nvPr/>
        </p:nvGrpSpPr>
        <p:grpSpPr>
          <a:xfrm>
            <a:off x="8040688" y="4652963"/>
            <a:ext cx="2160587" cy="1152525"/>
            <a:chOff x="0" y="0"/>
            <a:chExt cx="3312" cy="1723"/>
          </a:xfrm>
        </p:grpSpPr>
        <p:pic>
          <p:nvPicPr>
            <p:cNvPr id="20505" name="Picture 23" descr="1260P930V6250-O1549"/>
            <p:cNvPicPr>
              <a:picLocks noChangeAspect="1"/>
            </p:cNvPicPr>
            <p:nvPr/>
          </p:nvPicPr>
          <p:blipFill>
            <a:blip r:embed="rId6"/>
            <a:srcRect l="22234" t="17583" r="17403" b="50818"/>
            <a:stretch>
              <a:fillRect/>
            </a:stretch>
          </p:blipFill>
          <p:spPr>
            <a:xfrm>
              <a:off x="0" y="0"/>
              <a:ext cx="3312" cy="1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506" name="Oval 24"/>
            <p:cNvSpPr/>
            <p:nvPr/>
          </p:nvSpPr>
          <p:spPr>
            <a:xfrm>
              <a:off x="318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0507" name="Oval 25"/>
            <p:cNvSpPr/>
            <p:nvPr/>
          </p:nvSpPr>
          <p:spPr>
            <a:xfrm>
              <a:off x="2676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20497" name="Rectangle 26"/>
          <p:cNvSpPr/>
          <p:nvPr/>
        </p:nvSpPr>
        <p:spPr>
          <a:xfrm>
            <a:off x="8040688" y="4437063"/>
            <a:ext cx="2232025" cy="1655762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6600" dirty="0">
              <a:latin typeface="Arial" panose="020B0604020202020204" pitchFamily="34" charset="0"/>
            </a:endParaRPr>
          </a:p>
        </p:txBody>
      </p:sp>
      <p:sp>
        <p:nvSpPr>
          <p:cNvPr id="20498" name="WordArt 27"/>
          <p:cNvSpPr/>
          <p:nvPr/>
        </p:nvSpPr>
        <p:spPr>
          <a:xfrm>
            <a:off x="8255000" y="4652963"/>
            <a:ext cx="187325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head</a:t>
            </a:r>
          </a:p>
        </p:txBody>
      </p:sp>
      <p:grpSp>
        <p:nvGrpSpPr>
          <p:cNvPr id="20499" name="Group 28"/>
          <p:cNvGrpSpPr/>
          <p:nvPr/>
        </p:nvGrpSpPr>
        <p:grpSpPr>
          <a:xfrm>
            <a:off x="2424113" y="4652963"/>
            <a:ext cx="2160587" cy="1152525"/>
            <a:chOff x="0" y="0"/>
            <a:chExt cx="3312" cy="1723"/>
          </a:xfrm>
        </p:grpSpPr>
        <p:pic>
          <p:nvPicPr>
            <p:cNvPr id="20502" name="Picture 29" descr="1260P930V6250-O1549"/>
            <p:cNvPicPr>
              <a:picLocks noChangeAspect="1"/>
            </p:cNvPicPr>
            <p:nvPr/>
          </p:nvPicPr>
          <p:blipFill>
            <a:blip r:embed="rId6"/>
            <a:srcRect l="22234" t="17583" r="17403" b="50818"/>
            <a:stretch>
              <a:fillRect/>
            </a:stretch>
          </p:blipFill>
          <p:spPr>
            <a:xfrm>
              <a:off x="0" y="0"/>
              <a:ext cx="3312" cy="1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503" name="Oval 30"/>
            <p:cNvSpPr/>
            <p:nvPr/>
          </p:nvSpPr>
          <p:spPr>
            <a:xfrm>
              <a:off x="318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0504" name="Oval 31"/>
            <p:cNvSpPr/>
            <p:nvPr/>
          </p:nvSpPr>
          <p:spPr>
            <a:xfrm>
              <a:off x="2676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20500" name="Rectangle 32"/>
          <p:cNvSpPr/>
          <p:nvPr/>
        </p:nvSpPr>
        <p:spPr>
          <a:xfrm>
            <a:off x="2424113" y="4437063"/>
            <a:ext cx="2232025" cy="1655762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6600" dirty="0">
              <a:latin typeface="Arial" panose="020B0604020202020204" pitchFamily="34" charset="0"/>
            </a:endParaRPr>
          </a:p>
        </p:txBody>
      </p:sp>
      <p:sp>
        <p:nvSpPr>
          <p:cNvPr id="20501" name="WordArt 33"/>
          <p:cNvSpPr/>
          <p:nvPr/>
        </p:nvSpPr>
        <p:spPr>
          <a:xfrm>
            <a:off x="2638425" y="4652963"/>
            <a:ext cx="187325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mouth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2"/>
          <p:cNvSpPr/>
          <p:nvPr/>
        </p:nvSpPr>
        <p:spPr>
          <a:xfrm>
            <a:off x="2522538" y="381000"/>
            <a:ext cx="7029450" cy="11207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0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Remeber and guess </a:t>
            </a:r>
          </a:p>
        </p:txBody>
      </p:sp>
      <p:pic>
        <p:nvPicPr>
          <p:cNvPr id="21507" name="Picture 3" descr="97630b3854d4c11a96ddd844"/>
          <p:cNvPicPr>
            <a:picLocks noChangeAspect="1"/>
          </p:cNvPicPr>
          <p:nvPr/>
        </p:nvPicPr>
        <p:blipFill>
          <a:blip r:embed="rId2"/>
          <a:srcRect l="12407" t="18356" r="12033" b="59726"/>
          <a:stretch>
            <a:fillRect/>
          </a:stretch>
        </p:blipFill>
        <p:spPr>
          <a:xfrm>
            <a:off x="2495550" y="1989138"/>
            <a:ext cx="2087563" cy="158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4" descr="d1aed140ae540b5c73f05dc8"/>
          <p:cNvPicPr>
            <a:picLocks noChangeAspect="1"/>
          </p:cNvPicPr>
          <p:nvPr/>
        </p:nvPicPr>
        <p:blipFill>
          <a:blip r:embed="rId3"/>
          <a:srcRect r="16966" b="59863"/>
          <a:stretch>
            <a:fillRect/>
          </a:stretch>
        </p:blipFill>
        <p:spPr>
          <a:xfrm>
            <a:off x="5159375" y="1912938"/>
            <a:ext cx="2232025" cy="166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5" descr="20071921933858"/>
          <p:cNvPicPr>
            <a:picLocks noChangeAspect="1"/>
          </p:cNvPicPr>
          <p:nvPr/>
        </p:nvPicPr>
        <p:blipFill>
          <a:blip r:embed="rId4">
            <a:clrChange>
              <a:clrFrom>
                <a:srgbClr val="ECFBFF"/>
              </a:clrFrom>
              <a:clrTo>
                <a:srgbClr val="ECFBFF">
                  <a:alpha val="0"/>
                </a:srgbClr>
              </a:clrTo>
            </a:clrChange>
          </a:blip>
          <a:srcRect l="11826" t="36470" r="62718" b="31230"/>
          <a:stretch>
            <a:fillRect/>
          </a:stretch>
        </p:blipFill>
        <p:spPr>
          <a:xfrm>
            <a:off x="7824788" y="1916113"/>
            <a:ext cx="2016125" cy="172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Picture 6" descr="200877124936612_2"/>
          <p:cNvPicPr>
            <a:picLocks noChangeAspect="1"/>
          </p:cNvPicPr>
          <p:nvPr/>
        </p:nvPicPr>
        <p:blipFill>
          <a:blip r:embed="rId5"/>
          <a:srcRect l="36946" t="33234" r="27556" b="55444"/>
          <a:stretch>
            <a:fillRect/>
          </a:stretch>
        </p:blipFill>
        <p:spPr>
          <a:xfrm>
            <a:off x="2566988" y="4652963"/>
            <a:ext cx="2016125" cy="11525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11" name="Group 7"/>
          <p:cNvGrpSpPr/>
          <p:nvPr/>
        </p:nvGrpSpPr>
        <p:grpSpPr>
          <a:xfrm>
            <a:off x="5303838" y="4652963"/>
            <a:ext cx="2160587" cy="1152525"/>
            <a:chOff x="0" y="0"/>
            <a:chExt cx="3312" cy="1723"/>
          </a:xfrm>
        </p:grpSpPr>
        <p:pic>
          <p:nvPicPr>
            <p:cNvPr id="21542" name="Picture 8" descr="1260P930V6250-O1549"/>
            <p:cNvPicPr>
              <a:picLocks noChangeAspect="1"/>
            </p:cNvPicPr>
            <p:nvPr/>
          </p:nvPicPr>
          <p:blipFill>
            <a:blip r:embed="rId6"/>
            <a:srcRect l="22234" t="17583" r="17403" b="50818"/>
            <a:stretch>
              <a:fillRect/>
            </a:stretch>
          </p:blipFill>
          <p:spPr>
            <a:xfrm>
              <a:off x="0" y="0"/>
              <a:ext cx="3312" cy="1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43" name="Oval 9"/>
            <p:cNvSpPr/>
            <p:nvPr/>
          </p:nvSpPr>
          <p:spPr>
            <a:xfrm>
              <a:off x="318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44" name="Oval 10"/>
            <p:cNvSpPr/>
            <p:nvPr/>
          </p:nvSpPr>
          <p:spPr>
            <a:xfrm>
              <a:off x="2676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21512" name="Picture 11" descr="200710103718750"/>
          <p:cNvPicPr>
            <a:picLocks noChangeAspect="1"/>
          </p:cNvPicPr>
          <p:nvPr/>
        </p:nvPicPr>
        <p:blipFill>
          <a:blip r:embed="rId7">
            <a:clrChange>
              <a:clrFrom>
                <a:srgbClr val="090B06"/>
              </a:clrFrom>
              <a:clrTo>
                <a:srgbClr val="090B06">
                  <a:alpha val="0"/>
                </a:srgbClr>
              </a:clrTo>
            </a:clrChange>
          </a:blip>
          <a:srcRect l="17513" t="12512" r="19727" b="16718"/>
          <a:stretch>
            <a:fillRect/>
          </a:stretch>
        </p:blipFill>
        <p:spPr>
          <a:xfrm>
            <a:off x="8040688" y="4394200"/>
            <a:ext cx="1944687" cy="1554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3" name="Rectangle 12"/>
          <p:cNvSpPr/>
          <p:nvPr/>
        </p:nvSpPr>
        <p:spPr>
          <a:xfrm>
            <a:off x="2424113" y="1916113"/>
            <a:ext cx="2232025" cy="1728787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6600" dirty="0">
              <a:latin typeface="Arial" panose="020B0604020202020204" pitchFamily="34" charset="0"/>
            </a:endParaRPr>
          </a:p>
        </p:txBody>
      </p:sp>
      <p:sp>
        <p:nvSpPr>
          <p:cNvPr id="21514" name="WordArt 13"/>
          <p:cNvSpPr/>
          <p:nvPr/>
        </p:nvSpPr>
        <p:spPr>
          <a:xfrm>
            <a:off x="2638425" y="2420938"/>
            <a:ext cx="187325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eye</a:t>
            </a:r>
          </a:p>
        </p:txBody>
      </p:sp>
      <p:sp>
        <p:nvSpPr>
          <p:cNvPr id="21515" name="Rectangle 14"/>
          <p:cNvSpPr/>
          <p:nvPr/>
        </p:nvSpPr>
        <p:spPr>
          <a:xfrm>
            <a:off x="5303838" y="4437063"/>
            <a:ext cx="2232025" cy="1655762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6600" dirty="0">
              <a:latin typeface="Arial" panose="020B0604020202020204" pitchFamily="34" charset="0"/>
            </a:endParaRPr>
          </a:p>
        </p:txBody>
      </p:sp>
      <p:sp>
        <p:nvSpPr>
          <p:cNvPr id="21516" name="WordArt 15"/>
          <p:cNvSpPr/>
          <p:nvPr/>
        </p:nvSpPr>
        <p:spPr>
          <a:xfrm>
            <a:off x="5518150" y="4652963"/>
            <a:ext cx="187325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face</a:t>
            </a:r>
          </a:p>
        </p:txBody>
      </p:sp>
      <p:grpSp>
        <p:nvGrpSpPr>
          <p:cNvPr id="21517" name="Group 16"/>
          <p:cNvGrpSpPr/>
          <p:nvPr/>
        </p:nvGrpSpPr>
        <p:grpSpPr>
          <a:xfrm>
            <a:off x="5376863" y="2205038"/>
            <a:ext cx="2160587" cy="1152525"/>
            <a:chOff x="0" y="0"/>
            <a:chExt cx="3312" cy="1723"/>
          </a:xfrm>
        </p:grpSpPr>
        <p:pic>
          <p:nvPicPr>
            <p:cNvPr id="21539" name="Picture 17" descr="1260P930V6250-O1549"/>
            <p:cNvPicPr>
              <a:picLocks noChangeAspect="1"/>
            </p:cNvPicPr>
            <p:nvPr/>
          </p:nvPicPr>
          <p:blipFill>
            <a:blip r:embed="rId6"/>
            <a:srcRect l="22234" t="17583" r="17403" b="50818"/>
            <a:stretch>
              <a:fillRect/>
            </a:stretch>
          </p:blipFill>
          <p:spPr>
            <a:xfrm>
              <a:off x="0" y="0"/>
              <a:ext cx="3312" cy="1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40" name="Oval 18"/>
            <p:cNvSpPr/>
            <p:nvPr/>
          </p:nvSpPr>
          <p:spPr>
            <a:xfrm>
              <a:off x="318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41" name="Oval 19"/>
            <p:cNvSpPr/>
            <p:nvPr/>
          </p:nvSpPr>
          <p:spPr>
            <a:xfrm>
              <a:off x="2676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21518" name="Rectangle 20"/>
          <p:cNvSpPr/>
          <p:nvPr/>
        </p:nvSpPr>
        <p:spPr>
          <a:xfrm>
            <a:off x="5303838" y="1916113"/>
            <a:ext cx="2232025" cy="1728787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6600" dirty="0">
              <a:latin typeface="Arial" panose="020B0604020202020204" pitchFamily="34" charset="0"/>
            </a:endParaRPr>
          </a:p>
        </p:txBody>
      </p:sp>
      <p:sp>
        <p:nvSpPr>
          <p:cNvPr id="21519" name="WordArt 21"/>
          <p:cNvSpPr/>
          <p:nvPr/>
        </p:nvSpPr>
        <p:spPr>
          <a:xfrm>
            <a:off x="5591175" y="2492375"/>
            <a:ext cx="187325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ear</a:t>
            </a:r>
          </a:p>
        </p:txBody>
      </p:sp>
      <p:grpSp>
        <p:nvGrpSpPr>
          <p:cNvPr id="21520" name="Group 22"/>
          <p:cNvGrpSpPr/>
          <p:nvPr/>
        </p:nvGrpSpPr>
        <p:grpSpPr>
          <a:xfrm>
            <a:off x="8040688" y="4652963"/>
            <a:ext cx="2160587" cy="1152525"/>
            <a:chOff x="0" y="0"/>
            <a:chExt cx="3312" cy="1723"/>
          </a:xfrm>
        </p:grpSpPr>
        <p:pic>
          <p:nvPicPr>
            <p:cNvPr id="21536" name="Picture 23" descr="1260P930V6250-O1549"/>
            <p:cNvPicPr>
              <a:picLocks noChangeAspect="1"/>
            </p:cNvPicPr>
            <p:nvPr/>
          </p:nvPicPr>
          <p:blipFill>
            <a:blip r:embed="rId6"/>
            <a:srcRect l="22234" t="17583" r="17403" b="50818"/>
            <a:stretch>
              <a:fillRect/>
            </a:stretch>
          </p:blipFill>
          <p:spPr>
            <a:xfrm>
              <a:off x="0" y="0"/>
              <a:ext cx="3312" cy="1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37" name="Oval 24"/>
            <p:cNvSpPr/>
            <p:nvPr/>
          </p:nvSpPr>
          <p:spPr>
            <a:xfrm>
              <a:off x="318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38" name="Oval 25"/>
            <p:cNvSpPr/>
            <p:nvPr/>
          </p:nvSpPr>
          <p:spPr>
            <a:xfrm>
              <a:off x="2676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21521" name="Rectangle 26"/>
          <p:cNvSpPr/>
          <p:nvPr/>
        </p:nvSpPr>
        <p:spPr>
          <a:xfrm>
            <a:off x="7967663" y="4437063"/>
            <a:ext cx="2232025" cy="1655762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6600" dirty="0">
              <a:latin typeface="Arial" panose="020B0604020202020204" pitchFamily="34" charset="0"/>
            </a:endParaRPr>
          </a:p>
        </p:txBody>
      </p:sp>
      <p:sp>
        <p:nvSpPr>
          <p:cNvPr id="21522" name="WordArt 27"/>
          <p:cNvSpPr/>
          <p:nvPr/>
        </p:nvSpPr>
        <p:spPr>
          <a:xfrm>
            <a:off x="8255000" y="4652963"/>
            <a:ext cx="187325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head</a:t>
            </a:r>
          </a:p>
        </p:txBody>
      </p:sp>
      <p:grpSp>
        <p:nvGrpSpPr>
          <p:cNvPr id="21523" name="Group 28"/>
          <p:cNvGrpSpPr/>
          <p:nvPr/>
        </p:nvGrpSpPr>
        <p:grpSpPr>
          <a:xfrm>
            <a:off x="2424113" y="4652963"/>
            <a:ext cx="2160587" cy="1152525"/>
            <a:chOff x="0" y="0"/>
            <a:chExt cx="3312" cy="1723"/>
          </a:xfrm>
        </p:grpSpPr>
        <p:pic>
          <p:nvPicPr>
            <p:cNvPr id="21533" name="Picture 29" descr="1260P930V6250-O1549"/>
            <p:cNvPicPr>
              <a:picLocks noChangeAspect="1"/>
            </p:cNvPicPr>
            <p:nvPr/>
          </p:nvPicPr>
          <p:blipFill>
            <a:blip r:embed="rId6"/>
            <a:srcRect l="22234" t="17583" r="17403" b="50818"/>
            <a:stretch>
              <a:fillRect/>
            </a:stretch>
          </p:blipFill>
          <p:spPr>
            <a:xfrm>
              <a:off x="0" y="0"/>
              <a:ext cx="3312" cy="1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34" name="Oval 30"/>
            <p:cNvSpPr/>
            <p:nvPr/>
          </p:nvSpPr>
          <p:spPr>
            <a:xfrm>
              <a:off x="318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35" name="Oval 31"/>
            <p:cNvSpPr/>
            <p:nvPr/>
          </p:nvSpPr>
          <p:spPr>
            <a:xfrm>
              <a:off x="2676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21524" name="Rectangle 32"/>
          <p:cNvSpPr/>
          <p:nvPr/>
        </p:nvSpPr>
        <p:spPr>
          <a:xfrm>
            <a:off x="2424113" y="4437063"/>
            <a:ext cx="2232025" cy="1655762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6600" dirty="0">
              <a:latin typeface="Arial" panose="020B0604020202020204" pitchFamily="34" charset="0"/>
            </a:endParaRPr>
          </a:p>
        </p:txBody>
      </p:sp>
      <p:sp>
        <p:nvSpPr>
          <p:cNvPr id="21525" name="WordArt 33"/>
          <p:cNvSpPr/>
          <p:nvPr/>
        </p:nvSpPr>
        <p:spPr>
          <a:xfrm>
            <a:off x="2638425" y="4652963"/>
            <a:ext cx="187325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mouth</a:t>
            </a:r>
          </a:p>
        </p:txBody>
      </p:sp>
      <p:pic>
        <p:nvPicPr>
          <p:cNvPr id="21526" name="Picture 34" descr="200877124936612_2"/>
          <p:cNvPicPr>
            <a:picLocks noChangeAspect="1"/>
          </p:cNvPicPr>
          <p:nvPr/>
        </p:nvPicPr>
        <p:blipFill>
          <a:blip r:embed="rId5"/>
          <a:srcRect l="36946" t="33234" r="27556" b="55444"/>
          <a:stretch>
            <a:fillRect/>
          </a:stretch>
        </p:blipFill>
        <p:spPr>
          <a:xfrm>
            <a:off x="8110538" y="2205038"/>
            <a:ext cx="2016125" cy="11525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27" name="Group 35"/>
          <p:cNvGrpSpPr/>
          <p:nvPr/>
        </p:nvGrpSpPr>
        <p:grpSpPr>
          <a:xfrm>
            <a:off x="7967663" y="2205038"/>
            <a:ext cx="2160587" cy="1152525"/>
            <a:chOff x="0" y="0"/>
            <a:chExt cx="3312" cy="1723"/>
          </a:xfrm>
        </p:grpSpPr>
        <p:pic>
          <p:nvPicPr>
            <p:cNvPr id="21530" name="Picture 36" descr="1260P930V6250-O1549"/>
            <p:cNvPicPr>
              <a:picLocks noChangeAspect="1"/>
            </p:cNvPicPr>
            <p:nvPr/>
          </p:nvPicPr>
          <p:blipFill>
            <a:blip r:embed="rId6"/>
            <a:srcRect l="22234" t="17583" r="17403" b="50818"/>
            <a:stretch>
              <a:fillRect/>
            </a:stretch>
          </p:blipFill>
          <p:spPr>
            <a:xfrm>
              <a:off x="0" y="0"/>
              <a:ext cx="3312" cy="1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31" name="Oval 37"/>
            <p:cNvSpPr/>
            <p:nvPr/>
          </p:nvSpPr>
          <p:spPr>
            <a:xfrm>
              <a:off x="318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32" name="Oval 38"/>
            <p:cNvSpPr/>
            <p:nvPr/>
          </p:nvSpPr>
          <p:spPr>
            <a:xfrm>
              <a:off x="2676" y="816"/>
              <a:ext cx="272" cy="272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21528" name="Rectangle 39"/>
          <p:cNvSpPr/>
          <p:nvPr/>
        </p:nvSpPr>
        <p:spPr>
          <a:xfrm>
            <a:off x="7896225" y="1916113"/>
            <a:ext cx="2232025" cy="1728787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6600" dirty="0">
              <a:latin typeface="Arial" panose="020B0604020202020204" pitchFamily="34" charset="0"/>
            </a:endParaRPr>
          </a:p>
        </p:txBody>
      </p:sp>
      <p:sp>
        <p:nvSpPr>
          <p:cNvPr id="21529" name="WordArt 40"/>
          <p:cNvSpPr/>
          <p:nvPr/>
        </p:nvSpPr>
        <p:spPr>
          <a:xfrm>
            <a:off x="8328025" y="2492375"/>
            <a:ext cx="1584325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nose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20090423175850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2" descr="喜羊羊"/>
          <p:cNvPicPr>
            <a:picLocks noChangeAspect="1"/>
          </p:cNvPicPr>
          <p:nvPr/>
        </p:nvPicPr>
        <p:blipFill>
          <a:blip r:embed="rId3"/>
          <a:srcRect l="7683" r="7683"/>
          <a:stretch>
            <a:fillRect/>
          </a:stretch>
        </p:blipFill>
        <p:spPr>
          <a:xfrm>
            <a:off x="4495800" y="1576388"/>
            <a:ext cx="3200400" cy="370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Picture 3" descr="未标题-2"/>
          <p:cNvPicPr>
            <a:picLocks noChangeAspect="1"/>
          </p:cNvPicPr>
          <p:nvPr/>
        </p:nvPicPr>
        <p:blipFill>
          <a:blip r:embed="rId4"/>
          <a:srcRect r="8974" b="1675"/>
          <a:stretch>
            <a:fillRect/>
          </a:stretch>
        </p:blipFill>
        <p:spPr>
          <a:xfrm>
            <a:off x="7467600" y="3352800"/>
            <a:ext cx="1846263" cy="297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4" descr="eye"/>
          <p:cNvPicPr>
            <a:picLocks noChangeAspect="1"/>
          </p:cNvPicPr>
          <p:nvPr/>
        </p:nvPicPr>
        <p:blipFill>
          <a:blip r:embed="rId5"/>
          <a:srcRect l="27441" t="25000" r="29109" b="27272"/>
          <a:stretch>
            <a:fillRect/>
          </a:stretch>
        </p:blipFill>
        <p:spPr>
          <a:xfrm>
            <a:off x="5410200" y="1981200"/>
            <a:ext cx="1447800" cy="1600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0" name="Text Box 7"/>
          <p:cNvSpPr txBox="1"/>
          <p:nvPr/>
        </p:nvSpPr>
        <p:spPr>
          <a:xfrm>
            <a:off x="4656138" y="692150"/>
            <a:ext cx="4608512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Arial" panose="020B0604020202020204" pitchFamily="34" charset="0"/>
              </a:rPr>
              <a:t>This is my …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-0.21754 -0.1833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00" y="-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20090423175850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Picture 2" descr="喜羊羊"/>
          <p:cNvPicPr>
            <a:picLocks noChangeAspect="1"/>
          </p:cNvPicPr>
          <p:nvPr/>
        </p:nvPicPr>
        <p:blipFill>
          <a:blip r:embed="rId3"/>
          <a:srcRect l="7683" r="7683"/>
          <a:stretch>
            <a:fillRect/>
          </a:stretch>
        </p:blipFill>
        <p:spPr>
          <a:xfrm>
            <a:off x="4495800" y="1576388"/>
            <a:ext cx="3200400" cy="370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9" name="Picture 3" descr="未标题-2"/>
          <p:cNvPicPr>
            <a:picLocks noChangeAspect="1"/>
          </p:cNvPicPr>
          <p:nvPr/>
        </p:nvPicPr>
        <p:blipFill>
          <a:blip r:embed="rId4"/>
          <a:srcRect r="8974" b="1675"/>
          <a:stretch>
            <a:fillRect/>
          </a:stretch>
        </p:blipFill>
        <p:spPr>
          <a:xfrm>
            <a:off x="7467600" y="3352800"/>
            <a:ext cx="1846263" cy="297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4" descr="nose"/>
          <p:cNvPicPr>
            <a:picLocks noChangeAspect="1"/>
          </p:cNvPicPr>
          <p:nvPr/>
        </p:nvPicPr>
        <p:blipFill>
          <a:blip r:embed="rId5"/>
          <a:srcRect l="26828" t="24445" r="26222" b="26666"/>
          <a:stretch>
            <a:fillRect/>
          </a:stretch>
        </p:blipFill>
        <p:spPr>
          <a:xfrm>
            <a:off x="4949825" y="2514600"/>
            <a:ext cx="1600200" cy="167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4" name="Text Box 6"/>
          <p:cNvSpPr txBox="1"/>
          <p:nvPr/>
        </p:nvSpPr>
        <p:spPr>
          <a:xfrm>
            <a:off x="4656138" y="692150"/>
            <a:ext cx="4608512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Arial" panose="020B0604020202020204" pitchFamily="34" charset="0"/>
              </a:rPr>
              <a:t>This is my …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-0.26754 -0.1055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0" y="-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20090423175850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Picture 2" descr="喜羊羊"/>
          <p:cNvPicPr>
            <a:picLocks noChangeAspect="1"/>
          </p:cNvPicPr>
          <p:nvPr/>
        </p:nvPicPr>
        <p:blipFill>
          <a:blip r:embed="rId3"/>
          <a:srcRect l="7683" r="7683"/>
          <a:stretch>
            <a:fillRect/>
          </a:stretch>
        </p:blipFill>
        <p:spPr>
          <a:xfrm>
            <a:off x="4495800" y="1576388"/>
            <a:ext cx="3200400" cy="370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3" descr="未标题-2"/>
          <p:cNvPicPr>
            <a:picLocks noChangeAspect="1"/>
          </p:cNvPicPr>
          <p:nvPr/>
        </p:nvPicPr>
        <p:blipFill>
          <a:blip r:embed="rId4"/>
          <a:srcRect r="8974" b="1675"/>
          <a:stretch>
            <a:fillRect/>
          </a:stretch>
        </p:blipFill>
        <p:spPr>
          <a:xfrm>
            <a:off x="7467600" y="3352800"/>
            <a:ext cx="1846263" cy="297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Picture 4" descr="mouth"/>
          <p:cNvPicPr>
            <a:picLocks noChangeAspect="1"/>
          </p:cNvPicPr>
          <p:nvPr/>
        </p:nvPicPr>
        <p:blipFill>
          <a:blip r:embed="rId5"/>
          <a:srcRect l="27834" t="22641" r="26620" b="24529"/>
          <a:stretch>
            <a:fillRect/>
          </a:stretch>
        </p:blipFill>
        <p:spPr>
          <a:xfrm>
            <a:off x="5127625" y="2590800"/>
            <a:ext cx="1501775" cy="175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8" name="Text Box 6"/>
          <p:cNvSpPr txBox="1"/>
          <p:nvPr/>
        </p:nvSpPr>
        <p:spPr>
          <a:xfrm>
            <a:off x="4656138" y="692150"/>
            <a:ext cx="4608512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Arial" panose="020B0604020202020204" pitchFamily="34" charset="0"/>
              </a:rPr>
              <a:t>This is my …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-0.25087 -0.0833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0" y="-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20090423175850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2" descr="喜羊羊"/>
          <p:cNvPicPr>
            <a:picLocks noChangeAspect="1"/>
          </p:cNvPicPr>
          <p:nvPr/>
        </p:nvPicPr>
        <p:blipFill>
          <a:blip r:embed="rId3"/>
          <a:srcRect l="7683" r="7683"/>
          <a:stretch>
            <a:fillRect/>
          </a:stretch>
        </p:blipFill>
        <p:spPr>
          <a:xfrm>
            <a:off x="4495800" y="1576388"/>
            <a:ext cx="3200400" cy="370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7" name="Picture 3" descr="未标题-2"/>
          <p:cNvPicPr>
            <a:picLocks noChangeAspect="1"/>
          </p:cNvPicPr>
          <p:nvPr/>
        </p:nvPicPr>
        <p:blipFill>
          <a:blip r:embed="rId4"/>
          <a:srcRect r="8974" b="1675"/>
          <a:stretch>
            <a:fillRect/>
          </a:stretch>
        </p:blipFill>
        <p:spPr>
          <a:xfrm>
            <a:off x="7467600" y="3352800"/>
            <a:ext cx="1846263" cy="297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4" descr="ear"/>
          <p:cNvPicPr>
            <a:picLocks noChangeAspect="1"/>
          </p:cNvPicPr>
          <p:nvPr/>
        </p:nvPicPr>
        <p:blipFill>
          <a:blip r:embed="rId5"/>
          <a:srcRect l="24568" t="24428" r="26295" b="23665"/>
          <a:stretch>
            <a:fillRect/>
          </a:stretch>
        </p:blipFill>
        <p:spPr>
          <a:xfrm>
            <a:off x="6172200" y="1752600"/>
            <a:ext cx="1649413" cy="175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Text Box 6"/>
          <p:cNvSpPr txBox="1"/>
          <p:nvPr/>
        </p:nvSpPr>
        <p:spPr>
          <a:xfrm>
            <a:off x="4656138" y="692150"/>
            <a:ext cx="4608512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Arial" panose="020B0604020202020204" pitchFamily="34" charset="0"/>
              </a:rPr>
              <a:t>This is my …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-0.11754 -0.2166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0" y="-1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60145" y="142240"/>
            <a:ext cx="1633855" cy="1325880"/>
          </a:xfrm>
        </p:spPr>
        <p:txBody>
          <a:bodyPr>
            <a:normAutofit fontScale="90000"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face</a:t>
            </a:r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/>
          <a:srcRect b="6660"/>
          <a:stretch>
            <a:fillRect/>
          </a:stretch>
        </p:blipFill>
        <p:spPr>
          <a:xfrm>
            <a:off x="933450" y="1953260"/>
            <a:ext cx="2783205" cy="27832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-2393" t="-2281" r="49736" b="46356"/>
          <a:stretch>
            <a:fillRect/>
          </a:stretch>
        </p:blipFill>
        <p:spPr>
          <a:xfrm>
            <a:off x="4826635" y="2132965"/>
            <a:ext cx="2453640" cy="2468880"/>
          </a:xfrm>
          <a:prstGeom prst="ellipse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0280" y="2133600"/>
            <a:ext cx="2349500" cy="259016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160145" y="5235575"/>
            <a:ext cx="25558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</a:rPr>
              <a:t>sad </a:t>
            </a:r>
            <a:r>
              <a:rPr lang="en-US" altLang="zh-CN" sz="4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face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754880" y="5235575"/>
            <a:ext cx="34010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</a:rPr>
              <a:t>happy </a:t>
            </a:r>
            <a:r>
              <a:rPr lang="en-US" altLang="zh-CN" sz="4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face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487410" y="5173980"/>
            <a:ext cx="3486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</a:rPr>
              <a:t>angry </a:t>
            </a:r>
            <a:r>
              <a:rPr lang="en-US" altLang="zh-CN" sz="4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20090423175850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2" descr="喜羊羊"/>
          <p:cNvPicPr>
            <a:picLocks noChangeAspect="1"/>
          </p:cNvPicPr>
          <p:nvPr/>
        </p:nvPicPr>
        <p:blipFill>
          <a:blip r:embed="rId3"/>
          <a:srcRect l="7683" r="7683"/>
          <a:stretch>
            <a:fillRect/>
          </a:stretch>
        </p:blipFill>
        <p:spPr>
          <a:xfrm>
            <a:off x="4495800" y="1576388"/>
            <a:ext cx="3200400" cy="370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Picture 3" descr="未标题-2"/>
          <p:cNvPicPr>
            <a:picLocks noChangeAspect="1"/>
          </p:cNvPicPr>
          <p:nvPr/>
        </p:nvPicPr>
        <p:blipFill>
          <a:blip r:embed="rId4"/>
          <a:srcRect r="8974" b="1675"/>
          <a:stretch>
            <a:fillRect/>
          </a:stretch>
        </p:blipFill>
        <p:spPr>
          <a:xfrm>
            <a:off x="4495800" y="1143000"/>
            <a:ext cx="4022725" cy="647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2" name="Picture 4" descr="未标题-2"/>
          <p:cNvPicPr>
            <a:picLocks noChangeAspect="1"/>
          </p:cNvPicPr>
          <p:nvPr/>
        </p:nvPicPr>
        <p:blipFill>
          <a:blip r:embed="rId4"/>
          <a:srcRect r="8974" b="1675"/>
          <a:stretch>
            <a:fillRect/>
          </a:stretch>
        </p:blipFill>
        <p:spPr>
          <a:xfrm>
            <a:off x="8077200" y="3581400"/>
            <a:ext cx="1751013" cy="281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3" name="Picture 5" descr="head"/>
          <p:cNvPicPr>
            <a:picLocks noChangeAspect="1"/>
          </p:cNvPicPr>
          <p:nvPr/>
        </p:nvPicPr>
        <p:blipFill>
          <a:blip r:embed="rId5"/>
          <a:srcRect l="11864" r="18645" b="30487"/>
          <a:stretch>
            <a:fillRect/>
          </a:stretch>
        </p:blipFill>
        <p:spPr>
          <a:xfrm>
            <a:off x="4267200" y="1219200"/>
            <a:ext cx="3352800" cy="3286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7" name="Text Box 7"/>
          <p:cNvSpPr txBox="1"/>
          <p:nvPr/>
        </p:nvSpPr>
        <p:spPr>
          <a:xfrm>
            <a:off x="4656138" y="692150"/>
            <a:ext cx="4608512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Arial" panose="020B0604020202020204" pitchFamily="34" charset="0"/>
              </a:rPr>
              <a:t>This is my …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u=218272848,3879194839&amp;fm=3&amp;gp=0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800" y="2060575"/>
            <a:ext cx="1296988" cy="129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Picture 6" descr="u=775523064,454818976&amp;fm=0&amp;gp=0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288" y="1989138"/>
            <a:ext cx="1223962" cy="136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7" descr="u=2021653032,2835384752&amp;fm=0&amp;gp=0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700" y="4724400"/>
            <a:ext cx="792163" cy="129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5" name="Picture 8" descr="u=2432402757,2065760253&amp;fm=3&amp;gp=0[1]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288" y="4868863"/>
            <a:ext cx="1439862" cy="1003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6" name="WordArt 9"/>
          <p:cNvSpPr>
            <a:spLocks noTextEdit="1"/>
          </p:cNvSpPr>
          <p:nvPr/>
        </p:nvSpPr>
        <p:spPr>
          <a:xfrm>
            <a:off x="5016500" y="476250"/>
            <a:ext cx="2057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10000"/>
          </a:bodyPr>
          <a:lstStyle/>
          <a:p>
            <a:pPr algn="ctr" eaLnBrk="0" hangingPunct="0"/>
            <a:r>
              <a:rPr lang="zh-CN" altLang="en-US" sz="54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我会选</a:t>
            </a:r>
          </a:p>
        </p:txBody>
      </p:sp>
      <p:sp>
        <p:nvSpPr>
          <p:cNvPr id="15367" name="Text Box 10"/>
          <p:cNvSpPr txBox="1"/>
          <p:nvPr/>
        </p:nvSpPr>
        <p:spPr>
          <a:xfrm>
            <a:off x="3648075" y="2205038"/>
            <a:ext cx="180022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AutoNum type="alphaUcPeriod"/>
            </a:pPr>
            <a:r>
              <a:rPr lang="en-US" altLang="zh-CN" sz="2400" b="1" dirty="0">
                <a:latin typeface="Arial" panose="020B0604020202020204" pitchFamily="34" charset="0"/>
              </a:rPr>
              <a:t>nose</a:t>
            </a:r>
          </a:p>
          <a:p>
            <a:pPr marL="342900" indent="-342900">
              <a:spcBef>
                <a:spcPct val="50000"/>
              </a:spcBef>
              <a:buAutoNum type="alphaUcPeriod"/>
            </a:pPr>
            <a:r>
              <a:rPr lang="en-US" altLang="zh-CN" sz="2400" b="1" dirty="0">
                <a:latin typeface="Arial" panose="020B0604020202020204" pitchFamily="34" charset="0"/>
              </a:rPr>
              <a:t>eye</a:t>
            </a:r>
          </a:p>
        </p:txBody>
      </p:sp>
      <p:sp>
        <p:nvSpPr>
          <p:cNvPr id="15368" name="Text Box 11"/>
          <p:cNvSpPr txBox="1"/>
          <p:nvPr/>
        </p:nvSpPr>
        <p:spPr>
          <a:xfrm>
            <a:off x="8183563" y="2205038"/>
            <a:ext cx="2159000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Arial" panose="020B0604020202020204" pitchFamily="34" charset="0"/>
              </a:rPr>
              <a:t>A.nose</a:t>
            </a: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Arial" panose="020B0604020202020204" pitchFamily="34" charset="0"/>
              </a:rPr>
              <a:t>B.hand</a:t>
            </a:r>
          </a:p>
        </p:txBody>
      </p:sp>
      <p:sp>
        <p:nvSpPr>
          <p:cNvPr id="15369" name="Text Box 12"/>
          <p:cNvSpPr txBox="1"/>
          <p:nvPr/>
        </p:nvSpPr>
        <p:spPr>
          <a:xfrm>
            <a:off x="3648075" y="4941888"/>
            <a:ext cx="1655763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AutoNum type="alphaUcPeriod"/>
            </a:pPr>
            <a:r>
              <a:rPr lang="en-US" altLang="zh-CN" sz="2400" b="1" dirty="0">
                <a:latin typeface="Arial" panose="020B0604020202020204" pitchFamily="34" charset="0"/>
              </a:rPr>
              <a:t>mouth</a:t>
            </a:r>
          </a:p>
          <a:p>
            <a:pPr marL="342900" indent="-342900">
              <a:spcBef>
                <a:spcPct val="50000"/>
              </a:spcBef>
              <a:buAutoNum type="alphaUcPeriod"/>
            </a:pPr>
            <a:r>
              <a:rPr lang="en-US" altLang="zh-CN" sz="2400" b="1" dirty="0">
                <a:latin typeface="Arial" panose="020B0604020202020204" pitchFamily="34" charset="0"/>
              </a:rPr>
              <a:t>face</a:t>
            </a:r>
          </a:p>
        </p:txBody>
      </p:sp>
      <p:sp>
        <p:nvSpPr>
          <p:cNvPr id="15370" name="Text Box 13"/>
          <p:cNvSpPr txBox="1"/>
          <p:nvPr/>
        </p:nvSpPr>
        <p:spPr>
          <a:xfrm>
            <a:off x="7896225" y="4941888"/>
            <a:ext cx="2087563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AutoNum type="alphaUcPeriod"/>
            </a:pPr>
            <a:r>
              <a:rPr lang="en-US" altLang="zh-CN" sz="2400" b="1" dirty="0">
                <a:latin typeface="Arial" panose="020B0604020202020204" pitchFamily="34" charset="0"/>
              </a:rPr>
              <a:t>head</a:t>
            </a:r>
          </a:p>
          <a:p>
            <a:pPr marL="342900" indent="-342900">
              <a:spcBef>
                <a:spcPct val="50000"/>
              </a:spcBef>
              <a:buAutoNum type="alphaUcPeriod"/>
            </a:pPr>
            <a:r>
              <a:rPr lang="en-US" altLang="zh-CN" sz="2400" b="1" dirty="0">
                <a:latin typeface="Arial" panose="020B0604020202020204" pitchFamily="34" charset="0"/>
              </a:rPr>
              <a:t>ear</a:t>
            </a:r>
          </a:p>
        </p:txBody>
      </p:sp>
      <p:sp>
        <p:nvSpPr>
          <p:cNvPr id="14350" name="Text Box 14"/>
          <p:cNvSpPr txBox="1"/>
          <p:nvPr/>
        </p:nvSpPr>
        <p:spPr>
          <a:xfrm>
            <a:off x="3792538" y="6021388"/>
            <a:ext cx="13684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FF33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4351" name="Text Box 15"/>
          <p:cNvSpPr txBox="1"/>
          <p:nvPr/>
        </p:nvSpPr>
        <p:spPr>
          <a:xfrm>
            <a:off x="7967663" y="5949950"/>
            <a:ext cx="13684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FF3300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4353" name="Text Box 17"/>
          <p:cNvSpPr txBox="1"/>
          <p:nvPr/>
        </p:nvSpPr>
        <p:spPr>
          <a:xfrm>
            <a:off x="8401050" y="3284538"/>
            <a:ext cx="13684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FF33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4354" name="Text Box 18"/>
          <p:cNvSpPr txBox="1"/>
          <p:nvPr/>
        </p:nvSpPr>
        <p:spPr>
          <a:xfrm>
            <a:off x="3792538" y="3357563"/>
            <a:ext cx="13684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FF3300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5375" name="Text Box 19"/>
          <p:cNvSpPr txBox="1"/>
          <p:nvPr/>
        </p:nvSpPr>
        <p:spPr>
          <a:xfrm>
            <a:off x="2208213" y="3500438"/>
            <a:ext cx="1296987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5376" name="Text Box 20"/>
          <p:cNvSpPr txBox="1"/>
          <p:nvPr/>
        </p:nvSpPr>
        <p:spPr>
          <a:xfrm>
            <a:off x="6959600" y="3429000"/>
            <a:ext cx="100806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5377" name="Text Box 21"/>
          <p:cNvSpPr txBox="1"/>
          <p:nvPr/>
        </p:nvSpPr>
        <p:spPr>
          <a:xfrm>
            <a:off x="2279650" y="5949950"/>
            <a:ext cx="93503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5378" name="Text Box 22"/>
          <p:cNvSpPr txBox="1"/>
          <p:nvPr/>
        </p:nvSpPr>
        <p:spPr>
          <a:xfrm>
            <a:off x="6672263" y="6165850"/>
            <a:ext cx="100806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0" grpId="0"/>
      <p:bldP spid="14351" grpId="0"/>
      <p:bldP spid="14353" grpId="0"/>
      <p:bldP spid="1435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新增 (1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WordArt 3"/>
          <p:cNvSpPr/>
          <p:nvPr/>
        </p:nvSpPr>
        <p:spPr>
          <a:xfrm rot="-837184">
            <a:off x="2274888" y="879475"/>
            <a:ext cx="46863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0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1080000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Play a game!</a:t>
            </a:r>
          </a:p>
        </p:txBody>
      </p:sp>
      <p:pic>
        <p:nvPicPr>
          <p:cNvPr id="44036" name="Picture 4" descr="鼻子"/>
          <p:cNvPicPr>
            <a:picLocks noChangeAspect="1"/>
          </p:cNvPicPr>
          <p:nvPr/>
        </p:nvPicPr>
        <p:blipFill>
          <a:blip r:embed="rId4"/>
          <a:srcRect l="31874" t="52124" r="34375" b="-1958"/>
          <a:stretch>
            <a:fillRect/>
          </a:stretch>
        </p:blipFill>
        <p:spPr>
          <a:xfrm>
            <a:off x="4556125" y="2743200"/>
            <a:ext cx="3124200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Picture 5" descr="鼻子"/>
          <p:cNvPicPr>
            <a:picLocks noChangeAspect="1"/>
          </p:cNvPicPr>
          <p:nvPr/>
        </p:nvPicPr>
        <p:blipFill>
          <a:blip r:embed="rId4"/>
          <a:srcRect l="31874" t="52124" r="34375" b="-1958"/>
          <a:stretch>
            <a:fillRect/>
          </a:stretch>
        </p:blipFill>
        <p:spPr>
          <a:xfrm>
            <a:off x="-95250" y="7245350"/>
            <a:ext cx="1979613" cy="1462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8" name="Text Box 6"/>
          <p:cNvSpPr txBox="1"/>
          <p:nvPr/>
        </p:nvSpPr>
        <p:spPr>
          <a:xfrm>
            <a:off x="4700588" y="4537075"/>
            <a:ext cx="312420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9600" dirty="0">
                <a:solidFill>
                  <a:schemeClr val="accent2"/>
                </a:solidFill>
                <a:latin typeface="Arial" panose="020B0604020202020204" pitchFamily="34" charset="0"/>
              </a:rPr>
              <a:t>nose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34 -0.1544 L 0.74132 -1.4150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00" y="-6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新增 (1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WordArt 3"/>
          <p:cNvSpPr/>
          <p:nvPr/>
        </p:nvSpPr>
        <p:spPr>
          <a:xfrm rot="-837184">
            <a:off x="2274888" y="879475"/>
            <a:ext cx="46863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0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1080000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Play a game!</a:t>
            </a:r>
          </a:p>
        </p:txBody>
      </p:sp>
      <p:pic>
        <p:nvPicPr>
          <p:cNvPr id="45060" name="Picture 4" descr="嘴巴"/>
          <p:cNvPicPr>
            <a:picLocks noChangeAspect="1"/>
          </p:cNvPicPr>
          <p:nvPr/>
        </p:nvPicPr>
        <p:blipFill>
          <a:blip r:embed="rId4"/>
          <a:srcRect l="3751" t="33626" r="2499" b="2333"/>
          <a:stretch>
            <a:fillRect/>
          </a:stretch>
        </p:blipFill>
        <p:spPr>
          <a:xfrm>
            <a:off x="1524000" y="6858000"/>
            <a:ext cx="19812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1" name="Picture 5" descr="嘴巴"/>
          <p:cNvPicPr>
            <a:picLocks noChangeAspect="1"/>
          </p:cNvPicPr>
          <p:nvPr/>
        </p:nvPicPr>
        <p:blipFill>
          <a:blip r:embed="rId4"/>
          <a:srcRect l="3751" t="33626" r="2499" b="2333"/>
          <a:stretch>
            <a:fillRect/>
          </a:stretch>
        </p:blipFill>
        <p:spPr>
          <a:xfrm>
            <a:off x="4191000" y="2492375"/>
            <a:ext cx="3657600" cy="243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62" name="Text Box 6"/>
          <p:cNvSpPr txBox="1"/>
          <p:nvPr/>
        </p:nvSpPr>
        <p:spPr>
          <a:xfrm>
            <a:off x="4297363" y="4652963"/>
            <a:ext cx="388620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9600" dirty="0">
                <a:solidFill>
                  <a:schemeClr val="accent2"/>
                </a:solidFill>
                <a:latin typeface="Arial" panose="020B0604020202020204" pitchFamily="34" charset="0"/>
              </a:rPr>
              <a:t>mouth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198 0.45417 L 0.92709 -1.1675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00" y="-8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新增 (1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WordArt 3"/>
          <p:cNvSpPr/>
          <p:nvPr/>
        </p:nvSpPr>
        <p:spPr>
          <a:xfrm rot="-837184">
            <a:off x="2274888" y="879475"/>
            <a:ext cx="46863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0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1080000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Play a game!</a:t>
            </a:r>
          </a:p>
        </p:txBody>
      </p:sp>
      <p:pic>
        <p:nvPicPr>
          <p:cNvPr id="46084" name="Picture 4" descr="宝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988" y="6858000"/>
            <a:ext cx="1979612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5" name="Picture 5" descr="宝宝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4310063" y="2270125"/>
            <a:ext cx="3657600" cy="2743200"/>
          </a:xfrm>
        </p:spPr>
      </p:pic>
      <p:sp>
        <p:nvSpPr>
          <p:cNvPr id="46086" name="Text Box 6"/>
          <p:cNvSpPr txBox="1"/>
          <p:nvPr/>
        </p:nvSpPr>
        <p:spPr>
          <a:xfrm>
            <a:off x="5084763" y="4724400"/>
            <a:ext cx="266700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9600" dirty="0">
                <a:solidFill>
                  <a:schemeClr val="accent2"/>
                </a:solidFill>
                <a:latin typeface="Arial" panose="020B0604020202020204" pitchFamily="34" charset="0"/>
              </a:rPr>
              <a:t>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6763E-6 L 1.05834 -1.276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00" y="-6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新增 (1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07" name="Text Box 3"/>
          <p:cNvSpPr txBox="1"/>
          <p:nvPr/>
        </p:nvSpPr>
        <p:spPr>
          <a:xfrm>
            <a:off x="4718050" y="4610100"/>
            <a:ext cx="411480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9600" dirty="0">
                <a:solidFill>
                  <a:schemeClr val="accent2"/>
                </a:solidFill>
                <a:latin typeface="Arial" panose="020B0604020202020204" pitchFamily="34" charset="0"/>
              </a:rPr>
              <a:t> h</a:t>
            </a:r>
            <a:r>
              <a:rPr lang="en-US" altLang="zh-CN" sz="9600" dirty="0">
                <a:solidFill>
                  <a:schemeClr val="accent2"/>
                </a:solidFill>
                <a:latin typeface="Arial" panose="020B0604020202020204" pitchFamily="34" charset="0"/>
              </a:rPr>
              <a:t>ead</a:t>
            </a:r>
            <a:endParaRPr lang="zh-CN" altLang="zh-CN" sz="96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5604" name="WordArt 4"/>
          <p:cNvSpPr/>
          <p:nvPr/>
        </p:nvSpPr>
        <p:spPr>
          <a:xfrm rot="-837184">
            <a:off x="2274888" y="879475"/>
            <a:ext cx="46863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0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1080000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Play a game!</a:t>
            </a:r>
          </a:p>
        </p:txBody>
      </p:sp>
      <p:pic>
        <p:nvPicPr>
          <p:cNvPr id="47109" name="Picture 5" descr="精致 (25)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73" r="22607" b="50000"/>
          <a:stretch>
            <a:fillRect/>
          </a:stretch>
        </p:blipFill>
        <p:spPr>
          <a:xfrm>
            <a:off x="-166687" y="7100888"/>
            <a:ext cx="1941512" cy="1581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精致 (25)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73" r="22607" b="50000"/>
          <a:stretch>
            <a:fillRect/>
          </a:stretch>
        </p:blipFill>
        <p:spPr>
          <a:xfrm>
            <a:off x="4800600" y="2420938"/>
            <a:ext cx="2592388" cy="2397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1.22448 -1.3122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0" y="-6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471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精致 (5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WordArt 3"/>
          <p:cNvSpPr/>
          <p:nvPr/>
        </p:nvSpPr>
        <p:spPr>
          <a:xfrm rot="-837184">
            <a:off x="2295525" y="1049338"/>
            <a:ext cx="4686300" cy="1350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zh-CN" altLang="en-US" sz="60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1080000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Let's find.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972"/>
          <a:stretch>
            <a:fillRect/>
          </a:stretch>
        </p:blipFill>
        <p:spPr>
          <a:xfrm>
            <a:off x="3287713" y="188913"/>
            <a:ext cx="5108575" cy="638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27" name="Picture 3" descr="活泼 (28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075" y="-25400"/>
            <a:ext cx="5713413" cy="6856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28" name="Picture 4" descr="活泼 (28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0" y="0"/>
            <a:ext cx="5715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elephant010"/>
          <p:cNvPicPr>
            <a:picLocks noChangeAspect="1"/>
          </p:cNvPicPr>
          <p:nvPr/>
        </p:nvPicPr>
        <p:blipFill>
          <a:blip r:embed="rId2"/>
          <a:srcRect b="2112"/>
          <a:stretch>
            <a:fillRect/>
          </a:stretch>
        </p:blipFill>
        <p:spPr>
          <a:xfrm>
            <a:off x="1524000" y="0"/>
            <a:ext cx="54419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WordArt 3"/>
          <p:cNvSpPr/>
          <p:nvPr/>
        </p:nvSpPr>
        <p:spPr>
          <a:xfrm>
            <a:off x="6600825" y="1773238"/>
            <a:ext cx="3709988" cy="145256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Thank you!</a:t>
            </a:r>
          </a:p>
        </p:txBody>
      </p:sp>
      <p:pic>
        <p:nvPicPr>
          <p:cNvPr id="53252" name="Picture 4" descr="活泼 (249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763" y="4076700"/>
            <a:ext cx="1614487" cy="17287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图片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75"/>
          <a:stretch>
            <a:fillRect/>
          </a:stretch>
        </p:blipFill>
        <p:spPr>
          <a:xfrm>
            <a:off x="4079875" y="0"/>
            <a:ext cx="4284663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5" name="Picture 3" descr="活泼 (28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075" y="-25400"/>
            <a:ext cx="5713413" cy="6856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6" name="Picture 4" descr="活泼 (28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0" y="0"/>
            <a:ext cx="5715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/>
          <a:srcRect l="17858" t="2730" r="17271" b="16288"/>
          <a:stretch>
            <a:fillRect/>
          </a:stretch>
        </p:blipFill>
        <p:spPr>
          <a:xfrm>
            <a:off x="2038350" y="451485"/>
            <a:ext cx="8115300" cy="5699125"/>
          </a:xfrm>
          <a:prstGeom prst="rect">
            <a:avLst/>
          </a:prstGeom>
        </p:spPr>
      </p:pic>
      <p:sp>
        <p:nvSpPr>
          <p:cNvPr id="5" name="单圆角矩形 4"/>
          <p:cNvSpPr/>
          <p:nvPr/>
        </p:nvSpPr>
        <p:spPr>
          <a:xfrm>
            <a:off x="6513195" y="2206625"/>
            <a:ext cx="750570" cy="28511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标注 5"/>
          <p:cNvSpPr/>
          <p:nvPr/>
        </p:nvSpPr>
        <p:spPr>
          <a:xfrm>
            <a:off x="7993380" y="3675380"/>
            <a:ext cx="3266440" cy="783590"/>
          </a:xfrm>
          <a:prstGeom prst="wedgeRectCallou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088630" y="3783965"/>
            <a:ext cx="3245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Touch</a:t>
            </a:r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 your </a:t>
            </a:r>
            <a:r>
              <a:rPr lang="en-US" altLang="zh-CN" sz="2800" b="1">
                <a:solidFill>
                  <a:srgbClr val="0070C0"/>
                </a:solidFill>
                <a:latin typeface="Comic Sans MS" panose="030F0702030302020204" charset="0"/>
                <a:cs typeface="Comic Sans MS" panose="030F0702030302020204" charset="0"/>
              </a:rPr>
              <a:t>nose</a:t>
            </a:r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.</a:t>
            </a:r>
          </a:p>
        </p:txBody>
      </p:sp>
      <p:pic>
        <p:nvPicPr>
          <p:cNvPr id="8" name="new_1l2_m4u1a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4315" y="6150610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bldLvl="0" animBg="1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3181141_233425002_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0"/>
            <a:ext cx="43529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WordArt 3"/>
          <p:cNvSpPr/>
          <p:nvPr/>
        </p:nvSpPr>
        <p:spPr>
          <a:xfrm>
            <a:off x="6456363" y="2552700"/>
            <a:ext cx="3709987" cy="1452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Thank you!</a:t>
            </a:r>
          </a:p>
        </p:txBody>
      </p:sp>
      <p:pic>
        <p:nvPicPr>
          <p:cNvPr id="55300" name="Picture 4" descr="活泼 (249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425" y="4365625"/>
            <a:ext cx="1614488" cy="17287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2"/>
          <p:cNvPicPr>
            <a:picLocks noChangeAspect="1"/>
          </p:cNvPicPr>
          <p:nvPr/>
        </p:nvPicPr>
        <p:blipFill>
          <a:blip r:embed="rId2">
            <a:clrChange>
              <a:clrFrom>
                <a:srgbClr val="ECFFFF"/>
              </a:clrFrom>
              <a:clrTo>
                <a:srgbClr val="EC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7850" y="76200"/>
            <a:ext cx="8604250" cy="678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3" name="Picture 3" descr="活泼 (28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075" y="-25400"/>
            <a:ext cx="5713413" cy="6856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4" name="Picture 4" descr="活泼 (28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0" y="0"/>
            <a:ext cx="5715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20071921933858"/>
          <p:cNvPicPr>
            <a:picLocks noChangeAspect="1"/>
          </p:cNvPicPr>
          <p:nvPr/>
        </p:nvPicPr>
        <p:blipFill>
          <a:blip r:embed="rId2">
            <a:clrChange>
              <a:clrFrom>
                <a:srgbClr val="ECFBFF"/>
              </a:clrFrom>
              <a:clrTo>
                <a:srgbClr val="ECFB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3975" y="333375"/>
            <a:ext cx="7920038" cy="6242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WordArt 3"/>
          <p:cNvSpPr/>
          <p:nvPr/>
        </p:nvSpPr>
        <p:spPr>
          <a:xfrm>
            <a:off x="1665288" y="1616075"/>
            <a:ext cx="3709987" cy="1452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Thank you!</a:t>
            </a:r>
          </a:p>
        </p:txBody>
      </p:sp>
      <p:pic>
        <p:nvPicPr>
          <p:cNvPr id="57348" name="Picture 4" descr="活泼 (249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988" y="3429000"/>
            <a:ext cx="1614487" cy="17287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796"/>
          <a:stretch>
            <a:fillRect/>
          </a:stretch>
        </p:blipFill>
        <p:spPr>
          <a:xfrm>
            <a:off x="4656138" y="260350"/>
            <a:ext cx="3228975" cy="6597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71" name="Picture 3" descr="活泼 (28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075" y="-25400"/>
            <a:ext cx="5713413" cy="6856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72" name="Picture 4" descr="活泼 (28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0" y="0"/>
            <a:ext cx="5715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2007127103555222_2"/>
          <p:cNvPicPr>
            <a:picLocks noChangeAspect="1"/>
          </p:cNvPicPr>
          <p:nvPr/>
        </p:nvPicPr>
        <p:blipFill>
          <a:blip r:embed="rId2"/>
          <a:srcRect b="4190"/>
          <a:stretch>
            <a:fillRect/>
          </a:stretch>
        </p:blipFill>
        <p:spPr>
          <a:xfrm>
            <a:off x="1703388" y="115888"/>
            <a:ext cx="3228975" cy="6570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19" name="WordArt 3"/>
          <p:cNvSpPr/>
          <p:nvPr/>
        </p:nvSpPr>
        <p:spPr>
          <a:xfrm>
            <a:off x="5842000" y="2481263"/>
            <a:ext cx="3709988" cy="145256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Thank you!</a:t>
            </a:r>
          </a:p>
        </p:txBody>
      </p:sp>
      <p:pic>
        <p:nvPicPr>
          <p:cNvPr id="59396" name="Picture 4" descr="活泼 (249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538" y="4652963"/>
            <a:ext cx="1614487" cy="1728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图片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888" y="0"/>
            <a:ext cx="65119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19" name="Picture 3" descr="活泼 (28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075" y="-25400"/>
            <a:ext cx="5713413" cy="6856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20" name="Picture 4" descr="活泼 (28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0" y="0"/>
            <a:ext cx="5715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20081219134030308_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4613" y="188913"/>
            <a:ext cx="6480175" cy="6481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7" name="WordArt 3"/>
          <p:cNvSpPr/>
          <p:nvPr/>
        </p:nvSpPr>
        <p:spPr>
          <a:xfrm>
            <a:off x="6743700" y="1760538"/>
            <a:ext cx="3709988" cy="145256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Thank you!</a:t>
            </a:r>
          </a:p>
        </p:txBody>
      </p:sp>
      <p:pic>
        <p:nvPicPr>
          <p:cNvPr id="61444" name="Picture 4" descr="活泼 (249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125" y="4581525"/>
            <a:ext cx="1614488" cy="17287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活泼 (28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5715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1" name="Picture 3" descr="025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499" r="6778" b="3349"/>
          <a:stretch>
            <a:fillRect/>
          </a:stretch>
        </p:blipFill>
        <p:spPr>
          <a:xfrm>
            <a:off x="3071813" y="0"/>
            <a:ext cx="58801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2" name="Rectangle 4"/>
          <p:cNvSpPr/>
          <p:nvPr/>
        </p:nvSpPr>
        <p:spPr>
          <a:xfrm>
            <a:off x="3719513" y="0"/>
            <a:ext cx="4464050" cy="4005263"/>
          </a:xfrm>
          <a:prstGeom prst="rect">
            <a:avLst/>
          </a:prstGeom>
          <a:solidFill>
            <a:schemeClr val="bg1"/>
          </a:solidFill>
          <a:ln w="9525" cap="flat" cmpd="sng">
            <a:prstDash val="solid"/>
            <a:miter/>
            <a:headEnd type="none" w="med" len="med"/>
            <a:tailEnd type="none" w="med" len="med"/>
          </a:ln>
          <a:scene3d>
            <a:camera prst="legacyPerspectiveTopRight">
              <a:rot lat="0" lon="0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zh-CN" altLang="zh-CN" dirty="0">
              <a:latin typeface="Arial" panose="020B0604020202020204" pitchFamily="34" charset="0"/>
            </a:endParaRPr>
          </a:p>
        </p:txBody>
      </p:sp>
      <p:pic>
        <p:nvPicPr>
          <p:cNvPr id="62469" name="Picture 5" descr="活泼 (28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0"/>
            <a:ext cx="5715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025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499" r="6778" b="3349"/>
          <a:stretch>
            <a:fillRect/>
          </a:stretch>
        </p:blipFill>
        <p:spPr>
          <a:xfrm>
            <a:off x="4787900" y="0"/>
            <a:ext cx="58801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5" name="WordArt 3"/>
          <p:cNvSpPr/>
          <p:nvPr/>
        </p:nvSpPr>
        <p:spPr>
          <a:xfrm>
            <a:off x="1665288" y="1184275"/>
            <a:ext cx="3709987" cy="1452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Thank you!</a:t>
            </a:r>
          </a:p>
        </p:txBody>
      </p:sp>
      <p:pic>
        <p:nvPicPr>
          <p:cNvPr id="63492" name="Picture 4" descr="活泼 (249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088" y="4724400"/>
            <a:ext cx="1614487" cy="17287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10074275" imgH="6317615"/>
        </mc:Choice>
        <mc:Fallback>
          <p:control r:id="rId1" imgW="10074275" imgH="6317615">
            <p:pic>
              <p:nvPicPr>
                <p:cNvPr id="4" name="Host Control  3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89025" y="163830"/>
                  <a:ext cx="10074275" cy="631761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00877124936612_2"/>
          <p:cNvPicPr>
            <a:picLocks noChangeAspect="1"/>
          </p:cNvPicPr>
          <p:nvPr/>
        </p:nvPicPr>
        <p:blipFill>
          <a:blip r:embed="rId2"/>
          <a:srcRect l="36946" t="33234" r="27556" b="55444"/>
          <a:stretch>
            <a:fillRect/>
          </a:stretch>
        </p:blipFill>
        <p:spPr>
          <a:xfrm>
            <a:off x="3719513" y="1916113"/>
            <a:ext cx="4968875" cy="1584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WordArt 3"/>
          <p:cNvSpPr/>
          <p:nvPr/>
        </p:nvSpPr>
        <p:spPr>
          <a:xfrm>
            <a:off x="4295775" y="4149725"/>
            <a:ext cx="4032250" cy="1452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mouth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877124936612_2"/>
          <p:cNvPicPr>
            <a:picLocks noChangeAspect="1"/>
          </p:cNvPicPr>
          <p:nvPr/>
        </p:nvPicPr>
        <p:blipFill>
          <a:blip r:embed="rId2"/>
          <a:srcRect l="34682" r="26807" b="53180"/>
          <a:stretch>
            <a:fillRect/>
          </a:stretch>
        </p:blipFill>
        <p:spPr>
          <a:xfrm>
            <a:off x="4367213" y="188913"/>
            <a:ext cx="3671887" cy="4464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2248351_085236073314_2"/>
          <p:cNvPicPr>
            <a:picLocks noChangeAspect="1"/>
          </p:cNvPicPr>
          <p:nvPr/>
        </p:nvPicPr>
        <p:blipFill>
          <a:blip r:embed="rId3">
            <a:clrChange>
              <a:clrFrom>
                <a:srgbClr val="03080B"/>
              </a:clrFrom>
              <a:clrTo>
                <a:srgbClr val="03080B">
                  <a:alpha val="0"/>
                </a:srgbClr>
              </a:clrTo>
            </a:clrChange>
          </a:blip>
          <a:srcRect l="19441" t="16971" r="3154" b="23524"/>
          <a:stretch>
            <a:fillRect/>
          </a:stretch>
        </p:blipFill>
        <p:spPr>
          <a:xfrm>
            <a:off x="7607300" y="3284538"/>
            <a:ext cx="2376488" cy="1296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4" name="WordArt 4"/>
          <p:cNvSpPr/>
          <p:nvPr/>
        </p:nvSpPr>
        <p:spPr>
          <a:xfrm>
            <a:off x="2351088" y="5013325"/>
            <a:ext cx="7561262" cy="1452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Touch your       .</a:t>
            </a:r>
          </a:p>
        </p:txBody>
      </p:sp>
      <p:sp>
        <p:nvSpPr>
          <p:cNvPr id="10245" name="Line 5"/>
          <p:cNvSpPr/>
          <p:nvPr/>
        </p:nvSpPr>
        <p:spPr>
          <a:xfrm>
            <a:off x="6959600" y="6381750"/>
            <a:ext cx="2952750" cy="0"/>
          </a:xfrm>
          <a:prstGeom prst="line">
            <a:avLst/>
          </a:prstGeom>
          <a:ln w="76200" cap="flat" cmpd="sng">
            <a:solidFill>
              <a:srgbClr val="0099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246" name="WordArt 6"/>
          <p:cNvSpPr/>
          <p:nvPr/>
        </p:nvSpPr>
        <p:spPr>
          <a:xfrm>
            <a:off x="6959600" y="4941888"/>
            <a:ext cx="2735263" cy="13668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600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mouth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8 -3.33333E-6 L -0.05104 0.0002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97630b3854d4c11a96ddd844"/>
          <p:cNvPicPr>
            <a:picLocks noChangeAspect="1"/>
          </p:cNvPicPr>
          <p:nvPr/>
        </p:nvPicPr>
        <p:blipFill>
          <a:blip r:embed="rId2"/>
          <a:srcRect l="12407" t="18356" r="56017" b="58922"/>
          <a:stretch>
            <a:fillRect/>
          </a:stretch>
        </p:blipFill>
        <p:spPr>
          <a:xfrm>
            <a:off x="4530090" y="1696085"/>
            <a:ext cx="2016125" cy="201612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3075" name="WordArt 3"/>
          <p:cNvSpPr/>
          <p:nvPr/>
        </p:nvSpPr>
        <p:spPr>
          <a:xfrm>
            <a:off x="4440555" y="4508500"/>
            <a:ext cx="3319145" cy="145288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6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eye</a:t>
            </a:r>
          </a:p>
        </p:txBody>
      </p:sp>
      <p:pic>
        <p:nvPicPr>
          <p:cNvPr id="4098" name="Picture 2" descr="97630b3854d4c11a96ddd844"/>
          <p:cNvPicPr>
            <a:picLocks noChangeAspect="1"/>
          </p:cNvPicPr>
          <p:nvPr/>
        </p:nvPicPr>
        <p:blipFill>
          <a:blip r:embed="rId2"/>
          <a:srcRect l="56315" t="17149" r="11267" b="56423"/>
          <a:stretch>
            <a:fillRect/>
          </a:stretch>
        </p:blipFill>
        <p:spPr>
          <a:xfrm>
            <a:off x="7233920" y="1696085"/>
            <a:ext cx="1880235" cy="213296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2" name="WordArt 3"/>
          <p:cNvSpPr/>
          <p:nvPr/>
        </p:nvSpPr>
        <p:spPr>
          <a:xfrm>
            <a:off x="7983855" y="4572635"/>
            <a:ext cx="1003300" cy="104203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 fontScale="97500" lnSpcReduction="10000"/>
          </a:bodyPr>
          <a:lstStyle/>
          <a:p>
            <a:pPr algn="ctr" eaLnBrk="0" hangingPunct="0"/>
            <a:r>
              <a:rPr lang="en-US" altLang="zh-CN" sz="6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heme/theme1.xml><?xml version="1.0" encoding="utf-8"?>
<a:theme xmlns:a="http://schemas.openxmlformats.org/drawingml/2006/main" name="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274</Words>
  <Application>Microsoft Office PowerPoint</Application>
  <PresentationFormat>宽屏</PresentationFormat>
  <Paragraphs>147</Paragraphs>
  <Slides>58</Slides>
  <Notes>2</Notes>
  <HiddenSlides>0</HiddenSlides>
  <MMClips>12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58</vt:i4>
      </vt:variant>
    </vt:vector>
  </HeadingPairs>
  <TitlesOfParts>
    <vt:vector size="65" baseType="lpstr">
      <vt:lpstr>等线</vt:lpstr>
      <vt:lpstr>黑体</vt:lpstr>
      <vt:lpstr>宋体</vt:lpstr>
      <vt:lpstr>Arial</vt:lpstr>
      <vt:lpstr>Calibri</vt:lpstr>
      <vt:lpstr>Comic Sans MS</vt:lpstr>
      <vt:lpstr>Office 主题​​</vt:lpstr>
      <vt:lpstr>PowerPoint 演示文稿</vt:lpstr>
      <vt:lpstr>PowerPoint 演示文稿</vt:lpstr>
      <vt:lpstr>PowerPoint 演示文稿</vt:lpstr>
      <vt:lpstr>face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your 你的</vt:lpstr>
      <vt:lpstr>PowerPoint 演示文稿</vt:lpstr>
      <vt:lpstr>This is my____.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kingsoft</dc:creator>
  <cp:lastModifiedBy>杨 冯</cp:lastModifiedBy>
  <cp:revision>436</cp:revision>
  <dcterms:created xsi:type="dcterms:W3CDTF">2017-08-03T09:01:00Z</dcterms:created>
  <dcterms:modified xsi:type="dcterms:W3CDTF">2024-03-25T03:41:27Z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2052-11.1.0.8415</vt:lpwstr>
  </property>
</Properties>
</file>