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</p:sldMasterIdLst>
  <p:notesMasterIdLst>
    <p:notesMasterId r:id="rId23"/>
  </p:notesMasterIdLst>
  <p:sldIdLst>
    <p:sldId id="406" r:id="rId3"/>
    <p:sldId id="333" r:id="rId4"/>
    <p:sldId id="402" r:id="rId5"/>
    <p:sldId id="403" r:id="rId6"/>
    <p:sldId id="404" r:id="rId7"/>
    <p:sldId id="405" r:id="rId8"/>
    <p:sldId id="451" r:id="rId9"/>
    <p:sldId id="407" r:id="rId10"/>
    <p:sldId id="408" r:id="rId11"/>
    <p:sldId id="409" r:id="rId12"/>
    <p:sldId id="410" r:id="rId13"/>
    <p:sldId id="411" r:id="rId14"/>
    <p:sldId id="454" r:id="rId15"/>
    <p:sldId id="412" r:id="rId16"/>
    <p:sldId id="413" r:id="rId17"/>
    <p:sldId id="414" r:id="rId18"/>
    <p:sldId id="448" r:id="rId19"/>
    <p:sldId id="449" r:id="rId20"/>
    <p:sldId id="452" r:id="rId21"/>
    <p:sldId id="453" r:id="rId22"/>
  </p:sldIdLst>
  <p:sldSz cx="9144000" cy="6858000" type="screen4x3"/>
  <p:notesSz cx="6858000" cy="9144000"/>
  <p:custDataLst>
    <p:tags r:id="rId24"/>
  </p:custDataLst>
  <p:defaultTextStyle>
    <a:defPPr>
      <a:defRPr lang="zh-CN"/>
    </a:defPPr>
    <a:lvl1pPr marL="0" lvl="0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omic Sans MS" panose="030F0702030302020204" pitchFamily="66" charset="0"/>
        <a:ea typeface="宋体" panose="02010600030101010101" pitchFamily="2" charset="-122"/>
        <a:cs typeface="+mn-cs"/>
      </a:defRPr>
    </a:lvl1pPr>
    <a:lvl2pPr marL="457200" lvl="1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omic Sans MS" panose="030F0702030302020204" pitchFamily="66" charset="0"/>
        <a:ea typeface="宋体" panose="02010600030101010101" pitchFamily="2" charset="-122"/>
        <a:cs typeface="+mn-cs"/>
      </a:defRPr>
    </a:lvl2pPr>
    <a:lvl3pPr marL="914400" lvl="2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omic Sans MS" panose="030F0702030302020204" pitchFamily="66" charset="0"/>
        <a:ea typeface="宋体" panose="02010600030101010101" pitchFamily="2" charset="-122"/>
        <a:cs typeface="+mn-cs"/>
      </a:defRPr>
    </a:lvl3pPr>
    <a:lvl4pPr marL="1371600" lvl="3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omic Sans MS" panose="030F0702030302020204" pitchFamily="66" charset="0"/>
        <a:ea typeface="宋体" panose="02010600030101010101" pitchFamily="2" charset="-122"/>
        <a:cs typeface="+mn-cs"/>
      </a:defRPr>
    </a:lvl4pPr>
    <a:lvl5pPr marL="1828800" lvl="4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omic Sans MS" panose="030F0702030302020204" pitchFamily="66" charset="0"/>
        <a:ea typeface="宋体" panose="02010600030101010101" pitchFamily="2" charset="-122"/>
        <a:cs typeface="+mn-cs"/>
      </a:defRPr>
    </a:lvl5pPr>
    <a:lvl6pPr marL="2286000" lvl="5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omic Sans MS" panose="030F0702030302020204" pitchFamily="66" charset="0"/>
        <a:ea typeface="宋体" panose="02010600030101010101" pitchFamily="2" charset="-122"/>
        <a:cs typeface="+mn-cs"/>
      </a:defRPr>
    </a:lvl6pPr>
    <a:lvl7pPr marL="2743200" lvl="6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omic Sans MS" panose="030F0702030302020204" pitchFamily="66" charset="0"/>
        <a:ea typeface="宋体" panose="02010600030101010101" pitchFamily="2" charset="-122"/>
        <a:cs typeface="+mn-cs"/>
      </a:defRPr>
    </a:lvl7pPr>
    <a:lvl8pPr marL="3200400" lvl="7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omic Sans MS" panose="030F0702030302020204" pitchFamily="66" charset="0"/>
        <a:ea typeface="宋体" panose="02010600030101010101" pitchFamily="2" charset="-122"/>
        <a:cs typeface="+mn-cs"/>
      </a:defRPr>
    </a:lvl8pPr>
    <a:lvl9pPr marL="3657600" lvl="8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omic Sans MS" panose="030F0702030302020204" pitchFamily="66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25" userDrawn="1">
          <p15:clr>
            <a:srgbClr val="A4A3A4"/>
          </p15:clr>
        </p15:guide>
        <p15:guide id="2" pos="293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00"/>
    <a:srgbClr val="DCDCDC"/>
    <a:srgbClr val="008000"/>
    <a:srgbClr val="00FFCC"/>
    <a:srgbClr val="0000FF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326"/>
  </p:normalViewPr>
  <p:slideViewPr>
    <p:cSldViewPr showGuides="1">
      <p:cViewPr varScale="1">
        <p:scale>
          <a:sx n="83" d="100"/>
          <a:sy n="83" d="100"/>
        </p:scale>
        <p:origin x="645" y="45"/>
      </p:cViewPr>
      <p:guideLst>
        <p:guide orient="horz" pos="2125"/>
        <p:guide pos="2933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 showFormatting="0"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gs" Target="tags/tag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  <a:t>2024/5/13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/>
          </a:ln>
        </p:spPr>
      </p:sp>
      <p:sp>
        <p:nvSpPr>
          <p:cNvPr id="7170" name="备注占位符 2"/>
          <p:cNvSpPr>
            <a:spLocks noGrp="1"/>
          </p:cNvSpPr>
          <p:nvPr>
            <p:ph type="body"/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lstStyle/>
          <a:p>
            <a:pPr lvl="0"/>
            <a:endParaRPr lang="zh-CN" altLang="en-US" dirty="0">
              <a:ea typeface="宋体" panose="02010600030101010101" pitchFamily="2" charset="-122"/>
            </a:endParaRPr>
          </a:p>
        </p:txBody>
      </p:sp>
      <p:sp>
        <p:nvSpPr>
          <p:cNvPr id="7171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anchor="b"/>
          <a:lstStyle/>
          <a:p>
            <a:pPr lvl="0" algn="r"/>
            <a:fld id="{9A0DB2DC-4C9A-4742-B13C-FB6460FD3503}" type="slidenum">
              <a:rPr lang="zh-CN" altLang="en-US" sz="1200" dirty="0">
                <a:latin typeface="Gulim" panose="020B0600000101010101" pitchFamily="34" charset="-127"/>
                <a:ea typeface="Gulim" panose="020B0600000101010101" pitchFamily="34" charset="-127"/>
              </a:rPr>
              <a:t>1</a:t>
            </a:fld>
            <a:endParaRPr lang="zh-CN" altLang="en-US" sz="1200" dirty="0">
              <a:latin typeface="Gulim" panose="020B0600000101010101" pitchFamily="34" charset="-127"/>
              <a:ea typeface="Gulim" panose="020B0600000101010101" pitchFamily="34" charset="-127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/>
          </a:ln>
        </p:spPr>
      </p:sp>
      <p:sp>
        <p:nvSpPr>
          <p:cNvPr id="9218" name="备注占位符 2"/>
          <p:cNvSpPr>
            <a:spLocks noGrp="1"/>
          </p:cNvSpPr>
          <p:nvPr>
            <p:ph type="body"/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lstStyle/>
          <a:p>
            <a:pPr lvl="0"/>
            <a:r>
              <a:rPr lang="zh-CN" altLang="en-US" dirty="0">
                <a:ea typeface="宋体" panose="02010600030101010101" pitchFamily="2" charset="-122"/>
              </a:rPr>
              <a:t>（一）热身导入</a:t>
            </a:r>
          </a:p>
        </p:txBody>
      </p:sp>
      <p:sp>
        <p:nvSpPr>
          <p:cNvPr id="9219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anchor="b"/>
          <a:lstStyle/>
          <a:p>
            <a:pPr lvl="0" algn="r"/>
            <a:fld id="{9A0DB2DC-4C9A-4742-B13C-FB6460FD3503}" type="slidenum">
              <a:rPr lang="zh-CN" altLang="en-US" sz="1200" dirty="0"/>
              <a:t>3</a:t>
            </a:fld>
            <a:endParaRPr lang="zh-CN" altLang="en-US" sz="1200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幻灯片图像占位符 1"/>
          <p:cNvSpPr>
            <a:spLocks noGrp="1" noRot="1" noChangeAspect="1"/>
          </p:cNvSpPr>
          <p:nvPr>
            <p:ph type="sldImg"/>
          </p:nvPr>
        </p:nvSpPr>
        <p:spPr>
          <a:ln>
            <a:solidFill>
              <a:srgbClr val="000000"/>
            </a:solidFill>
          </a:ln>
        </p:spPr>
      </p:sp>
      <p:sp>
        <p:nvSpPr>
          <p:cNvPr id="17410" name="文本占位符 2"/>
          <p:cNvSpPr>
            <a:spLocks noGrp="1"/>
          </p:cNvSpPr>
          <p:nvPr>
            <p:ph type="body"/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lstStyle/>
          <a:p>
            <a:pPr lvl="0"/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/>
          </a:ln>
        </p:spPr>
      </p:sp>
      <p:sp>
        <p:nvSpPr>
          <p:cNvPr id="19458" name="备注占位符 2"/>
          <p:cNvSpPr>
            <a:spLocks noGrp="1"/>
          </p:cNvSpPr>
          <p:nvPr>
            <p:ph type="body"/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lstStyle/>
          <a:p>
            <a:pPr lvl="0"/>
            <a:r>
              <a:rPr lang="zh-CN" altLang="en-US" dirty="0">
                <a:ea typeface="宋体" panose="02010600030101010101" pitchFamily="2" charset="-122"/>
              </a:rPr>
              <a:t>（三）课文学习</a:t>
            </a:r>
          </a:p>
          <a:p>
            <a:pPr lvl="0"/>
            <a:endParaRPr lang="zh-CN" altLang="en-US" dirty="0">
              <a:ea typeface="宋体" panose="02010600030101010101" pitchFamily="2" charset="-122"/>
            </a:endParaRPr>
          </a:p>
        </p:txBody>
      </p:sp>
      <p:sp>
        <p:nvSpPr>
          <p:cNvPr id="19459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anchor="b"/>
          <a:lstStyle/>
          <a:p>
            <a:pPr lvl="0" algn="r"/>
            <a:fld id="{9A0DB2DC-4C9A-4742-B13C-FB6460FD3503}" type="slidenum">
              <a:rPr lang="zh-CN" altLang="en-US" sz="1200" dirty="0"/>
              <a:t>11</a:t>
            </a:fld>
            <a:endParaRPr lang="zh-CN" altLang="en-US" sz="1200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/>
          </a:ln>
        </p:spPr>
      </p:sp>
      <p:sp>
        <p:nvSpPr>
          <p:cNvPr id="25602" name="备注占位符 2"/>
          <p:cNvSpPr>
            <a:spLocks noGrp="1"/>
          </p:cNvSpPr>
          <p:nvPr>
            <p:ph type="body"/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lstStyle/>
          <a:p>
            <a:pPr lvl="0"/>
            <a:r>
              <a:rPr lang="zh-CN" altLang="en-US" dirty="0">
                <a:ea typeface="宋体" panose="02010600030101010101" pitchFamily="2" charset="-122"/>
              </a:rPr>
              <a:t>（三）课文学习</a:t>
            </a:r>
          </a:p>
          <a:p>
            <a:pPr lvl="0"/>
            <a:endParaRPr lang="zh-CN" altLang="en-US" dirty="0">
              <a:ea typeface="宋体" panose="02010600030101010101" pitchFamily="2" charset="-122"/>
            </a:endParaRPr>
          </a:p>
        </p:txBody>
      </p:sp>
      <p:sp>
        <p:nvSpPr>
          <p:cNvPr id="25603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anchor="b"/>
          <a:lstStyle/>
          <a:p>
            <a:pPr lvl="0" algn="r"/>
            <a:fld id="{9A0DB2DC-4C9A-4742-B13C-FB6460FD3503}" type="slidenum">
              <a:rPr lang="zh-CN" altLang="en-US" sz="1200" dirty="0">
                <a:latin typeface="Gulim" panose="020B0600000101010101" pitchFamily="34" charset="-127"/>
                <a:ea typeface="Gulim" panose="020B0600000101010101" pitchFamily="34" charset="-127"/>
              </a:rPr>
              <a:t>17</a:t>
            </a:fld>
            <a:endParaRPr lang="zh-CN" altLang="en-US" sz="1200" dirty="0">
              <a:latin typeface="Gulim" panose="020B0600000101010101" pitchFamily="34" charset="-127"/>
              <a:ea typeface="Gulim" panose="020B0600000101010101" pitchFamily="34" charset="-127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/>
          </a:ln>
        </p:spPr>
      </p:sp>
      <p:sp>
        <p:nvSpPr>
          <p:cNvPr id="27650" name="备注占位符 2"/>
          <p:cNvSpPr>
            <a:spLocks noGrp="1"/>
          </p:cNvSpPr>
          <p:nvPr>
            <p:ph type="body"/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lstStyle/>
          <a:p>
            <a:pPr lvl="0"/>
            <a:r>
              <a:rPr lang="zh-CN" altLang="en-US" dirty="0">
                <a:ea typeface="宋体" panose="02010600030101010101" pitchFamily="2" charset="-122"/>
              </a:rPr>
              <a:t>（四）拓展运用</a:t>
            </a:r>
          </a:p>
          <a:p>
            <a:pPr lvl="0"/>
            <a:endParaRPr lang="zh-CN" altLang="en-US" dirty="0">
              <a:ea typeface="宋体" panose="02010600030101010101" pitchFamily="2" charset="-122"/>
            </a:endParaRPr>
          </a:p>
        </p:txBody>
      </p:sp>
      <p:sp>
        <p:nvSpPr>
          <p:cNvPr id="27651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anchor="b"/>
          <a:lstStyle/>
          <a:p>
            <a:pPr lvl="0" algn="r"/>
            <a:fld id="{9A0DB2DC-4C9A-4742-B13C-FB6460FD3503}" type="slidenum">
              <a:rPr lang="zh-CN" altLang="en-US" sz="1200" dirty="0"/>
              <a:t>18</a:t>
            </a:fld>
            <a:endParaRPr lang="zh-CN" altLang="en-US" sz="1200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Comic Sans MS" panose="030F0702030302020204" pitchFamily="66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Comic Sans MS" panose="030F0702030302020204" pitchFamily="66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E5E61960-1F47-4791-9CAB-63DA5AE405AC}" type="slidenum">
              <a:rPr kumimoji="0" lang="en-US" altLang="zh-CN" sz="9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Comic Sans MS" panose="030F0702030302020204" pitchFamily="66" charset="0"/>
                <a:ea typeface="宋体" panose="02010600030101010101" pitchFamily="2" charset="-122"/>
                <a:cs typeface="+mn-cs"/>
              </a:rPr>
              <a:t>‹#›</a:t>
            </a:fld>
            <a:endParaRPr kumimoji="0" lang="en-US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Comic Sans MS" panose="030F0702030302020204" pitchFamily="66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Comic Sans MS" panose="030F0702030302020204" pitchFamily="66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Comic Sans MS" panose="030F0702030302020204" pitchFamily="66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E5E61960-1F47-4791-9CAB-63DA5AE405AC}" type="slidenum">
              <a:rPr kumimoji="0" lang="en-US" altLang="zh-CN" sz="9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Comic Sans MS" panose="030F0702030302020204" pitchFamily="66" charset="0"/>
                <a:ea typeface="宋体" panose="02010600030101010101" pitchFamily="2" charset="-122"/>
                <a:cs typeface="+mn-cs"/>
              </a:rPr>
              <a:t>‹#›</a:t>
            </a:fld>
            <a:endParaRPr kumimoji="0" lang="en-US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Comic Sans MS" panose="030F0702030302020204" pitchFamily="66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Comic Sans MS" panose="030F0702030302020204" pitchFamily="66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Comic Sans MS" panose="030F0702030302020204" pitchFamily="66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E5E61960-1F47-4791-9CAB-63DA5AE405AC}" type="slidenum">
              <a:rPr kumimoji="0" lang="en-US" altLang="zh-CN" sz="9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Comic Sans MS" panose="030F0702030302020204" pitchFamily="66" charset="0"/>
                <a:ea typeface="宋体" panose="02010600030101010101" pitchFamily="2" charset="-122"/>
                <a:cs typeface="+mn-cs"/>
              </a:rPr>
              <a:t>‹#›</a:t>
            </a:fld>
            <a:endParaRPr kumimoji="0" lang="en-US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Comic Sans MS" panose="030F0702030302020204" pitchFamily="66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标题和表格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85800" y="152400"/>
            <a:ext cx="6870700" cy="1600200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表格占位符 2"/>
          <p:cNvSpPr>
            <a:spLocks noGrp="1"/>
          </p:cNvSpPr>
          <p:nvPr>
            <p:ph type="tbl" idx="1"/>
          </p:nvPr>
        </p:nvSpPr>
        <p:spPr>
          <a:xfrm>
            <a:off x="685800" y="1828800"/>
            <a:ext cx="7696200" cy="3657600"/>
          </a:xfrm>
        </p:spPr>
        <p:txBody>
          <a:bodyPr vert="horz" wrap="square" lIns="91440" tIns="45720" rIns="91440" bIns="45720" numCol="1" rtlCol="0" anchor="t" anchorCtr="0" compatLnSpc="1">
            <a:normAutofit/>
          </a:bodyPr>
          <a:lstStyle/>
          <a:p>
            <a:pPr marL="171450" marR="0" lvl="0" indent="-171450" algn="l" defTabSz="685800" rtl="0" eaLnBrk="0" fontAlgn="base" latinLnBrk="0" hangingPunct="0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endParaRPr kumimoji="0" lang="zh-CN" altLang="en-US" sz="21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2"/>
          </p:nvPr>
        </p:nvSpPr>
        <p:spPr>
          <a:xfrm>
            <a:off x="1371600" y="6248400"/>
            <a:ext cx="1905000" cy="4572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Comic Sans MS" panose="030F0702030302020204" pitchFamily="66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3"/>
          </p:nvPr>
        </p:nvSpPr>
        <p:spPr>
          <a:xfrm>
            <a:off x="3556000" y="6248400"/>
            <a:ext cx="2895600" cy="4572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Comic Sans MS" panose="030F0702030302020204" pitchFamily="66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718300" y="6248400"/>
            <a:ext cx="1905000" cy="4572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4FE04711-4CE8-4622-AFEF-AA313CDA4654}" type="slidenum">
              <a:rPr kumimoji="0" lang="en-US" altLang="zh-CN" sz="9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Comic Sans MS" panose="030F0702030302020204" pitchFamily="66" charset="0"/>
                <a:ea typeface="宋体" panose="02010600030101010101" pitchFamily="2" charset="-122"/>
                <a:cs typeface="+mn-cs"/>
              </a:rPr>
              <a:t>‹#›</a:t>
            </a:fld>
            <a:endParaRPr kumimoji="0" lang="en-US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Comic Sans MS" panose="030F0702030302020204" pitchFamily="66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标题幻灯片"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4" name="Rectangle 4"/>
          <p:cNvSpPr>
            <a:spLocks noGrp="1" noChangeArrowheads="1"/>
          </p:cNvSpPr>
          <p:nvPr>
            <p:ph type="subTitle" idx="1" hasCustomPrompt="1"/>
          </p:nvPr>
        </p:nvSpPr>
        <p:spPr>
          <a:xfrm>
            <a:off x="1371600" y="3810000"/>
            <a:ext cx="6400800" cy="914400"/>
          </a:xfrm>
        </p:spPr>
        <p:txBody>
          <a:bodyPr/>
          <a:lstStyle>
            <a:lvl1pPr marL="0" indent="0" algn="ctr">
              <a:buFontTx/>
              <a:buNone/>
              <a:defRPr sz="2800">
                <a:solidFill>
                  <a:srgbClr val="000080"/>
                </a:solidFill>
              </a:defRPr>
            </a:lvl1pPr>
          </a:lstStyle>
          <a:p>
            <a:pPr fontAlgn="base"/>
            <a:r>
              <a:rPr lang="ko-KR" altLang="en-US" strike="noStrike" noProof="1"/>
              <a:t>마스터 부제목 스타일 편집</a:t>
            </a:r>
          </a:p>
        </p:txBody>
      </p:sp>
      <p:sp>
        <p:nvSpPr>
          <p:cNvPr id="13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en-US" altLang="ko-KR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4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marL="0" marR="0" lvl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en-US" altLang="ko-KR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5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/>
          <a:p>
            <a:pPr algn="r" eaLnBrk="1" fontAlgn="base" latinLnBrk="1" hangingPunct="1"/>
            <a:fld id="{9A0DB2DC-4C9A-4742-B13C-FB6460FD3503}" type="slidenum">
              <a:rPr lang="en-US" altLang="ko-KR" strike="noStrike" noProof="1" dirty="0">
                <a:latin typeface="-소망M" charset="-127"/>
                <a:ea typeface="-소망M" charset="-127"/>
                <a:cs typeface="+mn-cs"/>
              </a:rPr>
              <a:t>‹#›</a:t>
            </a:fld>
            <a:endParaRPr lang="en-US" altLang="ko-KR" strike="noStrike" noProof="1">
              <a:latin typeface="-소망M" charset="-127"/>
              <a:ea typeface="-소망M" charset="-127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en-US" altLang="ko-KR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en-US" altLang="ko-KR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latinLnBrk="1" hangingPunct="1"/>
            <a:fld id="{9A0DB2DC-4C9A-4742-B13C-FB6460FD3503}" type="slidenum">
              <a:rPr lang="en-US" altLang="ko-KR" strike="noStrike" noProof="1" dirty="0">
                <a:latin typeface="-소망M" charset="-127"/>
                <a:ea typeface="-소망M" charset="-127"/>
                <a:cs typeface="+mn-cs"/>
              </a:rPr>
              <a:t>‹#›</a:t>
            </a:fld>
            <a:endParaRPr lang="en-US" altLang="ko-KR" strike="noStrike" noProof="1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en-US" altLang="ko-KR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en-US" altLang="ko-KR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latinLnBrk="1" hangingPunct="1"/>
            <a:fld id="{9A0DB2DC-4C9A-4742-B13C-FB6460FD3503}" type="slidenum">
              <a:rPr lang="en-US" altLang="ko-KR" strike="noStrike" noProof="1" dirty="0">
                <a:latin typeface="-소망M" charset="-127"/>
                <a:ea typeface="-소망M" charset="-127"/>
                <a:cs typeface="+mn-cs"/>
              </a:rPr>
              <a:t>‹#›</a:t>
            </a:fld>
            <a:endParaRPr lang="en-US" altLang="ko-KR" strike="noStrike" noProof="1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1143000" y="1752600"/>
            <a:ext cx="3581400" cy="4343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876800" y="1752600"/>
            <a:ext cx="3581400" cy="4343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en-US" altLang="ko-KR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en-US" altLang="ko-KR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latinLnBrk="1" hangingPunct="1"/>
            <a:fld id="{9A0DB2DC-4C9A-4742-B13C-FB6460FD3503}" type="slidenum">
              <a:rPr lang="en-US" altLang="ko-KR" strike="noStrike" noProof="1" dirty="0">
                <a:latin typeface="-소망M" charset="-127"/>
                <a:ea typeface="-소망M" charset="-127"/>
                <a:cs typeface="+mn-cs"/>
              </a:rPr>
              <a:t>‹#›</a:t>
            </a:fld>
            <a:endParaRPr lang="en-US" altLang="ko-KR" strike="noStrike" noProof="1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en-US" altLang="ko-KR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en-US" altLang="ko-KR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latinLnBrk="1" hangingPunct="1"/>
            <a:fld id="{9A0DB2DC-4C9A-4742-B13C-FB6460FD3503}" type="slidenum">
              <a:rPr lang="en-US" altLang="ko-KR" strike="noStrike" noProof="1" dirty="0">
                <a:latin typeface="-소망M" charset="-127"/>
                <a:ea typeface="-소망M" charset="-127"/>
                <a:cs typeface="+mn-cs"/>
              </a:rPr>
              <a:t>‹#›</a:t>
            </a:fld>
            <a:endParaRPr lang="en-US" altLang="ko-KR" strike="noStrike" noProof="1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en-US" altLang="ko-KR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en-US" altLang="ko-KR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latinLnBrk="1" hangingPunct="1"/>
            <a:fld id="{9A0DB2DC-4C9A-4742-B13C-FB6460FD3503}" type="slidenum">
              <a:rPr lang="en-US" altLang="ko-KR" strike="noStrike" noProof="1" dirty="0">
                <a:latin typeface="-소망M" charset="-127"/>
                <a:ea typeface="-소망M" charset="-127"/>
                <a:cs typeface="+mn-cs"/>
              </a:rPr>
              <a:t>‹#›</a:t>
            </a:fld>
            <a:endParaRPr lang="en-US" altLang="ko-KR" strike="noStrike" noProof="1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en-US" altLang="ko-KR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en-US" altLang="ko-KR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latinLnBrk="1" hangingPunct="1"/>
            <a:fld id="{9A0DB2DC-4C9A-4742-B13C-FB6460FD3503}" type="slidenum">
              <a:rPr lang="en-US" altLang="ko-KR" strike="noStrike" noProof="1" dirty="0">
                <a:latin typeface="-소망M" charset="-127"/>
                <a:ea typeface="-소망M" charset="-127"/>
                <a:cs typeface="+mn-cs"/>
              </a:rPr>
              <a:t>‹#›</a:t>
            </a:fld>
            <a:endParaRPr lang="en-US" altLang="ko-KR" strike="noStrike" noProof="1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Comic Sans MS" panose="030F0702030302020204" pitchFamily="66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Comic Sans MS" panose="030F0702030302020204" pitchFamily="66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E5E61960-1F47-4791-9CAB-63DA5AE405AC}" type="slidenum">
              <a:rPr kumimoji="0" lang="en-US" altLang="zh-CN" sz="9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Comic Sans MS" panose="030F0702030302020204" pitchFamily="66" charset="0"/>
                <a:ea typeface="宋体" panose="02010600030101010101" pitchFamily="2" charset="-122"/>
                <a:cs typeface="+mn-cs"/>
              </a:rPr>
              <a:t>‹#›</a:t>
            </a:fld>
            <a:endParaRPr kumimoji="0" lang="en-US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Comic Sans MS" panose="030F0702030302020204" pitchFamily="66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en-US" altLang="ko-KR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en-US" altLang="ko-KR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latinLnBrk="1" hangingPunct="1"/>
            <a:fld id="{9A0DB2DC-4C9A-4742-B13C-FB6460FD3503}" type="slidenum">
              <a:rPr lang="en-US" altLang="ko-KR" strike="noStrike" noProof="1" dirty="0">
                <a:latin typeface="-소망M" charset="-127"/>
                <a:ea typeface="-소망M" charset="-127"/>
                <a:cs typeface="+mn-cs"/>
              </a:rPr>
              <a:t>‹#›</a:t>
            </a:fld>
            <a:endParaRPr lang="en-US" altLang="ko-KR" strike="noStrike" noProof="1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1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CN" altLang="en-US" sz="32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en-US" altLang="ko-KR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en-US" altLang="ko-KR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latinLnBrk="1" hangingPunct="1"/>
            <a:fld id="{9A0DB2DC-4C9A-4742-B13C-FB6460FD3503}" type="slidenum">
              <a:rPr lang="en-US" altLang="ko-KR" strike="noStrike" noProof="1" dirty="0">
                <a:latin typeface="-소망M" charset="-127"/>
                <a:ea typeface="-소망M" charset="-127"/>
                <a:cs typeface="+mn-cs"/>
              </a:rPr>
              <a:t>‹#›</a:t>
            </a:fld>
            <a:endParaRPr lang="en-US" altLang="ko-KR" strike="noStrike" noProof="1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en-US" altLang="ko-KR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en-US" altLang="ko-KR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latinLnBrk="1" hangingPunct="1"/>
            <a:fld id="{9A0DB2DC-4C9A-4742-B13C-FB6460FD3503}" type="slidenum">
              <a:rPr lang="en-US" altLang="ko-KR" strike="noStrike" noProof="1" dirty="0">
                <a:latin typeface="-소망M" charset="-127"/>
                <a:ea typeface="-소망M" charset="-127"/>
                <a:cs typeface="+mn-cs"/>
              </a:rPr>
              <a:t>‹#›</a:t>
            </a:fld>
            <a:endParaRPr lang="en-US" altLang="ko-KR" strike="noStrike" noProof="1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800850" y="609600"/>
            <a:ext cx="1885950" cy="5486400"/>
          </a:xfrm>
        </p:spPr>
        <p:txBody>
          <a:bodyPr vert="eaVert"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1143000" y="609600"/>
            <a:ext cx="5505450" cy="5486400"/>
          </a:xfrm>
        </p:spPr>
        <p:txBody>
          <a:bodyPr vert="eaVert"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en-US" altLang="ko-KR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en-US" altLang="ko-KR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latinLnBrk="1" hangingPunct="1"/>
            <a:fld id="{9A0DB2DC-4C9A-4742-B13C-FB6460FD3503}" type="slidenum">
              <a:rPr lang="en-US" altLang="ko-KR" strike="noStrike" noProof="1" dirty="0">
                <a:latin typeface="-소망M" charset="-127"/>
                <a:ea typeface="-소망M" charset="-127"/>
                <a:cs typeface="+mn-cs"/>
              </a:rPr>
              <a:t>‹#›</a:t>
            </a:fld>
            <a:endParaRPr lang="en-US" altLang="ko-KR" strike="noStrike" noProof="1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Comic Sans MS" panose="030F0702030302020204" pitchFamily="66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Comic Sans MS" panose="030F0702030302020204" pitchFamily="66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E5E61960-1F47-4791-9CAB-63DA5AE405AC}" type="slidenum">
              <a:rPr kumimoji="0" lang="en-US" altLang="zh-CN" sz="9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Comic Sans MS" panose="030F0702030302020204" pitchFamily="66" charset="0"/>
                <a:ea typeface="宋体" panose="02010600030101010101" pitchFamily="2" charset="-122"/>
                <a:cs typeface="+mn-cs"/>
              </a:rPr>
              <a:t>‹#›</a:t>
            </a:fld>
            <a:endParaRPr kumimoji="0" lang="en-US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Comic Sans MS" panose="030F0702030302020204" pitchFamily="66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Comic Sans MS" panose="030F0702030302020204" pitchFamily="66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Comic Sans MS" panose="030F0702030302020204" pitchFamily="66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E5E61960-1F47-4791-9CAB-63DA5AE405AC}" type="slidenum">
              <a:rPr kumimoji="0" lang="en-US" altLang="zh-CN" sz="9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Comic Sans MS" panose="030F0702030302020204" pitchFamily="66" charset="0"/>
                <a:ea typeface="宋体" panose="02010600030101010101" pitchFamily="2" charset="-122"/>
                <a:cs typeface="+mn-cs"/>
              </a:rPr>
              <a:t>‹#›</a:t>
            </a:fld>
            <a:endParaRPr kumimoji="0" lang="en-US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Comic Sans MS" panose="030F0702030302020204" pitchFamily="66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Comic Sans MS" panose="030F0702030302020204" pitchFamily="66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Comic Sans MS" panose="030F0702030302020204" pitchFamily="66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E5E61960-1F47-4791-9CAB-63DA5AE405AC}" type="slidenum">
              <a:rPr kumimoji="0" lang="en-US" altLang="zh-CN" sz="9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Comic Sans MS" panose="030F0702030302020204" pitchFamily="66" charset="0"/>
                <a:ea typeface="宋体" panose="02010600030101010101" pitchFamily="2" charset="-122"/>
                <a:cs typeface="+mn-cs"/>
              </a:rPr>
              <a:t>‹#›</a:t>
            </a:fld>
            <a:endParaRPr kumimoji="0" lang="en-US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Comic Sans MS" panose="030F0702030302020204" pitchFamily="66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Comic Sans MS" panose="030F0702030302020204" pitchFamily="66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Comic Sans MS" panose="030F0702030302020204" pitchFamily="66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E5E61960-1F47-4791-9CAB-63DA5AE405AC}" type="slidenum">
              <a:rPr kumimoji="0" lang="en-US" altLang="zh-CN" sz="9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Comic Sans MS" panose="030F0702030302020204" pitchFamily="66" charset="0"/>
                <a:ea typeface="宋体" panose="02010600030101010101" pitchFamily="2" charset="-122"/>
                <a:cs typeface="+mn-cs"/>
              </a:rPr>
              <a:t>‹#›</a:t>
            </a:fld>
            <a:endParaRPr kumimoji="0" lang="en-US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Comic Sans MS" panose="030F0702030302020204" pitchFamily="66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Comic Sans MS" panose="030F0702030302020204" pitchFamily="66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Comic Sans MS" panose="030F0702030302020204" pitchFamily="66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E5E61960-1F47-4791-9CAB-63DA5AE405AC}" type="slidenum">
              <a:rPr kumimoji="0" lang="en-US" altLang="zh-CN" sz="9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Comic Sans MS" panose="030F0702030302020204" pitchFamily="66" charset="0"/>
                <a:ea typeface="宋体" panose="02010600030101010101" pitchFamily="2" charset="-122"/>
                <a:cs typeface="+mn-cs"/>
              </a:rPr>
              <a:t>‹#›</a:t>
            </a:fld>
            <a:endParaRPr kumimoji="0" lang="en-US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Comic Sans MS" panose="030F0702030302020204" pitchFamily="66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Comic Sans MS" panose="030F0702030302020204" pitchFamily="66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Comic Sans MS" panose="030F0702030302020204" pitchFamily="66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E5E61960-1F47-4791-9CAB-63DA5AE405AC}" type="slidenum">
              <a:rPr kumimoji="0" lang="en-US" altLang="zh-CN" sz="9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Comic Sans MS" panose="030F0702030302020204" pitchFamily="66" charset="0"/>
                <a:ea typeface="宋体" panose="02010600030101010101" pitchFamily="2" charset="-122"/>
                <a:cs typeface="+mn-cs"/>
              </a:rPr>
              <a:t>‹#›</a:t>
            </a:fld>
            <a:endParaRPr kumimoji="0" lang="en-US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Comic Sans MS" panose="030F0702030302020204" pitchFamily="66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vert="horz" wrap="square" lIns="91440" tIns="45720" rIns="91440" bIns="45720" numCol="1" rtlCol="0" anchor="t" anchorCtr="0" compatLnSpc="1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marL="0" marR="0" lvl="0" indent="0" algn="l" defTabSz="685800" rtl="0" eaLnBrk="0" fontAlgn="base" latinLnBrk="0" hangingPunct="0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2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Comic Sans MS" panose="030F0702030302020204" pitchFamily="66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Comic Sans MS" panose="030F0702030302020204" pitchFamily="66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E5E61960-1F47-4791-9CAB-63DA5AE405AC}" type="slidenum">
              <a:rPr kumimoji="0" lang="en-US" altLang="zh-CN" sz="9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Comic Sans MS" panose="030F0702030302020204" pitchFamily="66" charset="0"/>
                <a:ea typeface="宋体" panose="02010600030101010101" pitchFamily="2" charset="-122"/>
                <a:cs typeface="+mn-cs"/>
              </a:rPr>
              <a:t>‹#›</a:t>
            </a:fld>
            <a:endParaRPr kumimoji="0" lang="en-US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Comic Sans MS" panose="030F0702030302020204" pitchFamily="66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占位符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/>
          <a:p>
            <a:pPr lvl="0"/>
            <a:r>
              <a:rPr lang="zh-CN" altLang="en-US" dirty="0"/>
              <a:t>单击此处编辑母版标题样式</a:t>
            </a:r>
          </a:p>
        </p:txBody>
      </p:sp>
      <p:sp>
        <p:nvSpPr>
          <p:cNvPr id="1027" name="文本占位符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lang="zh-CN" altLang="en-US" dirty="0"/>
              <a:t>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hangingPunct="1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Comic Sans MS" panose="030F0702030302020204" pitchFamily="66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hangingPunct="1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Comic Sans MS" panose="030F0702030302020204" pitchFamily="66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hangingPunct="1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E5E61960-1F47-4791-9CAB-63DA5AE405AC}" type="slidenum">
              <a:rPr kumimoji="0" lang="en-US" altLang="zh-CN" sz="9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Comic Sans MS" panose="030F0702030302020204" pitchFamily="66" charset="0"/>
                <a:ea typeface="宋体" panose="02010600030101010101" pitchFamily="2" charset="-122"/>
                <a:cs typeface="+mn-cs"/>
              </a:rPr>
              <a:t>‹#›</a:t>
            </a:fld>
            <a:endParaRPr kumimoji="0" lang="en-US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Comic Sans MS" panose="030F0702030302020204" pitchFamily="66" charset="0"/>
              <a:ea typeface="宋体" panose="02010600030101010101" pitchFamily="2" charset="-122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lvl1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等线 Light" panose="02010600030101010101" pitchFamily="2" charset="-122"/>
          <a:ea typeface="等线 Light" panose="02010600030101010101" pitchFamily="2" charset="-122"/>
        </a:defRPr>
      </a:lvl2pPr>
      <a:lvl3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等线 Light" panose="02010600030101010101" pitchFamily="2" charset="-122"/>
          <a:ea typeface="等线 Light" panose="02010600030101010101" pitchFamily="2" charset="-122"/>
        </a:defRPr>
      </a:lvl3pPr>
      <a:lvl4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等线 Light" panose="02010600030101010101" pitchFamily="2" charset="-122"/>
          <a:ea typeface="等线 Light" panose="02010600030101010101" pitchFamily="2" charset="-122"/>
        </a:defRPr>
      </a:lvl4pPr>
      <a:lvl5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等线 Light" panose="02010600030101010101" pitchFamily="2" charset="-122"/>
          <a:ea typeface="等线 Light" panose="02010600030101010101" pitchFamily="2" charset="-122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等线 Light" panose="02010600030101010101" pitchFamily="2" charset="-122"/>
          <a:ea typeface="等线 Light" panose="02010600030101010101" pitchFamily="2" charset="-122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等线 Light" panose="02010600030101010101" pitchFamily="2" charset="-122"/>
          <a:ea typeface="等线 Light" panose="02010600030101010101" pitchFamily="2" charset="-122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等线 Light" panose="02010600030101010101" pitchFamily="2" charset="-122"/>
          <a:ea typeface="等线 Light" panose="02010600030101010101" pitchFamily="2" charset="-122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等线 Light" panose="02010600030101010101" pitchFamily="2" charset="-122"/>
          <a:ea typeface="等线 Light" panose="02010600030101010101" pitchFamily="2" charset="-122"/>
        </a:defRPr>
      </a:lvl9pPr>
    </p:titleStyle>
    <p:bodyStyle>
      <a:lvl1pPr marL="171450" indent="-171450" algn="l" defTabSz="685800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3"/>
          <p:cNvSpPr>
            <a:spLocks noGrp="1"/>
          </p:cNvSpPr>
          <p:nvPr>
            <p:ph type="title"/>
          </p:nvPr>
        </p:nvSpPr>
        <p:spPr>
          <a:xfrm>
            <a:off x="1143000" y="609600"/>
            <a:ext cx="75438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rPr lang="ko-KR" altLang="en-US" dirty="0"/>
              <a:t>마스터 제목 스타일 편집</a:t>
            </a:r>
          </a:p>
        </p:txBody>
      </p:sp>
      <p:sp>
        <p:nvSpPr>
          <p:cNvPr id="1028" name="Rectangle 4"/>
          <p:cNvSpPr>
            <a:spLocks noGrp="1"/>
          </p:cNvSpPr>
          <p:nvPr>
            <p:ph type="body"/>
          </p:nvPr>
        </p:nvSpPr>
        <p:spPr>
          <a:xfrm>
            <a:off x="1143000" y="1752600"/>
            <a:ext cx="7315200" cy="434340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 lvl="0"/>
            <a:r>
              <a:rPr lang="ko-KR" altLang="en-US" dirty="0"/>
              <a:t>마스터 텍스트 스타일을 편집합니다</a:t>
            </a:r>
          </a:p>
          <a:p>
            <a:pPr lvl="1" indent="-285750"/>
            <a:r>
              <a:rPr lang="ko-KR" altLang="en-US" dirty="0"/>
              <a:t>둘째 수준</a:t>
            </a:r>
          </a:p>
          <a:p>
            <a:pPr lvl="2" indent="-228600"/>
            <a:r>
              <a:rPr lang="ko-KR" altLang="en-US" dirty="0"/>
              <a:t>셋째 수준</a:t>
            </a:r>
          </a:p>
          <a:p>
            <a:pPr lvl="3" indent="-228600"/>
            <a:r>
              <a:rPr lang="ko-KR" altLang="en-US" dirty="0"/>
              <a:t>넷째 수준</a:t>
            </a:r>
          </a:p>
          <a:p>
            <a:pPr lvl="4" indent="-228600"/>
            <a:r>
              <a:rPr lang="ko-KR" altLang="en-US" dirty="0"/>
              <a:t>다섯째 수준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73163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eaLnBrk="1" latinLnBrk="1" hangingPunct="1">
              <a:defRPr sz="1400">
                <a:latin typeface="+mn-lt"/>
                <a:ea typeface="+mn-ea"/>
              </a:defRPr>
            </a:lvl1pPr>
          </a:lstStyle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en-US" altLang="ko-KR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16300" y="6227763"/>
            <a:ext cx="28956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ctr" eaLnBrk="1" latinLnBrk="1" hangingPunct="1">
              <a:defRPr sz="1400">
                <a:latin typeface="+mn-lt"/>
                <a:ea typeface="+mn-ea"/>
              </a:defRPr>
            </a:lvl1pPr>
          </a:lstStyle>
          <a:p>
            <a:pPr marL="0" marR="0" lvl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en-US" altLang="ko-KR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>
                <a:latin typeface="-소망M" charset="-127"/>
                <a:ea typeface="-소망M" charset="-127"/>
              </a:defRPr>
            </a:lvl1pPr>
          </a:lstStyle>
          <a:p>
            <a:pPr lvl="0" eaLnBrk="1" fontAlgn="base" latinLnBrk="1" hangingPunct="1"/>
            <a:fld id="{9A0DB2DC-4C9A-4742-B13C-FB6460FD3503}" type="slidenum">
              <a:rPr lang="en-US" altLang="ko-KR" strike="noStrike" noProof="1" dirty="0">
                <a:latin typeface="-소망M" charset="-127"/>
                <a:ea typeface="-소망M" charset="-127"/>
                <a:cs typeface="+mn-cs"/>
              </a:rPr>
              <a:t>‹#›</a:t>
            </a:fld>
            <a:endParaRPr lang="en-US" altLang="ko-KR" strike="noStrike" noProof="1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hf sldNum="0" hdr="0" ftr="0" dt="0"/>
  <p:txStyles>
    <p:titleStyle>
      <a:lvl1pPr algn="l" rtl="0" eaLnBrk="0" fontAlgn="base" latinLnBrk="1" hangingPunct="0">
        <a:spcBef>
          <a:spcPct val="0"/>
        </a:spcBef>
        <a:spcAft>
          <a:spcPct val="0"/>
        </a:spcAft>
        <a:defRPr kumimoji="1" sz="3200">
          <a:solidFill>
            <a:srgbClr val="000080"/>
          </a:solidFill>
          <a:latin typeface="+mj-lt"/>
          <a:ea typeface="+mj-ea"/>
          <a:cs typeface="+mj-cs"/>
        </a:defRPr>
      </a:lvl1pPr>
      <a:lvl2pPr algn="l" rtl="0" eaLnBrk="0" fontAlgn="base" latinLnBrk="1" hangingPunct="0">
        <a:spcBef>
          <a:spcPct val="0"/>
        </a:spcBef>
        <a:spcAft>
          <a:spcPct val="0"/>
        </a:spcAft>
        <a:defRPr kumimoji="1" sz="3200">
          <a:solidFill>
            <a:srgbClr val="000080"/>
          </a:solidFill>
          <a:latin typeface="-소망B" charset="-127"/>
          <a:ea typeface="-소망B" charset="-127"/>
        </a:defRPr>
      </a:lvl2pPr>
      <a:lvl3pPr algn="l" rtl="0" eaLnBrk="0" fontAlgn="base" latinLnBrk="1" hangingPunct="0">
        <a:spcBef>
          <a:spcPct val="0"/>
        </a:spcBef>
        <a:spcAft>
          <a:spcPct val="0"/>
        </a:spcAft>
        <a:defRPr kumimoji="1" sz="3200">
          <a:solidFill>
            <a:srgbClr val="000080"/>
          </a:solidFill>
          <a:latin typeface="-소망B" charset="-127"/>
          <a:ea typeface="-소망B" charset="-127"/>
        </a:defRPr>
      </a:lvl3pPr>
      <a:lvl4pPr algn="l" rtl="0" eaLnBrk="0" fontAlgn="base" latinLnBrk="1" hangingPunct="0">
        <a:spcBef>
          <a:spcPct val="0"/>
        </a:spcBef>
        <a:spcAft>
          <a:spcPct val="0"/>
        </a:spcAft>
        <a:defRPr kumimoji="1" sz="3200">
          <a:solidFill>
            <a:srgbClr val="000080"/>
          </a:solidFill>
          <a:latin typeface="-소망B" charset="-127"/>
          <a:ea typeface="-소망B" charset="-127"/>
        </a:defRPr>
      </a:lvl4pPr>
      <a:lvl5pPr algn="l" rtl="0" eaLnBrk="0" fontAlgn="base" latinLnBrk="1" hangingPunct="0">
        <a:spcBef>
          <a:spcPct val="0"/>
        </a:spcBef>
        <a:spcAft>
          <a:spcPct val="0"/>
        </a:spcAft>
        <a:defRPr kumimoji="1" sz="3200">
          <a:solidFill>
            <a:srgbClr val="000080"/>
          </a:solidFill>
          <a:latin typeface="-소망B" charset="-127"/>
          <a:ea typeface="-소망B" charset="-127"/>
        </a:defRPr>
      </a:lvl5pPr>
      <a:lvl6pPr marL="457200" algn="l" rtl="0" fontAlgn="base" latinLnBrk="1">
        <a:spcBef>
          <a:spcPct val="0"/>
        </a:spcBef>
        <a:spcAft>
          <a:spcPct val="0"/>
        </a:spcAft>
        <a:defRPr kumimoji="1" sz="3200">
          <a:solidFill>
            <a:srgbClr val="000080"/>
          </a:solidFill>
          <a:latin typeface="-소망B" charset="-127"/>
          <a:ea typeface="-소망B" charset="-127"/>
        </a:defRPr>
      </a:lvl6pPr>
      <a:lvl7pPr marL="914400" algn="l" rtl="0" fontAlgn="base" latinLnBrk="1">
        <a:spcBef>
          <a:spcPct val="0"/>
        </a:spcBef>
        <a:spcAft>
          <a:spcPct val="0"/>
        </a:spcAft>
        <a:defRPr kumimoji="1" sz="3200">
          <a:solidFill>
            <a:srgbClr val="000080"/>
          </a:solidFill>
          <a:latin typeface="-소망B" charset="-127"/>
          <a:ea typeface="-소망B" charset="-127"/>
        </a:defRPr>
      </a:lvl7pPr>
      <a:lvl8pPr marL="1371600" algn="l" rtl="0" fontAlgn="base" latinLnBrk="1">
        <a:spcBef>
          <a:spcPct val="0"/>
        </a:spcBef>
        <a:spcAft>
          <a:spcPct val="0"/>
        </a:spcAft>
        <a:defRPr kumimoji="1" sz="3200">
          <a:solidFill>
            <a:srgbClr val="000080"/>
          </a:solidFill>
          <a:latin typeface="-소망B" charset="-127"/>
          <a:ea typeface="-소망B" charset="-127"/>
        </a:defRPr>
      </a:lvl8pPr>
      <a:lvl9pPr marL="1828800" algn="l" rtl="0" fontAlgn="base" latinLnBrk="1">
        <a:spcBef>
          <a:spcPct val="0"/>
        </a:spcBef>
        <a:spcAft>
          <a:spcPct val="0"/>
        </a:spcAft>
        <a:defRPr kumimoji="1" sz="3200">
          <a:solidFill>
            <a:srgbClr val="000080"/>
          </a:solidFill>
          <a:latin typeface="-소망B" charset="-127"/>
          <a:ea typeface="-소망B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2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16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Char char="»"/>
        <a:defRPr kumimoji="1" sz="14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 latinLnBrk="1">
        <a:spcBef>
          <a:spcPct val="20000"/>
        </a:spcBef>
        <a:spcAft>
          <a:spcPct val="0"/>
        </a:spcAft>
        <a:buChar char="»"/>
        <a:defRPr kumimoji="1" sz="14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 latinLnBrk="1">
        <a:spcBef>
          <a:spcPct val="20000"/>
        </a:spcBef>
        <a:spcAft>
          <a:spcPct val="0"/>
        </a:spcAft>
        <a:buChar char="»"/>
        <a:defRPr kumimoji="1" sz="14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 latinLnBrk="1">
        <a:spcBef>
          <a:spcPct val="20000"/>
        </a:spcBef>
        <a:spcAft>
          <a:spcPct val="0"/>
        </a:spcAft>
        <a:buChar char="»"/>
        <a:defRPr kumimoji="1" sz="14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 latinLnBrk="1">
        <a:spcBef>
          <a:spcPct val="20000"/>
        </a:spcBef>
        <a:spcAft>
          <a:spcPct val="0"/>
        </a:spcAft>
        <a:buChar char="»"/>
        <a:defRPr kumimoji="1" sz="1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14.png"/><Relationship Id="rId5" Type="http://schemas.openxmlformats.org/officeDocument/2006/relationships/image" Target="../media/image15.png"/><Relationship Id="rId4" Type="http://schemas.openxmlformats.org/officeDocument/2006/relationships/notesSlide" Target="../notesSlides/notesSlide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4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16.png"/><Relationship Id="rId5" Type="http://schemas.openxmlformats.org/officeDocument/2006/relationships/image" Target="../media/image12.png"/><Relationship Id="rId4" Type="http://schemas.openxmlformats.org/officeDocument/2006/relationships/notesSlide" Target="../notesSlides/notesSlide4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jpeg"/><Relationship Id="rId7" Type="http://schemas.openxmlformats.org/officeDocument/2006/relationships/image" Target="../media/image22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3" Type="http://schemas.openxmlformats.org/officeDocument/2006/relationships/image" Target="../media/image24.jpeg"/><Relationship Id="rId7" Type="http://schemas.openxmlformats.org/officeDocument/2006/relationships/image" Target="../media/image27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25.jpeg"/><Relationship Id="rId7" Type="http://schemas.openxmlformats.org/officeDocument/2006/relationships/image" Target="../media/image24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Relationship Id="rId9" Type="http://schemas.openxmlformats.org/officeDocument/2006/relationships/image" Target="../media/image1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4" Type="http://schemas.openxmlformats.org/officeDocument/2006/relationships/image" Target="../media/image3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4.pn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14.png"/><Relationship Id="rId5" Type="http://schemas.openxmlformats.org/officeDocument/2006/relationships/image" Target="../media/image13.jpe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横卷形 5">
            <a:extLst>
              <a:ext uri="{FF2B5EF4-FFF2-40B4-BE49-F238E27FC236}">
                <a16:creationId xmlns:a16="http://schemas.microsoft.com/office/drawing/2014/main" id="{02E10986-DFC8-E127-8693-D38EAF389590}"/>
              </a:ext>
            </a:extLst>
          </p:cNvPr>
          <p:cNvSpPr/>
          <p:nvPr/>
        </p:nvSpPr>
        <p:spPr>
          <a:xfrm>
            <a:off x="-1587" y="-6350"/>
            <a:ext cx="8966075" cy="6864350"/>
          </a:xfrm>
          <a:prstGeom prst="horizontalScroll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US" altLang="zh-CN" sz="2000" b="1" i="0" u="none" strike="noStrike" kern="1200" cap="none" spc="0" normalizeH="0" baseline="0" noProof="1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6147" name="Rectangle 3"/>
          <p:cNvSpPr>
            <a:spLocks noGrp="1"/>
          </p:cNvSpPr>
          <p:nvPr>
            <p:ph type="subTitle" idx="1" hasCustomPrompt="1"/>
          </p:nvPr>
        </p:nvSpPr>
        <p:spPr>
          <a:xfrm>
            <a:off x="1530350" y="3914775"/>
            <a:ext cx="6400800" cy="1285875"/>
          </a:xfrm>
        </p:spPr>
        <p:txBody>
          <a:bodyPr vert="horz" wrap="square" lIns="91440" tIns="45720" rIns="91440" bIns="45720" anchor="t"/>
          <a:lstStyle/>
          <a:p>
            <a:pPr eaLnBrk="1" hangingPunct="1">
              <a:buClrTx/>
              <a:buSzTx/>
            </a:pPr>
            <a:r>
              <a:rPr kumimoji="1" lang="zh-CN" altLang="en-US" sz="3200" b="1" dirty="0">
                <a:solidFill>
                  <a:srgbClr val="000080"/>
                </a:solidFill>
                <a:latin typeface="+mn-lt"/>
                <a:ea typeface="黑体" panose="02010609060101010101" pitchFamily="2" charset="-122"/>
                <a:cs typeface="+mn-cs"/>
              </a:rPr>
              <a:t>新标准英语</a:t>
            </a:r>
            <a:endParaRPr kumimoji="1" lang="en-US" altLang="zh-CN" sz="3200" b="1" dirty="0">
              <a:solidFill>
                <a:srgbClr val="000080"/>
              </a:solidFill>
              <a:latin typeface="+mn-lt"/>
              <a:ea typeface="黑体" panose="02010609060101010101" pitchFamily="2" charset="-122"/>
              <a:cs typeface="+mn-cs"/>
            </a:endParaRPr>
          </a:p>
          <a:p>
            <a:pPr eaLnBrk="1" hangingPunct="1">
              <a:buClrTx/>
              <a:buSzTx/>
            </a:pPr>
            <a:r>
              <a:rPr kumimoji="1" lang="zh-CN" altLang="en-US" sz="3200" b="1" dirty="0">
                <a:solidFill>
                  <a:srgbClr val="000080"/>
                </a:solidFill>
                <a:latin typeface="+mn-lt"/>
                <a:ea typeface="黑体" panose="02010609060101010101" pitchFamily="2" charset="-122"/>
                <a:cs typeface="+mn-cs"/>
              </a:rPr>
              <a:t>三年级起点四年级下册</a:t>
            </a:r>
          </a:p>
        </p:txBody>
      </p:sp>
      <p:pic>
        <p:nvPicPr>
          <p:cNvPr id="6148" name="Picture 12" descr="C:\Documents and Settings\Administrator\Local Settings\Temporary Internet Files\Content.IE5\3QLB9KBU\MC900343351[1].wm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56450" y="4906963"/>
            <a:ext cx="1743075" cy="16859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149" name="矩形 4"/>
          <p:cNvSpPr/>
          <p:nvPr/>
        </p:nvSpPr>
        <p:spPr>
          <a:xfrm>
            <a:off x="1691640" y="1411923"/>
            <a:ext cx="6286500" cy="198628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algn="ctr" latinLnBrk="1">
              <a:spcBef>
                <a:spcPct val="20000"/>
              </a:spcBef>
            </a:pPr>
            <a:r>
              <a:rPr lang="en-US" altLang="zh-CN" sz="4400" b="1" dirty="0">
                <a:solidFill>
                  <a:srgbClr val="000080"/>
                </a:solidFill>
                <a:latin typeface="Times New Roman" panose="02020603050405020304" pitchFamily="18" charset="0"/>
                <a:ea typeface="黑体" panose="02010609060101010101" pitchFamily="2" charset="-122"/>
              </a:rPr>
              <a:t>Module 7  Unit 1 </a:t>
            </a:r>
          </a:p>
          <a:p>
            <a:pPr algn="ctr" latinLnBrk="1">
              <a:spcBef>
                <a:spcPct val="20000"/>
              </a:spcBef>
            </a:pPr>
            <a:r>
              <a:rPr lang="en-US" altLang="zh-CN" sz="6600" b="1" dirty="0">
                <a:solidFill>
                  <a:srgbClr val="000080"/>
                </a:solidFill>
                <a:latin typeface="Times New Roman" panose="02020603050405020304" pitchFamily="18" charset="0"/>
                <a:ea typeface="黑体" panose="02010609060101010101" pitchFamily="2" charset="-122"/>
              </a:rPr>
              <a:t>I help</a:t>
            </a:r>
            <a:r>
              <a:rPr lang="en-US" altLang="zh-CN" sz="6600" b="1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2" charset="-122"/>
              </a:rPr>
              <a:t>ed</a:t>
            </a:r>
            <a:r>
              <a:rPr lang="en-US" altLang="zh-CN" sz="6600" b="1" dirty="0">
                <a:solidFill>
                  <a:srgbClr val="000080"/>
                </a:solidFill>
                <a:latin typeface="Times New Roman" panose="02020603050405020304" pitchFamily="18" charset="0"/>
                <a:ea typeface="黑体" panose="02010609060101010101" pitchFamily="2" charset="-122"/>
              </a:rPr>
              <a:t> Mum.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图片 1"/>
          <p:cNvPicPr>
            <a:picLocks noChangeAspect="1"/>
          </p:cNvPicPr>
          <p:nvPr/>
        </p:nvPicPr>
        <p:blipFill>
          <a:blip r:embed="rId5"/>
          <a:srcRect l="23195" t="23393" r="23094" b="14061"/>
          <a:stretch>
            <a:fillRect/>
          </a:stretch>
        </p:blipFill>
        <p:spPr>
          <a:xfrm>
            <a:off x="936625" y="1592263"/>
            <a:ext cx="7407275" cy="48545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矩形 3"/>
          <p:cNvSpPr/>
          <p:nvPr/>
        </p:nvSpPr>
        <p:spPr>
          <a:xfrm>
            <a:off x="4316413" y="2063750"/>
            <a:ext cx="2527300" cy="357188"/>
          </a:xfrm>
          <a:prstGeom prst="rect">
            <a:avLst/>
          </a:prstGeom>
          <a:solidFill>
            <a:schemeClr val="bg1"/>
          </a:solidFill>
          <a:ln w="952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40" tIns="45720" rIns="91440" bIns="45720" anchor="t"/>
          <a:lstStyle/>
          <a:p>
            <a:pPr latinLnBrk="1">
              <a:buSzTx/>
            </a:pPr>
            <a:r>
              <a:rPr lang="en-US" altLang="ko-KR">
                <a:latin typeface="Gulim" panose="020B0600000101010101" pitchFamily="34" charset="-127"/>
                <a:ea typeface="Gulim" panose="020B0600000101010101" pitchFamily="34" charset="-127"/>
              </a:rPr>
              <a:t>__________________</a:t>
            </a:r>
          </a:p>
        </p:txBody>
      </p:sp>
      <p:sp>
        <p:nvSpPr>
          <p:cNvPr id="7" name="椭圆 6"/>
          <p:cNvSpPr/>
          <p:nvPr/>
        </p:nvSpPr>
        <p:spPr>
          <a:xfrm>
            <a:off x="5003800" y="1989138"/>
            <a:ext cx="504825" cy="431800"/>
          </a:xfrm>
          <a:prstGeom prst="ellipse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40" tIns="45720" rIns="91440" bIns="45720" anchor="t"/>
          <a:lstStyle/>
          <a:p>
            <a:pPr latinLnBrk="1">
              <a:buSzTx/>
            </a:pPr>
            <a:endParaRPr lang="ko-KR" altLang="en-US" sz="8000" b="1">
              <a:latin typeface="Gulim" panose="020B0600000101010101" pitchFamily="34" charset="-127"/>
              <a:ea typeface="Gulim" panose="020B0600000101010101" pitchFamily="34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63550" y="269875"/>
            <a:ext cx="8215313" cy="1198563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What </a:t>
            </a:r>
            <a:r>
              <a:rPr kumimoji="1" lang="en-US" altLang="zh-CN" sz="3600" b="1" i="1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other things</a:t>
            </a:r>
            <a:r>
              <a:rPr kumimoji="1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1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(</a:t>
            </a:r>
            <a:r>
              <a:rPr kumimoji="1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其他事情</a:t>
            </a:r>
            <a:r>
              <a:rPr kumimoji="1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)</a:t>
            </a:r>
            <a:r>
              <a:rPr kumimoji="1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did</a:t>
            </a:r>
            <a:r>
              <a:rPr kumimoji="1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Amy do yesterday?</a:t>
            </a:r>
            <a:endParaRPr kumimoji="1" lang="zh-CN" altLang="en-US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" name="p38-4">
            <a:hlinkClick r:id="" action="ppaction://media"/>
          </p:cNvPr>
          <p:cNvPicPr/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77570" y="6034405"/>
            <a:ext cx="412750" cy="4127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8" fill="hold" display="1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4" grpId="0" bldLvl="0" animBg="1"/>
      <p:bldP spid="4" grpId="1" animBg="1"/>
      <p:bldP spid="7" grpId="0" bldLvl="0" animBg="1"/>
      <p:bldP spid="7" grpId="1" animBg="1"/>
      <p:bldP spid="8" grpId="0" bldLvl="0" animBg="1"/>
      <p:bldP spid="8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71" name="图片 7"/>
          <p:cNvPicPr>
            <a:picLocks noChangeAspect="1"/>
          </p:cNvPicPr>
          <p:nvPr/>
        </p:nvPicPr>
        <p:blipFill>
          <a:blip r:embed="rId5"/>
          <a:srcRect l="51188" t="45436" r="31490" b="25797"/>
          <a:stretch>
            <a:fillRect/>
          </a:stretch>
        </p:blipFill>
        <p:spPr>
          <a:xfrm>
            <a:off x="587375" y="2872740"/>
            <a:ext cx="2289810" cy="2380612"/>
          </a:xfrm>
          <a:prstGeom prst="ellipse">
            <a:avLst/>
          </a:prstGeom>
          <a:noFill/>
          <a:ln w="9525">
            <a:noFill/>
          </a:ln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6"/>
          <a:srcRect l="24325" t="15983" r="56860" b="51801"/>
          <a:stretch>
            <a:fillRect/>
          </a:stretch>
        </p:blipFill>
        <p:spPr>
          <a:xfrm rot="19980000">
            <a:off x="746123" y="1254125"/>
            <a:ext cx="1362075" cy="1311910"/>
          </a:xfrm>
          <a:prstGeom prst="ellipse">
            <a:avLst/>
          </a:prstGeom>
        </p:spPr>
      </p:pic>
      <p:sp>
        <p:nvSpPr>
          <p:cNvPr id="14" name="椭圆形标注 13"/>
          <p:cNvSpPr/>
          <p:nvPr/>
        </p:nvSpPr>
        <p:spPr>
          <a:xfrm>
            <a:off x="2459038" y="2171700"/>
            <a:ext cx="4143375" cy="1298575"/>
          </a:xfrm>
          <a:prstGeom prst="wedgeEllipseCallout">
            <a:avLst>
              <a:gd name="adj1" fmla="val -48053"/>
              <a:gd name="adj2" fmla="val 55123"/>
            </a:avLst>
          </a:prstGeom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/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1" lang="en-US" altLang="ko-KR" sz="2400" b="1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Gulim" panose="020B0600000101010101" pitchFamily="34" charset="-127"/>
                <a:cs typeface="Times New Roman" panose="02020603050405020304" pitchFamily="18" charset="0"/>
              </a:rPr>
              <a:t>I help</a:t>
            </a:r>
            <a:r>
              <a:rPr kumimoji="1" lang="en-US" altLang="ko-KR" sz="2400" b="1" i="0" u="none" strike="noStrike" kern="1200" cap="none" spc="0" normalizeH="0" baseline="0" noProof="1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Gulim" panose="020B0600000101010101" pitchFamily="34" charset="-127"/>
                <a:cs typeface="Times New Roman" panose="02020603050405020304" pitchFamily="18" charset="0"/>
              </a:rPr>
              <a:t>ed</a:t>
            </a:r>
            <a:r>
              <a:rPr kumimoji="1" lang="en-US" altLang="ko-KR" sz="2400" b="1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Gulim" panose="020B0600000101010101" pitchFamily="34" charset="-127"/>
                <a:cs typeface="Times New Roman" panose="02020603050405020304" pitchFamily="18" charset="0"/>
              </a:rPr>
              <a:t> Mum</a:t>
            </a:r>
          </a:p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1" lang="en-US" altLang="ko-KR" sz="2400" b="1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Gulim" panose="020B0600000101010101" pitchFamily="34" charset="-127"/>
                <a:cs typeface="Times New Roman" panose="02020603050405020304" pitchFamily="18" charset="0"/>
              </a:rPr>
              <a:t>and I wash</a:t>
            </a:r>
            <a:r>
              <a:rPr kumimoji="1" lang="en-US" altLang="ko-KR" sz="2400" b="1" i="0" u="none" strike="noStrike" kern="1200" cap="none" spc="0" normalizeH="0" baseline="0" noProof="1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Gulim" panose="020B0600000101010101" pitchFamily="34" charset="-127"/>
                <a:cs typeface="Times New Roman" panose="02020603050405020304" pitchFamily="18" charset="0"/>
              </a:rPr>
              <a:t>ed</a:t>
            </a:r>
            <a:r>
              <a:rPr kumimoji="1" lang="en-US" altLang="ko-KR" sz="2400" b="1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Gulim" panose="020B0600000101010101" pitchFamily="34" charset="-127"/>
                <a:cs typeface="Times New Roman" panose="02020603050405020304" pitchFamily="18" charset="0"/>
              </a:rPr>
              <a:t> clothes. </a:t>
            </a:r>
          </a:p>
        </p:txBody>
      </p:sp>
      <p:pic>
        <p:nvPicPr>
          <p:cNvPr id="15" name="图片 14"/>
          <p:cNvPicPr>
            <a:picLocks noChangeAspect="1"/>
          </p:cNvPicPr>
          <p:nvPr/>
        </p:nvPicPr>
        <p:blipFill>
          <a:blip r:embed="rId6"/>
          <a:srcRect l="58553" t="14471" r="23904" b="54436"/>
          <a:stretch>
            <a:fillRect/>
          </a:stretch>
        </p:blipFill>
        <p:spPr>
          <a:xfrm>
            <a:off x="2804794" y="906144"/>
            <a:ext cx="1270000" cy="1266191"/>
          </a:xfrm>
          <a:prstGeom prst="ellipse">
            <a:avLst/>
          </a:prstGeom>
        </p:spPr>
      </p:pic>
      <p:pic>
        <p:nvPicPr>
          <p:cNvPr id="25" name="图片 1"/>
          <p:cNvPicPr>
            <a:picLocks noChangeAspect="1"/>
          </p:cNvPicPr>
          <p:nvPr/>
        </p:nvPicPr>
        <p:blipFill>
          <a:blip r:embed="rId5"/>
          <a:srcRect l="67709" t="44177" r="17297" b="25024"/>
          <a:stretch>
            <a:fillRect/>
          </a:stretch>
        </p:blipFill>
        <p:spPr>
          <a:xfrm>
            <a:off x="6671944" y="2578100"/>
            <a:ext cx="2245359" cy="2592702"/>
          </a:xfrm>
          <a:prstGeom prst="ellipse">
            <a:avLst/>
          </a:prstGeom>
          <a:noFill/>
          <a:ln w="9525">
            <a:noFill/>
          </a:ln>
        </p:spPr>
      </p:pic>
      <p:sp>
        <p:nvSpPr>
          <p:cNvPr id="26" name="椭圆形标注 25"/>
          <p:cNvSpPr/>
          <p:nvPr/>
        </p:nvSpPr>
        <p:spPr>
          <a:xfrm>
            <a:off x="4359275" y="4643438"/>
            <a:ext cx="2530475" cy="1101725"/>
          </a:xfrm>
          <a:prstGeom prst="wedgeEllipseCallout">
            <a:avLst>
              <a:gd name="adj1" fmla="val 42340"/>
              <a:gd name="adj2" fmla="val -59321"/>
            </a:avLst>
          </a:prstGeom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/>
          <a:lstStyle/>
          <a:p>
            <a:pPr marL="0" marR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1" lang="en-US" altLang="ko-KR" sz="2400" b="1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Gulim" panose="020B0600000101010101" pitchFamily="34" charset="-127"/>
                <a:cs typeface="Times New Roman" panose="02020603050405020304" pitchFamily="18" charset="0"/>
              </a:rPr>
              <a:t>You are a</a:t>
            </a:r>
          </a:p>
          <a:p>
            <a:pPr marL="0" marR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1" lang="en-US" altLang="ko-KR" sz="2400" b="1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Gulim" panose="020B0600000101010101" pitchFamily="34" charset="-127"/>
                <a:cs typeface="Times New Roman" panose="02020603050405020304" pitchFamily="18" charset="0"/>
              </a:rPr>
              <a:t> good girl.</a:t>
            </a:r>
          </a:p>
        </p:txBody>
      </p:sp>
      <p:sp>
        <p:nvSpPr>
          <p:cNvPr id="27" name="矩形 26"/>
          <p:cNvSpPr/>
          <p:nvPr/>
        </p:nvSpPr>
        <p:spPr>
          <a:xfrm>
            <a:off x="3705225" y="2378075"/>
            <a:ext cx="2241550" cy="425450"/>
          </a:xfrm>
          <a:prstGeom prst="rect">
            <a:avLst/>
          </a:prstGeom>
          <a:solidFill>
            <a:schemeClr val="bg1"/>
          </a:solidFill>
          <a:ln w="952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40" tIns="45720" rIns="91440" bIns="45720" anchor="t"/>
          <a:lstStyle/>
          <a:p>
            <a:pPr latinLnBrk="1">
              <a:buSzTx/>
            </a:pPr>
            <a:r>
              <a:rPr lang="en-US" altLang="ko-KR">
                <a:latin typeface="Gulim" panose="020B0600000101010101" pitchFamily="34" charset="-127"/>
                <a:ea typeface="Gulim" panose="020B0600000101010101" pitchFamily="34" charset="-127"/>
              </a:rPr>
              <a:t>_______________</a:t>
            </a:r>
          </a:p>
        </p:txBody>
      </p:sp>
      <p:sp>
        <p:nvSpPr>
          <p:cNvPr id="28" name="矩形 27"/>
          <p:cNvSpPr/>
          <p:nvPr/>
        </p:nvSpPr>
        <p:spPr>
          <a:xfrm>
            <a:off x="3705225" y="2803525"/>
            <a:ext cx="2241550" cy="425450"/>
          </a:xfrm>
          <a:prstGeom prst="rect">
            <a:avLst/>
          </a:prstGeom>
          <a:solidFill>
            <a:schemeClr val="bg1"/>
          </a:solidFill>
          <a:ln w="952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40" tIns="45720" rIns="91440" bIns="45720" anchor="t"/>
          <a:lstStyle/>
          <a:p>
            <a:pPr latinLnBrk="1">
              <a:buSzTx/>
            </a:pPr>
            <a:r>
              <a:rPr lang="en-US" altLang="ko-KR">
                <a:latin typeface="Gulim" panose="020B0600000101010101" pitchFamily="34" charset="-127"/>
                <a:ea typeface="Gulim" panose="020B0600000101010101" pitchFamily="34" charset="-127"/>
              </a:rPr>
              <a:t>_______________</a:t>
            </a:r>
          </a:p>
        </p:txBody>
      </p:sp>
      <p:sp>
        <p:nvSpPr>
          <p:cNvPr id="30" name="TextBox 7"/>
          <p:cNvSpPr txBox="1"/>
          <p:nvPr/>
        </p:nvSpPr>
        <p:spPr>
          <a:xfrm>
            <a:off x="128588" y="250825"/>
            <a:ext cx="8215313" cy="46037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Listen!</a:t>
            </a:r>
            <a:r>
              <a:rPr kumimoji="1" lang="en-US" altLang="zh-CN" sz="2400" b="1" i="0" u="none" strike="noStrike" kern="1200" cap="none" spc="0" normalizeH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1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What </a:t>
            </a:r>
            <a:r>
              <a:rPr kumimoji="1" lang="en-US" altLang="zh-CN" sz="2400" b="1" i="1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other things</a:t>
            </a:r>
            <a:r>
              <a:rPr kumimoji="1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1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(</a:t>
            </a:r>
            <a:r>
              <a:rPr kumimoji="1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其他事情</a:t>
            </a:r>
            <a:r>
              <a:rPr kumimoji="1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)</a:t>
            </a:r>
            <a:r>
              <a:rPr kumimoji="1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did Amy do yesterday?</a:t>
            </a:r>
          </a:p>
        </p:txBody>
      </p:sp>
      <p:sp>
        <p:nvSpPr>
          <p:cNvPr id="31" name="云形标注 30"/>
          <p:cNvSpPr/>
          <p:nvPr/>
        </p:nvSpPr>
        <p:spPr>
          <a:xfrm>
            <a:off x="788988" y="1325563"/>
            <a:ext cx="1265237" cy="1252537"/>
          </a:xfrm>
          <a:prstGeom prst="cloudCallout">
            <a:avLst>
              <a:gd name="adj1" fmla="val 3338"/>
              <a:gd name="adj2" fmla="val 99162"/>
            </a:avLst>
          </a:prstGeom>
          <a:noFill/>
          <a:ln w="9525" cap="flat" cmpd="sng">
            <a:solidFill>
              <a:srgbClr val="A6A6A6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40" tIns="45720" rIns="91440" bIns="45720" anchor="t"/>
          <a:lstStyle/>
          <a:p>
            <a:pPr latinLnBrk="1">
              <a:buSzTx/>
            </a:pPr>
            <a:endParaRPr lang="ko-KR" altLang="en-US">
              <a:latin typeface="Gulim" panose="020B0600000101010101" pitchFamily="34" charset="-127"/>
              <a:ea typeface="Gulim" panose="020B0600000101010101" pitchFamily="34" charset="-127"/>
            </a:endParaRPr>
          </a:p>
        </p:txBody>
      </p:sp>
      <p:sp>
        <p:nvSpPr>
          <p:cNvPr id="32" name="云形标注 31"/>
          <p:cNvSpPr/>
          <p:nvPr/>
        </p:nvSpPr>
        <p:spPr>
          <a:xfrm>
            <a:off x="2667000" y="906463"/>
            <a:ext cx="1520825" cy="1374775"/>
          </a:xfrm>
          <a:prstGeom prst="cloudCallout">
            <a:avLst>
              <a:gd name="adj1" fmla="val -98477"/>
              <a:gd name="adj2" fmla="val 91801"/>
            </a:avLst>
          </a:prstGeom>
          <a:noFill/>
          <a:ln w="9525" cap="flat" cmpd="sng">
            <a:solidFill>
              <a:srgbClr val="A6A6A6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40" tIns="45720" rIns="91440" bIns="45720" anchor="t"/>
          <a:lstStyle/>
          <a:p>
            <a:pPr latinLnBrk="1">
              <a:buSzTx/>
            </a:pPr>
            <a:endParaRPr lang="ko-KR" altLang="en-US">
              <a:latin typeface="Gulim" panose="020B0600000101010101" pitchFamily="34" charset="-127"/>
              <a:ea typeface="Gulim" panose="020B0600000101010101" pitchFamily="34" charset="-127"/>
            </a:endParaRPr>
          </a:p>
        </p:txBody>
      </p:sp>
      <p:sp>
        <p:nvSpPr>
          <p:cNvPr id="33" name="椭圆形标注 32"/>
          <p:cNvSpPr/>
          <p:nvPr/>
        </p:nvSpPr>
        <p:spPr>
          <a:xfrm>
            <a:off x="4359275" y="4643438"/>
            <a:ext cx="2530475" cy="1101725"/>
          </a:xfrm>
          <a:prstGeom prst="wedgeEllipseCallout">
            <a:avLst>
              <a:gd name="adj1" fmla="val 42340"/>
              <a:gd name="adj2" fmla="val -59321"/>
            </a:avLst>
          </a:prstGeom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/>
          <a:lstStyle/>
          <a:p>
            <a:pPr marL="0" marR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1" lang="en-US" altLang="ko-KR" sz="2400" b="1" i="0" u="none" strike="noStrike" kern="1200" cap="none" spc="0" normalizeH="0" baseline="0" noProof="1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Gulim" panose="020B0600000101010101" pitchFamily="34" charset="-127"/>
                <a:cs typeface="Times New Roman" panose="02020603050405020304" pitchFamily="18" charset="0"/>
              </a:rPr>
              <a:t>What about</a:t>
            </a:r>
          </a:p>
          <a:p>
            <a:pPr marL="0" marR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1" lang="en-US" altLang="ko-KR" sz="2400" b="1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Gulim" panose="020B0600000101010101" pitchFamily="34" charset="-127"/>
                <a:cs typeface="Times New Roman" panose="02020603050405020304" pitchFamily="18" charset="0"/>
              </a:rPr>
              <a:t>       Sam?</a:t>
            </a:r>
          </a:p>
        </p:txBody>
      </p:sp>
      <p:pic>
        <p:nvPicPr>
          <p:cNvPr id="2" name="p38-6">
            <a:hlinkClick r:id="" action="ppaction://media"/>
          </p:cNvPr>
          <p:cNvPicPr/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87375" y="5636260"/>
            <a:ext cx="412750" cy="4127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40" fill="hold" display="1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4" grpId="1" animBg="1"/>
      <p:bldP spid="26" grpId="0" bldLvl="0" animBg="1"/>
      <p:bldP spid="26" grpId="1" animBg="1"/>
      <p:bldP spid="27" grpId="0" bldLvl="0" animBg="1"/>
      <p:bldP spid="27" grpId="1" animBg="1"/>
      <p:bldP spid="28" grpId="0" bldLvl="0" animBg="1"/>
      <p:bldP spid="28" grpId="1" animBg="1"/>
      <p:bldP spid="30" grpId="1" animBg="1"/>
      <p:bldP spid="31" grpId="0" bldLvl="0" animBg="1"/>
      <p:bldP spid="31" grpId="1" animBg="1"/>
      <p:bldP spid="32" grpId="0" bldLvl="0" animBg="1"/>
      <p:bldP spid="32" grpId="1" animBg="1"/>
      <p:bldP spid="33" grpId="0" bldLvl="0" animBg="1"/>
      <p:bldP spid="33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横卷形 1"/>
          <p:cNvSpPr/>
          <p:nvPr/>
        </p:nvSpPr>
        <p:spPr>
          <a:xfrm>
            <a:off x="-1587" y="-6350"/>
            <a:ext cx="6813550" cy="1008063"/>
          </a:xfrm>
          <a:prstGeom prst="horizontalScroll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zh-CN" sz="2000" b="1" i="0" u="none" strike="noStrike" kern="1200" cap="none" spc="0" normalizeH="0" baseline="0" noProof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Activity2:  Read P39 with your partner and answer.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zh-CN" sz="2000" b="1" i="0" u="none" strike="noStrike" kern="1200" cap="none" spc="0" normalizeH="0" baseline="0" noProof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kumimoji="0" lang="zh-CN" altLang="en-US" sz="2000" b="1" i="0" u="none" strike="noStrike" kern="1200" cap="none" spc="0" normalizeH="0" baseline="0" noProof="1">
                <a:solidFill>
                  <a:schemeClr val="tx1"/>
                </a:solidFill>
                <a:latin typeface="华文新魏" panose="02010800040101010101" charset="-122"/>
                <a:ea typeface="华文新魏" panose="02010800040101010101" charset="-122"/>
                <a:cs typeface="+mn-cs"/>
              </a:rPr>
              <a:t>请同桌合作阅读</a:t>
            </a:r>
            <a:r>
              <a:rPr kumimoji="0" lang="en-US" altLang="zh-CN" sz="2000" b="1" i="0" u="none" strike="noStrike" kern="1200" cap="none" spc="0" normalizeH="0" baseline="0" noProof="1">
                <a:solidFill>
                  <a:schemeClr val="tx1"/>
                </a:solidFill>
                <a:latin typeface="华文新魏" panose="02010800040101010101" charset="-122"/>
                <a:ea typeface="华文新魏" panose="02010800040101010101" charset="-122"/>
                <a:cs typeface="+mn-cs"/>
              </a:rPr>
              <a:t>P39</a:t>
            </a:r>
            <a:r>
              <a:rPr kumimoji="0" lang="zh-CN" altLang="en-US" sz="2000" b="1" i="0" u="none" strike="noStrike" kern="1200" cap="none" spc="0" normalizeH="0" baseline="0" noProof="1">
                <a:solidFill>
                  <a:schemeClr val="tx1"/>
                </a:solidFill>
                <a:latin typeface="华文新魏" panose="02010800040101010101" charset="-122"/>
                <a:ea typeface="华文新魏" panose="02010800040101010101" charset="-122"/>
                <a:cs typeface="+mn-cs"/>
              </a:rPr>
              <a:t>并选出正确答案</a:t>
            </a:r>
            <a:r>
              <a:rPr kumimoji="0" lang="en-US" altLang="zh-CN" sz="2000" b="1" i="0" u="none" strike="noStrike" kern="1200" cap="none" spc="0" normalizeH="0" baseline="0" noProof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(3mins)</a:t>
            </a: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0990" y="4743450"/>
            <a:ext cx="1295400" cy="126238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  <a:headEnd/>
            <a:tailEnd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48830" y="4708523"/>
            <a:ext cx="1278890" cy="127635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  <a:headEnd/>
            <a:tailEnd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图片 10"/>
          <p:cNvPicPr>
            <a:picLocks noChangeAspect="1"/>
          </p:cNvPicPr>
          <p:nvPr/>
        </p:nvPicPr>
        <p:blipFill rotWithShape="1">
          <a:blip r:embed="rId4"/>
          <a:srcRect l="6035" t="14645" r="11493" b="6320"/>
          <a:stretch>
            <a:fillRect/>
          </a:stretch>
        </p:blipFill>
        <p:spPr>
          <a:xfrm>
            <a:off x="761497" y="4736021"/>
            <a:ext cx="1333013" cy="127747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  <a:headEnd/>
            <a:tailEnd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45380" y="4707890"/>
            <a:ext cx="1503680" cy="127698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  <a:headEnd/>
            <a:tailEnd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6"/>
          <a:srcRect l="2" r="-775" b="24802"/>
          <a:stretch>
            <a:fillRect/>
          </a:stretch>
        </p:blipFill>
        <p:spPr>
          <a:xfrm>
            <a:off x="6208713" y="4560888"/>
            <a:ext cx="603250" cy="50323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6"/>
          <a:srcRect l="2" r="-775" b="24802"/>
          <a:stretch>
            <a:fillRect/>
          </a:stretch>
        </p:blipFill>
        <p:spPr>
          <a:xfrm>
            <a:off x="4073525" y="4560888"/>
            <a:ext cx="593725" cy="50323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6" name="文本框 15"/>
          <p:cNvSpPr txBox="1"/>
          <p:nvPr/>
        </p:nvSpPr>
        <p:spPr>
          <a:xfrm>
            <a:off x="762000" y="6245225"/>
            <a:ext cx="1331913" cy="398463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algn="ctr" eaLnBrk="0" hangingPunct="0"/>
            <a:r>
              <a:rPr lang="en-US" altLang="zh-CN" sz="2000" b="1">
                <a:latin typeface="Gulim" panose="020B0600000101010101" pitchFamily="34" charset="-127"/>
                <a:ea typeface="Gulim" panose="020B0600000101010101" pitchFamily="34" charset="-127"/>
              </a:rPr>
              <a:t>A.</a:t>
            </a:r>
          </a:p>
        </p:txBody>
      </p:sp>
      <p:sp>
        <p:nvSpPr>
          <p:cNvPr id="20489" name="文本框 19"/>
          <p:cNvSpPr txBox="1"/>
          <p:nvPr/>
        </p:nvSpPr>
        <p:spPr>
          <a:xfrm>
            <a:off x="4865688" y="6245225"/>
            <a:ext cx="1582737" cy="398463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algn="ctr" eaLnBrk="0" hangingPunct="0"/>
            <a:r>
              <a:rPr lang="en-US" altLang="zh-CN" sz="2000" b="1">
                <a:latin typeface="Gulim" panose="020B0600000101010101" pitchFamily="34" charset="-127"/>
                <a:ea typeface="Gulim" panose="020B0600000101010101" pitchFamily="34" charset="-127"/>
              </a:rPr>
              <a:t>C.</a:t>
            </a:r>
          </a:p>
        </p:txBody>
      </p:sp>
      <p:sp>
        <p:nvSpPr>
          <p:cNvPr id="20490" name="文本框 20"/>
          <p:cNvSpPr txBox="1"/>
          <p:nvPr/>
        </p:nvSpPr>
        <p:spPr>
          <a:xfrm>
            <a:off x="2841625" y="6245225"/>
            <a:ext cx="1390650" cy="398463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algn="ctr" eaLnBrk="0" hangingPunct="0"/>
            <a:r>
              <a:rPr lang="en-US" altLang="zh-CN" sz="2000" b="1">
                <a:latin typeface="Gulim" panose="020B0600000101010101" pitchFamily="34" charset="-127"/>
                <a:ea typeface="Gulim" panose="020B0600000101010101" pitchFamily="34" charset="-127"/>
              </a:rPr>
              <a:t>B.</a:t>
            </a:r>
          </a:p>
        </p:txBody>
      </p:sp>
      <p:sp>
        <p:nvSpPr>
          <p:cNvPr id="22" name="文本框 21"/>
          <p:cNvSpPr txBox="1"/>
          <p:nvPr/>
        </p:nvSpPr>
        <p:spPr>
          <a:xfrm>
            <a:off x="6889750" y="6245225"/>
            <a:ext cx="1905000" cy="398463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algn="ctr" eaLnBrk="0" hangingPunct="0"/>
            <a:r>
              <a:rPr lang="en-US" altLang="zh-CN" sz="2000" b="1">
                <a:latin typeface="Gulim" panose="020B0600000101010101" pitchFamily="34" charset="-127"/>
                <a:ea typeface="Gulim" panose="020B0600000101010101" pitchFamily="34" charset="-127"/>
              </a:rPr>
              <a:t>D.</a:t>
            </a:r>
          </a:p>
        </p:txBody>
      </p:sp>
      <p:sp>
        <p:nvSpPr>
          <p:cNvPr id="30" name="TextBox 7"/>
          <p:cNvSpPr txBox="1"/>
          <p:nvPr/>
        </p:nvSpPr>
        <p:spPr>
          <a:xfrm>
            <a:off x="463550" y="1323975"/>
            <a:ext cx="8215313" cy="646113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What did Sam do yesterday?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7"/>
          <a:srcRect l="27214" t="46864" r="45111" b="13552"/>
          <a:stretch>
            <a:fillRect/>
          </a:stretch>
        </p:blipFill>
        <p:spPr>
          <a:xfrm>
            <a:off x="6454775" y="2170429"/>
            <a:ext cx="2249170" cy="2189482"/>
          </a:xfrm>
          <a:prstGeom prst="ellipse">
            <a:avLst/>
          </a:prstGeom>
        </p:spPr>
      </p:pic>
      <p:sp>
        <p:nvSpPr>
          <p:cNvPr id="14" name="椭圆形标注 13"/>
          <p:cNvSpPr/>
          <p:nvPr/>
        </p:nvSpPr>
        <p:spPr>
          <a:xfrm>
            <a:off x="623888" y="2335213"/>
            <a:ext cx="5462588" cy="1712913"/>
          </a:xfrm>
          <a:prstGeom prst="wedgeEllipseCallout">
            <a:avLst>
              <a:gd name="adj1" fmla="val 57119"/>
              <a:gd name="adj2" fmla="val 5578"/>
            </a:avLst>
          </a:prstGeom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/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1" lang="en-US" altLang="ko-KR" sz="2400" b="1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Gulim" panose="020B0600000101010101" pitchFamily="34" charset="-127"/>
                <a:cs typeface="Times New Roman" panose="02020603050405020304" pitchFamily="18" charset="0"/>
              </a:rPr>
              <a:t>He </a:t>
            </a:r>
            <a:r>
              <a:rPr kumimoji="1" lang="en-US" altLang="ko-KR" sz="2400" b="1" i="0" u="none" strike="noStrike" kern="1200" cap="none" spc="0" normalizeH="0" baseline="0" noProof="1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Gulim" panose="020B0600000101010101" pitchFamily="34" charset="-127"/>
                <a:cs typeface="Times New Roman" panose="02020603050405020304" pitchFamily="18" charset="0"/>
              </a:rPr>
              <a:t>didn't</a:t>
            </a:r>
            <a:r>
              <a:rPr kumimoji="1" lang="en-US" altLang="ko-KR" sz="2400" b="1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Gulim" panose="020B0600000101010101" pitchFamily="34" charset="-127"/>
                <a:cs typeface="Times New Roman" panose="02020603050405020304" pitchFamily="18" charset="0"/>
              </a:rPr>
              <a:t> help Mum.</a:t>
            </a:r>
          </a:p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1" lang="en-US" altLang="ko-KR" sz="2400" b="1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Gulim" panose="020B0600000101010101" pitchFamily="34" charset="-127"/>
                <a:cs typeface="Times New Roman" panose="02020603050405020304" pitchFamily="18" charset="0"/>
              </a:rPr>
              <a:t>He  ______ on the computer  </a:t>
            </a:r>
          </a:p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1" lang="en-US" altLang="ko-KR" sz="2400" b="1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Gulim" panose="020B0600000101010101" pitchFamily="34" charset="-127"/>
                <a:cs typeface="Times New Roman" panose="02020603050405020304" pitchFamily="18" charset="0"/>
              </a:rPr>
              <a:t>and he _________ TV.</a:t>
            </a: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8"/>
          <a:srcRect l="44333" t="40550" r="44403" b="41489"/>
          <a:stretch>
            <a:fillRect/>
          </a:stretch>
        </p:blipFill>
        <p:spPr>
          <a:xfrm>
            <a:off x="215900" y="2170428"/>
            <a:ext cx="869950" cy="780415"/>
          </a:xfrm>
          <a:prstGeom prst="ellipse">
            <a:avLst/>
          </a:prstGeom>
        </p:spPr>
      </p:pic>
      <p:sp>
        <p:nvSpPr>
          <p:cNvPr id="5" name="圆角矩形 4"/>
          <p:cNvSpPr/>
          <p:nvPr/>
        </p:nvSpPr>
        <p:spPr>
          <a:xfrm>
            <a:off x="-181292" y="4004945"/>
            <a:ext cx="10064750" cy="272415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40" tIns="45720" rIns="91440" bIns="45720" anchor="t"/>
          <a:lstStyle/>
          <a:p>
            <a:pPr latinLnBrk="1">
              <a:buSzTx/>
            </a:pPr>
            <a:endParaRPr lang="ko-KR" altLang="en-US">
              <a:latin typeface="Gulim" panose="020B0600000101010101" pitchFamily="34" charset="-127"/>
              <a:ea typeface="Gulim" panose="020B0600000101010101" pitchFamily="34" charset="-127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1936750" y="2952750"/>
            <a:ext cx="1047750" cy="352425"/>
          </a:xfrm>
          <a:prstGeom prst="rect">
            <a:avLst/>
          </a:prstGeom>
          <a:solidFill>
            <a:schemeClr val="bg1"/>
          </a:solidFill>
          <a:ln w="952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40" tIns="45720" rIns="91440" bIns="45720" anchor="t"/>
          <a:lstStyle/>
          <a:p>
            <a:pPr latinLnBrk="1">
              <a:buSzTx/>
            </a:pPr>
            <a:r>
              <a:rPr lang="en-US" altLang="ko-KR" sz="2400" b="1">
                <a:latin typeface="Times New Roman" panose="02020603050405020304" pitchFamily="18" charset="0"/>
                <a:ea typeface="Gulim" panose="020B0600000101010101" pitchFamily="34" charset="-127"/>
              </a:rPr>
              <a:t>play</a:t>
            </a:r>
            <a:r>
              <a:rPr lang="en-US" altLang="ko-KR" sz="2400" b="1">
                <a:solidFill>
                  <a:srgbClr val="FF000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ed</a:t>
            </a:r>
            <a:r>
              <a:rPr lang="en-US" altLang="ko-KR" sz="2400" b="1">
                <a:latin typeface="Times New Roman" panose="02020603050405020304" pitchFamily="18" charset="0"/>
                <a:ea typeface="Gulim" panose="020B0600000101010101" pitchFamily="34" charset="-127"/>
              </a:rPr>
              <a:t> 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2903538" y="3292475"/>
            <a:ext cx="1266825" cy="46037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eaLnBrk="0" hangingPunct="0"/>
            <a:r>
              <a:rPr lang="en-US" altLang="ko-KR" sz="2400" b="1">
                <a:latin typeface="Times New Roman" panose="02020603050405020304" pitchFamily="18" charset="0"/>
                <a:ea typeface="Gulim" panose="020B0600000101010101" pitchFamily="34" charset="-127"/>
              </a:rPr>
              <a:t>watch</a:t>
            </a:r>
            <a:r>
              <a:rPr lang="en-US" altLang="ko-KR" sz="2400" b="1">
                <a:solidFill>
                  <a:srgbClr val="FF000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ed</a:t>
            </a:r>
          </a:p>
        </p:txBody>
      </p:sp>
      <p:sp>
        <p:nvSpPr>
          <p:cNvPr id="8" name="矩形 7"/>
          <p:cNvSpPr/>
          <p:nvPr/>
        </p:nvSpPr>
        <p:spPr>
          <a:xfrm>
            <a:off x="1424623" y="3078798"/>
            <a:ext cx="3960812" cy="700087"/>
          </a:xfrm>
          <a:prstGeom prst="rect">
            <a:avLst/>
          </a:prstGeom>
          <a:solidFill>
            <a:schemeClr val="bg1"/>
          </a:solidFill>
          <a:ln w="952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40" tIns="45720" rIns="91440" bIns="45720" anchor="t"/>
          <a:lstStyle/>
          <a:p>
            <a:pPr latinLnBrk="1">
              <a:buSzTx/>
            </a:pPr>
            <a:endParaRPr lang="ko-KR" altLang="en-US">
              <a:latin typeface="Gulim" panose="020B0600000101010101" pitchFamily="34" charset="-127"/>
              <a:ea typeface="Gulim" panose="020B0600000101010101" pitchFamily="34" charset="-127"/>
            </a:endParaRPr>
          </a:p>
        </p:txBody>
      </p:sp>
      <p:sp>
        <p:nvSpPr>
          <p:cNvPr id="13" name="TextBox 7"/>
          <p:cNvSpPr txBox="1"/>
          <p:nvPr/>
        </p:nvSpPr>
        <p:spPr>
          <a:xfrm>
            <a:off x="487363" y="1323975"/>
            <a:ext cx="8215313" cy="646113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Is Sam a good boy? Why?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6" grpId="1"/>
      <p:bldP spid="22" grpId="0"/>
      <p:bldP spid="22" grpId="1"/>
      <p:bldP spid="14" grpId="1" animBg="1"/>
      <p:bldP spid="5" grpId="0" bldLvl="0" animBg="1"/>
      <p:bldP spid="5" grpId="1" animBg="1"/>
      <p:bldP spid="6" grpId="0" bldLvl="0" animBg="1"/>
      <p:bldP spid="6" grpId="1" animBg="1"/>
      <p:bldP spid="7" grpId="0"/>
      <p:bldP spid="7" grpId="1"/>
      <p:bldP spid="8" grpId="0" bldLvl="0" animBg="1"/>
      <p:bldP spid="8" grpId="1" animBg="1"/>
      <p:bldP spid="13" grpId="0" bldLvl="0" animBg="1"/>
      <p:bldP spid="13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7">
            <a:extLst>
              <a:ext uri="{FF2B5EF4-FFF2-40B4-BE49-F238E27FC236}">
                <a16:creationId xmlns:a16="http://schemas.microsoft.com/office/drawing/2014/main" id="{08A189CB-3679-CCB1-FE20-677AA778303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1188" t="45436" r="31490" b="25797"/>
          <a:stretch>
            <a:fillRect/>
          </a:stretch>
        </p:blipFill>
        <p:spPr>
          <a:xfrm>
            <a:off x="899592" y="332656"/>
            <a:ext cx="2207624" cy="2060848"/>
          </a:xfrm>
          <a:prstGeom prst="ellipse">
            <a:avLst/>
          </a:prstGeom>
          <a:noFill/>
          <a:ln w="9525">
            <a:noFill/>
          </a:ln>
        </p:spPr>
      </p:pic>
      <p:pic>
        <p:nvPicPr>
          <p:cNvPr id="4" name="Picture 3" descr="6{J$IDZ$4{BWG]AD_JMDVW1">
            <a:extLst>
              <a:ext uri="{FF2B5EF4-FFF2-40B4-BE49-F238E27FC236}">
                <a16:creationId xmlns:a16="http://schemas.microsoft.com/office/drawing/2014/main" id="{9EBCAE83-4304-99EB-6399-7723A242844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1353" t="16321" r="36649" b="59702"/>
          <a:stretch>
            <a:fillRect/>
          </a:stretch>
        </p:blipFill>
        <p:spPr>
          <a:xfrm>
            <a:off x="107504" y="2420888"/>
            <a:ext cx="1537160" cy="1296144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" name="Picture 13" descr="F)P$(6)7A%N3IIB6Q8$H`M6">
            <a:extLst>
              <a:ext uri="{FF2B5EF4-FFF2-40B4-BE49-F238E27FC236}">
                <a16:creationId xmlns:a16="http://schemas.microsoft.com/office/drawing/2014/main" id="{BC5D52B4-6BF7-9D6C-AA00-5625FDDA6E1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0616" r="6775" b="17966"/>
          <a:stretch>
            <a:fillRect/>
          </a:stretch>
        </p:blipFill>
        <p:spPr>
          <a:xfrm>
            <a:off x="1887057" y="2455978"/>
            <a:ext cx="1344460" cy="1296144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" name="Picture 12" descr="J}R%[P9{VVH[(XCE`TX5BPF">
            <a:extLst>
              <a:ext uri="{FF2B5EF4-FFF2-40B4-BE49-F238E27FC236}">
                <a16:creationId xmlns:a16="http://schemas.microsoft.com/office/drawing/2014/main" id="{4454F158-E352-42A9-E7A5-33BD0C09E566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r="10500" b="18192"/>
          <a:stretch>
            <a:fillRect/>
          </a:stretch>
        </p:blipFill>
        <p:spPr>
          <a:xfrm>
            <a:off x="3473910" y="2377204"/>
            <a:ext cx="1203901" cy="125152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56533120-02F7-6799-C920-16F07452A9F9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44333" t="40550" r="44403" b="41489"/>
          <a:stretch>
            <a:fillRect/>
          </a:stretch>
        </p:blipFill>
        <p:spPr>
          <a:xfrm>
            <a:off x="5508104" y="582666"/>
            <a:ext cx="2088232" cy="1873312"/>
          </a:xfrm>
          <a:prstGeom prst="ellipse">
            <a:avLst/>
          </a:prstGeom>
        </p:spPr>
      </p:pic>
      <p:pic>
        <p:nvPicPr>
          <p:cNvPr id="9" name="Picture 3" descr="N_A_}O(_KM6]3SMDWQ)%AAO">
            <a:extLst>
              <a:ext uri="{FF2B5EF4-FFF2-40B4-BE49-F238E27FC236}">
                <a16:creationId xmlns:a16="http://schemas.microsoft.com/office/drawing/2014/main" id="{A4AB5BAE-D815-BA85-3DFE-CAB27C0F2624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2" r="65311" b="54001"/>
          <a:stretch>
            <a:fillRect/>
          </a:stretch>
        </p:blipFill>
        <p:spPr>
          <a:xfrm>
            <a:off x="5493518" y="2552935"/>
            <a:ext cx="1452569" cy="1296144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" name="Picture 6" descr="N%L8%RI]%XZ5@4}F%LSYJ)6">
            <a:extLst>
              <a:ext uri="{FF2B5EF4-FFF2-40B4-BE49-F238E27FC236}">
                <a16:creationId xmlns:a16="http://schemas.microsoft.com/office/drawing/2014/main" id="{BD527111-A13D-6DC1-91A6-6664C87B4C9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308304" y="2556508"/>
            <a:ext cx="1482994" cy="137654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1" name="文本框 10">
            <a:extLst>
              <a:ext uri="{FF2B5EF4-FFF2-40B4-BE49-F238E27FC236}">
                <a16:creationId xmlns:a16="http://schemas.microsoft.com/office/drawing/2014/main" id="{33CE7BDF-31D0-7525-15E7-2B562741E4EC}"/>
              </a:ext>
            </a:extLst>
          </p:cNvPr>
          <p:cNvSpPr txBox="1"/>
          <p:nvPr/>
        </p:nvSpPr>
        <p:spPr>
          <a:xfrm>
            <a:off x="251520" y="3955576"/>
            <a:ext cx="197970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200" b="1" dirty="0"/>
              <a:t>cook</a:t>
            </a:r>
            <a:r>
              <a:rPr lang="en-US" altLang="zh-CN" sz="3200" b="1" dirty="0">
                <a:solidFill>
                  <a:srgbClr val="FF0000"/>
                </a:solidFill>
              </a:rPr>
              <a:t>ed</a:t>
            </a:r>
            <a:endParaRPr lang="zh-CN" altLang="en-US" sz="3200" dirty="0">
              <a:latin typeface="Comic Sans MS" panose="030F0702030302020204" pitchFamily="66" charset="0"/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C6185F58-1D95-D0EA-1849-52F4BD8E31EE}"/>
              </a:ext>
            </a:extLst>
          </p:cNvPr>
          <p:cNvSpPr txBox="1"/>
          <p:nvPr/>
        </p:nvSpPr>
        <p:spPr>
          <a:xfrm>
            <a:off x="1986491" y="3920586"/>
            <a:ext cx="197970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200" b="1" dirty="0"/>
              <a:t>wash</a:t>
            </a:r>
            <a:r>
              <a:rPr lang="en-US" altLang="zh-CN" sz="3200" b="1" dirty="0">
                <a:solidFill>
                  <a:srgbClr val="FF0000"/>
                </a:solidFill>
              </a:rPr>
              <a:t>ed</a:t>
            </a:r>
            <a:endParaRPr lang="zh-CN" altLang="en-US" sz="3200" dirty="0">
              <a:latin typeface="Comic Sans MS" panose="030F0702030302020204" pitchFamily="66" charset="0"/>
            </a:endParaRP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F5762F6F-0DBA-134E-21FC-68D0FFA49C63}"/>
              </a:ext>
            </a:extLst>
          </p:cNvPr>
          <p:cNvSpPr txBox="1"/>
          <p:nvPr/>
        </p:nvSpPr>
        <p:spPr>
          <a:xfrm>
            <a:off x="3513816" y="3663188"/>
            <a:ext cx="197970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200" b="1" dirty="0">
                <a:solidFill>
                  <a:srgbClr val="FF0000"/>
                </a:solidFill>
              </a:rPr>
              <a:t>helped</a:t>
            </a:r>
            <a:endParaRPr lang="zh-CN" altLang="en-US" sz="3200" dirty="0">
              <a:latin typeface="Comic Sans MS" panose="030F0702030302020204" pitchFamily="66" charset="0"/>
            </a:endParaRP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801EAF62-1952-8FFD-285C-67953A251530}"/>
              </a:ext>
            </a:extLst>
          </p:cNvPr>
          <p:cNvSpPr txBox="1"/>
          <p:nvPr/>
        </p:nvSpPr>
        <p:spPr>
          <a:xfrm>
            <a:off x="5401828" y="3946036"/>
            <a:ext cx="197970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200" b="1" dirty="0"/>
              <a:t>play</a:t>
            </a:r>
            <a:r>
              <a:rPr lang="en-US" altLang="zh-CN" sz="3200" b="1" dirty="0">
                <a:solidFill>
                  <a:srgbClr val="FF0000"/>
                </a:solidFill>
              </a:rPr>
              <a:t>ed</a:t>
            </a:r>
            <a:endParaRPr lang="zh-CN" altLang="en-US" sz="3200" dirty="0">
              <a:latin typeface="Comic Sans MS" panose="030F0702030302020204" pitchFamily="66" charset="0"/>
            </a:endParaRP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06E9F756-BDE1-3DD6-4E71-C24F01BB983D}"/>
              </a:ext>
            </a:extLst>
          </p:cNvPr>
          <p:cNvSpPr txBox="1"/>
          <p:nvPr/>
        </p:nvSpPr>
        <p:spPr>
          <a:xfrm>
            <a:off x="7092280" y="3981437"/>
            <a:ext cx="226773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600" b="1" dirty="0">
                <a:latin typeface="Comic Sans MS" panose="030F0702030302020204" pitchFamily="66" charset="0"/>
              </a:rPr>
              <a:t>watch</a:t>
            </a:r>
            <a:r>
              <a:rPr lang="en-US" altLang="zh-CN" sz="3600" b="1" dirty="0">
                <a:solidFill>
                  <a:srgbClr val="FF0000"/>
                </a:solidFill>
                <a:latin typeface="Comic Sans MS" panose="030F0702030302020204" pitchFamily="66" charset="0"/>
              </a:rPr>
              <a:t>ed</a:t>
            </a:r>
            <a:endParaRPr lang="zh-CN" altLang="en-US" sz="36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C3D334D2-2804-8B70-207F-6A2BBD047C1D}"/>
              </a:ext>
            </a:extLst>
          </p:cNvPr>
          <p:cNvSpPr txBox="1"/>
          <p:nvPr/>
        </p:nvSpPr>
        <p:spPr>
          <a:xfrm>
            <a:off x="2177384" y="4597675"/>
            <a:ext cx="478923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200" b="1" dirty="0"/>
              <a:t>How about Tom?</a:t>
            </a:r>
            <a:endParaRPr lang="zh-CN" altLang="en-US" sz="3200" dirty="0">
              <a:latin typeface="Comic Sans MS" panose="030F0702030302020204" pitchFamily="66" charset="0"/>
            </a:endParaRPr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6401ED58-C313-AE93-10CC-B8532A9E2085}"/>
              </a:ext>
            </a:extLst>
          </p:cNvPr>
          <p:cNvSpPr txBox="1"/>
          <p:nvPr/>
        </p:nvSpPr>
        <p:spPr>
          <a:xfrm>
            <a:off x="2006352" y="5589240"/>
            <a:ext cx="499463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200" b="1" dirty="0"/>
              <a:t>What did Tom do?</a:t>
            </a:r>
            <a:endParaRPr lang="zh-CN" altLang="en-US" sz="32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48456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横卷形 2"/>
          <p:cNvSpPr/>
          <p:nvPr/>
        </p:nvSpPr>
        <p:spPr>
          <a:xfrm>
            <a:off x="-1587" y="-6350"/>
            <a:ext cx="7267575" cy="1008063"/>
          </a:xfrm>
          <a:prstGeom prst="horizontalScroll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zh-CN" sz="2800" b="1" i="0" u="none" strike="noStrike" kern="1200" cap="none" spc="0" normalizeH="0" baseline="0" noProof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Activity3:  </a:t>
            </a:r>
            <a:r>
              <a:rPr lang="en-US" altLang="zh-CN" sz="2800" b="1" noProof="1">
                <a:solidFill>
                  <a:schemeClr val="tx1"/>
                </a:solidFill>
              </a:rPr>
              <a:t>Watch the video and </a:t>
            </a:r>
            <a:r>
              <a:rPr kumimoji="0" lang="en-US" altLang="zh-CN" sz="2800" b="1" i="0" u="none" strike="noStrike" kern="1200" cap="none" spc="0" normalizeH="0" baseline="0" noProof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answer.</a:t>
            </a:r>
          </a:p>
        </p:txBody>
      </p:sp>
      <p:sp>
        <p:nvSpPr>
          <p:cNvPr id="13" name="TextBox 7"/>
          <p:cNvSpPr txBox="1"/>
          <p:nvPr/>
        </p:nvSpPr>
        <p:spPr>
          <a:xfrm>
            <a:off x="463550" y="1001713"/>
            <a:ext cx="8215313" cy="646113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Is Tom a good boy? Why?</a:t>
            </a:r>
          </a:p>
        </p:txBody>
      </p:sp>
      <p:pic>
        <p:nvPicPr>
          <p:cNvPr id="21507" name="图片 3"/>
          <p:cNvPicPr>
            <a:picLocks noChangeAspect="1"/>
          </p:cNvPicPr>
          <p:nvPr/>
        </p:nvPicPr>
        <p:blipFill>
          <a:blip r:embed="rId2"/>
          <a:srcRect l="24501" t="15482" r="21591" b="13667"/>
          <a:stretch>
            <a:fillRect/>
          </a:stretch>
        </p:blipFill>
        <p:spPr>
          <a:xfrm>
            <a:off x="1539875" y="1841500"/>
            <a:ext cx="7065963" cy="49847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" name="椭圆 5"/>
          <p:cNvSpPr/>
          <p:nvPr/>
        </p:nvSpPr>
        <p:spPr>
          <a:xfrm>
            <a:off x="1979613" y="6042025"/>
            <a:ext cx="3362325" cy="784225"/>
          </a:xfrm>
          <a:prstGeom prst="ellipse">
            <a:avLst/>
          </a:prstGeom>
          <a:solidFill>
            <a:schemeClr val="bg1"/>
          </a:solidFill>
          <a:ln w="9525">
            <a:noFill/>
          </a:ln>
        </p:spPr>
        <p:txBody>
          <a:bodyPr wrap="square" lIns="91440" tIns="45720" rIns="91440" bIns="45720" anchor="t"/>
          <a:lstStyle/>
          <a:p>
            <a:pPr latinLnBrk="1">
              <a:buSzTx/>
            </a:pPr>
            <a:endParaRPr lang="ko-KR" altLang="en-US">
              <a:latin typeface="Gulim" panose="020B0600000101010101" pitchFamily="34" charset="-127"/>
              <a:ea typeface="Gulim" panose="020B0600000101010101" pitchFamily="34" charset="-127"/>
            </a:endParaRPr>
          </a:p>
        </p:txBody>
      </p:sp>
      <p:sp>
        <p:nvSpPr>
          <p:cNvPr id="7" name="椭圆形标注 6"/>
          <p:cNvSpPr/>
          <p:nvPr/>
        </p:nvSpPr>
        <p:spPr>
          <a:xfrm>
            <a:off x="677863" y="3038475"/>
            <a:ext cx="2443163" cy="1508125"/>
          </a:xfrm>
          <a:prstGeom prst="wedgeEllipseCallout">
            <a:avLst>
              <a:gd name="adj1" fmla="val 21795"/>
              <a:gd name="adj2" fmla="val 57094"/>
            </a:avLst>
          </a:prstGeom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/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1" lang="en-US" altLang="ko-KR" sz="2400" b="1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Gulim" panose="020B0600000101010101" pitchFamily="34" charset="-127"/>
                <a:cs typeface="Times New Roman" panose="02020603050405020304" pitchFamily="18" charset="0"/>
              </a:rPr>
              <a:t>Oh,he is a </a:t>
            </a:r>
          </a:p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1" lang="en-US" altLang="ko-KR" sz="2400" b="1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Gulim" panose="020B0600000101010101" pitchFamily="34" charset="-127"/>
                <a:cs typeface="Times New Roman" panose="02020603050405020304" pitchFamily="18" charset="0"/>
              </a:rPr>
              <a:t>good boy. </a:t>
            </a:r>
          </a:p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1" lang="en-US" altLang="ko-KR" sz="2400" b="1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Gulim" panose="020B0600000101010101" pitchFamily="34" charset="-127"/>
                <a:cs typeface="Times New Roman" panose="02020603050405020304" pitchFamily="18" charset="0"/>
              </a:rPr>
              <a:t>I love him.</a:t>
            </a: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653AF9AA-967A-6251-BF2B-28526D0B79C7}"/>
              </a:ext>
            </a:extLst>
          </p:cNvPr>
          <p:cNvSpPr/>
          <p:nvPr/>
        </p:nvSpPr>
        <p:spPr>
          <a:xfrm>
            <a:off x="3491880" y="2060848"/>
            <a:ext cx="2952328" cy="252028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bldLvl="0" animBg="1"/>
      <p:bldP spid="13" grpId="1" animBg="1"/>
      <p:bldP spid="6" grpId="0" bldLvl="0" animBg="1"/>
      <p:bldP spid="6" grpId="1" animBg="1"/>
      <p:bldP spid="7" grpId="0" bldLvl="0" animBg="1"/>
      <p:bldP spid="7" grpId="1" animBg="1"/>
      <p:bldP spid="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2" descr="J}R%[P9{VVH[(XCE`TX5BPF"/>
          <p:cNvPicPr>
            <a:picLocks noChangeAspect="1"/>
          </p:cNvPicPr>
          <p:nvPr/>
        </p:nvPicPr>
        <p:blipFill>
          <a:blip r:embed="rId2"/>
          <a:srcRect r="10500" b="18192"/>
          <a:stretch>
            <a:fillRect/>
          </a:stretch>
        </p:blipFill>
        <p:spPr>
          <a:xfrm>
            <a:off x="4052888" y="1837373"/>
            <a:ext cx="904399" cy="86391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" name="Picture 13" descr="F)P$(6)7A%N3IIB6Q8$H`M6"/>
          <p:cNvPicPr>
            <a:picLocks noChangeAspect="1"/>
          </p:cNvPicPr>
          <p:nvPr/>
        </p:nvPicPr>
        <p:blipFill>
          <a:blip r:embed="rId3"/>
          <a:srcRect l="10616" r="6775" b="17966"/>
          <a:stretch>
            <a:fillRect/>
          </a:stretch>
        </p:blipFill>
        <p:spPr>
          <a:xfrm>
            <a:off x="2887028" y="1837373"/>
            <a:ext cx="991076" cy="867251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" name="Picture 3" descr="N_A_}O(_KM6]3SMDWQ)%AAO"/>
          <p:cNvPicPr>
            <a:picLocks noChangeAspect="1"/>
          </p:cNvPicPr>
          <p:nvPr/>
        </p:nvPicPr>
        <p:blipFill>
          <a:blip r:embed="rId4"/>
          <a:srcRect l="2" r="65311" b="54001"/>
          <a:stretch>
            <a:fillRect/>
          </a:stretch>
        </p:blipFill>
        <p:spPr>
          <a:xfrm>
            <a:off x="1900238" y="4640104"/>
            <a:ext cx="986790" cy="91249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" name="Picture 6" descr="N%L8%RI]%XZ5@4}F%LSYJ)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21844" y="4640104"/>
            <a:ext cx="975360" cy="905351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" name="Picture 7" descr="$SKP]Y5]9DW8}GC2G6RL]HG"/>
          <p:cNvPicPr>
            <a:picLocks noChangeAspect="1"/>
          </p:cNvPicPr>
          <p:nvPr/>
        </p:nvPicPr>
        <p:blipFill>
          <a:blip r:embed="rId6"/>
          <a:srcRect l="28465" r="30247" b="48000"/>
          <a:stretch>
            <a:fillRect/>
          </a:stretch>
        </p:blipFill>
        <p:spPr>
          <a:xfrm>
            <a:off x="1900238" y="3084671"/>
            <a:ext cx="972026" cy="89344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9" name="云形 8"/>
          <p:cNvSpPr/>
          <p:nvPr/>
        </p:nvSpPr>
        <p:spPr>
          <a:xfrm>
            <a:off x="415052" y="3315891"/>
            <a:ext cx="1133475" cy="661988"/>
          </a:xfrm>
          <a:prstGeom prst="cloud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2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</a:t>
            </a:r>
          </a:p>
        </p:txBody>
      </p:sp>
      <p:sp>
        <p:nvSpPr>
          <p:cNvPr id="10" name="云形 9"/>
          <p:cNvSpPr/>
          <p:nvPr/>
        </p:nvSpPr>
        <p:spPr>
          <a:xfrm>
            <a:off x="413861" y="4765120"/>
            <a:ext cx="1134666" cy="661988"/>
          </a:xfrm>
          <a:prstGeom prst="cloud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2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Sam</a:t>
            </a:r>
          </a:p>
        </p:txBody>
      </p:sp>
      <p:sp>
        <p:nvSpPr>
          <p:cNvPr id="11" name="云形 10"/>
          <p:cNvSpPr/>
          <p:nvPr/>
        </p:nvSpPr>
        <p:spPr>
          <a:xfrm>
            <a:off x="415052" y="2045970"/>
            <a:ext cx="1133475" cy="661988"/>
          </a:xfrm>
          <a:prstGeom prst="cloud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2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Amy</a:t>
            </a:r>
          </a:p>
        </p:txBody>
      </p:sp>
      <p:sp>
        <p:nvSpPr>
          <p:cNvPr id="30" name="文本框 29"/>
          <p:cNvSpPr txBox="1"/>
          <p:nvPr/>
        </p:nvSpPr>
        <p:spPr>
          <a:xfrm>
            <a:off x="3738325" y="1022033"/>
            <a:ext cx="1525191" cy="46037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yesterday</a:t>
            </a:r>
          </a:p>
        </p:txBody>
      </p:sp>
      <p:sp>
        <p:nvSpPr>
          <p:cNvPr id="20496" name="矩形 34"/>
          <p:cNvSpPr/>
          <p:nvPr/>
        </p:nvSpPr>
        <p:spPr>
          <a:xfrm>
            <a:off x="285934" y="50077"/>
            <a:ext cx="4188967" cy="923330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zh-CN" sz="5400" b="1" noProof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  <a:ea typeface="Gulim" panose="020B0600000101010101" pitchFamily="34" charset="-127"/>
              </a:rPr>
              <a:t>Let’s </a:t>
            </a:r>
            <a:r>
              <a:rPr lang="en-US" altLang="zh-CN" sz="5400" b="1" noProof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Gulim" panose="020B0600000101010101" pitchFamily="34" charset="-127"/>
              </a:rPr>
              <a:t>retell.</a:t>
            </a:r>
            <a:endParaRPr lang="en-US" altLang="zh-CN" sz="5400" b="1" noProof="1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omic Sans MS" panose="030F0702030302020204" pitchFamily="66" charset="0"/>
              <a:ea typeface="Gulim" panose="020B0600000101010101" pitchFamily="34" charset="-127"/>
            </a:endParaRPr>
          </a:p>
        </p:txBody>
      </p:sp>
      <p:pic>
        <p:nvPicPr>
          <p:cNvPr id="17" name="Picture 3" descr="6{J$IDZ$4{BWG]AD_JMDVW1"/>
          <p:cNvPicPr>
            <a:picLocks noChangeAspect="1"/>
          </p:cNvPicPr>
          <p:nvPr/>
        </p:nvPicPr>
        <p:blipFill>
          <a:blip r:embed="rId7"/>
          <a:srcRect l="21353" t="16321" r="36649" b="59702"/>
          <a:stretch>
            <a:fillRect/>
          </a:stretch>
        </p:blipFill>
        <p:spPr>
          <a:xfrm>
            <a:off x="1721644" y="1848803"/>
            <a:ext cx="1111091" cy="788194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2" name="文本框 11"/>
          <p:cNvSpPr txBox="1"/>
          <p:nvPr/>
        </p:nvSpPr>
        <p:spPr>
          <a:xfrm>
            <a:off x="5501640" y="2958465"/>
            <a:ext cx="1658303" cy="414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100">
                <a:latin typeface="Arial" panose="020B0604020202020204" pitchFamily="34" charset="0"/>
                <a:cs typeface="Arial" panose="020B0604020202020204" pitchFamily="34" charset="0"/>
              </a:rPr>
              <a:t>help</a:t>
            </a:r>
            <a:r>
              <a:rPr lang="en-US" altLang="zh-CN" sz="21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</a:t>
            </a:r>
            <a:r>
              <a:rPr lang="en-US" altLang="zh-CN" sz="2100">
                <a:latin typeface="Arial" panose="020B0604020202020204" pitchFamily="34" charset="0"/>
                <a:cs typeface="Arial" panose="020B0604020202020204" pitchFamily="34" charset="0"/>
              </a:rPr>
              <a:t> mum</a:t>
            </a:r>
          </a:p>
        </p:txBody>
      </p:sp>
      <p:sp>
        <p:nvSpPr>
          <p:cNvPr id="15" name="文本框 14"/>
          <p:cNvSpPr txBox="1"/>
          <p:nvPr/>
        </p:nvSpPr>
        <p:spPr>
          <a:xfrm>
            <a:off x="5344001" y="4765358"/>
            <a:ext cx="2229803" cy="414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1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didn’t </a:t>
            </a:r>
            <a:r>
              <a:rPr lang="en-US" altLang="zh-CN" sz="2100">
                <a:latin typeface="Arial" panose="020B0604020202020204" pitchFamily="34" charset="0"/>
                <a:cs typeface="Arial" panose="020B0604020202020204" pitchFamily="34" charset="0"/>
              </a:rPr>
              <a:t>help mum</a:t>
            </a:r>
          </a:p>
        </p:txBody>
      </p:sp>
      <p:sp>
        <p:nvSpPr>
          <p:cNvPr id="19" name="右大括号 18"/>
          <p:cNvSpPr/>
          <p:nvPr/>
        </p:nvSpPr>
        <p:spPr>
          <a:xfrm>
            <a:off x="5131594" y="2302193"/>
            <a:ext cx="370046" cy="172593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cxnSp>
        <p:nvCxnSpPr>
          <p:cNvPr id="21" name="直接箭头连接符 20"/>
          <p:cNvCxnSpPr/>
          <p:nvPr/>
        </p:nvCxnSpPr>
        <p:spPr>
          <a:xfrm>
            <a:off x="4411504" y="4961096"/>
            <a:ext cx="818198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文本框 22"/>
          <p:cNvSpPr txBox="1"/>
          <p:nvPr/>
        </p:nvSpPr>
        <p:spPr>
          <a:xfrm>
            <a:off x="7461409" y="2181225"/>
            <a:ext cx="1658303" cy="414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100">
                <a:latin typeface="Arial" panose="020B0604020202020204" pitchFamily="34" charset="0"/>
                <a:cs typeface="Arial" panose="020B0604020202020204" pitchFamily="34" charset="0"/>
              </a:rPr>
              <a:t>good girl</a:t>
            </a:r>
          </a:p>
        </p:txBody>
      </p:sp>
      <p:sp>
        <p:nvSpPr>
          <p:cNvPr id="24" name="文本框 23"/>
          <p:cNvSpPr txBox="1"/>
          <p:nvPr/>
        </p:nvSpPr>
        <p:spPr>
          <a:xfrm>
            <a:off x="7461409" y="3335655"/>
            <a:ext cx="1658303" cy="414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100">
                <a:latin typeface="Arial" panose="020B0604020202020204" pitchFamily="34" charset="0"/>
                <a:cs typeface="Arial" panose="020B0604020202020204" pitchFamily="34" charset="0"/>
              </a:rPr>
              <a:t>good boy</a:t>
            </a:r>
          </a:p>
        </p:txBody>
      </p:sp>
      <p:sp>
        <p:nvSpPr>
          <p:cNvPr id="26" name="文本框 25"/>
          <p:cNvSpPr txBox="1"/>
          <p:nvPr/>
        </p:nvSpPr>
        <p:spPr>
          <a:xfrm>
            <a:off x="7954804" y="4765358"/>
            <a:ext cx="1658303" cy="414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10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cxnSp>
        <p:nvCxnSpPr>
          <p:cNvPr id="27" name="直接箭头连接符 26"/>
          <p:cNvCxnSpPr/>
          <p:nvPr/>
        </p:nvCxnSpPr>
        <p:spPr>
          <a:xfrm flipV="1">
            <a:off x="7322344" y="4958239"/>
            <a:ext cx="531971" cy="285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右大括号 27"/>
          <p:cNvSpPr/>
          <p:nvPr/>
        </p:nvSpPr>
        <p:spPr>
          <a:xfrm flipH="1">
            <a:off x="7159943" y="2302193"/>
            <a:ext cx="313373" cy="172593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pic>
        <p:nvPicPr>
          <p:cNvPr id="11270" name="图片 1"/>
          <p:cNvPicPr>
            <a:picLocks noChangeAspect="1"/>
          </p:cNvPicPr>
          <p:nvPr/>
        </p:nvPicPr>
        <p:blipFill>
          <a:blip r:embed="rId8"/>
          <a:srcRect l="67709" t="44177" r="17297" b="25024"/>
          <a:stretch>
            <a:fillRect/>
          </a:stretch>
        </p:blipFill>
        <p:spPr>
          <a:xfrm>
            <a:off x="8006715" y="1034891"/>
            <a:ext cx="644843" cy="744379"/>
          </a:xfrm>
          <a:prstGeom prst="ellipse">
            <a:avLst/>
          </a:prstGeom>
          <a:noFill/>
          <a:ln w="9525">
            <a:noFill/>
          </a:ln>
        </p:spPr>
      </p:pic>
      <p:pic>
        <p:nvPicPr>
          <p:cNvPr id="11271" name="图片 7"/>
          <p:cNvPicPr>
            <a:picLocks noChangeAspect="1"/>
          </p:cNvPicPr>
          <p:nvPr/>
        </p:nvPicPr>
        <p:blipFill>
          <a:blip r:embed="rId8"/>
          <a:srcRect l="51188" t="45436" r="31490" b="25797"/>
          <a:stretch>
            <a:fillRect/>
          </a:stretch>
        </p:blipFill>
        <p:spPr>
          <a:xfrm>
            <a:off x="5636419" y="951071"/>
            <a:ext cx="821531" cy="766763"/>
          </a:xfrm>
          <a:prstGeom prst="ellipse">
            <a:avLst/>
          </a:prstGeom>
          <a:noFill/>
          <a:ln w="9525">
            <a:noFill/>
          </a:ln>
        </p:spPr>
      </p:pic>
      <p:pic>
        <p:nvPicPr>
          <p:cNvPr id="29" name="图片 28" descr="timg[9]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890861" y="1148239"/>
            <a:ext cx="682943" cy="631984"/>
          </a:xfrm>
          <a:prstGeom prst="rect">
            <a:avLst/>
          </a:prstGeom>
          <a:noFill/>
          <a:ln w="9525">
            <a:noFill/>
          </a:ln>
        </p:spPr>
      </p:pic>
      <p:cxnSp>
        <p:nvCxnSpPr>
          <p:cNvPr id="31" name="曲线连接符 30"/>
          <p:cNvCxnSpPr/>
          <p:nvPr/>
        </p:nvCxnSpPr>
        <p:spPr>
          <a:xfrm>
            <a:off x="6495574" y="1300639"/>
            <a:ext cx="402908" cy="212884"/>
          </a:xfrm>
          <a:prstGeom prst="curvedConnector3">
            <a:avLst>
              <a:gd name="adj1" fmla="val 50118"/>
            </a:avLst>
          </a:prstGeom>
          <a:ln>
            <a:tailEnd type="arrow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2" name="曲线连接符 31"/>
          <p:cNvCxnSpPr/>
          <p:nvPr/>
        </p:nvCxnSpPr>
        <p:spPr>
          <a:xfrm flipV="1">
            <a:off x="7573804" y="1300639"/>
            <a:ext cx="409099" cy="263843"/>
          </a:xfrm>
          <a:prstGeom prst="curvedConnector3">
            <a:avLst>
              <a:gd name="adj1" fmla="val 50058"/>
            </a:avLst>
          </a:prstGeom>
          <a:ln>
            <a:tailEnd type="arrow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" name="文本框 2">
            <a:extLst>
              <a:ext uri="{FF2B5EF4-FFF2-40B4-BE49-F238E27FC236}">
                <a16:creationId xmlns:a16="http://schemas.microsoft.com/office/drawing/2014/main" id="{A0AA2571-8E03-2227-1768-1A3EF94E671C}"/>
              </a:ext>
            </a:extLst>
          </p:cNvPr>
          <p:cNvSpPr txBox="1"/>
          <p:nvPr/>
        </p:nvSpPr>
        <p:spPr>
          <a:xfrm>
            <a:off x="6330791" y="205175"/>
            <a:ext cx="211256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4000" b="1" dirty="0"/>
              <a:t>phone</a:t>
            </a:r>
            <a:r>
              <a:rPr lang="en-US" altLang="zh-CN" sz="4000" b="1" dirty="0">
                <a:solidFill>
                  <a:srgbClr val="FF0000"/>
                </a:solidFill>
              </a:rPr>
              <a:t>d</a:t>
            </a:r>
            <a:endParaRPr lang="zh-CN" altLang="en-US" sz="4000" dirty="0">
              <a:latin typeface="Comic Sans MS" panose="030F0702030302020204" pitchFamily="66" charset="0"/>
            </a:endParaRP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13A5CE5A-F8E4-8B83-877B-A42F5AC62611}"/>
              </a:ext>
            </a:extLst>
          </p:cNvPr>
          <p:cNvSpPr txBox="1"/>
          <p:nvPr/>
        </p:nvSpPr>
        <p:spPr>
          <a:xfrm>
            <a:off x="1270432" y="2547518"/>
            <a:ext cx="197970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200" b="1" dirty="0"/>
              <a:t>cook</a:t>
            </a:r>
            <a:r>
              <a:rPr lang="en-US" altLang="zh-CN" sz="3200" b="1" dirty="0">
                <a:solidFill>
                  <a:srgbClr val="FF0000"/>
                </a:solidFill>
              </a:rPr>
              <a:t>ed</a:t>
            </a:r>
            <a:endParaRPr lang="zh-CN" altLang="en-US" sz="3200" dirty="0">
              <a:latin typeface="Comic Sans MS" panose="030F0702030302020204" pitchFamily="66" charset="0"/>
            </a:endParaRP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B41005B7-0A29-E317-F8A2-409BA1652402}"/>
              </a:ext>
            </a:extLst>
          </p:cNvPr>
          <p:cNvSpPr txBox="1"/>
          <p:nvPr/>
        </p:nvSpPr>
        <p:spPr>
          <a:xfrm>
            <a:off x="2748474" y="2577595"/>
            <a:ext cx="197970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200" b="1" dirty="0"/>
              <a:t>wash</a:t>
            </a:r>
            <a:r>
              <a:rPr lang="en-US" altLang="zh-CN" sz="3200" b="1" dirty="0">
                <a:solidFill>
                  <a:srgbClr val="FF0000"/>
                </a:solidFill>
              </a:rPr>
              <a:t>ed</a:t>
            </a:r>
            <a:endParaRPr lang="zh-CN" altLang="en-US" sz="3200" dirty="0">
              <a:latin typeface="Comic Sans MS" panose="030F0702030302020204" pitchFamily="66" charset="0"/>
            </a:endParaRPr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0E564535-164D-DBA7-3B17-2422A6F17552}"/>
              </a:ext>
            </a:extLst>
          </p:cNvPr>
          <p:cNvSpPr txBox="1"/>
          <p:nvPr/>
        </p:nvSpPr>
        <p:spPr>
          <a:xfrm>
            <a:off x="3163337" y="5563351"/>
            <a:ext cx="226773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600" b="1" dirty="0">
                <a:latin typeface="Comic Sans MS" panose="030F0702030302020204" pitchFamily="66" charset="0"/>
              </a:rPr>
              <a:t>watch</a:t>
            </a:r>
            <a:r>
              <a:rPr lang="en-US" altLang="zh-CN" sz="3600" b="1" dirty="0">
                <a:solidFill>
                  <a:srgbClr val="FF0000"/>
                </a:solidFill>
                <a:latin typeface="Comic Sans MS" panose="030F0702030302020204" pitchFamily="66" charset="0"/>
              </a:rPr>
              <a:t>ed</a:t>
            </a:r>
            <a:endParaRPr lang="zh-CN" altLang="en-US" sz="36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8AFBCE14-1681-9D18-85C8-D528C105AE6B}"/>
              </a:ext>
            </a:extLst>
          </p:cNvPr>
          <p:cNvSpPr txBox="1"/>
          <p:nvPr/>
        </p:nvSpPr>
        <p:spPr>
          <a:xfrm>
            <a:off x="1342142" y="5533274"/>
            <a:ext cx="197970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600" b="1" dirty="0"/>
              <a:t>play</a:t>
            </a:r>
            <a:r>
              <a:rPr lang="en-US" altLang="zh-CN" sz="3600" b="1" dirty="0">
                <a:solidFill>
                  <a:srgbClr val="FF0000"/>
                </a:solidFill>
              </a:rPr>
              <a:t>ed</a:t>
            </a:r>
            <a:endParaRPr lang="zh-CN" altLang="en-US" sz="3600" dirty="0">
              <a:latin typeface="Comic Sans MS" panose="030F0702030302020204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2" grpId="1"/>
      <p:bldP spid="15" grpId="0"/>
      <p:bldP spid="15" grpId="1"/>
      <p:bldP spid="19" grpId="0" bldLvl="0" animBg="1"/>
      <p:bldP spid="19" grpId="1" animBg="1"/>
      <p:bldP spid="23" grpId="0"/>
      <p:bldP spid="23" grpId="1"/>
      <p:bldP spid="24" grpId="0"/>
      <p:bldP spid="24" grpId="1"/>
      <p:bldP spid="26" grpId="0"/>
      <p:bldP spid="26" grpId="1"/>
      <p:bldP spid="28" grpId="0" bldLvl="0" animBg="1"/>
      <p:bldP spid="28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横卷形 9"/>
          <p:cNvSpPr/>
          <p:nvPr/>
        </p:nvSpPr>
        <p:spPr>
          <a:xfrm>
            <a:off x="195580" y="19050"/>
            <a:ext cx="8707755" cy="927100"/>
          </a:xfrm>
          <a:prstGeom prst="horizontalScroll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zh-CN" sz="2400" b="1" i="0" u="none" strike="noStrike" kern="1200" cap="none" spc="0" normalizeH="0" baseline="0" noProof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 Watch,listen and read then find “-ed ?”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zh-CN" altLang="en-US" sz="2000" b="1" i="0" u="none" strike="noStrike" kern="1200" cap="none" spc="0" normalizeH="0" baseline="0" noProof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跟读课文，并用笔勾出文章中所有含过去式</a:t>
            </a:r>
            <a:r>
              <a:rPr kumimoji="0" lang="en-US" altLang="zh-CN" sz="2000" b="1" i="0" u="none" strike="noStrike" kern="1200" cap="none" spc="0" normalizeH="0" baseline="0" noProof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-ed</a:t>
            </a:r>
            <a:r>
              <a:rPr kumimoji="0" lang="zh-CN" altLang="en-US" sz="2000" b="1" i="0" u="none" strike="noStrike" kern="1200" cap="none" spc="0" normalizeH="0" baseline="0" noProof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的单词。</a:t>
            </a:r>
            <a:r>
              <a:rPr kumimoji="0" lang="en-US" altLang="zh-CN" sz="2400" b="1" i="0" u="none" strike="noStrike" kern="1200" cap="none" spc="0" normalizeH="0" baseline="0" noProof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</a:p>
        </p:txBody>
      </p:sp>
      <p:pic>
        <p:nvPicPr>
          <p:cNvPr id="2" name="e0d87b49965b44684a8b70f7cd2a8a79">
            <a:hlinkClick r:id="" action="ppaction://media"/>
            <a:extLst>
              <a:ext uri="{FF2B5EF4-FFF2-40B4-BE49-F238E27FC236}">
                <a16:creationId xmlns:a16="http://schemas.microsoft.com/office/drawing/2014/main" id="{35E6474C-0DBC-C02E-7300-327A0BD542F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6351" y="836712"/>
            <a:ext cx="8856984" cy="554461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932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图片 1"/>
          <p:cNvPicPr>
            <a:picLocks noChangeAspect="1"/>
          </p:cNvPicPr>
          <p:nvPr/>
        </p:nvPicPr>
        <p:blipFill>
          <a:blip r:embed="rId3"/>
          <a:srcRect l="2" t="14325" r="195"/>
          <a:stretch>
            <a:fillRect/>
          </a:stretch>
        </p:blipFill>
        <p:spPr>
          <a:xfrm>
            <a:off x="800100" y="2444750"/>
            <a:ext cx="7713663" cy="42291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4579" name="Text Box 3"/>
          <p:cNvSpPr txBox="1"/>
          <p:nvPr/>
        </p:nvSpPr>
        <p:spPr>
          <a:xfrm>
            <a:off x="631825" y="1246188"/>
            <a:ext cx="8229600" cy="1198562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zh-CN" sz="3600" b="1" dirty="0">
                <a:latin typeface="Arial" panose="020B0604020202020204" pitchFamily="34" charset="0"/>
                <a:ea typeface="宋体" panose="02010600030101010101" pitchFamily="2" charset="-122"/>
              </a:rPr>
              <a:t>Yesterday, </a:t>
            </a:r>
            <a:r>
              <a:rPr lang="en-US" altLang="zh-CN" sz="3600" b="1" u="sng" dirty="0">
                <a:latin typeface="Arial" panose="020B0604020202020204" pitchFamily="34" charset="0"/>
                <a:ea typeface="宋体" panose="02010600030101010101" pitchFamily="2" charset="-122"/>
              </a:rPr>
              <a:t>Grandma </a:t>
            </a:r>
            <a:r>
              <a:rPr lang="en-US" altLang="zh-CN" sz="3600" b="1" u="sng" dirty="0">
                <a:solidFill>
                  <a:srgbClr val="FF0066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cooked</a:t>
            </a:r>
            <a:r>
              <a:rPr lang="en-US" altLang="zh-CN" sz="3600" b="1" u="sng" dirty="0">
                <a:latin typeface="Arial" panose="020B0604020202020204" pitchFamily="34" charset="0"/>
                <a:ea typeface="宋体" panose="02010600030101010101" pitchFamily="2" charset="-122"/>
              </a:rPr>
              <a:t> fish</a:t>
            </a:r>
            <a:r>
              <a:rPr lang="en-US" altLang="zh-CN" sz="3600" b="1" dirty="0">
                <a:latin typeface="Arial" panose="020B0604020202020204" pitchFamily="34" charset="0"/>
                <a:ea typeface="宋体" panose="02010600030101010101" pitchFamily="2" charset="-122"/>
              </a:rPr>
              <a:t>.                                                                                            Sam... </a:t>
            </a:r>
          </a:p>
        </p:txBody>
      </p:sp>
      <p:sp>
        <p:nvSpPr>
          <p:cNvPr id="3" name="横卷形 2"/>
          <p:cNvSpPr/>
          <p:nvPr/>
        </p:nvSpPr>
        <p:spPr>
          <a:xfrm>
            <a:off x="-1587" y="-6350"/>
            <a:ext cx="7713663" cy="1008063"/>
          </a:xfrm>
          <a:prstGeom prst="horizontalScroll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zh-CN" sz="2000" b="1" i="0" u="none" strike="noStrike" kern="1200" cap="none" spc="0" normalizeH="0" baseline="0" noProof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Activity4:  Talk about these pictures with your partner.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zh-CN" sz="2000" b="1" i="0" u="none" strike="noStrike" kern="1200" cap="none" spc="0" normalizeH="0" baseline="0" noProof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kumimoji="0" lang="zh-CN" altLang="en-US" sz="2000" b="1" i="0" u="none" strike="noStrike" kern="1200" cap="none" spc="0" normalizeH="0" baseline="0" noProof="1">
                <a:solidFill>
                  <a:schemeClr val="tx1"/>
                </a:solidFill>
                <a:latin typeface="华文新魏" panose="02010800040101010101" charset="-122"/>
                <a:ea typeface="华文新魏" panose="02010800040101010101" charset="-122"/>
                <a:cs typeface="+mn-cs"/>
              </a:rPr>
              <a:t>请与同桌进行对话，描述图片中发生的事情</a:t>
            </a:r>
            <a:r>
              <a:rPr kumimoji="0" lang="en-US" altLang="zh-CN" sz="2000" b="1" i="0" u="none" strike="noStrike" kern="1200" cap="none" spc="0" normalizeH="0" baseline="0" noProof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(3mins)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文本框 3"/>
          <p:cNvSpPr txBox="1"/>
          <p:nvPr/>
        </p:nvSpPr>
        <p:spPr>
          <a:xfrm>
            <a:off x="746125" y="1111250"/>
            <a:ext cx="3959225" cy="126047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eaLnBrk="0" hangingPunct="0"/>
            <a:r>
              <a:rPr lang="en-US" altLang="zh-CN" sz="4000" b="1" dirty="0">
                <a:solidFill>
                  <a:srgbClr val="7030A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My last Sunday</a:t>
            </a:r>
            <a:r>
              <a:rPr lang="zh-CN" altLang="en-US" sz="3600" b="1" dirty="0">
                <a:solidFill>
                  <a:srgbClr val="7030A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（我的上周日）</a:t>
            </a:r>
            <a:endParaRPr lang="zh-CN" altLang="en-US" sz="3600" b="1" dirty="0">
              <a:solidFill>
                <a:srgbClr val="7030A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32044" y="611984"/>
            <a:ext cx="1919658" cy="11978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0805556">
            <a:off x="7140575" y="2131060"/>
            <a:ext cx="1661795" cy="122174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圆角矩形 1"/>
          <p:cNvSpPr/>
          <p:nvPr/>
        </p:nvSpPr>
        <p:spPr>
          <a:xfrm>
            <a:off x="5525769" y="3921760"/>
            <a:ext cx="3394075" cy="2778760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/>
          <a:lstStyle/>
          <a:p>
            <a:pPr marL="0" marR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1" lang="en-US" altLang="ko-KR" sz="2400" b="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latin typeface="굴림" pitchFamily="50" charset="-127"/>
                <a:ea typeface="굴림" pitchFamily="50" charset="-127"/>
                <a:cs typeface="+mn-cs"/>
              </a:rPr>
              <a:t>    </a:t>
            </a:r>
            <a:r>
              <a:rPr kumimoji="1" lang="en-US" altLang="ko-KR" sz="2400" b="0" i="1" u="none" strike="noStrike" kern="1200" cap="none" spc="0" normalizeH="0" baseline="0" noProof="1">
                <a:ln>
                  <a:solidFill>
                    <a:srgbClr val="FF0000"/>
                  </a:solidFill>
                </a:ln>
                <a:solidFill>
                  <a:srgbClr val="FFFF00"/>
                </a:solidFill>
                <a:effectLst/>
                <a:latin typeface="굴림" pitchFamily="50" charset="-127"/>
                <a:ea typeface="굴림" pitchFamily="50" charset="-127"/>
                <a:cs typeface="+mn-cs"/>
              </a:rPr>
              <a:t>Words bank:</a:t>
            </a:r>
            <a:endParaRPr kumimoji="1" lang="en-US" altLang="ko-KR" sz="2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  <a:cs typeface="+mn-cs"/>
            </a:endParaRPr>
          </a:p>
          <a:p>
            <a:pPr marL="0" marR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1" lang="en-US" altLang="ko-KR" sz="2400" b="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latin typeface="굴림" pitchFamily="50" charset="-127"/>
                <a:ea typeface="굴림" pitchFamily="50" charset="-127"/>
                <a:cs typeface="+mn-cs"/>
              </a:rPr>
              <a:t>row</a:t>
            </a:r>
            <a:r>
              <a:rPr kumimoji="1" lang="en-US" altLang="ko-KR" sz="2400" b="0" i="0" u="none" strike="noStrike" kern="1200" cap="none" spc="0" normalizeH="0" baseline="0" noProof="1">
                <a:ln>
                  <a:noFill/>
                </a:ln>
                <a:solidFill>
                  <a:srgbClr val="FF0000"/>
                </a:solidFill>
                <a:effectLst/>
                <a:latin typeface="굴림" pitchFamily="50" charset="-127"/>
                <a:ea typeface="굴림" pitchFamily="50" charset="-127"/>
                <a:cs typeface="+mn-cs"/>
              </a:rPr>
              <a:t>ed</a:t>
            </a:r>
            <a:r>
              <a:rPr kumimoji="1" lang="en-US" altLang="ko-KR" sz="2400" b="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latin typeface="굴림" pitchFamily="50" charset="-127"/>
                <a:ea typeface="굴림" pitchFamily="50" charset="-127"/>
                <a:cs typeface="+mn-cs"/>
              </a:rPr>
              <a:t>       play</a:t>
            </a:r>
            <a:r>
              <a:rPr kumimoji="1" lang="en-US" altLang="ko-KR" sz="2400" b="0" i="0" u="none" strike="noStrike" kern="1200" cap="none" spc="0" normalizeH="0" baseline="0" noProof="1">
                <a:ln>
                  <a:noFill/>
                </a:ln>
                <a:solidFill>
                  <a:srgbClr val="FF0000"/>
                </a:solidFill>
                <a:effectLst/>
                <a:latin typeface="굴림" pitchFamily="50" charset="-127"/>
                <a:ea typeface="굴림" pitchFamily="50" charset="-127"/>
                <a:cs typeface="+mn-cs"/>
              </a:rPr>
              <a:t>ed</a:t>
            </a:r>
            <a:endParaRPr kumimoji="1" lang="en-US" altLang="ko-KR" sz="2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  <a:cs typeface="+mn-cs"/>
            </a:endParaRPr>
          </a:p>
          <a:p>
            <a:pPr marL="0" marR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1" lang="en-US" altLang="ko-KR" sz="2400" b="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latin typeface="굴림" pitchFamily="50" charset="-127"/>
                <a:ea typeface="굴림" pitchFamily="50" charset="-127"/>
                <a:cs typeface="+mn-cs"/>
              </a:rPr>
              <a:t>cook</a:t>
            </a:r>
            <a:r>
              <a:rPr kumimoji="1" lang="en-US" altLang="ko-KR" sz="2400" b="0" i="0" u="none" strike="noStrike" kern="1200" cap="none" spc="0" normalizeH="0" baseline="0" noProof="1">
                <a:ln>
                  <a:noFill/>
                </a:ln>
                <a:solidFill>
                  <a:srgbClr val="FF0000"/>
                </a:solidFill>
                <a:effectLst/>
                <a:latin typeface="굴림" pitchFamily="50" charset="-127"/>
                <a:ea typeface="굴림" pitchFamily="50" charset="-127"/>
                <a:cs typeface="+mn-cs"/>
              </a:rPr>
              <a:t>ed</a:t>
            </a:r>
            <a:r>
              <a:rPr kumimoji="1" lang="en-US" altLang="ko-KR" sz="2400" b="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latin typeface="굴림" pitchFamily="50" charset="-127"/>
                <a:ea typeface="굴림" pitchFamily="50" charset="-127"/>
                <a:cs typeface="+mn-cs"/>
              </a:rPr>
              <a:t>      help</a:t>
            </a:r>
            <a:r>
              <a:rPr kumimoji="1" lang="en-US" altLang="ko-KR" sz="2400" b="0" i="0" u="none" strike="noStrike" kern="1200" cap="none" spc="0" normalizeH="0" baseline="0" noProof="1">
                <a:ln>
                  <a:noFill/>
                </a:ln>
                <a:solidFill>
                  <a:srgbClr val="FF0000"/>
                </a:solidFill>
                <a:effectLst/>
                <a:latin typeface="굴림" pitchFamily="50" charset="-127"/>
                <a:ea typeface="굴림" pitchFamily="50" charset="-127"/>
                <a:cs typeface="+mn-cs"/>
              </a:rPr>
              <a:t>ed</a:t>
            </a:r>
            <a:endParaRPr kumimoji="1" lang="en-US" altLang="ko-KR" sz="2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  <a:cs typeface="+mn-cs"/>
            </a:endParaRPr>
          </a:p>
          <a:p>
            <a:pPr marL="0" marR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1" lang="en-US" altLang="ko-KR" sz="2400" b="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latin typeface="굴림" pitchFamily="50" charset="-127"/>
                <a:ea typeface="굴림" pitchFamily="50" charset="-127"/>
                <a:cs typeface="+mn-cs"/>
              </a:rPr>
              <a:t>wash</a:t>
            </a:r>
            <a:r>
              <a:rPr kumimoji="1" lang="en-US" altLang="ko-KR" sz="2400" b="0" i="0" u="none" strike="noStrike" kern="1200" cap="none" spc="0" normalizeH="0" baseline="0" noProof="1">
                <a:ln>
                  <a:noFill/>
                </a:ln>
                <a:solidFill>
                  <a:srgbClr val="FF0000"/>
                </a:solidFill>
                <a:effectLst/>
                <a:latin typeface="굴림" pitchFamily="50" charset="-127"/>
                <a:ea typeface="굴림" pitchFamily="50" charset="-127"/>
                <a:cs typeface="+mn-cs"/>
              </a:rPr>
              <a:t>ed</a:t>
            </a:r>
            <a:r>
              <a:rPr kumimoji="1" lang="en-US" altLang="ko-KR" sz="2400" b="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latin typeface="굴림" pitchFamily="50" charset="-127"/>
                <a:ea typeface="굴림" pitchFamily="50" charset="-127"/>
                <a:cs typeface="+mn-cs"/>
              </a:rPr>
              <a:t>     watch</a:t>
            </a:r>
            <a:r>
              <a:rPr kumimoji="1" lang="en-US" altLang="ko-KR" sz="2400" b="0" i="0" u="none" strike="noStrike" kern="1200" cap="none" spc="0" normalizeH="0" baseline="0" noProof="1">
                <a:ln>
                  <a:noFill/>
                </a:ln>
                <a:solidFill>
                  <a:srgbClr val="FF0000"/>
                </a:solidFill>
                <a:effectLst/>
                <a:latin typeface="굴림" pitchFamily="50" charset="-127"/>
                <a:ea typeface="굴림" pitchFamily="50" charset="-127"/>
                <a:cs typeface="+mn-cs"/>
              </a:rPr>
              <a:t>ed</a:t>
            </a:r>
            <a:endParaRPr kumimoji="1" lang="en-US" altLang="ko-KR" sz="2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  <a:cs typeface="+mn-cs"/>
            </a:endParaRPr>
          </a:p>
          <a:p>
            <a:pPr marL="0" marR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1" lang="en-US" altLang="ko-KR" sz="2400" b="0" i="0" u="none" strike="noStrike" kern="1200" cap="none" spc="0" normalizeH="0" baseline="0" noProof="1">
                <a:ln>
                  <a:noFill/>
                </a:ln>
                <a:solidFill>
                  <a:srgbClr val="FF0000"/>
                </a:solidFill>
                <a:effectLst/>
                <a:latin typeface="굴림" pitchFamily="50" charset="-127"/>
                <a:ea typeface="굴림" pitchFamily="50" charset="-127"/>
                <a:cs typeface="+mn-cs"/>
              </a:rPr>
              <a:t>had          did/didn't</a:t>
            </a:r>
          </a:p>
        </p:txBody>
      </p:sp>
      <p:sp>
        <p:nvSpPr>
          <p:cNvPr id="3" name="竖卷形 2"/>
          <p:cNvSpPr/>
          <p:nvPr/>
        </p:nvSpPr>
        <p:spPr>
          <a:xfrm>
            <a:off x="34924" y="2274888"/>
            <a:ext cx="5300698" cy="4425950"/>
          </a:xfrm>
          <a:prstGeom prst="verticalScroll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/>
          <a:lstStyle/>
          <a:p>
            <a:pPr marL="0" marR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zh-CN" sz="3200" b="1" i="0" u="none" strike="noStrike" kern="1200" cap="none" spc="0" normalizeH="0" baseline="0" noProof="1">
                <a:solidFill>
                  <a:schemeClr val="dk1"/>
                </a:solidFill>
                <a:latin typeface="华文隶书" panose="02010800040101010101" charset="-122"/>
                <a:ea typeface="华文隶书" panose="02010800040101010101" charset="-122"/>
                <a:cs typeface="+mn-cs"/>
                <a:sym typeface="+mn-ea"/>
              </a:rPr>
              <a:t>Last </a:t>
            </a:r>
            <a:r>
              <a:rPr kumimoji="0" lang="en-US" altLang="zh-CN" sz="3200" b="1" i="0" u="sng" strike="noStrike" kern="1200" cap="none" spc="0" normalizeH="0" baseline="0" noProof="1">
                <a:solidFill>
                  <a:schemeClr val="dk1"/>
                </a:solidFill>
                <a:latin typeface="华文隶书" panose="02010800040101010101" charset="-122"/>
                <a:ea typeface="华文隶书" panose="02010800040101010101" charset="-122"/>
                <a:cs typeface="+mn-cs"/>
                <a:sym typeface="+mn-ea"/>
              </a:rPr>
              <a:t>Sunday</a:t>
            </a:r>
            <a:r>
              <a:rPr kumimoji="0" lang="en-US" altLang="zh-CN" sz="3200" b="1" i="0" u="none" strike="noStrike" kern="1200" cap="none" spc="0" normalizeH="0" baseline="0" noProof="1">
                <a:solidFill>
                  <a:schemeClr val="dk1"/>
                </a:solidFill>
                <a:latin typeface="华文隶书" panose="02010800040101010101" charset="-122"/>
                <a:ea typeface="华文隶书" panose="02010800040101010101" charset="-122"/>
                <a:cs typeface="+mn-cs"/>
                <a:sym typeface="+mn-ea"/>
              </a:rPr>
              <a:t>, </a:t>
            </a:r>
            <a:endParaRPr kumimoji="0" lang="en-US" altLang="zh-CN" sz="3200" b="1" i="0" u="none" strike="noStrike" kern="1200" cap="none" spc="0" normalizeH="0" baseline="0" noProof="1">
              <a:solidFill>
                <a:schemeClr val="dk1"/>
              </a:solidFill>
              <a:latin typeface="华文隶书" panose="02010800040101010101" charset="-122"/>
              <a:ea typeface="华文隶书" panose="02010800040101010101" charset="-122"/>
              <a:cs typeface="+mn-cs"/>
            </a:endParaRPr>
          </a:p>
          <a:p>
            <a:pPr marL="0" marR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zh-CN" sz="3200" b="1" noProof="1">
                <a:latin typeface="华文隶书" panose="02010800040101010101" charset="-122"/>
                <a:ea typeface="华文隶书" panose="02010800040101010101" charset="-122"/>
                <a:sym typeface="+mn-ea"/>
              </a:rPr>
              <a:t>My</a:t>
            </a:r>
            <a:r>
              <a:rPr kumimoji="0" lang="en-US" altLang="zh-CN" sz="3200" b="1" i="0" u="none" strike="noStrike" kern="1200" cap="none" spc="0" normalizeH="0" baseline="0" noProof="1">
                <a:solidFill>
                  <a:schemeClr val="dk1"/>
                </a:solidFill>
                <a:latin typeface="华文隶书" panose="02010800040101010101" charset="-122"/>
                <a:ea typeface="华文隶书" panose="02010800040101010101" charset="-122"/>
                <a:cs typeface="+mn-cs"/>
                <a:sym typeface="+mn-ea"/>
              </a:rPr>
              <a:t> father</a:t>
            </a:r>
            <a:r>
              <a:rPr lang="en-US" altLang="zh-CN" sz="3200" b="1" noProof="1">
                <a:solidFill>
                  <a:srgbClr val="FF0000"/>
                </a:solidFill>
                <a:latin typeface="华文隶书" panose="02010800040101010101" charset="-122"/>
                <a:ea typeface="华文隶书" panose="02010800040101010101" charset="-122"/>
                <a:sym typeface="+mn-ea"/>
              </a:rPr>
              <a:t> ___ed</a:t>
            </a:r>
            <a:r>
              <a:rPr kumimoji="0" lang="en-US" altLang="zh-CN" sz="3200" b="1" i="0" u="none" strike="noStrike" kern="1200" cap="none" spc="0" normalizeH="0" baseline="0" noProof="1">
                <a:solidFill>
                  <a:schemeClr val="dk1"/>
                </a:solidFill>
                <a:latin typeface="华文隶书" panose="02010800040101010101" charset="-122"/>
                <a:ea typeface="华文隶书" panose="02010800040101010101" charset="-122"/>
                <a:cs typeface="+mn-cs"/>
                <a:sym typeface="+mn-ea"/>
              </a:rPr>
              <a:t>.(didn’t) </a:t>
            </a:r>
          </a:p>
          <a:p>
            <a:pPr marL="0" marR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zh-CN" sz="3200" b="1" noProof="1">
                <a:latin typeface="华文隶书" panose="02010800040101010101" charset="-122"/>
                <a:ea typeface="华文隶书" panose="02010800040101010101" charset="-122"/>
                <a:sym typeface="+mn-ea"/>
              </a:rPr>
              <a:t>He is ____.(good/nice)</a:t>
            </a:r>
            <a:endParaRPr kumimoji="0" lang="en-US" altLang="zh-CN" sz="3200" b="1" i="0" u="none" strike="noStrike" kern="1200" cap="none" spc="0" normalizeH="0" baseline="0" noProof="1">
              <a:solidFill>
                <a:schemeClr val="dk1"/>
              </a:solidFill>
              <a:latin typeface="华文隶书" panose="02010800040101010101" charset="-122"/>
              <a:ea typeface="华文隶书" panose="02010800040101010101" charset="-122"/>
              <a:cs typeface="+mn-cs"/>
            </a:endParaRPr>
          </a:p>
          <a:p>
            <a:pPr marL="0" marR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zh-CN" sz="3200" b="1" noProof="1">
                <a:latin typeface="华文隶书" panose="02010800040101010101" charset="-122"/>
                <a:ea typeface="华文隶书" panose="02010800040101010101" charset="-122"/>
                <a:sym typeface="+mn-ea"/>
              </a:rPr>
              <a:t>My mother ______</a:t>
            </a:r>
            <a:r>
              <a:rPr lang="en-US" altLang="zh-CN" sz="3200" b="1" noProof="1">
                <a:solidFill>
                  <a:srgbClr val="FF0000"/>
                </a:solidFill>
                <a:latin typeface="华文隶书" panose="02010800040101010101" charset="-122"/>
                <a:ea typeface="华文隶书" panose="02010800040101010101" charset="-122"/>
                <a:sym typeface="+mn-ea"/>
              </a:rPr>
              <a:t>ed</a:t>
            </a:r>
            <a:r>
              <a:rPr kumimoji="0" lang="en-US" altLang="zh-CN" sz="3200" b="1" i="0" u="none" strike="noStrike" kern="1200" cap="none" spc="0" normalizeH="0" baseline="0" noProof="1">
                <a:solidFill>
                  <a:schemeClr val="dk1"/>
                </a:solidFill>
                <a:latin typeface="华文隶书" panose="02010800040101010101" charset="-122"/>
                <a:ea typeface="华文隶书" panose="02010800040101010101" charset="-122"/>
                <a:cs typeface="+mn-cs"/>
                <a:sym typeface="+mn-ea"/>
              </a:rPr>
              <a:t>. </a:t>
            </a:r>
          </a:p>
          <a:p>
            <a:pPr marL="0" marR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zh-CN" sz="3200" b="1" noProof="1">
                <a:latin typeface="华文隶书" panose="02010800040101010101" charset="-122"/>
                <a:ea typeface="华文隶书" panose="02010800040101010101" charset="-122"/>
                <a:sym typeface="+mn-ea"/>
              </a:rPr>
              <a:t>She is _____</a:t>
            </a:r>
            <a:r>
              <a:rPr kumimoji="0" lang="en-US" altLang="zh-CN" sz="3200" b="1" i="0" u="none" strike="noStrike" kern="1200" cap="none" spc="0" normalizeH="0" baseline="0" noProof="1">
                <a:solidFill>
                  <a:schemeClr val="dk1"/>
                </a:solidFill>
                <a:latin typeface="华文隶书" panose="02010800040101010101" charset="-122"/>
                <a:ea typeface="华文隶书" panose="02010800040101010101" charset="-122"/>
                <a:cs typeface="+mn-cs"/>
                <a:sym typeface="+mn-ea"/>
              </a:rPr>
              <a:t>.(good/nice)</a:t>
            </a:r>
          </a:p>
          <a:p>
            <a:pPr marL="0" marR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zh-CN" sz="3200" b="1" noProof="1">
                <a:latin typeface="华文隶书" panose="02010800040101010101" charset="-122"/>
                <a:ea typeface="华文隶书" panose="02010800040101010101" charset="-122"/>
                <a:sym typeface="+mn-ea"/>
              </a:rPr>
              <a:t>I ______</a:t>
            </a:r>
            <a:r>
              <a:rPr lang="en-US" altLang="zh-CN" sz="3200" b="1" noProof="1">
                <a:solidFill>
                  <a:srgbClr val="FF0000"/>
                </a:solidFill>
                <a:latin typeface="华文隶书" panose="02010800040101010101" charset="-122"/>
                <a:ea typeface="华文隶书" panose="02010800040101010101" charset="-122"/>
                <a:sym typeface="+mn-ea"/>
              </a:rPr>
              <a:t>ed</a:t>
            </a:r>
            <a:r>
              <a:rPr lang="en-US" altLang="zh-CN" sz="3200" b="1" noProof="1">
                <a:latin typeface="华文隶书" panose="02010800040101010101" charset="-122"/>
                <a:ea typeface="华文隶书" panose="02010800040101010101" charset="-122"/>
                <a:sym typeface="+mn-ea"/>
              </a:rPr>
              <a:t>.</a:t>
            </a:r>
            <a:r>
              <a:rPr kumimoji="0" lang="en-US" altLang="zh-CN" sz="3200" b="1" i="0" u="none" strike="noStrike" kern="1200" cap="none" spc="0" normalizeH="0" baseline="0" noProof="1">
                <a:solidFill>
                  <a:schemeClr val="dk1"/>
                </a:solidFill>
                <a:latin typeface="华文隶书" panose="02010800040101010101" charset="-122"/>
                <a:ea typeface="华文隶书" panose="02010800040101010101" charset="-122"/>
                <a:cs typeface="+mn-cs"/>
                <a:sym typeface="+mn-ea"/>
              </a:rPr>
              <a:t>  I am____.</a:t>
            </a:r>
            <a:endParaRPr kumimoji="0" lang="en-US" altLang="zh-CN" sz="3200" b="1" i="0" u="none" strike="noStrike" kern="1200" cap="none" spc="0" normalizeH="0" baseline="0" noProof="1">
              <a:solidFill>
                <a:schemeClr val="dk1"/>
              </a:solidFill>
              <a:latin typeface="华文隶书" panose="02010800040101010101" charset="-122"/>
              <a:ea typeface="华文隶书" panose="02010800040101010101" charset="-122"/>
              <a:cs typeface="+mn-cs"/>
            </a:endParaRPr>
          </a:p>
          <a:p>
            <a:pPr marL="0" marR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zh-CN" sz="3200" b="1" i="0" u="none" strike="noStrike" kern="1200" cap="none" spc="0" normalizeH="0" baseline="0" noProof="1">
                <a:solidFill>
                  <a:schemeClr val="dk1"/>
                </a:solidFill>
                <a:latin typeface="华文隶书" panose="02010800040101010101" charset="-122"/>
                <a:ea typeface="华文隶书" panose="02010800040101010101" charset="-122"/>
                <a:cs typeface="+mn-cs"/>
                <a:sym typeface="+mn-ea"/>
              </a:rPr>
              <a:t>I h</a:t>
            </a:r>
            <a:r>
              <a:rPr kumimoji="0" lang="en-US" altLang="zh-CN" sz="3200" b="1" i="0" u="none" strike="noStrike" kern="1200" cap="none" spc="0" normalizeH="0" baseline="0" noProof="1">
                <a:solidFill>
                  <a:srgbClr val="FF0000"/>
                </a:solidFill>
                <a:latin typeface="华文隶书" panose="02010800040101010101" charset="-122"/>
                <a:ea typeface="华文隶书" panose="02010800040101010101" charset="-122"/>
                <a:cs typeface="+mn-cs"/>
                <a:sym typeface="+mn-ea"/>
              </a:rPr>
              <a:t>ad</a:t>
            </a:r>
            <a:r>
              <a:rPr kumimoji="0" lang="en-US" altLang="zh-CN" sz="3200" b="1" i="0" u="none" strike="noStrike" kern="1200" cap="none" spc="0" normalizeH="0" baseline="0" noProof="1">
                <a:solidFill>
                  <a:schemeClr val="dk1"/>
                </a:solidFill>
                <a:latin typeface="华文隶书" panose="02010800040101010101" charset="-122"/>
                <a:ea typeface="华文隶书" panose="02010800040101010101" charset="-122"/>
                <a:cs typeface="+mn-cs"/>
                <a:sym typeface="+mn-ea"/>
              </a:rPr>
              <a:t> a happy day!</a:t>
            </a:r>
            <a:endParaRPr kumimoji="1" lang="en-US" altLang="zh-CN" sz="3200" b="1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latin typeface="华文隶书" panose="02010800040101010101" charset="-122"/>
              <a:ea typeface="华文隶书" panose="02010800040101010101" charset="-122"/>
              <a:cs typeface="+mn-cs"/>
              <a:sym typeface="+mn-ea"/>
            </a:endParaRPr>
          </a:p>
        </p:txBody>
      </p:sp>
      <p:pic>
        <p:nvPicPr>
          <p:cNvPr id="26632" name="Picture 6" descr="228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59375" y="1957388"/>
            <a:ext cx="1673225" cy="14414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" name="横卷形 5"/>
          <p:cNvSpPr/>
          <p:nvPr/>
        </p:nvSpPr>
        <p:spPr>
          <a:xfrm>
            <a:off x="-1587" y="-6350"/>
            <a:ext cx="7713663" cy="1008063"/>
          </a:xfrm>
          <a:prstGeom prst="horizontalScroll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zh-CN" sz="2000" b="1" i="0" u="none" strike="noStrike" kern="1200" cap="none" spc="0" normalizeH="0" baseline="0" noProof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Activity5:  Talk about your Sunday.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zh-CN" sz="2000" b="1" i="0" u="none" strike="noStrike" kern="1200" cap="none" spc="0" normalizeH="0" baseline="0" noProof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kumimoji="0" lang="zh-CN" altLang="en-US" sz="2000" b="1" i="0" u="none" strike="noStrike" kern="1200" cap="none" spc="0" normalizeH="0" baseline="0" noProof="1">
                <a:solidFill>
                  <a:schemeClr val="tx1"/>
                </a:solidFill>
                <a:latin typeface="华文新魏" panose="02010800040101010101" charset="-122"/>
                <a:ea typeface="华文新魏" panose="02010800040101010101" charset="-122"/>
                <a:cs typeface="+mn-cs"/>
              </a:rPr>
              <a:t>四人小组合作谈论自己上周日的活动</a:t>
            </a:r>
            <a:r>
              <a:rPr kumimoji="0" lang="en-US" altLang="zh-CN" sz="2000" b="1" i="0" u="none" strike="noStrike" kern="1200" cap="none" spc="0" normalizeH="0" baseline="0" noProof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(5mins)</a:t>
            </a:r>
          </a:p>
        </p:txBody>
      </p:sp>
      <p:pic>
        <p:nvPicPr>
          <p:cNvPr id="10" name="许美静-阳光总在风雨后 - temp 原版伴奏">
            <a:hlinkClick r:id="" action="ppaction://media"/>
          </p:cNvPr>
          <p:cNvPicPr/>
          <p:nvPr/>
        </p:nvPicPr>
        <p:blipFill>
          <a:blip r:embed="rId6"/>
          <a:stretch>
            <a:fillRect/>
          </a:stretch>
        </p:blipFill>
        <p:spPr>
          <a:xfrm>
            <a:off x="8691563" y="200025"/>
            <a:ext cx="412750" cy="41275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ldLvl="0" animBg="1"/>
      <p:bldP spid="3" grpId="1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AC672DC-C87E-AAEF-0003-9B3A4DBD70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5" name="内容占位符 4">
            <a:extLst>
              <a:ext uri="{FF2B5EF4-FFF2-40B4-BE49-F238E27FC236}">
                <a16:creationId xmlns:a16="http://schemas.microsoft.com/office/drawing/2014/main" id="{97B30D67-1CD0-2021-18B3-F226CB21D25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34" t="24731" r="12800" b="53316"/>
          <a:stretch/>
        </p:blipFill>
        <p:spPr>
          <a:xfrm>
            <a:off x="-28930" y="58316"/>
            <a:ext cx="9108504" cy="6741368"/>
          </a:xfrm>
        </p:spPr>
      </p:pic>
    </p:spTree>
    <p:extLst>
      <p:ext uri="{BB962C8B-B14F-4D97-AF65-F5344CB8AC3E}">
        <p14:creationId xmlns:p14="http://schemas.microsoft.com/office/powerpoint/2010/main" val="29470550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4080763E-316C-1C9D-D72E-A002B3E0058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31" t="10101" r="6241" b="18495"/>
          <a:stretch/>
        </p:blipFill>
        <p:spPr>
          <a:xfrm>
            <a:off x="-1016" y="-315416"/>
            <a:ext cx="9145016" cy="5616624"/>
          </a:xfrm>
          <a:prstGeom prst="rect">
            <a:avLst/>
          </a:prstGeom>
        </p:spPr>
      </p:pic>
      <p:sp>
        <p:nvSpPr>
          <p:cNvPr id="13320" name="Text Box 8"/>
          <p:cNvSpPr txBox="1"/>
          <p:nvPr/>
        </p:nvSpPr>
        <p:spPr>
          <a:xfrm>
            <a:off x="-17299" y="6089245"/>
            <a:ext cx="5786437" cy="64611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zh-CN" sz="3600" b="1" dirty="0">
                <a:solidFill>
                  <a:srgbClr val="3333FF"/>
                </a:solidFill>
                <a:latin typeface="Comic Sans MS" panose="030F0702030302020204" pitchFamily="66" charset="0"/>
              </a:rPr>
              <a:t>Yesterday ____ Sunday.</a:t>
            </a:r>
          </a:p>
        </p:txBody>
      </p:sp>
      <p:sp>
        <p:nvSpPr>
          <p:cNvPr id="8195" name="Text Box 9"/>
          <p:cNvSpPr txBox="1"/>
          <p:nvPr/>
        </p:nvSpPr>
        <p:spPr>
          <a:xfrm>
            <a:off x="323528" y="5229200"/>
            <a:ext cx="4159250" cy="64611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zh-CN" sz="3600" b="1" dirty="0">
                <a:solidFill>
                  <a:srgbClr val="3333FF"/>
                </a:solidFill>
                <a:latin typeface="Comic Sans MS" panose="030F0702030302020204" pitchFamily="66" charset="0"/>
              </a:rPr>
              <a:t>Today </a:t>
            </a:r>
            <a:r>
              <a:rPr lang="en-US" altLang="zh-CN" sz="3600" b="1" dirty="0">
                <a:solidFill>
                  <a:srgbClr val="FF0000"/>
                </a:solidFill>
                <a:latin typeface="Comic Sans MS" panose="030F0702030302020204" pitchFamily="66" charset="0"/>
              </a:rPr>
              <a:t>is</a:t>
            </a:r>
            <a:r>
              <a:rPr lang="en-US" altLang="zh-CN" sz="3600" b="1" dirty="0">
                <a:solidFill>
                  <a:srgbClr val="3333FF"/>
                </a:solidFill>
                <a:latin typeface="Comic Sans MS" panose="030F0702030302020204" pitchFamily="66" charset="0"/>
              </a:rPr>
              <a:t> Monday.</a:t>
            </a:r>
          </a:p>
        </p:txBody>
      </p:sp>
      <p:sp>
        <p:nvSpPr>
          <p:cNvPr id="4" name="椭圆 3"/>
          <p:cNvSpPr/>
          <p:nvPr/>
        </p:nvSpPr>
        <p:spPr>
          <a:xfrm>
            <a:off x="1903318" y="3389294"/>
            <a:ext cx="724466" cy="57658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2483768" y="5955324"/>
            <a:ext cx="1071562" cy="70802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en-US" altLang="zh-CN" sz="4000" b="1" dirty="0">
                <a:solidFill>
                  <a:srgbClr val="FF0000"/>
                </a:solidFill>
                <a:latin typeface="Comic Sans MS" panose="030F0702030302020204" pitchFamily="66" charset="0"/>
              </a:rPr>
              <a:t>was</a:t>
            </a:r>
            <a:endParaRPr lang="zh-CN" altLang="en-US" sz="4000" dirty="0">
              <a:latin typeface="Comic Sans MS" panose="030F0702030302020204" pitchFamily="66" charset="0"/>
            </a:endParaRPr>
          </a:p>
        </p:txBody>
      </p:sp>
      <p:sp>
        <p:nvSpPr>
          <p:cNvPr id="3" name="椭圆 2">
            <a:extLst>
              <a:ext uri="{FF2B5EF4-FFF2-40B4-BE49-F238E27FC236}">
                <a16:creationId xmlns:a16="http://schemas.microsoft.com/office/drawing/2014/main" id="{ABB7AFC2-0CFF-1DF0-6291-0A85487EDAB4}"/>
              </a:ext>
            </a:extLst>
          </p:cNvPr>
          <p:cNvSpPr/>
          <p:nvPr/>
        </p:nvSpPr>
        <p:spPr>
          <a:xfrm>
            <a:off x="683568" y="3429000"/>
            <a:ext cx="1008112" cy="57658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33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33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7" dur="1000"/>
                                        <p:tgtEl>
                                          <p:spTgt spid="133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20" grpId="0"/>
      <p:bldP spid="8195" grpId="0"/>
      <p:bldP spid="4" grpId="0" bldLvl="0" animBg="1"/>
      <p:bldP spid="2" grpId="0"/>
      <p:bldP spid="3" grpId="0" bldLvl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横卷形 5">
            <a:extLst>
              <a:ext uri="{FF2B5EF4-FFF2-40B4-BE49-F238E27FC236}">
                <a16:creationId xmlns:a16="http://schemas.microsoft.com/office/drawing/2014/main" id="{3D30CD8D-75A8-05D8-9DBF-CD67AE4C90EC}"/>
              </a:ext>
            </a:extLst>
          </p:cNvPr>
          <p:cNvSpPr/>
          <p:nvPr/>
        </p:nvSpPr>
        <p:spPr>
          <a:xfrm>
            <a:off x="-1587" y="-6350"/>
            <a:ext cx="9145587" cy="7107758"/>
          </a:xfrm>
          <a:prstGeom prst="horizontalScroll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US" altLang="zh-CN" sz="2000" b="1" i="0" u="none" strike="noStrike" kern="1200" cap="none" spc="0" normalizeH="0" baseline="0" noProof="1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50E4F440-685B-31C7-9B6F-BF1641232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67744" y="2708920"/>
            <a:ext cx="4608512" cy="1143000"/>
          </a:xfrm>
        </p:spPr>
        <p:txBody>
          <a:bodyPr/>
          <a:lstStyle/>
          <a:p>
            <a:r>
              <a:rPr lang="en-US" altLang="zh-CN" sz="6600" dirty="0"/>
              <a:t>Thank  you !</a:t>
            </a:r>
            <a:endParaRPr lang="zh-CN" altLang="en-US" sz="6600" dirty="0"/>
          </a:p>
        </p:txBody>
      </p:sp>
    </p:spTree>
    <p:extLst>
      <p:ext uri="{BB962C8B-B14F-4D97-AF65-F5344CB8AC3E}">
        <p14:creationId xmlns:p14="http://schemas.microsoft.com/office/powerpoint/2010/main" val="30325375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卧室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24128" y="4369172"/>
            <a:ext cx="2445322" cy="216860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  <a:headEnd/>
            <a:tailEnd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6" name="图片 5" descr="zoo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896993">
            <a:off x="773001" y="4391443"/>
            <a:ext cx="2310336" cy="211300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  <a:headEnd/>
            <a:tailEnd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7" name="图片 6" descr="park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1966832">
            <a:off x="3645859" y="627133"/>
            <a:ext cx="2482596" cy="156500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  <a:headEnd/>
            <a:tailEnd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8200" name="TextBox 7"/>
          <p:cNvSpPr txBox="1"/>
          <p:nvPr/>
        </p:nvSpPr>
        <p:spPr>
          <a:xfrm>
            <a:off x="714375" y="2500313"/>
            <a:ext cx="7572375" cy="1846659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eaLnBrk="0" hangingPunct="0"/>
            <a:r>
              <a:rPr lang="en-US" altLang="zh-CN" sz="3200" b="1" dirty="0">
                <a:solidFill>
                  <a:srgbClr val="FF000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T</a:t>
            </a:r>
            <a:r>
              <a:rPr lang="zh-CN" altLang="en-US" sz="3200" b="1" dirty="0">
                <a:latin typeface="Times New Roman" panose="02020603050405020304" pitchFamily="18" charset="0"/>
                <a:ea typeface="Gulim" panose="020B0600000101010101" pitchFamily="34" charset="-127"/>
              </a:rPr>
              <a:t>：</a:t>
            </a:r>
            <a:r>
              <a:rPr lang="en-US" altLang="zh-CN" sz="3200" b="1" dirty="0">
                <a:latin typeface="Times New Roman" panose="02020603050405020304" pitchFamily="18" charset="0"/>
                <a:ea typeface="Gulim" panose="020B0600000101010101" pitchFamily="34" charset="-127"/>
              </a:rPr>
              <a:t> Were you at...yesterday?</a:t>
            </a:r>
          </a:p>
          <a:p>
            <a:pPr eaLnBrk="0" hangingPunct="0"/>
            <a:endParaRPr lang="zh-CN" altLang="en-US" sz="3200" b="1" dirty="0">
              <a:latin typeface="Times New Roman" panose="02020603050405020304" pitchFamily="18" charset="0"/>
              <a:ea typeface="Gulim" panose="020B0600000101010101" pitchFamily="34" charset="-127"/>
            </a:endParaRPr>
          </a:p>
          <a:p>
            <a:pPr eaLnBrk="0" hangingPunct="0"/>
            <a:r>
              <a:rPr lang="en-US" altLang="zh-CN" sz="3200" b="1" dirty="0">
                <a:solidFill>
                  <a:srgbClr val="FF000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S </a:t>
            </a:r>
            <a:r>
              <a:rPr lang="en-US" altLang="zh-CN" sz="3200" b="1" dirty="0">
                <a:latin typeface="Times New Roman" panose="02020603050405020304" pitchFamily="18" charset="0"/>
                <a:ea typeface="Gulim" panose="020B0600000101010101" pitchFamily="34" charset="-127"/>
              </a:rPr>
              <a:t>: Yes. I was. / No, I was at...</a:t>
            </a:r>
            <a:endParaRPr lang="zh-CN" altLang="en-US" sz="3200" b="1" dirty="0">
              <a:latin typeface="Times New Roman" panose="02020603050405020304" pitchFamily="18" charset="0"/>
              <a:ea typeface="Gulim" panose="020B0600000101010101" pitchFamily="34" charset="-127"/>
            </a:endParaRPr>
          </a:p>
          <a:p>
            <a:pPr eaLnBrk="0" hangingPunct="0"/>
            <a:endParaRPr lang="zh-CN" altLang="en-US" dirty="0">
              <a:latin typeface="Gulim" panose="020B0600000101010101" pitchFamily="34" charset="-127"/>
              <a:ea typeface="Times New Roman" panose="02020603050405020304" pitchFamily="18" charset="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5143504" y="0"/>
            <a:ext cx="4000496" cy="52321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en-US" altLang="zh-CN" sz="2800" b="1" i="0" u="none" strike="noStrike" kern="1200" cap="none" spc="0" normalizeH="0" baseline="0" noProof="0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uLnTx/>
                <a:uFillTx/>
                <a:latin typeface="Gulim" panose="020B0600000101010101" pitchFamily="34" charset="-127"/>
                <a:ea typeface="Gulim" panose="020B0600000101010101" pitchFamily="34" charset="-127"/>
                <a:cs typeface="+mn-cs"/>
              </a:rPr>
              <a:t>Talk  about  </a:t>
            </a:r>
            <a:r>
              <a:rPr kumimoji="1" lang="en-US" altLang="zh-CN" sz="2800" b="1" i="0" u="none" strike="noStrike" kern="1200" cap="none" spc="0" normalizeH="0" baseline="0" noProof="0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C0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uLnTx/>
                <a:uFillTx/>
                <a:latin typeface="Gulim" panose="020B0600000101010101" pitchFamily="34" charset="-127"/>
                <a:ea typeface="Gulim" panose="020B0600000101010101" pitchFamily="34" charset="-127"/>
                <a:cs typeface="+mn-cs"/>
              </a:rPr>
              <a:t>yesterday.</a:t>
            </a:r>
            <a:endParaRPr kumimoji="1" lang="zh-CN" altLang="en-US" sz="2800" b="1" i="0" u="none" strike="noStrike" kern="1200" cap="none" spc="0" normalizeH="0" baseline="0" noProof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C00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uLnTx/>
              <a:uFillTx/>
              <a:latin typeface="Gulim" panose="020B0600000101010101" pitchFamily="34" charset="-127"/>
              <a:ea typeface="Gulim" panose="020B0600000101010101" pitchFamily="34" charset="-127"/>
              <a:cs typeface="+mn-cs"/>
            </a:endParaRP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3DD6D224-0E92-D1E0-5214-5AF78B3081E7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272" t="44088" b="40550"/>
          <a:stretch/>
        </p:blipFill>
        <p:spPr>
          <a:xfrm>
            <a:off x="6234106" y="798790"/>
            <a:ext cx="3036806" cy="2616915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787BF9C3-E935-DF68-78A9-7995D861BA25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51" t="20600" r="35693" b="65256"/>
          <a:stretch/>
        </p:blipFill>
        <p:spPr>
          <a:xfrm>
            <a:off x="27117" y="22002"/>
            <a:ext cx="3312368" cy="261691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Text Box 3"/>
          <p:cNvSpPr txBox="1"/>
          <p:nvPr/>
        </p:nvSpPr>
        <p:spPr>
          <a:xfrm>
            <a:off x="1295400" y="5029200"/>
            <a:ext cx="6248400" cy="6413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1" hangingPunct="1"/>
            <a:r>
              <a:rPr lang="en-US" altLang="zh-CN" sz="3600" b="1" dirty="0">
                <a:solidFill>
                  <a:srgbClr val="3333FF"/>
                </a:solidFill>
                <a:latin typeface="Comic Sans MS" panose="030F0702030302020204" pitchFamily="66" charset="0"/>
              </a:rPr>
              <a:t>Yesterday </a:t>
            </a:r>
            <a:r>
              <a:rPr lang="en-US" altLang="zh-CN" sz="3600" b="1" dirty="0">
                <a:solidFill>
                  <a:srgbClr val="FF0000"/>
                </a:solidFill>
                <a:latin typeface="Comic Sans MS" panose="030F0702030302020204" pitchFamily="66" charset="0"/>
              </a:rPr>
              <a:t>____ </a:t>
            </a:r>
            <a:r>
              <a:rPr lang="en-US" altLang="zh-CN" sz="3600" b="1" dirty="0">
                <a:solidFill>
                  <a:srgbClr val="3333FF"/>
                </a:solidFill>
                <a:latin typeface="Comic Sans MS" panose="030F0702030302020204" pitchFamily="66" charset="0"/>
              </a:rPr>
              <a:t>a holiday.</a:t>
            </a:r>
          </a:p>
        </p:txBody>
      </p:sp>
      <p:sp>
        <p:nvSpPr>
          <p:cNvPr id="12292" name="Text Box 4"/>
          <p:cNvSpPr txBox="1"/>
          <p:nvPr/>
        </p:nvSpPr>
        <p:spPr>
          <a:xfrm>
            <a:off x="1371600" y="5867400"/>
            <a:ext cx="6019800" cy="6413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1" hangingPunct="1"/>
            <a:r>
              <a:rPr lang="en-US" altLang="zh-CN" sz="3600" b="1" dirty="0">
                <a:solidFill>
                  <a:srgbClr val="3333FF"/>
                </a:solidFill>
                <a:latin typeface="Comic Sans MS" panose="030F0702030302020204" pitchFamily="66" charset="0"/>
              </a:rPr>
              <a:t>It </a:t>
            </a:r>
            <a:r>
              <a:rPr lang="en-US" altLang="zh-CN" sz="3600" b="1" dirty="0">
                <a:solidFill>
                  <a:srgbClr val="FF0000"/>
                </a:solidFill>
                <a:latin typeface="Comic Sans MS" panose="030F0702030302020204" pitchFamily="66" charset="0"/>
              </a:rPr>
              <a:t>____ </a:t>
            </a:r>
            <a:r>
              <a:rPr lang="en-US" altLang="zh-CN" sz="3600" b="1" dirty="0">
                <a:solidFill>
                  <a:srgbClr val="3333FF"/>
                </a:solidFill>
                <a:latin typeface="Comic Sans MS" panose="030F0702030302020204" pitchFamily="66" charset="0"/>
              </a:rPr>
              <a:t>a beautiful day.</a:t>
            </a:r>
          </a:p>
        </p:txBody>
      </p:sp>
      <p:pic>
        <p:nvPicPr>
          <p:cNvPr id="9220" name="Picture 5" descr="0P%UR5]%6XQG317BZ05J3FD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457200"/>
            <a:ext cx="6934200" cy="440848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矩形 4"/>
          <p:cNvSpPr/>
          <p:nvPr/>
        </p:nvSpPr>
        <p:spPr>
          <a:xfrm>
            <a:off x="3884613" y="4962525"/>
            <a:ext cx="1069975" cy="70802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en-US" altLang="zh-CN" sz="4000" b="1" dirty="0">
                <a:solidFill>
                  <a:srgbClr val="FF0000"/>
                </a:solidFill>
                <a:latin typeface="Comic Sans MS" panose="030F0702030302020204" pitchFamily="66" charset="0"/>
              </a:rPr>
              <a:t>was</a:t>
            </a:r>
            <a:endParaRPr lang="zh-CN" altLang="en-US" sz="4000" dirty="0">
              <a:latin typeface="Comic Sans MS" panose="030F0702030302020204" pitchFamily="66" charset="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2195513" y="5791200"/>
            <a:ext cx="1071562" cy="70802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en-US" altLang="zh-CN" sz="4000" b="1" dirty="0">
                <a:solidFill>
                  <a:srgbClr val="FF0000"/>
                </a:solidFill>
                <a:latin typeface="Comic Sans MS" panose="030F0702030302020204" pitchFamily="66" charset="0"/>
              </a:rPr>
              <a:t>was</a:t>
            </a:r>
            <a:endParaRPr lang="zh-CN" altLang="en-US" sz="4000" dirty="0">
              <a:latin typeface="Comic Sans MS" panose="030F0702030302020204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1" grpId="0"/>
      <p:bldP spid="12292" grpId="0"/>
      <p:bldP spid="5" grpId="0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3" descr="6K{YWGCDOUHLNAIWA{H{QGY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6800" y="457200"/>
            <a:ext cx="6629400" cy="410686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1268" name="Text Box 4"/>
          <p:cNvSpPr txBox="1"/>
          <p:nvPr/>
        </p:nvSpPr>
        <p:spPr>
          <a:xfrm>
            <a:off x="358775" y="4694238"/>
            <a:ext cx="11017250" cy="584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1" hangingPunct="1"/>
            <a:r>
              <a:rPr lang="en-US" altLang="zh-CN" sz="3200" b="1" dirty="0">
                <a:solidFill>
                  <a:srgbClr val="3333FF"/>
                </a:solidFill>
                <a:latin typeface="Comic Sans MS" panose="030F0702030302020204" pitchFamily="66" charset="0"/>
              </a:rPr>
              <a:t>We __________</a:t>
            </a:r>
            <a:r>
              <a:rPr lang="en-US" altLang="zh-CN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  </a:t>
            </a:r>
            <a:r>
              <a:rPr lang="en-US" altLang="zh-CN" sz="3200" b="1" dirty="0">
                <a:solidFill>
                  <a:srgbClr val="3333FF"/>
                </a:solidFill>
                <a:latin typeface="Comic Sans MS" panose="030F0702030302020204" pitchFamily="66" charset="0"/>
              </a:rPr>
              <a:t>on the lake yesterday.</a:t>
            </a:r>
          </a:p>
        </p:txBody>
      </p:sp>
      <p:sp>
        <p:nvSpPr>
          <p:cNvPr id="11269" name="Text Box 5"/>
          <p:cNvSpPr txBox="1"/>
          <p:nvPr/>
        </p:nvSpPr>
        <p:spPr>
          <a:xfrm>
            <a:off x="358775" y="5562600"/>
            <a:ext cx="9758363" cy="584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1" hangingPunct="1"/>
            <a:r>
              <a:rPr lang="en-US" altLang="zh-CN" sz="3200" b="1" dirty="0">
                <a:solidFill>
                  <a:srgbClr val="3333FF"/>
                </a:solidFill>
                <a:latin typeface="Comic Sans MS" panose="030F0702030302020204" pitchFamily="66" charset="0"/>
              </a:rPr>
              <a:t>We all ____a very happy day yesterday.</a:t>
            </a:r>
          </a:p>
        </p:txBody>
      </p:sp>
      <p:sp>
        <p:nvSpPr>
          <p:cNvPr id="2" name="圆角矩形 1"/>
          <p:cNvSpPr/>
          <p:nvPr/>
        </p:nvSpPr>
        <p:spPr>
          <a:xfrm rot="21001685">
            <a:off x="3292475" y="1778000"/>
            <a:ext cx="4440238" cy="2233613"/>
          </a:xfrm>
          <a:prstGeom prst="roundRect">
            <a:avLst/>
          </a:prstGeom>
          <a:solidFill>
            <a:srgbClr val="00B0F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What </a:t>
            </a: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did</a:t>
            </a: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they do on the lake?</a:t>
            </a:r>
            <a:endParaRPr kumimoji="0" lang="zh-CN" altLang="en-US" sz="4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Text Box 4"/>
          <p:cNvSpPr txBox="1"/>
          <p:nvPr/>
        </p:nvSpPr>
        <p:spPr>
          <a:xfrm>
            <a:off x="1187450" y="4581525"/>
            <a:ext cx="3041650" cy="6413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1" hangingPunct="1"/>
            <a:r>
              <a:rPr lang="en-US" altLang="zh-CN" sz="3600" b="1" dirty="0">
                <a:solidFill>
                  <a:srgbClr val="3333FF"/>
                </a:solidFill>
                <a:latin typeface="Comic Sans MS" panose="030F0702030302020204" pitchFamily="66" charset="0"/>
              </a:rPr>
              <a:t>row   a boat</a:t>
            </a:r>
          </a:p>
        </p:txBody>
      </p:sp>
      <p:sp>
        <p:nvSpPr>
          <p:cNvPr id="8" name="Text Box 4"/>
          <p:cNvSpPr txBox="1"/>
          <p:nvPr/>
        </p:nvSpPr>
        <p:spPr>
          <a:xfrm>
            <a:off x="1925638" y="4581525"/>
            <a:ext cx="935037" cy="6413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1" hangingPunct="1"/>
            <a:r>
              <a:rPr lang="en-US" altLang="zh-CN" sz="3600" b="1" dirty="0">
                <a:solidFill>
                  <a:srgbClr val="FF0000"/>
                </a:solidFill>
                <a:latin typeface="Comic Sans MS" panose="030F0702030302020204" pitchFamily="66" charset="0"/>
              </a:rPr>
              <a:t>ed</a:t>
            </a:r>
          </a:p>
        </p:txBody>
      </p:sp>
      <p:sp>
        <p:nvSpPr>
          <p:cNvPr id="9" name="Text Box 4"/>
          <p:cNvSpPr txBox="1"/>
          <p:nvPr/>
        </p:nvSpPr>
        <p:spPr>
          <a:xfrm>
            <a:off x="1692275" y="5516563"/>
            <a:ext cx="3040063" cy="6413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1" hangingPunct="1"/>
            <a:r>
              <a:rPr lang="en-US" altLang="zh-CN" sz="3600" b="1" dirty="0">
                <a:solidFill>
                  <a:srgbClr val="3333FF"/>
                </a:solidFill>
                <a:latin typeface="Comic Sans MS" panose="030F0702030302020204" pitchFamily="66" charset="0"/>
              </a:rPr>
              <a:t>have</a:t>
            </a:r>
          </a:p>
        </p:txBody>
      </p:sp>
      <p:sp>
        <p:nvSpPr>
          <p:cNvPr id="10" name="Text Box 4"/>
          <p:cNvSpPr txBox="1"/>
          <p:nvPr/>
        </p:nvSpPr>
        <p:spPr>
          <a:xfrm>
            <a:off x="1692275" y="5522913"/>
            <a:ext cx="3040063" cy="6413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1" hangingPunct="1"/>
            <a:r>
              <a:rPr lang="en-US" altLang="zh-CN" sz="3600" b="1" dirty="0">
                <a:solidFill>
                  <a:srgbClr val="FF0000"/>
                </a:solidFill>
                <a:latin typeface="Comic Sans MS" panose="030F0702030302020204" pitchFamily="66" charset="0"/>
              </a:rPr>
              <a:t>had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12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2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8" grpId="0"/>
      <p:bldP spid="11269" grpId="0"/>
      <p:bldP spid="2" grpId="0" bldLvl="0" animBg="1"/>
      <p:bldP spid="7" grpId="0"/>
      <p:bldP spid="8" grpId="0"/>
      <p:bldP spid="9" grpId="0"/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横卷形 9"/>
          <p:cNvSpPr/>
          <p:nvPr/>
        </p:nvSpPr>
        <p:spPr>
          <a:xfrm>
            <a:off x="57150" y="-82550"/>
            <a:ext cx="5160963" cy="1008063"/>
          </a:xfrm>
          <a:prstGeom prst="horizontalScroll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zh-CN" sz="2000" b="1" i="0" u="none" strike="noStrike" kern="1200" cap="none" spc="0" normalizeH="0" baseline="0" noProof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Activity1: Listen and chant. </a:t>
            </a:r>
          </a:p>
        </p:txBody>
      </p:sp>
      <p:pic>
        <p:nvPicPr>
          <p:cNvPr id="2" name="c94db68d98754a34773ba94e3d3f2dba">
            <a:hlinkClick r:id="" action="ppaction://media"/>
            <a:extLst>
              <a:ext uri="{FF2B5EF4-FFF2-40B4-BE49-F238E27FC236}">
                <a16:creationId xmlns:a16="http://schemas.microsoft.com/office/drawing/2014/main" id="{C61AAFA3-BB59-BB4C-710C-CEFDD97CC30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7504" y="692696"/>
            <a:ext cx="8784976" cy="56678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2408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7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10" grpId="0" bldLvl="0" animBg="1"/>
      <p:bldP spid="10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6K{YWGCDOUHLNAIWA{H{QGY">
            <a:extLst>
              <a:ext uri="{FF2B5EF4-FFF2-40B4-BE49-F238E27FC236}">
                <a16:creationId xmlns:a16="http://schemas.microsoft.com/office/drawing/2014/main" id="{15A743DF-E774-5A7B-0832-6D9334BC981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3098" t="12748" b="34652"/>
          <a:stretch/>
        </p:blipFill>
        <p:spPr>
          <a:xfrm>
            <a:off x="323528" y="620688"/>
            <a:ext cx="3772272" cy="2160241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矩形 2">
            <a:extLst>
              <a:ext uri="{FF2B5EF4-FFF2-40B4-BE49-F238E27FC236}">
                <a16:creationId xmlns:a16="http://schemas.microsoft.com/office/drawing/2014/main" id="{8A304BC7-40CE-A981-DCCF-89F377BC2C51}"/>
              </a:ext>
            </a:extLst>
          </p:cNvPr>
          <p:cNvSpPr/>
          <p:nvPr/>
        </p:nvSpPr>
        <p:spPr>
          <a:xfrm>
            <a:off x="4355976" y="836712"/>
            <a:ext cx="2820003" cy="707886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en-US" altLang="zh-CN" sz="4000" b="1" dirty="0"/>
              <a:t>row-row</a:t>
            </a:r>
            <a:r>
              <a:rPr lang="en-US" altLang="zh-CN" sz="4000" b="1" dirty="0">
                <a:solidFill>
                  <a:srgbClr val="FF0000"/>
                </a:solidFill>
              </a:rPr>
              <a:t>ed</a:t>
            </a:r>
            <a:endParaRPr lang="zh-CN" altLang="en-US" sz="4000" dirty="0">
              <a:latin typeface="Comic Sans MS" panose="030F0702030302020204" pitchFamily="66" charset="0"/>
            </a:endParaRP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11F1A582-409C-E2A3-7B46-14CD02DADE5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42" t="5702" r="18633" b="50583"/>
          <a:stretch/>
        </p:blipFill>
        <p:spPr>
          <a:xfrm>
            <a:off x="683568" y="2996951"/>
            <a:ext cx="2880320" cy="2760307"/>
          </a:xfrm>
          <a:prstGeom prst="rect">
            <a:avLst/>
          </a:prstGeom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A8CED1B3-DA03-AFEE-B0CA-B15B35028733}"/>
              </a:ext>
            </a:extLst>
          </p:cNvPr>
          <p:cNvSpPr txBox="1"/>
          <p:nvPr/>
        </p:nvSpPr>
        <p:spPr>
          <a:xfrm>
            <a:off x="3779912" y="3669218"/>
            <a:ext cx="352839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4000" b="1" dirty="0">
                <a:solidFill>
                  <a:prstClr val="black"/>
                </a:solidFill>
              </a:rPr>
              <a:t>cook-cook</a:t>
            </a:r>
            <a:r>
              <a:rPr lang="en-US" altLang="zh-CN" sz="4000" b="1" dirty="0">
                <a:solidFill>
                  <a:srgbClr val="FF0000"/>
                </a:solidFill>
              </a:rPr>
              <a:t>ed</a:t>
            </a:r>
            <a:endParaRPr kumimoji="0" lang="zh-CN" altLang="en-US" sz="4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omic Sans MS" panose="030F0702030302020204" pitchFamily="66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926474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1" name="Text Box 5"/>
          <p:cNvSpPr txBox="1"/>
          <p:nvPr/>
        </p:nvSpPr>
        <p:spPr>
          <a:xfrm>
            <a:off x="533400" y="5562600"/>
            <a:ext cx="7924800" cy="64135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en-US" altLang="zh-CN" sz="3600" b="1" i="1" dirty="0">
                <a:solidFill>
                  <a:srgbClr val="3333FF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On Monday Amy </a:t>
            </a:r>
            <a:r>
              <a:rPr lang="en-US" altLang="zh-CN" sz="3600" b="1" i="1" dirty="0">
                <a:solidFill>
                  <a:srgbClr val="FF3399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________</a:t>
            </a:r>
            <a:r>
              <a:rPr lang="en-US" altLang="zh-CN" sz="3600" b="1" i="1" dirty="0">
                <a:solidFill>
                  <a:srgbClr val="3333FF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Grandma.</a:t>
            </a:r>
          </a:p>
        </p:txBody>
      </p:sp>
      <p:sp>
        <p:nvSpPr>
          <p:cNvPr id="9222" name="AutoShape 6"/>
          <p:cNvSpPr/>
          <p:nvPr/>
        </p:nvSpPr>
        <p:spPr>
          <a:xfrm>
            <a:off x="5715000" y="4267200"/>
            <a:ext cx="2743200" cy="914400"/>
          </a:xfrm>
          <a:prstGeom prst="borderCallout2">
            <a:avLst>
              <a:gd name="adj1" fmla="val 12500"/>
              <a:gd name="adj2" fmla="val -2778"/>
              <a:gd name="adj3" fmla="val 12500"/>
              <a:gd name="adj4" fmla="val -26796"/>
              <a:gd name="adj5" fmla="val 150111"/>
              <a:gd name="adj6" fmla="val -42352"/>
            </a:avLst>
          </a:prstGeom>
          <a:solidFill>
            <a:srgbClr val="FFFF99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t"/>
          <a:lstStyle/>
          <a:p>
            <a:pPr algn="ctr"/>
            <a:r>
              <a:rPr lang="en-US" altLang="zh-CN" sz="2800" b="1" i="1" dirty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phone</a:t>
            </a:r>
          </a:p>
          <a:p>
            <a:pPr algn="ctr"/>
            <a:r>
              <a:rPr lang="zh-CN" altLang="en-US" sz="2800" b="1" dirty="0">
                <a:solidFill>
                  <a:srgbClr val="0099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（给</a:t>
            </a:r>
            <a:r>
              <a:rPr lang="en-US" altLang="zh-CN" sz="2800" b="1" dirty="0">
                <a:solidFill>
                  <a:srgbClr val="0099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…</a:t>
            </a:r>
            <a:r>
              <a:rPr lang="zh-CN" altLang="en-US" sz="2800" b="1" dirty="0">
                <a:solidFill>
                  <a:srgbClr val="0099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）打电话</a:t>
            </a:r>
          </a:p>
        </p:txBody>
      </p:sp>
      <p:sp>
        <p:nvSpPr>
          <p:cNvPr id="5" name="Text Box 8"/>
          <p:cNvSpPr txBox="1"/>
          <p:nvPr/>
        </p:nvSpPr>
        <p:spPr>
          <a:xfrm>
            <a:off x="3924300" y="5557835"/>
            <a:ext cx="1363663" cy="64611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  <a:scene3d>
              <a:camera prst="orthographicFront"/>
              <a:lightRig rig="threePt" dir="t"/>
            </a:scene3d>
          </a:bodyPr>
          <a:lstStyle/>
          <a:p>
            <a:pPr marR="0" defTabSz="914400">
              <a:buClrTx/>
              <a:buSzTx/>
              <a:buFontTx/>
            </a:pPr>
            <a:r>
              <a:rPr kumimoji="0" lang="en-US" altLang="zh-CN" sz="3600" b="1" i="1" kern="1200" cap="none" spc="0" normalizeH="0" baseline="0" noProof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Gulim" panose="020B0600000101010101" pitchFamily="34" charset="-127"/>
                <a:cs typeface="+mn-cs"/>
              </a:rPr>
              <a:t>phone</a:t>
            </a:r>
          </a:p>
        </p:txBody>
      </p:sp>
      <p:sp>
        <p:nvSpPr>
          <p:cNvPr id="6" name="Text Box 8"/>
          <p:cNvSpPr txBox="1"/>
          <p:nvPr/>
        </p:nvSpPr>
        <p:spPr>
          <a:xfrm>
            <a:off x="5114925" y="5557838"/>
            <a:ext cx="415925" cy="646112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en-US" altLang="zh-CN" sz="3600" b="1" i="1" dirty="0">
                <a:solidFill>
                  <a:srgbClr val="FF000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d</a:t>
            </a:r>
          </a:p>
        </p:txBody>
      </p:sp>
      <p:pic>
        <p:nvPicPr>
          <p:cNvPr id="11270" name="图片 1"/>
          <p:cNvPicPr>
            <a:picLocks noChangeAspect="1"/>
          </p:cNvPicPr>
          <p:nvPr/>
        </p:nvPicPr>
        <p:blipFill>
          <a:blip r:embed="rId2"/>
          <a:srcRect l="67709" t="44177" r="17297" b="25024"/>
          <a:stretch>
            <a:fillRect/>
          </a:stretch>
        </p:blipFill>
        <p:spPr>
          <a:xfrm>
            <a:off x="6264910" y="1390015"/>
            <a:ext cx="2345690" cy="2707637"/>
          </a:xfrm>
          <a:prstGeom prst="ellipse">
            <a:avLst/>
          </a:prstGeom>
          <a:noFill/>
          <a:ln w="9525">
            <a:noFill/>
          </a:ln>
        </p:spPr>
      </p:pic>
      <p:pic>
        <p:nvPicPr>
          <p:cNvPr id="11271" name="图片 7"/>
          <p:cNvPicPr>
            <a:picLocks noChangeAspect="1"/>
          </p:cNvPicPr>
          <p:nvPr/>
        </p:nvPicPr>
        <p:blipFill>
          <a:blip r:embed="rId2"/>
          <a:srcRect l="51188" t="45436" r="31490" b="25797"/>
          <a:stretch>
            <a:fillRect/>
          </a:stretch>
        </p:blipFill>
        <p:spPr>
          <a:xfrm>
            <a:off x="101600" y="1390015"/>
            <a:ext cx="2807970" cy="2621280"/>
          </a:xfrm>
          <a:prstGeom prst="ellipse">
            <a:avLst/>
          </a:prstGeom>
          <a:noFill/>
          <a:ln w="9525">
            <a:noFill/>
          </a:ln>
        </p:spPr>
      </p:pic>
      <p:pic>
        <p:nvPicPr>
          <p:cNvPr id="2" name="图片 1" descr="timg[9]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78250" y="1727200"/>
            <a:ext cx="1435100" cy="1327150"/>
          </a:xfrm>
          <a:prstGeom prst="rect">
            <a:avLst/>
          </a:prstGeom>
          <a:noFill/>
          <a:ln w="9525">
            <a:noFill/>
          </a:ln>
        </p:spPr>
      </p:pic>
      <p:cxnSp>
        <p:nvCxnSpPr>
          <p:cNvPr id="9" name="曲线连接符 8"/>
          <p:cNvCxnSpPr/>
          <p:nvPr/>
        </p:nvCxnSpPr>
        <p:spPr>
          <a:xfrm>
            <a:off x="2909888" y="1997075"/>
            <a:ext cx="868363" cy="447675"/>
          </a:xfrm>
          <a:prstGeom prst="curvedConnector3">
            <a:avLst>
              <a:gd name="adj1" fmla="val 50073"/>
            </a:avLst>
          </a:prstGeom>
          <a:ln>
            <a:tailEnd type="arrow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" name="曲线连接符 9"/>
          <p:cNvCxnSpPr/>
          <p:nvPr/>
        </p:nvCxnSpPr>
        <p:spPr>
          <a:xfrm flipV="1">
            <a:off x="5287963" y="2266950"/>
            <a:ext cx="942975" cy="249238"/>
          </a:xfrm>
          <a:prstGeom prst="curvedConnector3">
            <a:avLst>
              <a:gd name="adj1" fmla="val 50034"/>
            </a:avLst>
          </a:prstGeom>
          <a:ln>
            <a:tailEnd type="arrow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4346" name="云形 3"/>
          <p:cNvSpPr/>
          <p:nvPr/>
        </p:nvSpPr>
        <p:spPr>
          <a:xfrm>
            <a:off x="101600" y="85725"/>
            <a:ext cx="4564063" cy="935038"/>
          </a:xfrm>
          <a:custGeom>
            <a:avLst/>
            <a:gdLst>
              <a:gd name="txL" fmla="*/ 0 w 43200"/>
              <a:gd name="txT" fmla="*/ 0 h 43200"/>
              <a:gd name="txR" fmla="*/ 43200 w 43200"/>
              <a:gd name="txB" fmla="*/ 43200 h 43200"/>
            </a:gdLst>
            <a:ahLst/>
            <a:cxnLst>
              <a:cxn ang="0">
                <a:pos x="4560576" y="467995"/>
              </a:cxn>
              <a:cxn ang="5400000">
                <a:pos x="2282190" y="934993"/>
              </a:cxn>
              <a:cxn ang="10800000">
                <a:pos x="14158" y="467995"/>
              </a:cxn>
              <a:cxn ang="16200000">
                <a:pos x="2282190" y="53516"/>
              </a:cxn>
            </a:cxnLst>
            <a:rect l="txL" t="txT" r="txR" b="txB"/>
            <a:pathLst>
              <a:path w="43200" h="43200">
                <a:moveTo>
                  <a:pt x="3900" y="14370"/>
                </a:moveTo>
                <a:cubicBezTo>
                  <a:pt x="3859" y="13965"/>
                  <a:pt x="3838" y="13551"/>
                  <a:pt x="3838" y="13131"/>
                </a:cubicBezTo>
                <a:cubicBezTo>
                  <a:pt x="3838" y="8056"/>
                  <a:pt x="6861" y="3941"/>
                  <a:pt x="10591" y="3941"/>
                </a:cubicBezTo>
                <a:cubicBezTo>
                  <a:pt x="11837" y="3941"/>
                  <a:pt x="13004" y="4400"/>
                  <a:pt x="14006" y="5201"/>
                </a:cubicBezTo>
                <a:cubicBezTo>
                  <a:pt x="14902" y="2905"/>
                  <a:pt x="16675" y="1343"/>
                  <a:pt x="18716" y="1343"/>
                </a:cubicBezTo>
                <a:cubicBezTo>
                  <a:pt x="20174" y="1343"/>
                  <a:pt x="21494" y="2140"/>
                  <a:pt x="22457" y="3431"/>
                </a:cubicBezTo>
                <a:cubicBezTo>
                  <a:pt x="23173" y="1479"/>
                  <a:pt x="24653" y="140"/>
                  <a:pt x="26363" y="140"/>
                </a:cubicBezTo>
                <a:cubicBezTo>
                  <a:pt x="27778" y="140"/>
                  <a:pt x="29037" y="1058"/>
                  <a:pt x="29834" y="2480"/>
                </a:cubicBezTo>
                <a:cubicBezTo>
                  <a:pt x="30725" y="1054"/>
                  <a:pt x="32054" y="149"/>
                  <a:pt x="33539" y="149"/>
                </a:cubicBezTo>
                <a:cubicBezTo>
                  <a:pt x="35927" y="149"/>
                  <a:pt x="37913" y="2490"/>
                  <a:pt x="38319" y="5572"/>
                </a:cubicBezTo>
                <a:cubicBezTo>
                  <a:pt x="40586" y="6412"/>
                  <a:pt x="42251" y="9236"/>
                  <a:pt x="42251" y="12590"/>
                </a:cubicBezTo>
                <a:cubicBezTo>
                  <a:pt x="42251" y="13609"/>
                  <a:pt x="42097" y="14578"/>
                  <a:pt x="41820" y="15458"/>
                </a:cubicBezTo>
                <a:cubicBezTo>
                  <a:pt x="42699" y="17013"/>
                  <a:pt x="43222" y="18960"/>
                  <a:pt x="43222" y="21074"/>
                </a:cubicBezTo>
                <a:cubicBezTo>
                  <a:pt x="43222" y="25723"/>
                  <a:pt x="40694" y="29568"/>
                  <a:pt x="37409" y="30202"/>
                </a:cubicBezTo>
                <a:cubicBezTo>
                  <a:pt x="37384" y="34518"/>
                  <a:pt x="34803" y="38006"/>
                  <a:pt x="31624" y="38006"/>
                </a:cubicBezTo>
                <a:cubicBezTo>
                  <a:pt x="30499" y="38006"/>
                  <a:pt x="29448" y="37569"/>
                  <a:pt x="28560" y="36813"/>
                </a:cubicBezTo>
                <a:cubicBezTo>
                  <a:pt x="27721" y="40603"/>
                  <a:pt x="25145" y="43358"/>
                  <a:pt x="22098" y="43358"/>
                </a:cubicBezTo>
                <a:cubicBezTo>
                  <a:pt x="19758" y="43358"/>
                  <a:pt x="17696" y="41733"/>
                  <a:pt x="16484" y="39265"/>
                </a:cubicBezTo>
                <a:cubicBezTo>
                  <a:pt x="15323" y="40222"/>
                  <a:pt x="13962" y="40772"/>
                  <a:pt x="12507" y="40772"/>
                </a:cubicBezTo>
                <a:cubicBezTo>
                  <a:pt x="9641" y="40772"/>
                  <a:pt x="7140" y="38639"/>
                  <a:pt x="5808" y="35473"/>
                </a:cubicBezTo>
                <a:cubicBezTo>
                  <a:pt x="5642" y="35499"/>
                  <a:pt x="5472" y="35513"/>
                  <a:pt x="5300" y="35513"/>
                </a:cubicBezTo>
                <a:cubicBezTo>
                  <a:pt x="2892" y="35513"/>
                  <a:pt x="940" y="32863"/>
                  <a:pt x="940" y="29595"/>
                </a:cubicBezTo>
                <a:cubicBezTo>
                  <a:pt x="940" y="28031"/>
                  <a:pt x="1387" y="26609"/>
                  <a:pt x="2117" y="25551"/>
                </a:cubicBezTo>
                <a:cubicBezTo>
                  <a:pt x="831" y="24519"/>
                  <a:pt x="-32" y="22608"/>
                  <a:pt x="-32" y="20421"/>
                </a:cubicBezTo>
                <a:cubicBezTo>
                  <a:pt x="-32" y="17344"/>
                  <a:pt x="1677" y="14813"/>
                  <a:pt x="3866" y="14507"/>
                </a:cubicBezTo>
                <a:close/>
              </a:path>
              <a:path w="43200" h="43200" fill="none">
                <a:moveTo>
                  <a:pt x="4693" y="26177"/>
                </a:moveTo>
                <a:cubicBezTo>
                  <a:pt x="4582" y="26189"/>
                  <a:pt x="4470" y="26195"/>
                  <a:pt x="4356" y="26195"/>
                </a:cubicBezTo>
                <a:cubicBezTo>
                  <a:pt x="3555" y="26195"/>
                  <a:pt x="2804" y="25898"/>
                  <a:pt x="2160" y="25381"/>
                </a:cubicBezTo>
                <a:moveTo>
                  <a:pt x="6928" y="34899"/>
                </a:moveTo>
                <a:cubicBezTo>
                  <a:pt x="6579" y="35090"/>
                  <a:pt x="6207" y="35220"/>
                  <a:pt x="5821" y="35281"/>
                </a:cubicBezTo>
                <a:moveTo>
                  <a:pt x="16478" y="39090"/>
                </a:moveTo>
                <a:cubicBezTo>
                  <a:pt x="16211" y="38549"/>
                  <a:pt x="15986" y="37967"/>
                  <a:pt x="15809" y="37354"/>
                </a:cubicBezTo>
                <a:moveTo>
                  <a:pt x="28827" y="34751"/>
                </a:moveTo>
                <a:cubicBezTo>
                  <a:pt x="28787" y="35413"/>
                  <a:pt x="28697" y="36052"/>
                  <a:pt x="28562" y="36663"/>
                </a:cubicBezTo>
                <a:moveTo>
                  <a:pt x="34129" y="22954"/>
                </a:moveTo>
                <a:cubicBezTo>
                  <a:pt x="36055" y="24231"/>
                  <a:pt x="37381" y="26919"/>
                  <a:pt x="37381" y="30027"/>
                </a:cubicBezTo>
                <a:cubicBezTo>
                  <a:pt x="37381" y="30048"/>
                  <a:pt x="37381" y="30069"/>
                  <a:pt x="37381" y="30090"/>
                </a:cubicBezTo>
                <a:moveTo>
                  <a:pt x="41798" y="15354"/>
                </a:moveTo>
                <a:cubicBezTo>
                  <a:pt x="41472" y="16395"/>
                  <a:pt x="40973" y="17308"/>
                  <a:pt x="40351" y="18030"/>
                </a:cubicBezTo>
                <a:moveTo>
                  <a:pt x="38324" y="5426"/>
                </a:moveTo>
                <a:cubicBezTo>
                  <a:pt x="38375" y="5804"/>
                  <a:pt x="38401" y="6196"/>
                  <a:pt x="38401" y="6595"/>
                </a:cubicBezTo>
                <a:cubicBezTo>
                  <a:pt x="38401" y="6627"/>
                  <a:pt x="38401" y="6658"/>
                  <a:pt x="38401" y="6690"/>
                </a:cubicBezTo>
                <a:moveTo>
                  <a:pt x="29078" y="3952"/>
                </a:moveTo>
                <a:cubicBezTo>
                  <a:pt x="29268" y="3364"/>
                  <a:pt x="29519" y="2823"/>
                  <a:pt x="29820" y="2341"/>
                </a:cubicBezTo>
                <a:moveTo>
                  <a:pt x="22141" y="4720"/>
                </a:moveTo>
                <a:cubicBezTo>
                  <a:pt x="22218" y="4229"/>
                  <a:pt x="22340" y="3764"/>
                  <a:pt x="22499" y="3329"/>
                </a:cubicBezTo>
                <a:moveTo>
                  <a:pt x="14000" y="5192"/>
                </a:moveTo>
                <a:cubicBezTo>
                  <a:pt x="14474" y="5569"/>
                  <a:pt x="14910" y="6023"/>
                  <a:pt x="15300" y="6540"/>
                </a:cubicBezTo>
                <a:moveTo>
                  <a:pt x="4127" y="15789"/>
                </a:moveTo>
                <a:cubicBezTo>
                  <a:pt x="4024" y="15332"/>
                  <a:pt x="3948" y="14858"/>
                  <a:pt x="3900" y="14375"/>
                </a:cubicBezTo>
              </a:path>
            </a:pathLst>
          </a:custGeom>
          <a:solidFill>
            <a:srgbClr val="85FFE0"/>
          </a:solidFill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40" tIns="45720" rIns="91440" bIns="45720" anchor="t"/>
          <a:lstStyle/>
          <a:p>
            <a:pPr algn="ctr" latinLnBrk="1">
              <a:buSzTx/>
            </a:pPr>
            <a:r>
              <a:rPr lang="en-US" altLang="ko-KR" sz="2800" b="1" dirty="0">
                <a:solidFill>
                  <a:srgbClr val="FF000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What did</a:t>
            </a:r>
            <a:r>
              <a:rPr lang="en-US" altLang="ko-KR" sz="2800" b="1" dirty="0">
                <a:latin typeface="Times New Roman" panose="02020603050405020304" pitchFamily="18" charset="0"/>
                <a:ea typeface="Gulim" panose="020B0600000101010101" pitchFamily="34" charset="-127"/>
              </a:rPr>
              <a:t> Amy do yesterday?</a:t>
            </a:r>
          </a:p>
        </p:txBody>
      </p:sp>
      <p:sp>
        <p:nvSpPr>
          <p:cNvPr id="7" name="椭圆形标注 6"/>
          <p:cNvSpPr/>
          <p:nvPr/>
        </p:nvSpPr>
        <p:spPr>
          <a:xfrm>
            <a:off x="1546225" y="1081088"/>
            <a:ext cx="3594100" cy="776288"/>
          </a:xfrm>
          <a:prstGeom prst="wedgeEllipseCallout">
            <a:avLst>
              <a:gd name="adj1" fmla="val -33733"/>
              <a:gd name="adj2" fmla="val 63666"/>
            </a:avLst>
          </a:prstGeom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/>
          <a:lstStyle/>
          <a:p>
            <a:pPr marL="0" marR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1" lang="en-US" altLang="ko-KR" sz="2400" b="1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Gulim" panose="020B0600000101010101" pitchFamily="34" charset="-127"/>
                <a:cs typeface="Times New Roman" panose="02020603050405020304" pitchFamily="18" charset="0"/>
              </a:rPr>
              <a:t>Hello,Grandma!</a:t>
            </a:r>
          </a:p>
        </p:txBody>
      </p:sp>
      <p:sp>
        <p:nvSpPr>
          <p:cNvPr id="8" name="椭圆形标注 7"/>
          <p:cNvSpPr/>
          <p:nvPr/>
        </p:nvSpPr>
        <p:spPr>
          <a:xfrm>
            <a:off x="5351463" y="446088"/>
            <a:ext cx="1989138" cy="776288"/>
          </a:xfrm>
          <a:prstGeom prst="wedgeEllipseCallout">
            <a:avLst>
              <a:gd name="adj1" fmla="val 10338"/>
              <a:gd name="adj2" fmla="val 70032"/>
            </a:avLst>
          </a:prstGeom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/>
          <a:lstStyle/>
          <a:p>
            <a:pPr marL="0" marR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1" lang="en-US" altLang="ko-KR" sz="2400" b="1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Gulim" panose="020B0600000101010101" pitchFamily="34" charset="-127"/>
                <a:cs typeface="Times New Roman" panose="02020603050405020304" pitchFamily="18" charset="0"/>
              </a:rPr>
              <a:t>Hello?</a:t>
            </a:r>
          </a:p>
        </p:txBody>
      </p:sp>
      <p:sp>
        <p:nvSpPr>
          <p:cNvPr id="11" name="椭圆形标注 10"/>
          <p:cNvSpPr/>
          <p:nvPr/>
        </p:nvSpPr>
        <p:spPr>
          <a:xfrm>
            <a:off x="3778250" y="3040063"/>
            <a:ext cx="2797175" cy="776288"/>
          </a:xfrm>
          <a:prstGeom prst="wedgeEllipseCallout">
            <a:avLst>
              <a:gd name="adj1" fmla="val 42340"/>
              <a:gd name="adj2" fmla="val -59321"/>
            </a:avLst>
          </a:prstGeom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/>
          <a:lstStyle/>
          <a:p>
            <a:pPr marL="0" marR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1" lang="en-US" altLang="ko-KR" sz="2400" b="1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Gulim" panose="020B0600000101010101" pitchFamily="34" charset="-127"/>
                <a:cs typeface="Times New Roman" panose="02020603050405020304" pitchFamily="18" charset="0"/>
              </a:rPr>
              <a:t>Oh,hi,Amy!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9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6" dur="500"/>
                                        <p:tgtEl>
                                          <p:spTgt spid="9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1" grpId="0"/>
      <p:bldP spid="9222" grpId="0" bldLvl="0" animBg="1"/>
      <p:bldP spid="5" grpId="0"/>
      <p:bldP spid="6" grpId="0"/>
      <p:bldP spid="7" grpId="0" bldLvl="0" animBg="1"/>
      <p:bldP spid="7" grpId="1" animBg="1"/>
      <p:bldP spid="8" grpId="0" bldLvl="0" animBg="1"/>
      <p:bldP spid="8" grpId="1" animBg="1"/>
      <p:bldP spid="11" grpId="0" bldLvl="0" animBg="1"/>
      <p:bldP spid="11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70" name="图片 1"/>
          <p:cNvPicPr>
            <a:picLocks noChangeAspect="1"/>
          </p:cNvPicPr>
          <p:nvPr/>
        </p:nvPicPr>
        <p:blipFill>
          <a:blip r:embed="rId4"/>
          <a:srcRect l="67709" t="44177" r="17297" b="25024"/>
          <a:stretch>
            <a:fillRect/>
          </a:stretch>
        </p:blipFill>
        <p:spPr>
          <a:xfrm>
            <a:off x="6333490" y="1346835"/>
            <a:ext cx="2345687" cy="2707640"/>
          </a:xfrm>
          <a:prstGeom prst="ellipse">
            <a:avLst/>
          </a:prstGeom>
          <a:noFill/>
          <a:ln w="9525">
            <a:noFill/>
          </a:ln>
        </p:spPr>
      </p:pic>
      <p:pic>
        <p:nvPicPr>
          <p:cNvPr id="11271" name="图片 7"/>
          <p:cNvPicPr>
            <a:picLocks noChangeAspect="1"/>
          </p:cNvPicPr>
          <p:nvPr/>
        </p:nvPicPr>
        <p:blipFill>
          <a:blip r:embed="rId4"/>
          <a:srcRect l="51188" t="45436" r="31490" b="25797"/>
          <a:stretch>
            <a:fillRect/>
          </a:stretch>
        </p:blipFill>
        <p:spPr>
          <a:xfrm>
            <a:off x="240030" y="1433194"/>
            <a:ext cx="2807970" cy="2621281"/>
          </a:xfrm>
          <a:prstGeom prst="ellipse">
            <a:avLst/>
          </a:prstGeom>
          <a:noFill/>
          <a:ln w="9525">
            <a:noFill/>
          </a:ln>
        </p:spPr>
      </p:pic>
      <p:pic>
        <p:nvPicPr>
          <p:cNvPr id="15363" name="图片 1" descr="timg[9]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78250" y="1727200"/>
            <a:ext cx="1435100" cy="1327150"/>
          </a:xfrm>
          <a:prstGeom prst="rect">
            <a:avLst/>
          </a:prstGeom>
          <a:noFill/>
          <a:ln w="9525">
            <a:noFill/>
          </a:ln>
        </p:spPr>
      </p:pic>
      <p:cxnSp>
        <p:nvCxnSpPr>
          <p:cNvPr id="9" name="曲线连接符 8"/>
          <p:cNvCxnSpPr/>
          <p:nvPr/>
        </p:nvCxnSpPr>
        <p:spPr>
          <a:xfrm>
            <a:off x="2909888" y="1997075"/>
            <a:ext cx="868363" cy="447675"/>
          </a:xfrm>
          <a:prstGeom prst="curvedConnector3">
            <a:avLst>
              <a:gd name="adj1" fmla="val 50073"/>
            </a:avLst>
          </a:prstGeom>
          <a:ln>
            <a:tailEnd type="arrow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" name="曲线连接符 9"/>
          <p:cNvCxnSpPr/>
          <p:nvPr/>
        </p:nvCxnSpPr>
        <p:spPr>
          <a:xfrm flipV="1">
            <a:off x="5287963" y="2266950"/>
            <a:ext cx="942975" cy="249238"/>
          </a:xfrm>
          <a:prstGeom prst="curvedConnector3">
            <a:avLst>
              <a:gd name="adj1" fmla="val 50034"/>
            </a:avLst>
          </a:prstGeom>
          <a:ln>
            <a:tailEnd type="arrow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" name="椭圆形标注 6"/>
          <p:cNvSpPr/>
          <p:nvPr/>
        </p:nvSpPr>
        <p:spPr>
          <a:xfrm>
            <a:off x="2095500" y="1219200"/>
            <a:ext cx="2497138" cy="777875"/>
          </a:xfrm>
          <a:prstGeom prst="wedgeEllipseCallout">
            <a:avLst>
              <a:gd name="adj1" fmla="val -33733"/>
              <a:gd name="adj2" fmla="val 63666"/>
            </a:avLst>
          </a:prstGeom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/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1" lang="en-US" altLang="ko-KR" sz="2400" b="1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Gulim" panose="020B0600000101010101" pitchFamily="34" charset="-127"/>
                <a:cs typeface="Times New Roman" panose="02020603050405020304" pitchFamily="18" charset="0"/>
              </a:rPr>
              <a:t>I ... </a:t>
            </a:r>
          </a:p>
        </p:txBody>
      </p:sp>
      <p:sp>
        <p:nvSpPr>
          <p:cNvPr id="11" name="椭圆形标注 10"/>
          <p:cNvSpPr/>
          <p:nvPr/>
        </p:nvSpPr>
        <p:spPr>
          <a:xfrm>
            <a:off x="4122738" y="3349625"/>
            <a:ext cx="2532063" cy="1103313"/>
          </a:xfrm>
          <a:prstGeom prst="wedgeEllipseCallout">
            <a:avLst>
              <a:gd name="adj1" fmla="val 42340"/>
              <a:gd name="adj2" fmla="val -59321"/>
            </a:avLst>
          </a:prstGeom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/>
          <a:lstStyle/>
          <a:p>
            <a:pPr marL="0" marR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1" lang="en-US" altLang="ko-KR" sz="2400" b="1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Gulim" panose="020B0600000101010101" pitchFamily="34" charset="-127"/>
                <a:cs typeface="Times New Roman" panose="02020603050405020304" pitchFamily="18" charset="0"/>
              </a:rPr>
              <a:t>You are a</a:t>
            </a:r>
          </a:p>
          <a:p>
            <a:pPr marL="0" marR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1" lang="en-US" altLang="ko-KR" sz="2400" b="1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Gulim" panose="020B0600000101010101" pitchFamily="34" charset="-127"/>
                <a:cs typeface="Times New Roman" panose="02020603050405020304" pitchFamily="18" charset="0"/>
              </a:rPr>
              <a:t> good girl.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60388" y="5562600"/>
            <a:ext cx="8215313" cy="64452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What </a:t>
            </a:r>
            <a:r>
              <a:rPr kumimoji="1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did</a:t>
            </a:r>
            <a:r>
              <a:rPr kumimoji="1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Amy say to Grandma?</a:t>
            </a:r>
            <a:endParaRPr kumimoji="1" lang="zh-CN" altLang="en-US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" name="p38-7">
            <a:hlinkClick r:id="" action="ppaction://media"/>
          </p:cNvPr>
          <p:cNvPicPr/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140065" y="4237355"/>
            <a:ext cx="412750" cy="4127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3" fill="hold" display="1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7" grpId="1" animBg="1"/>
      <p:bldP spid="11" grpId="0" bldLvl="0" animBg="1"/>
      <p:bldP spid="11" grpId="1" animBg="1"/>
      <p:bldP spid="8" grpId="0" bldLvl="0" animBg="1"/>
      <p:bldP spid="8" grpId="1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MMONDATA" val="eyJoZGlkIjoiMDBhNmYwMmRmM2JjN2Q2MTg0YmU3ZjJjZWU5MjNkZmMifQ==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B121">
  <a:themeElements>
    <a:clrScheme name="B121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B121">
      <a:majorFont>
        <a:latin typeface="-소망B"/>
        <a:ea typeface="-소망B"/>
        <a:cs typeface=""/>
      </a:majorFont>
      <a:minorFont>
        <a:latin typeface="-소망M"/>
        <a:ea typeface="-소망M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1" fontAlgn="base" latinLnBrk="1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1" lang="ko-KR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굴림" pitchFamily="50" charset="-127"/>
            <a:ea typeface="굴림" pitchFamily="50" charset="-127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1" fontAlgn="base" latinLnBrk="1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1" lang="ko-KR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굴림" pitchFamily="50" charset="-127"/>
            <a:ea typeface="굴림" pitchFamily="50" charset="-127"/>
          </a:defRPr>
        </a:defPPr>
      </a:lstStyle>
    </a:lnDef>
  </a:objectDefaults>
  <a:extraClrSchemeLst>
    <a:extraClrScheme>
      <a:clrScheme name="B121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121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121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121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121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121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121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593</TotalTime>
  <Words>508</Words>
  <Application>Microsoft Office PowerPoint</Application>
  <PresentationFormat>全屏显示(4:3)</PresentationFormat>
  <Paragraphs>119</Paragraphs>
  <Slides>20</Slides>
  <Notes>6</Notes>
  <HiddenSlides>0</HiddenSlides>
  <MMClips>5</MMClips>
  <ScaleCrop>false</ScaleCrop>
  <HeadingPairs>
    <vt:vector size="6" baseType="variant">
      <vt:variant>
        <vt:lpstr>已用的字体</vt:lpstr>
      </vt:variant>
      <vt:variant>
        <vt:i4>13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20</vt:i4>
      </vt:variant>
    </vt:vector>
  </HeadingPairs>
  <TitlesOfParts>
    <vt:vector size="35" baseType="lpstr">
      <vt:lpstr>굴림</vt:lpstr>
      <vt:lpstr>굴림</vt:lpstr>
      <vt:lpstr>等线</vt:lpstr>
      <vt:lpstr>等线 Light</vt:lpstr>
      <vt:lpstr>华文隶书</vt:lpstr>
      <vt:lpstr>华文新魏</vt:lpstr>
      <vt:lpstr>宋体</vt:lpstr>
      <vt:lpstr>-소망B</vt:lpstr>
      <vt:lpstr>-소망M</vt:lpstr>
      <vt:lpstr>Arial</vt:lpstr>
      <vt:lpstr>Calibri</vt:lpstr>
      <vt:lpstr>Comic Sans MS</vt:lpstr>
      <vt:lpstr>Times New Roman</vt:lpstr>
      <vt:lpstr>Office 主题​​</vt:lpstr>
      <vt:lpstr>B121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Thank  you 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xkb1.com新课标第一网</dc:creator>
  <cp:keywords>xkb1.com新课标第一网不用注册，免费下载！</cp:keywords>
  <dc:description>xkb1.com新课标第一网不用注册，免费下载！</dc:description>
  <cp:lastModifiedBy>杨 冯</cp:lastModifiedBy>
  <cp:revision>196</cp:revision>
  <dcterms:created xsi:type="dcterms:W3CDTF">2010-04-05T02:47:00Z</dcterms:created>
  <dcterms:modified xsi:type="dcterms:W3CDTF">2024-05-13T08:02:14Z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4959EA152BB246A99D871AAA9EA00FEF</vt:lpwstr>
  </property>
  <property fmtid="{D5CDD505-2E9C-101B-9397-08002B2CF9AE}" pid="3" name="KSOProductBuildVer">
    <vt:lpwstr>2052-12.1.0.16250</vt:lpwstr>
  </property>
</Properties>
</file>