
<file path=[Content_Types].xml><?xml version="1.0" encoding="utf-8"?>
<Types xmlns="http://schemas.openxmlformats.org/package/2006/content-types">
  <Default Extension="bin" ContentType="application/vnd.ms-office.activeX"/>
  <Default Extension="emf" ContentType="image/x-emf"/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heme/theme3.xml" ContentType="application/vnd.openxmlformats-officedocument.theme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notesSlides/notesSlide1.xml" ContentType="application/vnd.openxmlformats-officedocument.presentationml.notesSlide+xml"/>
  <Override PartName="/ppt/activeX/activeX1.xml" ContentType="application/vnd.ms-office.activeX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activeX/activeX2.xml" ContentType="application/vnd.ms-office.activeX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activeX/activeX3.xml" ContentType="application/vnd.ms-office.activeX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notesSlides/notesSlide2.xml" ContentType="application/vnd.openxmlformats-officedocument.presentationml.notesSlide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2"/>
  </p:sldMasterIdLst>
  <p:notesMasterIdLst>
    <p:notesMasterId r:id="rId44"/>
  </p:notesMasterIdLst>
  <p:sldIdLst>
    <p:sldId id="348" r:id="rId3"/>
    <p:sldId id="328" r:id="rId4"/>
    <p:sldId id="332" r:id="rId5"/>
    <p:sldId id="355" r:id="rId6"/>
    <p:sldId id="347" r:id="rId7"/>
    <p:sldId id="256" r:id="rId8"/>
    <p:sldId id="354" r:id="rId9"/>
    <p:sldId id="260" r:id="rId10"/>
    <p:sldId id="259" r:id="rId11"/>
    <p:sldId id="257" r:id="rId12"/>
    <p:sldId id="285" r:id="rId13"/>
    <p:sldId id="301" r:id="rId14"/>
    <p:sldId id="265" r:id="rId15"/>
    <p:sldId id="271" r:id="rId16"/>
    <p:sldId id="272" r:id="rId17"/>
    <p:sldId id="267" r:id="rId18"/>
    <p:sldId id="268" r:id="rId19"/>
    <p:sldId id="276" r:id="rId20"/>
    <p:sldId id="273" r:id="rId21"/>
    <p:sldId id="318" r:id="rId22"/>
    <p:sldId id="270" r:id="rId23"/>
    <p:sldId id="278" r:id="rId24"/>
    <p:sldId id="274" r:id="rId25"/>
    <p:sldId id="327" r:id="rId26"/>
    <p:sldId id="316" r:id="rId27"/>
    <p:sldId id="266" r:id="rId28"/>
    <p:sldId id="269" r:id="rId29"/>
    <p:sldId id="277" r:id="rId30"/>
    <p:sldId id="284" r:id="rId31"/>
    <p:sldId id="333" r:id="rId32"/>
    <p:sldId id="334" r:id="rId33"/>
    <p:sldId id="344" r:id="rId34"/>
    <p:sldId id="345" r:id="rId35"/>
    <p:sldId id="337" r:id="rId36"/>
    <p:sldId id="338" r:id="rId37"/>
    <p:sldId id="339" r:id="rId38"/>
    <p:sldId id="340" r:id="rId39"/>
    <p:sldId id="341" r:id="rId40"/>
    <p:sldId id="342" r:id="rId41"/>
    <p:sldId id="343" r:id="rId42"/>
    <p:sldId id="346" r:id="rId43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B62E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77" d="100"/>
          <a:sy n="77" d="100"/>
        </p:scale>
        <p:origin x="27" y="2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theme" Target="theme/theme1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tableStyles" Target="tableStyles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viewProps" Target="viewProps.xml"/><Relationship Id="rId20" Type="http://schemas.openxmlformats.org/officeDocument/2006/relationships/slide" Target="slides/slide18.xml"/><Relationship Id="rId41" Type="http://schemas.openxmlformats.org/officeDocument/2006/relationships/slide" Target="slides/slide39.xml"/></Relationships>
</file>

<file path=ppt/activeX/_rels/activeX1.xml.rels><?xml version="1.0" encoding="UTF-8" standalone="yes"?>
<Relationships xmlns="http://schemas.openxmlformats.org/package/2006/relationships"><Relationship Id="rId1" Type="http://schemas.microsoft.com/office/2006/relationships/activeXControlBinary" Target="activeX1.bin"/></Relationships>
</file>

<file path=ppt/activeX/_rels/activeX2.xml.rels><?xml version="1.0" encoding="UTF-8" standalone="yes"?>
<Relationships xmlns="http://schemas.openxmlformats.org/package/2006/relationships"><Relationship Id="rId1" Type="http://schemas.microsoft.com/office/2006/relationships/activeXControlBinary" Target="activeX2.bin"/></Relationships>
</file>

<file path=ppt/activeX/_rels/activeX3.xml.rels><?xml version="1.0" encoding="UTF-8" standalone="yes"?>
<Relationships xmlns="http://schemas.openxmlformats.org/package/2006/relationships"><Relationship Id="rId1" Type="http://schemas.microsoft.com/office/2006/relationships/activeXControlBinary" Target="activeX3.bin"/></Relationships>
</file>

<file path=ppt/activeX/activeX1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activeX/activeX2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activeX/activeX3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  <a:t>2024/5/22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BD7B9C8-12B4-43CB-AC92-D5E75CB9A906}" type="slidenum">
              <a:rPr lang="zh-CN" altLang="en-US" smtClean="0"/>
              <a:t>6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2024/5/22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2024/5/22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2024/5/22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bg>
      <p:bgPr>
        <a:blipFill dpi="0" rotWithShape="1">
          <a:blip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04899"/>
            <a:ext cx="9144000" cy="1509713"/>
          </a:xfrm>
        </p:spPr>
        <p:txBody>
          <a:bodyPr anchor="b">
            <a:normAutofit/>
          </a:bodyPr>
          <a:lstStyle>
            <a:lvl1pPr algn="ctr"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2615400"/>
            <a:ext cx="9144000" cy="1046962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D67F6-5DE1-4024-B447-9AA0403A693F}" type="datetimeFigureOut">
              <a:rPr lang="zh-CN" altLang="en-US" smtClean="0"/>
              <a:t>2024/5/22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D4CEBD-40CA-46E6-818A-633426515517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723900"/>
            <a:ext cx="10515600" cy="819150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649413"/>
            <a:ext cx="10515600" cy="452755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D67F6-5DE1-4024-B447-9AA0403A693F}" type="datetimeFigureOut">
              <a:rPr lang="zh-CN" altLang="en-US" smtClean="0"/>
              <a:t>2024/5/22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D4CEBD-40CA-46E6-818A-633426515517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H_Title"/>
          <p:cNvSpPr/>
          <p:nvPr>
            <p:custDataLst>
              <p:tags r:id="rId1"/>
            </p:custDataLst>
          </p:nvPr>
        </p:nvSpPr>
        <p:spPr>
          <a:xfrm>
            <a:off x="2972859" y="2943225"/>
            <a:ext cx="6989233" cy="738188"/>
          </a:xfrm>
          <a:custGeom>
            <a:avLst/>
            <a:gdLst>
              <a:gd name="connsiteX0" fmla="*/ 0 w 3954840"/>
              <a:gd name="connsiteY0" fmla="*/ 0 h 557348"/>
              <a:gd name="connsiteX1" fmla="*/ 3835506 w 3954840"/>
              <a:gd name="connsiteY1" fmla="*/ 0 h 557348"/>
              <a:gd name="connsiteX2" fmla="*/ 3954840 w 3954840"/>
              <a:gd name="connsiteY2" fmla="*/ 92893 h 557348"/>
              <a:gd name="connsiteX3" fmla="*/ 3954840 w 3954840"/>
              <a:gd name="connsiteY3" fmla="*/ 464455 h 557348"/>
              <a:gd name="connsiteX4" fmla="*/ 3835506 w 3954840"/>
              <a:gd name="connsiteY4" fmla="*/ 557348 h 557348"/>
              <a:gd name="connsiteX5" fmla="*/ 0 w 3954840"/>
              <a:gd name="connsiteY5" fmla="*/ 557348 h 557348"/>
              <a:gd name="connsiteX6" fmla="*/ 45938 w 3954840"/>
              <a:gd name="connsiteY6" fmla="*/ 532414 h 557348"/>
              <a:gd name="connsiteX7" fmla="*/ 180850 w 3954840"/>
              <a:gd name="connsiteY7" fmla="*/ 278674 h 557348"/>
              <a:gd name="connsiteX8" fmla="*/ 45938 w 3954840"/>
              <a:gd name="connsiteY8" fmla="*/ 24934 h 5573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54840" h="557348">
                <a:moveTo>
                  <a:pt x="0" y="0"/>
                </a:moveTo>
                <a:lnTo>
                  <a:pt x="3835506" y="0"/>
                </a:lnTo>
                <a:cubicBezTo>
                  <a:pt x="3901412" y="0"/>
                  <a:pt x="3954840" y="41590"/>
                  <a:pt x="3954840" y="92893"/>
                </a:cubicBezTo>
                <a:lnTo>
                  <a:pt x="3954840" y="464455"/>
                </a:lnTo>
                <a:cubicBezTo>
                  <a:pt x="3954840" y="515758"/>
                  <a:pt x="3901412" y="557348"/>
                  <a:pt x="3835506" y="557348"/>
                </a:cubicBezTo>
                <a:lnTo>
                  <a:pt x="0" y="557348"/>
                </a:lnTo>
                <a:lnTo>
                  <a:pt x="45938" y="532414"/>
                </a:lnTo>
                <a:cubicBezTo>
                  <a:pt x="127334" y="477424"/>
                  <a:pt x="180850" y="384299"/>
                  <a:pt x="180850" y="278674"/>
                </a:cubicBezTo>
                <a:cubicBezTo>
                  <a:pt x="180850" y="173050"/>
                  <a:pt x="127334" y="79925"/>
                  <a:pt x="45938" y="24934"/>
                </a:cubicBezTo>
                <a:close/>
              </a:path>
            </a:pathLst>
          </a:custGeom>
          <a:solidFill>
            <a:schemeClr val="accent1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lIns="180000" tIns="36000" rIns="36000" bIns="36000" anchor="ctr">
            <a:normAutofit/>
          </a:bodyPr>
          <a:lstStyle/>
          <a:p>
            <a:pPr algn="ctr" ea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2000" b="1" kern="0" dirty="0">
              <a:solidFill>
                <a:schemeClr val="accent1"/>
              </a:solidFill>
              <a:ea typeface="黑体" panose="02010609060101010101" pitchFamily="49" charset="-122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973075" y="2943225"/>
            <a:ext cx="6988800" cy="738000"/>
          </a:xfrm>
        </p:spPr>
        <p:txBody>
          <a:bodyPr anchor="ctr" anchorCtr="0">
            <a:normAutofit/>
          </a:bodyPr>
          <a:lstStyle>
            <a:lvl1pPr algn="ctr">
              <a:defRPr sz="3200">
                <a:solidFill>
                  <a:schemeClr val="bg1"/>
                </a:solidFill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D67F6-5DE1-4024-B447-9AA0403A693F}" type="datetimeFigureOut">
              <a:rPr lang="zh-CN" altLang="en-US" smtClean="0"/>
              <a:t>2024/5/22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D4CEBD-40CA-46E6-818A-633426515517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D67F6-5DE1-4024-B447-9AA0403A693F}" type="datetimeFigureOut">
              <a:rPr lang="zh-CN" altLang="en-US" smtClean="0"/>
              <a:t>2024/5/22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D4CEBD-40CA-46E6-818A-633426515517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D67F6-5DE1-4024-B447-9AA0403A693F}" type="datetimeFigureOut">
              <a:rPr lang="zh-CN" altLang="en-US" smtClean="0"/>
              <a:t>2024/5/22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D4CEBD-40CA-46E6-818A-633426515517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D67F6-5DE1-4024-B447-9AA0403A693F}" type="datetimeFigureOut">
              <a:rPr lang="zh-CN" altLang="en-US" smtClean="0"/>
              <a:t>2024/5/22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D4CEBD-40CA-46E6-818A-633426515517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6" name="平行四边形 5"/>
          <p:cNvSpPr/>
          <p:nvPr/>
        </p:nvSpPr>
        <p:spPr>
          <a:xfrm>
            <a:off x="3155491" y="2679701"/>
            <a:ext cx="5764907" cy="956509"/>
          </a:xfrm>
          <a:prstGeom prst="parallelogram">
            <a:avLst>
              <a:gd name="adj" fmla="val 30556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numCol="1" rtlCol="0" anchor="ctr">
            <a:prstTxWarp prst="textPlain">
              <a:avLst/>
            </a:prstTxWarp>
          </a:bodyPr>
          <a:lstStyle/>
          <a:p>
            <a:pPr algn="ctr"/>
            <a:endParaRPr lang="zh-CN" altLang="en-US" sz="4800" b="1" dirty="0">
              <a:solidFill>
                <a:srgbClr val="FFFFFF"/>
              </a:solidFill>
              <a:latin typeface="幼圆" pitchFamily="49" charset="-122"/>
              <a:ea typeface="幼圆" pitchFamily="49" charset="-122"/>
            </a:endParaRPr>
          </a:p>
        </p:txBody>
      </p:sp>
      <p:sp>
        <p:nvSpPr>
          <p:cNvPr id="7" name="平行四边形 6"/>
          <p:cNvSpPr/>
          <p:nvPr/>
        </p:nvSpPr>
        <p:spPr>
          <a:xfrm>
            <a:off x="3781425" y="3689352"/>
            <a:ext cx="8410575" cy="336549"/>
          </a:xfrm>
          <a:prstGeom prst="parallelogram">
            <a:avLst>
              <a:gd name="adj" fmla="val 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spc="300" dirty="0">
              <a:solidFill>
                <a:schemeClr val="accent2">
                  <a:lumMod val="40000"/>
                  <a:lumOff val="60000"/>
                </a:schemeClr>
              </a:solidFill>
              <a:latin typeface="Bell MT" pitchFamily="18" charset="0"/>
              <a:ea typeface="幼圆" pitchFamily="49" charset="-122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694342" y="2708729"/>
            <a:ext cx="4694918" cy="887829"/>
          </a:xfrm>
        </p:spPr>
        <p:txBody>
          <a:bodyPr>
            <a:normAutofit/>
          </a:bodyPr>
          <a:lstStyle>
            <a:lvl1pPr algn="ctr">
              <a:defRPr sz="4800">
                <a:solidFill>
                  <a:schemeClr val="bg1"/>
                </a:solidFill>
              </a:defRPr>
            </a:lvl1pPr>
          </a:lstStyle>
          <a:p>
            <a:r>
              <a:rPr lang="zh-CN" altLang="en-US" dirty="0"/>
              <a:t>编辑标题</a:t>
            </a:r>
            <a:endParaRPr lang="en-US" dirty="0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D67F6-5DE1-4024-B447-9AA0403A693F}" type="datetimeFigureOut">
              <a:rPr lang="zh-CN" altLang="en-US" smtClean="0"/>
              <a:t>2024/5/22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D4CEBD-40CA-46E6-818A-633426515517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2743" y="884466"/>
            <a:ext cx="5638795" cy="781050"/>
          </a:xfrm>
        </p:spPr>
        <p:txBody>
          <a:bodyPr anchor="ctr">
            <a:normAutofit/>
          </a:bodyPr>
          <a:lstStyle>
            <a:lvl1pPr>
              <a:defRPr sz="3200" b="1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61079" y="1839684"/>
            <a:ext cx="5640512" cy="4365171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01538" y="1839683"/>
            <a:ext cx="3932237" cy="4365171"/>
          </a:xfrm>
          <a:solidFill>
            <a:schemeClr val="accent1"/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D67F6-5DE1-4024-B447-9AA0403A693F}" type="datetimeFigureOut">
              <a:rPr lang="zh-CN" altLang="en-US" smtClean="0"/>
              <a:t>2024/5/22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D4CEBD-40CA-46E6-818A-633426515517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2024/5/22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036628" y="365125"/>
            <a:ext cx="1317171" cy="5811838"/>
          </a:xfrm>
        </p:spPr>
        <p:txBody>
          <a:bodyPr vert="eaVert" anchor="b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199" y="365125"/>
            <a:ext cx="9024257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D67F6-5DE1-4024-B447-9AA0403A693F}" type="datetimeFigureOut">
              <a:rPr lang="zh-CN" altLang="en-US" smtClean="0"/>
              <a:t>2024/5/22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D4CEBD-40CA-46E6-818A-633426515517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7600" y="694944"/>
            <a:ext cx="10516800" cy="5524131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F2F5ED-D19D-4097-92A9-D6092B3D6E68}" type="datetimeFigureOut">
              <a:rPr lang="zh-CN" altLang="en-US" smtClean="0"/>
              <a:t>2024/5/22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AEAA2-D029-4D23-B6D5-DE004B8B3ED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2024/5/22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2024/5/22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2024/5/22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2024/5/22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2024/5/22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2024/5/22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2024/5/22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ags" Target="../tags/tag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ags" Target="../tags/tag1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/>
              <a:t>2024/5/22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11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22" b="82068"/>
          <a:stretch>
            <a:fillRect/>
          </a:stretch>
        </p:blipFill>
        <p:spPr bwMode="auto">
          <a:xfrm>
            <a:off x="0" y="0"/>
            <a:ext cx="12192000" cy="898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>
          <a:xfrm>
            <a:off x="838200" y="723900"/>
            <a:ext cx="10515600" cy="8191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  <p:custDataLst>
              <p:tags r:id="rId13"/>
            </p:custDataLst>
          </p:nvPr>
        </p:nvSpPr>
        <p:spPr>
          <a:xfrm>
            <a:off x="838200" y="1649413"/>
            <a:ext cx="10515600" cy="45275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7D67F6-5DE1-4024-B447-9AA0403A693F}" type="datetimeFigureOut">
              <a:rPr lang="zh-CN" altLang="en-US" smtClean="0"/>
              <a:t>2024/5/22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D4CEBD-40CA-46E6-818A-633426515517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accent1"/>
          </a:solidFill>
          <a:latin typeface="黑体" panose="02010609060101010101" pitchFamily="49" charset="-122"/>
          <a:ea typeface="黑体" panose="02010609060101010101" pitchFamily="49" charset="-122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accent1"/>
        </a:buClr>
        <a:buSzPct val="80000"/>
        <a:buFont typeface="Webdings" panose="05030102010509060703" pitchFamily="18" charset="2"/>
        <a:buChar char=""/>
        <a:defRPr sz="2400" kern="1200">
          <a:solidFill>
            <a:schemeClr val="tx1"/>
          </a:solidFill>
          <a:latin typeface="黑体" panose="02010609060101010101" pitchFamily="49" charset="-122"/>
          <a:ea typeface="黑体" panose="02010609060101010101" pitchFamily="49" charset="-122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黑体" panose="02010609060101010101" pitchFamily="49" charset="-122"/>
          <a:ea typeface="黑体" panose="02010609060101010101" pitchFamily="49" charset="-122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黑体" panose="02010609060101010101" pitchFamily="49" charset="-122"/>
          <a:ea typeface="黑体" panose="02010609060101010101" pitchFamily="49" charset="-122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黑体" panose="02010609060101010101" pitchFamily="49" charset="-122"/>
          <a:ea typeface="黑体" panose="02010609060101010101" pitchFamily="49" charset="-122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黑体" panose="02010609060101010101" pitchFamily="49" charset="-122"/>
          <a:ea typeface="黑体" panose="02010609060101010101" pitchFamily="49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4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media" Target="../media/media1.mp3"/><Relationship Id="rId2" Type="http://schemas.openxmlformats.org/officeDocument/2006/relationships/audio" Target="NULL" TargetMode="External"/><Relationship Id="rId1" Type="http://schemas.openxmlformats.org/officeDocument/2006/relationships/tags" Target="../tags/tag10.xml"/><Relationship Id="rId6" Type="http://schemas.openxmlformats.org/officeDocument/2006/relationships/image" Target="../media/image12.png"/><Relationship Id="rId5" Type="http://schemas.openxmlformats.org/officeDocument/2006/relationships/image" Target="../media/image13.png"/><Relationship Id="rId4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wmf"/><Relationship Id="rId2" Type="http://schemas.openxmlformats.org/officeDocument/2006/relationships/slideLayout" Target="../slideLayouts/slideLayout13.xml"/><Relationship Id="rId1" Type="http://schemas.openxmlformats.org/officeDocument/2006/relationships/control" Target="../activeX/activeX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11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media" Target="../media/media2.mp3"/><Relationship Id="rId2" Type="http://schemas.openxmlformats.org/officeDocument/2006/relationships/audio" Target="NULL" TargetMode="External"/><Relationship Id="rId1" Type="http://schemas.openxmlformats.org/officeDocument/2006/relationships/tags" Target="../tags/tag12.xml"/><Relationship Id="rId6" Type="http://schemas.openxmlformats.org/officeDocument/2006/relationships/image" Target="../media/image12.png"/><Relationship Id="rId5" Type="http://schemas.openxmlformats.org/officeDocument/2006/relationships/image" Target="../media/image16.png"/><Relationship Id="rId4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14.xml"/><Relationship Id="rId5" Type="http://schemas.openxmlformats.org/officeDocument/2006/relationships/image" Target="../media/image17.png"/><Relationship Id="rId4" Type="http://schemas.openxmlformats.org/officeDocument/2006/relationships/image" Target="../media/image19.png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media" Target="../media/media2.mp3"/><Relationship Id="rId2" Type="http://schemas.openxmlformats.org/officeDocument/2006/relationships/audio" Target="NULL" TargetMode="External"/><Relationship Id="rId1" Type="http://schemas.openxmlformats.org/officeDocument/2006/relationships/tags" Target="../tags/tag15.xml"/><Relationship Id="rId6" Type="http://schemas.openxmlformats.org/officeDocument/2006/relationships/image" Target="../media/image12.png"/><Relationship Id="rId5" Type="http://schemas.openxmlformats.org/officeDocument/2006/relationships/image" Target="../media/image20.png"/><Relationship Id="rId4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media" Target="../media/media2.mp3"/><Relationship Id="rId2" Type="http://schemas.openxmlformats.org/officeDocument/2006/relationships/audio" Target="NULL" TargetMode="External"/><Relationship Id="rId1" Type="http://schemas.openxmlformats.org/officeDocument/2006/relationships/tags" Target="../tags/tag16.xml"/><Relationship Id="rId6" Type="http://schemas.openxmlformats.org/officeDocument/2006/relationships/image" Target="../media/image12.png"/><Relationship Id="rId5" Type="http://schemas.openxmlformats.org/officeDocument/2006/relationships/image" Target="../media/image21.png"/><Relationship Id="rId4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1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18.xml"/><Relationship Id="rId5" Type="http://schemas.openxmlformats.org/officeDocument/2006/relationships/image" Target="../media/image22.png"/><Relationship Id="rId4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8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19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3" Type="http://schemas.openxmlformats.org/officeDocument/2006/relationships/audio" Target="file:///F:\7.mp3" TargetMode="External"/><Relationship Id="rId7" Type="http://schemas.microsoft.com/office/2007/relationships/media" Target="../media/media2.mp3"/><Relationship Id="rId2" Type="http://schemas.microsoft.com/office/2007/relationships/media" Target="file:///F:\7.mp3" TargetMode="External"/><Relationship Id="rId1" Type="http://schemas.openxmlformats.org/officeDocument/2006/relationships/tags" Target="../tags/tag20.xml"/><Relationship Id="rId6" Type="http://schemas.openxmlformats.org/officeDocument/2006/relationships/audio" Target="NULL" TargetMode="External"/><Relationship Id="rId5" Type="http://schemas.openxmlformats.org/officeDocument/2006/relationships/audio" Target="file:///F:\8.mp3" TargetMode="External"/><Relationship Id="rId10" Type="http://schemas.openxmlformats.org/officeDocument/2006/relationships/image" Target="../media/image12.png"/><Relationship Id="rId4" Type="http://schemas.microsoft.com/office/2007/relationships/media" Target="file:///F:\8.mp3" TargetMode="External"/><Relationship Id="rId9" Type="http://schemas.openxmlformats.org/officeDocument/2006/relationships/image" Target="../media/image2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2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22.xml"/><Relationship Id="rId5" Type="http://schemas.openxmlformats.org/officeDocument/2006/relationships/image" Target="../media/image26.png"/><Relationship Id="rId4" Type="http://schemas.openxmlformats.org/officeDocument/2006/relationships/image" Target="../media/image19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hyperlink" Target="1.mp3" TargetMode="External"/><Relationship Id="rId7" Type="http://schemas.openxmlformats.org/officeDocument/2006/relationships/image" Target="../media/image30.pn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23.xml"/><Relationship Id="rId6" Type="http://schemas.openxmlformats.org/officeDocument/2006/relationships/image" Target="../media/image29.png"/><Relationship Id="rId5" Type="http://schemas.openxmlformats.org/officeDocument/2006/relationships/hyperlink" Target="2.mp3" TargetMode="External"/><Relationship Id="rId4" Type="http://schemas.openxmlformats.org/officeDocument/2006/relationships/image" Target="../media/image28.png"/><Relationship Id="rId9" Type="http://schemas.openxmlformats.org/officeDocument/2006/relationships/image" Target="../media/image2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wmf"/><Relationship Id="rId2" Type="http://schemas.openxmlformats.org/officeDocument/2006/relationships/slideLayout" Target="../slideLayouts/slideLayout13.xml"/><Relationship Id="rId1" Type="http://schemas.openxmlformats.org/officeDocument/2006/relationships/control" Target="../activeX/activeX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24.xml"/><Relationship Id="rId4" Type="http://schemas.openxmlformats.org/officeDocument/2006/relationships/image" Target="../media/image20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25.xml"/><Relationship Id="rId5" Type="http://schemas.openxmlformats.org/officeDocument/2006/relationships/image" Target="../media/image25.png"/><Relationship Id="rId4" Type="http://schemas.openxmlformats.org/officeDocument/2006/relationships/image" Target="../media/image21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26.xml"/><Relationship Id="rId5" Type="http://schemas.openxmlformats.org/officeDocument/2006/relationships/image" Target="../media/image26.png"/><Relationship Id="rId4" Type="http://schemas.openxmlformats.org/officeDocument/2006/relationships/image" Target="../media/image17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tags" Target="../tags/tag2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18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8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8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8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8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8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39.pn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8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8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8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18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8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tags" Target="../tags/tag5.xml"/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slideLayout" Target="../slideLayouts/slideLayout13.xml"/><Relationship Id="rId1" Type="http://schemas.openxmlformats.org/officeDocument/2006/relationships/control" Target="../activeX/activeX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8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media" Target="../media/media1.mp3"/><Relationship Id="rId2" Type="http://schemas.openxmlformats.org/officeDocument/2006/relationships/audio" Target="NULL" TargetMode="External"/><Relationship Id="rId1" Type="http://schemas.openxmlformats.org/officeDocument/2006/relationships/tags" Target="../tags/tag9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标题 1"/>
          <p:cNvSpPr>
            <a:spLocks noGrp="1"/>
          </p:cNvSpPr>
          <p:nvPr/>
        </p:nvSpPr>
        <p:spPr>
          <a:xfrm>
            <a:off x="1155644" y="2972973"/>
            <a:ext cx="1945364" cy="647700"/>
          </a:xfrm>
          <a:prstGeom prst="rect">
            <a:avLst/>
          </a:prstGeom>
        </p:spPr>
        <p:txBody>
          <a:bodyPr vert="horz" lIns="101600" tIns="38100" rIns="76200" bIns="38100" rtlCol="0" anchor="ctr" anchorCtr="0">
            <a:no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buNone/>
              <a:defRPr kumimoji="0" lang="zh-CN" altLang="en-US" sz="28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r>
              <a:rPr lang="en-US" altLang="zh-CN" sz="3600" b="0" dirty="0">
                <a:latin typeface="Comic Sans MS" panose="030F0702030302020204" pitchFamily="66" charset="0"/>
                <a:cs typeface="Comic Sans MS" panose="030F0702030302020204" pitchFamily="66" charset="0"/>
              </a:rPr>
              <a:t>a</a:t>
            </a:r>
            <a:r>
              <a:rPr lang="en-US" altLang="zh-CN" sz="3600" b="0" dirty="0">
                <a:solidFill>
                  <a:schemeClr val="tx1"/>
                </a:solidFill>
                <a:latin typeface="Comic Sans MS" panose="030F0702030302020204" pitchFamily="66" charset="0"/>
                <a:cs typeface="Comic Sans MS" panose="030F0702030302020204" pitchFamily="66" charset="0"/>
              </a:rPr>
              <a:t> shirt</a:t>
            </a:r>
          </a:p>
        </p:txBody>
      </p:sp>
      <p:pic>
        <p:nvPicPr>
          <p:cNvPr id="14" name="内容占位符 3"/>
          <p:cNvPicPr>
            <a:picLocks noChangeAspect="1"/>
          </p:cNvPicPr>
          <p:nvPr/>
        </p:nvPicPr>
        <p:blipFill>
          <a:blip r:embed="rId3">
            <a:clrChange>
              <a:clrFrom>
                <a:srgbClr val="F6F6F6">
                  <a:alpha val="100000"/>
                </a:srgbClr>
              </a:clrFrom>
              <a:clrTo>
                <a:srgbClr val="F6F6F6">
                  <a:alpha val="100000"/>
                  <a:alpha val="0"/>
                </a:srgbClr>
              </a:clrTo>
            </a:clrChange>
          </a:blip>
          <a:srcRect l="22366" t="17829" r="9137" b="22493"/>
          <a:stretch>
            <a:fillRect/>
          </a:stretch>
        </p:blipFill>
        <p:spPr>
          <a:xfrm>
            <a:off x="7547291" y="1361480"/>
            <a:ext cx="1651635" cy="1438910"/>
          </a:xfrm>
          <a:prstGeom prst="rect">
            <a:avLst/>
          </a:prstGeom>
        </p:spPr>
      </p:pic>
      <p:sp>
        <p:nvSpPr>
          <p:cNvPr id="15" name="标题 1"/>
          <p:cNvSpPr>
            <a:spLocks noGrp="1"/>
          </p:cNvSpPr>
          <p:nvPr/>
        </p:nvSpPr>
        <p:spPr>
          <a:xfrm>
            <a:off x="6400547" y="3105150"/>
            <a:ext cx="3945125" cy="647700"/>
          </a:xfrm>
          <a:prstGeom prst="rect">
            <a:avLst/>
          </a:prstGeom>
        </p:spPr>
        <p:txBody>
          <a:bodyPr vert="horz" lIns="101600" tIns="38100" rIns="76200" bIns="38100" rtlCol="0" anchor="ctr" anchorCtr="0">
            <a:no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buNone/>
              <a:defRPr kumimoji="0" lang="zh-CN" altLang="en-US" sz="28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algn="r"/>
            <a:r>
              <a:rPr lang="en-US" altLang="zh-CN" sz="3600" b="0" dirty="0">
                <a:latin typeface="Comic Sans MS" panose="030F0702030302020204" pitchFamily="66" charset="0"/>
                <a:cs typeface="Comic Sans MS" panose="030F0702030302020204" pitchFamily="66" charset="0"/>
              </a:rPr>
              <a:t>a</a:t>
            </a:r>
            <a:r>
              <a:rPr lang="en-US" altLang="zh-CN" sz="3600" b="0" dirty="0">
                <a:solidFill>
                  <a:schemeClr val="tx1"/>
                </a:solidFill>
                <a:latin typeface="Comic Sans MS" panose="030F0702030302020204" pitchFamily="66" charset="0"/>
                <a:cs typeface="Comic Sans MS" panose="030F0702030302020204" pitchFamily="66" charset="0"/>
              </a:rPr>
              <a:t> pair of short</a:t>
            </a:r>
            <a:r>
              <a:rPr lang="en-US" altLang="zh-CN" sz="3600" b="0" dirty="0">
                <a:solidFill>
                  <a:srgbClr val="FF0000"/>
                </a:solidFill>
                <a:latin typeface="Comic Sans MS" panose="030F0702030302020204" pitchFamily="66" charset="0"/>
                <a:cs typeface="Comic Sans MS" panose="030F0702030302020204" pitchFamily="66" charset="0"/>
              </a:rPr>
              <a:t>s</a:t>
            </a:r>
          </a:p>
        </p:txBody>
      </p:sp>
      <p:sp>
        <p:nvSpPr>
          <p:cNvPr id="17" name="标题 1"/>
          <p:cNvSpPr>
            <a:spLocks noGrp="1"/>
          </p:cNvSpPr>
          <p:nvPr/>
        </p:nvSpPr>
        <p:spPr>
          <a:xfrm>
            <a:off x="290375" y="5703570"/>
            <a:ext cx="4228615" cy="647700"/>
          </a:xfrm>
          <a:prstGeom prst="rect">
            <a:avLst/>
          </a:prstGeom>
        </p:spPr>
        <p:txBody>
          <a:bodyPr vert="horz" lIns="101600" tIns="38100" rIns="76200" bIns="38100" rtlCol="0" anchor="ctr" anchorCtr="0">
            <a:no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buNone/>
              <a:defRPr kumimoji="0" lang="zh-CN" altLang="en-US" sz="28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algn="r"/>
            <a:r>
              <a:rPr lang="en-US" altLang="zh-CN" sz="3600" b="0" dirty="0">
                <a:latin typeface="Comic Sans MS" panose="030F0702030302020204" pitchFamily="66" charset="0"/>
                <a:cs typeface="Comic Sans MS" panose="030F0702030302020204" pitchFamily="66" charset="0"/>
              </a:rPr>
              <a:t>a</a:t>
            </a:r>
            <a:r>
              <a:rPr lang="en-US" altLang="zh-CN" sz="3600" b="0" dirty="0">
                <a:solidFill>
                  <a:schemeClr val="tx1"/>
                </a:solidFill>
                <a:latin typeface="Comic Sans MS" panose="030F0702030302020204" pitchFamily="66" charset="0"/>
                <a:cs typeface="Comic Sans MS" panose="030F0702030302020204" pitchFamily="66" charset="0"/>
              </a:rPr>
              <a:t> pair of shoe</a:t>
            </a:r>
            <a:r>
              <a:rPr lang="en-US" altLang="zh-CN" sz="3600" b="0" dirty="0">
                <a:solidFill>
                  <a:srgbClr val="FF0000"/>
                </a:solidFill>
                <a:latin typeface="Comic Sans MS" panose="030F0702030302020204" pitchFamily="66" charset="0"/>
                <a:cs typeface="Comic Sans MS" panose="030F0702030302020204" pitchFamily="66" charset="0"/>
              </a:rPr>
              <a:t>s</a:t>
            </a:r>
          </a:p>
        </p:txBody>
      </p:sp>
      <p:pic>
        <p:nvPicPr>
          <p:cNvPr id="19" name="图片 18"/>
          <p:cNvPicPr>
            <a:picLocks noChangeAspect="1"/>
          </p:cNvPicPr>
          <p:nvPr/>
        </p:nvPicPr>
        <p:blipFill>
          <a:blip r:embed="rId4">
            <a:clrChange>
              <a:clrFrom>
                <a:srgbClr val="F6F6F6">
                  <a:alpha val="100000"/>
                </a:srgbClr>
              </a:clrFrom>
              <a:clrTo>
                <a:srgbClr val="F6F6F6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41400" y="4054033"/>
            <a:ext cx="1247140" cy="1078230"/>
          </a:xfrm>
          <a:prstGeom prst="rect">
            <a:avLst/>
          </a:prstGeom>
        </p:spPr>
      </p:pic>
      <p:pic>
        <p:nvPicPr>
          <p:cNvPr id="100" name="图片 99"/>
          <p:cNvPicPr/>
          <p:nvPr/>
        </p:nvPicPr>
        <p:blipFill>
          <a:blip r:embed="rId5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29734" t="17999" r="29479" b="17050"/>
          <a:stretch>
            <a:fillRect/>
          </a:stretch>
        </p:blipFill>
        <p:spPr>
          <a:xfrm>
            <a:off x="1314174" y="1291051"/>
            <a:ext cx="1422400" cy="143446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1" name="图片 100"/>
          <p:cNvPicPr/>
          <p:nvPr/>
        </p:nvPicPr>
        <p:blipFill>
          <a:blip r:embed="rId6"/>
          <a:stretch>
            <a:fillRect/>
          </a:stretch>
        </p:blipFill>
        <p:spPr>
          <a:xfrm>
            <a:off x="6881495" y="4191000"/>
            <a:ext cx="1491615" cy="151257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0" name="标题 1"/>
          <p:cNvSpPr>
            <a:spLocks noGrp="1"/>
          </p:cNvSpPr>
          <p:nvPr/>
        </p:nvSpPr>
        <p:spPr>
          <a:xfrm>
            <a:off x="6006517" y="5801280"/>
            <a:ext cx="4555465" cy="647700"/>
          </a:xfrm>
          <a:prstGeom prst="rect">
            <a:avLst/>
          </a:prstGeom>
        </p:spPr>
        <p:txBody>
          <a:bodyPr vert="horz" lIns="101600" tIns="38100" rIns="76200" bIns="38100" rtlCol="0" anchor="ctr" anchorCtr="0">
            <a:no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buNone/>
              <a:defRPr kumimoji="0" lang="zh-CN" altLang="en-US" sz="28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algn="r"/>
            <a:r>
              <a:rPr lang="en-US" altLang="zh-CN" sz="3600" b="0" dirty="0">
                <a:latin typeface="Comic Sans MS" panose="030F0702030302020204" pitchFamily="66" charset="0"/>
                <a:cs typeface="Comic Sans MS" panose="030F0702030302020204" pitchFamily="66" charset="0"/>
              </a:rPr>
              <a:t>a</a:t>
            </a:r>
            <a:r>
              <a:rPr lang="en-US" altLang="zh-CN" sz="3600" b="0" dirty="0">
                <a:solidFill>
                  <a:schemeClr val="tx1"/>
                </a:solidFill>
                <a:latin typeface="Comic Sans MS" panose="030F0702030302020204" pitchFamily="66" charset="0"/>
                <a:cs typeface="Comic Sans MS" panose="030F0702030302020204" pitchFamily="66" charset="0"/>
              </a:rPr>
              <a:t> pair of sock</a:t>
            </a:r>
            <a:r>
              <a:rPr lang="en-US" altLang="zh-CN" sz="3600" b="0" dirty="0">
                <a:solidFill>
                  <a:srgbClr val="FF0000"/>
                </a:solidFill>
                <a:latin typeface="Comic Sans MS" panose="030F0702030302020204" pitchFamily="66" charset="0"/>
                <a:cs typeface="Comic Sans MS" panose="030F0702030302020204" pitchFamily="66" charset="0"/>
              </a:rPr>
              <a:t>s</a:t>
            </a:r>
          </a:p>
        </p:txBody>
      </p:sp>
      <p:sp>
        <p:nvSpPr>
          <p:cNvPr id="22" name="标题 1"/>
          <p:cNvSpPr>
            <a:spLocks noGrp="1"/>
          </p:cNvSpPr>
          <p:nvPr/>
        </p:nvSpPr>
        <p:spPr>
          <a:xfrm>
            <a:off x="4616450" y="247015"/>
            <a:ext cx="2453640" cy="6477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vert="horz" lIns="101600" tIns="38100" rIns="76200" bIns="38100" rtlCol="0" anchor="ctr" anchorCtr="0">
            <a:no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buNone/>
              <a:defRPr kumimoji="0" lang="zh-CN" altLang="en-US" sz="28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algn="ctr"/>
            <a:r>
              <a:rPr lang="en-US" altLang="zh-CN" sz="4800" dirty="0">
                <a:solidFill>
                  <a:schemeClr val="tx1"/>
                </a:solidFill>
                <a:latin typeface="Comic Sans MS" panose="030F0702030302020204" pitchFamily="66" charset="0"/>
                <a:cs typeface="Comic Sans MS" panose="030F0702030302020204" pitchFamily="66" charset="0"/>
              </a:rPr>
              <a:t>clothes</a:t>
            </a: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1AC4803A-2E7C-39D4-5B4D-F610E7355943}"/>
              </a:ext>
            </a:extLst>
          </p:cNvPr>
          <p:cNvSpPr/>
          <p:nvPr/>
        </p:nvSpPr>
        <p:spPr>
          <a:xfrm>
            <a:off x="1042504" y="2972973"/>
            <a:ext cx="543339" cy="64770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D78AFB9A-88E0-223D-A0FA-9F1855672C97}"/>
              </a:ext>
            </a:extLst>
          </p:cNvPr>
          <p:cNvSpPr/>
          <p:nvPr/>
        </p:nvSpPr>
        <p:spPr>
          <a:xfrm>
            <a:off x="1698983" y="2922589"/>
            <a:ext cx="1253942" cy="64770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564E7CA8-7E2F-AB62-12E1-71FC30BDB483}"/>
              </a:ext>
            </a:extLst>
          </p:cNvPr>
          <p:cNvSpPr/>
          <p:nvPr/>
        </p:nvSpPr>
        <p:spPr>
          <a:xfrm>
            <a:off x="6185258" y="3124200"/>
            <a:ext cx="696237" cy="64770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44FF1508-A655-6A6C-74B8-DD6889696E09}"/>
              </a:ext>
            </a:extLst>
          </p:cNvPr>
          <p:cNvSpPr/>
          <p:nvPr/>
        </p:nvSpPr>
        <p:spPr>
          <a:xfrm>
            <a:off x="6920320" y="3086100"/>
            <a:ext cx="1023530" cy="64770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DD5D7DD8-91E8-F025-59A8-E3DB7440CDC1}"/>
              </a:ext>
            </a:extLst>
          </p:cNvPr>
          <p:cNvSpPr/>
          <p:nvPr/>
        </p:nvSpPr>
        <p:spPr>
          <a:xfrm>
            <a:off x="7982675" y="3105150"/>
            <a:ext cx="732700" cy="64770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7B1A6E09-44F6-09F6-27B5-9154BA87F10E}"/>
              </a:ext>
            </a:extLst>
          </p:cNvPr>
          <p:cNvSpPr/>
          <p:nvPr/>
        </p:nvSpPr>
        <p:spPr>
          <a:xfrm>
            <a:off x="8772040" y="3176905"/>
            <a:ext cx="1408993" cy="64770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D00359F5-7616-AF1C-A323-54595174C94F}"/>
              </a:ext>
            </a:extLst>
          </p:cNvPr>
          <p:cNvSpPr/>
          <p:nvPr/>
        </p:nvSpPr>
        <p:spPr>
          <a:xfrm>
            <a:off x="603607" y="5653186"/>
            <a:ext cx="4228615" cy="64770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669838F7-2502-08F6-FB8C-C57C320CE68E}"/>
              </a:ext>
            </a:extLst>
          </p:cNvPr>
          <p:cNvSpPr/>
          <p:nvPr/>
        </p:nvSpPr>
        <p:spPr>
          <a:xfrm>
            <a:off x="6703419" y="5782230"/>
            <a:ext cx="4812306" cy="64770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694242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5" grpId="0"/>
      <p:bldP spid="17" grpId="0"/>
      <p:bldP spid="20" grpId="0"/>
      <p:bldP spid="22" grpId="0" animBg="1"/>
      <p:bldP spid="2" grpId="0" animBg="1"/>
      <p:bldP spid="3" grpId="0" animBg="1"/>
      <p:bldP spid="4" grpId="0" animBg="1"/>
      <p:bldP spid="5" grpId="0" animBg="1"/>
      <p:bldP spid="6" grpId="0" animBg="1"/>
      <p:bldP spid="8" grpId="0" animBg="1"/>
      <p:bldP spid="9" grpId="0" animBg="1"/>
      <p:bldP spid="10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内容占位符 3" descr="QQ图片20170519100049"/>
          <p:cNvPicPr>
            <a:picLocks noGrp="1" noChangeAspect="1"/>
          </p:cNvPicPr>
          <p:nvPr>
            <p:ph idx="1"/>
          </p:nvPr>
        </p:nvPicPr>
        <p:blipFill>
          <a:blip r:embed="rId5"/>
          <a:stretch>
            <a:fillRect/>
          </a:stretch>
        </p:blipFill>
        <p:spPr>
          <a:xfrm>
            <a:off x="1040765" y="297815"/>
            <a:ext cx="10264140" cy="6362700"/>
          </a:xfrm>
          <a:prstGeom prst="rect">
            <a:avLst/>
          </a:prstGeom>
        </p:spPr>
      </p:pic>
      <p:sp>
        <p:nvSpPr>
          <p:cNvPr id="3" name="圆角矩形标注 2"/>
          <p:cNvSpPr/>
          <p:nvPr/>
        </p:nvSpPr>
        <p:spPr>
          <a:xfrm>
            <a:off x="-127635" y="3119120"/>
            <a:ext cx="3987165" cy="1391920"/>
          </a:xfrm>
          <a:prstGeom prst="wedgeRoundRectCallout">
            <a:avLst>
              <a:gd name="adj1" fmla="val 49296"/>
              <a:gd name="adj2" fmla="val 62507"/>
              <a:gd name="adj3" fmla="val 16667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CN" sz="3600" b="1">
                <a:solidFill>
                  <a:srgbClr val="0070C0"/>
                </a:solidFill>
                <a:latin typeface="Comic Sans MS" panose="030F0702030302020204" charset="0"/>
              </a:rPr>
              <a:t>There's</a:t>
            </a:r>
            <a:r>
              <a:rPr lang="en-US" altLang="zh-CN" sz="3600" b="1">
                <a:solidFill>
                  <a:schemeClr val="tx2">
                    <a:lumMod val="50000"/>
                  </a:schemeClr>
                </a:solidFill>
                <a:latin typeface="Comic Sans MS" panose="030F0702030302020204" charset="0"/>
              </a:rPr>
              <a:t> a cat ____________!</a:t>
            </a:r>
          </a:p>
        </p:txBody>
      </p:sp>
      <p:pic>
        <p:nvPicPr>
          <p:cNvPr id="5" name="new_1l2_m8u2a1">
            <a:hlinkClick r:id="" action="ppaction://media"/>
          </p:cNvPr>
          <p:cNvPicPr/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st="13255" end="45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866380" y="5991860"/>
            <a:ext cx="422910" cy="412750"/>
          </a:xfrm>
          <a:prstGeom prst="rect">
            <a:avLst/>
          </a:prstGeom>
        </p:spPr>
      </p:pic>
      <p:sp>
        <p:nvSpPr>
          <p:cNvPr id="6" name="椭圆 5"/>
          <p:cNvSpPr/>
          <p:nvPr/>
        </p:nvSpPr>
        <p:spPr>
          <a:xfrm>
            <a:off x="6931660" y="1784350"/>
            <a:ext cx="3699510" cy="2346960"/>
          </a:xfrm>
          <a:prstGeom prst="ellipse">
            <a:avLst/>
          </a:prstGeom>
          <a:noFill/>
          <a:ln w="57150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文本框 6"/>
          <p:cNvSpPr txBox="1"/>
          <p:nvPr/>
        </p:nvSpPr>
        <p:spPr>
          <a:xfrm>
            <a:off x="135255" y="3720465"/>
            <a:ext cx="346138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>
                <a:solidFill>
                  <a:schemeClr val="tx2">
                    <a:lumMod val="50000"/>
                  </a:schemeClr>
                </a:solidFill>
                <a:latin typeface="Comic Sans MS" panose="030F0702030302020204" charset="0"/>
                <a:sym typeface="+mn-ea"/>
              </a:rPr>
              <a:t>under a big bird</a:t>
            </a:r>
          </a:p>
        </p:txBody>
      </p:sp>
      <p:sp>
        <p:nvSpPr>
          <p:cNvPr id="8" name="椭圆 7">
            <a:extLst>
              <a:ext uri="{FF2B5EF4-FFF2-40B4-BE49-F238E27FC236}">
                <a16:creationId xmlns:a16="http://schemas.microsoft.com/office/drawing/2014/main" id="{9C1BC1F9-4D1C-903C-F681-8EA3142F9147}"/>
              </a:ext>
            </a:extLst>
          </p:cNvPr>
          <p:cNvSpPr/>
          <p:nvPr/>
        </p:nvSpPr>
        <p:spPr>
          <a:xfrm>
            <a:off x="6931660" y="505149"/>
            <a:ext cx="2977450" cy="1279201"/>
          </a:xfrm>
          <a:prstGeom prst="ellipse">
            <a:avLst/>
          </a:prstGeom>
          <a:noFill/>
          <a:ln w="57150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1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</p:spTree>
    <p:controls>
      <mc:AlternateContent xmlns:mc="http://schemas.openxmlformats.org/markup-compatibility/2006">
        <mc:Choice xmlns:v="urn:schemas-microsoft-com:vml" Requires="v">
          <p:control r:id="rId1" imgW="9788525" imgH="5978525"/>
        </mc:Choice>
        <mc:Fallback>
          <p:control r:id="rId1" imgW="9788525" imgH="5978525">
            <p:pic>
              <p:nvPicPr>
                <p:cNvPr id="4" name="Host Control  3"/>
                <p:cNvPicPr/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1202055" y="556260"/>
                  <a:ext cx="9788525" cy="5978525"/>
                </a:xfrm>
                <a:prstGeom prst="rect">
                  <a:avLst/>
                </a:prstGeom>
              </p:spPr>
            </p:pic>
          </p:control>
        </mc:Fallback>
      </mc:AlternateContent>
    </p:controls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内容占位符 3"/>
          <p:cNvPicPr>
            <a:picLocks noGrp="1" noChangeAspect="1"/>
          </p:cNvPicPr>
          <p:nvPr>
            <p:ph idx="1"/>
          </p:nvPr>
        </p:nvPicPr>
        <p:blipFill>
          <a:blip r:embed="rId3"/>
          <a:srcRect l="20749" t="21710" r="26643" b="12816"/>
          <a:stretch>
            <a:fillRect/>
          </a:stretch>
        </p:blipFill>
        <p:spPr>
          <a:xfrm>
            <a:off x="2313940" y="1827530"/>
            <a:ext cx="6938645" cy="4857750"/>
          </a:xfrm>
          <a:prstGeom prst="rect">
            <a:avLst/>
          </a:prstGeom>
        </p:spPr>
      </p:pic>
      <p:sp>
        <p:nvSpPr>
          <p:cNvPr id="5" name="标题 1"/>
          <p:cNvSpPr>
            <a:spLocks noGrp="1"/>
          </p:cNvSpPr>
          <p:nvPr/>
        </p:nvSpPr>
        <p:spPr>
          <a:xfrm>
            <a:off x="542925" y="913765"/>
            <a:ext cx="5461635" cy="8191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accent1"/>
                </a:solidFill>
                <a:latin typeface="黑体" panose="02010609060101010101" pitchFamily="49" charset="-122"/>
                <a:ea typeface="黑体" panose="02010609060101010101" pitchFamily="49" charset="-122"/>
                <a:cs typeface="+mj-cs"/>
              </a:defRPr>
            </a:lvl1pPr>
          </a:lstStyle>
          <a:p>
            <a:r>
              <a:rPr lang="en-US" altLang="zh-CN" sz="4400" b="1">
                <a:latin typeface="Comic Sans MS" panose="030F0702030302020204" charset="0"/>
              </a:rPr>
              <a:t>What can you see?</a:t>
            </a:r>
          </a:p>
        </p:txBody>
      </p:sp>
      <p:sp>
        <p:nvSpPr>
          <p:cNvPr id="6" name="标题 1"/>
          <p:cNvSpPr>
            <a:spLocks noGrp="1"/>
          </p:cNvSpPr>
          <p:nvPr/>
        </p:nvSpPr>
        <p:spPr>
          <a:xfrm>
            <a:off x="6410960" y="913765"/>
            <a:ext cx="5461635" cy="8191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accent1"/>
                </a:solidFill>
                <a:latin typeface="黑体" panose="02010609060101010101" pitchFamily="49" charset="-122"/>
                <a:ea typeface="黑体" panose="02010609060101010101" pitchFamily="49" charset="-122"/>
                <a:cs typeface="+mj-cs"/>
              </a:defRPr>
            </a:lvl1pPr>
          </a:lstStyle>
          <a:p>
            <a:r>
              <a:rPr lang="en-US" altLang="zh-CN" sz="4400" b="1">
                <a:latin typeface="Comic Sans MS" panose="030F0702030302020204" charset="0"/>
              </a:rPr>
              <a:t>Where are they?</a:t>
            </a:r>
          </a:p>
        </p:txBody>
      </p:sp>
      <p:sp>
        <p:nvSpPr>
          <p:cNvPr id="2" name="椭圆 1">
            <a:extLst>
              <a:ext uri="{FF2B5EF4-FFF2-40B4-BE49-F238E27FC236}">
                <a16:creationId xmlns:a16="http://schemas.microsoft.com/office/drawing/2014/main" id="{0BD4A86F-03B9-781A-C229-7D9B7E99AB81}"/>
              </a:ext>
            </a:extLst>
          </p:cNvPr>
          <p:cNvSpPr/>
          <p:nvPr/>
        </p:nvSpPr>
        <p:spPr>
          <a:xfrm>
            <a:off x="4829836" y="5576570"/>
            <a:ext cx="1581124" cy="1203325"/>
          </a:xfrm>
          <a:prstGeom prst="ellipse">
            <a:avLst/>
          </a:prstGeom>
          <a:noFill/>
          <a:ln w="28575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0000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QQ图片2017052209101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95705" y="1049020"/>
            <a:ext cx="9418955" cy="5427980"/>
          </a:xfrm>
          <a:prstGeom prst="rect">
            <a:avLst/>
          </a:prstGeom>
        </p:spPr>
      </p:pic>
      <p:sp>
        <p:nvSpPr>
          <p:cNvPr id="5" name="椭圆 4"/>
          <p:cNvSpPr/>
          <p:nvPr/>
        </p:nvSpPr>
        <p:spPr>
          <a:xfrm>
            <a:off x="8671560" y="5722620"/>
            <a:ext cx="1234440" cy="898525"/>
          </a:xfrm>
          <a:prstGeom prst="ellipse">
            <a:avLst/>
          </a:prstGeom>
          <a:noFill/>
          <a:ln w="38100">
            <a:solidFill>
              <a:srgbClr val="C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圆角矩形标注 6"/>
          <p:cNvSpPr/>
          <p:nvPr/>
        </p:nvSpPr>
        <p:spPr>
          <a:xfrm>
            <a:off x="1600200" y="495300"/>
            <a:ext cx="3230245" cy="990600"/>
          </a:xfrm>
          <a:prstGeom prst="wedgeRoundRectCallou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CN" sz="3600" b="1" dirty="0">
                <a:solidFill>
                  <a:schemeClr val="tx1">
                    <a:lumMod val="50000"/>
                  </a:schemeClr>
                </a:solidFill>
                <a:latin typeface="Comic Sans MS" panose="030F0702030302020204" charset="0"/>
              </a:rPr>
              <a:t>Oh no! Sorry.</a:t>
            </a:r>
          </a:p>
        </p:txBody>
      </p:sp>
      <p:sp>
        <p:nvSpPr>
          <p:cNvPr id="8" name="圆角矩形标注 7"/>
          <p:cNvSpPr/>
          <p:nvPr/>
        </p:nvSpPr>
        <p:spPr>
          <a:xfrm>
            <a:off x="6900545" y="844550"/>
            <a:ext cx="5306060" cy="1423670"/>
          </a:xfrm>
          <a:prstGeom prst="wedgeRoundRectCallou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altLang="zh-CN" sz="3200" b="1">
              <a:solidFill>
                <a:schemeClr val="tx1">
                  <a:lumMod val="50000"/>
                </a:schemeClr>
              </a:solidFill>
              <a:latin typeface="Comic Sans MS" panose="030F0702030302020204" charset="0"/>
            </a:endParaRPr>
          </a:p>
        </p:txBody>
      </p:sp>
      <p:pic>
        <p:nvPicPr>
          <p:cNvPr id="6" name="new_1l2_m8u2a2">
            <a:hlinkClick r:id="" action="ppaction://media"/>
          </p:cNvPr>
          <p:cNvPicPr/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end="28860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700385" y="6064250"/>
            <a:ext cx="412750" cy="412750"/>
          </a:xfrm>
          <a:prstGeom prst="rect">
            <a:avLst/>
          </a:prstGeom>
        </p:spPr>
      </p:pic>
      <p:pic>
        <p:nvPicPr>
          <p:cNvPr id="9" name="new_1l2_m8u2a2">
            <a:hlinkClick r:id="" action="ppaction://media"/>
          </p:cNvPr>
          <p:cNvPicPr/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st="4498" end="23258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346815" y="6064250"/>
            <a:ext cx="412750" cy="412750"/>
          </a:xfrm>
          <a:prstGeom prst="rect">
            <a:avLst/>
          </a:prstGeom>
        </p:spPr>
      </p:pic>
      <p:sp>
        <p:nvSpPr>
          <p:cNvPr id="2" name="椭圆 1"/>
          <p:cNvSpPr/>
          <p:nvPr/>
        </p:nvSpPr>
        <p:spPr>
          <a:xfrm>
            <a:off x="2774315" y="1634490"/>
            <a:ext cx="2164080" cy="1416685"/>
          </a:xfrm>
          <a:prstGeom prst="ellipse">
            <a:avLst/>
          </a:prstGeom>
          <a:noFill/>
          <a:ln w="57150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文本框 2"/>
          <p:cNvSpPr txBox="1"/>
          <p:nvPr/>
        </p:nvSpPr>
        <p:spPr>
          <a:xfrm>
            <a:off x="6900545" y="951230"/>
            <a:ext cx="5409565" cy="1076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 b="1" dirty="0" err="1">
                <a:solidFill>
                  <a:schemeClr val="tx1">
                    <a:lumMod val="50000"/>
                  </a:schemeClr>
                </a:solidFill>
                <a:latin typeface="Comic Sans MS" panose="030F0702030302020204" charset="0"/>
                <a:sym typeface="+mn-ea"/>
              </a:rPr>
              <a:t>Lingling</a:t>
            </a:r>
            <a:r>
              <a:rPr lang="en-US" altLang="zh-CN" sz="3200" b="1" dirty="0">
                <a:solidFill>
                  <a:schemeClr val="tx1">
                    <a:lumMod val="50000"/>
                  </a:schemeClr>
                </a:solidFill>
                <a:latin typeface="Comic Sans MS" panose="030F0702030302020204" charset="0"/>
                <a:sym typeface="+mn-ea"/>
              </a:rPr>
              <a:t>, </a:t>
            </a:r>
            <a:r>
              <a:rPr lang="en-US" altLang="zh-CN" sz="3200" b="1" dirty="0">
                <a:solidFill>
                  <a:srgbClr val="0070C0"/>
                </a:solidFill>
                <a:latin typeface="Comic Sans MS" panose="030F0702030302020204" charset="0"/>
                <a:sym typeface="+mn-ea"/>
              </a:rPr>
              <a:t>there's</a:t>
            </a:r>
            <a:r>
              <a:rPr lang="en-US" altLang="zh-CN" sz="3200" b="1" dirty="0">
                <a:solidFill>
                  <a:schemeClr val="tx1">
                    <a:lumMod val="50000"/>
                  </a:schemeClr>
                </a:solidFill>
                <a:latin typeface="Comic Sans MS" panose="030F0702030302020204" charset="0"/>
                <a:sym typeface="+mn-ea"/>
              </a:rPr>
              <a:t> a basketball under my chair.</a:t>
            </a:r>
          </a:p>
        </p:txBody>
      </p:sp>
      <p:sp>
        <p:nvSpPr>
          <p:cNvPr id="10" name="椭圆 9">
            <a:extLst>
              <a:ext uri="{FF2B5EF4-FFF2-40B4-BE49-F238E27FC236}">
                <a16:creationId xmlns:a16="http://schemas.microsoft.com/office/drawing/2014/main" id="{B5B6A766-5759-B2DA-B631-CCF45C49FA21}"/>
              </a:ext>
            </a:extLst>
          </p:cNvPr>
          <p:cNvSpPr/>
          <p:nvPr/>
        </p:nvSpPr>
        <p:spPr>
          <a:xfrm>
            <a:off x="4736465" y="2928302"/>
            <a:ext cx="2164080" cy="1416685"/>
          </a:xfrm>
          <a:prstGeom prst="ellipse">
            <a:avLst/>
          </a:prstGeom>
          <a:noFill/>
          <a:ln w="57150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标题 1">
            <a:extLst>
              <a:ext uri="{FF2B5EF4-FFF2-40B4-BE49-F238E27FC236}">
                <a16:creationId xmlns:a16="http://schemas.microsoft.com/office/drawing/2014/main" id="{AF62C5E1-6A9A-16A7-9F2A-7C80550F28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64274" y="1956435"/>
            <a:ext cx="3472542" cy="819150"/>
          </a:xfrm>
        </p:spPr>
        <p:txBody>
          <a:bodyPr>
            <a:normAutofit fontScale="90000"/>
          </a:bodyPr>
          <a:lstStyle/>
          <a:p>
            <a:r>
              <a:rPr lang="en-US" altLang="zh-CN" sz="5400" b="1" dirty="0"/>
              <a:t>basketball</a:t>
            </a:r>
            <a:endParaRPr lang="zh-CN" altLang="en-US" sz="5400" b="1" dirty="0"/>
          </a:p>
        </p:txBody>
      </p:sp>
      <p:sp>
        <p:nvSpPr>
          <p:cNvPr id="12" name="标题 1">
            <a:extLst>
              <a:ext uri="{FF2B5EF4-FFF2-40B4-BE49-F238E27FC236}">
                <a16:creationId xmlns:a16="http://schemas.microsoft.com/office/drawing/2014/main" id="{CAB0D93E-E94B-D256-B7DB-A411AECDDA72}"/>
              </a:ext>
            </a:extLst>
          </p:cNvPr>
          <p:cNvSpPr txBox="1">
            <a:spLocks/>
          </p:cNvSpPr>
          <p:nvPr/>
        </p:nvSpPr>
        <p:spPr>
          <a:xfrm>
            <a:off x="1111678" y="22789"/>
            <a:ext cx="3472542" cy="8191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accent1"/>
                </a:solidFill>
                <a:latin typeface="黑体" panose="02010609060101010101" pitchFamily="49" charset="-122"/>
                <a:ea typeface="黑体" panose="02010609060101010101" pitchFamily="49" charset="-122"/>
                <a:cs typeface="+mj-cs"/>
              </a:defRPr>
            </a:lvl1pPr>
          </a:lstStyle>
          <a:p>
            <a:r>
              <a:rPr lang="en-US" altLang="zh-CN" sz="5400" b="1" dirty="0"/>
              <a:t>Why?</a:t>
            </a:r>
            <a:endParaRPr lang="zh-CN" altLang="en-US" sz="5400" b="1" dirty="0"/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66845B40-0A72-ED17-1AA4-FD8E08D35594}"/>
              </a:ext>
            </a:extLst>
          </p:cNvPr>
          <p:cNvSpPr/>
          <p:nvPr/>
        </p:nvSpPr>
        <p:spPr>
          <a:xfrm>
            <a:off x="7097472" y="1485900"/>
            <a:ext cx="4789727" cy="49974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31" fill="hold" display="1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>
                <p:cTn id="32" fill="hold" display="1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5" grpId="0" animBg="1"/>
      <p:bldP spid="7" grpId="0" bldLvl="0" animBg="1"/>
      <p:bldP spid="3" grpId="0"/>
      <p:bldP spid="11" grpId="0"/>
      <p:bldP spid="12" grpId="0"/>
      <p:bldP spid="1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内容占位符 4" descr="QQ图片20170522093449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137285" y="1429385"/>
            <a:ext cx="3474085" cy="2926715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5730240" y="2644140"/>
            <a:ext cx="3306445" cy="8820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800" b="1">
                <a:solidFill>
                  <a:schemeClr val="tx2">
                    <a:lumMod val="50000"/>
                  </a:schemeClr>
                </a:solidFill>
                <a:latin typeface="Comic Sans MS" panose="030F0702030302020204" charset="0"/>
              </a:rPr>
              <a:t>basketball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 descr="QQ图片20170522094418"/>
          <p:cNvPicPr>
            <a:picLocks noChangeAspect="1"/>
          </p:cNvPicPr>
          <p:nvPr/>
        </p:nvPicPr>
        <p:blipFill>
          <a:blip r:embed="rId3"/>
          <a:srcRect l="17659" r="15451"/>
          <a:stretch>
            <a:fillRect/>
          </a:stretch>
        </p:blipFill>
        <p:spPr>
          <a:xfrm>
            <a:off x="45085" y="1358900"/>
            <a:ext cx="3384550" cy="3437255"/>
          </a:xfrm>
          <a:prstGeom prst="rect">
            <a:avLst/>
          </a:prstGeom>
        </p:spPr>
      </p:pic>
      <p:sp>
        <p:nvSpPr>
          <p:cNvPr id="252" name=" 252"/>
          <p:cNvSpPr/>
          <p:nvPr/>
        </p:nvSpPr>
        <p:spPr>
          <a:xfrm>
            <a:off x="3063240" y="2658745"/>
            <a:ext cx="1584960" cy="1341120"/>
          </a:xfrm>
          <a:prstGeom prst="mathPlus">
            <a:avLst>
              <a:gd name="adj1" fmla="val 922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solidFill>
                <a:srgbClr val="FFFFFF"/>
              </a:solidFill>
            </a:endParaRPr>
          </a:p>
        </p:txBody>
      </p:sp>
      <p:pic>
        <p:nvPicPr>
          <p:cNvPr id="8" name="图片 7" descr="QQ图片201705220944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16475" y="2154555"/>
            <a:ext cx="2330450" cy="2350135"/>
          </a:xfrm>
          <a:prstGeom prst="rect">
            <a:avLst/>
          </a:prstGeom>
        </p:spPr>
      </p:pic>
      <p:sp>
        <p:nvSpPr>
          <p:cNvPr id="9" name="右箭头 8"/>
          <p:cNvSpPr/>
          <p:nvPr/>
        </p:nvSpPr>
        <p:spPr>
          <a:xfrm>
            <a:off x="7620000" y="3108960"/>
            <a:ext cx="1569720" cy="64008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" name="内容占位符 9" descr="QQ图片20170522093449"/>
          <p:cNvPicPr>
            <a:picLocks noGrp="1" noChangeAspect="1"/>
          </p:cNvPicPr>
          <p:nvPr>
            <p:ph idx="1"/>
          </p:nvPr>
        </p:nvPicPr>
        <p:blipFill>
          <a:blip r:embed="rId5">
            <a:clrChange>
              <a:clrFrom>
                <a:srgbClr val="FBFBFB">
                  <a:alpha val="100000"/>
                </a:srgbClr>
              </a:clrFrom>
              <a:clrTo>
                <a:srgbClr val="FBFBFB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016365" y="1924685"/>
            <a:ext cx="3062605" cy="2580005"/>
          </a:xfrm>
          <a:prstGeom prst="rect">
            <a:avLst/>
          </a:prstGeom>
        </p:spPr>
      </p:pic>
      <p:sp>
        <p:nvSpPr>
          <p:cNvPr id="11" name="文本框 10"/>
          <p:cNvSpPr txBox="1"/>
          <p:nvPr/>
        </p:nvSpPr>
        <p:spPr>
          <a:xfrm>
            <a:off x="693420" y="4796155"/>
            <a:ext cx="2087880" cy="7505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b="1">
                <a:solidFill>
                  <a:schemeClr val="accent1"/>
                </a:solidFill>
                <a:latin typeface="Comic Sans MS" panose="030F0702030302020204" charset="0"/>
              </a:rPr>
              <a:t>basket</a:t>
            </a:r>
          </a:p>
        </p:txBody>
      </p:sp>
      <p:sp>
        <p:nvSpPr>
          <p:cNvPr id="12" name="文本框 11"/>
          <p:cNvSpPr txBox="1"/>
          <p:nvPr/>
        </p:nvSpPr>
        <p:spPr>
          <a:xfrm>
            <a:off x="4975860" y="4918075"/>
            <a:ext cx="2011680" cy="7505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0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omic Sans MS" panose="030F0702030302020204" charset="0"/>
              </a:rPr>
              <a:t>ball</a:t>
            </a:r>
          </a:p>
        </p:txBody>
      </p:sp>
      <p:sp>
        <p:nvSpPr>
          <p:cNvPr id="13" name="文本框 12"/>
          <p:cNvSpPr txBox="1"/>
          <p:nvPr/>
        </p:nvSpPr>
        <p:spPr>
          <a:xfrm>
            <a:off x="8884920" y="4918075"/>
            <a:ext cx="3336925" cy="8820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800" b="1">
                <a:solidFill>
                  <a:srgbClr val="FF0000"/>
                </a:solidFill>
                <a:latin typeface="Comic Sans MS" panose="030F0702030302020204" charset="0"/>
              </a:rPr>
              <a:t>basketball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2" grpId="0" animBg="1"/>
      <p:bldP spid="9" grpId="0" animBg="1"/>
      <p:bldP spid="11" grpId="0"/>
      <p:bldP spid="12" grpId="0"/>
      <p:bldP spid="1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内容占位符 3" descr="QQ图片20170522091054"/>
          <p:cNvPicPr>
            <a:picLocks noGrp="1" noChangeAspect="1"/>
          </p:cNvPicPr>
          <p:nvPr>
            <p:ph idx="1"/>
          </p:nvPr>
        </p:nvPicPr>
        <p:blipFill>
          <a:blip r:embed="rId5"/>
          <a:stretch>
            <a:fillRect/>
          </a:stretch>
        </p:blipFill>
        <p:spPr>
          <a:xfrm>
            <a:off x="1207135" y="1398270"/>
            <a:ext cx="9142095" cy="5363210"/>
          </a:xfrm>
          <a:prstGeom prst="rect">
            <a:avLst/>
          </a:prstGeom>
        </p:spPr>
      </p:pic>
      <p:sp>
        <p:nvSpPr>
          <p:cNvPr id="6" name="圆角矩形标注 5"/>
          <p:cNvSpPr/>
          <p:nvPr/>
        </p:nvSpPr>
        <p:spPr>
          <a:xfrm>
            <a:off x="861695" y="1652270"/>
            <a:ext cx="4947285" cy="1266190"/>
          </a:xfrm>
          <a:prstGeom prst="wedgeRoundRectCallou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CN" sz="3200" b="1">
                <a:solidFill>
                  <a:srgbClr val="0070C0"/>
                </a:solidFill>
                <a:latin typeface="Comic Sans MS" panose="030F0702030302020204" charset="0"/>
              </a:rPr>
              <a:t>There are</a:t>
            </a:r>
            <a:r>
              <a:rPr lang="en-US" altLang="zh-CN" sz="3200" b="1">
                <a:solidFill>
                  <a:schemeClr val="tx1">
                    <a:lumMod val="50000"/>
                  </a:schemeClr>
                </a:solidFill>
                <a:latin typeface="Comic Sans MS" panose="030F0702030302020204" charset="0"/>
              </a:rPr>
              <a:t> ___ ______ under my desk.</a:t>
            </a:r>
          </a:p>
        </p:txBody>
      </p:sp>
      <p:sp>
        <p:nvSpPr>
          <p:cNvPr id="7" name="椭圆 6"/>
          <p:cNvSpPr/>
          <p:nvPr/>
        </p:nvSpPr>
        <p:spPr>
          <a:xfrm>
            <a:off x="2286000" y="4375150"/>
            <a:ext cx="1082040" cy="914400"/>
          </a:xfrm>
          <a:prstGeom prst="ellipse">
            <a:avLst/>
          </a:prstGeom>
          <a:noFill/>
          <a:ln w="28575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0000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椭圆 7"/>
          <p:cNvSpPr/>
          <p:nvPr/>
        </p:nvSpPr>
        <p:spPr>
          <a:xfrm>
            <a:off x="3368040" y="3970020"/>
            <a:ext cx="1219200" cy="1203325"/>
          </a:xfrm>
          <a:prstGeom prst="ellipse">
            <a:avLst/>
          </a:prstGeom>
          <a:noFill/>
          <a:ln w="28575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0000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3" name="new_1l2_m8u2a2">
            <a:hlinkClick r:id="" action="ppaction://media"/>
          </p:cNvPr>
          <p:cNvPicPr/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st="10100" end="17656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995035" y="6116955"/>
            <a:ext cx="412750" cy="412750"/>
          </a:xfrm>
          <a:prstGeom prst="rect">
            <a:avLst/>
          </a:prstGeom>
        </p:spPr>
      </p:pic>
      <p:sp>
        <p:nvSpPr>
          <p:cNvPr id="5" name="标题 1"/>
          <p:cNvSpPr>
            <a:spLocks noGrp="1"/>
          </p:cNvSpPr>
          <p:nvPr/>
        </p:nvSpPr>
        <p:spPr>
          <a:xfrm>
            <a:off x="1207135" y="579120"/>
            <a:ext cx="7332980" cy="8191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accent1"/>
                </a:solidFill>
                <a:latin typeface="黑体" panose="02010609060101010101" pitchFamily="49" charset="-122"/>
                <a:ea typeface="黑体" panose="02010609060101010101" pitchFamily="49" charset="-122"/>
                <a:cs typeface="+mj-cs"/>
              </a:defRPr>
            </a:lvl1pPr>
          </a:lstStyle>
          <a:p>
            <a:r>
              <a:rPr lang="en-US" altLang="zh-CN" sz="4000" b="1">
                <a:latin typeface="Comic Sans MS" panose="030F0702030302020204" charset="0"/>
              </a:rPr>
              <a:t>Where are the footballs?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3869509" y="1779905"/>
            <a:ext cx="286575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 dirty="0">
                <a:solidFill>
                  <a:schemeClr val="tx1">
                    <a:lumMod val="50000"/>
                  </a:schemeClr>
                </a:solidFill>
                <a:latin typeface="Comic Sans MS" panose="030F0702030302020204" charset="0"/>
                <a:sym typeface="+mn-ea"/>
              </a:rPr>
              <a:t>two footballs</a:t>
            </a:r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826B6494-8D0C-981B-F183-2D977A22D761}"/>
              </a:ext>
            </a:extLst>
          </p:cNvPr>
          <p:cNvSpPr txBox="1"/>
          <p:nvPr/>
        </p:nvSpPr>
        <p:spPr>
          <a:xfrm>
            <a:off x="3335655" y="5194935"/>
            <a:ext cx="286575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 dirty="0">
                <a:solidFill>
                  <a:schemeClr val="tx1">
                    <a:lumMod val="50000"/>
                  </a:schemeClr>
                </a:solidFill>
                <a:latin typeface="Comic Sans MS" panose="030F0702030302020204" charset="0"/>
                <a:sym typeface="+mn-ea"/>
              </a:rPr>
              <a:t>two footballs</a:t>
            </a: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F7537D06-FFE1-0309-43D3-BE4A94D67412}"/>
              </a:ext>
            </a:extLst>
          </p:cNvPr>
          <p:cNvSpPr/>
          <p:nvPr/>
        </p:nvSpPr>
        <p:spPr>
          <a:xfrm>
            <a:off x="1205308" y="2385060"/>
            <a:ext cx="4789727" cy="49974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5" fill="hold" display="1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9" grpId="0"/>
      <p:bldP spid="2" grpId="0"/>
      <p:bldP spid="10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内容占位符 3" descr="QQ图片20170522091041"/>
          <p:cNvPicPr>
            <a:picLocks noGrp="1" noChangeAspect="1"/>
          </p:cNvPicPr>
          <p:nvPr>
            <p:ph idx="1"/>
          </p:nvPr>
        </p:nvPicPr>
        <p:blipFill>
          <a:blip r:embed="rId5"/>
          <a:stretch>
            <a:fillRect/>
          </a:stretch>
        </p:blipFill>
        <p:spPr>
          <a:xfrm>
            <a:off x="1500505" y="1525270"/>
            <a:ext cx="8988425" cy="5102860"/>
          </a:xfrm>
          <a:prstGeom prst="rect">
            <a:avLst/>
          </a:prstGeom>
        </p:spPr>
      </p:pic>
      <p:sp>
        <p:nvSpPr>
          <p:cNvPr id="6" name="圆角矩形标注 5"/>
          <p:cNvSpPr/>
          <p:nvPr/>
        </p:nvSpPr>
        <p:spPr>
          <a:xfrm>
            <a:off x="7034530" y="1610360"/>
            <a:ext cx="4239260" cy="1569085"/>
          </a:xfrm>
          <a:prstGeom prst="wedgeRoundRectCallou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altLang="zh-CN" sz="3200" b="1">
              <a:solidFill>
                <a:schemeClr val="tx1">
                  <a:lumMod val="50000"/>
                </a:schemeClr>
              </a:solidFill>
              <a:latin typeface="Comic Sans MS" panose="030F0702030302020204" charset="0"/>
            </a:endParaRPr>
          </a:p>
        </p:txBody>
      </p:sp>
      <p:sp>
        <p:nvSpPr>
          <p:cNvPr id="7" name="椭圆 6"/>
          <p:cNvSpPr/>
          <p:nvPr/>
        </p:nvSpPr>
        <p:spPr>
          <a:xfrm>
            <a:off x="8975090" y="4471035"/>
            <a:ext cx="1981200" cy="2270760"/>
          </a:xfrm>
          <a:prstGeom prst="ellipse">
            <a:avLst/>
          </a:prstGeom>
          <a:noFill/>
          <a:ln w="19050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3" name="new_1l2_m8u2a2">
            <a:hlinkClick r:id="" action="ppaction://media"/>
          </p:cNvPr>
          <p:cNvPicPr/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st="15702" end="12308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956290" y="5937250"/>
            <a:ext cx="412750" cy="412750"/>
          </a:xfrm>
          <a:prstGeom prst="rect">
            <a:avLst/>
          </a:prstGeom>
        </p:spPr>
      </p:pic>
      <p:sp>
        <p:nvSpPr>
          <p:cNvPr id="5" name="标题 1"/>
          <p:cNvSpPr>
            <a:spLocks noGrp="1"/>
          </p:cNvSpPr>
          <p:nvPr/>
        </p:nvSpPr>
        <p:spPr>
          <a:xfrm>
            <a:off x="815975" y="537210"/>
            <a:ext cx="7332980" cy="8191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accent1"/>
                </a:solidFill>
                <a:latin typeface="黑体" panose="02010609060101010101" pitchFamily="49" charset="-122"/>
                <a:ea typeface="黑体" panose="02010609060101010101" pitchFamily="49" charset="-122"/>
                <a:cs typeface="+mj-cs"/>
              </a:defRPr>
            </a:lvl1pPr>
          </a:lstStyle>
          <a:p>
            <a:r>
              <a:rPr lang="en-US" altLang="zh-CN" sz="4000" b="1">
                <a:latin typeface="Comic Sans MS" panose="030F0702030302020204" charset="0"/>
              </a:rPr>
              <a:t>Where are the footballs?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7085965" y="1610360"/>
            <a:ext cx="4136390" cy="15684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 b="1">
                <a:solidFill>
                  <a:srgbClr val="0070C0"/>
                </a:solidFill>
                <a:latin typeface="Comic Sans MS" panose="030F0702030302020204" charset="0"/>
                <a:sym typeface="+mn-ea"/>
              </a:rPr>
              <a:t>There are</a:t>
            </a:r>
            <a:r>
              <a:rPr lang="en-US" altLang="zh-CN" sz="3200" b="1">
                <a:solidFill>
                  <a:schemeClr val="tx1">
                    <a:lumMod val="50000"/>
                  </a:schemeClr>
                </a:solidFill>
                <a:latin typeface="Comic Sans MS" panose="030F0702030302020204" charset="0"/>
                <a:sym typeface="+mn-ea"/>
              </a:rPr>
              <a:t> ______________________________.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7034530" y="2102485"/>
            <a:ext cx="4368800" cy="1076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 b="1">
                <a:solidFill>
                  <a:schemeClr val="tx1">
                    <a:lumMod val="50000"/>
                  </a:schemeClr>
                </a:solidFill>
                <a:latin typeface="Comic Sans MS" panose="030F0702030302020204" charset="0"/>
                <a:sym typeface="+mn-ea"/>
              </a:rPr>
              <a:t>two footballs under my desk, too.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1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9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QQ图片2017052209345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7555" y="1489075"/>
            <a:ext cx="3836035" cy="3253105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6294120" y="2988310"/>
            <a:ext cx="2682240" cy="8820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800" b="1">
                <a:solidFill>
                  <a:schemeClr val="tx2">
                    <a:lumMod val="50000"/>
                  </a:schemeClr>
                </a:solidFill>
                <a:latin typeface="Comic Sans MS" panose="030F0702030302020204" charset="0"/>
              </a:rPr>
              <a:t>football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内容占位符 3" descr="QQ图片20170522094401"/>
          <p:cNvPicPr>
            <a:picLocks noGrp="1" noChangeAspect="1"/>
          </p:cNvPicPr>
          <p:nvPr>
            <p:ph idx="1"/>
          </p:nvPr>
        </p:nvPicPr>
        <p:blipFill>
          <a:blip r:embed="rId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17778"/>
          <a:stretch>
            <a:fillRect/>
          </a:stretch>
        </p:blipFill>
        <p:spPr>
          <a:xfrm>
            <a:off x="33655" y="1454785"/>
            <a:ext cx="3101340" cy="3209925"/>
          </a:xfrm>
          <a:prstGeom prst="rect">
            <a:avLst/>
          </a:prstGeom>
        </p:spPr>
      </p:pic>
      <p:sp>
        <p:nvSpPr>
          <p:cNvPr id="252" name=" 252"/>
          <p:cNvSpPr/>
          <p:nvPr/>
        </p:nvSpPr>
        <p:spPr>
          <a:xfrm>
            <a:off x="3134995" y="2613660"/>
            <a:ext cx="1783080" cy="1630680"/>
          </a:xfrm>
          <a:prstGeom prst="mathPlus">
            <a:avLst>
              <a:gd name="adj1" fmla="val 922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solidFill>
                <a:srgbClr val="FFFFFF"/>
              </a:solidFill>
            </a:endParaRPr>
          </a:p>
        </p:txBody>
      </p:sp>
      <p:pic>
        <p:nvPicPr>
          <p:cNvPr id="8" name="图片 7" descr="QQ图片201705220944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18075" y="2314575"/>
            <a:ext cx="2330450" cy="2350135"/>
          </a:xfrm>
          <a:prstGeom prst="rect">
            <a:avLst/>
          </a:prstGeom>
        </p:spPr>
      </p:pic>
      <p:sp>
        <p:nvSpPr>
          <p:cNvPr id="9" name="右箭头 8"/>
          <p:cNvSpPr/>
          <p:nvPr/>
        </p:nvSpPr>
        <p:spPr>
          <a:xfrm>
            <a:off x="7513320" y="3108960"/>
            <a:ext cx="1569720" cy="64008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5" name="图片 4" descr="QQ图片20170522093457"/>
          <p:cNvPicPr>
            <a:picLocks noChangeAspect="1"/>
          </p:cNvPicPr>
          <p:nvPr/>
        </p:nvPicPr>
        <p:blipFill>
          <a:blip r:embed="rId5">
            <a:clrChange>
              <a:clrFrom>
                <a:srgbClr val="FBFBFB">
                  <a:alpha val="100000"/>
                </a:srgbClr>
              </a:clrFrom>
              <a:clrTo>
                <a:srgbClr val="FBFBFB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910955" y="2245995"/>
            <a:ext cx="2789555" cy="2366010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731520" y="4870450"/>
            <a:ext cx="2179320" cy="7505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b="1">
                <a:latin typeface="Comic Sans MS" panose="030F0702030302020204" charset="0"/>
              </a:rPr>
              <a:t>foot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4968240" y="4975860"/>
            <a:ext cx="1920240" cy="7505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000" b="1">
                <a:latin typeface="Comic Sans MS" panose="030F0702030302020204" charset="0"/>
              </a:rPr>
              <a:t>ball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9235440" y="4869180"/>
            <a:ext cx="2590800" cy="8820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800" b="1">
                <a:solidFill>
                  <a:srgbClr val="FF0000"/>
                </a:solidFill>
                <a:latin typeface="Comic Sans MS" panose="030F0702030302020204" charset="0"/>
              </a:rPr>
              <a:t>football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2" grpId="0" animBg="1"/>
      <p:bldP spid="9" grpId="0" animBg="1"/>
      <p:bldP spid="6" grpId="0"/>
      <p:bldP spid="7" grpId="0"/>
      <p:bldP spid="1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>
            <a:lum bright="-6000" contrast="30000"/>
          </a:blip>
          <a:srcRect l="30208" t="31420" r="29232" b="46474"/>
          <a:stretch>
            <a:fillRect/>
          </a:stretch>
        </p:blipFill>
        <p:spPr>
          <a:xfrm>
            <a:off x="1478915" y="3916045"/>
            <a:ext cx="9635490" cy="2954020"/>
          </a:xfrm>
          <a:prstGeom prst="rect">
            <a:avLst/>
          </a:prstGeom>
        </p:spPr>
      </p:pic>
      <p:pic>
        <p:nvPicPr>
          <p:cNvPr id="1536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57325" y="363855"/>
            <a:ext cx="9079865" cy="357060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89218" y="30163"/>
            <a:ext cx="2886075" cy="512763"/>
          </a:xfrm>
          <a:prstGeom prst="rect">
            <a:avLst/>
          </a:prstGeom>
          <a:solidFill>
            <a:srgbClr val="FFFF00"/>
          </a:solidFill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3200" b="1" i="1" u="none" strike="noStrike" kern="120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Look and say</a:t>
            </a:r>
          </a:p>
        </p:txBody>
      </p:sp>
      <p:cxnSp>
        <p:nvCxnSpPr>
          <p:cNvPr id="2" name="直接箭头连接符 1"/>
          <p:cNvCxnSpPr/>
          <p:nvPr/>
        </p:nvCxnSpPr>
        <p:spPr>
          <a:xfrm>
            <a:off x="3573780" y="1188720"/>
            <a:ext cx="2691765" cy="1734820"/>
          </a:xfrm>
          <a:prstGeom prst="straightConnector1">
            <a:avLst/>
          </a:prstGeom>
          <a:ln w="31750">
            <a:solidFill>
              <a:srgbClr val="FF0000"/>
            </a:solidFill>
            <a:tailEnd type="arrow" w="med" len="med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37901" name="Text Box 13"/>
          <p:cNvSpPr txBox="1"/>
          <p:nvPr/>
        </p:nvSpPr>
        <p:spPr>
          <a:xfrm>
            <a:off x="288925" y="580390"/>
            <a:ext cx="2911475" cy="82994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lvl="0" indent="0" algn="ctr" eaLnBrk="1" hangingPunct="1">
              <a:spcBef>
                <a:spcPct val="50000"/>
              </a:spcBef>
              <a:buNone/>
            </a:pPr>
            <a:r>
              <a:rPr lang="en-US" altLang="zh-CN" sz="2400" dirty="0">
                <a:latin typeface="Comic Sans MS" panose="030F0702030302020204" pitchFamily="66" charset="0"/>
                <a:cs typeface="Comic Sans MS" panose="030F0702030302020204" pitchFamily="66" charset="0"/>
              </a:rPr>
              <a:t>a pair of green shorts</a:t>
            </a:r>
          </a:p>
        </p:txBody>
      </p:sp>
      <p:sp>
        <p:nvSpPr>
          <p:cNvPr id="4" name="Text Box 13"/>
          <p:cNvSpPr txBox="1"/>
          <p:nvPr/>
        </p:nvSpPr>
        <p:spPr>
          <a:xfrm>
            <a:off x="-262255" y="1614170"/>
            <a:ext cx="2911475" cy="82994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lvl="0" indent="0" algn="ctr" eaLnBrk="1" hangingPunct="1">
              <a:spcBef>
                <a:spcPct val="50000"/>
              </a:spcBef>
              <a:buNone/>
            </a:pPr>
            <a:r>
              <a:rPr lang="en-US" altLang="zh-CN" sz="2400" dirty="0">
                <a:latin typeface="Comic Sans MS" panose="030F0702030302020204" pitchFamily="66" charset="0"/>
                <a:cs typeface="Comic Sans MS" panose="030F0702030302020204" pitchFamily="66" charset="0"/>
              </a:rPr>
              <a:t>a pair of blue socks</a:t>
            </a:r>
          </a:p>
        </p:txBody>
      </p:sp>
      <p:cxnSp>
        <p:nvCxnSpPr>
          <p:cNvPr id="6" name="直接箭头连接符 5"/>
          <p:cNvCxnSpPr>
            <a:stCxn id="4" idx="3"/>
          </p:cNvCxnSpPr>
          <p:nvPr/>
        </p:nvCxnSpPr>
        <p:spPr>
          <a:xfrm>
            <a:off x="2649220" y="2029460"/>
            <a:ext cx="3652520" cy="1333500"/>
          </a:xfrm>
          <a:prstGeom prst="straightConnector1">
            <a:avLst/>
          </a:prstGeom>
          <a:ln w="31750">
            <a:solidFill>
              <a:srgbClr val="FF0000"/>
            </a:solidFill>
            <a:tailEnd type="arrow" w="med" len="med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10" name="圆角矩形 9"/>
          <p:cNvSpPr/>
          <p:nvPr/>
        </p:nvSpPr>
        <p:spPr>
          <a:xfrm>
            <a:off x="4218305" y="4479290"/>
            <a:ext cx="1651635" cy="340360"/>
          </a:xfrm>
          <a:prstGeom prst="roundRect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圆角矩形 6"/>
          <p:cNvSpPr/>
          <p:nvPr/>
        </p:nvSpPr>
        <p:spPr>
          <a:xfrm>
            <a:off x="4561840" y="4849495"/>
            <a:ext cx="787400" cy="340360"/>
          </a:xfrm>
          <a:prstGeom prst="roundRect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圆角矩形 7"/>
          <p:cNvSpPr/>
          <p:nvPr/>
        </p:nvSpPr>
        <p:spPr>
          <a:xfrm>
            <a:off x="7674610" y="4949825"/>
            <a:ext cx="417830" cy="340360"/>
          </a:xfrm>
          <a:prstGeom prst="roundRect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圆角矩形 8"/>
          <p:cNvSpPr/>
          <p:nvPr/>
        </p:nvSpPr>
        <p:spPr>
          <a:xfrm>
            <a:off x="6887210" y="5315585"/>
            <a:ext cx="787400" cy="274955"/>
          </a:xfrm>
          <a:prstGeom prst="roundRect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12" name="直接箭头连接符 11"/>
          <p:cNvCxnSpPr/>
          <p:nvPr/>
        </p:nvCxnSpPr>
        <p:spPr>
          <a:xfrm flipV="1">
            <a:off x="4015105" y="2378075"/>
            <a:ext cx="2127885" cy="464820"/>
          </a:xfrm>
          <a:prstGeom prst="straightConnector1">
            <a:avLst/>
          </a:prstGeom>
          <a:ln w="31750">
            <a:solidFill>
              <a:srgbClr val="FF0000"/>
            </a:solidFill>
            <a:tailEnd type="arrow" w="med" len="med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13" name="Text Box 13"/>
          <p:cNvSpPr txBox="1"/>
          <p:nvPr/>
        </p:nvSpPr>
        <p:spPr>
          <a:xfrm>
            <a:off x="260985" y="3362960"/>
            <a:ext cx="3312795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lvl="0" indent="0" algn="ctr" eaLnBrk="1" hangingPunct="1">
              <a:spcBef>
                <a:spcPct val="50000"/>
              </a:spcBef>
              <a:buNone/>
            </a:pPr>
            <a:r>
              <a:rPr lang="en-US" altLang="zh-CN" sz="2400" dirty="0">
                <a:latin typeface="Comic Sans MS" panose="030F0702030302020204" pitchFamily="66" charset="0"/>
                <a:cs typeface="Comic Sans MS" panose="030F0702030302020204" pitchFamily="66" charset="0"/>
              </a:rPr>
              <a:t>a pair of blue shoes</a:t>
            </a:r>
          </a:p>
        </p:txBody>
      </p:sp>
      <p:cxnSp>
        <p:nvCxnSpPr>
          <p:cNvPr id="14" name="直接箭头连接符 13"/>
          <p:cNvCxnSpPr/>
          <p:nvPr/>
        </p:nvCxnSpPr>
        <p:spPr>
          <a:xfrm flipV="1">
            <a:off x="4425950" y="3602990"/>
            <a:ext cx="1690370" cy="116205"/>
          </a:xfrm>
          <a:prstGeom prst="straightConnector1">
            <a:avLst/>
          </a:prstGeom>
          <a:ln w="31750">
            <a:solidFill>
              <a:srgbClr val="FF0000"/>
            </a:solidFill>
            <a:tailEnd type="arrow" w="med" len="med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15" name="Text Box 13"/>
          <p:cNvSpPr txBox="1"/>
          <p:nvPr/>
        </p:nvSpPr>
        <p:spPr>
          <a:xfrm>
            <a:off x="8709660" y="949960"/>
            <a:ext cx="3482340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lvl="0" indent="0" algn="ctr" eaLnBrk="1" hangingPunct="1">
              <a:spcBef>
                <a:spcPct val="50000"/>
              </a:spcBef>
              <a:buNone/>
            </a:pPr>
            <a:r>
              <a:rPr lang="en-US" altLang="zh-CN" sz="2400" dirty="0">
                <a:latin typeface="Comic Sans MS" panose="030F0702030302020204" pitchFamily="66" charset="0"/>
                <a:cs typeface="Comic Sans MS" panose="030F0702030302020204" pitchFamily="66" charset="0"/>
              </a:rPr>
              <a:t>a pair of yellow shorts</a:t>
            </a:r>
          </a:p>
        </p:txBody>
      </p:sp>
      <p:cxnSp>
        <p:nvCxnSpPr>
          <p:cNvPr id="16" name="直接箭头连接符 15"/>
          <p:cNvCxnSpPr/>
          <p:nvPr/>
        </p:nvCxnSpPr>
        <p:spPr>
          <a:xfrm flipH="1">
            <a:off x="5349240" y="1221740"/>
            <a:ext cx="2680970" cy="1701800"/>
          </a:xfrm>
          <a:prstGeom prst="straightConnector1">
            <a:avLst/>
          </a:prstGeom>
          <a:ln w="31750">
            <a:solidFill>
              <a:srgbClr val="00B0F0"/>
            </a:solidFill>
            <a:tailEnd type="arrow" w="med" len="med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17" name="Text Box 13"/>
          <p:cNvSpPr txBox="1"/>
          <p:nvPr/>
        </p:nvSpPr>
        <p:spPr>
          <a:xfrm>
            <a:off x="8883650" y="2029460"/>
            <a:ext cx="3482340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lvl="0" indent="0" algn="ctr" eaLnBrk="1" hangingPunct="1">
              <a:spcBef>
                <a:spcPct val="50000"/>
              </a:spcBef>
              <a:buNone/>
            </a:pPr>
            <a:r>
              <a:rPr lang="en-US" altLang="zh-CN" sz="2400" dirty="0">
                <a:latin typeface="Comic Sans MS" panose="030F0702030302020204" pitchFamily="66" charset="0"/>
                <a:cs typeface="Comic Sans MS" panose="030F0702030302020204" pitchFamily="66" charset="0"/>
              </a:rPr>
              <a:t>a pair of white socks</a:t>
            </a:r>
          </a:p>
        </p:txBody>
      </p:sp>
      <p:cxnSp>
        <p:nvCxnSpPr>
          <p:cNvPr id="18" name="直接箭头连接符 17"/>
          <p:cNvCxnSpPr/>
          <p:nvPr/>
        </p:nvCxnSpPr>
        <p:spPr>
          <a:xfrm flipH="1">
            <a:off x="5407025" y="1899920"/>
            <a:ext cx="3727450" cy="1386205"/>
          </a:xfrm>
          <a:prstGeom prst="straightConnector1">
            <a:avLst/>
          </a:prstGeom>
          <a:ln w="31750">
            <a:solidFill>
              <a:srgbClr val="00B0F0"/>
            </a:solidFill>
            <a:tailEnd type="arrow" w="med" len="med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20" name="直接箭头连接符 19"/>
          <p:cNvCxnSpPr/>
          <p:nvPr/>
        </p:nvCxnSpPr>
        <p:spPr>
          <a:xfrm flipH="1" flipV="1">
            <a:off x="5498465" y="2634615"/>
            <a:ext cx="2176145" cy="238760"/>
          </a:xfrm>
          <a:prstGeom prst="straightConnector1">
            <a:avLst/>
          </a:prstGeom>
          <a:ln w="31750">
            <a:solidFill>
              <a:srgbClr val="00B0F0"/>
            </a:solidFill>
            <a:tailEnd type="arrow" w="med" len="med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21" name="Text Box 13"/>
          <p:cNvSpPr txBox="1"/>
          <p:nvPr/>
        </p:nvSpPr>
        <p:spPr>
          <a:xfrm>
            <a:off x="8510270" y="3524250"/>
            <a:ext cx="3482340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lvl="0" indent="0" algn="ctr" eaLnBrk="1" hangingPunct="1">
              <a:spcBef>
                <a:spcPct val="50000"/>
              </a:spcBef>
              <a:buNone/>
            </a:pPr>
            <a:r>
              <a:rPr lang="en-US" altLang="zh-CN" sz="2400" dirty="0">
                <a:latin typeface="Comic Sans MS" panose="030F0702030302020204" pitchFamily="66" charset="0"/>
                <a:cs typeface="Comic Sans MS" panose="030F0702030302020204" pitchFamily="66" charset="0"/>
              </a:rPr>
              <a:t>a pair of red shoes</a:t>
            </a:r>
          </a:p>
        </p:txBody>
      </p:sp>
      <p:cxnSp>
        <p:nvCxnSpPr>
          <p:cNvPr id="22" name="直接箭头连接符 21"/>
          <p:cNvCxnSpPr/>
          <p:nvPr/>
        </p:nvCxnSpPr>
        <p:spPr>
          <a:xfrm flipH="1" flipV="1">
            <a:off x="5607050" y="3495040"/>
            <a:ext cx="1635760" cy="205740"/>
          </a:xfrm>
          <a:prstGeom prst="straightConnector1">
            <a:avLst/>
          </a:prstGeom>
          <a:ln w="31750">
            <a:solidFill>
              <a:srgbClr val="00B0F0"/>
            </a:solidFill>
            <a:tailEnd type="arrow" w="med" len="med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23" name="Text Box 13">
            <a:extLst>
              <a:ext uri="{FF2B5EF4-FFF2-40B4-BE49-F238E27FC236}">
                <a16:creationId xmlns:a16="http://schemas.microsoft.com/office/drawing/2014/main" id="{D1278EBC-7B77-33C5-2721-FB4B994856FB}"/>
              </a:ext>
            </a:extLst>
          </p:cNvPr>
          <p:cNvSpPr txBox="1"/>
          <p:nvPr/>
        </p:nvSpPr>
        <p:spPr>
          <a:xfrm>
            <a:off x="3200400" y="-104004"/>
            <a:ext cx="5509260" cy="830997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lvl="0" indent="0" algn="ctr" eaLnBrk="1" hangingPunct="1">
              <a:spcBef>
                <a:spcPct val="50000"/>
              </a:spcBef>
              <a:buNone/>
            </a:pPr>
            <a:r>
              <a:rPr lang="en-US" altLang="zh-CN" sz="4800" b="1" dirty="0">
                <a:solidFill>
                  <a:srgbClr val="FF0000"/>
                </a:solidFill>
                <a:latin typeface="Comic Sans MS" panose="030F0702030302020204" pitchFamily="66" charset="0"/>
                <a:cs typeface="Comic Sans MS" panose="030F0702030302020204" pitchFamily="66" charset="0"/>
              </a:rPr>
              <a:t>a pair of </a:t>
            </a:r>
            <a:r>
              <a:rPr lang="en-US" altLang="zh-CN" sz="2400" b="1" dirty="0">
                <a:solidFill>
                  <a:srgbClr val="FF0000"/>
                </a:solidFill>
                <a:latin typeface="Comic Sans MS" panose="030F0702030302020204" pitchFamily="66" charset="0"/>
                <a:cs typeface="Comic Sans MS" panose="030F0702030302020204" pitchFamily="66" charset="0"/>
              </a:rPr>
              <a:t>---</a:t>
            </a:r>
            <a:r>
              <a:rPr lang="zh-CN" altLang="en-US" sz="2400" b="1" dirty="0">
                <a:solidFill>
                  <a:srgbClr val="FF0000"/>
                </a:solidFill>
                <a:latin typeface="Comic Sans MS" panose="030F0702030302020204" pitchFamily="66" charset="0"/>
                <a:cs typeface="Comic Sans MS" panose="030F0702030302020204" pitchFamily="66" charset="0"/>
              </a:rPr>
              <a:t>一双</a:t>
            </a:r>
            <a:r>
              <a:rPr lang="en-US" altLang="zh-CN" sz="2400" b="1" dirty="0">
                <a:solidFill>
                  <a:srgbClr val="FF0000"/>
                </a:solidFill>
                <a:latin typeface="Comic Sans MS" panose="030F0702030302020204" pitchFamily="66" charset="0"/>
                <a:cs typeface="Comic Sans MS" panose="030F0702030302020204" pitchFamily="66" charset="0"/>
              </a:rPr>
              <a:t>/</a:t>
            </a:r>
            <a:r>
              <a:rPr lang="zh-CN" altLang="en-US" sz="2400" b="1" dirty="0">
                <a:solidFill>
                  <a:srgbClr val="FF0000"/>
                </a:solidFill>
                <a:latin typeface="Comic Sans MS" panose="030F0702030302020204" pitchFamily="66" charset="0"/>
                <a:cs typeface="Comic Sans MS" panose="030F0702030302020204" pitchFamily="66" charset="0"/>
              </a:rPr>
              <a:t>一条</a:t>
            </a:r>
            <a:endParaRPr lang="en-US" altLang="zh-CN" sz="2400" b="1" dirty="0">
              <a:solidFill>
                <a:srgbClr val="FF0000"/>
              </a:solidFill>
              <a:latin typeface="Comic Sans MS" panose="030F0702030302020204" pitchFamily="66" charset="0"/>
              <a:cs typeface="Comic Sans MS" panose="030F0702030302020204" pitchFamily="66" charset="0"/>
            </a:endParaRPr>
          </a:p>
        </p:txBody>
      </p:sp>
      <p:sp>
        <p:nvSpPr>
          <p:cNvPr id="24" name="Text Box 13">
            <a:extLst>
              <a:ext uri="{FF2B5EF4-FFF2-40B4-BE49-F238E27FC236}">
                <a16:creationId xmlns:a16="http://schemas.microsoft.com/office/drawing/2014/main" id="{C157A40C-2865-7E2D-C7A3-633F7C1418BB}"/>
              </a:ext>
            </a:extLst>
          </p:cNvPr>
          <p:cNvSpPr txBox="1"/>
          <p:nvPr/>
        </p:nvSpPr>
        <p:spPr>
          <a:xfrm>
            <a:off x="74295" y="2559651"/>
            <a:ext cx="3312795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lvl="0" indent="0" algn="ctr" eaLnBrk="1" hangingPunct="1">
              <a:spcBef>
                <a:spcPct val="50000"/>
              </a:spcBef>
              <a:buNone/>
            </a:pPr>
            <a:r>
              <a:rPr lang="en-US" altLang="zh-CN" sz="2400" dirty="0">
                <a:latin typeface="Comic Sans MS" panose="030F0702030302020204" pitchFamily="66" charset="0"/>
                <a:cs typeface="Comic Sans MS" panose="030F0702030302020204" pitchFamily="66" charset="0"/>
              </a:rPr>
              <a:t>a red shirt</a:t>
            </a:r>
          </a:p>
        </p:txBody>
      </p:sp>
      <p:sp>
        <p:nvSpPr>
          <p:cNvPr id="25" name="Text Box 13">
            <a:extLst>
              <a:ext uri="{FF2B5EF4-FFF2-40B4-BE49-F238E27FC236}">
                <a16:creationId xmlns:a16="http://schemas.microsoft.com/office/drawing/2014/main" id="{5A3C7CE9-39BB-7A68-EE6D-FC94358AA156}"/>
              </a:ext>
            </a:extLst>
          </p:cNvPr>
          <p:cNvSpPr txBox="1"/>
          <p:nvPr/>
        </p:nvSpPr>
        <p:spPr>
          <a:xfrm>
            <a:off x="8804911" y="2748915"/>
            <a:ext cx="2234502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lvl="0" indent="0" algn="ctr" eaLnBrk="1" hangingPunct="1">
              <a:spcBef>
                <a:spcPct val="50000"/>
              </a:spcBef>
              <a:buNone/>
            </a:pPr>
            <a:r>
              <a:rPr lang="en-US" altLang="zh-CN" sz="2400" dirty="0">
                <a:latin typeface="Comic Sans MS" panose="030F0702030302020204" pitchFamily="66" charset="0"/>
                <a:cs typeface="Comic Sans MS" panose="030F0702030302020204" pitchFamily="66" charset="0"/>
              </a:rPr>
              <a:t>a blue shirt</a:t>
            </a:r>
          </a:p>
        </p:txBody>
      </p:sp>
      <p:sp>
        <p:nvSpPr>
          <p:cNvPr id="26" name="Text Box 13">
            <a:extLst>
              <a:ext uri="{FF2B5EF4-FFF2-40B4-BE49-F238E27FC236}">
                <a16:creationId xmlns:a16="http://schemas.microsoft.com/office/drawing/2014/main" id="{3672107B-E4A5-C1E1-B049-3E371C240A8E}"/>
              </a:ext>
            </a:extLst>
          </p:cNvPr>
          <p:cNvSpPr txBox="1"/>
          <p:nvPr/>
        </p:nvSpPr>
        <p:spPr>
          <a:xfrm>
            <a:off x="6351945" y="4083422"/>
            <a:ext cx="1857930" cy="92333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lvl="0" indent="0" algn="ctr" eaLnBrk="1" hangingPunct="1">
              <a:spcBef>
                <a:spcPct val="50000"/>
              </a:spcBef>
              <a:buNone/>
            </a:pPr>
            <a:r>
              <a:rPr lang="en-US" altLang="zh-CN" sz="5400" b="1" dirty="0">
                <a:latin typeface="Comic Sans MS" panose="030F0702030302020204" pitchFamily="66" charset="0"/>
                <a:cs typeface="Comic Sans MS" panose="030F0702030302020204" pitchFamily="66" charset="0"/>
              </a:rPr>
              <a:t>It’s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901" grpId="0"/>
      <p:bldP spid="37901" grpId="1"/>
      <p:bldP spid="4" grpId="0"/>
      <p:bldP spid="4" grpId="1"/>
      <p:bldP spid="10" grpId="0" bldLvl="0" animBg="1"/>
      <p:bldP spid="10" grpId="1" animBg="1"/>
      <p:bldP spid="7" grpId="0" bldLvl="0" animBg="1"/>
      <p:bldP spid="7" grpId="1" animBg="1"/>
      <p:bldP spid="8" grpId="0" bldLvl="0" animBg="1"/>
      <p:bldP spid="8" grpId="1" animBg="1"/>
      <p:bldP spid="9" grpId="0" bldLvl="0" animBg="1"/>
      <p:bldP spid="9" grpId="1" animBg="1"/>
      <p:bldP spid="13" grpId="0"/>
      <p:bldP spid="13" grpId="1"/>
      <p:bldP spid="15" grpId="0"/>
      <p:bldP spid="15" grpId="1"/>
      <p:bldP spid="17" grpId="0"/>
      <p:bldP spid="17" grpId="1"/>
      <p:bldP spid="21" grpId="0"/>
      <p:bldP spid="21" grpId="1"/>
      <p:bldP spid="23" grpId="0"/>
      <p:bldP spid="23" grpId="1"/>
      <p:bldP spid="24" grpId="0"/>
      <p:bldP spid="24" grpId="1"/>
      <p:bldP spid="25" grpId="0"/>
      <p:bldP spid="25" grpId="1"/>
      <p:bldP spid="26" grpId="0"/>
      <p:bldP spid="26" grpId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15212" y="79375"/>
            <a:ext cx="2160037" cy="819150"/>
          </a:xfrm>
        </p:spPr>
        <p:txBody>
          <a:bodyPr>
            <a:normAutofit fontScale="90000"/>
          </a:bodyPr>
          <a:lstStyle/>
          <a:p>
            <a:r>
              <a:rPr lang="en-US" altLang="zh-CN" b="1" dirty="0"/>
              <a:t>Whose feet?</a:t>
            </a:r>
            <a:endParaRPr lang="zh-CN" altLang="en-US" b="1" dirty="0"/>
          </a:p>
        </p:txBody>
      </p:sp>
      <p:pic>
        <p:nvPicPr>
          <p:cNvPr id="4" name="内容占位符 3"/>
          <p:cNvPicPr>
            <a:picLocks noGrp="1" noChangeAspect="1"/>
          </p:cNvPicPr>
          <p:nvPr>
            <p:ph idx="1"/>
          </p:nvPr>
        </p:nvPicPr>
        <p:blipFill>
          <a:blip r:embed="rId3"/>
          <a:srcRect l="23527" t="9972" r="20118" b="19495"/>
          <a:stretch>
            <a:fillRect/>
          </a:stretch>
        </p:blipFill>
        <p:spPr>
          <a:xfrm>
            <a:off x="2205355" y="890905"/>
            <a:ext cx="7781290" cy="5478145"/>
          </a:xfrm>
          <a:prstGeom prst="rect">
            <a:avLst/>
          </a:prstGeom>
        </p:spPr>
      </p:pic>
      <p:sp>
        <p:nvSpPr>
          <p:cNvPr id="7" name="椭圆 6"/>
          <p:cNvSpPr/>
          <p:nvPr/>
        </p:nvSpPr>
        <p:spPr>
          <a:xfrm>
            <a:off x="3339465" y="3446145"/>
            <a:ext cx="941070" cy="779145"/>
          </a:xfrm>
          <a:prstGeom prst="ellipse">
            <a:avLst/>
          </a:prstGeom>
          <a:noFill/>
          <a:ln w="38100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文本框 2"/>
          <p:cNvSpPr txBox="1"/>
          <p:nvPr/>
        </p:nvSpPr>
        <p:spPr>
          <a:xfrm>
            <a:off x="2336165" y="2830195"/>
            <a:ext cx="1427480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b="1">
                <a:solidFill>
                  <a:srgbClr val="002060"/>
                </a:solidFill>
                <a:latin typeface="Comic Sans MS" panose="030F0702030302020204" charset="0"/>
                <a:cs typeface="Comic Sans MS" panose="030F0702030302020204" charset="0"/>
              </a:rPr>
              <a:t>feet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内容占位符 3" descr="QQ图片20170522091027"/>
          <p:cNvPicPr>
            <a:picLocks noGrp="1" noChangeAspect="1"/>
          </p:cNvPicPr>
          <p:nvPr>
            <p:ph idx="1"/>
          </p:nvPr>
        </p:nvPicPr>
        <p:blipFill>
          <a:blip r:embed="rId9"/>
          <a:stretch>
            <a:fillRect/>
          </a:stretch>
        </p:blipFill>
        <p:spPr>
          <a:xfrm>
            <a:off x="1809750" y="782320"/>
            <a:ext cx="8908415" cy="5635625"/>
          </a:xfrm>
          <a:prstGeom prst="rect">
            <a:avLst/>
          </a:prstGeom>
        </p:spPr>
      </p:pic>
      <p:sp>
        <p:nvSpPr>
          <p:cNvPr id="6" name="圆角矩形标注 5"/>
          <p:cNvSpPr/>
          <p:nvPr/>
        </p:nvSpPr>
        <p:spPr>
          <a:xfrm>
            <a:off x="172720" y="316230"/>
            <a:ext cx="4982210" cy="1153795"/>
          </a:xfrm>
          <a:prstGeom prst="wedgeRoundRectCallou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CN" sz="3200" b="1">
                <a:solidFill>
                  <a:schemeClr val="tx1">
                    <a:lumMod val="50000"/>
                  </a:schemeClr>
                </a:solidFill>
                <a:latin typeface="Comic Sans MS" panose="030F0702030302020204" charset="0"/>
              </a:rPr>
              <a:t>Lingling, </a:t>
            </a:r>
            <a:r>
              <a:rPr lang="en-US" altLang="zh-CN" sz="3200" b="1">
                <a:solidFill>
                  <a:srgbClr val="0070C0"/>
                </a:solidFill>
                <a:latin typeface="Comic Sans MS" panose="030F0702030302020204" charset="0"/>
              </a:rPr>
              <a:t>there are</a:t>
            </a:r>
            <a:r>
              <a:rPr lang="en-US" altLang="zh-CN" sz="3200" b="1">
                <a:solidFill>
                  <a:schemeClr val="tx1">
                    <a:lumMod val="50000"/>
                  </a:schemeClr>
                </a:solidFill>
                <a:latin typeface="Comic Sans MS" panose="030F0702030302020204" charset="0"/>
              </a:rPr>
              <a:t> five ping-pong balls here.</a:t>
            </a:r>
          </a:p>
        </p:txBody>
      </p:sp>
      <p:sp>
        <p:nvSpPr>
          <p:cNvPr id="7" name="圆角矩形标注 6"/>
          <p:cNvSpPr/>
          <p:nvPr/>
        </p:nvSpPr>
        <p:spPr>
          <a:xfrm>
            <a:off x="320675" y="4168140"/>
            <a:ext cx="3489325" cy="899160"/>
          </a:xfrm>
          <a:prstGeom prst="wedgeRoundRectCallou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CN" sz="3200" b="1">
                <a:solidFill>
                  <a:schemeClr val="tx1">
                    <a:lumMod val="50000"/>
                  </a:schemeClr>
                </a:solidFill>
                <a:latin typeface="Comic Sans MS" panose="030F0702030302020204" charset="0"/>
              </a:rPr>
              <a:t>Oh, it's Daming.</a:t>
            </a:r>
          </a:p>
        </p:txBody>
      </p:sp>
      <p:sp>
        <p:nvSpPr>
          <p:cNvPr id="8" name="圆角矩形标注 7"/>
          <p:cNvSpPr/>
          <p:nvPr/>
        </p:nvSpPr>
        <p:spPr>
          <a:xfrm>
            <a:off x="5897880" y="4274820"/>
            <a:ext cx="1965960" cy="701040"/>
          </a:xfrm>
          <a:prstGeom prst="wedgeRoundRectCallou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CN" sz="3200" b="1">
                <a:solidFill>
                  <a:schemeClr val="tx1">
                    <a:lumMod val="50000"/>
                  </a:schemeClr>
                </a:solidFill>
                <a:latin typeface="Comic Sans MS" panose="030F0702030302020204" charset="0"/>
              </a:rPr>
              <a:t>Ha ha...</a:t>
            </a:r>
          </a:p>
        </p:txBody>
      </p:sp>
      <p:sp>
        <p:nvSpPr>
          <p:cNvPr id="9" name="椭圆 8"/>
          <p:cNvSpPr/>
          <p:nvPr/>
        </p:nvSpPr>
        <p:spPr>
          <a:xfrm>
            <a:off x="1874520" y="2385060"/>
            <a:ext cx="2118360" cy="929640"/>
          </a:xfrm>
          <a:prstGeom prst="ellipse">
            <a:avLst/>
          </a:prstGeom>
          <a:noFill/>
          <a:ln w="28575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" name="7">
            <a:hlinkClick r:id="" action="ppaction://media"/>
          </p:cNvPr>
          <p:cNvPicPr/>
          <p:nvPr>
            <a:audioFile r:link="rId3"/>
            <p:extLst>
              <p:ext uri="{DAA4B4D4-6D71-4841-9C94-3DE7FCFB9230}">
                <p14:media xmlns:p14="http://schemas.microsoft.com/office/powerpoint/2010/main" r:link="rId2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5889625" y="3222625"/>
            <a:ext cx="412750" cy="412750"/>
          </a:xfrm>
          <a:prstGeom prst="rect">
            <a:avLst/>
          </a:prstGeom>
        </p:spPr>
      </p:pic>
      <p:pic>
        <p:nvPicPr>
          <p:cNvPr id="3" name="8">
            <a:hlinkClick r:id="" action="ppaction://media"/>
          </p:cNvPr>
          <p:cNvPicPr/>
          <p:nvPr>
            <a:audioFile r:link="rId5"/>
            <p:extLst>
              <p:ext uri="{DAA4B4D4-6D71-4841-9C94-3DE7FCFB9230}">
                <p14:media xmlns:p14="http://schemas.microsoft.com/office/powerpoint/2010/main" r:link="rId4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9323705" y="3755390"/>
            <a:ext cx="412750" cy="412750"/>
          </a:xfrm>
          <a:prstGeom prst="rect">
            <a:avLst/>
          </a:prstGeom>
        </p:spPr>
      </p:pic>
      <p:pic>
        <p:nvPicPr>
          <p:cNvPr id="5" name="new_1l2_m8u2a2">
            <a:hlinkClick r:id="" action="ppaction://media"/>
          </p:cNvPr>
          <p:cNvPicPr/>
          <p:nvPr>
            <a:audioFile r:link="rId6"/>
            <p:extLst>
              <p:ext uri="{DAA4B4D4-6D71-4841-9C94-3DE7FCFB9230}">
                <p14:media xmlns:p14="http://schemas.microsoft.com/office/powerpoint/2010/main" r:embed="rId7">
                  <p14:trim st="21050" end="6536"/>
                </p14:media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813435" y="1972310"/>
            <a:ext cx="412750" cy="412750"/>
          </a:xfrm>
          <a:prstGeom prst="rect">
            <a:avLst/>
          </a:prstGeom>
        </p:spPr>
      </p:pic>
      <p:pic>
        <p:nvPicPr>
          <p:cNvPr id="10" name="new_1l2_m8u2a2">
            <a:hlinkClick r:id="" action="ppaction://media"/>
          </p:cNvPr>
          <p:cNvPicPr/>
          <p:nvPr>
            <a:audioFile r:link="rId6"/>
            <p:extLst>
              <p:ext uri="{DAA4B4D4-6D71-4841-9C94-3DE7FCFB9230}">
                <p14:media xmlns:p14="http://schemas.microsoft.com/office/powerpoint/2010/main" r:embed="rId7">
                  <p14:trim st="26822" end="85"/>
                </p14:media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077595" y="5577840"/>
            <a:ext cx="412750" cy="41275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12" dur="522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22" dur="253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29" fill="hold" display="1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>
                <p:cTn id="30" fill="hold" display="1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>
                <p:cTn id="31" fill="hold" display="1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>
                <p:cTn id="32" fill="hold" display="1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6" grpId="0" bldLvl="0" animBg="1"/>
      <p:bldP spid="8" grpId="0" animBg="1"/>
      <p:bldP spid="9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 descr="QQ图片2017052209344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60655" y="1971040"/>
            <a:ext cx="6706870" cy="2915920"/>
          </a:xfrm>
          <a:prstGeom prst="rect">
            <a:avLst/>
          </a:prstGeom>
        </p:spPr>
      </p:pic>
      <p:sp>
        <p:nvSpPr>
          <p:cNvPr id="9" name="文本框 8"/>
          <p:cNvSpPr txBox="1"/>
          <p:nvPr/>
        </p:nvSpPr>
        <p:spPr>
          <a:xfrm>
            <a:off x="6546215" y="2988310"/>
            <a:ext cx="4432300" cy="8820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800" b="1">
                <a:solidFill>
                  <a:schemeClr val="tx2">
                    <a:lumMod val="50000"/>
                  </a:schemeClr>
                </a:solidFill>
                <a:latin typeface="Comic Sans MS" panose="030F0702030302020204" charset="0"/>
              </a:rPr>
              <a:t>ping-pong ball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QQ图片201705220954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300" y="2017395"/>
            <a:ext cx="3086735" cy="2569845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563880" y="4932680"/>
            <a:ext cx="2956560" cy="7505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b="1">
                <a:latin typeface="Comic Sans MS" panose="030F0702030302020204" charset="0"/>
              </a:rPr>
              <a:t>ping-pong</a:t>
            </a:r>
          </a:p>
        </p:txBody>
      </p:sp>
      <p:sp>
        <p:nvSpPr>
          <p:cNvPr id="252" name=" 252"/>
          <p:cNvSpPr/>
          <p:nvPr/>
        </p:nvSpPr>
        <p:spPr>
          <a:xfrm>
            <a:off x="3336925" y="2537460"/>
            <a:ext cx="1584960" cy="1341120"/>
          </a:xfrm>
          <a:prstGeom prst="mathPlus">
            <a:avLst>
              <a:gd name="adj1" fmla="val 922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solidFill>
                <a:srgbClr val="FFFFFF"/>
              </a:solidFill>
            </a:endParaRPr>
          </a:p>
        </p:txBody>
      </p:sp>
      <p:pic>
        <p:nvPicPr>
          <p:cNvPr id="8" name="图片 7" descr="QQ图片201705220944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84725" y="2127250"/>
            <a:ext cx="2330450" cy="2350135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5027930" y="5082540"/>
            <a:ext cx="1844040" cy="7010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000" b="1"/>
              <a:t>ball</a:t>
            </a:r>
          </a:p>
        </p:txBody>
      </p:sp>
      <p:sp>
        <p:nvSpPr>
          <p:cNvPr id="9" name="右箭头 8"/>
          <p:cNvSpPr/>
          <p:nvPr/>
        </p:nvSpPr>
        <p:spPr>
          <a:xfrm>
            <a:off x="7391400" y="2887980"/>
            <a:ext cx="1569720" cy="64008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7" name="图片 6" descr="QQ图片2017052209344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61120" y="2293620"/>
            <a:ext cx="4009390" cy="2017395"/>
          </a:xfrm>
          <a:prstGeom prst="rect">
            <a:avLst/>
          </a:prstGeom>
        </p:spPr>
      </p:pic>
      <p:sp>
        <p:nvSpPr>
          <p:cNvPr id="10" name="文本框 9"/>
          <p:cNvSpPr txBox="1"/>
          <p:nvPr/>
        </p:nvSpPr>
        <p:spPr>
          <a:xfrm>
            <a:off x="8808720" y="4965700"/>
            <a:ext cx="3688080" cy="6845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b="1">
                <a:solidFill>
                  <a:srgbClr val="FF0000"/>
                </a:solidFill>
                <a:latin typeface="Comic Sans MS" panose="030F0702030302020204" charset="0"/>
              </a:rPr>
              <a:t>ping-pong ball</a:t>
            </a:r>
          </a:p>
        </p:txBody>
      </p:sp>
      <p:sp>
        <p:nvSpPr>
          <p:cNvPr id="2" name="标题 1">
            <a:extLst>
              <a:ext uri="{FF2B5EF4-FFF2-40B4-BE49-F238E27FC236}">
                <a16:creationId xmlns:a16="http://schemas.microsoft.com/office/drawing/2014/main" id="{0060A6CB-E41D-EC73-7055-984FFFDDE792}"/>
              </a:ext>
            </a:extLst>
          </p:cNvPr>
          <p:cNvSpPr txBox="1">
            <a:spLocks/>
          </p:cNvSpPr>
          <p:nvPr/>
        </p:nvSpPr>
        <p:spPr>
          <a:xfrm>
            <a:off x="450215" y="280670"/>
            <a:ext cx="10515600" cy="8191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accent1"/>
                </a:solidFill>
                <a:latin typeface="黑体" panose="02010609060101010101" pitchFamily="49" charset="-122"/>
                <a:ea typeface="黑体" panose="02010609060101010101" pitchFamily="49" charset="-122"/>
                <a:cs typeface="+mj-cs"/>
              </a:defRPr>
            </a:lvl1pPr>
          </a:lstStyle>
          <a:p>
            <a:r>
              <a:rPr lang="en-US" altLang="zh-CN" sz="4800" b="1" dirty="0">
                <a:latin typeface="Comic Sans MS" panose="030F0702030302020204" charset="0"/>
              </a:rPr>
              <a:t>How many ping-pong balls?</a:t>
            </a:r>
          </a:p>
          <a:p>
            <a:r>
              <a:rPr lang="en-US" altLang="zh-CN" sz="4800" b="1" dirty="0">
                <a:latin typeface="Comic Sans MS" panose="030F0702030302020204" charset="0"/>
              </a:rPr>
              <a:t>There are _____ ______s.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52" grpId="0" animBg="1"/>
      <p:bldP spid="6" grpId="0"/>
      <p:bldP spid="9" grpId="0" animBg="1"/>
      <p:bldP spid="10" grpId="0"/>
      <p:bldP spid="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15658" y="432006"/>
            <a:ext cx="10515600" cy="819150"/>
          </a:xfrm>
        </p:spPr>
        <p:txBody>
          <a:bodyPr>
            <a:noAutofit/>
          </a:bodyPr>
          <a:lstStyle/>
          <a:p>
            <a:r>
              <a:rPr lang="en-US" altLang="zh-CN" sz="4800" b="1" dirty="0">
                <a:latin typeface="Comic Sans MS" panose="030F0702030302020204" charset="0"/>
              </a:rPr>
              <a:t>       Listen, point and say.</a:t>
            </a:r>
          </a:p>
        </p:txBody>
      </p:sp>
      <p:pic>
        <p:nvPicPr>
          <p:cNvPr id="3" name="图片 2" descr="QQ图片20170523085057">
            <a:hlinkClick r:id="rId3" action="ppaction://hlinkfile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514" y="866243"/>
            <a:ext cx="4037330" cy="3644900"/>
          </a:xfrm>
          <a:prstGeom prst="rect">
            <a:avLst/>
          </a:prstGeom>
        </p:spPr>
      </p:pic>
      <p:pic>
        <p:nvPicPr>
          <p:cNvPr id="5" name="图片 4" descr="QQ图片20170523085107">
            <a:hlinkClick r:id="rId5" action="ppaction://hlinkfile"/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08343" y="1110304"/>
            <a:ext cx="3036570" cy="2849880"/>
          </a:xfrm>
          <a:prstGeom prst="rect">
            <a:avLst/>
          </a:prstGeom>
        </p:spPr>
      </p:pic>
      <p:pic>
        <p:nvPicPr>
          <p:cNvPr id="6" name="图片 5" descr="QQ图片2017052308511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078612" y="1648246"/>
            <a:ext cx="2695575" cy="2080895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10465526" y="4120511"/>
            <a:ext cx="1889760" cy="8820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8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omic Sans MS" panose="030F0702030302020204" charset="0"/>
              </a:rPr>
              <a:t>P</a:t>
            </a:r>
            <a:r>
              <a:rPr lang="en-US" altLang="zh-CN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47</a:t>
            </a:r>
          </a:p>
        </p:txBody>
      </p:sp>
      <p:sp>
        <p:nvSpPr>
          <p:cNvPr id="4" name="标题 1">
            <a:extLst>
              <a:ext uri="{FF2B5EF4-FFF2-40B4-BE49-F238E27FC236}">
                <a16:creationId xmlns:a16="http://schemas.microsoft.com/office/drawing/2014/main" id="{EDC0493C-E4E1-2A2C-FA89-D237BA5BD054}"/>
              </a:ext>
            </a:extLst>
          </p:cNvPr>
          <p:cNvSpPr txBox="1">
            <a:spLocks/>
          </p:cNvSpPr>
          <p:nvPr/>
        </p:nvSpPr>
        <p:spPr>
          <a:xfrm>
            <a:off x="968828" y="5477510"/>
            <a:ext cx="10515600" cy="8191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accent1"/>
                </a:solidFill>
                <a:latin typeface="黑体" panose="02010609060101010101" pitchFamily="49" charset="-122"/>
                <a:ea typeface="黑体" panose="02010609060101010101" pitchFamily="49" charset="-122"/>
                <a:cs typeface="+mj-cs"/>
              </a:defRPr>
            </a:lvl1pPr>
          </a:lstStyle>
          <a:p>
            <a:r>
              <a:rPr lang="en-US" altLang="zh-CN" sz="4800" b="1" dirty="0">
                <a:latin typeface="Comic Sans MS" panose="030F0702030302020204" charset="0"/>
              </a:rPr>
              <a:t>How many basketballs/footballs?</a:t>
            </a:r>
          </a:p>
          <a:p>
            <a:r>
              <a:rPr lang="en-US" altLang="zh-CN" sz="4800" b="1" dirty="0">
                <a:latin typeface="Comic Sans MS" panose="030F0702030302020204" charset="0"/>
              </a:rPr>
              <a:t>There are ---.</a:t>
            </a:r>
          </a:p>
        </p:txBody>
      </p:sp>
      <p:pic>
        <p:nvPicPr>
          <p:cNvPr id="8" name="内容占位符 9" descr="QQ图片20170522093449">
            <a:extLst>
              <a:ext uri="{FF2B5EF4-FFF2-40B4-BE49-F238E27FC236}">
                <a16:creationId xmlns:a16="http://schemas.microsoft.com/office/drawing/2014/main" id="{7954D25D-5E47-F4CF-FDDE-3493B3609BC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8">
            <a:clrChange>
              <a:clrFrom>
                <a:srgbClr val="FBFBFB">
                  <a:alpha val="100000"/>
                </a:srgbClr>
              </a:clrFrom>
              <a:clrTo>
                <a:srgbClr val="FBFBFB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544147" y="3013916"/>
            <a:ext cx="2627177" cy="2213191"/>
          </a:xfrm>
          <a:prstGeom prst="rect">
            <a:avLst/>
          </a:prstGeom>
        </p:spPr>
      </p:pic>
      <p:pic>
        <p:nvPicPr>
          <p:cNvPr id="9" name="图片 8" descr="QQ图片20170522093457">
            <a:extLst>
              <a:ext uri="{FF2B5EF4-FFF2-40B4-BE49-F238E27FC236}">
                <a16:creationId xmlns:a16="http://schemas.microsoft.com/office/drawing/2014/main" id="{47295545-1020-5277-F22B-9A51F0B6F40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003744" y="3197415"/>
            <a:ext cx="2118903" cy="1796911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</p:spTree>
    <p:controls>
      <mc:AlternateContent xmlns:mc="http://schemas.openxmlformats.org/markup-compatibility/2006">
        <mc:Choice xmlns:v="urn:schemas-microsoft-com:vml" Requires="v">
          <p:control r:id="rId1" imgW="10095230" imgH="5516245"/>
        </mc:Choice>
        <mc:Fallback>
          <p:control r:id="rId1" imgW="10095230" imgH="5516245">
            <p:pic>
              <p:nvPicPr>
                <p:cNvPr id="4" name="Host Control  3"/>
                <p:cNvPicPr/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1257935" y="661035"/>
                  <a:ext cx="10095230" cy="5516245"/>
                </a:xfrm>
                <a:prstGeom prst="rect">
                  <a:avLst/>
                </a:prstGeom>
              </p:spPr>
            </p:pic>
          </p:control>
        </mc:Fallback>
      </mc:AlternateContent>
    </p:controls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 descr="QQ图片20170522091019"/>
          <p:cNvPicPr>
            <a:picLocks noChangeAspect="1"/>
          </p:cNvPicPr>
          <p:nvPr/>
        </p:nvPicPr>
        <p:blipFill>
          <a:blip r:embed="rId3"/>
          <a:srcRect l="75900" t="25822" r="-1967" b="-3578"/>
          <a:stretch>
            <a:fillRect/>
          </a:stretch>
        </p:blipFill>
        <p:spPr>
          <a:xfrm>
            <a:off x="1412240" y="1002030"/>
            <a:ext cx="1720215" cy="2957830"/>
          </a:xfrm>
          <a:prstGeom prst="ellipse">
            <a:avLst/>
          </a:prstGeom>
        </p:spPr>
      </p:pic>
      <p:sp>
        <p:nvSpPr>
          <p:cNvPr id="220" name=" 220"/>
          <p:cNvSpPr/>
          <p:nvPr/>
        </p:nvSpPr>
        <p:spPr>
          <a:xfrm>
            <a:off x="3000375" y="1399540"/>
            <a:ext cx="8428355" cy="1477645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4000" b="1">
                <a:solidFill>
                  <a:srgbClr val="FFFFFF"/>
                </a:solidFill>
                <a:latin typeface="Comic Sans MS" panose="030F0702030302020204" charset="0"/>
              </a:rPr>
              <a:t>Lingling, there's a basketball ___________.</a:t>
            </a:r>
          </a:p>
        </p:txBody>
      </p:sp>
      <p:pic>
        <p:nvPicPr>
          <p:cNvPr id="5" name="内容占位符 3" descr="QQ图片20170522091054"/>
          <p:cNvPicPr>
            <a:picLocks noChangeAspect="1"/>
          </p:cNvPicPr>
          <p:nvPr/>
        </p:nvPicPr>
        <p:blipFill>
          <a:blip r:embed="rId4"/>
          <a:srcRect l="-213" t="39875" r="64643" b="28138"/>
          <a:stretch>
            <a:fillRect/>
          </a:stretch>
        </p:blipFill>
        <p:spPr>
          <a:xfrm>
            <a:off x="8909050" y="4327525"/>
            <a:ext cx="3098800" cy="1593850"/>
          </a:xfrm>
          <a:prstGeom prst="ellipse">
            <a:avLst/>
          </a:prstGeom>
        </p:spPr>
      </p:pic>
      <p:sp>
        <p:nvSpPr>
          <p:cNvPr id="7" name=" 7"/>
          <p:cNvSpPr/>
          <p:nvPr/>
        </p:nvSpPr>
        <p:spPr>
          <a:xfrm rot="10800000">
            <a:off x="938530" y="4639310"/>
            <a:ext cx="7970520" cy="1203960"/>
          </a:xfrm>
          <a:prstGeom prst="homePlate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altLang="zh-CN">
              <a:solidFill>
                <a:schemeClr val="bg1"/>
              </a:solidFill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2202180" y="4561205"/>
            <a:ext cx="6858000" cy="13601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b="1">
                <a:solidFill>
                  <a:schemeClr val="tx1">
                    <a:lumMod val="50000"/>
                  </a:schemeClr>
                </a:solidFill>
                <a:latin typeface="Comic Sans MS" panose="030F0702030302020204" charset="0"/>
              </a:rPr>
              <a:t>There are two footballs ___________.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228600" y="251460"/>
            <a:ext cx="6172200" cy="7505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omic Sans MS" panose="030F0702030302020204" charset="0"/>
              </a:rPr>
              <a:t>Let's review.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5012690" y="2054860"/>
            <a:ext cx="3896360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000" b="1">
                <a:solidFill>
                  <a:schemeClr val="bg1"/>
                </a:solidFill>
                <a:latin typeface="Comic Sans MS" panose="030F0702030302020204" charset="0"/>
                <a:sym typeface="+mn-ea"/>
              </a:rPr>
              <a:t>under my chair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2474595" y="5198110"/>
            <a:ext cx="3402330" cy="64516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en-US" altLang="zh-CN" sz="3600" b="1">
                <a:solidFill>
                  <a:schemeClr val="tx1">
                    <a:lumMod val="50000"/>
                  </a:schemeClr>
                </a:solidFill>
                <a:latin typeface="Comic Sans MS" panose="030F0702030302020204" charset="0"/>
                <a:sym typeface="+mn-ea"/>
              </a:rPr>
              <a:t>under my desk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ldLvl="0" animBg="1"/>
      <p:bldP spid="8" grpId="0"/>
      <p:bldP spid="3" grpId="0"/>
      <p:bldP spid="2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内容占位符 3" descr="QQ图片20170522091041"/>
          <p:cNvPicPr>
            <a:picLocks noGrp="1" noChangeAspect="1"/>
          </p:cNvPicPr>
          <p:nvPr>
            <p:ph idx="1"/>
          </p:nvPr>
        </p:nvPicPr>
        <p:blipFill>
          <a:blip r:embed="rId4"/>
          <a:srcRect l="25731" t="5481" r="-13545" b="-9272"/>
          <a:stretch>
            <a:fillRect/>
          </a:stretch>
        </p:blipFill>
        <p:spPr>
          <a:xfrm>
            <a:off x="563880" y="843280"/>
            <a:ext cx="2392680" cy="2030095"/>
          </a:xfrm>
          <a:prstGeom prst="ellipse">
            <a:avLst/>
          </a:prstGeom>
        </p:spPr>
      </p:pic>
      <p:sp>
        <p:nvSpPr>
          <p:cNvPr id="220" name=" 220"/>
          <p:cNvSpPr/>
          <p:nvPr/>
        </p:nvSpPr>
        <p:spPr>
          <a:xfrm>
            <a:off x="2956560" y="1242060"/>
            <a:ext cx="8153400" cy="1234440"/>
          </a:xfrm>
          <a:prstGeom prst="homePlate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solidFill>
                <a:srgbClr val="FFFFFF"/>
              </a:solidFill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2956560" y="1242060"/>
            <a:ext cx="7619365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b="1">
                <a:solidFill>
                  <a:srgbClr val="002060"/>
                </a:solidFill>
                <a:latin typeface="Comic Sans MS" panose="030F0702030302020204" charset="0"/>
              </a:rPr>
              <a:t>Oh, there are _________________.</a:t>
            </a:r>
          </a:p>
        </p:txBody>
      </p:sp>
      <p:pic>
        <p:nvPicPr>
          <p:cNvPr id="6" name="内容占位符 3" descr="QQ图片20170522091027"/>
          <p:cNvPicPr>
            <a:picLocks noChangeAspect="1"/>
          </p:cNvPicPr>
          <p:nvPr/>
        </p:nvPicPr>
        <p:blipFill>
          <a:blip r:embed="rId5"/>
          <a:srcRect t="7534" r="77617" b="44484"/>
          <a:stretch>
            <a:fillRect/>
          </a:stretch>
        </p:blipFill>
        <p:spPr>
          <a:xfrm>
            <a:off x="9302115" y="3464560"/>
            <a:ext cx="1974850" cy="1810385"/>
          </a:xfrm>
          <a:prstGeom prst="ellipse">
            <a:avLst/>
          </a:prstGeom>
        </p:spPr>
      </p:pic>
      <p:sp>
        <p:nvSpPr>
          <p:cNvPr id="7" name=" 7"/>
          <p:cNvSpPr/>
          <p:nvPr/>
        </p:nvSpPr>
        <p:spPr>
          <a:xfrm rot="10800000">
            <a:off x="427990" y="3710940"/>
            <a:ext cx="8258810" cy="1325880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solidFill>
                <a:srgbClr val="FFFFFF"/>
              </a:solidFill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1068070" y="3803650"/>
            <a:ext cx="6979285" cy="12331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b="1">
                <a:solidFill>
                  <a:schemeClr val="bg1"/>
                </a:solidFill>
                <a:latin typeface="Comic Sans MS" panose="030F0702030302020204" charset="0"/>
              </a:rPr>
              <a:t>Lingling, there are</a:t>
            </a:r>
            <a:r>
              <a:rPr lang="en-US" altLang="zh-CN" sz="3600" b="1">
                <a:solidFill>
                  <a:srgbClr val="002060"/>
                </a:solidFill>
                <a:latin typeface="Comic Sans MS" panose="030F0702030302020204" charset="0"/>
              </a:rPr>
              <a:t> </a:t>
            </a:r>
            <a:r>
              <a:rPr lang="en-US" altLang="zh-CN" sz="3600" b="1">
                <a:solidFill>
                  <a:schemeClr val="bg1"/>
                </a:solidFill>
                <a:latin typeface="Comic Sans MS" panose="030F0702030302020204" charset="0"/>
              </a:rPr>
              <a:t>________</a:t>
            </a:r>
          </a:p>
          <a:p>
            <a:r>
              <a:rPr lang="en-US" altLang="zh-CN" sz="3600" b="1">
                <a:solidFill>
                  <a:schemeClr val="bg1"/>
                </a:solidFill>
                <a:latin typeface="Comic Sans MS" panose="030F0702030302020204" charset="0"/>
              </a:rPr>
              <a:t>__________.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6224270" y="1242060"/>
            <a:ext cx="337947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600" b="1">
                <a:solidFill>
                  <a:schemeClr val="tx1">
                    <a:lumMod val="50000"/>
                  </a:schemeClr>
                </a:solidFill>
                <a:latin typeface="Comic Sans MS" panose="030F0702030302020204" charset="0"/>
                <a:sym typeface="+mn-ea"/>
              </a:rPr>
              <a:t>two footballs 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3397250" y="1749425"/>
            <a:ext cx="4495165" cy="64516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en-US" altLang="zh-CN" sz="3600" b="1">
                <a:solidFill>
                  <a:schemeClr val="tx1">
                    <a:lumMod val="50000"/>
                  </a:schemeClr>
                </a:solidFill>
                <a:latin typeface="Comic Sans MS" panose="030F0702030302020204" charset="0"/>
                <a:sym typeface="+mn-ea"/>
              </a:rPr>
              <a:t>under my desk, too</a:t>
            </a:r>
          </a:p>
        </p:txBody>
      </p:sp>
      <p:cxnSp>
        <p:nvCxnSpPr>
          <p:cNvPr id="3" name="直接连接符 2"/>
          <p:cNvCxnSpPr/>
          <p:nvPr/>
        </p:nvCxnSpPr>
        <p:spPr>
          <a:xfrm>
            <a:off x="6481445" y="1847215"/>
            <a:ext cx="2992120" cy="10795"/>
          </a:xfrm>
          <a:prstGeom prst="line">
            <a:avLst/>
          </a:prstGeom>
          <a:ln w="38100">
            <a:solidFill>
              <a:schemeClr val="tx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文本框 9"/>
          <p:cNvSpPr txBox="1"/>
          <p:nvPr/>
        </p:nvSpPr>
        <p:spPr>
          <a:xfrm>
            <a:off x="5457825" y="3803650"/>
            <a:ext cx="3381375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3200" b="1">
                <a:solidFill>
                  <a:schemeClr val="bg1"/>
                </a:solidFill>
                <a:latin typeface="Comic Sans MS" panose="030F0702030302020204" charset="0"/>
                <a:sym typeface="+mn-ea"/>
              </a:rPr>
              <a:t>five ping-pong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1477645" y="4387215"/>
            <a:ext cx="2231390" cy="58356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en-US" altLang="zh-CN" b="1">
                <a:solidFill>
                  <a:schemeClr val="bg1"/>
                </a:solidFill>
                <a:latin typeface="Comic Sans MS" panose="030F0702030302020204" charset="0"/>
                <a:sym typeface="+mn-ea"/>
              </a:rPr>
              <a:t> </a:t>
            </a:r>
            <a:r>
              <a:rPr lang="en-US" altLang="zh-CN" sz="3200" b="1">
                <a:solidFill>
                  <a:schemeClr val="bg1"/>
                </a:solidFill>
                <a:latin typeface="Comic Sans MS" panose="030F0702030302020204" charset="0"/>
                <a:sym typeface="+mn-ea"/>
              </a:rPr>
              <a:t>balls here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ldLvl="0" animBg="1"/>
      <p:bldP spid="8" grpId="0"/>
      <p:bldP spid="9" grpId="0"/>
      <p:bldP spid="2" grpId="0"/>
      <p:bldP spid="10" grpId="0"/>
      <p:bldP spid="11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QQ图片2017052209345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77995" y="1663700"/>
            <a:ext cx="3256915" cy="2762250"/>
          </a:xfrm>
          <a:prstGeom prst="rect">
            <a:avLst/>
          </a:prstGeom>
        </p:spPr>
      </p:pic>
      <p:pic>
        <p:nvPicPr>
          <p:cNvPr id="5" name="内容占位符 4" descr="QQ图片20170522093449"/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40005" y="1581785"/>
            <a:ext cx="3474085" cy="2926715"/>
          </a:xfrm>
          <a:prstGeom prst="rect">
            <a:avLst/>
          </a:prstGeom>
        </p:spPr>
      </p:pic>
      <p:pic>
        <p:nvPicPr>
          <p:cNvPr id="6" name="图片 5" descr="QQ图片2017052209344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47025" y="2450465"/>
            <a:ext cx="4009390" cy="1743075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518160" y="5250180"/>
            <a:ext cx="3306445" cy="8820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800" b="1">
                <a:solidFill>
                  <a:schemeClr val="tx2">
                    <a:lumMod val="50000"/>
                  </a:schemeClr>
                </a:solidFill>
                <a:latin typeface="Comic Sans MS" panose="030F0702030302020204" charset="0"/>
              </a:rPr>
              <a:t>basketball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4678680" y="5128260"/>
            <a:ext cx="2682240" cy="8820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800" b="1">
                <a:solidFill>
                  <a:schemeClr val="tx2">
                    <a:lumMod val="50000"/>
                  </a:schemeClr>
                </a:solidFill>
                <a:latin typeface="Comic Sans MS" panose="030F0702030302020204" charset="0"/>
              </a:rPr>
              <a:t>football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7947025" y="5022215"/>
            <a:ext cx="4432300" cy="8820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800" b="1">
                <a:solidFill>
                  <a:schemeClr val="tx2">
                    <a:lumMod val="50000"/>
                  </a:schemeClr>
                </a:solidFill>
                <a:latin typeface="Comic Sans MS" panose="030F0702030302020204" charset="0"/>
              </a:rPr>
              <a:t>ping-pong ball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1554480" y="1958340"/>
            <a:ext cx="9677400" cy="8820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800" b="1">
                <a:solidFill>
                  <a:schemeClr val="tx1">
                    <a:lumMod val="50000"/>
                  </a:schemeClr>
                </a:solidFill>
                <a:latin typeface="Comic Sans MS" panose="030F0702030302020204" charset="0"/>
              </a:rPr>
              <a:t>There is ...=There's ...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1402080" y="3604260"/>
            <a:ext cx="9982200" cy="8820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800" b="1">
                <a:solidFill>
                  <a:schemeClr val="tx1">
                    <a:lumMod val="50000"/>
                  </a:schemeClr>
                </a:solidFill>
                <a:latin typeface="Comic Sans MS" panose="030F0702030302020204" charset="0"/>
              </a:rPr>
              <a:t>There are...= There're...</a:t>
            </a:r>
          </a:p>
        </p:txBody>
      </p:sp>
      <p:sp>
        <p:nvSpPr>
          <p:cNvPr id="7" name="左大括号 6"/>
          <p:cNvSpPr/>
          <p:nvPr/>
        </p:nvSpPr>
        <p:spPr>
          <a:xfrm>
            <a:off x="975360" y="2263140"/>
            <a:ext cx="579120" cy="1767840"/>
          </a:xfrm>
          <a:prstGeom prst="leftBrace">
            <a:avLst>
              <a:gd name="adj1" fmla="val 0"/>
              <a:gd name="adj2" fmla="val 50000"/>
            </a:avLst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文本框 7"/>
          <p:cNvSpPr txBox="1"/>
          <p:nvPr/>
        </p:nvSpPr>
        <p:spPr>
          <a:xfrm>
            <a:off x="213360" y="266700"/>
            <a:ext cx="7818120" cy="107950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en-US" altLang="zh-CN" sz="6000" b="1">
                <a:solidFill>
                  <a:schemeClr val="accent4"/>
                </a:solidFill>
                <a:effectLst/>
                <a:latin typeface="Comic Sans MS" panose="030F0702030302020204" charset="0"/>
              </a:rPr>
              <a:t>Look, point and say.</a:t>
            </a:r>
          </a:p>
        </p:txBody>
      </p:sp>
    </p:spTree>
    <p:custDataLst>
      <p:tags r:id="rId1"/>
    </p:custData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文本框 9"/>
          <p:cNvSpPr txBox="1"/>
          <p:nvPr/>
        </p:nvSpPr>
        <p:spPr>
          <a:xfrm>
            <a:off x="5319713" y="1831975"/>
            <a:ext cx="4557712" cy="1076325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r>
              <a:rPr lang="en-US" altLang="zh-CN" sz="3200" dirty="0">
                <a:latin typeface="Times New Roman" panose="02020603050405020304" pitchFamily="18" charset="0"/>
                <a:ea typeface="微软雅黑" panose="020B0503020204020204" charset="-122"/>
              </a:rPr>
              <a:t>There’s a pair of yellow shorts. They’re </a:t>
            </a:r>
            <a:r>
              <a:rPr lang="en-US" altLang="zh-CN" sz="3200" b="1" dirty="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</a:rPr>
              <a:t>her</a:t>
            </a:r>
            <a:r>
              <a:rPr lang="en-US" altLang="zh-CN" sz="3200" dirty="0">
                <a:latin typeface="Times New Roman" panose="02020603050405020304" pitchFamily="18" charset="0"/>
                <a:ea typeface="微软雅黑" panose="020B0503020204020204" charset="-122"/>
              </a:rPr>
              <a:t> shorts.</a:t>
            </a:r>
          </a:p>
        </p:txBody>
      </p:sp>
      <p:pic>
        <p:nvPicPr>
          <p:cNvPr id="16386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38413" y="1831975"/>
            <a:ext cx="2085975" cy="36258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2" name="文本框 11"/>
          <p:cNvSpPr txBox="1"/>
          <p:nvPr/>
        </p:nvSpPr>
        <p:spPr>
          <a:xfrm>
            <a:off x="5319713" y="3200400"/>
            <a:ext cx="4557712" cy="1076325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r>
              <a:rPr lang="en-US" altLang="zh-CN" sz="3200" dirty="0">
                <a:latin typeface="Times New Roman" panose="02020603050405020304" pitchFamily="18" charset="0"/>
                <a:ea typeface="微软雅黑" panose="020B0503020204020204" charset="-122"/>
              </a:rPr>
              <a:t>There’s a pair of white socks. They’re </a:t>
            </a:r>
            <a:r>
              <a:rPr lang="en-US" altLang="zh-CN" sz="3200" b="1" dirty="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</a:rPr>
              <a:t>her</a:t>
            </a:r>
            <a:r>
              <a:rPr lang="en-US" altLang="zh-CN" sz="3200" dirty="0">
                <a:latin typeface="Times New Roman" panose="02020603050405020304" pitchFamily="18" charset="0"/>
                <a:ea typeface="微软雅黑" panose="020B0503020204020204" charset="-122"/>
              </a:rPr>
              <a:t> socks.</a:t>
            </a:r>
          </a:p>
        </p:txBody>
      </p:sp>
      <p:sp>
        <p:nvSpPr>
          <p:cNvPr id="13" name="文本框 12"/>
          <p:cNvSpPr txBox="1"/>
          <p:nvPr/>
        </p:nvSpPr>
        <p:spPr>
          <a:xfrm>
            <a:off x="5319713" y="4570413"/>
            <a:ext cx="4557712" cy="1076325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r>
              <a:rPr lang="en-US" altLang="zh-CN" sz="3200" dirty="0">
                <a:latin typeface="Times New Roman" panose="02020603050405020304" pitchFamily="18" charset="0"/>
                <a:ea typeface="微软雅黑" panose="020B0503020204020204" charset="-122"/>
              </a:rPr>
              <a:t>There’s a pair of red shoes. They’re </a:t>
            </a:r>
            <a:r>
              <a:rPr lang="en-US" altLang="zh-CN" sz="3200" b="1" dirty="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</a:rPr>
              <a:t>her</a:t>
            </a:r>
            <a:r>
              <a:rPr lang="en-US" altLang="zh-CN" sz="3200" dirty="0">
                <a:latin typeface="Times New Roman" panose="02020603050405020304" pitchFamily="18" charset="0"/>
                <a:ea typeface="微软雅黑" panose="020B0503020204020204" charset="-122"/>
              </a:rPr>
              <a:t> shoes.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  <p:bldP spid="13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图片 1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图片 1"/>
          <p:cNvPicPr/>
          <p:nvPr/>
        </p:nvPicPr>
        <p:blipFill>
          <a:blip r:embed="rId2"/>
          <a:srcRect l="19334" t="-223" r="12901" b="27145"/>
          <a:stretch>
            <a:fillRect/>
          </a:stretch>
        </p:blipFill>
        <p:spPr>
          <a:xfrm>
            <a:off x="2156460" y="621030"/>
            <a:ext cx="7423150" cy="402844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文本框 1"/>
          <p:cNvSpPr txBox="1"/>
          <p:nvPr/>
        </p:nvSpPr>
        <p:spPr>
          <a:xfrm>
            <a:off x="4483100" y="4934585"/>
            <a:ext cx="277050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b="1">
                <a:solidFill>
                  <a:schemeClr val="tx1">
                    <a:lumMod val="50000"/>
                  </a:schemeClr>
                </a:solidFill>
                <a:latin typeface="Comic Sans MS" panose="030F0702030302020204" charset="0"/>
                <a:cs typeface="Comic Sans MS" panose="030F0702030302020204" charset="0"/>
              </a:rPr>
              <a:t>There are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8131175" y="4934585"/>
            <a:ext cx="105727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b="1">
                <a:solidFill>
                  <a:schemeClr val="tx1">
                    <a:lumMod val="50000"/>
                  </a:schemeClr>
                </a:solidFill>
                <a:latin typeface="Comic Sans MS" panose="030F0702030302020204" charset="0"/>
                <a:cs typeface="Comic Sans MS" panose="030F0702030302020204" charset="0"/>
              </a:rPr>
              <a:t>six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1068070" y="4934585"/>
            <a:ext cx="277050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b="1">
                <a:solidFill>
                  <a:schemeClr val="tx1">
                    <a:lumMod val="50000"/>
                  </a:schemeClr>
                </a:solidFill>
                <a:latin typeface="Comic Sans MS" panose="030F0702030302020204" charset="0"/>
                <a:cs typeface="Comic Sans MS" panose="030F0702030302020204" charset="0"/>
              </a:rPr>
              <a:t>basketballs.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000 0.000000 L -0.265052 0.098426 " pathEditMode="relative" rAng="0" ptsTypes="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900" y="7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000 0.000000 L -0.352135 0.090741 " pathEditMode="relative" rAng="0" ptsTypes="">
                                      <p:cBhvr>
                                        <p:cTn id="1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600" y="4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000 0.000000 L 0.307448 0.090741 " pathEditMode="relative" rAng="0" ptsTypes="">
                                      <p:cBhvr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200" y="48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4483100" y="4934585"/>
            <a:ext cx="277050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b="1">
                <a:solidFill>
                  <a:schemeClr val="tx1">
                    <a:lumMod val="50000"/>
                  </a:schemeClr>
                </a:solidFill>
                <a:latin typeface="Comic Sans MS" panose="030F0702030302020204" charset="0"/>
                <a:cs typeface="Comic Sans MS" panose="030F0702030302020204" charset="0"/>
              </a:rPr>
              <a:t>There are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7740650" y="4934585"/>
            <a:ext cx="144780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b="1">
                <a:solidFill>
                  <a:schemeClr val="tx1">
                    <a:lumMod val="50000"/>
                  </a:schemeClr>
                </a:solidFill>
                <a:latin typeface="Comic Sans MS" panose="030F0702030302020204" charset="0"/>
                <a:cs typeface="Comic Sans MS" panose="030F0702030302020204" charset="0"/>
              </a:rPr>
              <a:t>four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1068070" y="4934585"/>
            <a:ext cx="277050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b="1">
                <a:solidFill>
                  <a:schemeClr val="tx1">
                    <a:lumMod val="50000"/>
                  </a:schemeClr>
                </a:solidFill>
                <a:latin typeface="Comic Sans MS" panose="030F0702030302020204" charset="0"/>
                <a:cs typeface="Comic Sans MS" panose="030F0702030302020204" charset="0"/>
              </a:rPr>
              <a:t>footballs.</a:t>
            </a:r>
          </a:p>
        </p:txBody>
      </p:sp>
      <p:pic>
        <p:nvPicPr>
          <p:cNvPr id="13314" name="图片 1"/>
          <p:cNvPicPr/>
          <p:nvPr/>
        </p:nvPicPr>
        <p:blipFill>
          <a:blip r:embed="rId2"/>
          <a:srcRect l="18857" t="47" r="20544" b="28520"/>
          <a:stretch>
            <a:fillRect/>
          </a:stretch>
        </p:blipFill>
        <p:spPr>
          <a:xfrm>
            <a:off x="2421255" y="675005"/>
            <a:ext cx="6577330" cy="363410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000 0.000000 L -0.265052 0.098426 " pathEditMode="relative" rAng="0" ptsTypes="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900" y="7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000 0.000000 L -0.327396 0.093426 " pathEditMode="relative" rAng="0" ptsTypes="">
                                      <p:cBhvr>
                                        <p:cTn id="1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600" y="4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000 0.000000 L 0.320938 0.096481 " pathEditMode="relative" rAng="0" ptsTypes="">
                                      <p:cBhvr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100" y="51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4483100" y="4934585"/>
            <a:ext cx="277050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b="1">
                <a:solidFill>
                  <a:schemeClr val="tx1">
                    <a:lumMod val="50000"/>
                  </a:schemeClr>
                </a:solidFill>
                <a:latin typeface="Comic Sans MS" panose="030F0702030302020204" charset="0"/>
                <a:cs typeface="Comic Sans MS" panose="030F0702030302020204" charset="0"/>
              </a:rPr>
              <a:t>There are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7740650" y="4934585"/>
            <a:ext cx="144780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b="1">
                <a:solidFill>
                  <a:schemeClr val="tx1">
                    <a:lumMod val="50000"/>
                  </a:schemeClr>
                </a:solidFill>
                <a:latin typeface="Comic Sans MS" panose="030F0702030302020204" charset="0"/>
                <a:cs typeface="Comic Sans MS" panose="030F0702030302020204" charset="0"/>
              </a:rPr>
              <a:t>five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549910" y="4934585"/>
            <a:ext cx="377507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b="1">
                <a:solidFill>
                  <a:schemeClr val="tx1">
                    <a:lumMod val="50000"/>
                  </a:schemeClr>
                </a:solidFill>
                <a:latin typeface="Comic Sans MS" panose="030F0702030302020204" charset="0"/>
                <a:cs typeface="Comic Sans MS" panose="030F0702030302020204" charset="0"/>
              </a:rPr>
              <a:t>ping-pong balls.</a:t>
            </a:r>
          </a:p>
        </p:txBody>
      </p:sp>
      <p:pic>
        <p:nvPicPr>
          <p:cNvPr id="14338" name="图片 1"/>
          <p:cNvPicPr/>
          <p:nvPr/>
        </p:nvPicPr>
        <p:blipFill>
          <a:blip r:embed="rId2"/>
          <a:srcRect l="20294" t="1289" r="22151" b="32355"/>
          <a:stretch>
            <a:fillRect/>
          </a:stretch>
        </p:blipFill>
        <p:spPr>
          <a:xfrm>
            <a:off x="1902460" y="515620"/>
            <a:ext cx="7687310" cy="378396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000 0.000000 L -0.265052 0.098426 " pathEditMode="relative" rAng="0" ptsTypes="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900" y="7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000 0.000000 L -0.327396 0.093426 " pathEditMode="relative" rAng="0" ptsTypes="">
                                      <p:cBhvr>
                                        <p:cTn id="1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600" y="4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000 0.000000 L 0.356927 0.085741 " pathEditMode="relative" rAng="0" ptsTypes="">
                                      <p:cBhvr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000" y="48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图片 1"/>
          <p:cNvPicPr/>
          <p:nvPr/>
        </p:nvPicPr>
        <p:blipFill>
          <a:blip r:embed="rId2"/>
          <a:stretch>
            <a:fillRect/>
          </a:stretch>
        </p:blipFill>
        <p:spPr>
          <a:xfrm>
            <a:off x="980440" y="497205"/>
            <a:ext cx="10082530" cy="586359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椭圆形标注 1"/>
          <p:cNvSpPr/>
          <p:nvPr/>
        </p:nvSpPr>
        <p:spPr>
          <a:xfrm>
            <a:off x="2526030" y="1339850"/>
            <a:ext cx="3679190" cy="1733550"/>
          </a:xfrm>
          <a:prstGeom prst="wedgeEllipseCallou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3200" b="1">
                <a:solidFill>
                  <a:schemeClr val="tx1">
                    <a:lumMod val="50000"/>
                  </a:schemeClr>
                </a:solidFill>
                <a:latin typeface="Comic Sans MS" panose="030F0702030302020204" charset="0"/>
                <a:cs typeface="Comic Sans MS" panose="030F0702030302020204" charset="0"/>
              </a:rPr>
              <a:t>There are two shirts on the bed.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图片 1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-635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文本框 1"/>
          <p:cNvSpPr txBox="1"/>
          <p:nvPr/>
        </p:nvSpPr>
        <p:spPr>
          <a:xfrm>
            <a:off x="5842000" y="3238500"/>
            <a:ext cx="308610" cy="36830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>
                <a:latin typeface="Arial" panose="020B0604020202020204" pitchFamily="34" charset="0"/>
                <a:cs typeface="Arial" panose="020B0604020202020204" pitchFamily="34" charset="0"/>
              </a:rPr>
              <a:t>√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1061085" y="4276725"/>
            <a:ext cx="693420" cy="70675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sz="4000" b="1">
                <a:solidFill>
                  <a:srgbClr val="FF0000"/>
                </a:solidFill>
                <a:latin typeface="Verdana" panose="020B0604030504040204" charset="0"/>
                <a:cs typeface="Verdana" panose="020B0604030504040204" charset="0"/>
              </a:rPr>
              <a:t>×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2475230" y="692150"/>
            <a:ext cx="579120" cy="64516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sz="3600" b="1">
                <a:solidFill>
                  <a:srgbClr val="FF0000"/>
                </a:solidFill>
                <a:latin typeface="Verdana" panose="020B0604030504040204" charset="0"/>
                <a:cs typeface="Verdana" panose="020B0604030504040204" charset="0"/>
              </a:rPr>
              <a:t>√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1061085" y="4773930"/>
            <a:ext cx="641985" cy="64516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sz="3600" b="1">
                <a:solidFill>
                  <a:srgbClr val="FF0000"/>
                </a:solidFill>
                <a:latin typeface="Arial" panose="020B0604020202020204" pitchFamily="34" charset="0"/>
                <a:cs typeface="Verdana" panose="020B0604030504040204" charset="0"/>
              </a:rPr>
              <a:t>×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1061085" y="5275580"/>
            <a:ext cx="579120" cy="64516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sz="3600" b="1">
                <a:solidFill>
                  <a:srgbClr val="FF0000"/>
                </a:solidFill>
                <a:latin typeface="Verdana" panose="020B0604030504040204" charset="0"/>
                <a:cs typeface="Verdana" panose="020B0604030504040204" charset="0"/>
              </a:rPr>
              <a:t>√</a:t>
            </a: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3">
            <a:clrChange>
              <a:clrFrom>
                <a:srgbClr val="F6F6F6">
                  <a:alpha val="100000"/>
                </a:srgbClr>
              </a:clrFrom>
              <a:clrTo>
                <a:srgbClr val="F6F6F6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688320" y="2530475"/>
            <a:ext cx="885190" cy="1000760"/>
          </a:xfrm>
          <a:prstGeom prst="rect">
            <a:avLst/>
          </a:prstGeom>
        </p:spPr>
      </p:pic>
      <p:sp>
        <p:nvSpPr>
          <p:cNvPr id="8" name="矩形 7"/>
          <p:cNvSpPr/>
          <p:nvPr/>
        </p:nvSpPr>
        <p:spPr>
          <a:xfrm>
            <a:off x="9356090" y="5791200"/>
            <a:ext cx="1211580" cy="4864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文本框 8"/>
          <p:cNvSpPr txBox="1"/>
          <p:nvPr/>
        </p:nvSpPr>
        <p:spPr>
          <a:xfrm>
            <a:off x="9269730" y="5711825"/>
            <a:ext cx="129730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>
                <a:solidFill>
                  <a:srgbClr val="0070C0"/>
                </a:solidFill>
                <a:latin typeface="Verdana" panose="020B0604030504040204" charset="0"/>
                <a:cs typeface="Verdana" panose="020B0604030504040204" charset="0"/>
              </a:rPr>
              <a:t>bed</a:t>
            </a:r>
          </a:p>
        </p:txBody>
      </p:sp>
      <p:pic>
        <p:nvPicPr>
          <p:cNvPr id="11" name="图片 10"/>
          <p:cNvPicPr>
            <a:picLocks noChangeAspect="1"/>
          </p:cNvPicPr>
          <p:nvPr/>
        </p:nvPicPr>
        <p:blipFill>
          <a:blip r:embed="rId4">
            <a:clrChange>
              <a:clrFrom>
                <a:srgbClr val="F6F6F6">
                  <a:alpha val="100000"/>
                </a:srgbClr>
              </a:clrFrom>
              <a:clrTo>
                <a:srgbClr val="F6F6F6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225665" y="2243455"/>
            <a:ext cx="728980" cy="728980"/>
          </a:xfrm>
          <a:prstGeom prst="rect">
            <a:avLst/>
          </a:prstGeom>
        </p:spPr>
      </p:pic>
      <p:sp>
        <p:nvSpPr>
          <p:cNvPr id="12" name="文本框 11"/>
          <p:cNvSpPr txBox="1"/>
          <p:nvPr/>
        </p:nvSpPr>
        <p:spPr>
          <a:xfrm>
            <a:off x="1123950" y="5711825"/>
            <a:ext cx="579120" cy="64516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sz="3600" b="1">
                <a:solidFill>
                  <a:srgbClr val="FF0000"/>
                </a:solidFill>
                <a:latin typeface="Verdana" panose="020B0604030504040204" charset="0"/>
                <a:cs typeface="Verdana" panose="020B0604030504040204" charset="0"/>
              </a:rPr>
              <a:t>√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12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图片 1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图片 1"/>
          <p:cNvPicPr/>
          <p:nvPr/>
        </p:nvPicPr>
        <p:blipFill>
          <a:blip r:embed="rId2"/>
          <a:srcRect b="5007"/>
          <a:stretch>
            <a:fillRect/>
          </a:stretch>
        </p:blipFill>
        <p:spPr>
          <a:xfrm>
            <a:off x="747395" y="367030"/>
            <a:ext cx="10389870" cy="552323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9" name="文本框 8"/>
          <p:cNvSpPr txBox="1"/>
          <p:nvPr/>
        </p:nvSpPr>
        <p:spPr>
          <a:xfrm>
            <a:off x="862965" y="5890260"/>
            <a:ext cx="515620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>
                <a:solidFill>
                  <a:schemeClr val="tx1">
                    <a:lumMod val="50000"/>
                  </a:schemeClr>
                </a:solidFill>
                <a:cs typeface="+mn-lt"/>
              </a:rPr>
              <a:t>under the chair.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2513965" y="3912870"/>
            <a:ext cx="69405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>
                <a:solidFill>
                  <a:srgbClr val="FF0000"/>
                </a:solidFill>
                <a:cs typeface="+mn-lt"/>
              </a:rPr>
              <a:t>is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6996430" y="3912870"/>
            <a:ext cx="146812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>
                <a:solidFill>
                  <a:srgbClr val="FF0000"/>
                </a:solidFill>
                <a:cs typeface="+mn-lt"/>
              </a:rPr>
              <a:t>shorts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2354580" y="5245100"/>
            <a:ext cx="146812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>
                <a:solidFill>
                  <a:srgbClr val="FF0000"/>
                </a:solidFill>
                <a:cs typeface="+mn-lt"/>
              </a:rPr>
              <a:t>are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6118860" y="4907280"/>
            <a:ext cx="246189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>
                <a:solidFill>
                  <a:srgbClr val="FF0000"/>
                </a:solidFill>
                <a:cs typeface="+mn-lt"/>
              </a:rPr>
              <a:t>footballs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图片 1"/>
          <p:cNvPicPr/>
          <p:nvPr/>
        </p:nvPicPr>
        <p:blipFill>
          <a:blip r:embed="rId2"/>
          <a:stretch>
            <a:fillRect/>
          </a:stretch>
        </p:blipFill>
        <p:spPr>
          <a:xfrm>
            <a:off x="167005" y="199390"/>
            <a:ext cx="11857990" cy="645858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" name="文本框 4"/>
          <p:cNvSpPr txBox="1"/>
          <p:nvPr/>
        </p:nvSpPr>
        <p:spPr>
          <a:xfrm>
            <a:off x="2051685" y="4041775"/>
            <a:ext cx="88265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>
                <a:solidFill>
                  <a:srgbClr val="FF0000"/>
                </a:solidFill>
                <a:cs typeface="+mn-lt"/>
              </a:rPr>
              <a:t>are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6086475" y="4041775"/>
            <a:ext cx="128270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>
                <a:solidFill>
                  <a:srgbClr val="FF0000"/>
                </a:solidFill>
                <a:cs typeface="+mn-lt"/>
              </a:rPr>
              <a:t>shirts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2116455" y="5513070"/>
            <a:ext cx="109982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>
                <a:solidFill>
                  <a:srgbClr val="FF0000"/>
                </a:solidFill>
                <a:cs typeface="+mn-lt"/>
              </a:rPr>
              <a:t>are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710565" y="6158230"/>
            <a:ext cx="156337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>
                <a:solidFill>
                  <a:srgbClr val="FF0000"/>
                </a:solidFill>
                <a:cs typeface="+mn-lt"/>
              </a:rPr>
              <a:t>socks</a:t>
            </a:r>
          </a:p>
        </p:txBody>
      </p:sp>
      <p:cxnSp>
        <p:nvCxnSpPr>
          <p:cNvPr id="6" name="直接连接符 5"/>
          <p:cNvCxnSpPr/>
          <p:nvPr/>
        </p:nvCxnSpPr>
        <p:spPr>
          <a:xfrm flipV="1">
            <a:off x="464820" y="6706235"/>
            <a:ext cx="1546860" cy="10795"/>
          </a:xfrm>
          <a:prstGeom prst="line">
            <a:avLst/>
          </a:prstGeom>
          <a:ln w="38100">
            <a:solidFill>
              <a:schemeClr val="tx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" grpId="0"/>
      <p:bldP spid="3" grpId="0"/>
      <p:bldP spid="4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图片 1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" name="文本框 4"/>
          <p:cNvSpPr txBox="1"/>
          <p:nvPr/>
        </p:nvSpPr>
        <p:spPr>
          <a:xfrm>
            <a:off x="2030095" y="3933825"/>
            <a:ext cx="113093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>
                <a:solidFill>
                  <a:srgbClr val="FF0000"/>
                </a:solidFill>
                <a:cs typeface="+mn-lt"/>
              </a:rPr>
              <a:t>are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7244080" y="3933825"/>
            <a:ext cx="246189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>
                <a:solidFill>
                  <a:srgbClr val="FF0000"/>
                </a:solidFill>
                <a:cs typeface="+mn-lt"/>
              </a:rPr>
              <a:t>shoes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2030095" y="5502275"/>
            <a:ext cx="246189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>
                <a:solidFill>
                  <a:srgbClr val="FF0000"/>
                </a:solidFill>
                <a:cs typeface="+mn-lt"/>
              </a:rPr>
              <a:t>are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320675" y="5977890"/>
            <a:ext cx="294830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>
                <a:solidFill>
                  <a:srgbClr val="FF0000"/>
                </a:solidFill>
                <a:cs typeface="+mn-lt"/>
              </a:rPr>
              <a:t>basketballs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" grpId="0"/>
      <p:bldP spid="3" grpId="0"/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文本框 9"/>
          <p:cNvSpPr txBox="1"/>
          <p:nvPr/>
        </p:nvSpPr>
        <p:spPr>
          <a:xfrm>
            <a:off x="5319713" y="1831975"/>
            <a:ext cx="4557712" cy="1076325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r>
              <a:rPr lang="en-US" altLang="zh-CN" sz="3200" dirty="0">
                <a:latin typeface="Times New Roman" panose="02020603050405020304" pitchFamily="18" charset="0"/>
                <a:ea typeface="微软雅黑" panose="020B0503020204020204" charset="-122"/>
              </a:rPr>
              <a:t>There’s a pair of green shorts. They’re </a:t>
            </a:r>
            <a:r>
              <a:rPr lang="en-US" altLang="zh-CN" sz="3200" b="1" dirty="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</a:rPr>
              <a:t>his</a:t>
            </a:r>
            <a:r>
              <a:rPr lang="en-US" altLang="zh-CN" sz="3200" dirty="0">
                <a:latin typeface="Times New Roman" panose="02020603050405020304" pitchFamily="18" charset="0"/>
                <a:ea typeface="微软雅黑" panose="020B0503020204020204" charset="-122"/>
              </a:rPr>
              <a:t> shorts.</a:t>
            </a:r>
          </a:p>
        </p:txBody>
      </p:sp>
      <p:sp>
        <p:nvSpPr>
          <p:cNvPr id="12" name="文本框 11"/>
          <p:cNvSpPr txBox="1"/>
          <p:nvPr/>
        </p:nvSpPr>
        <p:spPr>
          <a:xfrm>
            <a:off x="5319713" y="3200400"/>
            <a:ext cx="4557712" cy="1076325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r>
              <a:rPr lang="en-US" altLang="zh-CN" sz="3200" dirty="0">
                <a:latin typeface="Times New Roman" panose="02020603050405020304" pitchFamily="18" charset="0"/>
                <a:ea typeface="微软雅黑" panose="020B0503020204020204" charset="-122"/>
              </a:rPr>
              <a:t>There’s a pair of blue socks. They’re </a:t>
            </a:r>
            <a:r>
              <a:rPr lang="en-US" altLang="zh-CN" sz="3200" b="1" dirty="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</a:rPr>
              <a:t>his</a:t>
            </a:r>
            <a:r>
              <a:rPr lang="en-US" altLang="zh-CN" sz="3200" dirty="0">
                <a:latin typeface="Times New Roman" panose="02020603050405020304" pitchFamily="18" charset="0"/>
                <a:ea typeface="微软雅黑" panose="020B0503020204020204" charset="-122"/>
              </a:rPr>
              <a:t> socks.</a:t>
            </a:r>
          </a:p>
        </p:txBody>
      </p:sp>
      <p:sp>
        <p:nvSpPr>
          <p:cNvPr id="13" name="文本框 12"/>
          <p:cNvSpPr txBox="1"/>
          <p:nvPr/>
        </p:nvSpPr>
        <p:spPr>
          <a:xfrm>
            <a:off x="5319713" y="4570413"/>
            <a:ext cx="4557712" cy="1076325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r>
              <a:rPr lang="en-US" altLang="zh-CN" sz="3200" dirty="0">
                <a:latin typeface="Times New Roman" panose="02020603050405020304" pitchFamily="18" charset="0"/>
                <a:ea typeface="微软雅黑" panose="020B0503020204020204" charset="-122"/>
              </a:rPr>
              <a:t>There’s a pair of blue shoes. They’re </a:t>
            </a:r>
            <a:r>
              <a:rPr lang="en-US" altLang="zh-CN" sz="3200" b="1" dirty="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</a:rPr>
              <a:t>his</a:t>
            </a:r>
            <a:r>
              <a:rPr lang="en-US" altLang="zh-CN" sz="3200" dirty="0">
                <a:latin typeface="Times New Roman" panose="02020603050405020304" pitchFamily="18" charset="0"/>
                <a:ea typeface="微软雅黑" panose="020B0503020204020204" charset="-122"/>
              </a:rPr>
              <a:t> shoes.</a:t>
            </a:r>
          </a:p>
        </p:txBody>
      </p:sp>
      <p:pic>
        <p:nvPicPr>
          <p:cNvPr id="17412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7988" y="1831975"/>
            <a:ext cx="2065337" cy="3802063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  <p:bldP spid="13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图片 1"/>
          <p:cNvPicPr/>
          <p:nvPr/>
        </p:nvPicPr>
        <p:blipFill>
          <a:blip r:embed="rId2"/>
          <a:stretch>
            <a:fillRect/>
          </a:stretch>
        </p:blipFill>
        <p:spPr>
          <a:xfrm>
            <a:off x="753110" y="431165"/>
            <a:ext cx="10365105" cy="58420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图片 1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7B5193E-6E67-C0DD-90B0-C0B4CE21E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23900"/>
            <a:ext cx="5581261" cy="819150"/>
          </a:xfrm>
        </p:spPr>
        <p:txBody>
          <a:bodyPr>
            <a:normAutofit fontScale="90000"/>
          </a:bodyPr>
          <a:lstStyle/>
          <a:p>
            <a:r>
              <a:rPr lang="en-US" altLang="zh-CN" sz="5400" dirty="0"/>
              <a:t>Make a sentence.</a:t>
            </a:r>
            <a:endParaRPr lang="zh-CN" altLang="en-US" sz="5400" dirty="0"/>
          </a:p>
        </p:txBody>
      </p:sp>
      <p:sp>
        <p:nvSpPr>
          <p:cNvPr id="4" name="标题 1">
            <a:extLst>
              <a:ext uri="{FF2B5EF4-FFF2-40B4-BE49-F238E27FC236}">
                <a16:creationId xmlns:a16="http://schemas.microsoft.com/office/drawing/2014/main" id="{EB98A2D9-D08B-CF47-BBB3-3EF21CC9FEC7}"/>
              </a:ext>
            </a:extLst>
          </p:cNvPr>
          <p:cNvSpPr txBox="1">
            <a:spLocks/>
          </p:cNvSpPr>
          <p:nvPr/>
        </p:nvSpPr>
        <p:spPr>
          <a:xfrm>
            <a:off x="346032" y="2851350"/>
            <a:ext cx="11303043" cy="648000"/>
          </a:xfrm>
          <a:prstGeom prst="rect">
            <a:avLst/>
          </a:prstGeom>
        </p:spPr>
        <p:txBody>
          <a:bodyPr vert="horz" lIns="101600" tIns="38100" rIns="76200" bIns="38100" rtlCol="0" anchor="ctr" anchorCtr="0">
            <a:no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buNone/>
              <a:defRPr kumimoji="0" lang="zh-CN" altLang="en-US" sz="28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r>
              <a:rPr lang="en-US" sz="5400" dirty="0"/>
              <a:t>There’s a/a pair of __________.</a:t>
            </a:r>
          </a:p>
        </p:txBody>
      </p:sp>
    </p:spTree>
    <p:extLst>
      <p:ext uri="{BB962C8B-B14F-4D97-AF65-F5344CB8AC3E}">
        <p14:creationId xmlns:p14="http://schemas.microsoft.com/office/powerpoint/2010/main" val="1556413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标题 4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altLang="zh-CN" sz="6600" b="1" dirty="0">
                <a:latin typeface="Comic Sans MS" panose="030F0702030302020204" charset="0"/>
                <a:ea typeface="+mj-ea"/>
              </a:rPr>
              <a:t>Module 8</a:t>
            </a:r>
          </a:p>
        </p:txBody>
      </p:sp>
      <p:sp>
        <p:nvSpPr>
          <p:cNvPr id="6" name="副标题 5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/>
        <p:txBody>
          <a:bodyPr/>
          <a:lstStyle/>
          <a:p>
            <a:r>
              <a:rPr lang="en-US" altLang="zh-CN" sz="3600" b="1" dirty="0">
                <a:latin typeface="Comic Sans MS" panose="030F0702030302020204" charset="0"/>
                <a:ea typeface="+mn-ea"/>
              </a:rPr>
              <a:t>Unit 2 </a:t>
            </a:r>
          </a:p>
        </p:txBody>
      </p:sp>
    </p:spTree>
    <p:custDataLst>
      <p:tags r:id="rId1"/>
    </p:custData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</p:spTree>
    <p:controls>
      <mc:AlternateContent xmlns:mc="http://schemas.openxmlformats.org/markup-compatibility/2006">
        <mc:Choice xmlns:v="urn:schemas-microsoft-com:vml" Requires="v">
          <p:control r:id="rId1" imgW="9559925" imgH="5789295"/>
        </mc:Choice>
        <mc:Fallback>
          <p:control r:id="rId1" imgW="9559925" imgH="5789295">
            <p:pic>
              <p:nvPicPr>
                <p:cNvPr id="4" name="Host Control  3"/>
                <p:cNvPicPr/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1316355" y="534670"/>
                  <a:ext cx="9559925" cy="5789295"/>
                </a:xfrm>
                <a:prstGeom prst="rect">
                  <a:avLst/>
                </a:prstGeom>
              </p:spPr>
            </p:pic>
          </p:control>
        </mc:Fallback>
      </mc:AlternateContent>
    </p:controls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0" y="84255"/>
            <a:ext cx="10136505" cy="816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b="1" dirty="0">
                <a:solidFill>
                  <a:schemeClr val="tx1">
                    <a:lumMod val="50000"/>
                  </a:schemeClr>
                </a:solidFill>
                <a:latin typeface="Comic Sans MS" panose="030F0702030302020204" charset="0"/>
              </a:rPr>
              <a:t>What can you see in the picture?</a:t>
            </a:r>
          </a:p>
        </p:txBody>
      </p:sp>
      <p:pic>
        <p:nvPicPr>
          <p:cNvPr id="8" name="图片 7" descr="QQ图片20170522085428"/>
          <p:cNvPicPr>
            <a:picLocks noChangeAspect="1"/>
          </p:cNvPicPr>
          <p:nvPr/>
        </p:nvPicPr>
        <p:blipFill>
          <a:blip r:embed="rId3"/>
          <a:srcRect l="2389" t="-3828" r="12457" b="-6562"/>
          <a:stretch>
            <a:fillRect/>
          </a:stretch>
        </p:blipFill>
        <p:spPr>
          <a:xfrm>
            <a:off x="192834" y="900865"/>
            <a:ext cx="11726752" cy="5957135"/>
          </a:xfrm>
          <a:prstGeom prst="rect">
            <a:avLst/>
          </a:prstGeom>
        </p:spPr>
      </p:pic>
      <p:sp>
        <p:nvSpPr>
          <p:cNvPr id="5" name="内容占位符 4">
            <a:extLst>
              <a:ext uri="{FF2B5EF4-FFF2-40B4-BE49-F238E27FC236}">
                <a16:creationId xmlns:a16="http://schemas.microsoft.com/office/drawing/2014/main" id="{16731D6D-DE66-3E54-A13F-59AF7FFDAD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 dirty="0"/>
          </a:p>
        </p:txBody>
      </p:sp>
    </p:spTree>
    <p:custDataLst>
      <p:tags r:id="rId1"/>
    </p:custData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81330" y="167640"/>
            <a:ext cx="10515600" cy="819150"/>
          </a:xfrm>
        </p:spPr>
        <p:txBody>
          <a:bodyPr>
            <a:noAutofit/>
          </a:bodyPr>
          <a:lstStyle/>
          <a:p>
            <a:r>
              <a:rPr lang="en-US" altLang="zh-CN" sz="5400" b="1" dirty="0">
                <a:solidFill>
                  <a:srgbClr val="002060"/>
                </a:solidFill>
                <a:latin typeface="Comic Sans MS" panose="030F0702030302020204" charset="0"/>
              </a:rPr>
              <a:t>Do the birds see the cat?</a:t>
            </a:r>
          </a:p>
        </p:txBody>
      </p:sp>
      <p:pic>
        <p:nvPicPr>
          <p:cNvPr id="8" name="图片 7" descr="QQ图片20170522085428"/>
          <p:cNvPicPr>
            <a:picLocks noChangeAspect="1"/>
          </p:cNvPicPr>
          <p:nvPr/>
        </p:nvPicPr>
        <p:blipFill>
          <a:blip r:embed="rId5"/>
          <a:srcRect l="2389" t="-3828" r="12457" b="-6562"/>
          <a:stretch>
            <a:fillRect/>
          </a:stretch>
        </p:blipFill>
        <p:spPr>
          <a:xfrm>
            <a:off x="621030" y="730885"/>
            <a:ext cx="10614660" cy="6275070"/>
          </a:xfrm>
          <a:prstGeom prst="rect">
            <a:avLst/>
          </a:prstGeom>
        </p:spPr>
      </p:pic>
      <p:sp>
        <p:nvSpPr>
          <p:cNvPr id="7" name="圆角矩形标注 6"/>
          <p:cNvSpPr/>
          <p:nvPr/>
        </p:nvSpPr>
        <p:spPr>
          <a:xfrm>
            <a:off x="7025640" y="3920490"/>
            <a:ext cx="3971290" cy="1775460"/>
          </a:xfrm>
          <a:prstGeom prst="wedgeRoundRectCallout">
            <a:avLst>
              <a:gd name="adj1" fmla="val -66540"/>
              <a:gd name="adj2" fmla="val 52250"/>
              <a:gd name="adj3" fmla="val 16667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l"/>
            <a:endParaRPr lang="en-US" altLang="zh-CN" sz="3600" b="1">
              <a:solidFill>
                <a:schemeClr val="tx2">
                  <a:lumMod val="50000"/>
                </a:schemeClr>
              </a:solidFill>
              <a:latin typeface="Comic Sans MS" panose="030F0702030302020204" charset="0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7179945" y="4497070"/>
            <a:ext cx="4055745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b="1">
                <a:solidFill>
                  <a:srgbClr val="0070C0"/>
                </a:solidFill>
                <a:latin typeface="Comic Sans MS" panose="030F0702030302020204" charset="0"/>
              </a:rPr>
              <a:t>There's</a:t>
            </a:r>
            <a:r>
              <a:rPr lang="en-US" altLang="zh-CN" sz="3600" b="1">
                <a:solidFill>
                  <a:schemeClr val="tx2">
                    <a:lumMod val="50000"/>
                  </a:schemeClr>
                </a:solidFill>
                <a:latin typeface="Comic Sans MS" panose="030F0702030302020204" charset="0"/>
              </a:rPr>
              <a:t> a cat in the tree!</a:t>
            </a:r>
          </a:p>
        </p:txBody>
      </p:sp>
      <p:pic>
        <p:nvPicPr>
          <p:cNvPr id="4" name="new_1l2_m8u2a1">
            <a:hlinkClick r:id="" action="ppaction://media"/>
          </p:cNvPr>
          <p:cNvPicPr/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st="5231" end="9532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780905" y="6035675"/>
            <a:ext cx="422910" cy="412750"/>
          </a:xfrm>
          <a:prstGeom prst="rect">
            <a:avLst/>
          </a:prstGeom>
        </p:spPr>
      </p:pic>
      <p:sp>
        <p:nvSpPr>
          <p:cNvPr id="6" name="椭圆 5"/>
          <p:cNvSpPr/>
          <p:nvPr/>
        </p:nvSpPr>
        <p:spPr>
          <a:xfrm>
            <a:off x="7536180" y="1234440"/>
            <a:ext cx="3699510" cy="2346960"/>
          </a:xfrm>
          <a:prstGeom prst="ellipse">
            <a:avLst/>
          </a:prstGeom>
          <a:noFill/>
          <a:ln w="57150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文本框 2"/>
          <p:cNvSpPr txBox="1"/>
          <p:nvPr/>
        </p:nvSpPr>
        <p:spPr>
          <a:xfrm>
            <a:off x="7254240" y="3920490"/>
            <a:ext cx="259016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altLang="zh-CN" sz="3600" b="1">
                <a:solidFill>
                  <a:schemeClr val="tx2">
                    <a:lumMod val="50000"/>
                  </a:schemeClr>
                </a:solidFill>
                <a:latin typeface="Comic Sans MS" panose="030F0702030302020204" charset="0"/>
                <a:sym typeface="+mn-ea"/>
              </a:rPr>
              <a:t>Hey,birds. </a:t>
            </a:r>
          </a:p>
        </p:txBody>
      </p:sp>
      <p:cxnSp>
        <p:nvCxnSpPr>
          <p:cNvPr id="11" name="直接箭头连接符 10">
            <a:extLst>
              <a:ext uri="{FF2B5EF4-FFF2-40B4-BE49-F238E27FC236}">
                <a16:creationId xmlns:a16="http://schemas.microsoft.com/office/drawing/2014/main" id="{BCF1FA79-8A1F-B544-A419-1AE2ED769823}"/>
              </a:ext>
            </a:extLst>
          </p:cNvPr>
          <p:cNvCxnSpPr/>
          <p:nvPr/>
        </p:nvCxnSpPr>
        <p:spPr>
          <a:xfrm flipV="1">
            <a:off x="5082073" y="2139820"/>
            <a:ext cx="3309258" cy="528735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25" fill="hold" display="1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  <p:bldP spid="9" grpId="0"/>
      <p:bldP spid="6" grpId="0" animBg="1"/>
      <p:bldP spid="3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TEMPLATE_CATEGORY" val="custom"/>
  <p:tag name="KSO_WM_TEMPLATE_INDEX" val="160425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160425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160425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160425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160425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160425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160425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160425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160425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160425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160425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TEMPLATE_CATEGORY" val="custom"/>
  <p:tag name="KSO_WM_TEMPLATE_INDEX" val="160425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160425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160425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160425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160425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160425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160425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160425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160425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410104420"/>
  <p:tag name="MH_LIBRARY" val="CONTENTS"/>
  <p:tag name="MH_TYPE" val="TITL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187308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9、12、16、20、21、25、28、30"/>
  <p:tag name="KSO_WM_TEMPLATE_CATEGORY" val="custom"/>
  <p:tag name="KSO_WM_TEMPLATE_INDEX" val="160425"/>
  <p:tag name="KSO_WM_TAG_VERSION" val="1.0"/>
  <p:tag name="KSO_WM_SLIDE_ID" val="custom160425_1"/>
  <p:tag name="KSO_WM_SLIDE_INDEX" val="1"/>
  <p:tag name="KSO_WM_SLIDE_ITEM_CNT" val="2"/>
  <p:tag name="KSO_WM_SLIDE_LAYOUT" val="a_b"/>
  <p:tag name="KSO_WM_SLIDE_LAYOUT_CNT" val="1_1"/>
  <p:tag name="KSO_WM_SLIDE_TYPE" val="title"/>
  <p:tag name="KSO_WM_BEAUTIFY_FLAG" val="#wm#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TEMPLATE_CATEGORY" val="custom"/>
  <p:tag name="KSO_WM_TEMPLATE_INDEX" val="160425"/>
  <p:tag name="KSO_WM_UNIT_TYPE" val="a"/>
  <p:tag name="KSO_WM_UNIT_INDEX" val="1"/>
  <p:tag name="KSO_WM_UNIT_ID" val="custom160425_1*a*1"/>
  <p:tag name="KSO_WM_UNIT_CLEAR" val="1"/>
  <p:tag name="KSO_WM_UNIT_LAYERLEVEL" val="1"/>
  <p:tag name="KSO_WM_UNIT_VALUE" val="38"/>
  <p:tag name="KSO_WM_UNIT_ISCONTENTSTITLE" val="0"/>
  <p:tag name="KSO_WM_UNIT_HIGHLIGHT" val="0"/>
  <p:tag name="KSO_WM_UNIT_COMPATIBLE" val="0"/>
  <p:tag name="KSO_WM_UNIT_PRESET_TEXT_INDEX" val="3"/>
  <p:tag name="KSO_WM_UNIT_PRESET_TEXT_LEN" val="17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TEMPLATE_CATEGORY" val="custom"/>
  <p:tag name="KSO_WM_TEMPLATE_INDEX" val="160425"/>
  <p:tag name="KSO_WM_UNIT_TYPE" val="b"/>
  <p:tag name="KSO_WM_UNIT_INDEX" val="1"/>
  <p:tag name="KSO_WM_UNIT_ID" val="custom160425_1*b*1"/>
  <p:tag name="KSO_WM_UNIT_CLEAR" val="1"/>
  <p:tag name="KSO_WM_UNIT_LAYERLEVEL" val="1"/>
  <p:tag name="KSO_WM_UNIT_VALUE" val="156"/>
  <p:tag name="KSO_WM_UNIT_ISCONTENTSTITLE" val="0"/>
  <p:tag name="KSO_WM_UNIT_HIGHLIGHT" val="0"/>
  <p:tag name="KSO_WM_UNIT_COMPATIBLE" val="0"/>
  <p:tag name="KSO_WM_UNIT_PRESET_TEXT_INDEX" val="3"/>
  <p:tag name="KSO_WM_UNIT_PRESET_TEXT_LEN" val="17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160425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160425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A000120140530A99PPBG">
  <a:themeElements>
    <a:clrScheme name="yinvnyjtetj">
      <a:dk1>
        <a:srgbClr val="6D6F71"/>
      </a:dk1>
      <a:lt1>
        <a:srgbClr val="FFFFFF"/>
      </a:lt1>
      <a:dk2>
        <a:srgbClr val="6D6F71"/>
      </a:dk2>
      <a:lt2>
        <a:srgbClr val="FFFFFF"/>
      </a:lt2>
      <a:accent1>
        <a:srgbClr val="007FCD"/>
      </a:accent1>
      <a:accent2>
        <a:srgbClr val="628EE3"/>
      </a:accent2>
      <a:accent3>
        <a:srgbClr val="2BC3B5"/>
      </a:accent3>
      <a:accent4>
        <a:srgbClr val="92D050"/>
      </a:accent4>
      <a:accent5>
        <a:srgbClr val="F2B800"/>
      </a:accent5>
      <a:accent6>
        <a:srgbClr val="82C836"/>
      </a:accent6>
      <a:hlink>
        <a:srgbClr val="00B0F0"/>
      </a:hlink>
      <a:folHlink>
        <a:srgbClr val="AFB2B4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581</TotalTime>
  <Words>411</Words>
  <Application>Microsoft Office PowerPoint</Application>
  <PresentationFormat>宽屏</PresentationFormat>
  <Paragraphs>117</Paragraphs>
  <Slides>41</Slides>
  <Notes>2</Notes>
  <HiddenSlides>0</HiddenSlides>
  <MMClips>10</MMClips>
  <ScaleCrop>false</ScaleCrop>
  <HeadingPairs>
    <vt:vector size="6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41</vt:i4>
      </vt:variant>
    </vt:vector>
  </HeadingPairs>
  <TitlesOfParts>
    <vt:vector size="53" baseType="lpstr">
      <vt:lpstr>黑体</vt:lpstr>
      <vt:lpstr>幼圆</vt:lpstr>
      <vt:lpstr>Arial</vt:lpstr>
      <vt:lpstr>Bell MT</vt:lpstr>
      <vt:lpstr>Calibri</vt:lpstr>
      <vt:lpstr>Calibri Light</vt:lpstr>
      <vt:lpstr>Comic Sans MS</vt:lpstr>
      <vt:lpstr>Times New Roman</vt:lpstr>
      <vt:lpstr>Verdana</vt:lpstr>
      <vt:lpstr>Webdings</vt:lpstr>
      <vt:lpstr>Office 主题</vt:lpstr>
      <vt:lpstr>3_A000120140530A99PPBG</vt:lpstr>
      <vt:lpstr>PowerPoint 演示文稿</vt:lpstr>
      <vt:lpstr>PowerPoint 演示文稿</vt:lpstr>
      <vt:lpstr>PowerPoint 演示文稿</vt:lpstr>
      <vt:lpstr>PowerPoint 演示文稿</vt:lpstr>
      <vt:lpstr>Make a sentence.</vt:lpstr>
      <vt:lpstr>Module 8</vt:lpstr>
      <vt:lpstr>PowerPoint 演示文稿</vt:lpstr>
      <vt:lpstr>PowerPoint 演示文稿</vt:lpstr>
      <vt:lpstr>Do the birds see the cat?</vt:lpstr>
      <vt:lpstr>PowerPoint 演示文稿</vt:lpstr>
      <vt:lpstr>PowerPoint 演示文稿</vt:lpstr>
      <vt:lpstr>PowerPoint 演示文稿</vt:lpstr>
      <vt:lpstr>basketball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Whose feet?</vt:lpstr>
      <vt:lpstr>PowerPoint 演示文稿</vt:lpstr>
      <vt:lpstr>PowerPoint 演示文稿</vt:lpstr>
      <vt:lpstr>PowerPoint 演示文稿</vt:lpstr>
      <vt:lpstr>       Listen, point and say.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Module 8</dc:title>
  <dc:creator>Administrator</dc:creator>
  <cp:lastModifiedBy>杨 冯</cp:lastModifiedBy>
  <cp:revision>67</cp:revision>
  <dcterms:created xsi:type="dcterms:W3CDTF">2015-05-05T08:02:00Z</dcterms:created>
  <dcterms:modified xsi:type="dcterms:W3CDTF">2024-05-22T13:27:02Z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2052-11.1.0.8696</vt:lpwstr>
  </property>
</Properties>
</file>