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317" r:id="rId3"/>
    <p:sldId id="319" r:id="rId4"/>
    <p:sldId id="325" r:id="rId5"/>
    <p:sldId id="326" r:id="rId6"/>
    <p:sldId id="374" r:id="rId7"/>
    <p:sldId id="381" r:id="rId8"/>
    <p:sldId id="382" r:id="rId9"/>
    <p:sldId id="375" r:id="rId10"/>
    <p:sldId id="441" r:id="rId11"/>
    <p:sldId id="440" r:id="rId12"/>
    <p:sldId id="503" r:id="rId13"/>
    <p:sldId id="505" r:id="rId14"/>
    <p:sldId id="331" r:id="rId15"/>
    <p:sldId id="472" r:id="rId16"/>
    <p:sldId id="473" r:id="rId17"/>
    <p:sldId id="354" r:id="rId18"/>
    <p:sldId id="355" r:id="rId19"/>
    <p:sldId id="356" r:id="rId20"/>
    <p:sldId id="454" r:id="rId21"/>
    <p:sldId id="438" r:id="rId22"/>
    <p:sldId id="458" r:id="rId23"/>
    <p:sldId id="514" r:id="rId24"/>
    <p:sldId id="519" r:id="rId25"/>
    <p:sldId id="516" r:id="rId26"/>
    <p:sldId id="474" r:id="rId27"/>
    <p:sldId id="40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arn to Be Flexible" id="{B0A0F409-4348-437D-8BA0-8963AABE1BF6}">
          <p14:sldIdLst>
            <p14:sldId id="317"/>
          </p14:sldIdLst>
        </p14:section>
        <p14:section name="The sword in the water" id="{800473EF-687B-44A1-8991-70C16309A4BD}">
          <p14:sldIdLst>
            <p14:sldId id="319"/>
            <p14:sldId id="325"/>
            <p14:sldId id="326"/>
            <p14:sldId id="374"/>
            <p14:sldId id="381"/>
            <p14:sldId id="382"/>
            <p14:sldId id="375"/>
            <p14:sldId id="441"/>
            <p14:sldId id="440"/>
            <p14:sldId id="503"/>
            <p14:sldId id="505"/>
            <p14:sldId id="331"/>
          </p14:sldIdLst>
        </p14:section>
        <p14:section name="The horse race" id="{FD84C493-E626-47C9-BB11-DD92B4106A3F}">
          <p14:sldIdLst>
            <p14:sldId id="472"/>
            <p14:sldId id="473"/>
            <p14:sldId id="354"/>
            <p14:sldId id="355"/>
            <p14:sldId id="356"/>
            <p14:sldId id="454"/>
            <p14:sldId id="438"/>
            <p14:sldId id="458"/>
            <p14:sldId id="514"/>
            <p14:sldId id="519"/>
            <p14:sldId id="516"/>
            <p14:sldId id="474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648"/>
    <a:srgbClr val="DB6D5B"/>
    <a:srgbClr val="2379A0"/>
    <a:srgbClr val="1F8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0CF0-83EA-43B1-A2B6-2921354455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704A-0792-4773-80A1-AA3E98B60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99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13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7344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65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1335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668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069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5921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6491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08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31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541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323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714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823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93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663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490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23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032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63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AE1BBB-1A3C-4D3F-9104-6FB3B1808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C7C0EC9-7803-4076-B5B3-78FCD8A8F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1EA89D-CA21-4223-B55B-9FDEACFF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5B3687-D946-471C-A51A-69ABC722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4D873F-8F2E-45D8-B06D-764E7BFC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A9D354-739D-49F5-ABBB-2B67377AD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2" y="6089045"/>
            <a:ext cx="757880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D933B-F88F-424F-87D7-CD4C8700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0830915-5B9D-437D-A71F-AE206ADE9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161F1D-86B2-4A4A-BF8F-33207AB6E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81BBD9-1FD5-4846-B024-59DA05EB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53E1BB-4A98-4C6A-BD9F-2AD2C8BF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7F564A-44A9-4F56-8BA8-06876E81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6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53CBC-2939-4053-AC3D-F7B6D560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D6CA27-A225-4C1D-8855-D1BFF941A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AEB19C-07B8-47C5-8D47-C68699DE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4CE817-B0F7-4C3E-8BA0-6753681A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FB766B-64B3-4933-80A5-6DFABF0B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1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4FFFB9C-10C3-4FD1-B1BA-9C81AC64B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496C89-0B90-4F71-A490-1F0E8554E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B5A948-8A08-4C80-89CD-DB596772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DC7EF0-E757-4AC0-94CC-BE94A907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E653CA-B340-4F44-AEFA-42898A96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8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33E19-6C82-447D-AAD2-8AE190FF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FFB43B-1A94-40CF-A173-60826289C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2FCB59-97CD-410C-9CC1-C7C13D71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A490C5-76A5-4355-9B5D-0085C1E3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13E04-1F0F-4DDA-B593-7E8F685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33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C58A0-783F-41EF-9DAE-1F884FA0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23E1FF-5C05-4A9E-8967-60258F140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6B1C4A-6C0B-472B-BFBD-22EB8B9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F9149-2305-45D2-B6A3-F0151BF6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FD9B01-82A0-4D2A-9B17-A3FC8712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442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D8200-DC4B-4A09-BF5E-9AED82FC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17B8D6-05BD-42E7-9710-64CA47F02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F4ED20-1D8F-4618-B13E-66DE40E1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2EA925-0FB2-4071-88D1-A76899E3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F01C50-0D0A-4669-8B72-43F5E472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3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D3EEFD-1496-4F3B-9BB4-52A502A4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3387CE-8D08-4FFA-AD5F-1C387B3EB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287467-EF31-480B-81BC-6E4E681EA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EE009-C93A-46B9-837E-B7C2ACE9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8F606A-4732-4894-85A2-9C1B8135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72C22F-2421-4F0B-98AC-7C4AD439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26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73CFD9-7B70-434C-8C5B-8244362F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FB1A32-E217-4C36-A667-BA3DFD1EB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B34224-0128-4654-A85C-6724164C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625A28-C2ED-46BC-8F26-B0B112BBB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AB7FF35-8F5D-43E9-B19E-8F2A24A74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A8EB4D-171B-426F-AECB-12181975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A22E46-688C-4919-AF85-A224B525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B82CBB-67C9-4F7F-9ACD-F758934D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954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310BFF-C5F1-4964-8BFE-D4E4482C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A68517-960B-4153-87C4-CAEC8734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328A9B-4BBE-4014-BEA9-DB03AE5A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D97DF1-1F98-490B-8921-B618F380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93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213E00-3F87-4BC2-B60E-69EFC274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EB17B1-F5E9-4BD0-A120-7E2BFD15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34CC5E-6E70-46F0-A923-EC00B3A6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3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7FBD2E-753F-4750-8554-8D88BD16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1CD09-3D6A-4374-A766-E25414E4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8FF44E-D60D-4097-B3AD-5708CA0F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FDD4CD-718A-4640-8757-0E9001DF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51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81BAB-F7ED-44D8-B5F7-BAF5163E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E17FAD-D0E1-4005-A10C-B61745F15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5047C6-35FE-4861-AD56-A401DFA0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CB1601-BC77-4734-89D5-8D19517C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A73B7E-4EB4-4251-9621-755E91D3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00079C-C707-4D39-9BEE-38256B19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80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3590F0-04C9-4E8A-B09D-D04C9692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FF55E6-9992-4F3C-A469-59B517236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6DC6B2-F5EA-4259-B824-8549A165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258596-5A45-4438-B5AB-F14CDEE9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AB37E7-5834-455C-9062-971A9F51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0361B5-DE72-4D49-A3AD-12A3A45E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1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C9E80-8F66-40CA-B974-39720037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BE3EE1-2128-430F-AB3D-FEEAC5FDD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3A16E0-161D-430A-A79C-EA572C5C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EBFC61-E72F-46B3-9EA7-18A4CB63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68E843-90BF-41B2-A454-DAA9B444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01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CE1474-D84E-49DA-9092-D8DEA7539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071A7C-8942-42D2-BF95-CD8B7265A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7F44F7-182D-40E0-810B-959B5A39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2EA37B-DBF1-40CC-8DCA-6DFA30EC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303F4A-DFD5-461D-BA1E-82B6220B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0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6888A-B631-4524-88CD-B8901694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C06C84-64E7-48D5-94FE-22913BB4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CE01D7-7875-4B37-AD2E-ACD531EB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90440-1DE7-4609-91FA-5E2977BE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D1AA9F-3CC6-45C1-A5A4-39AFAE91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958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54587-332F-4A76-922B-A1093FD1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E413A5-45F4-414E-8B5D-21345B8A1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EBF624-550D-4216-908F-0E727BD0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E8430A-F2DE-4E7F-AA95-E3D2F9F4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F1369-412E-4E95-9253-36010D2E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21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51E5A-98FE-440E-BE89-61224EEE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986336-B51C-4EDE-A10C-F19D8AF04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BF0D82-F88F-45BD-A591-F794AEE51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460476-97BA-4DDA-9A1E-A3459284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715979-1053-4F7F-9B68-642B9B16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9D5230-C478-48D4-B03C-43CAF2B5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8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2123A7-6976-47A9-A5B8-79BA1824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18C4EA-AFF1-44C5-A201-19E8F298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4B57DB-CD17-4675-B70D-9DA090356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4427FD-D705-4A5B-A27B-2B7CF74B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21D08C-13FC-4F08-9E66-B9BE5E815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C92E8E-958D-4487-921F-09C62534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465717-8DB1-49C0-B88B-4840ED52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358FD6-13E8-435D-A32C-D571CF65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45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0315FC-1464-4913-8D99-F52AC003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F3D45-BB0F-4454-B946-5FB33678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0411C7-D399-4CC2-B129-7E122912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08AB9B-22F9-4A31-9BB8-6377FF85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92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DC9897F-594B-4BBC-980E-16E7CD7B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B3771E-AE91-4E8A-9E5B-F6FF3CF7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5E3D60-993D-4B42-8C12-28B75565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75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B11376-6E09-4116-87D4-21E0A46E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1B7502-697C-4538-8A8B-2C9117B9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BA5846-27E7-4996-AE52-CB5D778B4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4B021C-11FE-49DC-853C-066AFB25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796699-E994-4328-A254-2D12A740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169B5-3A82-4815-BC8C-9C6B2097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48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7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D1CC0A-AF1E-467D-9ABB-66C1F147F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712D-E79B-4238-90F2-54F790DA02C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75C443-8BDB-4B64-8516-6A7E945AB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2C69AB-BC1D-4F6A-984F-6C4631974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7184-7633-49C5-A23B-664A42A949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12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F19A33-A74B-439B-BB9D-80D546FF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6A2AB5-EB78-4D4E-9439-491858191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B7D635-14D9-423D-8C07-E9FC217B1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10D9-5AC1-47B7-A687-831ACC197E57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9383E8-A7E3-4F0B-AA4B-05A49A358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9BA879-18DD-406E-AA28-A6A95FBE7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C827-A8B1-499D-A7FB-53A5DD65A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68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jpe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microsoft.com/office/2007/relationships/hdphoto" Target="../media/hdphoto2.wdp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9D183B3-7A77-4EBE-BECA-9647010F1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F17254D-2CDA-4874-B862-4896E1DC040C}"/>
              </a:ext>
            </a:extLst>
          </p:cNvPr>
          <p:cNvGrpSpPr/>
          <p:nvPr/>
        </p:nvGrpSpPr>
        <p:grpSpPr>
          <a:xfrm>
            <a:off x="-5553" y="3250590"/>
            <a:ext cx="12203106" cy="3744378"/>
            <a:chOff x="-5553" y="3250590"/>
            <a:chExt cx="12203106" cy="3744378"/>
          </a:xfrm>
        </p:grpSpPr>
        <p:sp>
          <p:nvSpPr>
            <p:cNvPr id="13" name="平行四边形 4">
              <a:extLst>
                <a:ext uri="{FF2B5EF4-FFF2-40B4-BE49-F238E27FC236}">
                  <a16:creationId xmlns:a16="http://schemas.microsoft.com/office/drawing/2014/main" id="{2B46C744-BA3E-4347-8801-176B407E7FDD}"/>
                </a:ext>
              </a:extLst>
            </p:cNvPr>
            <p:cNvSpPr/>
            <p:nvPr/>
          </p:nvSpPr>
          <p:spPr>
            <a:xfrm>
              <a:off x="-5553" y="3250590"/>
              <a:ext cx="10007009" cy="3618042"/>
            </a:xfrm>
            <a:custGeom>
              <a:avLst/>
              <a:gdLst>
                <a:gd name="connsiteX0" fmla="*/ 0 w 5945372"/>
                <a:gd name="connsiteY0" fmla="*/ 2788703 h 2788703"/>
                <a:gd name="connsiteX1" fmla="*/ 697176 w 5945372"/>
                <a:gd name="connsiteY1" fmla="*/ 0 h 2788703"/>
                <a:gd name="connsiteX2" fmla="*/ 5945372 w 5945372"/>
                <a:gd name="connsiteY2" fmla="*/ 0 h 2788703"/>
                <a:gd name="connsiteX3" fmla="*/ 5248196 w 5945372"/>
                <a:gd name="connsiteY3" fmla="*/ 2788703 h 2788703"/>
                <a:gd name="connsiteX4" fmla="*/ 0 w 5945372"/>
                <a:gd name="connsiteY4" fmla="*/ 2788703 h 2788703"/>
                <a:gd name="connsiteX0" fmla="*/ 0 w 5945372"/>
                <a:gd name="connsiteY0" fmla="*/ 2788703 h 3522350"/>
                <a:gd name="connsiteX1" fmla="*/ 697176 w 5945372"/>
                <a:gd name="connsiteY1" fmla="*/ 0 h 3522350"/>
                <a:gd name="connsiteX2" fmla="*/ 5945372 w 5945372"/>
                <a:gd name="connsiteY2" fmla="*/ 0 h 3522350"/>
                <a:gd name="connsiteX3" fmla="*/ 91405 w 5945372"/>
                <a:gd name="connsiteY3" fmla="*/ 3522350 h 3522350"/>
                <a:gd name="connsiteX4" fmla="*/ 0 w 5945372"/>
                <a:gd name="connsiteY4" fmla="*/ 2788703 h 3522350"/>
                <a:gd name="connsiteX0" fmla="*/ 0 w 8082516"/>
                <a:gd name="connsiteY0" fmla="*/ 3532982 h 3532982"/>
                <a:gd name="connsiteX1" fmla="*/ 2834320 w 8082516"/>
                <a:gd name="connsiteY1" fmla="*/ 0 h 3532982"/>
                <a:gd name="connsiteX2" fmla="*/ 8082516 w 8082516"/>
                <a:gd name="connsiteY2" fmla="*/ 0 h 3532982"/>
                <a:gd name="connsiteX3" fmla="*/ 2228549 w 8082516"/>
                <a:gd name="connsiteY3" fmla="*/ 3522350 h 3532982"/>
                <a:gd name="connsiteX4" fmla="*/ 0 w 8082516"/>
                <a:gd name="connsiteY4" fmla="*/ 3532982 h 3532982"/>
                <a:gd name="connsiteX0" fmla="*/ 0 w 8082516"/>
                <a:gd name="connsiteY0" fmla="*/ 3532982 h 3532982"/>
                <a:gd name="connsiteX1" fmla="*/ 2834320 w 8082516"/>
                <a:gd name="connsiteY1" fmla="*/ 0 h 3532982"/>
                <a:gd name="connsiteX2" fmla="*/ 8082516 w 8082516"/>
                <a:gd name="connsiteY2" fmla="*/ 0 h 3532982"/>
                <a:gd name="connsiteX3" fmla="*/ 1058967 w 8082516"/>
                <a:gd name="connsiteY3" fmla="*/ 3511717 h 3532982"/>
                <a:gd name="connsiteX4" fmla="*/ 0 w 8082516"/>
                <a:gd name="connsiteY4" fmla="*/ 3532982 h 3532982"/>
                <a:gd name="connsiteX0" fmla="*/ 0 w 8082516"/>
                <a:gd name="connsiteY0" fmla="*/ 3564880 h 3564880"/>
                <a:gd name="connsiteX1" fmla="*/ 2121939 w 8082516"/>
                <a:gd name="connsiteY1" fmla="*/ 0 h 3564880"/>
                <a:gd name="connsiteX2" fmla="*/ 8082516 w 8082516"/>
                <a:gd name="connsiteY2" fmla="*/ 31898 h 3564880"/>
                <a:gd name="connsiteX3" fmla="*/ 1058967 w 8082516"/>
                <a:gd name="connsiteY3" fmla="*/ 3543615 h 3564880"/>
                <a:gd name="connsiteX4" fmla="*/ 0 w 8082516"/>
                <a:gd name="connsiteY4" fmla="*/ 3564880 h 3564880"/>
                <a:gd name="connsiteX0" fmla="*/ 0 w 8082516"/>
                <a:gd name="connsiteY0" fmla="*/ 3596778 h 3596778"/>
                <a:gd name="connsiteX1" fmla="*/ 2185734 w 8082516"/>
                <a:gd name="connsiteY1" fmla="*/ 0 h 3596778"/>
                <a:gd name="connsiteX2" fmla="*/ 8082516 w 8082516"/>
                <a:gd name="connsiteY2" fmla="*/ 63796 h 3596778"/>
                <a:gd name="connsiteX3" fmla="*/ 1058967 w 8082516"/>
                <a:gd name="connsiteY3" fmla="*/ 3575513 h 3596778"/>
                <a:gd name="connsiteX4" fmla="*/ 0 w 8082516"/>
                <a:gd name="connsiteY4" fmla="*/ 3596778 h 3596778"/>
                <a:gd name="connsiteX0" fmla="*/ 0 w 10007009"/>
                <a:gd name="connsiteY0" fmla="*/ 3607410 h 3607410"/>
                <a:gd name="connsiteX1" fmla="*/ 2185734 w 10007009"/>
                <a:gd name="connsiteY1" fmla="*/ 10632 h 3607410"/>
                <a:gd name="connsiteX2" fmla="*/ 10007009 w 10007009"/>
                <a:gd name="connsiteY2" fmla="*/ 0 h 3607410"/>
                <a:gd name="connsiteX3" fmla="*/ 1058967 w 10007009"/>
                <a:gd name="connsiteY3" fmla="*/ 3586145 h 3607410"/>
                <a:gd name="connsiteX4" fmla="*/ 0 w 10007009"/>
                <a:gd name="connsiteY4" fmla="*/ 3607410 h 3607410"/>
                <a:gd name="connsiteX0" fmla="*/ 0 w 10007009"/>
                <a:gd name="connsiteY0" fmla="*/ 3607410 h 3618042"/>
                <a:gd name="connsiteX1" fmla="*/ 2185734 w 10007009"/>
                <a:gd name="connsiteY1" fmla="*/ 10632 h 3618042"/>
                <a:gd name="connsiteX2" fmla="*/ 10007009 w 10007009"/>
                <a:gd name="connsiteY2" fmla="*/ 0 h 3618042"/>
                <a:gd name="connsiteX3" fmla="*/ 984539 w 10007009"/>
                <a:gd name="connsiteY3" fmla="*/ 3618042 h 3618042"/>
                <a:gd name="connsiteX4" fmla="*/ 0 w 10007009"/>
                <a:gd name="connsiteY4" fmla="*/ 3607410 h 361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009" h="3618042">
                  <a:moveTo>
                    <a:pt x="0" y="3607410"/>
                  </a:moveTo>
                  <a:lnTo>
                    <a:pt x="2185734" y="10632"/>
                  </a:lnTo>
                  <a:lnTo>
                    <a:pt x="10007009" y="0"/>
                  </a:lnTo>
                  <a:lnTo>
                    <a:pt x="984539" y="3618042"/>
                  </a:lnTo>
                  <a:lnTo>
                    <a:pt x="0" y="360741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平行四边形 4">
              <a:extLst>
                <a:ext uri="{FF2B5EF4-FFF2-40B4-BE49-F238E27FC236}">
                  <a16:creationId xmlns:a16="http://schemas.microsoft.com/office/drawing/2014/main" id="{E0A8D140-828C-42E7-B2B9-31327633F7A6}"/>
                </a:ext>
              </a:extLst>
            </p:cNvPr>
            <p:cNvSpPr/>
            <p:nvPr/>
          </p:nvSpPr>
          <p:spPr>
            <a:xfrm flipH="1">
              <a:off x="2190544" y="3261222"/>
              <a:ext cx="10007009" cy="3618042"/>
            </a:xfrm>
            <a:custGeom>
              <a:avLst/>
              <a:gdLst>
                <a:gd name="connsiteX0" fmla="*/ 0 w 5945372"/>
                <a:gd name="connsiteY0" fmla="*/ 2788703 h 2788703"/>
                <a:gd name="connsiteX1" fmla="*/ 697176 w 5945372"/>
                <a:gd name="connsiteY1" fmla="*/ 0 h 2788703"/>
                <a:gd name="connsiteX2" fmla="*/ 5945372 w 5945372"/>
                <a:gd name="connsiteY2" fmla="*/ 0 h 2788703"/>
                <a:gd name="connsiteX3" fmla="*/ 5248196 w 5945372"/>
                <a:gd name="connsiteY3" fmla="*/ 2788703 h 2788703"/>
                <a:gd name="connsiteX4" fmla="*/ 0 w 5945372"/>
                <a:gd name="connsiteY4" fmla="*/ 2788703 h 2788703"/>
                <a:gd name="connsiteX0" fmla="*/ 0 w 5945372"/>
                <a:gd name="connsiteY0" fmla="*/ 2788703 h 3522350"/>
                <a:gd name="connsiteX1" fmla="*/ 697176 w 5945372"/>
                <a:gd name="connsiteY1" fmla="*/ 0 h 3522350"/>
                <a:gd name="connsiteX2" fmla="*/ 5945372 w 5945372"/>
                <a:gd name="connsiteY2" fmla="*/ 0 h 3522350"/>
                <a:gd name="connsiteX3" fmla="*/ 91405 w 5945372"/>
                <a:gd name="connsiteY3" fmla="*/ 3522350 h 3522350"/>
                <a:gd name="connsiteX4" fmla="*/ 0 w 5945372"/>
                <a:gd name="connsiteY4" fmla="*/ 2788703 h 3522350"/>
                <a:gd name="connsiteX0" fmla="*/ 0 w 8082516"/>
                <a:gd name="connsiteY0" fmla="*/ 3532982 h 3532982"/>
                <a:gd name="connsiteX1" fmla="*/ 2834320 w 8082516"/>
                <a:gd name="connsiteY1" fmla="*/ 0 h 3532982"/>
                <a:gd name="connsiteX2" fmla="*/ 8082516 w 8082516"/>
                <a:gd name="connsiteY2" fmla="*/ 0 h 3532982"/>
                <a:gd name="connsiteX3" fmla="*/ 2228549 w 8082516"/>
                <a:gd name="connsiteY3" fmla="*/ 3522350 h 3532982"/>
                <a:gd name="connsiteX4" fmla="*/ 0 w 8082516"/>
                <a:gd name="connsiteY4" fmla="*/ 3532982 h 3532982"/>
                <a:gd name="connsiteX0" fmla="*/ 0 w 8082516"/>
                <a:gd name="connsiteY0" fmla="*/ 3532982 h 3532982"/>
                <a:gd name="connsiteX1" fmla="*/ 2834320 w 8082516"/>
                <a:gd name="connsiteY1" fmla="*/ 0 h 3532982"/>
                <a:gd name="connsiteX2" fmla="*/ 8082516 w 8082516"/>
                <a:gd name="connsiteY2" fmla="*/ 0 h 3532982"/>
                <a:gd name="connsiteX3" fmla="*/ 1058967 w 8082516"/>
                <a:gd name="connsiteY3" fmla="*/ 3511717 h 3532982"/>
                <a:gd name="connsiteX4" fmla="*/ 0 w 8082516"/>
                <a:gd name="connsiteY4" fmla="*/ 3532982 h 3532982"/>
                <a:gd name="connsiteX0" fmla="*/ 0 w 8082516"/>
                <a:gd name="connsiteY0" fmla="*/ 3564880 h 3564880"/>
                <a:gd name="connsiteX1" fmla="*/ 2121939 w 8082516"/>
                <a:gd name="connsiteY1" fmla="*/ 0 h 3564880"/>
                <a:gd name="connsiteX2" fmla="*/ 8082516 w 8082516"/>
                <a:gd name="connsiteY2" fmla="*/ 31898 h 3564880"/>
                <a:gd name="connsiteX3" fmla="*/ 1058967 w 8082516"/>
                <a:gd name="connsiteY3" fmla="*/ 3543615 h 3564880"/>
                <a:gd name="connsiteX4" fmla="*/ 0 w 8082516"/>
                <a:gd name="connsiteY4" fmla="*/ 3564880 h 3564880"/>
                <a:gd name="connsiteX0" fmla="*/ 0 w 8082516"/>
                <a:gd name="connsiteY0" fmla="*/ 3596778 h 3596778"/>
                <a:gd name="connsiteX1" fmla="*/ 2185734 w 8082516"/>
                <a:gd name="connsiteY1" fmla="*/ 0 h 3596778"/>
                <a:gd name="connsiteX2" fmla="*/ 8082516 w 8082516"/>
                <a:gd name="connsiteY2" fmla="*/ 63796 h 3596778"/>
                <a:gd name="connsiteX3" fmla="*/ 1058967 w 8082516"/>
                <a:gd name="connsiteY3" fmla="*/ 3575513 h 3596778"/>
                <a:gd name="connsiteX4" fmla="*/ 0 w 8082516"/>
                <a:gd name="connsiteY4" fmla="*/ 3596778 h 3596778"/>
                <a:gd name="connsiteX0" fmla="*/ 0 w 10007009"/>
                <a:gd name="connsiteY0" fmla="*/ 3607410 h 3607410"/>
                <a:gd name="connsiteX1" fmla="*/ 2185734 w 10007009"/>
                <a:gd name="connsiteY1" fmla="*/ 10632 h 3607410"/>
                <a:gd name="connsiteX2" fmla="*/ 10007009 w 10007009"/>
                <a:gd name="connsiteY2" fmla="*/ 0 h 3607410"/>
                <a:gd name="connsiteX3" fmla="*/ 1058967 w 10007009"/>
                <a:gd name="connsiteY3" fmla="*/ 3586145 h 3607410"/>
                <a:gd name="connsiteX4" fmla="*/ 0 w 10007009"/>
                <a:gd name="connsiteY4" fmla="*/ 3607410 h 3607410"/>
                <a:gd name="connsiteX0" fmla="*/ 0 w 10007009"/>
                <a:gd name="connsiteY0" fmla="*/ 3607410 h 3618042"/>
                <a:gd name="connsiteX1" fmla="*/ 2185734 w 10007009"/>
                <a:gd name="connsiteY1" fmla="*/ 10632 h 3618042"/>
                <a:gd name="connsiteX2" fmla="*/ 10007009 w 10007009"/>
                <a:gd name="connsiteY2" fmla="*/ 0 h 3618042"/>
                <a:gd name="connsiteX3" fmla="*/ 984539 w 10007009"/>
                <a:gd name="connsiteY3" fmla="*/ 3618042 h 3618042"/>
                <a:gd name="connsiteX4" fmla="*/ 0 w 10007009"/>
                <a:gd name="connsiteY4" fmla="*/ 3607410 h 361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009" h="3618042">
                  <a:moveTo>
                    <a:pt x="0" y="3607410"/>
                  </a:moveTo>
                  <a:lnTo>
                    <a:pt x="2185734" y="10632"/>
                  </a:lnTo>
                  <a:lnTo>
                    <a:pt x="10007009" y="0"/>
                  </a:lnTo>
                  <a:lnTo>
                    <a:pt x="984539" y="3618042"/>
                  </a:lnTo>
                  <a:lnTo>
                    <a:pt x="0" y="360741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平行四边形 5">
              <a:extLst>
                <a:ext uri="{FF2B5EF4-FFF2-40B4-BE49-F238E27FC236}">
                  <a16:creationId xmlns:a16="http://schemas.microsoft.com/office/drawing/2014/main" id="{1B6E9556-6029-4EDF-8805-420A63368D75}"/>
                </a:ext>
              </a:extLst>
            </p:cNvPr>
            <p:cNvSpPr/>
            <p:nvPr/>
          </p:nvSpPr>
          <p:spPr>
            <a:xfrm>
              <a:off x="2275367" y="3774557"/>
              <a:ext cx="7602280" cy="3220411"/>
            </a:xfrm>
            <a:custGeom>
              <a:avLst/>
              <a:gdLst>
                <a:gd name="connsiteX0" fmla="*/ 0 w 7389391"/>
                <a:gd name="connsiteY0" fmla="*/ 3703103 h 3703103"/>
                <a:gd name="connsiteX1" fmla="*/ 925776 w 7389391"/>
                <a:gd name="connsiteY1" fmla="*/ 0 h 3703103"/>
                <a:gd name="connsiteX2" fmla="*/ 7389391 w 7389391"/>
                <a:gd name="connsiteY2" fmla="*/ 0 h 3703103"/>
                <a:gd name="connsiteX3" fmla="*/ 6463615 w 7389391"/>
                <a:gd name="connsiteY3" fmla="*/ 3703103 h 3703103"/>
                <a:gd name="connsiteX4" fmla="*/ 0 w 7389391"/>
                <a:gd name="connsiteY4" fmla="*/ 3703103 h 3703103"/>
                <a:gd name="connsiteX0" fmla="*/ 31154 w 7420545"/>
                <a:gd name="connsiteY0" fmla="*/ 3703103 h 3703103"/>
                <a:gd name="connsiteX1" fmla="*/ 0 w 7420545"/>
                <a:gd name="connsiteY1" fmla="*/ 0 h 3703103"/>
                <a:gd name="connsiteX2" fmla="*/ 7420545 w 7420545"/>
                <a:gd name="connsiteY2" fmla="*/ 0 h 3703103"/>
                <a:gd name="connsiteX3" fmla="*/ 6494769 w 7420545"/>
                <a:gd name="connsiteY3" fmla="*/ 3703103 h 3703103"/>
                <a:gd name="connsiteX4" fmla="*/ 31154 w 7420545"/>
                <a:gd name="connsiteY4" fmla="*/ 3703103 h 3703103"/>
                <a:gd name="connsiteX0" fmla="*/ 31154 w 7888378"/>
                <a:gd name="connsiteY0" fmla="*/ 3703103 h 3703103"/>
                <a:gd name="connsiteX1" fmla="*/ 0 w 7888378"/>
                <a:gd name="connsiteY1" fmla="*/ 0 h 3703103"/>
                <a:gd name="connsiteX2" fmla="*/ 7888378 w 7888378"/>
                <a:gd name="connsiteY2" fmla="*/ 10632 h 3703103"/>
                <a:gd name="connsiteX3" fmla="*/ 6494769 w 7888378"/>
                <a:gd name="connsiteY3" fmla="*/ 3703103 h 3703103"/>
                <a:gd name="connsiteX4" fmla="*/ 31154 w 7888378"/>
                <a:gd name="connsiteY4" fmla="*/ 3703103 h 3703103"/>
                <a:gd name="connsiteX0" fmla="*/ 3008271 w 7888378"/>
                <a:gd name="connsiteY0" fmla="*/ 3681838 h 3703103"/>
                <a:gd name="connsiteX1" fmla="*/ 0 w 7888378"/>
                <a:gd name="connsiteY1" fmla="*/ 0 h 3703103"/>
                <a:gd name="connsiteX2" fmla="*/ 7888378 w 7888378"/>
                <a:gd name="connsiteY2" fmla="*/ 10632 h 3703103"/>
                <a:gd name="connsiteX3" fmla="*/ 6494769 w 7888378"/>
                <a:gd name="connsiteY3" fmla="*/ 3703103 h 3703103"/>
                <a:gd name="connsiteX4" fmla="*/ 3008271 w 7888378"/>
                <a:gd name="connsiteY4" fmla="*/ 3681838 h 3703103"/>
                <a:gd name="connsiteX0" fmla="*/ 3008271 w 7888378"/>
                <a:gd name="connsiteY0" fmla="*/ 3681838 h 3703103"/>
                <a:gd name="connsiteX1" fmla="*/ 0 w 7888378"/>
                <a:gd name="connsiteY1" fmla="*/ 0 h 3703103"/>
                <a:gd name="connsiteX2" fmla="*/ 7888378 w 7888378"/>
                <a:gd name="connsiteY2" fmla="*/ 10632 h 3703103"/>
                <a:gd name="connsiteX3" fmla="*/ 4602173 w 7888378"/>
                <a:gd name="connsiteY3" fmla="*/ 3703103 h 3703103"/>
                <a:gd name="connsiteX4" fmla="*/ 3008271 w 7888378"/>
                <a:gd name="connsiteY4" fmla="*/ 3681838 h 3703103"/>
                <a:gd name="connsiteX0" fmla="*/ 3008271 w 7888378"/>
                <a:gd name="connsiteY0" fmla="*/ 3671206 h 3692471"/>
                <a:gd name="connsiteX1" fmla="*/ 0 w 7888378"/>
                <a:gd name="connsiteY1" fmla="*/ 350875 h 3692471"/>
                <a:gd name="connsiteX2" fmla="*/ 7888378 w 7888378"/>
                <a:gd name="connsiteY2" fmla="*/ 0 h 3692471"/>
                <a:gd name="connsiteX3" fmla="*/ 4602173 w 7888378"/>
                <a:gd name="connsiteY3" fmla="*/ 3692471 h 3692471"/>
                <a:gd name="connsiteX4" fmla="*/ 3008271 w 7888378"/>
                <a:gd name="connsiteY4" fmla="*/ 3671206 h 3692471"/>
                <a:gd name="connsiteX0" fmla="*/ 3008271 w 7835215"/>
                <a:gd name="connsiteY0" fmla="*/ 3320331 h 3341596"/>
                <a:gd name="connsiteX1" fmla="*/ 0 w 7835215"/>
                <a:gd name="connsiteY1" fmla="*/ 0 h 3341596"/>
                <a:gd name="connsiteX2" fmla="*/ 7835215 w 7835215"/>
                <a:gd name="connsiteY2" fmla="*/ 53162 h 3341596"/>
                <a:gd name="connsiteX3" fmla="*/ 4602173 w 7835215"/>
                <a:gd name="connsiteY3" fmla="*/ 3341596 h 3341596"/>
                <a:gd name="connsiteX4" fmla="*/ 3008271 w 7835215"/>
                <a:gd name="connsiteY4" fmla="*/ 3320331 h 334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5215" h="3341596">
                  <a:moveTo>
                    <a:pt x="3008271" y="3320331"/>
                  </a:moveTo>
                  <a:lnTo>
                    <a:pt x="0" y="0"/>
                  </a:lnTo>
                  <a:lnTo>
                    <a:pt x="7835215" y="53162"/>
                  </a:lnTo>
                  <a:lnTo>
                    <a:pt x="4602173" y="3341596"/>
                  </a:lnTo>
                  <a:lnTo>
                    <a:pt x="3008271" y="3320331"/>
                  </a:lnTo>
                  <a:close/>
                </a:path>
              </a:pathLst>
            </a:custGeom>
            <a:solidFill>
              <a:srgbClr val="FFD966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37FDDE4-27C8-43CD-872C-02D07EE584C6}"/>
              </a:ext>
            </a:extLst>
          </p:cNvPr>
          <p:cNvGrpSpPr/>
          <p:nvPr/>
        </p:nvGrpSpPr>
        <p:grpSpPr>
          <a:xfrm>
            <a:off x="1615129" y="1080919"/>
            <a:ext cx="8888228" cy="3742436"/>
            <a:chOff x="2135372" y="2034651"/>
            <a:chExt cx="7921256" cy="2788703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D3325788-7C45-4BD0-984B-7022144130D3}"/>
                </a:ext>
              </a:extLst>
            </p:cNvPr>
            <p:cNvSpPr/>
            <p:nvPr/>
          </p:nvSpPr>
          <p:spPr>
            <a:xfrm>
              <a:off x="2135372" y="2034651"/>
              <a:ext cx="7921256" cy="2788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FA2588E-0144-4866-A5C0-CE41C7C9B2BD}"/>
                </a:ext>
              </a:extLst>
            </p:cNvPr>
            <p:cNvSpPr/>
            <p:nvPr/>
          </p:nvSpPr>
          <p:spPr>
            <a:xfrm>
              <a:off x="2642285" y="2222635"/>
              <a:ext cx="7083823" cy="2412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D4E0BF9-6717-4C86-961C-9E38A5AAD332}"/>
                </a:ext>
              </a:extLst>
            </p:cNvPr>
            <p:cNvSpPr/>
            <p:nvPr/>
          </p:nvSpPr>
          <p:spPr>
            <a:xfrm>
              <a:off x="2793824" y="2232209"/>
              <a:ext cx="6695440" cy="223432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星形: 四角 14">
            <a:extLst>
              <a:ext uri="{FF2B5EF4-FFF2-40B4-BE49-F238E27FC236}">
                <a16:creationId xmlns:a16="http://schemas.microsoft.com/office/drawing/2014/main" id="{63D81894-27FF-4286-ABBC-A977563F8876}"/>
              </a:ext>
            </a:extLst>
          </p:cNvPr>
          <p:cNvSpPr/>
          <p:nvPr/>
        </p:nvSpPr>
        <p:spPr>
          <a:xfrm>
            <a:off x="2793825" y="1153161"/>
            <a:ext cx="512903" cy="586487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星形: 四角 16">
            <a:extLst>
              <a:ext uri="{FF2B5EF4-FFF2-40B4-BE49-F238E27FC236}">
                <a16:creationId xmlns:a16="http://schemas.microsoft.com/office/drawing/2014/main" id="{E37C2D45-911A-43F8-819C-E59392F1AF68}"/>
              </a:ext>
            </a:extLst>
          </p:cNvPr>
          <p:cNvSpPr/>
          <p:nvPr/>
        </p:nvSpPr>
        <p:spPr>
          <a:xfrm>
            <a:off x="1494186" y="2823642"/>
            <a:ext cx="512903" cy="586487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星形: 四角 18">
            <a:extLst>
              <a:ext uri="{FF2B5EF4-FFF2-40B4-BE49-F238E27FC236}">
                <a16:creationId xmlns:a16="http://schemas.microsoft.com/office/drawing/2014/main" id="{26453E7C-5047-4C66-A453-EE03796A698C}"/>
              </a:ext>
            </a:extLst>
          </p:cNvPr>
          <p:cNvSpPr/>
          <p:nvPr/>
        </p:nvSpPr>
        <p:spPr>
          <a:xfrm>
            <a:off x="8781033" y="1546941"/>
            <a:ext cx="512903" cy="586487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星形: 四角 19">
            <a:extLst>
              <a:ext uri="{FF2B5EF4-FFF2-40B4-BE49-F238E27FC236}">
                <a16:creationId xmlns:a16="http://schemas.microsoft.com/office/drawing/2014/main" id="{6965871F-ABC2-4B34-8249-494A8E40990F}"/>
              </a:ext>
            </a:extLst>
          </p:cNvPr>
          <p:cNvSpPr/>
          <p:nvPr/>
        </p:nvSpPr>
        <p:spPr>
          <a:xfrm>
            <a:off x="10648507" y="3687630"/>
            <a:ext cx="512903" cy="586487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623F3996-F8B0-4AD2-91B6-5C2A15585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0682" y="1475915"/>
            <a:ext cx="7705510" cy="1772603"/>
          </a:xfrm>
        </p:spPr>
        <p:txBody>
          <a:bodyPr>
            <a:noAutofit/>
          </a:bodyPr>
          <a:lstStyle/>
          <a:p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 to Be Flexible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8FD8840-02C6-4D47-B030-ADF4C8E75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417" y="6040231"/>
            <a:ext cx="757880" cy="742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>
            <a:extLst>
              <a:ext uri="{FF2B5EF4-FFF2-40B4-BE49-F238E27FC236}">
                <a16:creationId xmlns:a16="http://schemas.microsoft.com/office/drawing/2014/main" id="{CA58F20B-7952-43EC-B6F6-68DE567891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544" y="1190732"/>
            <a:ext cx="3319669" cy="2520000"/>
          </a:xfrm>
          <a:prstGeom prst="roundRect">
            <a:avLst>
              <a:gd name="adj" fmla="val 16667"/>
            </a:avLst>
          </a:prstGeom>
          <a:ln>
            <a:solidFill>
              <a:srgbClr val="EFD64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FF0D04D-8784-453F-B45B-AFFB2AEC68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7536" y="1190732"/>
            <a:ext cx="3319669" cy="2520000"/>
          </a:xfrm>
          <a:prstGeom prst="roundRect">
            <a:avLst>
              <a:gd name="adj" fmla="val 16667"/>
            </a:avLst>
          </a:prstGeom>
          <a:ln>
            <a:solidFill>
              <a:srgbClr val="EFD64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790578" y="5717947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 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2" y="6089045"/>
            <a:ext cx="757880" cy="742028"/>
          </a:xfrm>
          <a:prstGeom prst="rect">
            <a:avLst/>
          </a:prstGeom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id="{31F23D5C-AF60-4B7A-84D8-23D1A2E2FCB7}"/>
              </a:ext>
            </a:extLst>
          </p:cNvPr>
          <p:cNvSpPr txBox="1"/>
          <p:nvPr/>
        </p:nvSpPr>
        <p:spPr>
          <a:xfrm>
            <a:off x="6573259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p</a:t>
            </a:r>
            <a:endParaRPr lang="en-US" altLang="zh-CN" sz="3400" b="1" dirty="0"/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16DA3093-6BC4-461D-866E-8CBB68B935D1}"/>
              </a:ext>
            </a:extLst>
          </p:cNvPr>
          <p:cNvSpPr txBox="1"/>
          <p:nvPr/>
        </p:nvSpPr>
        <p:spPr>
          <a:xfrm>
            <a:off x="7306863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u</a:t>
            </a:r>
            <a:endParaRPr lang="en-US" altLang="zh-CN" sz="3400" b="1" dirty="0"/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4D4E1413-6FA2-460C-B42A-3C661A43E70C}"/>
              </a:ext>
            </a:extLst>
          </p:cNvPr>
          <p:cNvCxnSpPr>
            <a:cxnSpLocks/>
          </p:cNvCxnSpPr>
          <p:nvPr/>
        </p:nvCxnSpPr>
        <p:spPr>
          <a:xfrm flipH="1">
            <a:off x="6543583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F388B6AE-5E38-408A-987F-4D92D0ACD6FB}"/>
              </a:ext>
            </a:extLst>
          </p:cNvPr>
          <p:cNvCxnSpPr>
            <a:cxnSpLocks/>
          </p:cNvCxnSpPr>
          <p:nvPr/>
        </p:nvCxnSpPr>
        <p:spPr>
          <a:xfrm flipH="1">
            <a:off x="7280361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9">
            <a:extLst>
              <a:ext uri="{FF2B5EF4-FFF2-40B4-BE49-F238E27FC236}">
                <a16:creationId xmlns:a16="http://schemas.microsoft.com/office/drawing/2014/main" id="{A9120430-BEE3-4940-BA40-B2983F2D3AC2}"/>
              </a:ext>
            </a:extLst>
          </p:cNvPr>
          <p:cNvSpPr txBox="1"/>
          <p:nvPr/>
        </p:nvSpPr>
        <p:spPr>
          <a:xfrm>
            <a:off x="8037133" y="4301113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z</a:t>
            </a: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D3DABDDF-C587-475F-B272-E95A91612516}"/>
              </a:ext>
            </a:extLst>
          </p:cNvPr>
          <p:cNvCxnSpPr>
            <a:cxnSpLocks/>
          </p:cNvCxnSpPr>
          <p:nvPr/>
        </p:nvCxnSpPr>
        <p:spPr>
          <a:xfrm flipH="1">
            <a:off x="8004450" y="5045199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19">
            <a:extLst>
              <a:ext uri="{FF2B5EF4-FFF2-40B4-BE49-F238E27FC236}">
                <a16:creationId xmlns:a16="http://schemas.microsoft.com/office/drawing/2014/main" id="{89E7302E-5AD7-42BC-AA76-F3C5A2F04FFE}"/>
              </a:ext>
            </a:extLst>
          </p:cNvPr>
          <p:cNvSpPr txBox="1"/>
          <p:nvPr/>
        </p:nvSpPr>
        <p:spPr>
          <a:xfrm>
            <a:off x="1956467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r</a:t>
            </a:r>
            <a:endParaRPr lang="en-US" altLang="zh-CN" sz="3400" b="1" dirty="0"/>
          </a:p>
        </p:txBody>
      </p:sp>
      <p:sp>
        <p:nvSpPr>
          <p:cNvPr id="96" name="TextBox 19">
            <a:extLst>
              <a:ext uri="{FF2B5EF4-FFF2-40B4-BE49-F238E27FC236}">
                <a16:creationId xmlns:a16="http://schemas.microsoft.com/office/drawing/2014/main" id="{9E89D2DA-DE90-4018-A369-E3C99C06E914}"/>
              </a:ext>
            </a:extLst>
          </p:cNvPr>
          <p:cNvSpPr txBox="1"/>
          <p:nvPr/>
        </p:nvSpPr>
        <p:spPr>
          <a:xfrm>
            <a:off x="2690069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e</a:t>
            </a:r>
            <a:endParaRPr lang="en-US" altLang="zh-CN" sz="3400" b="1" dirty="0"/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98518514-2E9F-4D0F-836E-E18A92189D4E}"/>
              </a:ext>
            </a:extLst>
          </p:cNvPr>
          <p:cNvCxnSpPr>
            <a:cxnSpLocks/>
          </p:cNvCxnSpPr>
          <p:nvPr/>
        </p:nvCxnSpPr>
        <p:spPr>
          <a:xfrm flipH="1">
            <a:off x="1914083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9FF2B262-9D64-4C41-8DBF-E667E6D53990}"/>
              </a:ext>
            </a:extLst>
          </p:cNvPr>
          <p:cNvCxnSpPr>
            <a:cxnSpLocks/>
          </p:cNvCxnSpPr>
          <p:nvPr/>
        </p:nvCxnSpPr>
        <p:spPr>
          <a:xfrm flipH="1">
            <a:off x="2650862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9">
            <a:extLst>
              <a:ext uri="{FF2B5EF4-FFF2-40B4-BE49-F238E27FC236}">
                <a16:creationId xmlns:a16="http://schemas.microsoft.com/office/drawing/2014/main" id="{86A89D05-B214-4FC2-8A2F-BC67D320B033}"/>
              </a:ext>
            </a:extLst>
          </p:cNvPr>
          <p:cNvSpPr txBox="1"/>
          <p:nvPr/>
        </p:nvSpPr>
        <p:spPr>
          <a:xfrm>
            <a:off x="3425978" y="4307915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a</a:t>
            </a:r>
            <a:endParaRPr lang="en-US" altLang="zh-CN" sz="3400" b="1" dirty="0"/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9005D330-523B-447F-9C0F-3730481E2910}"/>
              </a:ext>
            </a:extLst>
          </p:cNvPr>
          <p:cNvSpPr txBox="1"/>
          <p:nvPr/>
        </p:nvSpPr>
        <p:spPr>
          <a:xfrm>
            <a:off x="4159580" y="4307915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c</a:t>
            </a:r>
            <a:endParaRPr lang="en-US" altLang="zh-CN" sz="3400" b="1" dirty="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0D71D6B-2B36-4EA3-9532-50025DB91567}"/>
              </a:ext>
            </a:extLst>
          </p:cNvPr>
          <p:cNvCxnSpPr>
            <a:cxnSpLocks/>
          </p:cNvCxnSpPr>
          <p:nvPr/>
        </p:nvCxnSpPr>
        <p:spPr>
          <a:xfrm flipH="1">
            <a:off x="3383594" y="5043404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11D090A-8152-4CA5-8EBA-8CB10CECF8F8}"/>
              </a:ext>
            </a:extLst>
          </p:cNvPr>
          <p:cNvCxnSpPr>
            <a:cxnSpLocks/>
          </p:cNvCxnSpPr>
          <p:nvPr/>
        </p:nvCxnSpPr>
        <p:spPr>
          <a:xfrm flipH="1">
            <a:off x="4120373" y="5043404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9">
            <a:extLst>
              <a:ext uri="{FF2B5EF4-FFF2-40B4-BE49-F238E27FC236}">
                <a16:creationId xmlns:a16="http://schemas.microsoft.com/office/drawing/2014/main" id="{7E36720F-E944-46E0-8749-38C9F4B44CE3}"/>
              </a:ext>
            </a:extLst>
          </p:cNvPr>
          <p:cNvSpPr txBox="1"/>
          <p:nvPr/>
        </p:nvSpPr>
        <p:spPr>
          <a:xfrm>
            <a:off x="4893182" y="4307915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h</a:t>
            </a:r>
            <a:endParaRPr lang="en-US" altLang="zh-CN" sz="3400" b="1" dirty="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5FC7CB8-3CF8-417E-8D85-92D655A264C6}"/>
              </a:ext>
            </a:extLst>
          </p:cNvPr>
          <p:cNvCxnSpPr>
            <a:cxnSpLocks/>
          </p:cNvCxnSpPr>
          <p:nvPr/>
        </p:nvCxnSpPr>
        <p:spPr>
          <a:xfrm flipH="1">
            <a:off x="4853975" y="5043404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9">
            <a:extLst>
              <a:ext uri="{FF2B5EF4-FFF2-40B4-BE49-F238E27FC236}">
                <a16:creationId xmlns:a16="http://schemas.microsoft.com/office/drawing/2014/main" id="{8F8B42C6-C20E-486B-B971-C6B59E9316CB}"/>
              </a:ext>
            </a:extLst>
          </p:cNvPr>
          <p:cNvSpPr txBox="1"/>
          <p:nvPr/>
        </p:nvSpPr>
        <p:spPr>
          <a:xfrm>
            <a:off x="8767403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z</a:t>
            </a:r>
            <a:endParaRPr lang="en-US" altLang="zh-CN" sz="3400" b="1" dirty="0"/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70EEEF31-D0B6-4ADE-8D52-F10CEF6984E2}"/>
              </a:ext>
            </a:extLst>
          </p:cNvPr>
          <p:cNvSpPr txBox="1"/>
          <p:nvPr/>
        </p:nvSpPr>
        <p:spPr>
          <a:xfrm>
            <a:off x="9501007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l</a:t>
            </a:r>
            <a:endParaRPr lang="en-US" altLang="zh-CN" sz="3400" b="1" dirty="0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E24F96D-51F9-4DC8-A798-6040C09193C9}"/>
              </a:ext>
            </a:extLst>
          </p:cNvPr>
          <p:cNvCxnSpPr>
            <a:cxnSpLocks/>
          </p:cNvCxnSpPr>
          <p:nvPr/>
        </p:nvCxnSpPr>
        <p:spPr>
          <a:xfrm flipH="1">
            <a:off x="8737727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A0FD5DC-5240-4405-B97E-3E0C5AB272CC}"/>
              </a:ext>
            </a:extLst>
          </p:cNvPr>
          <p:cNvCxnSpPr>
            <a:cxnSpLocks/>
          </p:cNvCxnSpPr>
          <p:nvPr/>
        </p:nvCxnSpPr>
        <p:spPr>
          <a:xfrm flipH="1">
            <a:off x="9474505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9">
            <a:extLst>
              <a:ext uri="{FF2B5EF4-FFF2-40B4-BE49-F238E27FC236}">
                <a16:creationId xmlns:a16="http://schemas.microsoft.com/office/drawing/2014/main" id="{5F6F558A-BD75-4051-95B4-0FB6F97F2D9A}"/>
              </a:ext>
            </a:extLst>
          </p:cNvPr>
          <p:cNvSpPr txBox="1"/>
          <p:nvPr/>
        </p:nvSpPr>
        <p:spPr>
          <a:xfrm>
            <a:off x="10231277" y="4301113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e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6F5CC88-31C5-4D5F-BB7C-05B4B296A95B}"/>
              </a:ext>
            </a:extLst>
          </p:cNvPr>
          <p:cNvCxnSpPr>
            <a:cxnSpLocks/>
          </p:cNvCxnSpPr>
          <p:nvPr/>
        </p:nvCxnSpPr>
        <p:spPr>
          <a:xfrm flipH="1">
            <a:off x="10198594" y="5045199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9">
            <a:extLst>
              <a:ext uri="{FF2B5EF4-FFF2-40B4-BE49-F238E27FC236}">
                <a16:creationId xmlns:a16="http://schemas.microsoft.com/office/drawing/2014/main" id="{E8F16BC8-93B4-4CB2-9ED1-E78312C61B1A}"/>
              </a:ext>
            </a:extLst>
          </p:cNvPr>
          <p:cNvSpPr txBox="1"/>
          <p:nvPr/>
        </p:nvSpPr>
        <p:spPr>
          <a:xfrm>
            <a:off x="10961547" y="4288622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d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0CD241D7-3B8E-4FC4-AB5B-970213B5EE81}"/>
              </a:ext>
            </a:extLst>
          </p:cNvPr>
          <p:cNvCxnSpPr>
            <a:cxnSpLocks/>
          </p:cNvCxnSpPr>
          <p:nvPr/>
        </p:nvCxnSpPr>
        <p:spPr>
          <a:xfrm flipH="1">
            <a:off x="10928864" y="5032708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7" grpId="0" animBg="1"/>
      <p:bldP spid="77" grpId="1" animBg="1"/>
      <p:bldP spid="85" grpId="0" animBg="1"/>
      <p:bldP spid="85" grpId="1" animBg="1"/>
      <p:bldP spid="94" grpId="0" animBg="1"/>
      <p:bldP spid="94" grpId="1" animBg="1"/>
      <p:bldP spid="96" grpId="0" animBg="1"/>
      <p:bldP spid="96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918897-54C4-ABFE-1A05-B745C5DAA1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7531"/>
            <a:ext cx="1991225" cy="26334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5501FA2-3E42-579A-A7D9-AECC2DB7B9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669" y="1707530"/>
            <a:ext cx="1991225" cy="26334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AD33AE2-4DB4-F0E4-024E-329D6CE417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619" y="1707531"/>
            <a:ext cx="1991225" cy="26334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67393C-37F3-7BDB-3985-5F44C2AAAC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88" y="1707530"/>
            <a:ext cx="1991225" cy="26334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2A20F8-D07C-C0B8-34D3-94AC53FA2B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5721" y="1707531"/>
            <a:ext cx="1991225" cy="26334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5D3D46-E690-6029-1861-631CDFED86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1525" y="1707529"/>
            <a:ext cx="1991225" cy="26334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6452AD87-3333-A8EC-FFC8-C0006D3E3EF2}"/>
              </a:ext>
            </a:extLst>
          </p:cNvPr>
          <p:cNvSpPr txBox="1"/>
          <p:nvPr/>
        </p:nvSpPr>
        <p:spPr>
          <a:xfrm>
            <a:off x="3933948" y="281892"/>
            <a:ext cx="5072891" cy="39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/>
              <a:t>Put the pictures in the correct order.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B836583-EA82-3988-8763-132BB5C97D2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5" t="21329" r="63994" b="55246"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CD739DB-FB8C-C0FE-E8A4-4E9F3EDE87F9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   First Reading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2690EA2-E058-C361-94C3-FE592914B6A9}"/>
              </a:ext>
            </a:extLst>
          </p:cNvPr>
          <p:cNvSpPr/>
          <p:nvPr/>
        </p:nvSpPr>
        <p:spPr>
          <a:xfrm>
            <a:off x="668999" y="4713382"/>
            <a:ext cx="720000" cy="72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5</a:t>
            </a:r>
            <a:endParaRPr lang="zh-CN" altLang="en-US" sz="6000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972BADA-877C-09A0-25C9-FE5DB38281F9}"/>
              </a:ext>
            </a:extLst>
          </p:cNvPr>
          <p:cNvSpPr/>
          <p:nvPr/>
        </p:nvSpPr>
        <p:spPr>
          <a:xfrm>
            <a:off x="2714120" y="4713382"/>
            <a:ext cx="720000" cy="72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1</a:t>
            </a:r>
            <a:endParaRPr lang="zh-CN" altLang="en-US" sz="6000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849C0CD-1FB2-B91B-6A9C-2A9CAA2C4BCA}"/>
              </a:ext>
            </a:extLst>
          </p:cNvPr>
          <p:cNvSpPr/>
          <p:nvPr/>
        </p:nvSpPr>
        <p:spPr>
          <a:xfrm>
            <a:off x="10803002" y="4790471"/>
            <a:ext cx="720000" cy="72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6</a:t>
            </a:r>
            <a:endParaRPr lang="zh-CN" altLang="en-US" sz="6000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D2C127A-298B-E6C9-9595-8BFAA3753663}"/>
              </a:ext>
            </a:extLst>
          </p:cNvPr>
          <p:cNvSpPr/>
          <p:nvPr/>
        </p:nvSpPr>
        <p:spPr>
          <a:xfrm>
            <a:off x="4667639" y="4617130"/>
            <a:ext cx="720000" cy="72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3</a:t>
            </a:r>
            <a:endParaRPr lang="zh-CN" altLang="en-US" sz="6000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DFB3A88-5B04-D7F4-4CBB-2F16BCA305CA}"/>
              </a:ext>
            </a:extLst>
          </p:cNvPr>
          <p:cNvSpPr/>
          <p:nvPr/>
        </p:nvSpPr>
        <p:spPr>
          <a:xfrm>
            <a:off x="6804362" y="4724745"/>
            <a:ext cx="720000" cy="72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2</a:t>
            </a:r>
            <a:endParaRPr lang="zh-CN" altLang="en-US" sz="6000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76CCFFF-98D3-0B6D-EFE6-654CB62BDFD3}"/>
              </a:ext>
            </a:extLst>
          </p:cNvPr>
          <p:cNvSpPr/>
          <p:nvPr/>
        </p:nvSpPr>
        <p:spPr>
          <a:xfrm>
            <a:off x="8923018" y="4724745"/>
            <a:ext cx="720000" cy="72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4</a:t>
            </a:r>
            <a:endParaRPr lang="zh-CN" altLang="en-US" sz="6000" dirty="0"/>
          </a:p>
        </p:txBody>
      </p:sp>
      <p:pic>
        <p:nvPicPr>
          <p:cNvPr id="23" name="The sword in the water">
            <a:hlinkClick r:id="" action="ppaction://media"/>
            <a:extLst>
              <a:ext uri="{FF2B5EF4-FFF2-40B4-BE49-F238E27FC236}">
                <a16:creationId xmlns:a16="http://schemas.microsoft.com/office/drawing/2014/main" id="{4794774C-A688-79B1-6CF2-2B0779A4F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97695" y="951120"/>
            <a:ext cx="745323" cy="7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4C9C9C15-D33C-6FE9-0A78-E623665AA0BF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F3C14D-A0C3-EDE6-302D-3D40BB2DDC83}"/>
              </a:ext>
            </a:extLst>
          </p:cNvPr>
          <p:cNvSpPr/>
          <p:nvPr/>
        </p:nvSpPr>
        <p:spPr>
          <a:xfrm>
            <a:off x="3732133" y="986484"/>
            <a:ext cx="8357198" cy="57282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F250331-1F57-39C0-3A8E-F475C901493F}"/>
              </a:ext>
            </a:extLst>
          </p:cNvPr>
          <p:cNvSpPr/>
          <p:nvPr/>
        </p:nvSpPr>
        <p:spPr>
          <a:xfrm>
            <a:off x="224319" y="955706"/>
            <a:ext cx="3414405" cy="5732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C917B47-40DD-D4F2-8616-116B87DC1564}"/>
              </a:ext>
            </a:extLst>
          </p:cNvPr>
          <p:cNvSpPr txBox="1"/>
          <p:nvPr/>
        </p:nvSpPr>
        <p:spPr>
          <a:xfrm>
            <a:off x="209764" y="1318042"/>
            <a:ext cx="3958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Setting:</a:t>
            </a:r>
          </a:p>
          <a:p>
            <a:r>
              <a:rPr lang="en-US" altLang="zh-CN" b="1" dirty="0">
                <a:solidFill>
                  <a:srgbClr val="00B0F0"/>
                </a:solidFill>
                <a:sym typeface="Wingdings" panose="05000000000000000000" pitchFamily="2" charset="2"/>
              </a:rPr>
              <a:t>(Where does the story happen?)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1E58D5C-607C-3704-519A-F6A033A80563}"/>
              </a:ext>
            </a:extLst>
          </p:cNvPr>
          <p:cNvSpPr txBox="1"/>
          <p:nvPr/>
        </p:nvSpPr>
        <p:spPr>
          <a:xfrm>
            <a:off x="240055" y="4018017"/>
            <a:ext cx="39983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Main Character: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(Who is in the story)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endParaRPr lang="zh-CN" altLang="en-US" sz="2800" b="1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EB40A3A-A965-032F-60C1-5FBD79FB2A35}"/>
              </a:ext>
            </a:extLst>
          </p:cNvPr>
          <p:cNvCxnSpPr>
            <a:cxnSpLocks/>
            <a:stCxn id="14" idx="1"/>
            <a:endCxn id="14" idx="3"/>
          </p:cNvCxnSpPr>
          <p:nvPr/>
        </p:nvCxnSpPr>
        <p:spPr>
          <a:xfrm>
            <a:off x="224319" y="3822091"/>
            <a:ext cx="34144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503DAD8-1645-CCB6-4557-BC9A2976F4D0}"/>
              </a:ext>
            </a:extLst>
          </p:cNvPr>
          <p:cNvSpPr txBox="1"/>
          <p:nvPr/>
        </p:nvSpPr>
        <p:spPr>
          <a:xfrm>
            <a:off x="3747655" y="973840"/>
            <a:ext cx="8338263" cy="446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300" b="1" dirty="0"/>
              <a:t>Beginning</a:t>
            </a:r>
            <a:r>
              <a:rPr lang="en-US" altLang="zh-CN" sz="2300" b="1" dirty="0">
                <a:sym typeface="Wingdings" panose="05000000000000000000" pitchFamily="2" charset="2"/>
              </a:rPr>
              <a:t>:</a:t>
            </a:r>
            <a:endParaRPr lang="zh-CN" altLang="en-US" sz="2300" b="1" dirty="0">
              <a:solidFill>
                <a:srgbClr val="00B0F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FDE9C2-DB42-38E6-2439-B12FCE8BE52C}"/>
              </a:ext>
            </a:extLst>
          </p:cNvPr>
          <p:cNvSpPr txBox="1"/>
          <p:nvPr/>
        </p:nvSpPr>
        <p:spPr>
          <a:xfrm>
            <a:off x="3739629" y="2926640"/>
            <a:ext cx="8346290" cy="446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300" b="1" dirty="0"/>
              <a:t>Middle</a:t>
            </a:r>
            <a:r>
              <a:rPr lang="en-US" altLang="zh-CN" sz="2300" b="1" dirty="0">
                <a:sym typeface="Wingdings" panose="05000000000000000000" pitchFamily="2" charset="2"/>
              </a:rPr>
              <a:t>:</a:t>
            </a:r>
            <a:endParaRPr lang="zh-CN" altLang="en-US" sz="2300" b="1" dirty="0">
              <a:solidFill>
                <a:srgbClr val="00B0F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5A96A69-E896-AAB2-1A40-9E9A586220D9}"/>
              </a:ext>
            </a:extLst>
          </p:cNvPr>
          <p:cNvSpPr txBox="1"/>
          <p:nvPr/>
        </p:nvSpPr>
        <p:spPr>
          <a:xfrm>
            <a:off x="3743041" y="4682273"/>
            <a:ext cx="8346290" cy="446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300" b="1" dirty="0">
                <a:sym typeface="Wingdings" panose="05000000000000000000" pitchFamily="2" charset="2"/>
              </a:rPr>
              <a:t>Ending:</a:t>
            </a:r>
            <a:endParaRPr lang="zh-CN" altLang="en-US" sz="2300" b="1" dirty="0">
              <a:solidFill>
                <a:srgbClr val="00B0F0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4026E30-48A2-8102-AC85-A5C5C597D40C}"/>
              </a:ext>
            </a:extLst>
          </p:cNvPr>
          <p:cNvCxnSpPr>
            <a:cxnSpLocks/>
          </p:cNvCxnSpPr>
          <p:nvPr/>
        </p:nvCxnSpPr>
        <p:spPr>
          <a:xfrm>
            <a:off x="3747656" y="2939020"/>
            <a:ext cx="7761795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1DD667C-ED57-CEFB-1113-CA72B80C2E7A}"/>
              </a:ext>
            </a:extLst>
          </p:cNvPr>
          <p:cNvCxnSpPr>
            <a:cxnSpLocks/>
          </p:cNvCxnSpPr>
          <p:nvPr/>
        </p:nvCxnSpPr>
        <p:spPr>
          <a:xfrm>
            <a:off x="3877856" y="4716334"/>
            <a:ext cx="8211475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2FD48D9A-55CD-267B-1595-D30BEC5457DA}"/>
              </a:ext>
            </a:extLst>
          </p:cNvPr>
          <p:cNvSpPr txBox="1"/>
          <p:nvPr/>
        </p:nvSpPr>
        <p:spPr>
          <a:xfrm>
            <a:off x="3837382" y="1553854"/>
            <a:ext cx="8375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ea"/>
              </a:rPr>
              <a:t>A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man wanted to  </a:t>
            </a:r>
            <a:r>
              <a:rPr lang="en-US" altLang="zh-CN" sz="2000" u="sng" dirty="0">
                <a:latin typeface="+mn-ea"/>
              </a:rPr>
              <a:t>                      </a:t>
            </a:r>
            <a:r>
              <a:rPr lang="en-US" altLang="zh-CN" sz="2000" dirty="0">
                <a:latin typeface="+mn-ea"/>
              </a:rPr>
              <a:t>.     He needed to  </a:t>
            </a:r>
            <a:r>
              <a:rPr lang="en-US" altLang="zh-CN" sz="2000" u="sng" dirty="0">
                <a:latin typeface="+mn-ea"/>
              </a:rPr>
              <a:t>                              </a:t>
            </a:r>
            <a:r>
              <a:rPr lang="en-US" altLang="zh-CN" sz="2000" dirty="0">
                <a:latin typeface="+mn-ea"/>
              </a:rPr>
              <a:t> .     </a:t>
            </a:r>
          </a:p>
          <a:p>
            <a:r>
              <a:rPr lang="en-US" altLang="zh-CN" sz="2000" dirty="0">
                <a:latin typeface="+mn-ea"/>
              </a:rPr>
              <a:t>He got on </a:t>
            </a:r>
            <a:r>
              <a:rPr lang="en-US" altLang="zh-CN" sz="2000" u="sng" dirty="0">
                <a:latin typeface="+mn-ea"/>
              </a:rPr>
              <a:t>                    </a:t>
            </a:r>
            <a:r>
              <a:rPr lang="en-US" altLang="zh-CN" sz="2000" dirty="0">
                <a:latin typeface="+mn-ea"/>
              </a:rPr>
              <a:t>.  </a:t>
            </a:r>
            <a:r>
              <a:rPr lang="en-US" altLang="zh-CN" sz="2000" b="1" dirty="0">
                <a:latin typeface="+mn-ea"/>
              </a:rPr>
              <a:t>Suddenly</a:t>
            </a:r>
            <a:r>
              <a:rPr lang="zh-CN" altLang="en-US" sz="1400" dirty="0">
                <a:solidFill>
                  <a:srgbClr val="00B0F0"/>
                </a:solidFill>
                <a:latin typeface="+mn-ea"/>
              </a:rPr>
              <a:t>突然</a:t>
            </a:r>
            <a:r>
              <a:rPr lang="en-US" altLang="zh-CN" sz="2000" dirty="0">
                <a:latin typeface="+mn-ea"/>
              </a:rPr>
              <a:t> a  </a:t>
            </a:r>
            <a:r>
              <a:rPr lang="en-US" altLang="zh-CN" sz="2000" u="sng" dirty="0">
                <a:latin typeface="+mn-ea"/>
              </a:rPr>
              <a:t>         </a:t>
            </a:r>
            <a:r>
              <a:rPr lang="en-US" altLang="zh-CN" sz="2000" dirty="0">
                <a:latin typeface="+mn-ea"/>
              </a:rPr>
              <a:t> came. </a:t>
            </a:r>
          </a:p>
          <a:p>
            <a:r>
              <a:rPr lang="en-US" altLang="zh-CN" sz="2000" dirty="0">
                <a:latin typeface="+mn-ea"/>
              </a:rPr>
              <a:t>The boat </a:t>
            </a:r>
            <a:r>
              <a:rPr lang="en-US" altLang="zh-CN" sz="2000" dirty="0"/>
              <a:t> </a:t>
            </a:r>
            <a:r>
              <a:rPr lang="en-US" altLang="zh-CN" sz="2000" u="sng" dirty="0"/>
              <a:t>                  </a:t>
            </a:r>
            <a:r>
              <a:rPr lang="en-US" altLang="zh-CN" sz="2000" dirty="0"/>
              <a:t>from left to right. </a:t>
            </a:r>
          </a:p>
          <a:p>
            <a:r>
              <a:rPr lang="en-US" altLang="zh-CN" sz="2000" dirty="0"/>
              <a:t>People on the boat </a:t>
            </a:r>
            <a:r>
              <a:rPr lang="en-US" altLang="zh-CN" sz="2000" u="sng" dirty="0"/>
              <a:t>                         </a:t>
            </a:r>
            <a:r>
              <a:rPr lang="en-US" altLang="zh-CN" sz="2000" dirty="0"/>
              <a:t> , too. His </a:t>
            </a:r>
            <a:r>
              <a:rPr lang="en-US" altLang="zh-CN" sz="2000" u="sng" dirty="0"/>
              <a:t>            </a:t>
            </a:r>
            <a:r>
              <a:rPr lang="en-US" altLang="zh-CN" sz="2000" dirty="0"/>
              <a:t> fell into the water. 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31620EF-2C5A-0062-9F64-A6D1E30DDF3E}"/>
              </a:ext>
            </a:extLst>
          </p:cNvPr>
          <p:cNvSpPr txBox="1"/>
          <p:nvPr/>
        </p:nvSpPr>
        <p:spPr>
          <a:xfrm>
            <a:off x="3907326" y="3363132"/>
            <a:ext cx="8060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He didn’t  </a:t>
            </a:r>
            <a:r>
              <a:rPr lang="en-US" altLang="zh-CN" sz="2000" u="sng" dirty="0"/>
              <a:t>           </a:t>
            </a:r>
            <a:r>
              <a:rPr lang="en-US" altLang="zh-CN" sz="2000" dirty="0"/>
              <a:t> the boat. He didn’t </a:t>
            </a:r>
            <a:r>
              <a:rPr lang="en-US" altLang="zh-CN" sz="2000" u="sng" dirty="0"/>
              <a:t>                    </a:t>
            </a:r>
            <a:r>
              <a:rPr lang="en-US" altLang="zh-CN" sz="2000" dirty="0"/>
              <a:t>  </a:t>
            </a:r>
            <a:r>
              <a:rPr lang="en-US" altLang="zh-CN" sz="2000" b="1" dirty="0"/>
              <a:t>at once</a:t>
            </a:r>
            <a:r>
              <a:rPr lang="zh-CN" altLang="en-US" sz="1400" dirty="0">
                <a:solidFill>
                  <a:srgbClr val="00B0F0"/>
                </a:solidFill>
                <a:latin typeface="+mn-ea"/>
              </a:rPr>
              <a:t>立刻</a:t>
            </a:r>
            <a:r>
              <a:rPr lang="en-US" altLang="zh-CN" sz="2000" dirty="0"/>
              <a:t>. </a:t>
            </a:r>
          </a:p>
          <a:p>
            <a:r>
              <a:rPr lang="en-US" altLang="zh-CN" sz="2000" dirty="0"/>
              <a:t>He </a:t>
            </a:r>
            <a:r>
              <a:rPr lang="en-US" altLang="zh-CN" sz="2000" u="sng" dirty="0"/>
              <a:t>                      </a:t>
            </a:r>
            <a:r>
              <a:rPr lang="en-US" altLang="zh-CN" sz="2000" dirty="0"/>
              <a:t> on the side of the boat </a:t>
            </a:r>
            <a:r>
              <a:rPr lang="en-US" altLang="zh-CN" sz="2000" b="1" dirty="0"/>
              <a:t>with</a:t>
            </a:r>
            <a:r>
              <a:rPr lang="zh-CN" altLang="en-US" sz="1400" dirty="0">
                <a:solidFill>
                  <a:srgbClr val="00B0F0"/>
                </a:solidFill>
                <a:latin typeface="+mn-ea"/>
              </a:rPr>
              <a:t>用</a:t>
            </a:r>
            <a:r>
              <a:rPr lang="en-US" altLang="zh-CN" sz="2000" dirty="0"/>
              <a:t> </a:t>
            </a:r>
            <a:r>
              <a:rPr lang="en-US" altLang="zh-CN" sz="2000" u="sng" dirty="0"/>
              <a:t>                       </a:t>
            </a:r>
            <a:r>
              <a:rPr lang="en-US" altLang="zh-CN" sz="2000" dirty="0"/>
              <a:t> .</a:t>
            </a:r>
          </a:p>
          <a:p>
            <a:r>
              <a:rPr lang="en-US" altLang="zh-CN" sz="2000" dirty="0"/>
              <a:t>He</a:t>
            </a:r>
            <a:r>
              <a:rPr lang="zh-CN" altLang="en-US" sz="2000" dirty="0"/>
              <a:t> </a:t>
            </a:r>
            <a:r>
              <a:rPr lang="zh-CN" altLang="en-US" sz="2000" u="sng" dirty="0"/>
              <a:t>                 </a:t>
            </a:r>
            <a:r>
              <a:rPr lang="en-US" altLang="zh-CN" sz="2000" dirty="0"/>
              <a:t>worried. Because he thought</a:t>
            </a:r>
            <a:r>
              <a:rPr lang="zh-CN" altLang="en-US" sz="1400" dirty="0">
                <a:solidFill>
                  <a:srgbClr val="00B0F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认为 </a:t>
            </a:r>
            <a:r>
              <a:rPr lang="en-US" altLang="zh-CN" sz="2000" dirty="0"/>
              <a:t>his sword will be</a:t>
            </a:r>
          </a:p>
          <a:p>
            <a:r>
              <a:rPr lang="en-US" altLang="zh-CN" sz="2000" dirty="0"/>
              <a:t> </a:t>
            </a:r>
            <a:r>
              <a:rPr lang="en-US" altLang="zh-CN" sz="2000" b="1" dirty="0"/>
              <a:t>right</a:t>
            </a:r>
            <a:r>
              <a:rPr lang="zh-CN" altLang="en-US" sz="1400" dirty="0">
                <a:solidFill>
                  <a:srgbClr val="00B0F0"/>
                </a:solidFill>
                <a:latin typeface="+mn-ea"/>
              </a:rPr>
              <a:t>刚好</a:t>
            </a:r>
            <a:r>
              <a:rPr lang="en-US" altLang="zh-CN" sz="2000" dirty="0"/>
              <a:t>below</a:t>
            </a:r>
            <a:r>
              <a:rPr lang="zh-CN" altLang="en-US" sz="1400" dirty="0">
                <a:solidFill>
                  <a:srgbClr val="00B0F0"/>
                </a:solidFill>
                <a:latin typeface="+mn-ea"/>
              </a:rPr>
              <a:t>在</a:t>
            </a:r>
            <a:r>
              <a:rPr lang="en-US" altLang="zh-CN" sz="1400" dirty="0">
                <a:solidFill>
                  <a:srgbClr val="00B0F0"/>
                </a:solidFill>
                <a:latin typeface="+mn-ea"/>
              </a:rPr>
              <a:t>..</a:t>
            </a:r>
            <a:r>
              <a:rPr lang="zh-CN" altLang="en-US" sz="1400" dirty="0">
                <a:solidFill>
                  <a:srgbClr val="00B0F0"/>
                </a:solidFill>
                <a:latin typeface="+mn-ea"/>
              </a:rPr>
              <a:t>下方</a:t>
            </a:r>
            <a:r>
              <a:rPr lang="en-US" altLang="zh-CN" sz="1400" dirty="0">
                <a:solidFill>
                  <a:srgbClr val="00B0F0"/>
                </a:solidFill>
                <a:latin typeface="+mn-ea"/>
              </a:rPr>
              <a:t> </a:t>
            </a:r>
            <a:r>
              <a:rPr lang="en-US" altLang="zh-CN" sz="2000" dirty="0"/>
              <a:t>the </a:t>
            </a:r>
            <a:r>
              <a:rPr lang="en-US" altLang="zh-CN" sz="2000" u="sng" dirty="0"/>
              <a:t>            </a:t>
            </a:r>
            <a:r>
              <a:rPr lang="en-US" altLang="zh-CN" sz="2000" dirty="0"/>
              <a:t> . 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931DC21-200F-C809-41C1-5BBF60218600}"/>
              </a:ext>
            </a:extLst>
          </p:cNvPr>
          <p:cNvSpPr txBox="1"/>
          <p:nvPr/>
        </p:nvSpPr>
        <p:spPr>
          <a:xfrm>
            <a:off x="3807640" y="5090093"/>
            <a:ext cx="837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boat reached</a:t>
            </a:r>
            <a:r>
              <a:rPr lang="zh-CN" altLang="en-US" sz="1400" dirty="0">
                <a:solidFill>
                  <a:srgbClr val="00B0F0"/>
                </a:solidFill>
                <a:latin typeface="+mn-ea"/>
              </a:rPr>
              <a:t>到达</a:t>
            </a:r>
            <a:r>
              <a:rPr lang="en-US" altLang="zh-CN" sz="2000" dirty="0"/>
              <a:t> the  </a:t>
            </a:r>
            <a:r>
              <a:rPr lang="en-US" altLang="zh-CN" sz="2000" u="sng" dirty="0"/>
              <a:t>                                   </a:t>
            </a:r>
            <a:r>
              <a:rPr lang="en-US" altLang="zh-CN" sz="2000" dirty="0"/>
              <a:t> .</a:t>
            </a:r>
          </a:p>
          <a:p>
            <a:r>
              <a:rPr lang="en-US" altLang="zh-CN" sz="2000" dirty="0"/>
              <a:t>The man </a:t>
            </a:r>
            <a:r>
              <a:rPr lang="en-US" altLang="zh-CN" sz="2000" u="sng" dirty="0"/>
              <a:t>                 </a:t>
            </a:r>
            <a:r>
              <a:rPr lang="en-US" altLang="zh-CN" sz="2000" dirty="0"/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sleeves</a:t>
            </a:r>
            <a:r>
              <a:rPr lang="zh-CN" altLang="en-US" sz="1400" dirty="0">
                <a:solidFill>
                  <a:srgbClr val="00B0F0"/>
                </a:solidFill>
                <a:latin typeface="等线" panose="02010600030101010101" pitchFamily="2" charset="-122"/>
              </a:rPr>
              <a:t>袖口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u="sng" dirty="0"/>
              <a:t>                       </a:t>
            </a:r>
            <a:r>
              <a:rPr lang="en-US" altLang="zh-CN" sz="2000" dirty="0"/>
              <a:t> the water </a:t>
            </a:r>
          </a:p>
          <a:p>
            <a:r>
              <a:rPr lang="en-US" altLang="zh-CN" sz="2000" dirty="0"/>
              <a:t>and </a:t>
            </a:r>
            <a:r>
              <a:rPr lang="en-US" altLang="zh-CN" sz="2000" u="sng" dirty="0"/>
              <a:t>                    </a:t>
            </a:r>
            <a:r>
              <a:rPr lang="en-US" altLang="zh-CN" sz="2000" dirty="0"/>
              <a:t> right below the </a:t>
            </a:r>
            <a:r>
              <a:rPr lang="en-US" altLang="zh-CN" sz="2000" b="1" dirty="0"/>
              <a:t>mark</a:t>
            </a:r>
            <a:r>
              <a:rPr lang="zh-CN" altLang="en-US" sz="1400" dirty="0">
                <a:solidFill>
                  <a:srgbClr val="00B0F0"/>
                </a:solidFill>
                <a:latin typeface="等线" panose="02010600030101010101" pitchFamily="2" charset="-122"/>
              </a:rPr>
              <a:t>标记</a:t>
            </a:r>
            <a:r>
              <a:rPr lang="en-US" altLang="zh-CN" sz="2000" dirty="0"/>
              <a:t>.                  </a:t>
            </a:r>
          </a:p>
          <a:p>
            <a:r>
              <a:rPr lang="en-US" altLang="zh-CN" sz="2000" dirty="0"/>
              <a:t>But there was </a:t>
            </a:r>
            <a:r>
              <a:rPr lang="en-US" altLang="zh-CN" sz="2000" u="sng" dirty="0"/>
              <a:t>                      </a:t>
            </a:r>
            <a:r>
              <a:rPr lang="en-US" altLang="zh-CN" sz="2000" dirty="0"/>
              <a:t> . </a:t>
            </a:r>
          </a:p>
          <a:p>
            <a:r>
              <a:rPr lang="en-US" altLang="zh-CN" sz="2000" dirty="0"/>
              <a:t>The man looked </a:t>
            </a:r>
            <a:r>
              <a:rPr lang="en-US" altLang="zh-CN" sz="2000" u="sng" dirty="0"/>
              <a:t>                   </a:t>
            </a:r>
            <a:r>
              <a:rPr lang="en-US" altLang="zh-CN" sz="2000" dirty="0"/>
              <a:t>and people</a:t>
            </a:r>
            <a:r>
              <a:rPr lang="en-US" altLang="zh-CN" sz="2000" u="sng" dirty="0"/>
              <a:t>                  </a:t>
            </a:r>
            <a:r>
              <a:rPr lang="en-US" altLang="zh-CN" sz="2000" dirty="0"/>
              <a:t> </a:t>
            </a:r>
            <a:r>
              <a:rPr lang="en-US" altLang="zh-CN" sz="1400" dirty="0"/>
              <a:t>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CBBA40F-ECD3-6353-477D-10458F6E7FF4}"/>
              </a:ext>
            </a:extLst>
          </p:cNvPr>
          <p:cNvSpPr txBox="1"/>
          <p:nvPr/>
        </p:nvSpPr>
        <p:spPr>
          <a:xfrm>
            <a:off x="707724" y="2024668"/>
            <a:ext cx="254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on the boat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081779-9C6F-D6A1-8218-4707FAF64A1E}"/>
              </a:ext>
            </a:extLst>
          </p:cNvPr>
          <p:cNvSpPr txBox="1"/>
          <p:nvPr/>
        </p:nvSpPr>
        <p:spPr>
          <a:xfrm>
            <a:off x="297483" y="5105921"/>
            <a:ext cx="3715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 Man and some people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F333EE-655F-931D-BC89-9B6680997C2D}"/>
              </a:ext>
            </a:extLst>
          </p:cNvPr>
          <p:cNvSpPr txBox="1"/>
          <p:nvPr/>
        </p:nvSpPr>
        <p:spPr>
          <a:xfrm>
            <a:off x="5908477" y="1530857"/>
            <a:ext cx="16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his friend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F4074E-4D4F-C1DD-FFED-3A0BE15D9C12}"/>
              </a:ext>
            </a:extLst>
          </p:cNvPr>
          <p:cNvSpPr txBox="1"/>
          <p:nvPr/>
        </p:nvSpPr>
        <p:spPr>
          <a:xfrm>
            <a:off x="9556812" y="1549188"/>
            <a:ext cx="265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a river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BD4DFC-5FD4-F12F-F658-4ACD4205FEE1}"/>
              </a:ext>
            </a:extLst>
          </p:cNvPr>
          <p:cNvSpPr txBox="1"/>
          <p:nvPr/>
        </p:nvSpPr>
        <p:spPr>
          <a:xfrm>
            <a:off x="5306000" y="1856479"/>
            <a:ext cx="14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boat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5B3FA2-C7F9-A3F1-BD9F-A4FF9A796D7F}"/>
              </a:ext>
            </a:extLst>
          </p:cNvPr>
          <p:cNvSpPr txBox="1"/>
          <p:nvPr/>
        </p:nvSpPr>
        <p:spPr>
          <a:xfrm>
            <a:off x="8401173" y="1845657"/>
            <a:ext cx="84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ADD9E84-25EE-81C5-E9CC-CBC84FD60E42}"/>
              </a:ext>
            </a:extLst>
          </p:cNvPr>
          <p:cNvSpPr txBox="1"/>
          <p:nvPr/>
        </p:nvSpPr>
        <p:spPr>
          <a:xfrm>
            <a:off x="5139085" y="2179652"/>
            <a:ext cx="132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swayed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0115BD7-B1F8-E4CF-34DF-49AC7F782EF3}"/>
              </a:ext>
            </a:extLst>
          </p:cNvPr>
          <p:cNvSpPr txBox="1"/>
          <p:nvPr/>
        </p:nvSpPr>
        <p:spPr>
          <a:xfrm>
            <a:off x="6196847" y="2490430"/>
            <a:ext cx="191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moved about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64DD25A-BDAD-2273-06B7-4C2FBABD1E7E}"/>
              </a:ext>
            </a:extLst>
          </p:cNvPr>
          <p:cNvSpPr txBox="1"/>
          <p:nvPr/>
        </p:nvSpPr>
        <p:spPr>
          <a:xfrm>
            <a:off x="4976969" y="5361725"/>
            <a:ext cx="127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rolled up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00DE664-A675-B21A-8E7F-7233A64F2219}"/>
              </a:ext>
            </a:extLst>
          </p:cNvPr>
          <p:cNvSpPr txBox="1"/>
          <p:nvPr/>
        </p:nvSpPr>
        <p:spPr>
          <a:xfrm>
            <a:off x="8024932" y="3355248"/>
            <a:ext cx="153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and get it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758EDE8-A046-4FB2-E3DE-A0C0EFC9EBC1}"/>
              </a:ext>
            </a:extLst>
          </p:cNvPr>
          <p:cNvSpPr txBox="1"/>
          <p:nvPr/>
        </p:nvSpPr>
        <p:spPr>
          <a:xfrm>
            <a:off x="7971526" y="5380472"/>
            <a:ext cx="151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jumped into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F3B7605-204C-179C-BD77-8D5F402AC20E}"/>
              </a:ext>
            </a:extLst>
          </p:cNvPr>
          <p:cNvSpPr txBox="1"/>
          <p:nvPr/>
        </p:nvSpPr>
        <p:spPr>
          <a:xfrm>
            <a:off x="9372507" y="3710617"/>
            <a:ext cx="191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knife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002F556-DC34-D1CA-F0EF-7CF8FE4ED2AD}"/>
              </a:ext>
            </a:extLst>
          </p:cNvPr>
          <p:cNvSpPr txBox="1"/>
          <p:nvPr/>
        </p:nvSpPr>
        <p:spPr>
          <a:xfrm>
            <a:off x="5951633" y="6276107"/>
            <a:ext cx="191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puzzled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560DDE8-D5EE-351B-30EE-F1B63780CED7}"/>
              </a:ext>
            </a:extLst>
          </p:cNvPr>
          <p:cNvSpPr txBox="1"/>
          <p:nvPr/>
        </p:nvSpPr>
        <p:spPr>
          <a:xfrm>
            <a:off x="5613137" y="5978243"/>
            <a:ext cx="191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sword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A76BF00-D31B-2542-9D24-40CC3BFD5C67}"/>
              </a:ext>
            </a:extLst>
          </p:cNvPr>
          <p:cNvSpPr txBox="1"/>
          <p:nvPr/>
        </p:nvSpPr>
        <p:spPr>
          <a:xfrm>
            <a:off x="5091315" y="3396108"/>
            <a:ext cx="65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stop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1C3C6880-8731-C243-8577-EB893AFFF4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1"/>
            <a:ext cx="3412596" cy="724074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69A91EB1-4FCB-BB44-B40B-7B788426AFF3}"/>
              </a:ext>
            </a:extLst>
          </p:cNvPr>
          <p:cNvSpPr txBox="1"/>
          <p:nvPr/>
        </p:nvSpPr>
        <p:spPr>
          <a:xfrm>
            <a:off x="204381" y="231632"/>
            <a:ext cx="91388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DB6D5B"/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Work in Group</a:t>
            </a:r>
            <a:endParaRPr lang="zh-CN" altLang="en-US" sz="2600" dirty="0"/>
          </a:p>
        </p:txBody>
      </p:sp>
      <p:sp>
        <p:nvSpPr>
          <p:cNvPr id="46" name="内容占位符 2">
            <a:extLst>
              <a:ext uri="{FF2B5EF4-FFF2-40B4-BE49-F238E27FC236}">
                <a16:creationId xmlns:a16="http://schemas.microsoft.com/office/drawing/2014/main" id="{E93289D0-3A79-4447-A217-1582F8CD8F51}"/>
              </a:ext>
            </a:extLst>
          </p:cNvPr>
          <p:cNvSpPr txBox="1"/>
          <p:nvPr/>
        </p:nvSpPr>
        <p:spPr>
          <a:xfrm>
            <a:off x="3848319" y="198605"/>
            <a:ext cx="4650790" cy="63924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00" dirty="0"/>
              <a:t>Read and finish the worksheet.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80DAF7-BB4F-1700-F167-7049C6058927}"/>
              </a:ext>
            </a:extLst>
          </p:cNvPr>
          <p:cNvSpPr txBox="1"/>
          <p:nvPr/>
        </p:nvSpPr>
        <p:spPr>
          <a:xfrm>
            <a:off x="279438" y="2159177"/>
            <a:ext cx="11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 1: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3CFC86-C037-B19E-556D-D47C94E1068C}"/>
              </a:ext>
            </a:extLst>
          </p:cNvPr>
          <p:cNvSpPr txBox="1"/>
          <p:nvPr/>
        </p:nvSpPr>
        <p:spPr>
          <a:xfrm>
            <a:off x="295115" y="2770755"/>
            <a:ext cx="11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 2: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58B9D80-6FAE-6512-163D-1FDB7727AB13}"/>
              </a:ext>
            </a:extLst>
          </p:cNvPr>
          <p:cNvSpPr txBox="1"/>
          <p:nvPr/>
        </p:nvSpPr>
        <p:spPr>
          <a:xfrm>
            <a:off x="4358901" y="3696542"/>
            <a:ext cx="1464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a mark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ABA4D45-DE20-F5C6-39E3-73F0A1D44470}"/>
              </a:ext>
            </a:extLst>
          </p:cNvPr>
          <p:cNvSpPr txBox="1"/>
          <p:nvPr/>
        </p:nvSpPr>
        <p:spPr>
          <a:xfrm>
            <a:off x="6638704" y="5063861"/>
            <a:ext cx="319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side of the river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3BC41C-4ED3-55B5-D203-29EFBCCA1423}"/>
              </a:ext>
            </a:extLst>
          </p:cNvPr>
          <p:cNvSpPr txBox="1"/>
          <p:nvPr/>
        </p:nvSpPr>
        <p:spPr>
          <a:xfrm>
            <a:off x="768910" y="2585854"/>
            <a:ext cx="2908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at the other side of the river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280F49-4DD4-6119-CAD4-A7008068BF05}"/>
              </a:ext>
            </a:extLst>
          </p:cNvPr>
          <p:cNvSpPr txBox="1"/>
          <p:nvPr/>
        </p:nvSpPr>
        <p:spPr>
          <a:xfrm>
            <a:off x="8989789" y="2477008"/>
            <a:ext cx="191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sword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931CD9-B1AE-6E7D-CFEF-4B945A851203}"/>
              </a:ext>
            </a:extLst>
          </p:cNvPr>
          <p:cNvSpPr txBox="1"/>
          <p:nvPr/>
        </p:nvSpPr>
        <p:spPr>
          <a:xfrm>
            <a:off x="6720102" y="4287241"/>
            <a:ext cx="900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60BA1EC-EFE0-934F-8B57-6BA798E9AECA}"/>
              </a:ext>
            </a:extLst>
          </p:cNvPr>
          <p:cNvSpPr txBox="1"/>
          <p:nvPr/>
        </p:nvSpPr>
        <p:spPr>
          <a:xfrm>
            <a:off x="4561918" y="5670206"/>
            <a:ext cx="151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searched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AF5A029-00BA-DFB3-7F90-F1FCD9BB3D80}"/>
              </a:ext>
            </a:extLst>
          </p:cNvPr>
          <p:cNvSpPr txBox="1"/>
          <p:nvPr/>
        </p:nvSpPr>
        <p:spPr>
          <a:xfrm>
            <a:off x="8373825" y="6276107"/>
            <a:ext cx="191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laughed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AC41429-79DA-3BB0-9C68-7D4841086176}"/>
              </a:ext>
            </a:extLst>
          </p:cNvPr>
          <p:cNvSpPr txBox="1"/>
          <p:nvPr/>
        </p:nvSpPr>
        <p:spPr>
          <a:xfrm>
            <a:off x="4508153" y="3977113"/>
            <a:ext cx="107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wasn’t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0" grpId="0"/>
      <p:bldP spid="24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41" grpId="0"/>
      <p:bldP spid="44" grpId="0"/>
      <p:bldP spid="12" grpId="0"/>
      <p:bldP spid="11" grpId="0"/>
      <p:bldP spid="17" grpId="0"/>
      <p:bldP spid="23" grpId="0"/>
      <p:bldP spid="32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F016EE2-DEC5-482F-818E-6B3EFFBFF7A7}"/>
              </a:ext>
            </a:extLst>
          </p:cNvPr>
          <p:cNvGrpSpPr/>
          <p:nvPr/>
        </p:nvGrpSpPr>
        <p:grpSpPr>
          <a:xfrm>
            <a:off x="10430544" y="-149160"/>
            <a:ext cx="1987717" cy="1927285"/>
            <a:chOff x="10430544" y="-149160"/>
            <a:chExt cx="1987717" cy="1927285"/>
          </a:xfrm>
        </p:grpSpPr>
        <p:sp>
          <p:nvSpPr>
            <p:cNvPr id="15" name="星形: 四角 14">
              <a:extLst>
                <a:ext uri="{FF2B5EF4-FFF2-40B4-BE49-F238E27FC236}">
                  <a16:creationId xmlns:a16="http://schemas.microsoft.com/office/drawing/2014/main" id="{63D81894-27FF-4286-ABBC-A977563F8876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星形: 四角 16">
              <a:extLst>
                <a:ext uri="{FF2B5EF4-FFF2-40B4-BE49-F238E27FC236}">
                  <a16:creationId xmlns:a16="http://schemas.microsoft.com/office/drawing/2014/main" id="{E37C2D45-911A-43F8-819C-E59392F1AF68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星形: 四角 18">
              <a:extLst>
                <a:ext uri="{FF2B5EF4-FFF2-40B4-BE49-F238E27FC236}">
                  <a16:creationId xmlns:a16="http://schemas.microsoft.com/office/drawing/2014/main" id="{26453E7C-5047-4C66-A453-EE03796A698C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星形: 四角 19">
              <a:extLst>
                <a:ext uri="{FF2B5EF4-FFF2-40B4-BE49-F238E27FC236}">
                  <a16:creationId xmlns:a16="http://schemas.microsoft.com/office/drawing/2014/main" id="{6965871F-ABC2-4B34-8249-494A8E40990F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8" name="星形: 四角 17">
              <a:extLst>
                <a:ext uri="{FF2B5EF4-FFF2-40B4-BE49-F238E27FC236}">
                  <a16:creationId xmlns:a16="http://schemas.microsoft.com/office/drawing/2014/main" id="{638E1BFE-B582-439E-B61F-9E284D03427B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A2A53B4-34A4-414F-BE21-B767FB15E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A917641-A5C1-4981-A49A-A30475BE9B4A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   Read on Own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DBBBEA7-64A8-4D26-A668-90BCBF6515D4}"/>
              </a:ext>
            </a:extLst>
          </p:cNvPr>
          <p:cNvSpPr/>
          <p:nvPr/>
        </p:nvSpPr>
        <p:spPr>
          <a:xfrm>
            <a:off x="3973601" y="277470"/>
            <a:ext cx="4139634" cy="3987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/>
              <a:t>Look at the picture on title page. 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4F89875-BA62-4821-A12F-03DD75DA7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3" t="24014" r="30382" b="34143"/>
          <a:stretch/>
        </p:blipFill>
        <p:spPr>
          <a:xfrm>
            <a:off x="192971" y="1013936"/>
            <a:ext cx="11999029" cy="584406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3F64CD2-2C6D-475C-AF76-2DB440D83788}"/>
              </a:ext>
            </a:extLst>
          </p:cNvPr>
          <p:cNvSpPr txBox="1"/>
          <p:nvPr/>
        </p:nvSpPr>
        <p:spPr>
          <a:xfrm>
            <a:off x="2617365" y="2359790"/>
            <a:ext cx="8137321" cy="336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dk1"/>
                </a:solidFill>
              </a:rPr>
              <a:t>1. How did the man go to see his friend?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dk1"/>
                </a:solidFill>
              </a:rPr>
              <a:t>2. What happened to the man on the way?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dk1"/>
                </a:solidFill>
              </a:rPr>
              <a:t>3. Why did the man cut a mark on the side of the boat?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dk1"/>
                </a:solidFill>
              </a:rPr>
              <a:t>4. What did the man do when the boat reached the other side of the river?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dk1"/>
                </a:solidFill>
              </a:rPr>
              <a:t>5. Why can’t the man find his sword?</a:t>
            </a:r>
            <a:endParaRPr lang="zh-CN" altLang="en-US"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8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F016EE2-DEC5-482F-818E-6B3EFFBFF7A7}"/>
              </a:ext>
            </a:extLst>
          </p:cNvPr>
          <p:cNvGrpSpPr/>
          <p:nvPr/>
        </p:nvGrpSpPr>
        <p:grpSpPr>
          <a:xfrm>
            <a:off x="10430544" y="-149160"/>
            <a:ext cx="1987717" cy="1927285"/>
            <a:chOff x="10430544" y="-149160"/>
            <a:chExt cx="1987717" cy="1927285"/>
          </a:xfrm>
        </p:grpSpPr>
        <p:sp>
          <p:nvSpPr>
            <p:cNvPr id="15" name="星形: 四角 14">
              <a:extLst>
                <a:ext uri="{FF2B5EF4-FFF2-40B4-BE49-F238E27FC236}">
                  <a16:creationId xmlns:a16="http://schemas.microsoft.com/office/drawing/2014/main" id="{63D81894-27FF-4286-ABBC-A977563F8876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星形: 四角 16">
              <a:extLst>
                <a:ext uri="{FF2B5EF4-FFF2-40B4-BE49-F238E27FC236}">
                  <a16:creationId xmlns:a16="http://schemas.microsoft.com/office/drawing/2014/main" id="{E37C2D45-911A-43F8-819C-E59392F1AF68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星形: 四角 18">
              <a:extLst>
                <a:ext uri="{FF2B5EF4-FFF2-40B4-BE49-F238E27FC236}">
                  <a16:creationId xmlns:a16="http://schemas.microsoft.com/office/drawing/2014/main" id="{26453E7C-5047-4C66-A453-EE03796A698C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星形: 四角 19">
              <a:extLst>
                <a:ext uri="{FF2B5EF4-FFF2-40B4-BE49-F238E27FC236}">
                  <a16:creationId xmlns:a16="http://schemas.microsoft.com/office/drawing/2014/main" id="{6965871F-ABC2-4B34-8249-494A8E40990F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8" name="星形: 四角 17">
              <a:extLst>
                <a:ext uri="{FF2B5EF4-FFF2-40B4-BE49-F238E27FC236}">
                  <a16:creationId xmlns:a16="http://schemas.microsoft.com/office/drawing/2014/main" id="{638E1BFE-B582-439E-B61F-9E284D03427B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C2F476D-ACE7-46D2-BC91-C8811C1380FA}"/>
              </a:ext>
            </a:extLst>
          </p:cNvPr>
          <p:cNvGrpSpPr/>
          <p:nvPr/>
        </p:nvGrpSpPr>
        <p:grpSpPr>
          <a:xfrm>
            <a:off x="4006567" y="76780"/>
            <a:ext cx="6018109" cy="6618366"/>
            <a:chOff x="4006567" y="76780"/>
            <a:chExt cx="6018109" cy="661836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D690FB3-815C-43EC-BABF-B52B606D3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1315" t="11127" r="8813" b="10920"/>
            <a:stretch/>
          </p:blipFill>
          <p:spPr>
            <a:xfrm>
              <a:off x="4006567" y="76780"/>
              <a:ext cx="6018109" cy="66183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04F75B2-8C77-43EB-A8D2-32CE8A531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3171" y="696718"/>
              <a:ext cx="5168585" cy="58354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0" y="0"/>
            <a:ext cx="3682469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118663" y="245358"/>
            <a:ext cx="321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Before Reading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2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F016EE2-DEC5-482F-818E-6B3EFFBFF7A7}"/>
              </a:ext>
            </a:extLst>
          </p:cNvPr>
          <p:cNvGrpSpPr/>
          <p:nvPr/>
        </p:nvGrpSpPr>
        <p:grpSpPr>
          <a:xfrm>
            <a:off x="10430544" y="-149160"/>
            <a:ext cx="1987717" cy="1927285"/>
            <a:chOff x="10430544" y="-149160"/>
            <a:chExt cx="1987717" cy="1927285"/>
          </a:xfrm>
        </p:grpSpPr>
        <p:sp>
          <p:nvSpPr>
            <p:cNvPr id="15" name="星形: 四角 14">
              <a:extLst>
                <a:ext uri="{FF2B5EF4-FFF2-40B4-BE49-F238E27FC236}">
                  <a16:creationId xmlns:a16="http://schemas.microsoft.com/office/drawing/2014/main" id="{63D81894-27FF-4286-ABBC-A977563F8876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星形: 四角 16">
              <a:extLst>
                <a:ext uri="{FF2B5EF4-FFF2-40B4-BE49-F238E27FC236}">
                  <a16:creationId xmlns:a16="http://schemas.microsoft.com/office/drawing/2014/main" id="{E37C2D45-911A-43F8-819C-E59392F1AF68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星形: 四角 18">
              <a:extLst>
                <a:ext uri="{FF2B5EF4-FFF2-40B4-BE49-F238E27FC236}">
                  <a16:creationId xmlns:a16="http://schemas.microsoft.com/office/drawing/2014/main" id="{26453E7C-5047-4C66-A453-EE03796A698C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星形: 四角 19">
              <a:extLst>
                <a:ext uri="{FF2B5EF4-FFF2-40B4-BE49-F238E27FC236}">
                  <a16:creationId xmlns:a16="http://schemas.microsoft.com/office/drawing/2014/main" id="{6965871F-ABC2-4B34-8249-494A8E40990F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8" name="星形: 四角 17">
              <a:extLst>
                <a:ext uri="{FF2B5EF4-FFF2-40B4-BE49-F238E27FC236}">
                  <a16:creationId xmlns:a16="http://schemas.microsoft.com/office/drawing/2014/main" id="{638E1BFE-B582-439E-B61F-9E284D03427B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0" y="0"/>
            <a:ext cx="3682469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942787" y="245358"/>
            <a:ext cx="163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Theme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D4E37AE-6E0B-4BD2-87F2-D79B131AA544}"/>
              </a:ext>
            </a:extLst>
          </p:cNvPr>
          <p:cNvGrpSpPr/>
          <p:nvPr/>
        </p:nvGrpSpPr>
        <p:grpSpPr>
          <a:xfrm>
            <a:off x="3542523" y="76780"/>
            <a:ext cx="6018109" cy="6618366"/>
            <a:chOff x="3542523" y="76780"/>
            <a:chExt cx="6018109" cy="661836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D690FB3-815C-43EC-BABF-B52B606D3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1315" t="11127" r="8813" b="10920"/>
            <a:stretch/>
          </p:blipFill>
          <p:spPr>
            <a:xfrm>
              <a:off x="3542523" y="76780"/>
              <a:ext cx="6018109" cy="66183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14405BF-D053-455A-B4F4-E3A5D50E6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3749" y="635194"/>
              <a:ext cx="5232132" cy="5893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84AFFB-3D7E-4B7A-ADAA-45356CB42DB6}"/>
              </a:ext>
            </a:extLst>
          </p:cNvPr>
          <p:cNvGrpSpPr/>
          <p:nvPr/>
        </p:nvGrpSpPr>
        <p:grpSpPr>
          <a:xfrm>
            <a:off x="156368" y="2800671"/>
            <a:ext cx="3033105" cy="1256657"/>
            <a:chOff x="9675664" y="2633177"/>
            <a:chExt cx="3025847" cy="138800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DE8A206-47AB-45E9-BBCF-2F922E797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5664" y="2633177"/>
              <a:ext cx="3025847" cy="1388003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5C1AB52-8240-4BE0-A2F1-9E064F95EC88}"/>
                </a:ext>
              </a:extLst>
            </p:cNvPr>
            <p:cNvSpPr txBox="1"/>
            <p:nvPr/>
          </p:nvSpPr>
          <p:spPr>
            <a:xfrm>
              <a:off x="10124114" y="3065568"/>
              <a:ext cx="2128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DB6D5B"/>
                  </a:solidFill>
                  <a:latin typeface="Arial Black" panose="020B0A04020102020204" pitchFamily="34" charset="0"/>
                </a:rPr>
                <a:t>Free Talk</a:t>
              </a:r>
              <a:endParaRPr lang="zh-CN" altLang="en-US" sz="2800" dirty="0">
                <a:solidFill>
                  <a:srgbClr val="DB6D5B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0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651062" y="5677231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0" y="0"/>
            <a:ext cx="3682469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593779" y="245358"/>
            <a:ext cx="233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Book Intro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4310232-B2B7-48FA-9705-DA35302834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279" y="1844638"/>
            <a:ext cx="3277477" cy="29331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690FB3-815C-43EC-BABF-B52B606D33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315" t="11127" r="8813" b="10920"/>
          <a:stretch/>
        </p:blipFill>
        <p:spPr>
          <a:xfrm>
            <a:off x="5884232" y="898496"/>
            <a:ext cx="5866632" cy="579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8F2B94-C5CC-488D-B763-A43717581E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029" y="1461843"/>
            <a:ext cx="4650857" cy="506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8D3859E-555F-4A2F-82D4-001F2076AE3D}"/>
              </a:ext>
            </a:extLst>
          </p:cNvPr>
          <p:cNvSpPr txBox="1"/>
          <p:nvPr/>
        </p:nvSpPr>
        <p:spPr>
          <a:xfrm>
            <a:off x="1859069" y="2979406"/>
            <a:ext cx="199041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Illustrator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Yuanti SC" panose="02010600040101010101" charset="-122"/>
                <a:ea typeface="Yuanti SC" panose="02010600040101010101" charset="-122"/>
                <a:cs typeface="Yuanti SC" panose="02010600040101010101" charset="-122"/>
              </a:rPr>
              <a:t>邓  磊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22BE3F9-EFEE-4B60-9CDD-F87EF00F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411" y="1844638"/>
            <a:ext cx="3277477" cy="293313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FE3EAC0-9FF2-4B01-A187-36E5A6CED79E}"/>
              </a:ext>
            </a:extLst>
          </p:cNvPr>
          <p:cNvSpPr txBox="1"/>
          <p:nvPr/>
        </p:nvSpPr>
        <p:spPr>
          <a:xfrm>
            <a:off x="1811201" y="2656764"/>
            <a:ext cx="199041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Illustrator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王思怡</a:t>
            </a:r>
            <a:endParaRPr lang="en-US" altLang="zh-CN" sz="2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5D53C7C8-68BF-4929-9EEE-72B5F7B98B1A}"/>
              </a:ext>
            </a:extLst>
          </p:cNvPr>
          <p:cNvSpPr txBox="1">
            <a:spLocks/>
          </p:cNvSpPr>
          <p:nvPr/>
        </p:nvSpPr>
        <p:spPr>
          <a:xfrm>
            <a:off x="3966762" y="54677"/>
            <a:ext cx="5144135" cy="741255"/>
          </a:xfrm>
          <a:prstGeom prst="rect">
            <a:avLst/>
          </a:prstGeom>
          <a:ln>
            <a:solidFill>
              <a:srgbClr val="DB6D5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Have Ss read the title, writer, and illustrator.</a:t>
            </a:r>
          </a:p>
          <a:p>
            <a:pPr algn="l"/>
            <a:r>
              <a:rPr lang="en-US" altLang="zh-CN" sz="2000" dirty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Talk about the pictures on the cover.</a:t>
            </a:r>
          </a:p>
        </p:txBody>
      </p:sp>
    </p:spTree>
    <p:extLst>
      <p:ext uri="{BB962C8B-B14F-4D97-AF65-F5344CB8AC3E}">
        <p14:creationId xmlns:p14="http://schemas.microsoft.com/office/powerpoint/2010/main" val="156672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651062" y="5677231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9AEAFF6-1AB0-4028-A15A-840475B3D351}"/>
              </a:ext>
            </a:extLst>
          </p:cNvPr>
          <p:cNvSpPr txBox="1"/>
          <p:nvPr/>
        </p:nvSpPr>
        <p:spPr>
          <a:xfrm>
            <a:off x="1601890" y="3217851"/>
            <a:ext cx="1860267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round</a:t>
            </a: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B4B6336C-CA6C-4CCB-9C88-C3CF4D41ACB1}"/>
              </a:ext>
            </a:extLst>
          </p:cNvPr>
          <p:cNvSpPr txBox="1">
            <a:spLocks/>
          </p:cNvSpPr>
          <p:nvPr/>
        </p:nvSpPr>
        <p:spPr>
          <a:xfrm>
            <a:off x="3958728" y="292654"/>
            <a:ext cx="3214710" cy="428628"/>
          </a:xfrm>
          <a:prstGeom prst="rect">
            <a:avLst/>
          </a:prstGeom>
          <a:ln>
            <a:solidFill>
              <a:srgbClr val="DB6D5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Read, explain and TPR.</a:t>
            </a:r>
          </a:p>
          <a:p>
            <a:endParaRPr lang="en-US" sz="2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65CC4F5-7BA7-4502-ADBF-525774A6D5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076" y="1552171"/>
            <a:ext cx="4388493" cy="3331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542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651062" y="5677231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9AEAFF6-1AB0-4028-A15A-840475B3D351}"/>
              </a:ext>
            </a:extLst>
          </p:cNvPr>
          <p:cNvSpPr txBox="1"/>
          <p:nvPr/>
        </p:nvSpPr>
        <p:spPr>
          <a:xfrm>
            <a:off x="1601890" y="3217851"/>
            <a:ext cx="1860267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average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F2F33C8C-FFAA-427B-99BF-FF26B7B12DD5}"/>
              </a:ext>
            </a:extLst>
          </p:cNvPr>
          <p:cNvSpPr txBox="1">
            <a:spLocks/>
          </p:cNvSpPr>
          <p:nvPr/>
        </p:nvSpPr>
        <p:spPr>
          <a:xfrm>
            <a:off x="3958728" y="292654"/>
            <a:ext cx="3214710" cy="428628"/>
          </a:xfrm>
          <a:prstGeom prst="rect">
            <a:avLst/>
          </a:prstGeom>
          <a:ln>
            <a:solidFill>
              <a:srgbClr val="DB6D5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Read, explain and TPR.</a:t>
            </a:r>
          </a:p>
          <a:p>
            <a:endParaRPr 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864B66A-B2CA-471C-93D4-BA07E68D6D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216" y="1603607"/>
            <a:ext cx="4480444" cy="3401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0535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651062" y="5677231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9AEAFF6-1AB0-4028-A15A-840475B3D351}"/>
              </a:ext>
            </a:extLst>
          </p:cNvPr>
          <p:cNvSpPr txBox="1"/>
          <p:nvPr/>
        </p:nvSpPr>
        <p:spPr>
          <a:xfrm>
            <a:off x="1266739" y="3217851"/>
            <a:ext cx="2539368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victory</a:t>
            </a: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B4B6336C-CA6C-4CCB-9C88-C3CF4D41ACB1}"/>
              </a:ext>
            </a:extLst>
          </p:cNvPr>
          <p:cNvSpPr txBox="1">
            <a:spLocks/>
          </p:cNvSpPr>
          <p:nvPr/>
        </p:nvSpPr>
        <p:spPr>
          <a:xfrm>
            <a:off x="3958728" y="292654"/>
            <a:ext cx="3214710" cy="428628"/>
          </a:xfrm>
          <a:prstGeom prst="rect">
            <a:avLst/>
          </a:prstGeom>
          <a:ln>
            <a:solidFill>
              <a:srgbClr val="DB6D5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Read, explain and TPR.</a:t>
            </a:r>
          </a:p>
          <a:p>
            <a:endParaRPr 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FBE27BE-03DB-436F-83C3-DB2796551A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339" y="2169000"/>
            <a:ext cx="331966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B631C17-5B1B-4CB4-92F3-23F7B956CD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8294" y="2169000"/>
            <a:ext cx="331966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4478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F016EE2-DEC5-482F-818E-6B3EFFBFF7A7}"/>
              </a:ext>
            </a:extLst>
          </p:cNvPr>
          <p:cNvGrpSpPr/>
          <p:nvPr/>
        </p:nvGrpSpPr>
        <p:grpSpPr>
          <a:xfrm>
            <a:off x="10430544" y="-149160"/>
            <a:ext cx="1987717" cy="1927285"/>
            <a:chOff x="10430544" y="-149160"/>
            <a:chExt cx="1987717" cy="1927285"/>
          </a:xfrm>
        </p:grpSpPr>
        <p:sp>
          <p:nvSpPr>
            <p:cNvPr id="15" name="星形: 四角 14">
              <a:extLst>
                <a:ext uri="{FF2B5EF4-FFF2-40B4-BE49-F238E27FC236}">
                  <a16:creationId xmlns:a16="http://schemas.microsoft.com/office/drawing/2014/main" id="{63D81894-27FF-4286-ABBC-A977563F8876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星形: 四角 16">
              <a:extLst>
                <a:ext uri="{FF2B5EF4-FFF2-40B4-BE49-F238E27FC236}">
                  <a16:creationId xmlns:a16="http://schemas.microsoft.com/office/drawing/2014/main" id="{E37C2D45-911A-43F8-819C-E59392F1AF68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星形: 四角 18">
              <a:extLst>
                <a:ext uri="{FF2B5EF4-FFF2-40B4-BE49-F238E27FC236}">
                  <a16:creationId xmlns:a16="http://schemas.microsoft.com/office/drawing/2014/main" id="{26453E7C-5047-4C66-A453-EE03796A698C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星形: 四角 19">
              <a:extLst>
                <a:ext uri="{FF2B5EF4-FFF2-40B4-BE49-F238E27FC236}">
                  <a16:creationId xmlns:a16="http://schemas.microsoft.com/office/drawing/2014/main" id="{6965871F-ABC2-4B34-8249-494A8E40990F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8" name="星形: 四角 17">
              <a:extLst>
                <a:ext uri="{FF2B5EF4-FFF2-40B4-BE49-F238E27FC236}">
                  <a16:creationId xmlns:a16="http://schemas.microsoft.com/office/drawing/2014/main" id="{638E1BFE-B582-439E-B61F-9E284D03427B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C2F476D-ACE7-46D2-BC91-C8811C1380FA}"/>
              </a:ext>
            </a:extLst>
          </p:cNvPr>
          <p:cNvGrpSpPr/>
          <p:nvPr/>
        </p:nvGrpSpPr>
        <p:grpSpPr>
          <a:xfrm>
            <a:off x="4006567" y="76780"/>
            <a:ext cx="6018109" cy="6618366"/>
            <a:chOff x="4006567" y="76780"/>
            <a:chExt cx="6018109" cy="661836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D690FB3-815C-43EC-BABF-B52B606D3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1315" t="11127" r="8813" b="10920"/>
            <a:stretch/>
          </p:blipFill>
          <p:spPr>
            <a:xfrm>
              <a:off x="4006567" y="76780"/>
              <a:ext cx="6018109" cy="66183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04F75B2-8C77-43EB-A8D2-32CE8A531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3171" y="696718"/>
              <a:ext cx="5168585" cy="58354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0" y="0"/>
            <a:ext cx="3682469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118663" y="245358"/>
            <a:ext cx="321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Before Reading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65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>
            <a:extLst>
              <a:ext uri="{FF2B5EF4-FFF2-40B4-BE49-F238E27FC236}">
                <a16:creationId xmlns:a16="http://schemas.microsoft.com/office/drawing/2014/main" id="{CA58F20B-7952-43EC-B6F6-68DE567891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813" y="1190732"/>
            <a:ext cx="3319666" cy="2520000"/>
          </a:xfrm>
          <a:prstGeom prst="roundRect">
            <a:avLst>
              <a:gd name="adj" fmla="val 16667"/>
            </a:avLst>
          </a:prstGeom>
          <a:ln>
            <a:solidFill>
              <a:srgbClr val="EFD64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FF0D04D-8784-453F-B45B-AFFB2AEC68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521" y="1190732"/>
            <a:ext cx="3319666" cy="2520000"/>
          </a:xfrm>
          <a:prstGeom prst="roundRect">
            <a:avLst>
              <a:gd name="adj" fmla="val 16667"/>
            </a:avLst>
          </a:prstGeom>
          <a:ln>
            <a:solidFill>
              <a:srgbClr val="EFD64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790578" y="5717947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 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2" y="6089045"/>
            <a:ext cx="757880" cy="742028"/>
          </a:xfrm>
          <a:prstGeom prst="rect">
            <a:avLst/>
          </a:prstGeom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id="{31F23D5C-AF60-4B7A-84D8-23D1A2E2FCB7}"/>
              </a:ext>
            </a:extLst>
          </p:cNvPr>
          <p:cNvSpPr txBox="1"/>
          <p:nvPr/>
        </p:nvSpPr>
        <p:spPr>
          <a:xfrm>
            <a:off x="3440449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u</a:t>
            </a:r>
            <a:endParaRPr lang="en-US" altLang="zh-CN" sz="3400" b="1" dirty="0"/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16DA3093-6BC4-461D-866E-8CBB68B935D1}"/>
              </a:ext>
            </a:extLst>
          </p:cNvPr>
          <p:cNvSpPr txBox="1"/>
          <p:nvPr/>
        </p:nvSpPr>
        <p:spPr>
          <a:xfrm>
            <a:off x="4174053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n</a:t>
            </a:r>
            <a:endParaRPr lang="en-US" altLang="zh-CN" sz="3400" b="1" dirty="0"/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4D4E1413-6FA2-460C-B42A-3C661A43E70C}"/>
              </a:ext>
            </a:extLst>
          </p:cNvPr>
          <p:cNvCxnSpPr>
            <a:cxnSpLocks/>
          </p:cNvCxnSpPr>
          <p:nvPr/>
        </p:nvCxnSpPr>
        <p:spPr>
          <a:xfrm flipH="1">
            <a:off x="3410773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F388B6AE-5E38-408A-987F-4D92D0ACD6FB}"/>
              </a:ext>
            </a:extLst>
          </p:cNvPr>
          <p:cNvCxnSpPr>
            <a:cxnSpLocks/>
          </p:cNvCxnSpPr>
          <p:nvPr/>
        </p:nvCxnSpPr>
        <p:spPr>
          <a:xfrm flipH="1">
            <a:off x="4147551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9">
            <a:extLst>
              <a:ext uri="{FF2B5EF4-FFF2-40B4-BE49-F238E27FC236}">
                <a16:creationId xmlns:a16="http://schemas.microsoft.com/office/drawing/2014/main" id="{A9120430-BEE3-4940-BA40-B2983F2D3AC2}"/>
              </a:ext>
            </a:extLst>
          </p:cNvPr>
          <p:cNvSpPr txBox="1"/>
          <p:nvPr/>
        </p:nvSpPr>
        <p:spPr>
          <a:xfrm>
            <a:off x="4904323" y="4301113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d</a:t>
            </a: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D3DABDDF-C587-475F-B272-E95A91612516}"/>
              </a:ext>
            </a:extLst>
          </p:cNvPr>
          <p:cNvCxnSpPr>
            <a:cxnSpLocks/>
          </p:cNvCxnSpPr>
          <p:nvPr/>
        </p:nvCxnSpPr>
        <p:spPr>
          <a:xfrm flipH="1">
            <a:off x="4871640" y="5045199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19">
            <a:extLst>
              <a:ext uri="{FF2B5EF4-FFF2-40B4-BE49-F238E27FC236}">
                <a16:creationId xmlns:a16="http://schemas.microsoft.com/office/drawing/2014/main" id="{89E7302E-5AD7-42BC-AA76-F3C5A2F04FFE}"/>
              </a:ext>
            </a:extLst>
          </p:cNvPr>
          <p:cNvSpPr txBox="1"/>
          <p:nvPr/>
        </p:nvSpPr>
        <p:spPr>
          <a:xfrm>
            <a:off x="1973245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r</a:t>
            </a:r>
            <a:endParaRPr lang="en-US" altLang="zh-CN" sz="3400" b="1" dirty="0"/>
          </a:p>
        </p:txBody>
      </p:sp>
      <p:sp>
        <p:nvSpPr>
          <p:cNvPr id="96" name="TextBox 19">
            <a:extLst>
              <a:ext uri="{FF2B5EF4-FFF2-40B4-BE49-F238E27FC236}">
                <a16:creationId xmlns:a16="http://schemas.microsoft.com/office/drawing/2014/main" id="{9E89D2DA-DE90-4018-A369-E3C99C06E914}"/>
              </a:ext>
            </a:extLst>
          </p:cNvPr>
          <p:cNvSpPr txBox="1"/>
          <p:nvPr/>
        </p:nvSpPr>
        <p:spPr>
          <a:xfrm>
            <a:off x="2706847" y="4301113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o</a:t>
            </a:r>
            <a:endParaRPr lang="en-US" altLang="zh-CN" sz="3400" b="1" dirty="0"/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98518514-2E9F-4D0F-836E-E18A92189D4E}"/>
              </a:ext>
            </a:extLst>
          </p:cNvPr>
          <p:cNvCxnSpPr>
            <a:cxnSpLocks/>
          </p:cNvCxnSpPr>
          <p:nvPr/>
        </p:nvCxnSpPr>
        <p:spPr>
          <a:xfrm flipH="1">
            <a:off x="1930861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9FF2B262-9D64-4C41-8DBF-E667E6D53990}"/>
              </a:ext>
            </a:extLst>
          </p:cNvPr>
          <p:cNvCxnSpPr>
            <a:cxnSpLocks/>
          </p:cNvCxnSpPr>
          <p:nvPr/>
        </p:nvCxnSpPr>
        <p:spPr>
          <a:xfrm flipH="1">
            <a:off x="2667640" y="50366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9">
            <a:extLst>
              <a:ext uri="{FF2B5EF4-FFF2-40B4-BE49-F238E27FC236}">
                <a16:creationId xmlns:a16="http://schemas.microsoft.com/office/drawing/2014/main" id="{9B865FED-810E-485C-AB7A-A78525FB26DD}"/>
              </a:ext>
            </a:extLst>
          </p:cNvPr>
          <p:cNvSpPr txBox="1"/>
          <p:nvPr/>
        </p:nvSpPr>
        <p:spPr>
          <a:xfrm>
            <a:off x="7714559" y="4270335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e</a:t>
            </a:r>
            <a:endParaRPr lang="en-US" altLang="zh-CN" sz="3400" b="1" dirty="0"/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E1C81F70-DC3C-4732-8726-BB6B50713650}"/>
              </a:ext>
            </a:extLst>
          </p:cNvPr>
          <p:cNvSpPr txBox="1"/>
          <p:nvPr/>
        </p:nvSpPr>
        <p:spPr>
          <a:xfrm>
            <a:off x="8448163" y="4270335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r</a:t>
            </a:r>
            <a:endParaRPr lang="en-US" altLang="zh-CN" sz="3400" b="1" dirty="0"/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8E1A380-1499-494A-B141-2E1C2079110C}"/>
              </a:ext>
            </a:extLst>
          </p:cNvPr>
          <p:cNvCxnSpPr>
            <a:cxnSpLocks/>
          </p:cNvCxnSpPr>
          <p:nvPr/>
        </p:nvCxnSpPr>
        <p:spPr>
          <a:xfrm flipH="1">
            <a:off x="7684883" y="5005824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A66BD4E-6BE9-427C-9FF9-4646122678EB}"/>
              </a:ext>
            </a:extLst>
          </p:cNvPr>
          <p:cNvCxnSpPr>
            <a:cxnSpLocks/>
          </p:cNvCxnSpPr>
          <p:nvPr/>
        </p:nvCxnSpPr>
        <p:spPr>
          <a:xfrm flipH="1">
            <a:off x="8421661" y="5005824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9">
            <a:extLst>
              <a:ext uri="{FF2B5EF4-FFF2-40B4-BE49-F238E27FC236}">
                <a16:creationId xmlns:a16="http://schemas.microsoft.com/office/drawing/2014/main" id="{82956961-8BB2-4C67-9B5F-F03CCFAB7B2E}"/>
              </a:ext>
            </a:extLst>
          </p:cNvPr>
          <p:cNvSpPr txBox="1"/>
          <p:nvPr/>
        </p:nvSpPr>
        <p:spPr>
          <a:xfrm>
            <a:off x="9178433" y="4270335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a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4FDB852-6267-40B9-BA63-1C29E2385E3A}"/>
              </a:ext>
            </a:extLst>
          </p:cNvPr>
          <p:cNvCxnSpPr>
            <a:cxnSpLocks/>
          </p:cNvCxnSpPr>
          <p:nvPr/>
        </p:nvCxnSpPr>
        <p:spPr>
          <a:xfrm flipH="1">
            <a:off x="9145750" y="5014421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9">
            <a:extLst>
              <a:ext uri="{FF2B5EF4-FFF2-40B4-BE49-F238E27FC236}">
                <a16:creationId xmlns:a16="http://schemas.microsoft.com/office/drawing/2014/main" id="{19B7F39D-FD2B-4BBB-9997-B7D1D59E614B}"/>
              </a:ext>
            </a:extLst>
          </p:cNvPr>
          <p:cNvSpPr txBox="1"/>
          <p:nvPr/>
        </p:nvSpPr>
        <p:spPr>
          <a:xfrm>
            <a:off x="6247355" y="4270335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a</a:t>
            </a:r>
            <a:endParaRPr lang="en-US" altLang="zh-CN" sz="3400" b="1" dirty="0"/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9DC2E364-F5D1-4E03-93CC-6E738AB08917}"/>
              </a:ext>
            </a:extLst>
          </p:cNvPr>
          <p:cNvSpPr txBox="1"/>
          <p:nvPr/>
        </p:nvSpPr>
        <p:spPr>
          <a:xfrm>
            <a:off x="6980957" y="4270335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v</a:t>
            </a:r>
            <a:endParaRPr lang="en-US" altLang="zh-CN" sz="3400" b="1" dirty="0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93B7854F-54D7-4DCC-A1E2-B37C009A0A36}"/>
              </a:ext>
            </a:extLst>
          </p:cNvPr>
          <p:cNvCxnSpPr>
            <a:cxnSpLocks/>
          </p:cNvCxnSpPr>
          <p:nvPr/>
        </p:nvCxnSpPr>
        <p:spPr>
          <a:xfrm flipH="1">
            <a:off x="6204971" y="5005824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598EFA3A-D69D-4E61-9E9E-EDCD8BFE152F}"/>
              </a:ext>
            </a:extLst>
          </p:cNvPr>
          <p:cNvCxnSpPr>
            <a:cxnSpLocks/>
          </p:cNvCxnSpPr>
          <p:nvPr/>
        </p:nvCxnSpPr>
        <p:spPr>
          <a:xfrm flipH="1">
            <a:off x="6941750" y="5005824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9">
            <a:extLst>
              <a:ext uri="{FF2B5EF4-FFF2-40B4-BE49-F238E27FC236}">
                <a16:creationId xmlns:a16="http://schemas.microsoft.com/office/drawing/2014/main" id="{6A4A51FD-2388-444A-A3B4-0CC4CC72CAFE}"/>
              </a:ext>
            </a:extLst>
          </p:cNvPr>
          <p:cNvSpPr txBox="1"/>
          <p:nvPr/>
        </p:nvSpPr>
        <p:spPr>
          <a:xfrm>
            <a:off x="9908703" y="4284674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g</a:t>
            </a:r>
            <a:endParaRPr lang="en-US" altLang="zh-CN" sz="3400" b="1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92D2F1DF-3FCE-49F1-AB93-9B6F4BE890DD}"/>
              </a:ext>
            </a:extLst>
          </p:cNvPr>
          <p:cNvCxnSpPr>
            <a:cxnSpLocks/>
          </p:cNvCxnSpPr>
          <p:nvPr/>
        </p:nvCxnSpPr>
        <p:spPr>
          <a:xfrm flipH="1">
            <a:off x="9882201" y="5020163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9">
            <a:extLst>
              <a:ext uri="{FF2B5EF4-FFF2-40B4-BE49-F238E27FC236}">
                <a16:creationId xmlns:a16="http://schemas.microsoft.com/office/drawing/2014/main" id="{C2B19711-AD25-4617-9834-107E26DE9891}"/>
              </a:ext>
            </a:extLst>
          </p:cNvPr>
          <p:cNvSpPr txBox="1"/>
          <p:nvPr/>
        </p:nvSpPr>
        <p:spPr>
          <a:xfrm>
            <a:off x="10638973" y="4284674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e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97599DC-906F-4039-B570-9A88C3E1A1B4}"/>
              </a:ext>
            </a:extLst>
          </p:cNvPr>
          <p:cNvCxnSpPr>
            <a:cxnSpLocks/>
          </p:cNvCxnSpPr>
          <p:nvPr/>
        </p:nvCxnSpPr>
        <p:spPr>
          <a:xfrm flipH="1">
            <a:off x="10606290" y="5028760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7" grpId="0" animBg="1"/>
      <p:bldP spid="77" grpId="1" animBg="1"/>
      <p:bldP spid="85" grpId="0" animBg="1"/>
      <p:bldP spid="85" grpId="1" animBg="1"/>
      <p:bldP spid="94" grpId="0" animBg="1"/>
      <p:bldP spid="94" grpId="1" animBg="1"/>
      <p:bldP spid="96" grpId="0" animBg="1"/>
      <p:bldP spid="96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2" grpId="0" animBg="1"/>
      <p:bldP spid="5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>
            <a:extLst>
              <a:ext uri="{FF2B5EF4-FFF2-40B4-BE49-F238E27FC236}">
                <a16:creationId xmlns:a16="http://schemas.microsoft.com/office/drawing/2014/main" id="{AFF0D04D-8784-453F-B45B-AFFB2AEC68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219" y="864069"/>
            <a:ext cx="4457561" cy="3383790"/>
          </a:xfrm>
          <a:prstGeom prst="roundRect">
            <a:avLst>
              <a:gd name="adj" fmla="val 16667"/>
            </a:avLst>
          </a:prstGeom>
          <a:ln>
            <a:solidFill>
              <a:srgbClr val="EFD64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790578" y="5717947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 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2" y="6089045"/>
            <a:ext cx="757880" cy="742028"/>
          </a:xfrm>
          <a:prstGeom prst="rect">
            <a:avLst/>
          </a:prstGeom>
        </p:spPr>
      </p:pic>
      <p:sp>
        <p:nvSpPr>
          <p:cNvPr id="55" name="TextBox 19">
            <a:extLst>
              <a:ext uri="{FF2B5EF4-FFF2-40B4-BE49-F238E27FC236}">
                <a16:creationId xmlns:a16="http://schemas.microsoft.com/office/drawing/2014/main" id="{3D71D07D-8089-4970-875E-33BAA0FB135E}"/>
              </a:ext>
            </a:extLst>
          </p:cNvPr>
          <p:cNvSpPr txBox="1"/>
          <p:nvPr/>
        </p:nvSpPr>
        <p:spPr>
          <a:xfrm>
            <a:off x="5101425" y="4811716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c</a:t>
            </a:r>
            <a:endParaRPr lang="en-US" altLang="zh-CN" sz="3400" b="1" dirty="0"/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31F23D5C-AF60-4B7A-84D8-23D1A2E2FCB7}"/>
              </a:ext>
            </a:extLst>
          </p:cNvPr>
          <p:cNvSpPr txBox="1"/>
          <p:nvPr/>
        </p:nvSpPr>
        <p:spPr>
          <a:xfrm>
            <a:off x="5835027" y="4811716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t</a:t>
            </a:r>
            <a:endParaRPr lang="en-US" altLang="zh-CN" sz="3400" b="1" dirty="0"/>
          </a:p>
        </p:txBody>
      </p:sp>
      <p:sp>
        <p:nvSpPr>
          <p:cNvPr id="76" name="TextBox 19">
            <a:extLst>
              <a:ext uri="{FF2B5EF4-FFF2-40B4-BE49-F238E27FC236}">
                <a16:creationId xmlns:a16="http://schemas.microsoft.com/office/drawing/2014/main" id="{20C0C688-6128-4725-B9DF-424322526FD9}"/>
              </a:ext>
            </a:extLst>
          </p:cNvPr>
          <p:cNvSpPr txBox="1"/>
          <p:nvPr/>
        </p:nvSpPr>
        <p:spPr>
          <a:xfrm>
            <a:off x="4367823" y="4836619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 err="1"/>
              <a:t>i</a:t>
            </a:r>
            <a:endParaRPr lang="en-US" altLang="zh-CN" sz="3400" b="1" dirty="0"/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16DA3093-6BC4-461D-866E-8CBB68B935D1}"/>
              </a:ext>
            </a:extLst>
          </p:cNvPr>
          <p:cNvSpPr txBox="1"/>
          <p:nvPr/>
        </p:nvSpPr>
        <p:spPr>
          <a:xfrm>
            <a:off x="6568631" y="4811716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o</a:t>
            </a:r>
            <a:endParaRPr lang="en-US" altLang="zh-CN" sz="3400" b="1" dirty="0"/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4D4E1413-6FA2-460C-B42A-3C661A43E70C}"/>
              </a:ext>
            </a:extLst>
          </p:cNvPr>
          <p:cNvCxnSpPr>
            <a:cxnSpLocks/>
          </p:cNvCxnSpPr>
          <p:nvPr/>
        </p:nvCxnSpPr>
        <p:spPr>
          <a:xfrm flipH="1">
            <a:off x="5805351" y="5547205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F388B6AE-5E38-408A-987F-4D92D0ACD6FB}"/>
              </a:ext>
            </a:extLst>
          </p:cNvPr>
          <p:cNvCxnSpPr>
            <a:cxnSpLocks/>
          </p:cNvCxnSpPr>
          <p:nvPr/>
        </p:nvCxnSpPr>
        <p:spPr>
          <a:xfrm flipH="1">
            <a:off x="6542129" y="5547205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9">
            <a:extLst>
              <a:ext uri="{FF2B5EF4-FFF2-40B4-BE49-F238E27FC236}">
                <a16:creationId xmlns:a16="http://schemas.microsoft.com/office/drawing/2014/main" id="{A9120430-BEE3-4940-BA40-B2983F2D3AC2}"/>
              </a:ext>
            </a:extLst>
          </p:cNvPr>
          <p:cNvSpPr txBox="1"/>
          <p:nvPr/>
        </p:nvSpPr>
        <p:spPr>
          <a:xfrm>
            <a:off x="7298901" y="4811716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r</a:t>
            </a: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D3DABDDF-C587-475F-B272-E95A91612516}"/>
              </a:ext>
            </a:extLst>
          </p:cNvPr>
          <p:cNvCxnSpPr>
            <a:cxnSpLocks/>
          </p:cNvCxnSpPr>
          <p:nvPr/>
        </p:nvCxnSpPr>
        <p:spPr>
          <a:xfrm flipH="1">
            <a:off x="7266218" y="5555802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9">
            <a:extLst>
              <a:ext uri="{FF2B5EF4-FFF2-40B4-BE49-F238E27FC236}">
                <a16:creationId xmlns:a16="http://schemas.microsoft.com/office/drawing/2014/main" id="{9267E698-C8A6-427A-8727-63BEF87A9400}"/>
              </a:ext>
            </a:extLst>
          </p:cNvPr>
          <p:cNvSpPr txBox="1"/>
          <p:nvPr/>
        </p:nvSpPr>
        <p:spPr>
          <a:xfrm>
            <a:off x="3635517" y="4811716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v</a:t>
            </a:r>
          </a:p>
        </p:txBody>
      </p:sp>
      <p:sp>
        <p:nvSpPr>
          <p:cNvPr id="94" name="TextBox 19">
            <a:extLst>
              <a:ext uri="{FF2B5EF4-FFF2-40B4-BE49-F238E27FC236}">
                <a16:creationId xmlns:a16="http://schemas.microsoft.com/office/drawing/2014/main" id="{89E7302E-5AD7-42BC-AA76-F3C5A2F04FFE}"/>
              </a:ext>
            </a:extLst>
          </p:cNvPr>
          <p:cNvSpPr txBox="1"/>
          <p:nvPr/>
        </p:nvSpPr>
        <p:spPr>
          <a:xfrm>
            <a:off x="8072050" y="4821231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y</a:t>
            </a:r>
            <a:endParaRPr lang="en-US" altLang="zh-CN" sz="3400" b="1" dirty="0"/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98518514-2E9F-4D0F-836E-E18A92189D4E}"/>
              </a:ext>
            </a:extLst>
          </p:cNvPr>
          <p:cNvCxnSpPr>
            <a:cxnSpLocks/>
          </p:cNvCxnSpPr>
          <p:nvPr/>
        </p:nvCxnSpPr>
        <p:spPr>
          <a:xfrm flipH="1">
            <a:off x="8029666" y="5556720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7" grpId="0" animBg="1"/>
      <p:bldP spid="77" grpId="1" animBg="1"/>
      <p:bldP spid="85" grpId="0" animBg="1"/>
      <p:bldP spid="85" grpId="1" animBg="1"/>
      <p:bldP spid="94" grpId="0" animBg="1"/>
      <p:bldP spid="9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EB08903-B90D-1B26-5D6A-1A66A00968CB}"/>
              </a:ext>
            </a:extLst>
          </p:cNvPr>
          <p:cNvSpPr/>
          <p:nvPr/>
        </p:nvSpPr>
        <p:spPr>
          <a:xfrm>
            <a:off x="4442791" y="397565"/>
            <a:ext cx="7749209" cy="629147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6F5FF9-6CB1-CFCB-3375-BEA9F27F7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0" y="0"/>
            <a:ext cx="4156813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D8E70ED-D50B-0B23-8967-9A02817E4114}"/>
              </a:ext>
            </a:extLst>
          </p:cNvPr>
          <p:cNvSpPr txBox="1"/>
          <p:nvPr/>
        </p:nvSpPr>
        <p:spPr>
          <a:xfrm>
            <a:off x="358502" y="245358"/>
            <a:ext cx="396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Read and find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F0EECDA-08B3-5D44-A24B-43EA48672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7" y="1076093"/>
            <a:ext cx="2638425" cy="514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449FC08-E2C0-8F37-5643-08F2BD51E7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288" y="2095210"/>
            <a:ext cx="3658387" cy="4461726"/>
          </a:xfrm>
          <a:prstGeom prst="rect">
            <a:avLst/>
          </a:prstGeom>
          <a:ln w="127000" cap="rnd">
            <a:solidFill>
              <a:srgbClr val="EFD64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D2A1A49-3CD4-7F90-509B-CE4848874F25}"/>
              </a:ext>
            </a:extLst>
          </p:cNvPr>
          <p:cNvSpPr txBox="1"/>
          <p:nvPr/>
        </p:nvSpPr>
        <p:spPr>
          <a:xfrm>
            <a:off x="4678809" y="1504628"/>
            <a:ext cx="3825484" cy="653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How was the </a:t>
            </a:r>
            <a:r>
              <a:rPr lang="en-US" altLang="zh-CN" sz="2800" b="1" dirty="0">
                <a:solidFill>
                  <a:srgbClr val="0070C0"/>
                </a:solidFill>
              </a:rPr>
              <a:t>first</a:t>
            </a:r>
            <a:r>
              <a:rPr lang="en-US" altLang="zh-CN" sz="2800" b="1" dirty="0">
                <a:solidFill>
                  <a:schemeClr val="dk1"/>
                </a:solidFill>
              </a:rPr>
              <a:t> race?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0850F4-7CB5-F9A0-E6F8-749F86EB06A0}"/>
              </a:ext>
            </a:extLst>
          </p:cNvPr>
          <p:cNvSpPr txBox="1"/>
          <p:nvPr/>
        </p:nvSpPr>
        <p:spPr>
          <a:xfrm>
            <a:off x="4675788" y="2287036"/>
            <a:ext cx="6937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In the first race: </a:t>
            </a:r>
            <a:r>
              <a:rPr lang="zh-CN" altLang="en-US" sz="1600" b="1" dirty="0">
                <a:solidFill>
                  <a:srgbClr val="00B0F0"/>
                </a:solidFill>
                <a:latin typeface="+mn-ea"/>
              </a:rPr>
              <a:t>第一次比赛</a:t>
            </a:r>
            <a:endParaRPr lang="en-US" altLang="zh-CN" sz="1600" b="1" dirty="0">
              <a:solidFill>
                <a:srgbClr val="00B0F0"/>
              </a:solidFill>
              <a:latin typeface="+mn-ea"/>
            </a:endParaRPr>
          </a:p>
          <a:p>
            <a:r>
              <a:rPr lang="en-US" altLang="zh-CN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Round one </a:t>
            </a:r>
            <a:r>
              <a:rPr lang="en-US" altLang="zh-CN" sz="2400" dirty="0">
                <a:latin typeface="+mn-ea"/>
              </a:rPr>
              <a:t>was for the </a:t>
            </a:r>
            <a:r>
              <a:rPr lang="en-US" altLang="zh-CN" sz="2400" u="sng" dirty="0">
                <a:latin typeface="+mn-ea"/>
              </a:rPr>
              <a:t>             </a:t>
            </a:r>
            <a:r>
              <a:rPr lang="en-US" altLang="zh-CN" sz="2400" dirty="0">
                <a:latin typeface="+mn-ea"/>
              </a:rPr>
              <a:t>horse.  </a:t>
            </a:r>
          </a:p>
          <a:p>
            <a:r>
              <a:rPr lang="en-US" altLang="zh-CN" sz="2400" b="1" dirty="0">
                <a:latin typeface="+mn-ea"/>
              </a:rPr>
              <a:t> </a:t>
            </a:r>
            <a:r>
              <a:rPr lang="en-US" altLang="zh-CN" sz="2400" u="sng" dirty="0">
                <a:latin typeface="+mn-ea"/>
              </a:rPr>
              <a:t>                </a:t>
            </a:r>
            <a:r>
              <a:rPr lang="en-US" altLang="zh-CN" sz="2400" dirty="0">
                <a:latin typeface="+mn-ea"/>
              </a:rPr>
              <a:t> won</a:t>
            </a:r>
            <a:r>
              <a:rPr lang="en-US" altLang="zh-CN" sz="2400" b="1" dirty="0">
                <a:latin typeface="+mn-ea"/>
              </a:rPr>
              <a:t>.</a:t>
            </a:r>
          </a:p>
          <a:p>
            <a:r>
              <a:rPr lang="en-US" altLang="zh-CN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Round two </a:t>
            </a:r>
            <a:r>
              <a:rPr lang="en-US" altLang="zh-CN" sz="2400" dirty="0">
                <a:latin typeface="+mn-ea"/>
              </a:rPr>
              <a:t>was for the </a:t>
            </a:r>
            <a:r>
              <a:rPr lang="en-US" altLang="zh-CN" sz="2400" u="sng" dirty="0">
                <a:latin typeface="+mn-ea"/>
              </a:rPr>
              <a:t>                  </a:t>
            </a:r>
            <a:r>
              <a:rPr lang="en-US" altLang="zh-CN" sz="2400" dirty="0">
                <a:latin typeface="+mn-ea"/>
              </a:rPr>
              <a:t>horse.</a:t>
            </a:r>
          </a:p>
          <a:p>
            <a:r>
              <a:rPr lang="en-US" altLang="zh-CN" sz="2400" b="1" dirty="0">
                <a:latin typeface="+mn-ea"/>
              </a:rPr>
              <a:t> </a:t>
            </a:r>
            <a:r>
              <a:rPr lang="en-US" altLang="zh-CN" sz="2400" dirty="0">
                <a:latin typeface="+mn-ea"/>
              </a:rPr>
              <a:t>The king </a:t>
            </a:r>
            <a:r>
              <a:rPr lang="en-US" altLang="zh-CN" sz="2400" u="sng" dirty="0">
                <a:latin typeface="+mn-ea"/>
              </a:rPr>
              <a:t>           </a:t>
            </a:r>
            <a:r>
              <a:rPr lang="en-US" altLang="zh-CN" sz="2400" dirty="0">
                <a:latin typeface="+mn-ea"/>
              </a:rPr>
              <a:t> yet again.</a:t>
            </a:r>
          </a:p>
          <a:p>
            <a:r>
              <a:rPr lang="en-US" altLang="zh-CN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Round three </a:t>
            </a:r>
            <a:r>
              <a:rPr lang="en-US" altLang="zh-CN" sz="2400" dirty="0">
                <a:latin typeface="+mn-ea"/>
              </a:rPr>
              <a:t>was for the </a:t>
            </a:r>
            <a:r>
              <a:rPr lang="en-US" altLang="zh-CN" sz="2400" u="sng" dirty="0">
                <a:latin typeface="+mn-ea"/>
              </a:rPr>
              <a:t>                   </a:t>
            </a:r>
            <a:r>
              <a:rPr lang="en-US" altLang="zh-CN" sz="2400" dirty="0">
                <a:latin typeface="+mn-ea"/>
              </a:rPr>
              <a:t>horse.</a:t>
            </a:r>
          </a:p>
          <a:p>
            <a:r>
              <a:rPr lang="en-US" altLang="zh-CN" sz="2400" u="sng" dirty="0">
                <a:latin typeface="+mn-ea"/>
              </a:rPr>
              <a:t>                   </a:t>
            </a:r>
            <a:r>
              <a:rPr lang="en-US" altLang="zh-CN" sz="2400" dirty="0">
                <a:latin typeface="+mn-ea"/>
              </a:rPr>
              <a:t>was still the winner.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E1F048-08F1-040D-CE2A-C15DB3266073}"/>
              </a:ext>
            </a:extLst>
          </p:cNvPr>
          <p:cNvSpPr/>
          <p:nvPr/>
        </p:nvSpPr>
        <p:spPr>
          <a:xfrm>
            <a:off x="4675788" y="2258220"/>
            <a:ext cx="7265955" cy="275701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90BCBE-48B2-A417-E8E3-9D06578DA33E}"/>
              </a:ext>
            </a:extLst>
          </p:cNvPr>
          <p:cNvSpPr txBox="1"/>
          <p:nvPr/>
        </p:nvSpPr>
        <p:spPr>
          <a:xfrm>
            <a:off x="8650114" y="1128382"/>
            <a:ext cx="2816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+mj-lt"/>
              </a:rPr>
              <a:t>Read and finish on worksheet </a:t>
            </a:r>
            <a:endParaRPr lang="zh-CN" altLang="en-US" sz="2800" dirty="0">
              <a:solidFill>
                <a:srgbClr val="DB6D5B"/>
              </a:solidFill>
              <a:latin typeface="+mj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FF4D84-0D1F-6F33-EC75-A048CA805F9E}"/>
              </a:ext>
            </a:extLst>
          </p:cNvPr>
          <p:cNvSpPr txBox="1"/>
          <p:nvPr/>
        </p:nvSpPr>
        <p:spPr>
          <a:xfrm>
            <a:off x="7992065" y="2569649"/>
            <a:ext cx="16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E1D4CF0-C1C2-7C7B-43E2-9DF01279AC18}"/>
              </a:ext>
            </a:extLst>
          </p:cNvPr>
          <p:cNvSpPr txBox="1"/>
          <p:nvPr/>
        </p:nvSpPr>
        <p:spPr>
          <a:xfrm>
            <a:off x="4705318" y="2941947"/>
            <a:ext cx="16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532F84A-C199-4830-4B5A-46EEB69348EE}"/>
              </a:ext>
            </a:extLst>
          </p:cNvPr>
          <p:cNvSpPr txBox="1"/>
          <p:nvPr/>
        </p:nvSpPr>
        <p:spPr>
          <a:xfrm>
            <a:off x="7971744" y="3268600"/>
            <a:ext cx="16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00983F-3E16-D5EB-EDF0-00622DA4521C}"/>
              </a:ext>
            </a:extLst>
          </p:cNvPr>
          <p:cNvSpPr txBox="1"/>
          <p:nvPr/>
        </p:nvSpPr>
        <p:spPr>
          <a:xfrm>
            <a:off x="6065863" y="3655151"/>
            <a:ext cx="16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BE30949-A9D1-15E8-F895-7C70D6875189}"/>
              </a:ext>
            </a:extLst>
          </p:cNvPr>
          <p:cNvSpPr txBox="1"/>
          <p:nvPr/>
        </p:nvSpPr>
        <p:spPr>
          <a:xfrm>
            <a:off x="8088498" y="4006079"/>
            <a:ext cx="16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weakest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83D8999-7161-89BF-B294-19BC17902160}"/>
              </a:ext>
            </a:extLst>
          </p:cNvPr>
          <p:cNvSpPr txBox="1"/>
          <p:nvPr/>
        </p:nvSpPr>
        <p:spPr>
          <a:xfrm>
            <a:off x="4734583" y="4408317"/>
            <a:ext cx="16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/>
      <p:bldP spid="15" grpId="0"/>
      <p:bldP spid="17" grpId="0"/>
      <p:bldP spid="20" grpId="0"/>
      <p:bldP spid="21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EB08903-B90D-1B26-5D6A-1A66A00968CB}"/>
              </a:ext>
            </a:extLst>
          </p:cNvPr>
          <p:cNvSpPr/>
          <p:nvPr/>
        </p:nvSpPr>
        <p:spPr>
          <a:xfrm>
            <a:off x="4377299" y="73675"/>
            <a:ext cx="7749209" cy="67106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6F5FF9-6CB1-CFCB-3375-BEA9F27F7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1" y="0"/>
            <a:ext cx="4998327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D8E70ED-D50B-0B23-8967-9A02817E4114}"/>
              </a:ext>
            </a:extLst>
          </p:cNvPr>
          <p:cNvSpPr txBox="1"/>
          <p:nvPr/>
        </p:nvSpPr>
        <p:spPr>
          <a:xfrm>
            <a:off x="358501" y="245358"/>
            <a:ext cx="446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Read, match and say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FD0CFF3-D9A5-8B3F-967B-5D4FDD3B819F}"/>
              </a:ext>
            </a:extLst>
          </p:cNvPr>
          <p:cNvSpPr txBox="1"/>
          <p:nvPr/>
        </p:nvSpPr>
        <p:spPr>
          <a:xfrm>
            <a:off x="5041314" y="1050578"/>
            <a:ext cx="5412506" cy="6730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Who win the </a:t>
            </a:r>
            <a:r>
              <a:rPr lang="en-US" altLang="zh-CN" sz="2800" b="1" dirty="0">
                <a:solidFill>
                  <a:srgbClr val="0070C0"/>
                </a:solidFill>
              </a:rPr>
              <a:t>second</a:t>
            </a:r>
            <a:r>
              <a:rPr lang="en-US" altLang="zh-CN" sz="2800" b="1" dirty="0">
                <a:solidFill>
                  <a:schemeClr val="dk1"/>
                </a:solidFill>
              </a:rPr>
              <a:t> race?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2A1A49-3CD4-7F90-509B-CE4848874F25}"/>
              </a:ext>
            </a:extLst>
          </p:cNvPr>
          <p:cNvSpPr txBox="1"/>
          <p:nvPr/>
        </p:nvSpPr>
        <p:spPr>
          <a:xfrm>
            <a:off x="5041313" y="225624"/>
            <a:ext cx="6209783" cy="6730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What’s the plan for the </a:t>
            </a:r>
            <a:r>
              <a:rPr lang="en-US" altLang="zh-CN" sz="2800" b="1" dirty="0">
                <a:solidFill>
                  <a:srgbClr val="0070C0"/>
                </a:solidFill>
              </a:rPr>
              <a:t>second</a:t>
            </a:r>
            <a:r>
              <a:rPr lang="en-US" altLang="zh-CN" sz="2800" b="1" dirty="0">
                <a:solidFill>
                  <a:schemeClr val="dk1"/>
                </a:solidFill>
              </a:rPr>
              <a:t> race?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90BCBE-48B2-A417-E8E3-9D06578DA33E}"/>
              </a:ext>
            </a:extLst>
          </p:cNvPr>
          <p:cNvSpPr txBox="1"/>
          <p:nvPr/>
        </p:nvSpPr>
        <p:spPr>
          <a:xfrm>
            <a:off x="9449915" y="418123"/>
            <a:ext cx="281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rgbClr val="DB6D5B"/>
              </a:solidFill>
              <a:latin typeface="+mj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98FB389-7160-EB07-7415-E904198D8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71" y="2355574"/>
            <a:ext cx="3353756" cy="4163504"/>
          </a:xfrm>
          <a:prstGeom prst="rect">
            <a:avLst/>
          </a:prstGeom>
          <a:ln w="127000" cap="rnd">
            <a:solidFill>
              <a:srgbClr val="EFD64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B054C9B-608C-2B8A-672A-3F71E380F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766" y="2001079"/>
            <a:ext cx="6885264" cy="4709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1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EB08903-B90D-1B26-5D6A-1A66A00968CB}"/>
              </a:ext>
            </a:extLst>
          </p:cNvPr>
          <p:cNvSpPr/>
          <p:nvPr/>
        </p:nvSpPr>
        <p:spPr>
          <a:xfrm>
            <a:off x="4442791" y="397565"/>
            <a:ext cx="7749209" cy="629147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6F5FF9-6CB1-CFCB-3375-BEA9F27F7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0" y="0"/>
            <a:ext cx="4645130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D8E70ED-D50B-0B23-8967-9A02817E4114}"/>
              </a:ext>
            </a:extLst>
          </p:cNvPr>
          <p:cNvSpPr txBox="1"/>
          <p:nvPr/>
        </p:nvSpPr>
        <p:spPr>
          <a:xfrm>
            <a:off x="358501" y="245358"/>
            <a:ext cx="446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Read, draw and say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FD0CFF3-D9A5-8B3F-967B-5D4FDD3B819F}"/>
              </a:ext>
            </a:extLst>
          </p:cNvPr>
          <p:cNvSpPr txBox="1"/>
          <p:nvPr/>
        </p:nvSpPr>
        <p:spPr>
          <a:xfrm>
            <a:off x="4566381" y="4503192"/>
            <a:ext cx="5412506" cy="6730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Who win the </a:t>
            </a:r>
            <a:r>
              <a:rPr lang="en-US" altLang="zh-CN" sz="2800" b="1" dirty="0">
                <a:solidFill>
                  <a:srgbClr val="0070C0"/>
                </a:solidFill>
              </a:rPr>
              <a:t>second</a:t>
            </a:r>
            <a:r>
              <a:rPr lang="en-US" altLang="zh-CN" sz="2800" b="1" dirty="0">
                <a:solidFill>
                  <a:schemeClr val="dk1"/>
                </a:solidFill>
              </a:rPr>
              <a:t> race?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2A1A49-3CD4-7F90-509B-CE4848874F25}"/>
              </a:ext>
            </a:extLst>
          </p:cNvPr>
          <p:cNvSpPr txBox="1"/>
          <p:nvPr/>
        </p:nvSpPr>
        <p:spPr>
          <a:xfrm>
            <a:off x="4550603" y="419179"/>
            <a:ext cx="4770124" cy="6730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How was the </a:t>
            </a:r>
            <a:r>
              <a:rPr lang="en-US" altLang="zh-CN" sz="2800" b="1" dirty="0">
                <a:solidFill>
                  <a:srgbClr val="0070C0"/>
                </a:solidFill>
              </a:rPr>
              <a:t>second</a:t>
            </a:r>
            <a:r>
              <a:rPr lang="en-US" altLang="zh-CN" sz="2800" b="1" dirty="0">
                <a:solidFill>
                  <a:schemeClr val="dk1"/>
                </a:solidFill>
              </a:rPr>
              <a:t> race?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C0850F4-7CB5-F9A0-E6F8-749F86EB06A0}"/>
              </a:ext>
            </a:extLst>
          </p:cNvPr>
          <p:cNvSpPr txBox="1"/>
          <p:nvPr/>
        </p:nvSpPr>
        <p:spPr>
          <a:xfrm>
            <a:off x="4563360" y="1289376"/>
            <a:ext cx="726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In the second race: </a:t>
            </a:r>
            <a:r>
              <a:rPr lang="zh-CN" altLang="en-US" sz="1600" b="1" dirty="0">
                <a:solidFill>
                  <a:srgbClr val="00B0F0"/>
                </a:solidFill>
                <a:latin typeface="+mn-ea"/>
              </a:rPr>
              <a:t>第二次比赛</a:t>
            </a:r>
            <a:endParaRPr lang="en-US" altLang="zh-CN" sz="1600" b="1" dirty="0">
              <a:solidFill>
                <a:srgbClr val="00B0F0"/>
              </a:solidFill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Sun bin had</a:t>
            </a:r>
            <a:r>
              <a:rPr lang="zh-CN" altLang="en-US" sz="2400" dirty="0">
                <a:latin typeface="+mn-ea"/>
              </a:rPr>
              <a:t> </a:t>
            </a:r>
            <a:r>
              <a:rPr lang="en-US" altLang="zh-CN" sz="2400" dirty="0">
                <a:latin typeface="+mn-ea"/>
              </a:rPr>
              <a:t>a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00B0F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计划</a:t>
            </a:r>
            <a:r>
              <a:rPr lang="en-US" altLang="zh-CN" sz="2400" dirty="0">
                <a:latin typeface="+mn-ea"/>
              </a:rPr>
              <a:t>.    </a:t>
            </a:r>
          </a:p>
          <a:p>
            <a:endParaRPr lang="en-US" altLang="zh-CN" sz="2400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EE502DC-0AD3-70C5-56C5-ADEF5FEE5CFD}"/>
              </a:ext>
            </a:extLst>
          </p:cNvPr>
          <p:cNvSpPr txBox="1"/>
          <p:nvPr/>
        </p:nvSpPr>
        <p:spPr>
          <a:xfrm>
            <a:off x="4563360" y="5470950"/>
            <a:ext cx="6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3940CAD-8AFB-1D64-3C3D-505EE78BC423}"/>
              </a:ext>
            </a:extLst>
          </p:cNvPr>
          <p:cNvSpPr txBox="1"/>
          <p:nvPr/>
        </p:nvSpPr>
        <p:spPr>
          <a:xfrm>
            <a:off x="6096000" y="5745225"/>
            <a:ext cx="670783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7C55FE-E3CF-BA65-A7CA-AA90C29E0FF0}"/>
              </a:ext>
            </a:extLst>
          </p:cNvPr>
          <p:cNvSpPr txBox="1"/>
          <p:nvPr/>
        </p:nvSpPr>
        <p:spPr>
          <a:xfrm>
            <a:off x="4707793" y="5180271"/>
            <a:ext cx="7749209" cy="131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2">
                    <a:lumMod val="50000"/>
                  </a:schemeClr>
                </a:solidFill>
              </a:rPr>
              <a:t>A. Tian Ji had won the second race.</a:t>
            </a: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017732-DE6F-C773-5F33-5F0BB9E9962A}"/>
              </a:ext>
            </a:extLst>
          </p:cNvPr>
          <p:cNvSpPr txBox="1"/>
          <p:nvPr/>
        </p:nvSpPr>
        <p:spPr>
          <a:xfrm>
            <a:off x="4713353" y="5712484"/>
            <a:ext cx="6272741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2">
                    <a:lumMod val="50000"/>
                  </a:schemeClr>
                </a:solidFill>
              </a:rPr>
              <a:t>B. The king won the second race.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E1F048-08F1-040D-CE2A-C15DB3266073}"/>
              </a:ext>
            </a:extLst>
          </p:cNvPr>
          <p:cNvSpPr/>
          <p:nvPr/>
        </p:nvSpPr>
        <p:spPr>
          <a:xfrm>
            <a:off x="4563360" y="1289376"/>
            <a:ext cx="7265955" cy="310441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98FB389-7160-EB07-7415-E904198D8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71" y="2355574"/>
            <a:ext cx="3353756" cy="4163504"/>
          </a:xfrm>
          <a:prstGeom prst="rect">
            <a:avLst/>
          </a:prstGeom>
          <a:ln w="127000" cap="rnd">
            <a:solidFill>
              <a:srgbClr val="EFD64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6DEFA94-012C-B207-1DE4-F858AD9C39C5}"/>
              </a:ext>
            </a:extLst>
          </p:cNvPr>
          <p:cNvSpPr txBox="1"/>
          <p:nvPr/>
        </p:nvSpPr>
        <p:spPr>
          <a:xfrm>
            <a:off x="2451177" y="5812916"/>
            <a:ext cx="1492436" cy="653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Sun Bin</a:t>
            </a:r>
            <a:endParaRPr lang="zh-CN" altLang="en-US" sz="2800" b="1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12286D-CCD8-7B19-8590-938CF2B96C27}"/>
              </a:ext>
            </a:extLst>
          </p:cNvPr>
          <p:cNvGrpSpPr/>
          <p:nvPr/>
        </p:nvGrpSpPr>
        <p:grpSpPr>
          <a:xfrm>
            <a:off x="5493301" y="2238946"/>
            <a:ext cx="4851895" cy="846096"/>
            <a:chOff x="679852" y="6054618"/>
            <a:chExt cx="4851895" cy="84609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DA73CC1-B364-D226-D8A9-0AA90F1E7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3621" y="6087485"/>
              <a:ext cx="838630" cy="65226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A587CC9-FB69-0905-5F28-87DEEEAA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4899" y="6135022"/>
              <a:ext cx="848263" cy="68513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9A60D01-2DA9-8E1F-0F10-1D35BDEE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88076" y="6153877"/>
              <a:ext cx="677653" cy="50017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8274957-78AB-E964-A995-BD6E0DF6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852" y="6054618"/>
              <a:ext cx="597671" cy="685135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2DB2002-253B-6B4E-14FC-ADED7C5FE057}"/>
                </a:ext>
              </a:extLst>
            </p:cNvPr>
            <p:cNvSpPr txBox="1"/>
            <p:nvPr/>
          </p:nvSpPr>
          <p:spPr>
            <a:xfrm>
              <a:off x="1847205" y="6454704"/>
              <a:ext cx="675957" cy="446010"/>
            </a:xfrm>
            <a:prstGeom prst="rect">
              <a:avLst/>
            </a:prstGeom>
            <a:noFill/>
            <a:effectLst/>
          </p:spPr>
          <p:txBody>
            <a:bodyPr wrap="square" tIns="0" bIns="72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/>
                <a:t>best</a:t>
              </a:r>
              <a:endParaRPr lang="zh-CN" altLang="en-US" b="1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FD615F9-C9D8-7683-39C2-92A2CC9E1E5E}"/>
                </a:ext>
              </a:extLst>
            </p:cNvPr>
            <p:cNvSpPr txBox="1"/>
            <p:nvPr/>
          </p:nvSpPr>
          <p:spPr>
            <a:xfrm>
              <a:off x="3088197" y="6454704"/>
              <a:ext cx="1061063" cy="446010"/>
            </a:xfrm>
            <a:prstGeom prst="rect">
              <a:avLst/>
            </a:prstGeom>
            <a:noFill/>
            <a:effectLst/>
          </p:spPr>
          <p:txBody>
            <a:bodyPr wrap="square" tIns="0" bIns="72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/>
                <a:t>average</a:t>
              </a:r>
              <a:endParaRPr lang="zh-CN" altLang="en-US" b="1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159AA7C-D012-B2F6-7427-628EACE5CD0C}"/>
                </a:ext>
              </a:extLst>
            </p:cNvPr>
            <p:cNvSpPr txBox="1"/>
            <p:nvPr/>
          </p:nvSpPr>
          <p:spPr>
            <a:xfrm>
              <a:off x="4470684" y="6454704"/>
              <a:ext cx="1061063" cy="446010"/>
            </a:xfrm>
            <a:prstGeom prst="rect">
              <a:avLst/>
            </a:prstGeom>
            <a:noFill/>
            <a:effectLst/>
          </p:spPr>
          <p:txBody>
            <a:bodyPr wrap="square" tIns="0" bIns="72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/>
                <a:t>weakest</a:t>
              </a:r>
              <a:endParaRPr lang="zh-CN" altLang="en-US" b="1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9AB72A6-494F-5083-EA50-0ECA971CA97D}"/>
              </a:ext>
            </a:extLst>
          </p:cNvPr>
          <p:cNvGrpSpPr/>
          <p:nvPr/>
        </p:nvGrpSpPr>
        <p:grpSpPr>
          <a:xfrm>
            <a:off x="5467596" y="3521532"/>
            <a:ext cx="5032242" cy="875125"/>
            <a:chOff x="708995" y="6905210"/>
            <a:chExt cx="5032242" cy="875125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4A7AA75-0848-B63D-1D94-D99321535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6504" y="7022251"/>
              <a:ext cx="800795" cy="62414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C0EBF27-A42F-6A52-8B74-F93AB29C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247" b="94845" l="5556" r="89683">
                          <a14:foregroundMark x1="16667" y1="23711" x2="28571" y2="41237"/>
                          <a14:foregroundMark x1="22222" y1="50515" x2="11905" y2="80412"/>
                          <a14:foregroundMark x1="37302" y1="47423" x2="74603" y2="50515"/>
                          <a14:foregroundMark x1="64286" y1="35052" x2="86508" y2="24742"/>
                          <a14:foregroundMark x1="26984" y1="12371" x2="28571" y2="21649"/>
                          <a14:foregroundMark x1="29365" y1="14433" x2="45238" y2="31959"/>
                          <a14:foregroundMark x1="86508" y1="45361" x2="86508" y2="45361"/>
                          <a14:foregroundMark x1="89683" y1="51546" x2="89683" y2="51546"/>
                          <a14:foregroundMark x1="88889" y1="45361" x2="88889" y2="45361"/>
                          <a14:foregroundMark x1="18254" y1="20619" x2="5556" y2="34021"/>
                          <a14:foregroundMark x1="7143" y1="88660" x2="6349" y2="9484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2295" y="7062592"/>
              <a:ext cx="848263" cy="653028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AE2B0AEB-F441-13E9-EAFD-A213F9D8F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31502" y="7090518"/>
              <a:ext cx="810749" cy="553027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B20B6B6-893D-492E-7914-8FD0BB601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708995" y="6905210"/>
              <a:ext cx="696941" cy="779541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77D7519-1325-DCED-6A67-3AFFC5FBC902}"/>
                </a:ext>
              </a:extLst>
            </p:cNvPr>
            <p:cNvSpPr txBox="1"/>
            <p:nvPr/>
          </p:nvSpPr>
          <p:spPr>
            <a:xfrm>
              <a:off x="1936358" y="7334325"/>
              <a:ext cx="675957" cy="446010"/>
            </a:xfrm>
            <a:prstGeom prst="rect">
              <a:avLst/>
            </a:prstGeom>
            <a:noFill/>
            <a:effectLst/>
          </p:spPr>
          <p:txBody>
            <a:bodyPr wrap="square" tIns="0" bIns="72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/>
                <a:t>best</a:t>
              </a:r>
              <a:endParaRPr lang="zh-CN" altLang="en-US" b="1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1535FE6-2201-3948-B799-85925F32E890}"/>
                </a:ext>
              </a:extLst>
            </p:cNvPr>
            <p:cNvSpPr txBox="1"/>
            <p:nvPr/>
          </p:nvSpPr>
          <p:spPr>
            <a:xfrm>
              <a:off x="3177350" y="7334325"/>
              <a:ext cx="1181400" cy="446010"/>
            </a:xfrm>
            <a:prstGeom prst="rect">
              <a:avLst/>
            </a:prstGeom>
            <a:noFill/>
            <a:effectLst/>
          </p:spPr>
          <p:txBody>
            <a:bodyPr wrap="square" tIns="0" bIns="72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/>
                <a:t>average</a:t>
              </a:r>
              <a:endParaRPr lang="zh-CN" altLang="en-US" b="1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AEB6A50-5659-9710-B6EC-C86FDFC55A2E}"/>
                </a:ext>
              </a:extLst>
            </p:cNvPr>
            <p:cNvSpPr txBox="1"/>
            <p:nvPr/>
          </p:nvSpPr>
          <p:spPr>
            <a:xfrm>
              <a:off x="4559837" y="7334325"/>
              <a:ext cx="1181400" cy="446010"/>
            </a:xfrm>
            <a:prstGeom prst="rect">
              <a:avLst/>
            </a:prstGeom>
            <a:noFill/>
            <a:effectLst/>
          </p:spPr>
          <p:txBody>
            <a:bodyPr wrap="square" tIns="0" bIns="7200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/>
                <a:t>weakest</a:t>
              </a:r>
              <a:endParaRPr lang="zh-CN" altLang="en-US" b="1" dirty="0"/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E65E0E6-4CC6-84AA-7234-52B805F6D308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6998633" y="3085042"/>
            <a:ext cx="2486869" cy="753211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B7BD7D2-D4C4-B8B6-4119-3CFA5AFE8A98}"/>
              </a:ext>
            </a:extLst>
          </p:cNvPr>
          <p:cNvCxnSpPr>
            <a:cxnSpLocks/>
          </p:cNvCxnSpPr>
          <p:nvPr/>
        </p:nvCxnSpPr>
        <p:spPr>
          <a:xfrm flipV="1">
            <a:off x="6985096" y="3022177"/>
            <a:ext cx="1192348" cy="763452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40E70F3-BCA5-1A4F-E620-59F46595CA15}"/>
              </a:ext>
            </a:extLst>
          </p:cNvPr>
          <p:cNvCxnSpPr>
            <a:cxnSpLocks/>
          </p:cNvCxnSpPr>
          <p:nvPr/>
        </p:nvCxnSpPr>
        <p:spPr>
          <a:xfrm flipV="1">
            <a:off x="8157170" y="3048349"/>
            <a:ext cx="1410940" cy="786991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38B3989D-15DA-5289-DBC6-04B10909FDB8}"/>
              </a:ext>
            </a:extLst>
          </p:cNvPr>
          <p:cNvSpPr txBox="1"/>
          <p:nvPr/>
        </p:nvSpPr>
        <p:spPr>
          <a:xfrm>
            <a:off x="10401204" y="1148557"/>
            <a:ext cx="1555927" cy="72288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Round1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745E27C-4132-1061-4B43-1C22567AE413}"/>
              </a:ext>
            </a:extLst>
          </p:cNvPr>
          <p:cNvSpPr txBox="1"/>
          <p:nvPr/>
        </p:nvSpPr>
        <p:spPr>
          <a:xfrm>
            <a:off x="10506396" y="2174115"/>
            <a:ext cx="1555927" cy="72288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Round2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D47100C-363B-BEFD-9DCB-3BD53597EA53}"/>
              </a:ext>
            </a:extLst>
          </p:cNvPr>
          <p:cNvSpPr txBox="1"/>
          <p:nvPr/>
        </p:nvSpPr>
        <p:spPr>
          <a:xfrm>
            <a:off x="10531733" y="3218880"/>
            <a:ext cx="1555927" cy="72288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Round3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353AF13-4FB4-AEF2-68DA-D33B9958C297}"/>
              </a:ext>
            </a:extLst>
          </p:cNvPr>
          <p:cNvSpPr txBox="1"/>
          <p:nvPr/>
        </p:nvSpPr>
        <p:spPr>
          <a:xfrm>
            <a:off x="5220564" y="2880426"/>
            <a:ext cx="158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 out…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…won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8CBC9D-4ACA-63CF-5983-874D092EE0E6}"/>
              </a:ext>
            </a:extLst>
          </p:cNvPr>
          <p:cNvSpPr txBox="1"/>
          <p:nvPr/>
        </p:nvSpPr>
        <p:spPr>
          <a:xfrm>
            <a:off x="4601993" y="5854731"/>
            <a:ext cx="6460790" cy="6730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What do you think of 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</a:rPr>
              <a:t>Sun Bin’s plan?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3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47" grpId="0" animBg="1"/>
      <p:bldP spid="48" grpId="0" animBg="1"/>
      <p:bldP spid="49" grpId="0" animBg="1"/>
      <p:bldP spid="50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F016EE2-DEC5-482F-818E-6B3EFFBFF7A7}"/>
              </a:ext>
            </a:extLst>
          </p:cNvPr>
          <p:cNvGrpSpPr/>
          <p:nvPr/>
        </p:nvGrpSpPr>
        <p:grpSpPr>
          <a:xfrm>
            <a:off x="10430544" y="-149160"/>
            <a:ext cx="1987717" cy="1927285"/>
            <a:chOff x="10430544" y="-149160"/>
            <a:chExt cx="1987717" cy="1927285"/>
          </a:xfrm>
        </p:grpSpPr>
        <p:sp>
          <p:nvSpPr>
            <p:cNvPr id="15" name="星形: 四角 14">
              <a:extLst>
                <a:ext uri="{FF2B5EF4-FFF2-40B4-BE49-F238E27FC236}">
                  <a16:creationId xmlns:a16="http://schemas.microsoft.com/office/drawing/2014/main" id="{63D81894-27FF-4286-ABBC-A977563F8876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星形: 四角 16">
              <a:extLst>
                <a:ext uri="{FF2B5EF4-FFF2-40B4-BE49-F238E27FC236}">
                  <a16:creationId xmlns:a16="http://schemas.microsoft.com/office/drawing/2014/main" id="{E37C2D45-911A-43F8-819C-E59392F1AF68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星形: 四角 18">
              <a:extLst>
                <a:ext uri="{FF2B5EF4-FFF2-40B4-BE49-F238E27FC236}">
                  <a16:creationId xmlns:a16="http://schemas.microsoft.com/office/drawing/2014/main" id="{26453E7C-5047-4C66-A453-EE03796A698C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星形: 四角 19">
              <a:extLst>
                <a:ext uri="{FF2B5EF4-FFF2-40B4-BE49-F238E27FC236}">
                  <a16:creationId xmlns:a16="http://schemas.microsoft.com/office/drawing/2014/main" id="{6965871F-ABC2-4B34-8249-494A8E40990F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8" name="星形: 四角 17">
              <a:extLst>
                <a:ext uri="{FF2B5EF4-FFF2-40B4-BE49-F238E27FC236}">
                  <a16:creationId xmlns:a16="http://schemas.microsoft.com/office/drawing/2014/main" id="{638E1BFE-B582-439E-B61F-9E284D03427B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A2A53B4-34A4-414F-BE21-B767FB15E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A917641-A5C1-4981-A49A-A30475BE9B4A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   Read on Own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DBBBEA7-64A8-4D26-A668-90BCBF6515D4}"/>
              </a:ext>
            </a:extLst>
          </p:cNvPr>
          <p:cNvSpPr/>
          <p:nvPr/>
        </p:nvSpPr>
        <p:spPr>
          <a:xfrm>
            <a:off x="3973601" y="277470"/>
            <a:ext cx="4139634" cy="3987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/>
              <a:t>Look at the picture on title page. 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4F89875-BA62-4821-A12F-03DD75DA7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3" t="24014" r="30382" b="34143"/>
          <a:stretch/>
        </p:blipFill>
        <p:spPr>
          <a:xfrm>
            <a:off x="192971" y="1013936"/>
            <a:ext cx="11999029" cy="584406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3F64CD2-2C6D-475C-AF76-2DB440D83788}"/>
              </a:ext>
            </a:extLst>
          </p:cNvPr>
          <p:cNvSpPr txBox="1"/>
          <p:nvPr/>
        </p:nvSpPr>
        <p:spPr>
          <a:xfrm>
            <a:off x="2316899" y="2629969"/>
            <a:ext cx="8580551" cy="325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1. What did Tian Ji love to do?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2. How did the race go the first time?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3. Who won the first race?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4. Who helped Tian Ji?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</a:rPr>
              <a:t>5. Who won the second race?</a:t>
            </a:r>
            <a:endParaRPr lang="zh-CN" altLang="en-US" sz="2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0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9D183B3-7A77-4EBE-BECA-9647010F1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37FDDE4-27C8-43CD-872C-02D07EE584C6}"/>
              </a:ext>
            </a:extLst>
          </p:cNvPr>
          <p:cNvGrpSpPr/>
          <p:nvPr/>
        </p:nvGrpSpPr>
        <p:grpSpPr>
          <a:xfrm>
            <a:off x="1615129" y="1871755"/>
            <a:ext cx="8888228" cy="3742436"/>
            <a:chOff x="2135372" y="2034651"/>
            <a:chExt cx="7921256" cy="2788703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D3325788-7C45-4BD0-984B-7022144130D3}"/>
                </a:ext>
              </a:extLst>
            </p:cNvPr>
            <p:cNvSpPr/>
            <p:nvPr/>
          </p:nvSpPr>
          <p:spPr>
            <a:xfrm>
              <a:off x="2135372" y="2034651"/>
              <a:ext cx="7921256" cy="2788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FA2588E-0144-4866-A5C0-CE41C7C9B2BD}"/>
                </a:ext>
              </a:extLst>
            </p:cNvPr>
            <p:cNvSpPr/>
            <p:nvPr/>
          </p:nvSpPr>
          <p:spPr>
            <a:xfrm>
              <a:off x="2642285" y="2222635"/>
              <a:ext cx="7083823" cy="2412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D4E0BF9-6717-4C86-961C-9E38A5AAD332}"/>
                </a:ext>
              </a:extLst>
            </p:cNvPr>
            <p:cNvSpPr/>
            <p:nvPr/>
          </p:nvSpPr>
          <p:spPr>
            <a:xfrm>
              <a:off x="2793824" y="2232209"/>
              <a:ext cx="6695440" cy="223432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星形: 四角 14">
            <a:extLst>
              <a:ext uri="{FF2B5EF4-FFF2-40B4-BE49-F238E27FC236}">
                <a16:creationId xmlns:a16="http://schemas.microsoft.com/office/drawing/2014/main" id="{63D81894-27FF-4286-ABBC-A977563F8876}"/>
              </a:ext>
            </a:extLst>
          </p:cNvPr>
          <p:cNvSpPr/>
          <p:nvPr/>
        </p:nvSpPr>
        <p:spPr>
          <a:xfrm>
            <a:off x="2793825" y="1153161"/>
            <a:ext cx="512903" cy="586487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星形: 四角 16">
            <a:extLst>
              <a:ext uri="{FF2B5EF4-FFF2-40B4-BE49-F238E27FC236}">
                <a16:creationId xmlns:a16="http://schemas.microsoft.com/office/drawing/2014/main" id="{E37C2D45-911A-43F8-819C-E59392F1AF68}"/>
              </a:ext>
            </a:extLst>
          </p:cNvPr>
          <p:cNvSpPr/>
          <p:nvPr/>
        </p:nvSpPr>
        <p:spPr>
          <a:xfrm>
            <a:off x="1494186" y="2823642"/>
            <a:ext cx="512903" cy="586487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星形: 四角 18">
            <a:extLst>
              <a:ext uri="{FF2B5EF4-FFF2-40B4-BE49-F238E27FC236}">
                <a16:creationId xmlns:a16="http://schemas.microsoft.com/office/drawing/2014/main" id="{26453E7C-5047-4C66-A453-EE03796A698C}"/>
              </a:ext>
            </a:extLst>
          </p:cNvPr>
          <p:cNvSpPr/>
          <p:nvPr/>
        </p:nvSpPr>
        <p:spPr>
          <a:xfrm>
            <a:off x="8781033" y="1546941"/>
            <a:ext cx="512903" cy="586487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星形: 四角 19">
            <a:extLst>
              <a:ext uri="{FF2B5EF4-FFF2-40B4-BE49-F238E27FC236}">
                <a16:creationId xmlns:a16="http://schemas.microsoft.com/office/drawing/2014/main" id="{6965871F-ABC2-4B34-8249-494A8E40990F}"/>
              </a:ext>
            </a:extLst>
          </p:cNvPr>
          <p:cNvSpPr/>
          <p:nvPr/>
        </p:nvSpPr>
        <p:spPr>
          <a:xfrm>
            <a:off x="10648507" y="3687630"/>
            <a:ext cx="512903" cy="586487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623F3996-F8B0-4AD2-91B6-5C2A15585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485" y="2914494"/>
            <a:ext cx="6695440" cy="1029011"/>
          </a:xfrm>
        </p:spPr>
        <p:txBody>
          <a:bodyPr>
            <a:noAutofit/>
          </a:bodyPr>
          <a:lstStyle/>
          <a:p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End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417" y="6040231"/>
            <a:ext cx="757880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6F016EE2-DEC5-482F-818E-6B3EFFBFF7A7}"/>
              </a:ext>
            </a:extLst>
          </p:cNvPr>
          <p:cNvGrpSpPr/>
          <p:nvPr/>
        </p:nvGrpSpPr>
        <p:grpSpPr>
          <a:xfrm>
            <a:off x="10430544" y="-149160"/>
            <a:ext cx="1987717" cy="1927285"/>
            <a:chOff x="10430544" y="-149160"/>
            <a:chExt cx="1987717" cy="1927285"/>
          </a:xfrm>
        </p:grpSpPr>
        <p:sp>
          <p:nvSpPr>
            <p:cNvPr id="15" name="星形: 四角 14">
              <a:extLst>
                <a:ext uri="{FF2B5EF4-FFF2-40B4-BE49-F238E27FC236}">
                  <a16:creationId xmlns:a16="http://schemas.microsoft.com/office/drawing/2014/main" id="{63D81894-27FF-4286-ABBC-A977563F8876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星形: 四角 16">
              <a:extLst>
                <a:ext uri="{FF2B5EF4-FFF2-40B4-BE49-F238E27FC236}">
                  <a16:creationId xmlns:a16="http://schemas.microsoft.com/office/drawing/2014/main" id="{E37C2D45-911A-43F8-819C-E59392F1AF68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星形: 四角 18">
              <a:extLst>
                <a:ext uri="{FF2B5EF4-FFF2-40B4-BE49-F238E27FC236}">
                  <a16:creationId xmlns:a16="http://schemas.microsoft.com/office/drawing/2014/main" id="{26453E7C-5047-4C66-A453-EE03796A698C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星形: 四角 19">
              <a:extLst>
                <a:ext uri="{FF2B5EF4-FFF2-40B4-BE49-F238E27FC236}">
                  <a16:creationId xmlns:a16="http://schemas.microsoft.com/office/drawing/2014/main" id="{6965871F-ABC2-4B34-8249-494A8E40990F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8" name="星形: 四角 17">
              <a:extLst>
                <a:ext uri="{FF2B5EF4-FFF2-40B4-BE49-F238E27FC236}">
                  <a16:creationId xmlns:a16="http://schemas.microsoft.com/office/drawing/2014/main" id="{638E1BFE-B582-439E-B61F-9E284D03427B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0" y="0"/>
            <a:ext cx="3682469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942787" y="245358"/>
            <a:ext cx="163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Theme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D4E37AE-6E0B-4BD2-87F2-D79B131AA544}"/>
              </a:ext>
            </a:extLst>
          </p:cNvPr>
          <p:cNvGrpSpPr/>
          <p:nvPr/>
        </p:nvGrpSpPr>
        <p:grpSpPr>
          <a:xfrm>
            <a:off x="3542523" y="76780"/>
            <a:ext cx="6018109" cy="6618366"/>
            <a:chOff x="3542523" y="76780"/>
            <a:chExt cx="6018109" cy="661836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D690FB3-815C-43EC-BABF-B52B606D3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1315" t="11127" r="8813" b="10920"/>
            <a:stretch/>
          </p:blipFill>
          <p:spPr>
            <a:xfrm>
              <a:off x="3542523" y="76780"/>
              <a:ext cx="6018109" cy="66183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14405BF-D053-455A-B4F4-E3A5D50E6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3749" y="635194"/>
              <a:ext cx="5232132" cy="5893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84AFFB-3D7E-4B7A-ADAA-45356CB42DB6}"/>
              </a:ext>
            </a:extLst>
          </p:cNvPr>
          <p:cNvGrpSpPr/>
          <p:nvPr/>
        </p:nvGrpSpPr>
        <p:grpSpPr>
          <a:xfrm>
            <a:off x="156368" y="2800671"/>
            <a:ext cx="3033105" cy="1256657"/>
            <a:chOff x="9675664" y="2633177"/>
            <a:chExt cx="3025847" cy="138800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DE8A206-47AB-45E9-BBCF-2F922E797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5664" y="2633177"/>
              <a:ext cx="3025847" cy="1388003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5C1AB52-8240-4BE0-A2F1-9E064F95EC88}"/>
                </a:ext>
              </a:extLst>
            </p:cNvPr>
            <p:cNvSpPr txBox="1"/>
            <p:nvPr/>
          </p:nvSpPr>
          <p:spPr>
            <a:xfrm>
              <a:off x="10124114" y="3065568"/>
              <a:ext cx="2128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DB6D5B"/>
                  </a:solidFill>
                  <a:latin typeface="Arial Black" panose="020B0A04020102020204" pitchFamily="34" charset="0"/>
                </a:rPr>
                <a:t>Free Talk</a:t>
              </a:r>
              <a:endParaRPr lang="zh-CN" altLang="en-US" sz="2800" dirty="0">
                <a:solidFill>
                  <a:srgbClr val="DB6D5B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96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651062" y="5677231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70" y="0"/>
            <a:ext cx="3682469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593779" y="245358"/>
            <a:ext cx="233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Book Intro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4310232-B2B7-48FA-9705-DA35302834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279" y="1844638"/>
            <a:ext cx="3277477" cy="29331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690FB3-815C-43EC-BABF-B52B606D33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315" t="11127" r="8813" b="10920"/>
          <a:stretch/>
        </p:blipFill>
        <p:spPr>
          <a:xfrm>
            <a:off x="5884232" y="795932"/>
            <a:ext cx="5866632" cy="606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8F2B94-C5CC-488D-B763-A43717581E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922" y="1390885"/>
            <a:ext cx="4695521" cy="512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8D3859E-555F-4A2F-82D4-001F2076AE3D}"/>
              </a:ext>
            </a:extLst>
          </p:cNvPr>
          <p:cNvSpPr txBox="1"/>
          <p:nvPr/>
        </p:nvSpPr>
        <p:spPr>
          <a:xfrm>
            <a:off x="1859069" y="2979406"/>
            <a:ext cx="199041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Illustrator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Yuanti SC" panose="02010600040101010101" charset="-122"/>
                <a:ea typeface="Yuanti SC" panose="02010600040101010101" charset="-122"/>
                <a:cs typeface="Yuanti SC" panose="02010600040101010101" charset="-122"/>
              </a:rPr>
              <a:t>邓  磊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22BE3F9-EFEE-4B60-9CDD-F87EF00F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411" y="1844638"/>
            <a:ext cx="3277477" cy="293313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FE3EAC0-9FF2-4B01-A187-36E5A6CED79E}"/>
              </a:ext>
            </a:extLst>
          </p:cNvPr>
          <p:cNvSpPr txBox="1"/>
          <p:nvPr/>
        </p:nvSpPr>
        <p:spPr>
          <a:xfrm>
            <a:off x="1811201" y="2656764"/>
            <a:ext cx="199041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Illustrator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Yuanti SC" panose="02010600040101010101" charset="-122"/>
                <a:ea typeface="Yuanti SC" panose="02010600040101010101" charset="-122"/>
                <a:cs typeface="Yuanti SC" panose="02010600040101010101" charset="-122"/>
              </a:rPr>
              <a:t>王思怡</a:t>
            </a:r>
          </a:p>
        </p:txBody>
      </p: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5D53C7C8-68BF-4929-9EEE-72B5F7B98B1A}"/>
              </a:ext>
            </a:extLst>
          </p:cNvPr>
          <p:cNvSpPr txBox="1">
            <a:spLocks/>
          </p:cNvSpPr>
          <p:nvPr/>
        </p:nvSpPr>
        <p:spPr>
          <a:xfrm>
            <a:off x="3966762" y="54677"/>
            <a:ext cx="5144135" cy="741255"/>
          </a:xfrm>
          <a:prstGeom prst="rect">
            <a:avLst/>
          </a:prstGeom>
          <a:ln>
            <a:solidFill>
              <a:srgbClr val="DB6D5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dirty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Have Ss read the title, writer, and illustrator.</a:t>
            </a:r>
          </a:p>
          <a:p>
            <a:pPr algn="l"/>
            <a:r>
              <a:rPr lang="en-US" altLang="zh-CN" sz="2000" dirty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Talk about the pictures on the cover.</a:t>
            </a:r>
          </a:p>
        </p:txBody>
      </p:sp>
    </p:spTree>
    <p:extLst>
      <p:ext uri="{BB962C8B-B14F-4D97-AF65-F5344CB8AC3E}">
        <p14:creationId xmlns:p14="http://schemas.microsoft.com/office/powerpoint/2010/main" val="193092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776897" y="-166832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9AEAFF6-1AB0-4028-A15A-840475B3D351}"/>
              </a:ext>
            </a:extLst>
          </p:cNvPr>
          <p:cNvSpPr txBox="1"/>
          <p:nvPr/>
        </p:nvSpPr>
        <p:spPr>
          <a:xfrm>
            <a:off x="1601891" y="3217851"/>
            <a:ext cx="170934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sword</a:t>
            </a: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B4B6336C-CA6C-4CCB-9C88-C3CF4D41ACB1}"/>
              </a:ext>
            </a:extLst>
          </p:cNvPr>
          <p:cNvSpPr txBox="1">
            <a:spLocks/>
          </p:cNvSpPr>
          <p:nvPr/>
        </p:nvSpPr>
        <p:spPr>
          <a:xfrm>
            <a:off x="3958728" y="292654"/>
            <a:ext cx="3214710" cy="428628"/>
          </a:xfrm>
          <a:prstGeom prst="rect">
            <a:avLst/>
          </a:prstGeom>
          <a:ln>
            <a:solidFill>
              <a:srgbClr val="DB6D5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Read, explain and TPR.</a:t>
            </a:r>
          </a:p>
          <a:p>
            <a:endParaRPr 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6AE7656-8150-4843-91CE-CA11FB9E78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217" y="1957851"/>
            <a:ext cx="331966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F61C62-7C35-4867-ADF9-125E3A14A6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6167" y="1957851"/>
            <a:ext cx="331966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0104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684012" y="-83417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9AEAFF6-1AB0-4028-A15A-840475B3D351}"/>
              </a:ext>
            </a:extLst>
          </p:cNvPr>
          <p:cNvSpPr txBox="1"/>
          <p:nvPr/>
        </p:nvSpPr>
        <p:spPr>
          <a:xfrm>
            <a:off x="1612415" y="3217851"/>
            <a:ext cx="1849742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sway</a:t>
            </a: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B4B6336C-CA6C-4CCB-9C88-C3CF4D41ACB1}"/>
              </a:ext>
            </a:extLst>
          </p:cNvPr>
          <p:cNvSpPr txBox="1">
            <a:spLocks/>
          </p:cNvSpPr>
          <p:nvPr/>
        </p:nvSpPr>
        <p:spPr>
          <a:xfrm>
            <a:off x="3958728" y="292654"/>
            <a:ext cx="3214710" cy="428628"/>
          </a:xfrm>
          <a:prstGeom prst="rect">
            <a:avLst/>
          </a:prstGeom>
          <a:ln>
            <a:solidFill>
              <a:srgbClr val="DB6D5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Read, explain and TPR.</a:t>
            </a:r>
          </a:p>
          <a:p>
            <a:endParaRPr lang="en-US" sz="2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D6405AC-219F-41DE-A328-EB26A5E89B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717" y="1957851"/>
            <a:ext cx="331966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F6A85AD-0B87-4153-A710-36068941F3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4914" y="1957851"/>
            <a:ext cx="331966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55331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809846" y="0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9AEAFF6-1AB0-4028-A15A-840475B3D351}"/>
              </a:ext>
            </a:extLst>
          </p:cNvPr>
          <p:cNvSpPr txBox="1"/>
          <p:nvPr/>
        </p:nvSpPr>
        <p:spPr>
          <a:xfrm>
            <a:off x="1893217" y="3217851"/>
            <a:ext cx="1860268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reach </a:t>
            </a: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B4B6336C-CA6C-4CCB-9C88-C3CF4D41ACB1}"/>
              </a:ext>
            </a:extLst>
          </p:cNvPr>
          <p:cNvSpPr txBox="1">
            <a:spLocks/>
          </p:cNvSpPr>
          <p:nvPr/>
        </p:nvSpPr>
        <p:spPr>
          <a:xfrm>
            <a:off x="3958728" y="292654"/>
            <a:ext cx="3214710" cy="428628"/>
          </a:xfrm>
          <a:prstGeom prst="rect">
            <a:avLst/>
          </a:prstGeom>
          <a:ln>
            <a:solidFill>
              <a:srgbClr val="DB6D5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Read, explain and TPR.</a:t>
            </a:r>
          </a:p>
          <a:p>
            <a:endParaRPr lang="en-US" sz="2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D24B417-CFDF-40D4-8FBE-59D53D5B9F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561" y="1957851"/>
            <a:ext cx="3082547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F95CA3-E4B5-4511-BF00-D91DA032B6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217" y="1943857"/>
            <a:ext cx="3082547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004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709025" y="-19836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9AEAFF6-1AB0-4028-A15A-840475B3D351}"/>
              </a:ext>
            </a:extLst>
          </p:cNvPr>
          <p:cNvSpPr txBox="1"/>
          <p:nvPr/>
        </p:nvSpPr>
        <p:spPr>
          <a:xfrm>
            <a:off x="1459684" y="3217851"/>
            <a:ext cx="2002474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puzzled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A436FE-29B5-4B02-846F-227640999B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354" y="2094461"/>
            <a:ext cx="331966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F2F33C8C-FFAA-427B-99BF-FF26B7B12DD5}"/>
              </a:ext>
            </a:extLst>
          </p:cNvPr>
          <p:cNvSpPr txBox="1">
            <a:spLocks/>
          </p:cNvSpPr>
          <p:nvPr/>
        </p:nvSpPr>
        <p:spPr>
          <a:xfrm>
            <a:off x="3958728" y="292654"/>
            <a:ext cx="3214710" cy="428628"/>
          </a:xfrm>
          <a:prstGeom prst="rect">
            <a:avLst/>
          </a:prstGeom>
          <a:ln>
            <a:solidFill>
              <a:srgbClr val="DB6D5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Read, explain and TPR.</a:t>
            </a:r>
          </a:p>
          <a:p>
            <a:endParaRPr 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D61508F-C222-4ECE-B43D-A2E2DDD127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726" y="2116884"/>
            <a:ext cx="331966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FD64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951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>
            <a:extLst>
              <a:ext uri="{FF2B5EF4-FFF2-40B4-BE49-F238E27FC236}">
                <a16:creationId xmlns:a16="http://schemas.microsoft.com/office/drawing/2014/main" id="{CA58F20B-7952-43EC-B6F6-68DE567891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700" y="1350123"/>
            <a:ext cx="3319669" cy="2520000"/>
          </a:xfrm>
          <a:prstGeom prst="roundRect">
            <a:avLst>
              <a:gd name="adj" fmla="val 16667"/>
            </a:avLst>
          </a:prstGeom>
          <a:ln>
            <a:solidFill>
              <a:srgbClr val="EFD64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FF0D04D-8784-453F-B45B-AFFB2AEC68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1760" y="1350123"/>
            <a:ext cx="3319669" cy="2520000"/>
          </a:xfrm>
          <a:prstGeom prst="roundRect">
            <a:avLst>
              <a:gd name="adj" fmla="val 16667"/>
            </a:avLst>
          </a:prstGeom>
          <a:ln>
            <a:solidFill>
              <a:srgbClr val="EFD64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23A956-E1E2-4D75-9E23-5817A5FDAC2E}"/>
              </a:ext>
            </a:extLst>
          </p:cNvPr>
          <p:cNvGrpSpPr/>
          <p:nvPr/>
        </p:nvGrpSpPr>
        <p:grpSpPr>
          <a:xfrm>
            <a:off x="10790578" y="5717947"/>
            <a:ext cx="1507988" cy="1180769"/>
            <a:chOff x="10430544" y="-149160"/>
            <a:chExt cx="1987717" cy="1927285"/>
          </a:xfrm>
        </p:grpSpPr>
        <p:sp>
          <p:nvSpPr>
            <p:cNvPr id="24" name="星形: 四角 23">
              <a:extLst>
                <a:ext uri="{FF2B5EF4-FFF2-40B4-BE49-F238E27FC236}">
                  <a16:creationId xmlns:a16="http://schemas.microsoft.com/office/drawing/2014/main" id="{ED2780D2-F494-42B8-8013-69785AACB9CA}"/>
                </a:ext>
              </a:extLst>
            </p:cNvPr>
            <p:cNvSpPr/>
            <p:nvPr/>
          </p:nvSpPr>
          <p:spPr>
            <a:xfrm>
              <a:off x="11430234" y="110509"/>
              <a:ext cx="312343" cy="34643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星形: 四角 24">
              <a:extLst>
                <a:ext uri="{FF2B5EF4-FFF2-40B4-BE49-F238E27FC236}">
                  <a16:creationId xmlns:a16="http://schemas.microsoft.com/office/drawing/2014/main" id="{223E834E-4F48-4ACE-9F9A-5343EBDD2110}"/>
                </a:ext>
              </a:extLst>
            </p:cNvPr>
            <p:cNvSpPr/>
            <p:nvPr/>
          </p:nvSpPr>
          <p:spPr>
            <a:xfrm>
              <a:off x="10430544" y="364035"/>
              <a:ext cx="1449676" cy="1095883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星形: 四角 25">
              <a:extLst>
                <a:ext uri="{FF2B5EF4-FFF2-40B4-BE49-F238E27FC236}">
                  <a16:creationId xmlns:a16="http://schemas.microsoft.com/office/drawing/2014/main" id="{CECAF958-ACA7-407D-B368-5062F05F5629}"/>
                </a:ext>
              </a:extLst>
            </p:cNvPr>
            <p:cNvSpPr/>
            <p:nvPr/>
          </p:nvSpPr>
          <p:spPr>
            <a:xfrm>
              <a:off x="11486126" y="-149160"/>
              <a:ext cx="932135" cy="1256657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星形: 四角 26">
              <a:extLst>
                <a:ext uri="{FF2B5EF4-FFF2-40B4-BE49-F238E27FC236}">
                  <a16:creationId xmlns:a16="http://schemas.microsoft.com/office/drawing/2014/main" id="{2B1C7D50-280F-4B6A-9C20-22E41DDF4322}"/>
                </a:ext>
              </a:extLst>
            </p:cNvPr>
            <p:cNvSpPr/>
            <p:nvPr/>
          </p:nvSpPr>
          <p:spPr>
            <a:xfrm>
              <a:off x="11486126" y="1093230"/>
              <a:ext cx="512902" cy="586486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8" name="星形: 四角 27">
              <a:extLst>
                <a:ext uri="{FF2B5EF4-FFF2-40B4-BE49-F238E27FC236}">
                  <a16:creationId xmlns:a16="http://schemas.microsoft.com/office/drawing/2014/main" id="{1F571C73-4B86-4159-9A80-3F21EE82A996}"/>
                </a:ext>
              </a:extLst>
            </p:cNvPr>
            <p:cNvSpPr/>
            <p:nvPr/>
          </p:nvSpPr>
          <p:spPr>
            <a:xfrm>
              <a:off x="11052563" y="1479794"/>
              <a:ext cx="377672" cy="298331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850EBEC-E195-4F17-9161-8598B87624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769" y="0"/>
            <a:ext cx="3674702" cy="10139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B8AC63-CE7D-4620-AD29-36A34B633A84}"/>
              </a:ext>
            </a:extLst>
          </p:cNvPr>
          <p:cNvSpPr txBox="1"/>
          <p:nvPr/>
        </p:nvSpPr>
        <p:spPr>
          <a:xfrm>
            <a:off x="49561" y="245358"/>
            <a:ext cx="341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DB6D5B"/>
                </a:solidFill>
                <a:latin typeface="Arial Black" panose="020B0A04020102020204" pitchFamily="34" charset="0"/>
              </a:rPr>
              <a:t> Blocking Words</a:t>
            </a:r>
            <a:endParaRPr lang="zh-CN" altLang="en-US" sz="2800" dirty="0">
              <a:solidFill>
                <a:srgbClr val="DB6D5B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2" y="6089045"/>
            <a:ext cx="757880" cy="742028"/>
          </a:xfrm>
          <a:prstGeom prst="rect">
            <a:avLst/>
          </a:prstGeom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id="{31F23D5C-AF60-4B7A-84D8-23D1A2E2FCB7}"/>
              </a:ext>
            </a:extLst>
          </p:cNvPr>
          <p:cNvSpPr txBox="1"/>
          <p:nvPr/>
        </p:nvSpPr>
        <p:spPr>
          <a:xfrm>
            <a:off x="7680605" y="4526490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s</a:t>
            </a:r>
            <a:endParaRPr lang="en-US" altLang="zh-CN" sz="3400" b="1" dirty="0"/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16DA3093-6BC4-461D-866E-8CBB68B935D1}"/>
              </a:ext>
            </a:extLst>
          </p:cNvPr>
          <p:cNvSpPr txBox="1"/>
          <p:nvPr/>
        </p:nvSpPr>
        <p:spPr>
          <a:xfrm>
            <a:off x="8414209" y="4526490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w</a:t>
            </a:r>
            <a:endParaRPr lang="en-US" altLang="zh-CN" sz="3400" b="1" dirty="0"/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4D4E1413-6FA2-460C-B42A-3C661A43E70C}"/>
              </a:ext>
            </a:extLst>
          </p:cNvPr>
          <p:cNvCxnSpPr>
            <a:cxnSpLocks/>
          </p:cNvCxnSpPr>
          <p:nvPr/>
        </p:nvCxnSpPr>
        <p:spPr>
          <a:xfrm flipH="1">
            <a:off x="7650929" y="5261979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F388B6AE-5E38-408A-987F-4D92D0ACD6FB}"/>
              </a:ext>
            </a:extLst>
          </p:cNvPr>
          <p:cNvCxnSpPr>
            <a:cxnSpLocks/>
          </p:cNvCxnSpPr>
          <p:nvPr/>
        </p:nvCxnSpPr>
        <p:spPr>
          <a:xfrm flipH="1">
            <a:off x="8387707" y="5261979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9">
            <a:extLst>
              <a:ext uri="{FF2B5EF4-FFF2-40B4-BE49-F238E27FC236}">
                <a16:creationId xmlns:a16="http://schemas.microsoft.com/office/drawing/2014/main" id="{A9120430-BEE3-4940-BA40-B2983F2D3AC2}"/>
              </a:ext>
            </a:extLst>
          </p:cNvPr>
          <p:cNvSpPr txBox="1"/>
          <p:nvPr/>
        </p:nvSpPr>
        <p:spPr>
          <a:xfrm>
            <a:off x="9144479" y="4526490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a</a:t>
            </a: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D3DABDDF-C587-475F-B272-E95A91612516}"/>
              </a:ext>
            </a:extLst>
          </p:cNvPr>
          <p:cNvCxnSpPr>
            <a:cxnSpLocks/>
          </p:cNvCxnSpPr>
          <p:nvPr/>
        </p:nvCxnSpPr>
        <p:spPr>
          <a:xfrm flipH="1">
            <a:off x="9111796" y="5270576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19">
            <a:extLst>
              <a:ext uri="{FF2B5EF4-FFF2-40B4-BE49-F238E27FC236}">
                <a16:creationId xmlns:a16="http://schemas.microsoft.com/office/drawing/2014/main" id="{89E7302E-5AD7-42BC-AA76-F3C5A2F04FFE}"/>
              </a:ext>
            </a:extLst>
          </p:cNvPr>
          <p:cNvSpPr txBox="1"/>
          <p:nvPr/>
        </p:nvSpPr>
        <p:spPr>
          <a:xfrm>
            <a:off x="2653010" y="4460504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w</a:t>
            </a:r>
            <a:endParaRPr lang="en-US" altLang="zh-CN" sz="3400" b="1" dirty="0"/>
          </a:p>
        </p:txBody>
      </p:sp>
      <p:sp>
        <p:nvSpPr>
          <p:cNvPr id="96" name="TextBox 19">
            <a:extLst>
              <a:ext uri="{FF2B5EF4-FFF2-40B4-BE49-F238E27FC236}">
                <a16:creationId xmlns:a16="http://schemas.microsoft.com/office/drawing/2014/main" id="{9E89D2DA-DE90-4018-A369-E3C99C06E914}"/>
              </a:ext>
            </a:extLst>
          </p:cNvPr>
          <p:cNvSpPr txBox="1"/>
          <p:nvPr/>
        </p:nvSpPr>
        <p:spPr>
          <a:xfrm>
            <a:off x="3386612" y="4460504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o</a:t>
            </a:r>
            <a:endParaRPr lang="en-US" altLang="zh-CN" sz="3400" b="1" dirty="0"/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98518514-2E9F-4D0F-836E-E18A92189D4E}"/>
              </a:ext>
            </a:extLst>
          </p:cNvPr>
          <p:cNvCxnSpPr>
            <a:cxnSpLocks/>
          </p:cNvCxnSpPr>
          <p:nvPr/>
        </p:nvCxnSpPr>
        <p:spPr>
          <a:xfrm flipH="1">
            <a:off x="2610626" y="5195993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9FF2B262-9D64-4C41-8DBF-E667E6D53990}"/>
              </a:ext>
            </a:extLst>
          </p:cNvPr>
          <p:cNvCxnSpPr>
            <a:cxnSpLocks/>
          </p:cNvCxnSpPr>
          <p:nvPr/>
        </p:nvCxnSpPr>
        <p:spPr>
          <a:xfrm flipH="1">
            <a:off x="3347405" y="5195993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9">
            <a:extLst>
              <a:ext uri="{FF2B5EF4-FFF2-40B4-BE49-F238E27FC236}">
                <a16:creationId xmlns:a16="http://schemas.microsoft.com/office/drawing/2014/main" id="{4DC036EB-4C73-49E9-BBD8-D4CF2A8448C7}"/>
              </a:ext>
            </a:extLst>
          </p:cNvPr>
          <p:cNvSpPr txBox="1"/>
          <p:nvPr/>
        </p:nvSpPr>
        <p:spPr>
          <a:xfrm>
            <a:off x="1885153" y="4460504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s</a:t>
            </a:r>
            <a:endParaRPr lang="en-US" altLang="zh-CN" sz="3400" b="1" dirty="0"/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4E59A1F8-C855-410E-BD57-0F69B236F525}"/>
              </a:ext>
            </a:extLst>
          </p:cNvPr>
          <p:cNvSpPr txBox="1"/>
          <p:nvPr/>
        </p:nvSpPr>
        <p:spPr>
          <a:xfrm>
            <a:off x="4116882" y="4460504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r</a:t>
            </a:r>
            <a:endParaRPr lang="en-US" altLang="zh-CN" sz="3400" b="1" dirty="0"/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B24B78DA-A4F0-43A6-A3F0-E4CFA50C26AE}"/>
              </a:ext>
            </a:extLst>
          </p:cNvPr>
          <p:cNvSpPr txBox="1"/>
          <p:nvPr/>
        </p:nvSpPr>
        <p:spPr>
          <a:xfrm>
            <a:off x="4850484" y="4460504"/>
            <a:ext cx="518496" cy="646331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/>
              <a:t>d</a:t>
            </a:r>
            <a:endParaRPr lang="en-US" altLang="zh-CN" sz="3400" b="1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7E4FF11-094F-467D-82FA-0D674F3F499B}"/>
              </a:ext>
            </a:extLst>
          </p:cNvPr>
          <p:cNvCxnSpPr>
            <a:cxnSpLocks/>
          </p:cNvCxnSpPr>
          <p:nvPr/>
        </p:nvCxnSpPr>
        <p:spPr>
          <a:xfrm flipH="1">
            <a:off x="4074498" y="5195993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AA5DF0F-8702-4997-BC06-97AA590431B4}"/>
              </a:ext>
            </a:extLst>
          </p:cNvPr>
          <p:cNvCxnSpPr>
            <a:cxnSpLocks/>
          </p:cNvCxnSpPr>
          <p:nvPr/>
        </p:nvCxnSpPr>
        <p:spPr>
          <a:xfrm flipH="1">
            <a:off x="4811277" y="5195993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9">
            <a:extLst>
              <a:ext uri="{FF2B5EF4-FFF2-40B4-BE49-F238E27FC236}">
                <a16:creationId xmlns:a16="http://schemas.microsoft.com/office/drawing/2014/main" id="{1493FC08-8599-4555-A5D8-A08CCB461794}"/>
              </a:ext>
            </a:extLst>
          </p:cNvPr>
          <p:cNvSpPr txBox="1"/>
          <p:nvPr/>
        </p:nvSpPr>
        <p:spPr>
          <a:xfrm>
            <a:off x="9849582" y="4526490"/>
            <a:ext cx="518496" cy="615553"/>
          </a:xfrm>
          <a:prstGeom prst="rect">
            <a:avLst/>
          </a:prstGeom>
          <a:solidFill>
            <a:srgbClr val="DB6D5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400" b="1" dirty="0"/>
              <a:t>y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1470A26-F48D-4F32-9DD2-FC1AFEA227F3}"/>
              </a:ext>
            </a:extLst>
          </p:cNvPr>
          <p:cNvCxnSpPr>
            <a:cxnSpLocks/>
          </p:cNvCxnSpPr>
          <p:nvPr/>
        </p:nvCxnSpPr>
        <p:spPr>
          <a:xfrm flipH="1">
            <a:off x="9816899" y="5270576"/>
            <a:ext cx="571499" cy="0"/>
          </a:xfrm>
          <a:prstGeom prst="line">
            <a:avLst/>
          </a:prstGeom>
          <a:ln w="57150">
            <a:solidFill>
              <a:srgbClr val="EFD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7" grpId="0" animBg="1"/>
      <p:bldP spid="77" grpId="1" animBg="1"/>
      <p:bldP spid="85" grpId="0" animBg="1"/>
      <p:bldP spid="85" grpId="1" animBg="1"/>
      <p:bldP spid="94" grpId="0" animBg="1"/>
      <p:bldP spid="94" grpId="1" animBg="1"/>
      <p:bldP spid="96" grpId="0" animBg="1"/>
      <p:bldP spid="96" grpId="1" animBg="1"/>
      <p:bldP spid="29" grpId="0" animBg="1"/>
      <p:bldP spid="29" grpId="1" animBg="1"/>
      <p:bldP spid="31" grpId="0" animBg="1"/>
      <p:bldP spid="31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</TotalTime>
  <Words>722</Words>
  <Application>Microsoft Office PowerPoint</Application>
  <PresentationFormat>宽屏</PresentationFormat>
  <Paragraphs>217</Paragraphs>
  <Slides>26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Abadi MT Condensed Extra Bold</vt:lpstr>
      <vt:lpstr>Yuanti SC</vt:lpstr>
      <vt:lpstr>等线</vt:lpstr>
      <vt:lpstr>等线 Light</vt:lpstr>
      <vt:lpstr>Arial</vt:lpstr>
      <vt:lpstr>Arial Black</vt:lpstr>
      <vt:lpstr>Comic Sans MS</vt:lpstr>
      <vt:lpstr>Times New Roman</vt:lpstr>
      <vt:lpstr>Wingdings</vt:lpstr>
      <vt:lpstr>Office 主题​​</vt:lpstr>
      <vt:lpstr>自定义设计方案</vt:lpstr>
      <vt:lpstr>Learn to Be Flexible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Honest</dc:title>
  <dc:creator>wang siyi</dc:creator>
  <cp:lastModifiedBy>煦冬 陈</cp:lastModifiedBy>
  <cp:revision>90</cp:revision>
  <dcterms:created xsi:type="dcterms:W3CDTF">2021-03-14T12:38:10Z</dcterms:created>
  <dcterms:modified xsi:type="dcterms:W3CDTF">2024-04-22T02:03:43Z</dcterms:modified>
</cp:coreProperties>
</file>