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9"/>
  </p:notesMasterIdLst>
  <p:sldIdLst>
    <p:sldId id="317" r:id="rId3"/>
    <p:sldId id="319" r:id="rId4"/>
    <p:sldId id="325" r:id="rId5"/>
    <p:sldId id="326" r:id="rId6"/>
    <p:sldId id="374" r:id="rId7"/>
    <p:sldId id="381" r:id="rId8"/>
    <p:sldId id="382" r:id="rId9"/>
    <p:sldId id="375" r:id="rId10"/>
    <p:sldId id="441" r:id="rId11"/>
    <p:sldId id="440" r:id="rId12"/>
    <p:sldId id="503" r:id="rId13"/>
    <p:sldId id="505" r:id="rId14"/>
    <p:sldId id="331" r:id="rId15"/>
    <p:sldId id="472" r:id="rId16"/>
    <p:sldId id="473" r:id="rId17"/>
    <p:sldId id="354" r:id="rId18"/>
    <p:sldId id="355" r:id="rId19"/>
    <p:sldId id="356" r:id="rId20"/>
    <p:sldId id="454" r:id="rId21"/>
    <p:sldId id="438" r:id="rId22"/>
    <p:sldId id="458" r:id="rId23"/>
    <p:sldId id="514" r:id="rId24"/>
    <p:sldId id="519" r:id="rId25"/>
    <p:sldId id="516" r:id="rId26"/>
    <p:sldId id="474" r:id="rId27"/>
    <p:sldId id="409" r:id="rId2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earn to Be Flexible" id="{B0A0F409-4348-437D-8BA0-8963AABE1BF6}">
          <p14:sldIdLst>
            <p14:sldId id="317"/>
          </p14:sldIdLst>
        </p14:section>
        <p14:section name="The sword in the water" id="{800473EF-687B-44A1-8991-70C16309A4BD}">
          <p14:sldIdLst>
            <p14:sldId id="319"/>
            <p14:sldId id="325"/>
            <p14:sldId id="326"/>
            <p14:sldId id="374"/>
            <p14:sldId id="381"/>
            <p14:sldId id="382"/>
            <p14:sldId id="375"/>
            <p14:sldId id="441"/>
            <p14:sldId id="440"/>
            <p14:sldId id="503"/>
            <p14:sldId id="505"/>
            <p14:sldId id="331"/>
          </p14:sldIdLst>
        </p14:section>
        <p14:section name="The horse race" id="{FD84C493-E626-47C9-BB11-DD92B4106A3F}">
          <p14:sldIdLst>
            <p14:sldId id="472"/>
            <p14:sldId id="473"/>
            <p14:sldId id="354"/>
            <p14:sldId id="355"/>
            <p14:sldId id="356"/>
            <p14:sldId id="454"/>
            <p14:sldId id="438"/>
            <p14:sldId id="458"/>
            <p14:sldId id="514"/>
            <p14:sldId id="519"/>
            <p14:sldId id="516"/>
            <p14:sldId id="474"/>
            <p14:sldId id="40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D648"/>
    <a:srgbClr val="DB6D5B"/>
    <a:srgbClr val="2379A0"/>
    <a:srgbClr val="1F89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30CF0-83EA-43B1-A2B6-2921354455F0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F4704A-0792-4773-80A1-AA3E98B60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5998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71389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73448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6575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13354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56685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06958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59213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64914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4083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9317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25414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3238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7140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8231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930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6633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49066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92310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03298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0631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AE1BBB-1A3C-4D3F-9104-6FB3B18084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C7C0EC9-7803-4076-B5B3-78FCD8A8F7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91EA89D-CA21-4223-B55B-9FDEACFF1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712D-E79B-4238-90F2-54F790DA02CB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5B3687-D946-471C-A51A-69ABC7224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B4D873F-8F2E-45D8-B06D-764E7BFCE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77184-7633-49C5-A23B-664A42A9498B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DA9D354-739D-49F5-ABBB-2B67377ADA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92" y="6089045"/>
            <a:ext cx="757880" cy="74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759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5DD933B-F88F-424F-87D7-CD4C87009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0830915-5B9D-437D-A71F-AE206ADE98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6161F1D-86B2-4A4A-BF8F-33207AB6E3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B81BBD9-1FD5-4846-B024-59DA05EB6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712D-E79B-4238-90F2-54F790DA02CB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653E1BB-4A98-4C6A-BD9F-2AD2C8BF8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07F564A-44A9-4F56-8BA8-06876E810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77184-7633-49C5-A23B-664A42A949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3683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C53CBC-2939-4053-AC3D-F7B6D560D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FD6CA27-A225-4C1D-8855-D1BFF941A7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1AEB19C-07B8-47C5-8D47-C68699DEC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712D-E79B-4238-90F2-54F790DA02CB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64CE817-B0F7-4C3E-8BA0-6753681A6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CFB766B-64B3-4933-80A5-6DFABF0B1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77184-7633-49C5-A23B-664A42A949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1216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4FFFB9C-10C3-4FD1-B1BA-9C81AC64B8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0496C89-0B90-4F71-A490-1F0E8554EE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B5A948-8A08-4C80-89CD-DB5967720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712D-E79B-4238-90F2-54F790DA02CB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0DC7EF0-E757-4AC0-94CC-BE94A9077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E653CA-B340-4F44-AEFA-42898A96D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77184-7633-49C5-A23B-664A42A949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84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133E19-6C82-447D-AAD2-8AE190FFD8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EFFB43B-1A94-40CF-A173-60826289C4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32FCB59-97CD-410C-9CC1-C7C13D71B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10D9-5AC1-47B7-A687-831ACC197E57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1A490C5-76A5-4355-9B5D-0085C1E3E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CA13E04-1F0F-4DDA-B593-7E8F685C8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C827-A8B1-499D-A7FB-53A5DD65A9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2330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2C58A0-783F-41EF-9DAE-1F884FA0C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623E1FF-5C05-4A9E-8967-60258F140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B6B1C4A-6C0B-472B-BFBD-22EB8B9EA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10D9-5AC1-47B7-A687-831ACC197E57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79F9149-2305-45D2-B6A3-F0151BF64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BFD9B01-82A0-4D2A-9B17-A3FC87128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C827-A8B1-499D-A7FB-53A5DD65A9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04425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5D8200-DC4B-4A09-BF5E-9AED82FC9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817B8D6-05BD-42E7-9710-64CA47F02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5F4ED20-1D8F-4618-B13E-66DE40E17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10D9-5AC1-47B7-A687-831ACC197E57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22EA925-0FB2-4071-88D1-A76899E35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3F01C50-0D0A-4669-8B72-43F5E472E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C827-A8B1-499D-A7FB-53A5DD65A9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8834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D3EEFD-1496-4F3B-9BB4-52A502A4B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13387CE-8D08-4FFA-AD5F-1C387B3EBC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2287467-EF31-480B-81BC-6E4E681EA8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EE009-C93A-46B9-837E-B7C2ACE9E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10D9-5AC1-47B7-A687-831ACC197E57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C8F606A-4732-4894-85A2-9C1B81357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172C22F-2421-4F0B-98AC-7C4AD4398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C827-A8B1-499D-A7FB-53A5DD65A9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92617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73CFD9-7B70-434C-8C5B-8244362F8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4FB1A32-E217-4C36-A667-BA3DFD1EBB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5B34224-0128-4654-A85C-6724164CE4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6625A28-C2ED-46BC-8F26-B0B112BBB6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AB7FF35-8F5D-43E9-B19E-8F2A24A74A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CA8EB4D-171B-426F-AECB-121819758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10D9-5AC1-47B7-A687-831ACC197E57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0A22E46-688C-4919-AF85-A224B5255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3B82CBB-67C9-4F7F-9ACD-F758934D7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C827-A8B1-499D-A7FB-53A5DD65A9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29540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310BFF-C5F1-4964-8BFE-D4E4482CB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DA68517-960B-4153-87C4-CAEC87344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10D9-5AC1-47B7-A687-831ACC197E57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0328A9B-4BBE-4014-BEA9-DB03AE5A4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ED97DF1-1F98-490B-8921-B618F380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C827-A8B1-499D-A7FB-53A5DD65A9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29309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2213E00-3F87-4BC2-B60E-69EFC274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10D9-5AC1-47B7-A687-831ACC197E57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6EB17B1-F5E9-4BD0-A120-7E2BFD15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34CC5E-6E70-46F0-A923-EC00B3A6D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C827-A8B1-499D-A7FB-53A5DD65A9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5736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7FBD2E-753F-4750-8554-8D88BD16D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C21CD09-3D6A-4374-A766-E25414E47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712D-E79B-4238-90F2-54F790DA02CB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68FF44E-D60D-4097-B3AD-5708CA0F6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DFDD4CD-718A-4640-8757-0E9001DF2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77184-7633-49C5-A23B-664A42A949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5149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581BAB-F7ED-44D8-B5F7-BAF5163EE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4E17FAD-D0E1-4005-A10C-B61745F15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F5047C6-35FE-4861-AD56-A401DFA0B8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DCB1601-BC77-4734-89D5-8D19517C6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10D9-5AC1-47B7-A687-831ACC197E57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5A73B7E-4EB4-4251-9621-755E91D31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D00079C-C707-4D39-9BEE-38256B191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C827-A8B1-499D-A7FB-53A5DD65A9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88807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3590F0-04C9-4E8A-B09D-D04C96929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CFF55E6-9992-4F3C-A469-59B517236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E6DC6B2-F5EA-4259-B824-8549A165C3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0258596-5A45-4438-B5AB-F14CDEE9A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10D9-5AC1-47B7-A687-831ACC197E57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FAB37E7-5834-455C-9062-971A9F51F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E0361B5-DE72-4D49-A3AD-12A3A45E3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C827-A8B1-499D-A7FB-53A5DD65A9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2101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CC9E80-8F66-40CA-B974-397200379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BE3EE1-2128-430F-AB3D-FEEAC5FDD9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3A16E0-161D-430A-A79C-EA572C5C9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10D9-5AC1-47B7-A687-831ACC197E57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EBFC61-E72F-46B3-9EA7-18A4CB634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368E843-90BF-41B2-A454-DAA9B444A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C827-A8B1-499D-A7FB-53A5DD65A9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10018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5CE1474-D84E-49DA-9092-D8DEA75399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B071A7C-8942-42D2-BF95-CD8B7265A2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C7F44F7-182D-40E0-810B-959B5A39A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10D9-5AC1-47B7-A687-831ACC197E57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A2EA37B-DBF1-40CC-8DCA-6DFA30ECE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B303F4A-DFD5-461D-BA1E-82B6220BB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C827-A8B1-499D-A7FB-53A5DD65A9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6024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B6888A-B631-4524-88CD-B89016940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0C06C84-64E7-48D5-94FE-22913BB4AD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FCE01D7-7875-4B37-AD2E-ACD531EB2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712D-E79B-4238-90F2-54F790DA02CB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3B90440-1DE7-4609-91FA-5E2977BED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1D1AA9F-3CC6-45C1-A5A4-39AFAE911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77184-7633-49C5-A23B-664A42A9498B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9580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954587-332F-4A76-922B-A1093FD1D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CE413A5-45F4-414E-8B5D-21345B8A1A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9EBF624-550D-4216-908F-0E727BD0A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712D-E79B-4238-90F2-54F790DA02CB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E8430A-F2DE-4E7F-AA95-E3D2F9F43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B5F1369-412E-4E95-9253-36010D2E1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77184-7633-49C5-A23B-664A42A949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5211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351E5A-98FE-440E-BE89-61224EEE7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8986336-B51C-4EDE-A10C-F19D8AF046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FBF0D82-F88F-45BD-A591-F794AEE514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F460476-97BA-4DDA-9A1E-A34592841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712D-E79B-4238-90F2-54F790DA02CB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A715979-1053-4F7F-9B68-642B9B161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39D5230-C478-48D4-B03C-43CAF2B58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77184-7633-49C5-A23B-664A42A949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7824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2123A7-6976-47A9-A5B8-79BA18246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018C4EA-AFF1-44C5-A201-19E8F298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D4B57DB-CD17-4675-B70D-9DA090356B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B4427FD-D705-4A5B-A27B-2B7CF74B3B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D21D08C-13FC-4F08-9E66-B9BE5E815A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5C92E8E-958D-4487-921F-09C62534E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712D-E79B-4238-90F2-54F790DA02CB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B465717-8DB1-49C0-B88B-4840ED529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8358FD6-13E8-435D-A32C-D571CF65D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77184-7633-49C5-A23B-664A42A949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0451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50315FC-1464-4913-8D99-F52AC0036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88F3D45-BB0F-4454-B946-5FB336786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712D-E79B-4238-90F2-54F790DA02CB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20411C7-D399-4CC2-B129-7E122912B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608AB9B-22F9-4A31-9BB8-6377FF85D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77184-7633-49C5-A23B-664A42A949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0925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DC9897F-594B-4BBC-980E-16E7CD7BE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712D-E79B-4238-90F2-54F790DA02CB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4B3771E-AE91-4E8A-9E5B-F6FF3CF73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75E3D60-993D-4B42-8C12-28B75565F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77184-7633-49C5-A23B-664A42A949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9753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CB11376-6E09-4116-87D4-21E0A46E1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71B7502-697C-4538-8A8B-2C9117B99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BBA5846-27E7-4996-AE52-CB5D778B47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24B021C-11FE-49DC-853C-066AFB259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712D-E79B-4238-90F2-54F790DA02CB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796699-E994-4328-A254-2D12A740E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66169B5-3A82-4815-BC8C-9C6B2097A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77184-7633-49C5-A23B-664A42A949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1488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79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D1CC0A-AF1E-467D-9ABB-66C1F147FA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9712D-E79B-4238-90F2-54F790DA02CB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075C443-8BDB-4B64-8516-6A7E945AB7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92C69AB-BC1D-4F6A-984F-6C46319745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77184-7633-49C5-A23B-664A42A949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4129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7F19A33-A74B-439B-BB9D-80D546FF7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F6A2AB5-EB78-4D4E-9439-491858191A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2B7D635-14D9-423D-8C07-E9FC217B15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310D9-5AC1-47B7-A687-831ACC197E57}" type="datetimeFigureOut">
              <a:rPr lang="zh-CN" altLang="en-US" smtClean="0"/>
              <a:t>2024/4/22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9383E8-A7E3-4F0B-AA4B-05A49A358E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9BA879-18DD-406E-AA28-A6A95FBE7E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5C827-A8B1-499D-A7FB-53A5DD65A9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3684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5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4.jpeg"/><Relationship Id="rId11" Type="http://schemas.openxmlformats.org/officeDocument/2006/relationships/image" Target="../media/image29.png"/><Relationship Id="rId5" Type="http://schemas.openxmlformats.org/officeDocument/2006/relationships/image" Target="../media/image23.jpeg"/><Relationship Id="rId10" Type="http://schemas.openxmlformats.org/officeDocument/2006/relationships/image" Target="../media/image28.pn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2.jpeg"/><Relationship Id="rId7" Type="http://schemas.openxmlformats.org/officeDocument/2006/relationships/image" Target="../media/image47.png"/><Relationship Id="rId12" Type="http://schemas.openxmlformats.org/officeDocument/2006/relationships/image" Target="../media/image5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0.png"/><Relationship Id="rId5" Type="http://schemas.openxmlformats.org/officeDocument/2006/relationships/image" Target="../media/image45.png"/><Relationship Id="rId10" Type="http://schemas.microsoft.com/office/2007/relationships/hdphoto" Target="../media/hdphoto2.wdp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D9D183B3-7A77-4EBE-BECA-9647010F1CE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BF17254D-2CDA-4874-B862-4896E1DC040C}"/>
              </a:ext>
            </a:extLst>
          </p:cNvPr>
          <p:cNvGrpSpPr/>
          <p:nvPr/>
        </p:nvGrpSpPr>
        <p:grpSpPr>
          <a:xfrm>
            <a:off x="-5553" y="3250590"/>
            <a:ext cx="12203106" cy="3744378"/>
            <a:chOff x="-5553" y="3250590"/>
            <a:chExt cx="12203106" cy="3744378"/>
          </a:xfrm>
        </p:grpSpPr>
        <p:sp>
          <p:nvSpPr>
            <p:cNvPr id="13" name="平行四边形 4">
              <a:extLst>
                <a:ext uri="{FF2B5EF4-FFF2-40B4-BE49-F238E27FC236}">
                  <a16:creationId xmlns:a16="http://schemas.microsoft.com/office/drawing/2014/main" id="{2B46C744-BA3E-4347-8801-176B407E7FDD}"/>
                </a:ext>
              </a:extLst>
            </p:cNvPr>
            <p:cNvSpPr/>
            <p:nvPr/>
          </p:nvSpPr>
          <p:spPr>
            <a:xfrm>
              <a:off x="-5553" y="3250590"/>
              <a:ext cx="10007009" cy="3618042"/>
            </a:xfrm>
            <a:custGeom>
              <a:avLst/>
              <a:gdLst>
                <a:gd name="connsiteX0" fmla="*/ 0 w 5945372"/>
                <a:gd name="connsiteY0" fmla="*/ 2788703 h 2788703"/>
                <a:gd name="connsiteX1" fmla="*/ 697176 w 5945372"/>
                <a:gd name="connsiteY1" fmla="*/ 0 h 2788703"/>
                <a:gd name="connsiteX2" fmla="*/ 5945372 w 5945372"/>
                <a:gd name="connsiteY2" fmla="*/ 0 h 2788703"/>
                <a:gd name="connsiteX3" fmla="*/ 5248196 w 5945372"/>
                <a:gd name="connsiteY3" fmla="*/ 2788703 h 2788703"/>
                <a:gd name="connsiteX4" fmla="*/ 0 w 5945372"/>
                <a:gd name="connsiteY4" fmla="*/ 2788703 h 2788703"/>
                <a:gd name="connsiteX0" fmla="*/ 0 w 5945372"/>
                <a:gd name="connsiteY0" fmla="*/ 2788703 h 3522350"/>
                <a:gd name="connsiteX1" fmla="*/ 697176 w 5945372"/>
                <a:gd name="connsiteY1" fmla="*/ 0 h 3522350"/>
                <a:gd name="connsiteX2" fmla="*/ 5945372 w 5945372"/>
                <a:gd name="connsiteY2" fmla="*/ 0 h 3522350"/>
                <a:gd name="connsiteX3" fmla="*/ 91405 w 5945372"/>
                <a:gd name="connsiteY3" fmla="*/ 3522350 h 3522350"/>
                <a:gd name="connsiteX4" fmla="*/ 0 w 5945372"/>
                <a:gd name="connsiteY4" fmla="*/ 2788703 h 3522350"/>
                <a:gd name="connsiteX0" fmla="*/ 0 w 8082516"/>
                <a:gd name="connsiteY0" fmla="*/ 3532982 h 3532982"/>
                <a:gd name="connsiteX1" fmla="*/ 2834320 w 8082516"/>
                <a:gd name="connsiteY1" fmla="*/ 0 h 3532982"/>
                <a:gd name="connsiteX2" fmla="*/ 8082516 w 8082516"/>
                <a:gd name="connsiteY2" fmla="*/ 0 h 3532982"/>
                <a:gd name="connsiteX3" fmla="*/ 2228549 w 8082516"/>
                <a:gd name="connsiteY3" fmla="*/ 3522350 h 3532982"/>
                <a:gd name="connsiteX4" fmla="*/ 0 w 8082516"/>
                <a:gd name="connsiteY4" fmla="*/ 3532982 h 3532982"/>
                <a:gd name="connsiteX0" fmla="*/ 0 w 8082516"/>
                <a:gd name="connsiteY0" fmla="*/ 3532982 h 3532982"/>
                <a:gd name="connsiteX1" fmla="*/ 2834320 w 8082516"/>
                <a:gd name="connsiteY1" fmla="*/ 0 h 3532982"/>
                <a:gd name="connsiteX2" fmla="*/ 8082516 w 8082516"/>
                <a:gd name="connsiteY2" fmla="*/ 0 h 3532982"/>
                <a:gd name="connsiteX3" fmla="*/ 1058967 w 8082516"/>
                <a:gd name="connsiteY3" fmla="*/ 3511717 h 3532982"/>
                <a:gd name="connsiteX4" fmla="*/ 0 w 8082516"/>
                <a:gd name="connsiteY4" fmla="*/ 3532982 h 3532982"/>
                <a:gd name="connsiteX0" fmla="*/ 0 w 8082516"/>
                <a:gd name="connsiteY0" fmla="*/ 3564880 h 3564880"/>
                <a:gd name="connsiteX1" fmla="*/ 2121939 w 8082516"/>
                <a:gd name="connsiteY1" fmla="*/ 0 h 3564880"/>
                <a:gd name="connsiteX2" fmla="*/ 8082516 w 8082516"/>
                <a:gd name="connsiteY2" fmla="*/ 31898 h 3564880"/>
                <a:gd name="connsiteX3" fmla="*/ 1058967 w 8082516"/>
                <a:gd name="connsiteY3" fmla="*/ 3543615 h 3564880"/>
                <a:gd name="connsiteX4" fmla="*/ 0 w 8082516"/>
                <a:gd name="connsiteY4" fmla="*/ 3564880 h 3564880"/>
                <a:gd name="connsiteX0" fmla="*/ 0 w 8082516"/>
                <a:gd name="connsiteY0" fmla="*/ 3596778 h 3596778"/>
                <a:gd name="connsiteX1" fmla="*/ 2185734 w 8082516"/>
                <a:gd name="connsiteY1" fmla="*/ 0 h 3596778"/>
                <a:gd name="connsiteX2" fmla="*/ 8082516 w 8082516"/>
                <a:gd name="connsiteY2" fmla="*/ 63796 h 3596778"/>
                <a:gd name="connsiteX3" fmla="*/ 1058967 w 8082516"/>
                <a:gd name="connsiteY3" fmla="*/ 3575513 h 3596778"/>
                <a:gd name="connsiteX4" fmla="*/ 0 w 8082516"/>
                <a:gd name="connsiteY4" fmla="*/ 3596778 h 3596778"/>
                <a:gd name="connsiteX0" fmla="*/ 0 w 10007009"/>
                <a:gd name="connsiteY0" fmla="*/ 3607410 h 3607410"/>
                <a:gd name="connsiteX1" fmla="*/ 2185734 w 10007009"/>
                <a:gd name="connsiteY1" fmla="*/ 10632 h 3607410"/>
                <a:gd name="connsiteX2" fmla="*/ 10007009 w 10007009"/>
                <a:gd name="connsiteY2" fmla="*/ 0 h 3607410"/>
                <a:gd name="connsiteX3" fmla="*/ 1058967 w 10007009"/>
                <a:gd name="connsiteY3" fmla="*/ 3586145 h 3607410"/>
                <a:gd name="connsiteX4" fmla="*/ 0 w 10007009"/>
                <a:gd name="connsiteY4" fmla="*/ 3607410 h 3607410"/>
                <a:gd name="connsiteX0" fmla="*/ 0 w 10007009"/>
                <a:gd name="connsiteY0" fmla="*/ 3607410 h 3618042"/>
                <a:gd name="connsiteX1" fmla="*/ 2185734 w 10007009"/>
                <a:gd name="connsiteY1" fmla="*/ 10632 h 3618042"/>
                <a:gd name="connsiteX2" fmla="*/ 10007009 w 10007009"/>
                <a:gd name="connsiteY2" fmla="*/ 0 h 3618042"/>
                <a:gd name="connsiteX3" fmla="*/ 984539 w 10007009"/>
                <a:gd name="connsiteY3" fmla="*/ 3618042 h 3618042"/>
                <a:gd name="connsiteX4" fmla="*/ 0 w 10007009"/>
                <a:gd name="connsiteY4" fmla="*/ 3607410 h 3618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7009" h="3618042">
                  <a:moveTo>
                    <a:pt x="0" y="3607410"/>
                  </a:moveTo>
                  <a:lnTo>
                    <a:pt x="2185734" y="10632"/>
                  </a:lnTo>
                  <a:lnTo>
                    <a:pt x="10007009" y="0"/>
                  </a:lnTo>
                  <a:lnTo>
                    <a:pt x="984539" y="3618042"/>
                  </a:lnTo>
                  <a:lnTo>
                    <a:pt x="0" y="360741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  <a:alpha val="7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平行四边形 4">
              <a:extLst>
                <a:ext uri="{FF2B5EF4-FFF2-40B4-BE49-F238E27FC236}">
                  <a16:creationId xmlns:a16="http://schemas.microsoft.com/office/drawing/2014/main" id="{E0A8D140-828C-42E7-B2B9-31327633F7A6}"/>
                </a:ext>
              </a:extLst>
            </p:cNvPr>
            <p:cNvSpPr/>
            <p:nvPr/>
          </p:nvSpPr>
          <p:spPr>
            <a:xfrm flipH="1">
              <a:off x="2190544" y="3261222"/>
              <a:ext cx="10007009" cy="3618042"/>
            </a:xfrm>
            <a:custGeom>
              <a:avLst/>
              <a:gdLst>
                <a:gd name="connsiteX0" fmla="*/ 0 w 5945372"/>
                <a:gd name="connsiteY0" fmla="*/ 2788703 h 2788703"/>
                <a:gd name="connsiteX1" fmla="*/ 697176 w 5945372"/>
                <a:gd name="connsiteY1" fmla="*/ 0 h 2788703"/>
                <a:gd name="connsiteX2" fmla="*/ 5945372 w 5945372"/>
                <a:gd name="connsiteY2" fmla="*/ 0 h 2788703"/>
                <a:gd name="connsiteX3" fmla="*/ 5248196 w 5945372"/>
                <a:gd name="connsiteY3" fmla="*/ 2788703 h 2788703"/>
                <a:gd name="connsiteX4" fmla="*/ 0 w 5945372"/>
                <a:gd name="connsiteY4" fmla="*/ 2788703 h 2788703"/>
                <a:gd name="connsiteX0" fmla="*/ 0 w 5945372"/>
                <a:gd name="connsiteY0" fmla="*/ 2788703 h 3522350"/>
                <a:gd name="connsiteX1" fmla="*/ 697176 w 5945372"/>
                <a:gd name="connsiteY1" fmla="*/ 0 h 3522350"/>
                <a:gd name="connsiteX2" fmla="*/ 5945372 w 5945372"/>
                <a:gd name="connsiteY2" fmla="*/ 0 h 3522350"/>
                <a:gd name="connsiteX3" fmla="*/ 91405 w 5945372"/>
                <a:gd name="connsiteY3" fmla="*/ 3522350 h 3522350"/>
                <a:gd name="connsiteX4" fmla="*/ 0 w 5945372"/>
                <a:gd name="connsiteY4" fmla="*/ 2788703 h 3522350"/>
                <a:gd name="connsiteX0" fmla="*/ 0 w 8082516"/>
                <a:gd name="connsiteY0" fmla="*/ 3532982 h 3532982"/>
                <a:gd name="connsiteX1" fmla="*/ 2834320 w 8082516"/>
                <a:gd name="connsiteY1" fmla="*/ 0 h 3532982"/>
                <a:gd name="connsiteX2" fmla="*/ 8082516 w 8082516"/>
                <a:gd name="connsiteY2" fmla="*/ 0 h 3532982"/>
                <a:gd name="connsiteX3" fmla="*/ 2228549 w 8082516"/>
                <a:gd name="connsiteY3" fmla="*/ 3522350 h 3532982"/>
                <a:gd name="connsiteX4" fmla="*/ 0 w 8082516"/>
                <a:gd name="connsiteY4" fmla="*/ 3532982 h 3532982"/>
                <a:gd name="connsiteX0" fmla="*/ 0 w 8082516"/>
                <a:gd name="connsiteY0" fmla="*/ 3532982 h 3532982"/>
                <a:gd name="connsiteX1" fmla="*/ 2834320 w 8082516"/>
                <a:gd name="connsiteY1" fmla="*/ 0 h 3532982"/>
                <a:gd name="connsiteX2" fmla="*/ 8082516 w 8082516"/>
                <a:gd name="connsiteY2" fmla="*/ 0 h 3532982"/>
                <a:gd name="connsiteX3" fmla="*/ 1058967 w 8082516"/>
                <a:gd name="connsiteY3" fmla="*/ 3511717 h 3532982"/>
                <a:gd name="connsiteX4" fmla="*/ 0 w 8082516"/>
                <a:gd name="connsiteY4" fmla="*/ 3532982 h 3532982"/>
                <a:gd name="connsiteX0" fmla="*/ 0 w 8082516"/>
                <a:gd name="connsiteY0" fmla="*/ 3564880 h 3564880"/>
                <a:gd name="connsiteX1" fmla="*/ 2121939 w 8082516"/>
                <a:gd name="connsiteY1" fmla="*/ 0 h 3564880"/>
                <a:gd name="connsiteX2" fmla="*/ 8082516 w 8082516"/>
                <a:gd name="connsiteY2" fmla="*/ 31898 h 3564880"/>
                <a:gd name="connsiteX3" fmla="*/ 1058967 w 8082516"/>
                <a:gd name="connsiteY3" fmla="*/ 3543615 h 3564880"/>
                <a:gd name="connsiteX4" fmla="*/ 0 w 8082516"/>
                <a:gd name="connsiteY4" fmla="*/ 3564880 h 3564880"/>
                <a:gd name="connsiteX0" fmla="*/ 0 w 8082516"/>
                <a:gd name="connsiteY0" fmla="*/ 3596778 h 3596778"/>
                <a:gd name="connsiteX1" fmla="*/ 2185734 w 8082516"/>
                <a:gd name="connsiteY1" fmla="*/ 0 h 3596778"/>
                <a:gd name="connsiteX2" fmla="*/ 8082516 w 8082516"/>
                <a:gd name="connsiteY2" fmla="*/ 63796 h 3596778"/>
                <a:gd name="connsiteX3" fmla="*/ 1058967 w 8082516"/>
                <a:gd name="connsiteY3" fmla="*/ 3575513 h 3596778"/>
                <a:gd name="connsiteX4" fmla="*/ 0 w 8082516"/>
                <a:gd name="connsiteY4" fmla="*/ 3596778 h 3596778"/>
                <a:gd name="connsiteX0" fmla="*/ 0 w 10007009"/>
                <a:gd name="connsiteY0" fmla="*/ 3607410 h 3607410"/>
                <a:gd name="connsiteX1" fmla="*/ 2185734 w 10007009"/>
                <a:gd name="connsiteY1" fmla="*/ 10632 h 3607410"/>
                <a:gd name="connsiteX2" fmla="*/ 10007009 w 10007009"/>
                <a:gd name="connsiteY2" fmla="*/ 0 h 3607410"/>
                <a:gd name="connsiteX3" fmla="*/ 1058967 w 10007009"/>
                <a:gd name="connsiteY3" fmla="*/ 3586145 h 3607410"/>
                <a:gd name="connsiteX4" fmla="*/ 0 w 10007009"/>
                <a:gd name="connsiteY4" fmla="*/ 3607410 h 3607410"/>
                <a:gd name="connsiteX0" fmla="*/ 0 w 10007009"/>
                <a:gd name="connsiteY0" fmla="*/ 3607410 h 3618042"/>
                <a:gd name="connsiteX1" fmla="*/ 2185734 w 10007009"/>
                <a:gd name="connsiteY1" fmla="*/ 10632 h 3618042"/>
                <a:gd name="connsiteX2" fmla="*/ 10007009 w 10007009"/>
                <a:gd name="connsiteY2" fmla="*/ 0 h 3618042"/>
                <a:gd name="connsiteX3" fmla="*/ 984539 w 10007009"/>
                <a:gd name="connsiteY3" fmla="*/ 3618042 h 3618042"/>
                <a:gd name="connsiteX4" fmla="*/ 0 w 10007009"/>
                <a:gd name="connsiteY4" fmla="*/ 3607410 h 3618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7009" h="3618042">
                  <a:moveTo>
                    <a:pt x="0" y="3607410"/>
                  </a:moveTo>
                  <a:lnTo>
                    <a:pt x="2185734" y="10632"/>
                  </a:lnTo>
                  <a:lnTo>
                    <a:pt x="10007009" y="0"/>
                  </a:lnTo>
                  <a:lnTo>
                    <a:pt x="984539" y="3618042"/>
                  </a:lnTo>
                  <a:lnTo>
                    <a:pt x="0" y="360741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  <a:alpha val="7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平行四边形 5">
              <a:extLst>
                <a:ext uri="{FF2B5EF4-FFF2-40B4-BE49-F238E27FC236}">
                  <a16:creationId xmlns:a16="http://schemas.microsoft.com/office/drawing/2014/main" id="{1B6E9556-6029-4EDF-8805-420A63368D75}"/>
                </a:ext>
              </a:extLst>
            </p:cNvPr>
            <p:cNvSpPr/>
            <p:nvPr/>
          </p:nvSpPr>
          <p:spPr>
            <a:xfrm>
              <a:off x="2275367" y="3774557"/>
              <a:ext cx="7602280" cy="3220411"/>
            </a:xfrm>
            <a:custGeom>
              <a:avLst/>
              <a:gdLst>
                <a:gd name="connsiteX0" fmla="*/ 0 w 7389391"/>
                <a:gd name="connsiteY0" fmla="*/ 3703103 h 3703103"/>
                <a:gd name="connsiteX1" fmla="*/ 925776 w 7389391"/>
                <a:gd name="connsiteY1" fmla="*/ 0 h 3703103"/>
                <a:gd name="connsiteX2" fmla="*/ 7389391 w 7389391"/>
                <a:gd name="connsiteY2" fmla="*/ 0 h 3703103"/>
                <a:gd name="connsiteX3" fmla="*/ 6463615 w 7389391"/>
                <a:gd name="connsiteY3" fmla="*/ 3703103 h 3703103"/>
                <a:gd name="connsiteX4" fmla="*/ 0 w 7389391"/>
                <a:gd name="connsiteY4" fmla="*/ 3703103 h 3703103"/>
                <a:gd name="connsiteX0" fmla="*/ 31154 w 7420545"/>
                <a:gd name="connsiteY0" fmla="*/ 3703103 h 3703103"/>
                <a:gd name="connsiteX1" fmla="*/ 0 w 7420545"/>
                <a:gd name="connsiteY1" fmla="*/ 0 h 3703103"/>
                <a:gd name="connsiteX2" fmla="*/ 7420545 w 7420545"/>
                <a:gd name="connsiteY2" fmla="*/ 0 h 3703103"/>
                <a:gd name="connsiteX3" fmla="*/ 6494769 w 7420545"/>
                <a:gd name="connsiteY3" fmla="*/ 3703103 h 3703103"/>
                <a:gd name="connsiteX4" fmla="*/ 31154 w 7420545"/>
                <a:gd name="connsiteY4" fmla="*/ 3703103 h 3703103"/>
                <a:gd name="connsiteX0" fmla="*/ 31154 w 7888378"/>
                <a:gd name="connsiteY0" fmla="*/ 3703103 h 3703103"/>
                <a:gd name="connsiteX1" fmla="*/ 0 w 7888378"/>
                <a:gd name="connsiteY1" fmla="*/ 0 h 3703103"/>
                <a:gd name="connsiteX2" fmla="*/ 7888378 w 7888378"/>
                <a:gd name="connsiteY2" fmla="*/ 10632 h 3703103"/>
                <a:gd name="connsiteX3" fmla="*/ 6494769 w 7888378"/>
                <a:gd name="connsiteY3" fmla="*/ 3703103 h 3703103"/>
                <a:gd name="connsiteX4" fmla="*/ 31154 w 7888378"/>
                <a:gd name="connsiteY4" fmla="*/ 3703103 h 3703103"/>
                <a:gd name="connsiteX0" fmla="*/ 3008271 w 7888378"/>
                <a:gd name="connsiteY0" fmla="*/ 3681838 h 3703103"/>
                <a:gd name="connsiteX1" fmla="*/ 0 w 7888378"/>
                <a:gd name="connsiteY1" fmla="*/ 0 h 3703103"/>
                <a:gd name="connsiteX2" fmla="*/ 7888378 w 7888378"/>
                <a:gd name="connsiteY2" fmla="*/ 10632 h 3703103"/>
                <a:gd name="connsiteX3" fmla="*/ 6494769 w 7888378"/>
                <a:gd name="connsiteY3" fmla="*/ 3703103 h 3703103"/>
                <a:gd name="connsiteX4" fmla="*/ 3008271 w 7888378"/>
                <a:gd name="connsiteY4" fmla="*/ 3681838 h 3703103"/>
                <a:gd name="connsiteX0" fmla="*/ 3008271 w 7888378"/>
                <a:gd name="connsiteY0" fmla="*/ 3681838 h 3703103"/>
                <a:gd name="connsiteX1" fmla="*/ 0 w 7888378"/>
                <a:gd name="connsiteY1" fmla="*/ 0 h 3703103"/>
                <a:gd name="connsiteX2" fmla="*/ 7888378 w 7888378"/>
                <a:gd name="connsiteY2" fmla="*/ 10632 h 3703103"/>
                <a:gd name="connsiteX3" fmla="*/ 4602173 w 7888378"/>
                <a:gd name="connsiteY3" fmla="*/ 3703103 h 3703103"/>
                <a:gd name="connsiteX4" fmla="*/ 3008271 w 7888378"/>
                <a:gd name="connsiteY4" fmla="*/ 3681838 h 3703103"/>
                <a:gd name="connsiteX0" fmla="*/ 3008271 w 7888378"/>
                <a:gd name="connsiteY0" fmla="*/ 3671206 h 3692471"/>
                <a:gd name="connsiteX1" fmla="*/ 0 w 7888378"/>
                <a:gd name="connsiteY1" fmla="*/ 350875 h 3692471"/>
                <a:gd name="connsiteX2" fmla="*/ 7888378 w 7888378"/>
                <a:gd name="connsiteY2" fmla="*/ 0 h 3692471"/>
                <a:gd name="connsiteX3" fmla="*/ 4602173 w 7888378"/>
                <a:gd name="connsiteY3" fmla="*/ 3692471 h 3692471"/>
                <a:gd name="connsiteX4" fmla="*/ 3008271 w 7888378"/>
                <a:gd name="connsiteY4" fmla="*/ 3671206 h 3692471"/>
                <a:gd name="connsiteX0" fmla="*/ 3008271 w 7835215"/>
                <a:gd name="connsiteY0" fmla="*/ 3320331 h 3341596"/>
                <a:gd name="connsiteX1" fmla="*/ 0 w 7835215"/>
                <a:gd name="connsiteY1" fmla="*/ 0 h 3341596"/>
                <a:gd name="connsiteX2" fmla="*/ 7835215 w 7835215"/>
                <a:gd name="connsiteY2" fmla="*/ 53162 h 3341596"/>
                <a:gd name="connsiteX3" fmla="*/ 4602173 w 7835215"/>
                <a:gd name="connsiteY3" fmla="*/ 3341596 h 3341596"/>
                <a:gd name="connsiteX4" fmla="*/ 3008271 w 7835215"/>
                <a:gd name="connsiteY4" fmla="*/ 3320331 h 3341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35215" h="3341596">
                  <a:moveTo>
                    <a:pt x="3008271" y="3320331"/>
                  </a:moveTo>
                  <a:lnTo>
                    <a:pt x="0" y="0"/>
                  </a:lnTo>
                  <a:lnTo>
                    <a:pt x="7835215" y="53162"/>
                  </a:lnTo>
                  <a:lnTo>
                    <a:pt x="4602173" y="3341596"/>
                  </a:lnTo>
                  <a:lnTo>
                    <a:pt x="3008271" y="3320331"/>
                  </a:lnTo>
                  <a:close/>
                </a:path>
              </a:pathLst>
            </a:custGeom>
            <a:solidFill>
              <a:srgbClr val="FFD966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737FDDE4-27C8-43CD-872C-02D07EE584C6}"/>
              </a:ext>
            </a:extLst>
          </p:cNvPr>
          <p:cNvGrpSpPr/>
          <p:nvPr/>
        </p:nvGrpSpPr>
        <p:grpSpPr>
          <a:xfrm>
            <a:off x="1615129" y="1080919"/>
            <a:ext cx="8888228" cy="3742436"/>
            <a:chOff x="2135372" y="2034651"/>
            <a:chExt cx="7921256" cy="2788703"/>
          </a:xfrm>
        </p:grpSpPr>
        <p:sp>
          <p:nvSpPr>
            <p:cNvPr id="4" name="椭圆 3">
              <a:extLst>
                <a:ext uri="{FF2B5EF4-FFF2-40B4-BE49-F238E27FC236}">
                  <a16:creationId xmlns:a16="http://schemas.microsoft.com/office/drawing/2014/main" id="{D3325788-7C45-4BD0-984B-7022144130D3}"/>
                </a:ext>
              </a:extLst>
            </p:cNvPr>
            <p:cNvSpPr/>
            <p:nvPr/>
          </p:nvSpPr>
          <p:spPr>
            <a:xfrm>
              <a:off x="2135372" y="2034651"/>
              <a:ext cx="7921256" cy="278870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10">
              <a:extLst>
                <a:ext uri="{FF2B5EF4-FFF2-40B4-BE49-F238E27FC236}">
                  <a16:creationId xmlns:a16="http://schemas.microsoft.com/office/drawing/2014/main" id="{6FA2588E-0144-4866-A5C0-CE41C7C9B2BD}"/>
                </a:ext>
              </a:extLst>
            </p:cNvPr>
            <p:cNvSpPr/>
            <p:nvPr/>
          </p:nvSpPr>
          <p:spPr>
            <a:xfrm>
              <a:off x="2642285" y="2222635"/>
              <a:ext cx="7083823" cy="241273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6D4E0BF9-6717-4C86-961C-9E38A5AAD332}"/>
                </a:ext>
              </a:extLst>
            </p:cNvPr>
            <p:cNvSpPr/>
            <p:nvPr/>
          </p:nvSpPr>
          <p:spPr>
            <a:xfrm>
              <a:off x="2793824" y="2232209"/>
              <a:ext cx="6695440" cy="2234323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5" name="星形: 四角 14">
            <a:extLst>
              <a:ext uri="{FF2B5EF4-FFF2-40B4-BE49-F238E27FC236}">
                <a16:creationId xmlns:a16="http://schemas.microsoft.com/office/drawing/2014/main" id="{63D81894-27FF-4286-ABBC-A977563F8876}"/>
              </a:ext>
            </a:extLst>
          </p:cNvPr>
          <p:cNvSpPr/>
          <p:nvPr/>
        </p:nvSpPr>
        <p:spPr>
          <a:xfrm>
            <a:off x="2793825" y="1153161"/>
            <a:ext cx="512903" cy="586487"/>
          </a:xfrm>
          <a:prstGeom prst="star4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星形: 四角 16">
            <a:extLst>
              <a:ext uri="{FF2B5EF4-FFF2-40B4-BE49-F238E27FC236}">
                <a16:creationId xmlns:a16="http://schemas.microsoft.com/office/drawing/2014/main" id="{E37C2D45-911A-43F8-819C-E59392F1AF68}"/>
              </a:ext>
            </a:extLst>
          </p:cNvPr>
          <p:cNvSpPr/>
          <p:nvPr/>
        </p:nvSpPr>
        <p:spPr>
          <a:xfrm>
            <a:off x="1494186" y="2823642"/>
            <a:ext cx="512903" cy="586487"/>
          </a:xfrm>
          <a:prstGeom prst="star4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星形: 四角 18">
            <a:extLst>
              <a:ext uri="{FF2B5EF4-FFF2-40B4-BE49-F238E27FC236}">
                <a16:creationId xmlns:a16="http://schemas.microsoft.com/office/drawing/2014/main" id="{26453E7C-5047-4C66-A453-EE03796A698C}"/>
              </a:ext>
            </a:extLst>
          </p:cNvPr>
          <p:cNvSpPr/>
          <p:nvPr/>
        </p:nvSpPr>
        <p:spPr>
          <a:xfrm>
            <a:off x="8781033" y="1546941"/>
            <a:ext cx="512903" cy="586487"/>
          </a:xfrm>
          <a:prstGeom prst="star4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星形: 四角 19">
            <a:extLst>
              <a:ext uri="{FF2B5EF4-FFF2-40B4-BE49-F238E27FC236}">
                <a16:creationId xmlns:a16="http://schemas.microsoft.com/office/drawing/2014/main" id="{6965871F-ABC2-4B34-8249-494A8E40990F}"/>
              </a:ext>
            </a:extLst>
          </p:cNvPr>
          <p:cNvSpPr/>
          <p:nvPr/>
        </p:nvSpPr>
        <p:spPr>
          <a:xfrm>
            <a:off x="10648507" y="3687630"/>
            <a:ext cx="512903" cy="586487"/>
          </a:xfrm>
          <a:prstGeom prst="star4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18" name="标题 1">
            <a:extLst>
              <a:ext uri="{FF2B5EF4-FFF2-40B4-BE49-F238E27FC236}">
                <a16:creationId xmlns:a16="http://schemas.microsoft.com/office/drawing/2014/main" id="{623F3996-F8B0-4AD2-91B6-5C2A155859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0682" y="1475915"/>
            <a:ext cx="7705510" cy="1772603"/>
          </a:xfrm>
        </p:spPr>
        <p:txBody>
          <a:bodyPr>
            <a:noAutofit/>
          </a:bodyPr>
          <a:lstStyle/>
          <a:p>
            <a:r>
              <a:rPr lang="en-US" altLang="zh-CN" sz="5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Learn to Be Flexible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48FD8840-02C6-4D47-B030-ADF4C8E75D7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9417" y="6040231"/>
            <a:ext cx="757880" cy="7420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图片 73">
            <a:extLst>
              <a:ext uri="{FF2B5EF4-FFF2-40B4-BE49-F238E27FC236}">
                <a16:creationId xmlns:a16="http://schemas.microsoft.com/office/drawing/2014/main" id="{CA58F20B-7952-43EC-B6F6-68DE5678919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6544" y="1190732"/>
            <a:ext cx="3319669" cy="2520000"/>
          </a:xfrm>
          <a:prstGeom prst="roundRect">
            <a:avLst>
              <a:gd name="adj" fmla="val 16667"/>
            </a:avLst>
          </a:prstGeom>
          <a:ln>
            <a:solidFill>
              <a:srgbClr val="EFD648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softRound"/>
            <a:contourClr>
              <a:srgbClr val="969696"/>
            </a:contourClr>
          </a:sp3d>
        </p:spPr>
      </p:pic>
      <p:pic>
        <p:nvPicPr>
          <p:cNvPr id="73" name="图片 72">
            <a:extLst>
              <a:ext uri="{FF2B5EF4-FFF2-40B4-BE49-F238E27FC236}">
                <a16:creationId xmlns:a16="http://schemas.microsoft.com/office/drawing/2014/main" id="{AFF0D04D-8784-453F-B45B-AFFB2AEC68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7536" y="1190732"/>
            <a:ext cx="3319669" cy="2520000"/>
          </a:xfrm>
          <a:prstGeom prst="roundRect">
            <a:avLst>
              <a:gd name="adj" fmla="val 16667"/>
            </a:avLst>
          </a:prstGeom>
          <a:ln>
            <a:solidFill>
              <a:srgbClr val="EFD648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softRound"/>
            <a:contourClr>
              <a:srgbClr val="969696"/>
            </a:contourClr>
          </a:sp3d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9E23A956-E1E2-4D75-9E23-5817A5FDAC2E}"/>
              </a:ext>
            </a:extLst>
          </p:cNvPr>
          <p:cNvGrpSpPr/>
          <p:nvPr/>
        </p:nvGrpSpPr>
        <p:grpSpPr>
          <a:xfrm>
            <a:off x="10790578" y="5717947"/>
            <a:ext cx="1507988" cy="1180769"/>
            <a:chOff x="10430544" y="-149160"/>
            <a:chExt cx="1987717" cy="1927285"/>
          </a:xfrm>
        </p:grpSpPr>
        <p:sp>
          <p:nvSpPr>
            <p:cNvPr id="24" name="星形: 四角 23">
              <a:extLst>
                <a:ext uri="{FF2B5EF4-FFF2-40B4-BE49-F238E27FC236}">
                  <a16:creationId xmlns:a16="http://schemas.microsoft.com/office/drawing/2014/main" id="{ED2780D2-F494-42B8-8013-69785AACB9CA}"/>
                </a:ext>
              </a:extLst>
            </p:cNvPr>
            <p:cNvSpPr/>
            <p:nvPr/>
          </p:nvSpPr>
          <p:spPr>
            <a:xfrm>
              <a:off x="11430234" y="110509"/>
              <a:ext cx="312343" cy="346430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星形: 四角 24">
              <a:extLst>
                <a:ext uri="{FF2B5EF4-FFF2-40B4-BE49-F238E27FC236}">
                  <a16:creationId xmlns:a16="http://schemas.microsoft.com/office/drawing/2014/main" id="{223E834E-4F48-4ACE-9F9A-5343EBDD2110}"/>
                </a:ext>
              </a:extLst>
            </p:cNvPr>
            <p:cNvSpPr/>
            <p:nvPr/>
          </p:nvSpPr>
          <p:spPr>
            <a:xfrm>
              <a:off x="10430544" y="364035"/>
              <a:ext cx="1449676" cy="1095883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星形: 四角 25">
              <a:extLst>
                <a:ext uri="{FF2B5EF4-FFF2-40B4-BE49-F238E27FC236}">
                  <a16:creationId xmlns:a16="http://schemas.microsoft.com/office/drawing/2014/main" id="{CECAF958-ACA7-407D-B368-5062F05F5629}"/>
                </a:ext>
              </a:extLst>
            </p:cNvPr>
            <p:cNvSpPr/>
            <p:nvPr/>
          </p:nvSpPr>
          <p:spPr>
            <a:xfrm>
              <a:off x="11486126" y="-149160"/>
              <a:ext cx="932135" cy="1256657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星形: 四角 26">
              <a:extLst>
                <a:ext uri="{FF2B5EF4-FFF2-40B4-BE49-F238E27FC236}">
                  <a16:creationId xmlns:a16="http://schemas.microsoft.com/office/drawing/2014/main" id="{2B1C7D50-280F-4B6A-9C20-22E41DDF4322}"/>
                </a:ext>
              </a:extLst>
            </p:cNvPr>
            <p:cNvSpPr/>
            <p:nvPr/>
          </p:nvSpPr>
          <p:spPr>
            <a:xfrm>
              <a:off x="11486126" y="1093230"/>
              <a:ext cx="512902" cy="586486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28" name="星形: 四角 27">
              <a:extLst>
                <a:ext uri="{FF2B5EF4-FFF2-40B4-BE49-F238E27FC236}">
                  <a16:creationId xmlns:a16="http://schemas.microsoft.com/office/drawing/2014/main" id="{1F571C73-4B86-4159-9A80-3F21EE82A996}"/>
                </a:ext>
              </a:extLst>
            </p:cNvPr>
            <p:cNvSpPr/>
            <p:nvPr/>
          </p:nvSpPr>
          <p:spPr>
            <a:xfrm>
              <a:off x="11052563" y="1479794"/>
              <a:ext cx="377672" cy="298331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2850EBEC-E195-4F17-9161-8598B876249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1769" y="0"/>
            <a:ext cx="3674702" cy="101393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BB8AC63-CE7D-4620-AD29-36A34B633A84}"/>
              </a:ext>
            </a:extLst>
          </p:cNvPr>
          <p:cNvSpPr txBox="1"/>
          <p:nvPr/>
        </p:nvSpPr>
        <p:spPr>
          <a:xfrm>
            <a:off x="49561" y="245358"/>
            <a:ext cx="3412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 Blocking Words</a:t>
            </a:r>
            <a:endParaRPr lang="zh-CN" altLang="en-US" sz="2800" dirty="0">
              <a:solidFill>
                <a:srgbClr val="DB6D5B"/>
              </a:solidFill>
              <a:latin typeface="Arial Black" panose="020B0A04020102020204" pitchFamily="34" charset="0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92" y="6089045"/>
            <a:ext cx="757880" cy="742028"/>
          </a:xfrm>
          <a:prstGeom prst="rect">
            <a:avLst/>
          </a:prstGeom>
        </p:spPr>
      </p:pic>
      <p:sp>
        <p:nvSpPr>
          <p:cNvPr id="72" name="TextBox 19">
            <a:extLst>
              <a:ext uri="{FF2B5EF4-FFF2-40B4-BE49-F238E27FC236}">
                <a16:creationId xmlns:a16="http://schemas.microsoft.com/office/drawing/2014/main" id="{31F23D5C-AF60-4B7A-84D8-23D1A2E2FCB7}"/>
              </a:ext>
            </a:extLst>
          </p:cNvPr>
          <p:cNvSpPr txBox="1"/>
          <p:nvPr/>
        </p:nvSpPr>
        <p:spPr>
          <a:xfrm>
            <a:off x="6573259" y="4301113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p</a:t>
            </a:r>
            <a:endParaRPr lang="en-US" altLang="zh-CN" sz="3400" b="1" dirty="0"/>
          </a:p>
        </p:txBody>
      </p:sp>
      <p:sp>
        <p:nvSpPr>
          <p:cNvPr id="77" name="TextBox 19">
            <a:extLst>
              <a:ext uri="{FF2B5EF4-FFF2-40B4-BE49-F238E27FC236}">
                <a16:creationId xmlns:a16="http://schemas.microsoft.com/office/drawing/2014/main" id="{16DA3093-6BC4-461D-866E-8CBB68B935D1}"/>
              </a:ext>
            </a:extLst>
          </p:cNvPr>
          <p:cNvSpPr txBox="1"/>
          <p:nvPr/>
        </p:nvSpPr>
        <p:spPr>
          <a:xfrm>
            <a:off x="7306863" y="4301113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u</a:t>
            </a:r>
            <a:endParaRPr lang="en-US" altLang="zh-CN" sz="3400" b="1" dirty="0"/>
          </a:p>
        </p:txBody>
      </p:sp>
      <p:cxnSp>
        <p:nvCxnSpPr>
          <p:cNvPr id="82" name="直接连接符 81">
            <a:extLst>
              <a:ext uri="{FF2B5EF4-FFF2-40B4-BE49-F238E27FC236}">
                <a16:creationId xmlns:a16="http://schemas.microsoft.com/office/drawing/2014/main" id="{4D4E1413-6FA2-460C-B42A-3C661A43E70C}"/>
              </a:ext>
            </a:extLst>
          </p:cNvPr>
          <p:cNvCxnSpPr>
            <a:cxnSpLocks/>
          </p:cNvCxnSpPr>
          <p:nvPr/>
        </p:nvCxnSpPr>
        <p:spPr>
          <a:xfrm flipH="1">
            <a:off x="6543583" y="5036602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82">
            <a:extLst>
              <a:ext uri="{FF2B5EF4-FFF2-40B4-BE49-F238E27FC236}">
                <a16:creationId xmlns:a16="http://schemas.microsoft.com/office/drawing/2014/main" id="{F388B6AE-5E38-408A-987F-4D92D0ACD6FB}"/>
              </a:ext>
            </a:extLst>
          </p:cNvPr>
          <p:cNvCxnSpPr>
            <a:cxnSpLocks/>
          </p:cNvCxnSpPr>
          <p:nvPr/>
        </p:nvCxnSpPr>
        <p:spPr>
          <a:xfrm flipH="1">
            <a:off x="7280361" y="5036602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19">
            <a:extLst>
              <a:ext uri="{FF2B5EF4-FFF2-40B4-BE49-F238E27FC236}">
                <a16:creationId xmlns:a16="http://schemas.microsoft.com/office/drawing/2014/main" id="{A9120430-BEE3-4940-BA40-B2983F2D3AC2}"/>
              </a:ext>
            </a:extLst>
          </p:cNvPr>
          <p:cNvSpPr txBox="1"/>
          <p:nvPr/>
        </p:nvSpPr>
        <p:spPr>
          <a:xfrm>
            <a:off x="8037133" y="4301113"/>
            <a:ext cx="518496" cy="615553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400" b="1" dirty="0"/>
              <a:t>z</a:t>
            </a:r>
          </a:p>
        </p:txBody>
      </p:sp>
      <p:cxnSp>
        <p:nvCxnSpPr>
          <p:cNvPr id="86" name="直接连接符 85">
            <a:extLst>
              <a:ext uri="{FF2B5EF4-FFF2-40B4-BE49-F238E27FC236}">
                <a16:creationId xmlns:a16="http://schemas.microsoft.com/office/drawing/2014/main" id="{D3DABDDF-C587-475F-B272-E95A91612516}"/>
              </a:ext>
            </a:extLst>
          </p:cNvPr>
          <p:cNvCxnSpPr>
            <a:cxnSpLocks/>
          </p:cNvCxnSpPr>
          <p:nvPr/>
        </p:nvCxnSpPr>
        <p:spPr>
          <a:xfrm flipH="1">
            <a:off x="8004450" y="5045199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19">
            <a:extLst>
              <a:ext uri="{FF2B5EF4-FFF2-40B4-BE49-F238E27FC236}">
                <a16:creationId xmlns:a16="http://schemas.microsoft.com/office/drawing/2014/main" id="{89E7302E-5AD7-42BC-AA76-F3C5A2F04FFE}"/>
              </a:ext>
            </a:extLst>
          </p:cNvPr>
          <p:cNvSpPr txBox="1"/>
          <p:nvPr/>
        </p:nvSpPr>
        <p:spPr>
          <a:xfrm>
            <a:off x="1956467" y="4301113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r</a:t>
            </a:r>
            <a:endParaRPr lang="en-US" altLang="zh-CN" sz="3400" b="1" dirty="0"/>
          </a:p>
        </p:txBody>
      </p:sp>
      <p:sp>
        <p:nvSpPr>
          <p:cNvPr id="96" name="TextBox 19">
            <a:extLst>
              <a:ext uri="{FF2B5EF4-FFF2-40B4-BE49-F238E27FC236}">
                <a16:creationId xmlns:a16="http://schemas.microsoft.com/office/drawing/2014/main" id="{9E89D2DA-DE90-4018-A369-E3C99C06E914}"/>
              </a:ext>
            </a:extLst>
          </p:cNvPr>
          <p:cNvSpPr txBox="1"/>
          <p:nvPr/>
        </p:nvSpPr>
        <p:spPr>
          <a:xfrm>
            <a:off x="2690069" y="4301113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e</a:t>
            </a:r>
            <a:endParaRPr lang="en-US" altLang="zh-CN" sz="3400" b="1" dirty="0"/>
          </a:p>
        </p:txBody>
      </p:sp>
      <p:cxnSp>
        <p:nvCxnSpPr>
          <p:cNvPr id="99" name="直接连接符 98">
            <a:extLst>
              <a:ext uri="{FF2B5EF4-FFF2-40B4-BE49-F238E27FC236}">
                <a16:creationId xmlns:a16="http://schemas.microsoft.com/office/drawing/2014/main" id="{98518514-2E9F-4D0F-836E-E18A92189D4E}"/>
              </a:ext>
            </a:extLst>
          </p:cNvPr>
          <p:cNvCxnSpPr>
            <a:cxnSpLocks/>
          </p:cNvCxnSpPr>
          <p:nvPr/>
        </p:nvCxnSpPr>
        <p:spPr>
          <a:xfrm flipH="1">
            <a:off x="1914083" y="5036602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接连接符 99">
            <a:extLst>
              <a:ext uri="{FF2B5EF4-FFF2-40B4-BE49-F238E27FC236}">
                <a16:creationId xmlns:a16="http://schemas.microsoft.com/office/drawing/2014/main" id="{9FF2B262-9D64-4C41-8DBF-E667E6D53990}"/>
              </a:ext>
            </a:extLst>
          </p:cNvPr>
          <p:cNvCxnSpPr>
            <a:cxnSpLocks/>
          </p:cNvCxnSpPr>
          <p:nvPr/>
        </p:nvCxnSpPr>
        <p:spPr>
          <a:xfrm flipH="1">
            <a:off x="2650862" y="5036602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19">
            <a:extLst>
              <a:ext uri="{FF2B5EF4-FFF2-40B4-BE49-F238E27FC236}">
                <a16:creationId xmlns:a16="http://schemas.microsoft.com/office/drawing/2014/main" id="{86A89D05-B214-4FC2-8A2F-BC67D320B033}"/>
              </a:ext>
            </a:extLst>
          </p:cNvPr>
          <p:cNvSpPr txBox="1"/>
          <p:nvPr/>
        </p:nvSpPr>
        <p:spPr>
          <a:xfrm>
            <a:off x="3425978" y="4307915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a</a:t>
            </a:r>
            <a:endParaRPr lang="en-US" altLang="zh-CN" sz="3400" b="1" dirty="0"/>
          </a:p>
        </p:txBody>
      </p:sp>
      <p:sp>
        <p:nvSpPr>
          <p:cNvPr id="33" name="TextBox 19">
            <a:extLst>
              <a:ext uri="{FF2B5EF4-FFF2-40B4-BE49-F238E27FC236}">
                <a16:creationId xmlns:a16="http://schemas.microsoft.com/office/drawing/2014/main" id="{9005D330-523B-447F-9C0F-3730481E2910}"/>
              </a:ext>
            </a:extLst>
          </p:cNvPr>
          <p:cNvSpPr txBox="1"/>
          <p:nvPr/>
        </p:nvSpPr>
        <p:spPr>
          <a:xfrm>
            <a:off x="4159580" y="4307915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c</a:t>
            </a:r>
            <a:endParaRPr lang="en-US" altLang="zh-CN" sz="3400" b="1" dirty="0"/>
          </a:p>
        </p:txBody>
      </p: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30D71D6B-2B36-4EA3-9532-50025DB91567}"/>
              </a:ext>
            </a:extLst>
          </p:cNvPr>
          <p:cNvCxnSpPr>
            <a:cxnSpLocks/>
          </p:cNvCxnSpPr>
          <p:nvPr/>
        </p:nvCxnSpPr>
        <p:spPr>
          <a:xfrm flipH="1">
            <a:off x="3383594" y="5043404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411D090A-8152-4CA5-8EBA-8CB10CECF8F8}"/>
              </a:ext>
            </a:extLst>
          </p:cNvPr>
          <p:cNvCxnSpPr>
            <a:cxnSpLocks/>
          </p:cNvCxnSpPr>
          <p:nvPr/>
        </p:nvCxnSpPr>
        <p:spPr>
          <a:xfrm flipH="1">
            <a:off x="4120373" y="5043404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19">
            <a:extLst>
              <a:ext uri="{FF2B5EF4-FFF2-40B4-BE49-F238E27FC236}">
                <a16:creationId xmlns:a16="http://schemas.microsoft.com/office/drawing/2014/main" id="{7E36720F-E944-46E0-8749-38C9F4B44CE3}"/>
              </a:ext>
            </a:extLst>
          </p:cNvPr>
          <p:cNvSpPr txBox="1"/>
          <p:nvPr/>
        </p:nvSpPr>
        <p:spPr>
          <a:xfrm>
            <a:off x="4893182" y="4307915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h</a:t>
            </a:r>
            <a:endParaRPr lang="en-US" altLang="zh-CN" sz="3400" b="1" dirty="0"/>
          </a:p>
        </p:txBody>
      </p: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05FC7CB8-3CF8-417E-8D85-92D655A264C6}"/>
              </a:ext>
            </a:extLst>
          </p:cNvPr>
          <p:cNvCxnSpPr>
            <a:cxnSpLocks/>
          </p:cNvCxnSpPr>
          <p:nvPr/>
        </p:nvCxnSpPr>
        <p:spPr>
          <a:xfrm flipH="1">
            <a:off x="4853975" y="5043404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9">
            <a:extLst>
              <a:ext uri="{FF2B5EF4-FFF2-40B4-BE49-F238E27FC236}">
                <a16:creationId xmlns:a16="http://schemas.microsoft.com/office/drawing/2014/main" id="{8F8B42C6-C20E-486B-B971-C6B59E9316CB}"/>
              </a:ext>
            </a:extLst>
          </p:cNvPr>
          <p:cNvSpPr txBox="1"/>
          <p:nvPr/>
        </p:nvSpPr>
        <p:spPr>
          <a:xfrm>
            <a:off x="8767403" y="4301113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z</a:t>
            </a:r>
            <a:endParaRPr lang="en-US" altLang="zh-CN" sz="3400" b="1" dirty="0"/>
          </a:p>
        </p:txBody>
      </p:sp>
      <p:sp>
        <p:nvSpPr>
          <p:cNvPr id="39" name="TextBox 19">
            <a:extLst>
              <a:ext uri="{FF2B5EF4-FFF2-40B4-BE49-F238E27FC236}">
                <a16:creationId xmlns:a16="http://schemas.microsoft.com/office/drawing/2014/main" id="{70EEEF31-D0B6-4ADE-8D52-F10CEF6984E2}"/>
              </a:ext>
            </a:extLst>
          </p:cNvPr>
          <p:cNvSpPr txBox="1"/>
          <p:nvPr/>
        </p:nvSpPr>
        <p:spPr>
          <a:xfrm>
            <a:off x="9501007" y="4301113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l</a:t>
            </a:r>
            <a:endParaRPr lang="en-US" altLang="zh-CN" sz="3400" b="1" dirty="0"/>
          </a:p>
        </p:txBody>
      </p: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8E24F96D-51F9-4DC8-A798-6040C09193C9}"/>
              </a:ext>
            </a:extLst>
          </p:cNvPr>
          <p:cNvCxnSpPr>
            <a:cxnSpLocks/>
          </p:cNvCxnSpPr>
          <p:nvPr/>
        </p:nvCxnSpPr>
        <p:spPr>
          <a:xfrm flipH="1">
            <a:off x="8737727" y="5036602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7A0FD5DC-5240-4405-B97E-3E0C5AB272CC}"/>
              </a:ext>
            </a:extLst>
          </p:cNvPr>
          <p:cNvCxnSpPr>
            <a:cxnSpLocks/>
          </p:cNvCxnSpPr>
          <p:nvPr/>
        </p:nvCxnSpPr>
        <p:spPr>
          <a:xfrm flipH="1">
            <a:off x="9474505" y="5036602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19">
            <a:extLst>
              <a:ext uri="{FF2B5EF4-FFF2-40B4-BE49-F238E27FC236}">
                <a16:creationId xmlns:a16="http://schemas.microsoft.com/office/drawing/2014/main" id="{5F6F558A-BD75-4051-95B4-0FB6F97F2D9A}"/>
              </a:ext>
            </a:extLst>
          </p:cNvPr>
          <p:cNvSpPr txBox="1"/>
          <p:nvPr/>
        </p:nvSpPr>
        <p:spPr>
          <a:xfrm>
            <a:off x="10231277" y="4301113"/>
            <a:ext cx="518496" cy="615553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400" b="1" dirty="0"/>
              <a:t>e</a:t>
            </a:r>
          </a:p>
        </p:txBody>
      </p: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F6F5CC88-31C5-4D5F-BB7C-05B4B296A95B}"/>
              </a:ext>
            </a:extLst>
          </p:cNvPr>
          <p:cNvCxnSpPr>
            <a:cxnSpLocks/>
          </p:cNvCxnSpPr>
          <p:nvPr/>
        </p:nvCxnSpPr>
        <p:spPr>
          <a:xfrm flipH="1">
            <a:off x="10198594" y="5045199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19">
            <a:extLst>
              <a:ext uri="{FF2B5EF4-FFF2-40B4-BE49-F238E27FC236}">
                <a16:creationId xmlns:a16="http://schemas.microsoft.com/office/drawing/2014/main" id="{E8F16BC8-93B4-4CB2-9ED1-E78312C61B1A}"/>
              </a:ext>
            </a:extLst>
          </p:cNvPr>
          <p:cNvSpPr txBox="1"/>
          <p:nvPr/>
        </p:nvSpPr>
        <p:spPr>
          <a:xfrm>
            <a:off x="10961547" y="4288622"/>
            <a:ext cx="518496" cy="615553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400" b="1" dirty="0"/>
              <a:t>d</a:t>
            </a:r>
          </a:p>
        </p:txBody>
      </p: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0CD241D7-3B8E-4FC4-AB5B-970213B5EE81}"/>
              </a:ext>
            </a:extLst>
          </p:cNvPr>
          <p:cNvCxnSpPr>
            <a:cxnSpLocks/>
          </p:cNvCxnSpPr>
          <p:nvPr/>
        </p:nvCxnSpPr>
        <p:spPr>
          <a:xfrm flipH="1">
            <a:off x="10928864" y="5032708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068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2" grpId="1" animBg="1"/>
      <p:bldP spid="77" grpId="0" animBg="1"/>
      <p:bldP spid="77" grpId="1" animBg="1"/>
      <p:bldP spid="85" grpId="0" animBg="1"/>
      <p:bldP spid="85" grpId="1" animBg="1"/>
      <p:bldP spid="94" grpId="0" animBg="1"/>
      <p:bldP spid="94" grpId="1" animBg="1"/>
      <p:bldP spid="96" grpId="0" animBg="1"/>
      <p:bldP spid="96" grpId="1" animBg="1"/>
      <p:bldP spid="32" grpId="0" animBg="1"/>
      <p:bldP spid="32" grpId="1" animBg="1"/>
      <p:bldP spid="33" grpId="0" animBg="1"/>
      <p:bldP spid="33" grpId="1" animBg="1"/>
      <p:bldP spid="36" grpId="0" animBg="1"/>
      <p:bldP spid="36" grpId="1" animBg="1"/>
      <p:bldP spid="38" grpId="0" animBg="1"/>
      <p:bldP spid="38" grpId="1" animBg="1"/>
      <p:bldP spid="39" grpId="0" animBg="1"/>
      <p:bldP spid="39" grpId="1" animBg="1"/>
      <p:bldP spid="42" grpId="0" animBg="1"/>
      <p:bldP spid="42" grpId="1" animBg="1"/>
      <p:bldP spid="44" grpId="0" animBg="1"/>
      <p:bldP spid="4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6918897-54C4-ABFE-1A05-B745C5DAA1E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07531"/>
            <a:ext cx="1991225" cy="2633465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5501FA2-3E42-579A-A7D9-AECC2DB7B95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3669" y="1707530"/>
            <a:ext cx="1991225" cy="2633465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AD33AE2-4DB4-F0E4-024E-329D6CE4177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3619" y="1707531"/>
            <a:ext cx="1991225" cy="2633465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067393C-37F3-7BDB-3985-5F44C2AAACA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7988" y="1707530"/>
            <a:ext cx="1991225" cy="2633465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72A20F8-D07C-C0B8-34D3-94AC53FA2B6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55721" y="1707531"/>
            <a:ext cx="1991225" cy="2633465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75D3D46-E690-6029-1861-631CDFED861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81525" y="1707529"/>
            <a:ext cx="1991225" cy="2633465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sp>
        <p:nvSpPr>
          <p:cNvPr id="14" name="内容占位符 2">
            <a:extLst>
              <a:ext uri="{FF2B5EF4-FFF2-40B4-BE49-F238E27FC236}">
                <a16:creationId xmlns:a16="http://schemas.microsoft.com/office/drawing/2014/main" id="{6452AD87-3333-A8EC-FFC8-C0006D3E3EF2}"/>
              </a:ext>
            </a:extLst>
          </p:cNvPr>
          <p:cNvSpPr txBox="1"/>
          <p:nvPr/>
        </p:nvSpPr>
        <p:spPr>
          <a:xfrm>
            <a:off x="3933948" y="281892"/>
            <a:ext cx="5072891" cy="399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000" dirty="0"/>
              <a:t>Put the pictures in the correct order.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5B836583-EA82-3988-8763-132BB5C97D2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75" t="21329" r="63994" b="55246"/>
          <a:stretch/>
        </p:blipFill>
        <p:spPr>
          <a:xfrm>
            <a:off x="-81769" y="0"/>
            <a:ext cx="3674702" cy="1013937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CCD739DB-FB8C-C0FE-E8A4-4E9F3EDE87F9}"/>
              </a:ext>
            </a:extLst>
          </p:cNvPr>
          <p:cNvSpPr txBox="1"/>
          <p:nvPr/>
        </p:nvSpPr>
        <p:spPr>
          <a:xfrm>
            <a:off x="49561" y="245358"/>
            <a:ext cx="3412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   First Reading</a:t>
            </a:r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92690EA2-E058-C361-94C3-FE592914B6A9}"/>
              </a:ext>
            </a:extLst>
          </p:cNvPr>
          <p:cNvSpPr/>
          <p:nvPr/>
        </p:nvSpPr>
        <p:spPr>
          <a:xfrm>
            <a:off x="668999" y="4713382"/>
            <a:ext cx="720000" cy="72000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6000" dirty="0"/>
              <a:t>5</a:t>
            </a:r>
            <a:endParaRPr lang="zh-CN" altLang="en-US" sz="6000" dirty="0"/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F972BADA-877C-09A0-25C9-FE5DB38281F9}"/>
              </a:ext>
            </a:extLst>
          </p:cNvPr>
          <p:cNvSpPr/>
          <p:nvPr/>
        </p:nvSpPr>
        <p:spPr>
          <a:xfrm>
            <a:off x="2714120" y="4713382"/>
            <a:ext cx="720000" cy="72000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6000" dirty="0"/>
              <a:t>1</a:t>
            </a:r>
            <a:endParaRPr lang="zh-CN" altLang="en-US" sz="6000" dirty="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7849C0CD-1FB2-B91B-6A9C-2A9CAA2C4BCA}"/>
              </a:ext>
            </a:extLst>
          </p:cNvPr>
          <p:cNvSpPr/>
          <p:nvPr/>
        </p:nvSpPr>
        <p:spPr>
          <a:xfrm>
            <a:off x="10803002" y="4790471"/>
            <a:ext cx="720000" cy="72000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6000" dirty="0"/>
              <a:t>6</a:t>
            </a:r>
            <a:endParaRPr lang="zh-CN" altLang="en-US" sz="6000" dirty="0"/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3D2C127A-298B-E6C9-9595-8BFAA3753663}"/>
              </a:ext>
            </a:extLst>
          </p:cNvPr>
          <p:cNvSpPr/>
          <p:nvPr/>
        </p:nvSpPr>
        <p:spPr>
          <a:xfrm>
            <a:off x="4667639" y="4617130"/>
            <a:ext cx="720000" cy="72000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6000" dirty="0"/>
              <a:t>3</a:t>
            </a:r>
            <a:endParaRPr lang="zh-CN" altLang="en-US" sz="6000" dirty="0"/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5DFB3A88-5B04-D7F4-4CBB-2F16BCA305CA}"/>
              </a:ext>
            </a:extLst>
          </p:cNvPr>
          <p:cNvSpPr/>
          <p:nvPr/>
        </p:nvSpPr>
        <p:spPr>
          <a:xfrm>
            <a:off x="6804362" y="4724745"/>
            <a:ext cx="720000" cy="72000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6000" dirty="0"/>
              <a:t>2</a:t>
            </a:r>
            <a:endParaRPr lang="zh-CN" altLang="en-US" sz="6000" dirty="0"/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876CCFFF-98D3-0B6D-EFE6-654CB62BDFD3}"/>
              </a:ext>
            </a:extLst>
          </p:cNvPr>
          <p:cNvSpPr/>
          <p:nvPr/>
        </p:nvSpPr>
        <p:spPr>
          <a:xfrm>
            <a:off x="8923018" y="4724745"/>
            <a:ext cx="720000" cy="72000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6000" dirty="0"/>
              <a:t>4</a:t>
            </a:r>
            <a:endParaRPr lang="zh-CN" altLang="en-US" sz="6000" dirty="0"/>
          </a:p>
        </p:txBody>
      </p:sp>
      <p:pic>
        <p:nvPicPr>
          <p:cNvPr id="23" name="The sword in the water">
            <a:hlinkClick r:id="" action="ppaction://media"/>
            <a:extLst>
              <a:ext uri="{FF2B5EF4-FFF2-40B4-BE49-F238E27FC236}">
                <a16:creationId xmlns:a16="http://schemas.microsoft.com/office/drawing/2014/main" id="{4794774C-A688-79B1-6CF2-2B0779A4FB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897695" y="951120"/>
            <a:ext cx="745323" cy="74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81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60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10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>
            <a:extLst>
              <a:ext uri="{FF2B5EF4-FFF2-40B4-BE49-F238E27FC236}">
                <a16:creationId xmlns:a16="http://schemas.microsoft.com/office/drawing/2014/main" id="{4C9C9C15-D33C-6FE9-0A78-E623665AA0BF}"/>
              </a:ext>
            </a:extLst>
          </p:cNvPr>
          <p:cNvSpPr txBox="1"/>
          <p:nvPr/>
        </p:nvSpPr>
        <p:spPr>
          <a:xfrm>
            <a:off x="49561" y="245358"/>
            <a:ext cx="3412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BF3C14D-A0C3-EDE6-302D-3D40BB2DDC83}"/>
              </a:ext>
            </a:extLst>
          </p:cNvPr>
          <p:cNvSpPr/>
          <p:nvPr/>
        </p:nvSpPr>
        <p:spPr>
          <a:xfrm>
            <a:off x="3732133" y="986484"/>
            <a:ext cx="8357198" cy="572820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F250331-1F57-39C0-3A8E-F475C901493F}"/>
              </a:ext>
            </a:extLst>
          </p:cNvPr>
          <p:cNvSpPr/>
          <p:nvPr/>
        </p:nvSpPr>
        <p:spPr>
          <a:xfrm>
            <a:off x="224319" y="955706"/>
            <a:ext cx="3414405" cy="57327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EC917B47-40DD-D4F2-8616-116B87DC1564}"/>
              </a:ext>
            </a:extLst>
          </p:cNvPr>
          <p:cNvSpPr txBox="1"/>
          <p:nvPr/>
        </p:nvSpPr>
        <p:spPr>
          <a:xfrm>
            <a:off x="209764" y="1318042"/>
            <a:ext cx="3958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Setting:</a:t>
            </a:r>
          </a:p>
          <a:p>
            <a:r>
              <a:rPr lang="en-US" altLang="zh-CN" b="1" dirty="0">
                <a:solidFill>
                  <a:srgbClr val="00B0F0"/>
                </a:solidFill>
                <a:sym typeface="Wingdings" panose="05000000000000000000" pitchFamily="2" charset="2"/>
              </a:rPr>
              <a:t>(Where does the story happen?)</a:t>
            </a:r>
            <a:endParaRPr lang="zh-CN" altLang="en-US" b="1" dirty="0">
              <a:solidFill>
                <a:srgbClr val="00B0F0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91E58D5C-607C-3704-519A-F6A033A80563}"/>
              </a:ext>
            </a:extLst>
          </p:cNvPr>
          <p:cNvSpPr txBox="1"/>
          <p:nvPr/>
        </p:nvSpPr>
        <p:spPr>
          <a:xfrm>
            <a:off x="240055" y="4018017"/>
            <a:ext cx="399835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Main Character: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  <a:sym typeface="Wingdings" panose="05000000000000000000" pitchFamily="2" charset="2"/>
              </a:rPr>
              <a:t>(Who is in the story)</a:t>
            </a:r>
            <a:endParaRPr kumimoji="0" lang="zh-CN" altLang="en-US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  <a:p>
            <a:endParaRPr lang="zh-CN" altLang="en-US" sz="2800" b="1" dirty="0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5EB40A3A-A965-032F-60C1-5FBD79FB2A35}"/>
              </a:ext>
            </a:extLst>
          </p:cNvPr>
          <p:cNvCxnSpPr>
            <a:cxnSpLocks/>
            <a:stCxn id="14" idx="1"/>
            <a:endCxn id="14" idx="3"/>
          </p:cNvCxnSpPr>
          <p:nvPr/>
        </p:nvCxnSpPr>
        <p:spPr>
          <a:xfrm>
            <a:off x="224319" y="3822091"/>
            <a:ext cx="341440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D503DAD8-1645-CCB6-4557-BC9A2976F4D0}"/>
              </a:ext>
            </a:extLst>
          </p:cNvPr>
          <p:cNvSpPr txBox="1"/>
          <p:nvPr/>
        </p:nvSpPr>
        <p:spPr>
          <a:xfrm>
            <a:off x="3747655" y="973840"/>
            <a:ext cx="8338263" cy="4462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CN" sz="2300" b="1" dirty="0"/>
              <a:t>Beginning</a:t>
            </a:r>
            <a:r>
              <a:rPr lang="en-US" altLang="zh-CN" sz="2300" b="1" dirty="0">
                <a:sym typeface="Wingdings" panose="05000000000000000000" pitchFamily="2" charset="2"/>
              </a:rPr>
              <a:t>:</a:t>
            </a:r>
            <a:endParaRPr lang="zh-CN" altLang="en-US" sz="2300" b="1" dirty="0">
              <a:solidFill>
                <a:srgbClr val="00B0F0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CFDE9C2-DB42-38E6-2439-B12FCE8BE52C}"/>
              </a:ext>
            </a:extLst>
          </p:cNvPr>
          <p:cNvSpPr txBox="1"/>
          <p:nvPr/>
        </p:nvSpPr>
        <p:spPr>
          <a:xfrm>
            <a:off x="3739629" y="2926640"/>
            <a:ext cx="8346290" cy="4462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CN" sz="2300" b="1" dirty="0"/>
              <a:t>Middle</a:t>
            </a:r>
            <a:r>
              <a:rPr lang="en-US" altLang="zh-CN" sz="2300" b="1" dirty="0">
                <a:sym typeface="Wingdings" panose="05000000000000000000" pitchFamily="2" charset="2"/>
              </a:rPr>
              <a:t>:</a:t>
            </a:r>
            <a:endParaRPr lang="zh-CN" altLang="en-US" sz="2300" b="1" dirty="0">
              <a:solidFill>
                <a:srgbClr val="00B0F0"/>
              </a:solidFill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05A96A69-E896-AAB2-1A40-9E9A586220D9}"/>
              </a:ext>
            </a:extLst>
          </p:cNvPr>
          <p:cNvSpPr txBox="1"/>
          <p:nvPr/>
        </p:nvSpPr>
        <p:spPr>
          <a:xfrm>
            <a:off x="3743041" y="4682273"/>
            <a:ext cx="8346290" cy="4462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CN" sz="2300" b="1" dirty="0">
                <a:sym typeface="Wingdings" panose="05000000000000000000" pitchFamily="2" charset="2"/>
              </a:rPr>
              <a:t>Ending:</a:t>
            </a:r>
            <a:endParaRPr lang="zh-CN" altLang="en-US" sz="2300" b="1" dirty="0">
              <a:solidFill>
                <a:srgbClr val="00B0F0"/>
              </a:solidFill>
            </a:endParaRPr>
          </a:p>
        </p:txBody>
      </p: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B4026E30-48A2-8102-AC85-A5C5C597D40C}"/>
              </a:ext>
            </a:extLst>
          </p:cNvPr>
          <p:cNvCxnSpPr>
            <a:cxnSpLocks/>
          </p:cNvCxnSpPr>
          <p:nvPr/>
        </p:nvCxnSpPr>
        <p:spPr>
          <a:xfrm>
            <a:off x="3747656" y="2939020"/>
            <a:ext cx="7761795" cy="0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31DD667C-ED57-CEFB-1113-CA72B80C2E7A}"/>
              </a:ext>
            </a:extLst>
          </p:cNvPr>
          <p:cNvCxnSpPr>
            <a:cxnSpLocks/>
          </p:cNvCxnSpPr>
          <p:nvPr/>
        </p:nvCxnSpPr>
        <p:spPr>
          <a:xfrm>
            <a:off x="3877856" y="4716334"/>
            <a:ext cx="8211475" cy="0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>
            <a:extLst>
              <a:ext uri="{FF2B5EF4-FFF2-40B4-BE49-F238E27FC236}">
                <a16:creationId xmlns:a16="http://schemas.microsoft.com/office/drawing/2014/main" id="{2FD48D9A-55CD-267B-1595-D30BEC5457DA}"/>
              </a:ext>
            </a:extLst>
          </p:cNvPr>
          <p:cNvSpPr txBox="1"/>
          <p:nvPr/>
        </p:nvSpPr>
        <p:spPr>
          <a:xfrm>
            <a:off x="3837382" y="1553854"/>
            <a:ext cx="83750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+mn-ea"/>
              </a:rPr>
              <a:t>A</a:t>
            </a:r>
            <a:r>
              <a:rPr lang="zh-CN" altLang="en-US" sz="2000" dirty="0">
                <a:latin typeface="+mn-ea"/>
              </a:rPr>
              <a:t> </a:t>
            </a:r>
            <a:r>
              <a:rPr lang="en-US" altLang="zh-CN" sz="2000" dirty="0">
                <a:latin typeface="+mn-ea"/>
              </a:rPr>
              <a:t>man wanted to  </a:t>
            </a:r>
            <a:r>
              <a:rPr lang="en-US" altLang="zh-CN" sz="2000" u="sng" dirty="0">
                <a:latin typeface="+mn-ea"/>
              </a:rPr>
              <a:t>                      </a:t>
            </a:r>
            <a:r>
              <a:rPr lang="en-US" altLang="zh-CN" sz="2000" dirty="0">
                <a:latin typeface="+mn-ea"/>
              </a:rPr>
              <a:t>.     He needed to  </a:t>
            </a:r>
            <a:r>
              <a:rPr lang="en-US" altLang="zh-CN" sz="2000" u="sng" dirty="0">
                <a:latin typeface="+mn-ea"/>
              </a:rPr>
              <a:t>                              </a:t>
            </a:r>
            <a:r>
              <a:rPr lang="en-US" altLang="zh-CN" sz="2000" dirty="0">
                <a:latin typeface="+mn-ea"/>
              </a:rPr>
              <a:t> .     </a:t>
            </a:r>
          </a:p>
          <a:p>
            <a:r>
              <a:rPr lang="en-US" altLang="zh-CN" sz="2000" dirty="0">
                <a:latin typeface="+mn-ea"/>
              </a:rPr>
              <a:t>He got on </a:t>
            </a:r>
            <a:r>
              <a:rPr lang="en-US" altLang="zh-CN" sz="2000" u="sng" dirty="0">
                <a:latin typeface="+mn-ea"/>
              </a:rPr>
              <a:t>                    </a:t>
            </a:r>
            <a:r>
              <a:rPr lang="en-US" altLang="zh-CN" sz="2000" dirty="0">
                <a:latin typeface="+mn-ea"/>
              </a:rPr>
              <a:t>.  </a:t>
            </a:r>
            <a:r>
              <a:rPr lang="en-US" altLang="zh-CN" sz="2000" b="1" dirty="0">
                <a:latin typeface="+mn-ea"/>
              </a:rPr>
              <a:t>Suddenly</a:t>
            </a:r>
            <a:r>
              <a:rPr lang="zh-CN" altLang="en-US" sz="1400" dirty="0">
                <a:solidFill>
                  <a:srgbClr val="00B0F0"/>
                </a:solidFill>
                <a:latin typeface="+mn-ea"/>
              </a:rPr>
              <a:t>突然</a:t>
            </a:r>
            <a:r>
              <a:rPr lang="en-US" altLang="zh-CN" sz="2000" dirty="0">
                <a:latin typeface="+mn-ea"/>
              </a:rPr>
              <a:t> a  </a:t>
            </a:r>
            <a:r>
              <a:rPr lang="en-US" altLang="zh-CN" sz="2000" u="sng" dirty="0">
                <a:latin typeface="+mn-ea"/>
              </a:rPr>
              <a:t>         </a:t>
            </a:r>
            <a:r>
              <a:rPr lang="en-US" altLang="zh-CN" sz="2000" dirty="0">
                <a:latin typeface="+mn-ea"/>
              </a:rPr>
              <a:t> came. </a:t>
            </a:r>
          </a:p>
          <a:p>
            <a:r>
              <a:rPr lang="en-US" altLang="zh-CN" sz="2000" dirty="0">
                <a:latin typeface="+mn-ea"/>
              </a:rPr>
              <a:t>The boat </a:t>
            </a:r>
            <a:r>
              <a:rPr lang="en-US" altLang="zh-CN" sz="2000" dirty="0"/>
              <a:t> </a:t>
            </a:r>
            <a:r>
              <a:rPr lang="en-US" altLang="zh-CN" sz="2000" u="sng" dirty="0"/>
              <a:t>                  </a:t>
            </a:r>
            <a:r>
              <a:rPr lang="en-US" altLang="zh-CN" sz="2000" dirty="0"/>
              <a:t>from left to right. </a:t>
            </a:r>
          </a:p>
          <a:p>
            <a:r>
              <a:rPr lang="en-US" altLang="zh-CN" sz="2000" dirty="0"/>
              <a:t>People on the boat </a:t>
            </a:r>
            <a:r>
              <a:rPr lang="en-US" altLang="zh-CN" sz="2000" u="sng" dirty="0"/>
              <a:t>                         </a:t>
            </a:r>
            <a:r>
              <a:rPr lang="en-US" altLang="zh-CN" sz="2000" dirty="0"/>
              <a:t> , too. His </a:t>
            </a:r>
            <a:r>
              <a:rPr lang="en-US" altLang="zh-CN" sz="2000" u="sng" dirty="0"/>
              <a:t>            </a:t>
            </a:r>
            <a:r>
              <a:rPr lang="en-US" altLang="zh-CN" sz="2000" dirty="0"/>
              <a:t> fell into the water. </a:t>
            </a:r>
            <a:endParaRPr lang="zh-CN" altLang="en-US" sz="2000" dirty="0">
              <a:latin typeface="+mn-ea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A31620EF-2C5A-0062-9F64-A6D1E30DDF3E}"/>
              </a:ext>
            </a:extLst>
          </p:cNvPr>
          <p:cNvSpPr txBox="1"/>
          <p:nvPr/>
        </p:nvSpPr>
        <p:spPr>
          <a:xfrm>
            <a:off x="3907326" y="3363132"/>
            <a:ext cx="80603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He didn’t  </a:t>
            </a:r>
            <a:r>
              <a:rPr lang="en-US" altLang="zh-CN" sz="2000" u="sng" dirty="0"/>
              <a:t>           </a:t>
            </a:r>
            <a:r>
              <a:rPr lang="en-US" altLang="zh-CN" sz="2000" dirty="0"/>
              <a:t> the boat. He didn’t </a:t>
            </a:r>
            <a:r>
              <a:rPr lang="en-US" altLang="zh-CN" sz="2000" u="sng" dirty="0"/>
              <a:t>                    </a:t>
            </a:r>
            <a:r>
              <a:rPr lang="en-US" altLang="zh-CN" sz="2000" dirty="0"/>
              <a:t>  </a:t>
            </a:r>
            <a:r>
              <a:rPr lang="en-US" altLang="zh-CN" sz="2000" b="1" dirty="0"/>
              <a:t>at once</a:t>
            </a:r>
            <a:r>
              <a:rPr lang="zh-CN" altLang="en-US" sz="1400" dirty="0">
                <a:solidFill>
                  <a:srgbClr val="00B0F0"/>
                </a:solidFill>
                <a:latin typeface="+mn-ea"/>
              </a:rPr>
              <a:t>立刻</a:t>
            </a:r>
            <a:r>
              <a:rPr lang="en-US" altLang="zh-CN" sz="2000" dirty="0"/>
              <a:t>. </a:t>
            </a:r>
          </a:p>
          <a:p>
            <a:r>
              <a:rPr lang="en-US" altLang="zh-CN" sz="2000" dirty="0"/>
              <a:t>He </a:t>
            </a:r>
            <a:r>
              <a:rPr lang="en-US" altLang="zh-CN" sz="2000" u="sng" dirty="0"/>
              <a:t>                      </a:t>
            </a:r>
            <a:r>
              <a:rPr lang="en-US" altLang="zh-CN" sz="2000" dirty="0"/>
              <a:t> on the side of the boat </a:t>
            </a:r>
            <a:r>
              <a:rPr lang="en-US" altLang="zh-CN" sz="2000" b="1" dirty="0"/>
              <a:t>with</a:t>
            </a:r>
            <a:r>
              <a:rPr lang="zh-CN" altLang="en-US" sz="1400" dirty="0">
                <a:solidFill>
                  <a:srgbClr val="00B0F0"/>
                </a:solidFill>
                <a:latin typeface="+mn-ea"/>
              </a:rPr>
              <a:t>用</a:t>
            </a:r>
            <a:r>
              <a:rPr lang="en-US" altLang="zh-CN" sz="2000" dirty="0"/>
              <a:t> </a:t>
            </a:r>
            <a:r>
              <a:rPr lang="en-US" altLang="zh-CN" sz="2000" u="sng" dirty="0"/>
              <a:t>                       </a:t>
            </a:r>
            <a:r>
              <a:rPr lang="en-US" altLang="zh-CN" sz="2000" dirty="0"/>
              <a:t> .</a:t>
            </a:r>
          </a:p>
          <a:p>
            <a:r>
              <a:rPr lang="en-US" altLang="zh-CN" sz="2000" dirty="0"/>
              <a:t>He</a:t>
            </a:r>
            <a:r>
              <a:rPr lang="zh-CN" altLang="en-US" sz="2000" dirty="0"/>
              <a:t> </a:t>
            </a:r>
            <a:r>
              <a:rPr lang="zh-CN" altLang="en-US" sz="2000" u="sng" dirty="0"/>
              <a:t>                 </a:t>
            </a:r>
            <a:r>
              <a:rPr lang="en-US" altLang="zh-CN" sz="2000" dirty="0"/>
              <a:t>worried. Because he thought</a:t>
            </a:r>
            <a:r>
              <a:rPr lang="zh-CN" altLang="en-US" sz="1400" dirty="0">
                <a:solidFill>
                  <a:srgbClr val="00B0F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认为 </a:t>
            </a:r>
            <a:r>
              <a:rPr lang="en-US" altLang="zh-CN" sz="2000" dirty="0"/>
              <a:t>his sword will be</a:t>
            </a:r>
          </a:p>
          <a:p>
            <a:r>
              <a:rPr lang="en-US" altLang="zh-CN" sz="2000" dirty="0"/>
              <a:t> </a:t>
            </a:r>
            <a:r>
              <a:rPr lang="en-US" altLang="zh-CN" sz="2000" b="1" dirty="0"/>
              <a:t>right</a:t>
            </a:r>
            <a:r>
              <a:rPr lang="zh-CN" altLang="en-US" sz="1400" dirty="0">
                <a:solidFill>
                  <a:srgbClr val="00B0F0"/>
                </a:solidFill>
                <a:latin typeface="+mn-ea"/>
              </a:rPr>
              <a:t>刚好</a:t>
            </a:r>
            <a:r>
              <a:rPr lang="en-US" altLang="zh-CN" sz="2000" dirty="0"/>
              <a:t>below</a:t>
            </a:r>
            <a:r>
              <a:rPr lang="zh-CN" altLang="en-US" sz="1400" dirty="0">
                <a:solidFill>
                  <a:srgbClr val="00B0F0"/>
                </a:solidFill>
                <a:latin typeface="+mn-ea"/>
              </a:rPr>
              <a:t>在</a:t>
            </a:r>
            <a:r>
              <a:rPr lang="en-US" altLang="zh-CN" sz="1400" dirty="0">
                <a:solidFill>
                  <a:srgbClr val="00B0F0"/>
                </a:solidFill>
                <a:latin typeface="+mn-ea"/>
              </a:rPr>
              <a:t>..</a:t>
            </a:r>
            <a:r>
              <a:rPr lang="zh-CN" altLang="en-US" sz="1400" dirty="0">
                <a:solidFill>
                  <a:srgbClr val="00B0F0"/>
                </a:solidFill>
                <a:latin typeface="+mn-ea"/>
              </a:rPr>
              <a:t>下方</a:t>
            </a:r>
            <a:r>
              <a:rPr lang="en-US" altLang="zh-CN" sz="1400" dirty="0">
                <a:solidFill>
                  <a:srgbClr val="00B0F0"/>
                </a:solidFill>
                <a:latin typeface="+mn-ea"/>
              </a:rPr>
              <a:t> </a:t>
            </a:r>
            <a:r>
              <a:rPr lang="en-US" altLang="zh-CN" sz="2000" dirty="0"/>
              <a:t>the </a:t>
            </a:r>
            <a:r>
              <a:rPr lang="en-US" altLang="zh-CN" sz="2000" u="sng" dirty="0"/>
              <a:t>            </a:t>
            </a:r>
            <a:r>
              <a:rPr lang="en-US" altLang="zh-CN" sz="2000" dirty="0"/>
              <a:t> .  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0931DC21-200F-C809-41C1-5BBF60218600}"/>
              </a:ext>
            </a:extLst>
          </p:cNvPr>
          <p:cNvSpPr txBox="1"/>
          <p:nvPr/>
        </p:nvSpPr>
        <p:spPr>
          <a:xfrm>
            <a:off x="3807640" y="5090093"/>
            <a:ext cx="83751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The boat reached</a:t>
            </a:r>
            <a:r>
              <a:rPr lang="zh-CN" altLang="en-US" sz="1400" dirty="0">
                <a:solidFill>
                  <a:srgbClr val="00B0F0"/>
                </a:solidFill>
                <a:latin typeface="+mn-ea"/>
              </a:rPr>
              <a:t>到达</a:t>
            </a:r>
            <a:r>
              <a:rPr lang="en-US" altLang="zh-CN" sz="2000" dirty="0"/>
              <a:t> the  </a:t>
            </a:r>
            <a:r>
              <a:rPr lang="en-US" altLang="zh-CN" sz="2000" u="sng" dirty="0"/>
              <a:t>                                   </a:t>
            </a:r>
            <a:r>
              <a:rPr lang="en-US" altLang="zh-CN" sz="2000" dirty="0"/>
              <a:t> .</a:t>
            </a:r>
          </a:p>
          <a:p>
            <a:r>
              <a:rPr lang="en-US" altLang="zh-CN" sz="2000" dirty="0"/>
              <a:t>The man </a:t>
            </a:r>
            <a:r>
              <a:rPr lang="en-US" altLang="zh-CN" sz="2000" u="sng" dirty="0"/>
              <a:t>                 </a:t>
            </a:r>
            <a:r>
              <a:rPr lang="en-US" altLang="zh-CN" sz="2000" dirty="0"/>
              <a:t>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sleeves</a:t>
            </a:r>
            <a:r>
              <a:rPr lang="zh-CN" altLang="en-US" sz="1400" dirty="0">
                <a:solidFill>
                  <a:srgbClr val="00B0F0"/>
                </a:solidFill>
                <a:latin typeface="等线" panose="02010600030101010101" pitchFamily="2" charset="-122"/>
              </a:rPr>
              <a:t>袖口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2000" u="sng" dirty="0"/>
              <a:t>                       </a:t>
            </a:r>
            <a:r>
              <a:rPr lang="en-US" altLang="zh-CN" sz="2000" dirty="0"/>
              <a:t> the water </a:t>
            </a:r>
          </a:p>
          <a:p>
            <a:r>
              <a:rPr lang="en-US" altLang="zh-CN" sz="2000" dirty="0"/>
              <a:t>and </a:t>
            </a:r>
            <a:r>
              <a:rPr lang="en-US" altLang="zh-CN" sz="2000" u="sng" dirty="0"/>
              <a:t>                    </a:t>
            </a:r>
            <a:r>
              <a:rPr lang="en-US" altLang="zh-CN" sz="2000" dirty="0"/>
              <a:t> right below the </a:t>
            </a:r>
            <a:r>
              <a:rPr lang="en-US" altLang="zh-CN" sz="2000" b="1" dirty="0"/>
              <a:t>mark</a:t>
            </a:r>
            <a:r>
              <a:rPr lang="zh-CN" altLang="en-US" sz="1400" dirty="0">
                <a:solidFill>
                  <a:srgbClr val="00B0F0"/>
                </a:solidFill>
                <a:latin typeface="等线" panose="02010600030101010101" pitchFamily="2" charset="-122"/>
              </a:rPr>
              <a:t>标记</a:t>
            </a:r>
            <a:r>
              <a:rPr lang="en-US" altLang="zh-CN" sz="2000" dirty="0"/>
              <a:t>.                  </a:t>
            </a:r>
          </a:p>
          <a:p>
            <a:r>
              <a:rPr lang="en-US" altLang="zh-CN" sz="2000" dirty="0"/>
              <a:t>But there was </a:t>
            </a:r>
            <a:r>
              <a:rPr lang="en-US" altLang="zh-CN" sz="2000" u="sng" dirty="0"/>
              <a:t>                      </a:t>
            </a:r>
            <a:r>
              <a:rPr lang="en-US" altLang="zh-CN" sz="2000" dirty="0"/>
              <a:t> . </a:t>
            </a:r>
          </a:p>
          <a:p>
            <a:r>
              <a:rPr lang="en-US" altLang="zh-CN" sz="2000" dirty="0"/>
              <a:t>The man looked </a:t>
            </a:r>
            <a:r>
              <a:rPr lang="en-US" altLang="zh-CN" sz="2000" u="sng" dirty="0"/>
              <a:t>                   </a:t>
            </a:r>
            <a:r>
              <a:rPr lang="en-US" altLang="zh-CN" sz="2000" dirty="0"/>
              <a:t>and people</a:t>
            </a:r>
            <a:r>
              <a:rPr lang="en-US" altLang="zh-CN" sz="2000" u="sng" dirty="0"/>
              <a:t>                  </a:t>
            </a:r>
            <a:r>
              <a:rPr lang="en-US" altLang="zh-CN" sz="2000" dirty="0"/>
              <a:t> </a:t>
            </a:r>
            <a:r>
              <a:rPr lang="en-US" altLang="zh-CN" sz="1400" dirty="0"/>
              <a:t>.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CBBA40F-ECD3-6353-477D-10458F6E7FF4}"/>
              </a:ext>
            </a:extLst>
          </p:cNvPr>
          <p:cNvSpPr txBox="1"/>
          <p:nvPr/>
        </p:nvSpPr>
        <p:spPr>
          <a:xfrm>
            <a:off x="707724" y="2024668"/>
            <a:ext cx="2541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on the boat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9081779-9C6F-D6A1-8218-4707FAF64A1E}"/>
              </a:ext>
            </a:extLst>
          </p:cNvPr>
          <p:cNvSpPr txBox="1"/>
          <p:nvPr/>
        </p:nvSpPr>
        <p:spPr>
          <a:xfrm>
            <a:off x="297483" y="5105921"/>
            <a:ext cx="37158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A Man and some people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EF333EE-655F-931D-BC89-9B6680997C2D}"/>
              </a:ext>
            </a:extLst>
          </p:cNvPr>
          <p:cNvSpPr txBox="1"/>
          <p:nvPr/>
        </p:nvSpPr>
        <p:spPr>
          <a:xfrm>
            <a:off x="5908477" y="1530857"/>
            <a:ext cx="16862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see his friend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0F4074E-4D4F-C1DD-FFED-3A0BE15D9C12}"/>
              </a:ext>
            </a:extLst>
          </p:cNvPr>
          <p:cNvSpPr txBox="1"/>
          <p:nvPr/>
        </p:nvSpPr>
        <p:spPr>
          <a:xfrm>
            <a:off x="9556812" y="1549188"/>
            <a:ext cx="2655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cross a river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5BD4DFC-5FD4-F12F-F658-4ACD4205FEE1}"/>
              </a:ext>
            </a:extLst>
          </p:cNvPr>
          <p:cNvSpPr txBox="1"/>
          <p:nvPr/>
        </p:nvSpPr>
        <p:spPr>
          <a:xfrm>
            <a:off x="5306000" y="1856479"/>
            <a:ext cx="14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boat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B5B3FA2-C7F9-A3F1-BD9F-A4FF9A796D7F}"/>
              </a:ext>
            </a:extLst>
          </p:cNvPr>
          <p:cNvSpPr txBox="1"/>
          <p:nvPr/>
        </p:nvSpPr>
        <p:spPr>
          <a:xfrm>
            <a:off x="8401173" y="1845657"/>
            <a:ext cx="846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wave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1ADD9E84-25EE-81C5-E9CC-CBC84FD60E42}"/>
              </a:ext>
            </a:extLst>
          </p:cNvPr>
          <p:cNvSpPr txBox="1"/>
          <p:nvPr/>
        </p:nvSpPr>
        <p:spPr>
          <a:xfrm>
            <a:off x="5139085" y="2179652"/>
            <a:ext cx="13203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swayed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60115BD7-B1F8-E4CF-34DF-49AC7F782EF3}"/>
              </a:ext>
            </a:extLst>
          </p:cNvPr>
          <p:cNvSpPr txBox="1"/>
          <p:nvPr/>
        </p:nvSpPr>
        <p:spPr>
          <a:xfrm>
            <a:off x="6196847" y="2490430"/>
            <a:ext cx="1910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moved about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C64DD25A-BDAD-2273-06B7-4C2FBABD1E7E}"/>
              </a:ext>
            </a:extLst>
          </p:cNvPr>
          <p:cNvSpPr txBox="1"/>
          <p:nvPr/>
        </p:nvSpPr>
        <p:spPr>
          <a:xfrm>
            <a:off x="4976969" y="5361725"/>
            <a:ext cx="1272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</a:rPr>
              <a:t>rolled up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B00DE664-A675-B21A-8E7F-7233A64F2219}"/>
              </a:ext>
            </a:extLst>
          </p:cNvPr>
          <p:cNvSpPr txBox="1"/>
          <p:nvPr/>
        </p:nvSpPr>
        <p:spPr>
          <a:xfrm>
            <a:off x="8024932" y="3355248"/>
            <a:ext cx="1533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 and get it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A758EDE8-A046-4FB2-E3DE-A0C0EFC9EBC1}"/>
              </a:ext>
            </a:extLst>
          </p:cNvPr>
          <p:cNvSpPr txBox="1"/>
          <p:nvPr/>
        </p:nvSpPr>
        <p:spPr>
          <a:xfrm>
            <a:off x="7971526" y="5380472"/>
            <a:ext cx="15147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jumped into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9F3B7605-204C-179C-BD77-8D5F402AC20E}"/>
              </a:ext>
            </a:extLst>
          </p:cNvPr>
          <p:cNvSpPr txBox="1"/>
          <p:nvPr/>
        </p:nvSpPr>
        <p:spPr>
          <a:xfrm>
            <a:off x="9372507" y="3710617"/>
            <a:ext cx="1910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small knife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1002F556-DC34-D1CA-F0EF-7CF8FE4ED2AD}"/>
              </a:ext>
            </a:extLst>
          </p:cNvPr>
          <p:cNvSpPr txBox="1"/>
          <p:nvPr/>
        </p:nvSpPr>
        <p:spPr>
          <a:xfrm>
            <a:off x="5951633" y="6276107"/>
            <a:ext cx="1910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puzzled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B560DDE8-D5EE-351B-30EE-F1B63780CED7}"/>
              </a:ext>
            </a:extLst>
          </p:cNvPr>
          <p:cNvSpPr txBox="1"/>
          <p:nvPr/>
        </p:nvSpPr>
        <p:spPr>
          <a:xfrm>
            <a:off x="5613137" y="5978243"/>
            <a:ext cx="1910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sword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FA76BF00-D31B-2542-9D24-40CC3BFD5C67}"/>
              </a:ext>
            </a:extLst>
          </p:cNvPr>
          <p:cNvSpPr txBox="1"/>
          <p:nvPr/>
        </p:nvSpPr>
        <p:spPr>
          <a:xfrm>
            <a:off x="5091315" y="3396108"/>
            <a:ext cx="6529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stop</a:t>
            </a:r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1C3C6880-8731-C243-8577-EB893AFFF4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1769" y="1"/>
            <a:ext cx="3412596" cy="724074"/>
          </a:xfrm>
          <a:prstGeom prst="rect">
            <a:avLst/>
          </a:prstGeom>
        </p:spPr>
      </p:pic>
      <p:sp>
        <p:nvSpPr>
          <p:cNvPr id="45" name="文本框 44">
            <a:extLst>
              <a:ext uri="{FF2B5EF4-FFF2-40B4-BE49-F238E27FC236}">
                <a16:creationId xmlns:a16="http://schemas.microsoft.com/office/drawing/2014/main" id="{69A91EB1-4FCB-BB44-B40B-7B788426AFF3}"/>
              </a:ext>
            </a:extLst>
          </p:cNvPr>
          <p:cNvSpPr txBox="1"/>
          <p:nvPr/>
        </p:nvSpPr>
        <p:spPr>
          <a:xfrm>
            <a:off x="204381" y="231632"/>
            <a:ext cx="913880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600" b="0" i="0" u="none" strike="noStrike" kern="1200" cap="none" spc="0" normalizeH="0" baseline="0" noProof="0" dirty="0">
                <a:ln>
                  <a:noFill/>
                </a:ln>
                <a:solidFill>
                  <a:srgbClr val="DB6D5B"/>
                </a:solidFill>
                <a:effectLst/>
                <a:uLnTx/>
                <a:uFillTx/>
                <a:latin typeface="Arial Black" panose="020B0A04020102020204" pitchFamily="34" charset="0"/>
                <a:ea typeface="等线" panose="02010600030101010101" pitchFamily="2" charset="-122"/>
                <a:cs typeface="+mn-cs"/>
              </a:rPr>
              <a:t>Work in Group</a:t>
            </a:r>
            <a:endParaRPr lang="zh-CN" altLang="en-US" sz="2600" dirty="0"/>
          </a:p>
        </p:txBody>
      </p:sp>
      <p:sp>
        <p:nvSpPr>
          <p:cNvPr id="46" name="内容占位符 2">
            <a:extLst>
              <a:ext uri="{FF2B5EF4-FFF2-40B4-BE49-F238E27FC236}">
                <a16:creationId xmlns:a16="http://schemas.microsoft.com/office/drawing/2014/main" id="{E93289D0-3A79-4447-A217-1582F8CD8F51}"/>
              </a:ext>
            </a:extLst>
          </p:cNvPr>
          <p:cNvSpPr txBox="1"/>
          <p:nvPr/>
        </p:nvSpPr>
        <p:spPr>
          <a:xfrm>
            <a:off x="3848319" y="198605"/>
            <a:ext cx="4650790" cy="63924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600" dirty="0"/>
              <a:t>Read and finish the worksheet. 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580DAF7-BB4F-1700-F167-7049C6058927}"/>
              </a:ext>
            </a:extLst>
          </p:cNvPr>
          <p:cNvSpPr txBox="1"/>
          <p:nvPr/>
        </p:nvSpPr>
        <p:spPr>
          <a:xfrm>
            <a:off x="279438" y="2159177"/>
            <a:ext cx="1194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B0F0"/>
                </a:solidFill>
              </a:rPr>
              <a:t> 1:</a:t>
            </a:r>
            <a:endParaRPr lang="zh-CN" altLang="en-US" b="1" dirty="0">
              <a:solidFill>
                <a:srgbClr val="00B0F0"/>
              </a:solidFill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23CFC86-C037-B19E-556D-D47C94E1068C}"/>
              </a:ext>
            </a:extLst>
          </p:cNvPr>
          <p:cNvSpPr txBox="1"/>
          <p:nvPr/>
        </p:nvSpPr>
        <p:spPr>
          <a:xfrm>
            <a:off x="295115" y="2770755"/>
            <a:ext cx="1194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B0F0"/>
                </a:solidFill>
              </a:rPr>
              <a:t> 2:</a:t>
            </a:r>
            <a:endParaRPr lang="zh-CN" altLang="en-US" b="1" dirty="0">
              <a:solidFill>
                <a:srgbClr val="00B0F0"/>
              </a:solidFill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458B9D80-6FAE-6512-163D-1FDB7727AB13}"/>
              </a:ext>
            </a:extLst>
          </p:cNvPr>
          <p:cNvSpPr txBox="1"/>
          <p:nvPr/>
        </p:nvSpPr>
        <p:spPr>
          <a:xfrm>
            <a:off x="4358901" y="3696542"/>
            <a:ext cx="14648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cut a mark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8ABA4D45-DE20-F5C6-39E3-73F0A1D44470}"/>
              </a:ext>
            </a:extLst>
          </p:cNvPr>
          <p:cNvSpPr txBox="1"/>
          <p:nvPr/>
        </p:nvSpPr>
        <p:spPr>
          <a:xfrm>
            <a:off x="6638704" y="5063861"/>
            <a:ext cx="3192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 side of the river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63BC41C-4ED3-55B5-D203-29EFBCCA1423}"/>
              </a:ext>
            </a:extLst>
          </p:cNvPr>
          <p:cNvSpPr txBox="1"/>
          <p:nvPr/>
        </p:nvSpPr>
        <p:spPr>
          <a:xfrm>
            <a:off x="768910" y="2585854"/>
            <a:ext cx="29081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at the other side of the river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C280F49-4DD4-6119-CAD4-A7008068BF05}"/>
              </a:ext>
            </a:extLst>
          </p:cNvPr>
          <p:cNvSpPr txBox="1"/>
          <p:nvPr/>
        </p:nvSpPr>
        <p:spPr>
          <a:xfrm>
            <a:off x="8989789" y="2477008"/>
            <a:ext cx="1910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sword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90931CD9-B1AE-6E7D-CFEF-4B945A851203}"/>
              </a:ext>
            </a:extLst>
          </p:cNvPr>
          <p:cNvSpPr txBox="1"/>
          <p:nvPr/>
        </p:nvSpPr>
        <p:spPr>
          <a:xfrm>
            <a:off x="6720102" y="4287241"/>
            <a:ext cx="900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660BA1EC-EFE0-934F-8B57-6BA798E9AECA}"/>
              </a:ext>
            </a:extLst>
          </p:cNvPr>
          <p:cNvSpPr txBox="1"/>
          <p:nvPr/>
        </p:nvSpPr>
        <p:spPr>
          <a:xfrm>
            <a:off x="4561918" y="5670206"/>
            <a:ext cx="15147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searched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CAF5A029-00BA-DFB3-7F90-F1FCD9BB3D80}"/>
              </a:ext>
            </a:extLst>
          </p:cNvPr>
          <p:cNvSpPr txBox="1"/>
          <p:nvPr/>
        </p:nvSpPr>
        <p:spPr>
          <a:xfrm>
            <a:off x="8373825" y="6276107"/>
            <a:ext cx="1910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laughed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3AC41429-79DA-3BB0-9C68-7D4841086176}"/>
              </a:ext>
            </a:extLst>
          </p:cNvPr>
          <p:cNvSpPr txBox="1"/>
          <p:nvPr/>
        </p:nvSpPr>
        <p:spPr>
          <a:xfrm>
            <a:off x="4508153" y="3977113"/>
            <a:ext cx="10778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wasn’t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47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8" grpId="0"/>
      <p:bldP spid="10" grpId="0"/>
      <p:bldP spid="24" grpId="0"/>
      <p:bldP spid="29" grpId="0"/>
      <p:bldP spid="30" grpId="0"/>
      <p:bldP spid="31" grpId="0"/>
      <p:bldP spid="33" grpId="0"/>
      <p:bldP spid="34" grpId="0"/>
      <p:bldP spid="35" grpId="0"/>
      <p:bldP spid="36" grpId="0"/>
      <p:bldP spid="41" grpId="0"/>
      <p:bldP spid="44" grpId="0"/>
      <p:bldP spid="12" grpId="0"/>
      <p:bldP spid="11" grpId="0"/>
      <p:bldP spid="17" grpId="0"/>
      <p:bldP spid="23" grpId="0"/>
      <p:bldP spid="32" grpId="0"/>
      <p:bldP spid="5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6F016EE2-DEC5-482F-818E-6B3EFFBFF7A7}"/>
              </a:ext>
            </a:extLst>
          </p:cNvPr>
          <p:cNvGrpSpPr/>
          <p:nvPr/>
        </p:nvGrpSpPr>
        <p:grpSpPr>
          <a:xfrm>
            <a:off x="10430544" y="-149160"/>
            <a:ext cx="1987717" cy="1927285"/>
            <a:chOff x="10430544" y="-149160"/>
            <a:chExt cx="1987717" cy="1927285"/>
          </a:xfrm>
        </p:grpSpPr>
        <p:sp>
          <p:nvSpPr>
            <p:cNvPr id="15" name="星形: 四角 14">
              <a:extLst>
                <a:ext uri="{FF2B5EF4-FFF2-40B4-BE49-F238E27FC236}">
                  <a16:creationId xmlns:a16="http://schemas.microsoft.com/office/drawing/2014/main" id="{63D81894-27FF-4286-ABBC-A977563F8876}"/>
                </a:ext>
              </a:extLst>
            </p:cNvPr>
            <p:cNvSpPr/>
            <p:nvPr/>
          </p:nvSpPr>
          <p:spPr>
            <a:xfrm>
              <a:off x="11430234" y="110509"/>
              <a:ext cx="312343" cy="346430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星形: 四角 16">
              <a:extLst>
                <a:ext uri="{FF2B5EF4-FFF2-40B4-BE49-F238E27FC236}">
                  <a16:creationId xmlns:a16="http://schemas.microsoft.com/office/drawing/2014/main" id="{E37C2D45-911A-43F8-819C-E59392F1AF68}"/>
                </a:ext>
              </a:extLst>
            </p:cNvPr>
            <p:cNvSpPr/>
            <p:nvPr/>
          </p:nvSpPr>
          <p:spPr>
            <a:xfrm>
              <a:off x="10430544" y="364035"/>
              <a:ext cx="1449676" cy="1095883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星形: 四角 18">
              <a:extLst>
                <a:ext uri="{FF2B5EF4-FFF2-40B4-BE49-F238E27FC236}">
                  <a16:creationId xmlns:a16="http://schemas.microsoft.com/office/drawing/2014/main" id="{26453E7C-5047-4C66-A453-EE03796A698C}"/>
                </a:ext>
              </a:extLst>
            </p:cNvPr>
            <p:cNvSpPr/>
            <p:nvPr/>
          </p:nvSpPr>
          <p:spPr>
            <a:xfrm>
              <a:off x="11486126" y="-149160"/>
              <a:ext cx="932135" cy="1256657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星形: 四角 19">
              <a:extLst>
                <a:ext uri="{FF2B5EF4-FFF2-40B4-BE49-F238E27FC236}">
                  <a16:creationId xmlns:a16="http://schemas.microsoft.com/office/drawing/2014/main" id="{6965871F-ABC2-4B34-8249-494A8E40990F}"/>
                </a:ext>
              </a:extLst>
            </p:cNvPr>
            <p:cNvSpPr/>
            <p:nvPr/>
          </p:nvSpPr>
          <p:spPr>
            <a:xfrm>
              <a:off x="11486126" y="1093230"/>
              <a:ext cx="512902" cy="586486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18" name="星形: 四角 17">
              <a:extLst>
                <a:ext uri="{FF2B5EF4-FFF2-40B4-BE49-F238E27FC236}">
                  <a16:creationId xmlns:a16="http://schemas.microsoft.com/office/drawing/2014/main" id="{638E1BFE-B582-439E-B61F-9E284D03427B}"/>
                </a:ext>
              </a:extLst>
            </p:cNvPr>
            <p:cNvSpPr/>
            <p:nvPr/>
          </p:nvSpPr>
          <p:spPr>
            <a:xfrm>
              <a:off x="11052563" y="1479794"/>
              <a:ext cx="377672" cy="298331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7A2A53B4-34A4-414F-BE21-B767FB15E2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1769" y="0"/>
            <a:ext cx="3674702" cy="1013937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9A917641-A5C1-4981-A49A-A30475BE9B4A}"/>
              </a:ext>
            </a:extLst>
          </p:cNvPr>
          <p:cNvSpPr txBox="1"/>
          <p:nvPr/>
        </p:nvSpPr>
        <p:spPr>
          <a:xfrm>
            <a:off x="49561" y="245358"/>
            <a:ext cx="3412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   Read on Own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DDBBBEA7-64A8-4D26-A668-90BCBF6515D4}"/>
              </a:ext>
            </a:extLst>
          </p:cNvPr>
          <p:cNvSpPr/>
          <p:nvPr/>
        </p:nvSpPr>
        <p:spPr>
          <a:xfrm>
            <a:off x="3973601" y="277470"/>
            <a:ext cx="4139634" cy="3987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en-US" sz="2000" dirty="0"/>
              <a:t>Look at the picture on title page. </a:t>
            </a: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94F89875-BA62-4821-A12F-03DD75DA7BD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753" t="24014" r="30382" b="34143"/>
          <a:stretch/>
        </p:blipFill>
        <p:spPr>
          <a:xfrm>
            <a:off x="192971" y="1013936"/>
            <a:ext cx="11999029" cy="5844063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93F64CD2-2C6D-475C-AF76-2DB440D83788}"/>
              </a:ext>
            </a:extLst>
          </p:cNvPr>
          <p:cNvSpPr txBox="1"/>
          <p:nvPr/>
        </p:nvSpPr>
        <p:spPr>
          <a:xfrm>
            <a:off x="2617365" y="2359790"/>
            <a:ext cx="8137321" cy="3360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chemeClr val="dk1"/>
                </a:solidFill>
              </a:rPr>
              <a:t>1. How did the man go to see his friend?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chemeClr val="dk1"/>
                </a:solidFill>
              </a:rPr>
              <a:t>2. What happened to the man on the way?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chemeClr val="dk1"/>
                </a:solidFill>
              </a:rPr>
              <a:t>3. Why did the man cut a mark on the side of the boat?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chemeClr val="dk1"/>
                </a:solidFill>
              </a:rPr>
              <a:t>4. What did the man do when the boat reached the other side of the river?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chemeClr val="dk1"/>
                </a:solidFill>
              </a:rPr>
              <a:t>5. Why can’t the man find his sword?</a:t>
            </a:r>
            <a:endParaRPr lang="zh-CN" altLang="en-US" sz="2400" b="1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984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6F016EE2-DEC5-482F-818E-6B3EFFBFF7A7}"/>
              </a:ext>
            </a:extLst>
          </p:cNvPr>
          <p:cNvGrpSpPr/>
          <p:nvPr/>
        </p:nvGrpSpPr>
        <p:grpSpPr>
          <a:xfrm>
            <a:off x="10430544" y="-149160"/>
            <a:ext cx="1987717" cy="1927285"/>
            <a:chOff x="10430544" y="-149160"/>
            <a:chExt cx="1987717" cy="1927285"/>
          </a:xfrm>
        </p:grpSpPr>
        <p:sp>
          <p:nvSpPr>
            <p:cNvPr id="15" name="星形: 四角 14">
              <a:extLst>
                <a:ext uri="{FF2B5EF4-FFF2-40B4-BE49-F238E27FC236}">
                  <a16:creationId xmlns:a16="http://schemas.microsoft.com/office/drawing/2014/main" id="{63D81894-27FF-4286-ABBC-A977563F8876}"/>
                </a:ext>
              </a:extLst>
            </p:cNvPr>
            <p:cNvSpPr/>
            <p:nvPr/>
          </p:nvSpPr>
          <p:spPr>
            <a:xfrm>
              <a:off x="11430234" y="110509"/>
              <a:ext cx="312343" cy="346430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星形: 四角 16">
              <a:extLst>
                <a:ext uri="{FF2B5EF4-FFF2-40B4-BE49-F238E27FC236}">
                  <a16:creationId xmlns:a16="http://schemas.microsoft.com/office/drawing/2014/main" id="{E37C2D45-911A-43F8-819C-E59392F1AF68}"/>
                </a:ext>
              </a:extLst>
            </p:cNvPr>
            <p:cNvSpPr/>
            <p:nvPr/>
          </p:nvSpPr>
          <p:spPr>
            <a:xfrm>
              <a:off x="10430544" y="364035"/>
              <a:ext cx="1449676" cy="1095883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星形: 四角 18">
              <a:extLst>
                <a:ext uri="{FF2B5EF4-FFF2-40B4-BE49-F238E27FC236}">
                  <a16:creationId xmlns:a16="http://schemas.microsoft.com/office/drawing/2014/main" id="{26453E7C-5047-4C66-A453-EE03796A698C}"/>
                </a:ext>
              </a:extLst>
            </p:cNvPr>
            <p:cNvSpPr/>
            <p:nvPr/>
          </p:nvSpPr>
          <p:spPr>
            <a:xfrm>
              <a:off x="11486126" y="-149160"/>
              <a:ext cx="932135" cy="1256657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星形: 四角 19">
              <a:extLst>
                <a:ext uri="{FF2B5EF4-FFF2-40B4-BE49-F238E27FC236}">
                  <a16:creationId xmlns:a16="http://schemas.microsoft.com/office/drawing/2014/main" id="{6965871F-ABC2-4B34-8249-494A8E40990F}"/>
                </a:ext>
              </a:extLst>
            </p:cNvPr>
            <p:cNvSpPr/>
            <p:nvPr/>
          </p:nvSpPr>
          <p:spPr>
            <a:xfrm>
              <a:off x="11486126" y="1093230"/>
              <a:ext cx="512902" cy="586486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18" name="星形: 四角 17">
              <a:extLst>
                <a:ext uri="{FF2B5EF4-FFF2-40B4-BE49-F238E27FC236}">
                  <a16:creationId xmlns:a16="http://schemas.microsoft.com/office/drawing/2014/main" id="{638E1BFE-B582-439E-B61F-9E284D03427B}"/>
                </a:ext>
              </a:extLst>
            </p:cNvPr>
            <p:cNvSpPr/>
            <p:nvPr/>
          </p:nvSpPr>
          <p:spPr>
            <a:xfrm>
              <a:off x="11052563" y="1479794"/>
              <a:ext cx="377672" cy="298331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1C2F476D-ACE7-46D2-BC91-C8811C1380FA}"/>
              </a:ext>
            </a:extLst>
          </p:cNvPr>
          <p:cNvGrpSpPr/>
          <p:nvPr/>
        </p:nvGrpSpPr>
        <p:grpSpPr>
          <a:xfrm>
            <a:off x="4006567" y="76780"/>
            <a:ext cx="6018109" cy="6618366"/>
            <a:chOff x="4006567" y="76780"/>
            <a:chExt cx="6018109" cy="661836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8D690FB3-815C-43EC-BABF-B52B606D33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51315" t="11127" r="8813" b="10920"/>
            <a:stretch/>
          </p:blipFill>
          <p:spPr>
            <a:xfrm>
              <a:off x="4006567" y="76780"/>
              <a:ext cx="6018109" cy="661836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E04F75B2-8C77-43EB-A8D2-32CE8A5319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13171" y="696718"/>
              <a:ext cx="5168585" cy="583544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2850EBEC-E195-4F17-9161-8598B876249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1770" y="0"/>
            <a:ext cx="3682469" cy="101393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BB8AC63-CE7D-4620-AD29-36A34B633A84}"/>
              </a:ext>
            </a:extLst>
          </p:cNvPr>
          <p:cNvSpPr txBox="1"/>
          <p:nvPr/>
        </p:nvSpPr>
        <p:spPr>
          <a:xfrm>
            <a:off x="118663" y="245358"/>
            <a:ext cx="3212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Before Reading</a:t>
            </a:r>
            <a:endParaRPr lang="zh-CN" altLang="en-US" sz="2800" dirty="0">
              <a:solidFill>
                <a:srgbClr val="DB6D5B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125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6F016EE2-DEC5-482F-818E-6B3EFFBFF7A7}"/>
              </a:ext>
            </a:extLst>
          </p:cNvPr>
          <p:cNvGrpSpPr/>
          <p:nvPr/>
        </p:nvGrpSpPr>
        <p:grpSpPr>
          <a:xfrm>
            <a:off x="10430544" y="-149160"/>
            <a:ext cx="1987717" cy="1927285"/>
            <a:chOff x="10430544" y="-149160"/>
            <a:chExt cx="1987717" cy="1927285"/>
          </a:xfrm>
        </p:grpSpPr>
        <p:sp>
          <p:nvSpPr>
            <p:cNvPr id="15" name="星形: 四角 14">
              <a:extLst>
                <a:ext uri="{FF2B5EF4-FFF2-40B4-BE49-F238E27FC236}">
                  <a16:creationId xmlns:a16="http://schemas.microsoft.com/office/drawing/2014/main" id="{63D81894-27FF-4286-ABBC-A977563F8876}"/>
                </a:ext>
              </a:extLst>
            </p:cNvPr>
            <p:cNvSpPr/>
            <p:nvPr/>
          </p:nvSpPr>
          <p:spPr>
            <a:xfrm>
              <a:off x="11430234" y="110509"/>
              <a:ext cx="312343" cy="346430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星形: 四角 16">
              <a:extLst>
                <a:ext uri="{FF2B5EF4-FFF2-40B4-BE49-F238E27FC236}">
                  <a16:creationId xmlns:a16="http://schemas.microsoft.com/office/drawing/2014/main" id="{E37C2D45-911A-43F8-819C-E59392F1AF68}"/>
                </a:ext>
              </a:extLst>
            </p:cNvPr>
            <p:cNvSpPr/>
            <p:nvPr/>
          </p:nvSpPr>
          <p:spPr>
            <a:xfrm>
              <a:off x="10430544" y="364035"/>
              <a:ext cx="1449676" cy="1095883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星形: 四角 18">
              <a:extLst>
                <a:ext uri="{FF2B5EF4-FFF2-40B4-BE49-F238E27FC236}">
                  <a16:creationId xmlns:a16="http://schemas.microsoft.com/office/drawing/2014/main" id="{26453E7C-5047-4C66-A453-EE03796A698C}"/>
                </a:ext>
              </a:extLst>
            </p:cNvPr>
            <p:cNvSpPr/>
            <p:nvPr/>
          </p:nvSpPr>
          <p:spPr>
            <a:xfrm>
              <a:off x="11486126" y="-149160"/>
              <a:ext cx="932135" cy="1256657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星形: 四角 19">
              <a:extLst>
                <a:ext uri="{FF2B5EF4-FFF2-40B4-BE49-F238E27FC236}">
                  <a16:creationId xmlns:a16="http://schemas.microsoft.com/office/drawing/2014/main" id="{6965871F-ABC2-4B34-8249-494A8E40990F}"/>
                </a:ext>
              </a:extLst>
            </p:cNvPr>
            <p:cNvSpPr/>
            <p:nvPr/>
          </p:nvSpPr>
          <p:spPr>
            <a:xfrm>
              <a:off x="11486126" y="1093230"/>
              <a:ext cx="512902" cy="586486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18" name="星形: 四角 17">
              <a:extLst>
                <a:ext uri="{FF2B5EF4-FFF2-40B4-BE49-F238E27FC236}">
                  <a16:creationId xmlns:a16="http://schemas.microsoft.com/office/drawing/2014/main" id="{638E1BFE-B582-439E-B61F-9E284D03427B}"/>
                </a:ext>
              </a:extLst>
            </p:cNvPr>
            <p:cNvSpPr/>
            <p:nvPr/>
          </p:nvSpPr>
          <p:spPr>
            <a:xfrm>
              <a:off x="11052563" y="1479794"/>
              <a:ext cx="377672" cy="298331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2850EBEC-E195-4F17-9161-8598B87624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1770" y="0"/>
            <a:ext cx="3682469" cy="101393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BB8AC63-CE7D-4620-AD29-36A34B633A84}"/>
              </a:ext>
            </a:extLst>
          </p:cNvPr>
          <p:cNvSpPr txBox="1"/>
          <p:nvPr/>
        </p:nvSpPr>
        <p:spPr>
          <a:xfrm>
            <a:off x="942787" y="245358"/>
            <a:ext cx="1633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Theme</a:t>
            </a:r>
            <a:endParaRPr lang="zh-CN" altLang="en-US" sz="2800" dirty="0">
              <a:solidFill>
                <a:srgbClr val="DB6D5B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CD4E37AE-6E0B-4BD2-87F2-D79B131AA544}"/>
              </a:ext>
            </a:extLst>
          </p:cNvPr>
          <p:cNvGrpSpPr/>
          <p:nvPr/>
        </p:nvGrpSpPr>
        <p:grpSpPr>
          <a:xfrm>
            <a:off x="3542523" y="76780"/>
            <a:ext cx="6018109" cy="6618366"/>
            <a:chOff x="3542523" y="76780"/>
            <a:chExt cx="6018109" cy="661836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8D690FB3-815C-43EC-BABF-B52B606D33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51315" t="11127" r="8813" b="10920"/>
            <a:stretch/>
          </p:blipFill>
          <p:spPr>
            <a:xfrm>
              <a:off x="3542523" y="76780"/>
              <a:ext cx="6018109" cy="661836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314405BF-D053-455A-B4F4-E3A5D50E6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53749" y="635194"/>
              <a:ext cx="5232132" cy="589338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8884AFFB-3D7E-4B7A-ADAA-45356CB42DB6}"/>
              </a:ext>
            </a:extLst>
          </p:cNvPr>
          <p:cNvGrpSpPr/>
          <p:nvPr/>
        </p:nvGrpSpPr>
        <p:grpSpPr>
          <a:xfrm>
            <a:off x="156368" y="2800671"/>
            <a:ext cx="3033105" cy="1256657"/>
            <a:chOff x="9675664" y="2633177"/>
            <a:chExt cx="3025847" cy="1388003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DE8A206-47AB-45E9-BBCF-2F922E7972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75664" y="2633177"/>
              <a:ext cx="3025847" cy="1388003"/>
            </a:xfrm>
            <a:prstGeom prst="rect">
              <a:avLst/>
            </a:prstGeom>
          </p:spPr>
        </p:pic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85C1AB52-8240-4BE0-A2F1-9E064F95EC88}"/>
                </a:ext>
              </a:extLst>
            </p:cNvPr>
            <p:cNvSpPr txBox="1"/>
            <p:nvPr/>
          </p:nvSpPr>
          <p:spPr>
            <a:xfrm>
              <a:off x="10124114" y="3065568"/>
              <a:ext cx="21289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rgbClr val="DB6D5B"/>
                  </a:solidFill>
                  <a:latin typeface="Arial Black" panose="020B0A04020102020204" pitchFamily="34" charset="0"/>
                </a:rPr>
                <a:t>Free Talk</a:t>
              </a:r>
              <a:endParaRPr lang="zh-CN" altLang="en-US" sz="2800" dirty="0">
                <a:solidFill>
                  <a:srgbClr val="DB6D5B"/>
                </a:soli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500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9E23A956-E1E2-4D75-9E23-5817A5FDAC2E}"/>
              </a:ext>
            </a:extLst>
          </p:cNvPr>
          <p:cNvGrpSpPr/>
          <p:nvPr/>
        </p:nvGrpSpPr>
        <p:grpSpPr>
          <a:xfrm>
            <a:off x="10651062" y="5677231"/>
            <a:ext cx="1507988" cy="1180769"/>
            <a:chOff x="10430544" y="-149160"/>
            <a:chExt cx="1987717" cy="1927285"/>
          </a:xfrm>
        </p:grpSpPr>
        <p:sp>
          <p:nvSpPr>
            <p:cNvPr id="24" name="星形: 四角 23">
              <a:extLst>
                <a:ext uri="{FF2B5EF4-FFF2-40B4-BE49-F238E27FC236}">
                  <a16:creationId xmlns:a16="http://schemas.microsoft.com/office/drawing/2014/main" id="{ED2780D2-F494-42B8-8013-69785AACB9CA}"/>
                </a:ext>
              </a:extLst>
            </p:cNvPr>
            <p:cNvSpPr/>
            <p:nvPr/>
          </p:nvSpPr>
          <p:spPr>
            <a:xfrm>
              <a:off x="11430234" y="110509"/>
              <a:ext cx="312343" cy="346430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星形: 四角 24">
              <a:extLst>
                <a:ext uri="{FF2B5EF4-FFF2-40B4-BE49-F238E27FC236}">
                  <a16:creationId xmlns:a16="http://schemas.microsoft.com/office/drawing/2014/main" id="{223E834E-4F48-4ACE-9F9A-5343EBDD2110}"/>
                </a:ext>
              </a:extLst>
            </p:cNvPr>
            <p:cNvSpPr/>
            <p:nvPr/>
          </p:nvSpPr>
          <p:spPr>
            <a:xfrm>
              <a:off x="10430544" y="364035"/>
              <a:ext cx="1449676" cy="1095883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星形: 四角 25">
              <a:extLst>
                <a:ext uri="{FF2B5EF4-FFF2-40B4-BE49-F238E27FC236}">
                  <a16:creationId xmlns:a16="http://schemas.microsoft.com/office/drawing/2014/main" id="{CECAF958-ACA7-407D-B368-5062F05F5629}"/>
                </a:ext>
              </a:extLst>
            </p:cNvPr>
            <p:cNvSpPr/>
            <p:nvPr/>
          </p:nvSpPr>
          <p:spPr>
            <a:xfrm>
              <a:off x="11486126" y="-149160"/>
              <a:ext cx="932135" cy="1256657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星形: 四角 26">
              <a:extLst>
                <a:ext uri="{FF2B5EF4-FFF2-40B4-BE49-F238E27FC236}">
                  <a16:creationId xmlns:a16="http://schemas.microsoft.com/office/drawing/2014/main" id="{2B1C7D50-280F-4B6A-9C20-22E41DDF4322}"/>
                </a:ext>
              </a:extLst>
            </p:cNvPr>
            <p:cNvSpPr/>
            <p:nvPr/>
          </p:nvSpPr>
          <p:spPr>
            <a:xfrm>
              <a:off x="11486126" y="1093230"/>
              <a:ext cx="512902" cy="586486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28" name="星形: 四角 27">
              <a:extLst>
                <a:ext uri="{FF2B5EF4-FFF2-40B4-BE49-F238E27FC236}">
                  <a16:creationId xmlns:a16="http://schemas.microsoft.com/office/drawing/2014/main" id="{1F571C73-4B86-4159-9A80-3F21EE82A996}"/>
                </a:ext>
              </a:extLst>
            </p:cNvPr>
            <p:cNvSpPr/>
            <p:nvPr/>
          </p:nvSpPr>
          <p:spPr>
            <a:xfrm>
              <a:off x="11052563" y="1479794"/>
              <a:ext cx="377672" cy="298331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2850EBEC-E195-4F17-9161-8598B87624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1770" y="0"/>
            <a:ext cx="3682469" cy="101393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BB8AC63-CE7D-4620-AD29-36A34B633A84}"/>
              </a:ext>
            </a:extLst>
          </p:cNvPr>
          <p:cNvSpPr txBox="1"/>
          <p:nvPr/>
        </p:nvSpPr>
        <p:spPr>
          <a:xfrm>
            <a:off x="593779" y="245358"/>
            <a:ext cx="2331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Book Intro</a:t>
            </a:r>
            <a:endParaRPr lang="zh-CN" altLang="en-US" sz="2800" dirty="0">
              <a:solidFill>
                <a:srgbClr val="DB6D5B"/>
              </a:solidFill>
              <a:latin typeface="Arial Black" panose="020B0A0402010202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24310232-B2B7-48FA-9705-DA35302834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4279" y="1844638"/>
            <a:ext cx="3277477" cy="293313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D690FB3-815C-43EC-BABF-B52B606D335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1315" t="11127" r="8813" b="10920"/>
          <a:stretch/>
        </p:blipFill>
        <p:spPr>
          <a:xfrm>
            <a:off x="5884232" y="898496"/>
            <a:ext cx="5866632" cy="57966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8F2B94-C5CC-488D-B763-A43717581EA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7029" y="1461843"/>
            <a:ext cx="4650857" cy="50662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C8D3859E-555F-4A2F-82D4-001F2076AE3D}"/>
              </a:ext>
            </a:extLst>
          </p:cNvPr>
          <p:cNvSpPr txBox="1"/>
          <p:nvPr/>
        </p:nvSpPr>
        <p:spPr>
          <a:xfrm>
            <a:off x="1859069" y="2979406"/>
            <a:ext cx="1990413" cy="1308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>
                <a:latin typeface="Abadi MT Condensed Extra Bold" charset="0"/>
                <a:ea typeface="Abadi MT Condensed Extra Bold" charset="0"/>
                <a:cs typeface="Abadi MT Condensed Extra Bold" charset="0"/>
              </a:rPr>
              <a:t>Illustrator</a:t>
            </a:r>
          </a:p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Yuanti SC" panose="02010600040101010101" charset="-122"/>
                <a:ea typeface="Yuanti SC" panose="02010600040101010101" charset="-122"/>
                <a:cs typeface="Yuanti SC" panose="02010600040101010101" charset="-122"/>
              </a:rPr>
              <a:t>邓  磊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B22BE3F9-EFEE-4B60-9CDD-F87EF00FB97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6411" y="1844638"/>
            <a:ext cx="3277477" cy="2933136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2FE3EAC0-9FF2-4B01-A187-36E5A6CED79E}"/>
              </a:ext>
            </a:extLst>
          </p:cNvPr>
          <p:cNvSpPr txBox="1"/>
          <p:nvPr/>
        </p:nvSpPr>
        <p:spPr>
          <a:xfrm>
            <a:off x="1811201" y="2656764"/>
            <a:ext cx="1990413" cy="131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>
                <a:latin typeface="Abadi MT Condensed Extra Bold" charset="0"/>
                <a:ea typeface="Abadi MT Condensed Extra Bold" charset="0"/>
                <a:cs typeface="Abadi MT Condensed Extra Bold" charset="0"/>
              </a:rPr>
              <a:t>Illustrator</a:t>
            </a:r>
          </a:p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Abadi MT Condensed Extra Bold" charset="0"/>
                <a:ea typeface="Abadi MT Condensed Extra Bold" charset="0"/>
                <a:cs typeface="Abadi MT Condensed Extra Bold" charset="0"/>
              </a:rPr>
              <a:t>王思怡</a:t>
            </a:r>
            <a:endParaRPr lang="en-US" altLang="zh-CN" sz="2800" b="1" dirty="0">
              <a:latin typeface="Abadi MT Condensed Extra Bold" charset="0"/>
              <a:ea typeface="Abadi MT Condensed Extra Bold" charset="0"/>
              <a:cs typeface="Abadi MT Condensed Extra Bold" charset="0"/>
            </a:endParaRPr>
          </a:p>
        </p:txBody>
      </p:sp>
      <p:sp>
        <p:nvSpPr>
          <p:cNvPr id="29" name="内容占位符 2">
            <a:extLst>
              <a:ext uri="{FF2B5EF4-FFF2-40B4-BE49-F238E27FC236}">
                <a16:creationId xmlns:a16="http://schemas.microsoft.com/office/drawing/2014/main" id="{5D53C7C8-68BF-4929-9EEE-72B5F7B98B1A}"/>
              </a:ext>
            </a:extLst>
          </p:cNvPr>
          <p:cNvSpPr txBox="1">
            <a:spLocks/>
          </p:cNvSpPr>
          <p:nvPr/>
        </p:nvSpPr>
        <p:spPr>
          <a:xfrm>
            <a:off x="3966762" y="54677"/>
            <a:ext cx="5144135" cy="741255"/>
          </a:xfrm>
          <a:prstGeom prst="rect">
            <a:avLst/>
          </a:prstGeom>
          <a:ln>
            <a:solidFill>
              <a:srgbClr val="DB6D5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8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77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66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 dirty="0">
                <a:solidFill>
                  <a:schemeClr val="tx1"/>
                </a:solidFill>
                <a:latin typeface="Abadi MT Condensed Extra Bold" charset="0"/>
                <a:ea typeface="Abadi MT Condensed Extra Bold" charset="0"/>
                <a:cs typeface="Abadi MT Condensed Extra Bold" charset="0"/>
              </a:rPr>
              <a:t>Have Ss read the title, writer, and illustrator.</a:t>
            </a:r>
          </a:p>
          <a:p>
            <a:pPr algn="l"/>
            <a:r>
              <a:rPr lang="en-US" altLang="zh-CN" sz="2000" dirty="0">
                <a:solidFill>
                  <a:schemeClr val="tx1"/>
                </a:solidFill>
                <a:latin typeface="Abadi MT Condensed Extra Bold" charset="0"/>
                <a:ea typeface="Abadi MT Condensed Extra Bold" charset="0"/>
                <a:cs typeface="Abadi MT Condensed Extra Bold" charset="0"/>
              </a:rPr>
              <a:t>Talk about the pictures on the cover.</a:t>
            </a:r>
          </a:p>
        </p:txBody>
      </p:sp>
    </p:spTree>
    <p:extLst>
      <p:ext uri="{BB962C8B-B14F-4D97-AF65-F5344CB8AC3E}">
        <p14:creationId xmlns:p14="http://schemas.microsoft.com/office/powerpoint/2010/main" val="1566722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9E23A956-E1E2-4D75-9E23-5817A5FDAC2E}"/>
              </a:ext>
            </a:extLst>
          </p:cNvPr>
          <p:cNvGrpSpPr/>
          <p:nvPr/>
        </p:nvGrpSpPr>
        <p:grpSpPr>
          <a:xfrm>
            <a:off x="10651062" y="5677231"/>
            <a:ext cx="1507988" cy="1180769"/>
            <a:chOff x="10430544" y="-149160"/>
            <a:chExt cx="1987717" cy="1927285"/>
          </a:xfrm>
        </p:grpSpPr>
        <p:sp>
          <p:nvSpPr>
            <p:cNvPr id="24" name="星形: 四角 23">
              <a:extLst>
                <a:ext uri="{FF2B5EF4-FFF2-40B4-BE49-F238E27FC236}">
                  <a16:creationId xmlns:a16="http://schemas.microsoft.com/office/drawing/2014/main" id="{ED2780D2-F494-42B8-8013-69785AACB9CA}"/>
                </a:ext>
              </a:extLst>
            </p:cNvPr>
            <p:cNvSpPr/>
            <p:nvPr/>
          </p:nvSpPr>
          <p:spPr>
            <a:xfrm>
              <a:off x="11430234" y="110509"/>
              <a:ext cx="312343" cy="346430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星形: 四角 24">
              <a:extLst>
                <a:ext uri="{FF2B5EF4-FFF2-40B4-BE49-F238E27FC236}">
                  <a16:creationId xmlns:a16="http://schemas.microsoft.com/office/drawing/2014/main" id="{223E834E-4F48-4ACE-9F9A-5343EBDD2110}"/>
                </a:ext>
              </a:extLst>
            </p:cNvPr>
            <p:cNvSpPr/>
            <p:nvPr/>
          </p:nvSpPr>
          <p:spPr>
            <a:xfrm>
              <a:off x="10430544" y="364035"/>
              <a:ext cx="1449676" cy="1095883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星形: 四角 25">
              <a:extLst>
                <a:ext uri="{FF2B5EF4-FFF2-40B4-BE49-F238E27FC236}">
                  <a16:creationId xmlns:a16="http://schemas.microsoft.com/office/drawing/2014/main" id="{CECAF958-ACA7-407D-B368-5062F05F5629}"/>
                </a:ext>
              </a:extLst>
            </p:cNvPr>
            <p:cNvSpPr/>
            <p:nvPr/>
          </p:nvSpPr>
          <p:spPr>
            <a:xfrm>
              <a:off x="11486126" y="-149160"/>
              <a:ext cx="932135" cy="1256657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星形: 四角 26">
              <a:extLst>
                <a:ext uri="{FF2B5EF4-FFF2-40B4-BE49-F238E27FC236}">
                  <a16:creationId xmlns:a16="http://schemas.microsoft.com/office/drawing/2014/main" id="{2B1C7D50-280F-4B6A-9C20-22E41DDF4322}"/>
                </a:ext>
              </a:extLst>
            </p:cNvPr>
            <p:cNvSpPr/>
            <p:nvPr/>
          </p:nvSpPr>
          <p:spPr>
            <a:xfrm>
              <a:off x="11486126" y="1093230"/>
              <a:ext cx="512902" cy="586486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28" name="星形: 四角 27">
              <a:extLst>
                <a:ext uri="{FF2B5EF4-FFF2-40B4-BE49-F238E27FC236}">
                  <a16:creationId xmlns:a16="http://schemas.microsoft.com/office/drawing/2014/main" id="{1F571C73-4B86-4159-9A80-3F21EE82A996}"/>
                </a:ext>
              </a:extLst>
            </p:cNvPr>
            <p:cNvSpPr/>
            <p:nvPr/>
          </p:nvSpPr>
          <p:spPr>
            <a:xfrm>
              <a:off x="11052563" y="1479794"/>
              <a:ext cx="377672" cy="298331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2850EBEC-E195-4F17-9161-8598B87624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1769" y="0"/>
            <a:ext cx="3674702" cy="101393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BB8AC63-CE7D-4620-AD29-36A34B633A84}"/>
              </a:ext>
            </a:extLst>
          </p:cNvPr>
          <p:cNvSpPr txBox="1"/>
          <p:nvPr/>
        </p:nvSpPr>
        <p:spPr>
          <a:xfrm>
            <a:off x="49561" y="245358"/>
            <a:ext cx="3412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Blocking Words</a:t>
            </a:r>
            <a:endParaRPr lang="zh-CN" altLang="en-US" sz="2800" dirty="0">
              <a:solidFill>
                <a:srgbClr val="DB6D5B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B9AEAFF6-1AB0-4028-A15A-840475B3D351}"/>
              </a:ext>
            </a:extLst>
          </p:cNvPr>
          <p:cNvSpPr txBox="1"/>
          <p:nvPr/>
        </p:nvSpPr>
        <p:spPr>
          <a:xfrm>
            <a:off x="1601890" y="3217851"/>
            <a:ext cx="1860267" cy="615553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400" b="1" dirty="0"/>
              <a:t>round</a:t>
            </a:r>
          </a:p>
        </p:txBody>
      </p:sp>
      <p:sp>
        <p:nvSpPr>
          <p:cNvPr id="30" name="内容占位符 2">
            <a:extLst>
              <a:ext uri="{FF2B5EF4-FFF2-40B4-BE49-F238E27FC236}">
                <a16:creationId xmlns:a16="http://schemas.microsoft.com/office/drawing/2014/main" id="{B4B6336C-CA6C-4CCB-9C88-C3CF4D41ACB1}"/>
              </a:ext>
            </a:extLst>
          </p:cNvPr>
          <p:cNvSpPr txBox="1">
            <a:spLocks/>
          </p:cNvSpPr>
          <p:nvPr/>
        </p:nvSpPr>
        <p:spPr>
          <a:xfrm>
            <a:off x="3958728" y="292654"/>
            <a:ext cx="3214710" cy="428628"/>
          </a:xfrm>
          <a:prstGeom prst="rect">
            <a:avLst/>
          </a:prstGeom>
          <a:ln>
            <a:solidFill>
              <a:srgbClr val="DB6D5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8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77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66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Read, explain and TPR.</a:t>
            </a:r>
          </a:p>
          <a:p>
            <a:endParaRPr lang="en-US" sz="2000" dirty="0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565CC4F5-7BA7-4502-ADBF-525774A6D5A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94076" y="1552171"/>
            <a:ext cx="4388493" cy="33313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EFD64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2354204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9E23A956-E1E2-4D75-9E23-5817A5FDAC2E}"/>
              </a:ext>
            </a:extLst>
          </p:cNvPr>
          <p:cNvGrpSpPr/>
          <p:nvPr/>
        </p:nvGrpSpPr>
        <p:grpSpPr>
          <a:xfrm>
            <a:off x="10651062" y="5677231"/>
            <a:ext cx="1507988" cy="1180769"/>
            <a:chOff x="10430544" y="-149160"/>
            <a:chExt cx="1987717" cy="1927285"/>
          </a:xfrm>
        </p:grpSpPr>
        <p:sp>
          <p:nvSpPr>
            <p:cNvPr id="24" name="星形: 四角 23">
              <a:extLst>
                <a:ext uri="{FF2B5EF4-FFF2-40B4-BE49-F238E27FC236}">
                  <a16:creationId xmlns:a16="http://schemas.microsoft.com/office/drawing/2014/main" id="{ED2780D2-F494-42B8-8013-69785AACB9CA}"/>
                </a:ext>
              </a:extLst>
            </p:cNvPr>
            <p:cNvSpPr/>
            <p:nvPr/>
          </p:nvSpPr>
          <p:spPr>
            <a:xfrm>
              <a:off x="11430234" y="110509"/>
              <a:ext cx="312343" cy="346430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星形: 四角 24">
              <a:extLst>
                <a:ext uri="{FF2B5EF4-FFF2-40B4-BE49-F238E27FC236}">
                  <a16:creationId xmlns:a16="http://schemas.microsoft.com/office/drawing/2014/main" id="{223E834E-4F48-4ACE-9F9A-5343EBDD2110}"/>
                </a:ext>
              </a:extLst>
            </p:cNvPr>
            <p:cNvSpPr/>
            <p:nvPr/>
          </p:nvSpPr>
          <p:spPr>
            <a:xfrm>
              <a:off x="10430544" y="364035"/>
              <a:ext cx="1449676" cy="1095883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星形: 四角 25">
              <a:extLst>
                <a:ext uri="{FF2B5EF4-FFF2-40B4-BE49-F238E27FC236}">
                  <a16:creationId xmlns:a16="http://schemas.microsoft.com/office/drawing/2014/main" id="{CECAF958-ACA7-407D-B368-5062F05F5629}"/>
                </a:ext>
              </a:extLst>
            </p:cNvPr>
            <p:cNvSpPr/>
            <p:nvPr/>
          </p:nvSpPr>
          <p:spPr>
            <a:xfrm>
              <a:off x="11486126" y="-149160"/>
              <a:ext cx="932135" cy="1256657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星形: 四角 26">
              <a:extLst>
                <a:ext uri="{FF2B5EF4-FFF2-40B4-BE49-F238E27FC236}">
                  <a16:creationId xmlns:a16="http://schemas.microsoft.com/office/drawing/2014/main" id="{2B1C7D50-280F-4B6A-9C20-22E41DDF4322}"/>
                </a:ext>
              </a:extLst>
            </p:cNvPr>
            <p:cNvSpPr/>
            <p:nvPr/>
          </p:nvSpPr>
          <p:spPr>
            <a:xfrm>
              <a:off x="11486126" y="1093230"/>
              <a:ext cx="512902" cy="586486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28" name="星形: 四角 27">
              <a:extLst>
                <a:ext uri="{FF2B5EF4-FFF2-40B4-BE49-F238E27FC236}">
                  <a16:creationId xmlns:a16="http://schemas.microsoft.com/office/drawing/2014/main" id="{1F571C73-4B86-4159-9A80-3F21EE82A996}"/>
                </a:ext>
              </a:extLst>
            </p:cNvPr>
            <p:cNvSpPr/>
            <p:nvPr/>
          </p:nvSpPr>
          <p:spPr>
            <a:xfrm>
              <a:off x="11052563" y="1479794"/>
              <a:ext cx="377672" cy="298331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2850EBEC-E195-4F17-9161-8598B87624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1769" y="0"/>
            <a:ext cx="3674702" cy="101393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BB8AC63-CE7D-4620-AD29-36A34B633A84}"/>
              </a:ext>
            </a:extLst>
          </p:cNvPr>
          <p:cNvSpPr txBox="1"/>
          <p:nvPr/>
        </p:nvSpPr>
        <p:spPr>
          <a:xfrm>
            <a:off x="49561" y="245358"/>
            <a:ext cx="3412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Blocking Words</a:t>
            </a:r>
            <a:endParaRPr lang="zh-CN" altLang="en-US" sz="2800" dirty="0">
              <a:solidFill>
                <a:srgbClr val="DB6D5B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B9AEAFF6-1AB0-4028-A15A-840475B3D351}"/>
              </a:ext>
            </a:extLst>
          </p:cNvPr>
          <p:cNvSpPr txBox="1"/>
          <p:nvPr/>
        </p:nvSpPr>
        <p:spPr>
          <a:xfrm>
            <a:off x="1601890" y="3217851"/>
            <a:ext cx="1860267" cy="615553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400" b="1" dirty="0"/>
              <a:t>average</a:t>
            </a:r>
          </a:p>
        </p:txBody>
      </p:sp>
      <p:sp>
        <p:nvSpPr>
          <p:cNvPr id="14" name="内容占位符 2">
            <a:extLst>
              <a:ext uri="{FF2B5EF4-FFF2-40B4-BE49-F238E27FC236}">
                <a16:creationId xmlns:a16="http://schemas.microsoft.com/office/drawing/2014/main" id="{F2F33C8C-FFAA-427B-99BF-FF26B7B12DD5}"/>
              </a:ext>
            </a:extLst>
          </p:cNvPr>
          <p:cNvSpPr txBox="1">
            <a:spLocks/>
          </p:cNvSpPr>
          <p:nvPr/>
        </p:nvSpPr>
        <p:spPr>
          <a:xfrm>
            <a:off x="3958728" y="292654"/>
            <a:ext cx="3214710" cy="428628"/>
          </a:xfrm>
          <a:prstGeom prst="rect">
            <a:avLst/>
          </a:prstGeom>
          <a:ln>
            <a:solidFill>
              <a:srgbClr val="DB6D5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8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77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66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Read, explain and TPR.</a:t>
            </a:r>
          </a:p>
          <a:p>
            <a:endParaRPr lang="en-US" sz="2000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3864B66A-B2CA-471C-93D4-BA07E68D6D7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3216" y="1603607"/>
            <a:ext cx="4480444" cy="34011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EFD64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2053567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9E23A956-E1E2-4D75-9E23-5817A5FDAC2E}"/>
              </a:ext>
            </a:extLst>
          </p:cNvPr>
          <p:cNvGrpSpPr/>
          <p:nvPr/>
        </p:nvGrpSpPr>
        <p:grpSpPr>
          <a:xfrm>
            <a:off x="10651062" y="5677231"/>
            <a:ext cx="1507988" cy="1180769"/>
            <a:chOff x="10430544" y="-149160"/>
            <a:chExt cx="1987717" cy="1927285"/>
          </a:xfrm>
        </p:grpSpPr>
        <p:sp>
          <p:nvSpPr>
            <p:cNvPr id="24" name="星形: 四角 23">
              <a:extLst>
                <a:ext uri="{FF2B5EF4-FFF2-40B4-BE49-F238E27FC236}">
                  <a16:creationId xmlns:a16="http://schemas.microsoft.com/office/drawing/2014/main" id="{ED2780D2-F494-42B8-8013-69785AACB9CA}"/>
                </a:ext>
              </a:extLst>
            </p:cNvPr>
            <p:cNvSpPr/>
            <p:nvPr/>
          </p:nvSpPr>
          <p:spPr>
            <a:xfrm>
              <a:off x="11430234" y="110509"/>
              <a:ext cx="312343" cy="346430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星形: 四角 24">
              <a:extLst>
                <a:ext uri="{FF2B5EF4-FFF2-40B4-BE49-F238E27FC236}">
                  <a16:creationId xmlns:a16="http://schemas.microsoft.com/office/drawing/2014/main" id="{223E834E-4F48-4ACE-9F9A-5343EBDD2110}"/>
                </a:ext>
              </a:extLst>
            </p:cNvPr>
            <p:cNvSpPr/>
            <p:nvPr/>
          </p:nvSpPr>
          <p:spPr>
            <a:xfrm>
              <a:off x="10430544" y="364035"/>
              <a:ext cx="1449676" cy="1095883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星形: 四角 25">
              <a:extLst>
                <a:ext uri="{FF2B5EF4-FFF2-40B4-BE49-F238E27FC236}">
                  <a16:creationId xmlns:a16="http://schemas.microsoft.com/office/drawing/2014/main" id="{CECAF958-ACA7-407D-B368-5062F05F5629}"/>
                </a:ext>
              </a:extLst>
            </p:cNvPr>
            <p:cNvSpPr/>
            <p:nvPr/>
          </p:nvSpPr>
          <p:spPr>
            <a:xfrm>
              <a:off x="11486126" y="-149160"/>
              <a:ext cx="932135" cy="1256657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星形: 四角 26">
              <a:extLst>
                <a:ext uri="{FF2B5EF4-FFF2-40B4-BE49-F238E27FC236}">
                  <a16:creationId xmlns:a16="http://schemas.microsoft.com/office/drawing/2014/main" id="{2B1C7D50-280F-4B6A-9C20-22E41DDF4322}"/>
                </a:ext>
              </a:extLst>
            </p:cNvPr>
            <p:cNvSpPr/>
            <p:nvPr/>
          </p:nvSpPr>
          <p:spPr>
            <a:xfrm>
              <a:off x="11486126" y="1093230"/>
              <a:ext cx="512902" cy="586486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28" name="星形: 四角 27">
              <a:extLst>
                <a:ext uri="{FF2B5EF4-FFF2-40B4-BE49-F238E27FC236}">
                  <a16:creationId xmlns:a16="http://schemas.microsoft.com/office/drawing/2014/main" id="{1F571C73-4B86-4159-9A80-3F21EE82A996}"/>
                </a:ext>
              </a:extLst>
            </p:cNvPr>
            <p:cNvSpPr/>
            <p:nvPr/>
          </p:nvSpPr>
          <p:spPr>
            <a:xfrm>
              <a:off x="11052563" y="1479794"/>
              <a:ext cx="377672" cy="298331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2850EBEC-E195-4F17-9161-8598B87624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1769" y="0"/>
            <a:ext cx="3674702" cy="101393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BB8AC63-CE7D-4620-AD29-36A34B633A84}"/>
              </a:ext>
            </a:extLst>
          </p:cNvPr>
          <p:cNvSpPr txBox="1"/>
          <p:nvPr/>
        </p:nvSpPr>
        <p:spPr>
          <a:xfrm>
            <a:off x="49561" y="245358"/>
            <a:ext cx="3412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Blocking Words</a:t>
            </a:r>
            <a:endParaRPr lang="zh-CN" altLang="en-US" sz="2800" dirty="0">
              <a:solidFill>
                <a:srgbClr val="DB6D5B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B9AEAFF6-1AB0-4028-A15A-840475B3D351}"/>
              </a:ext>
            </a:extLst>
          </p:cNvPr>
          <p:cNvSpPr txBox="1"/>
          <p:nvPr/>
        </p:nvSpPr>
        <p:spPr>
          <a:xfrm>
            <a:off x="1266739" y="3217851"/>
            <a:ext cx="2539368" cy="615553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400" b="1" dirty="0"/>
              <a:t>victory</a:t>
            </a:r>
          </a:p>
        </p:txBody>
      </p:sp>
      <p:sp>
        <p:nvSpPr>
          <p:cNvPr id="30" name="内容占位符 2">
            <a:extLst>
              <a:ext uri="{FF2B5EF4-FFF2-40B4-BE49-F238E27FC236}">
                <a16:creationId xmlns:a16="http://schemas.microsoft.com/office/drawing/2014/main" id="{B4B6336C-CA6C-4CCB-9C88-C3CF4D41ACB1}"/>
              </a:ext>
            </a:extLst>
          </p:cNvPr>
          <p:cNvSpPr txBox="1">
            <a:spLocks/>
          </p:cNvSpPr>
          <p:nvPr/>
        </p:nvSpPr>
        <p:spPr>
          <a:xfrm>
            <a:off x="3958728" y="292654"/>
            <a:ext cx="3214710" cy="428628"/>
          </a:xfrm>
          <a:prstGeom prst="rect">
            <a:avLst/>
          </a:prstGeom>
          <a:ln>
            <a:solidFill>
              <a:srgbClr val="DB6D5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8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77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66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Read, explain and TPR.</a:t>
            </a:r>
          </a:p>
          <a:p>
            <a:endParaRPr lang="en-US" sz="2000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6FBE27BE-03DB-436F-83C3-DB2796551A2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38339" y="2169000"/>
            <a:ext cx="3319666" cy="252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EFD64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B631C17-5B1B-4CB4-92F3-23F7B956CD3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08294" y="2169000"/>
            <a:ext cx="3319666" cy="252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EFD64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144786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6F016EE2-DEC5-482F-818E-6B3EFFBFF7A7}"/>
              </a:ext>
            </a:extLst>
          </p:cNvPr>
          <p:cNvGrpSpPr/>
          <p:nvPr/>
        </p:nvGrpSpPr>
        <p:grpSpPr>
          <a:xfrm>
            <a:off x="10430544" y="-149160"/>
            <a:ext cx="1987717" cy="1927285"/>
            <a:chOff x="10430544" y="-149160"/>
            <a:chExt cx="1987717" cy="1927285"/>
          </a:xfrm>
        </p:grpSpPr>
        <p:sp>
          <p:nvSpPr>
            <p:cNvPr id="15" name="星形: 四角 14">
              <a:extLst>
                <a:ext uri="{FF2B5EF4-FFF2-40B4-BE49-F238E27FC236}">
                  <a16:creationId xmlns:a16="http://schemas.microsoft.com/office/drawing/2014/main" id="{63D81894-27FF-4286-ABBC-A977563F8876}"/>
                </a:ext>
              </a:extLst>
            </p:cNvPr>
            <p:cNvSpPr/>
            <p:nvPr/>
          </p:nvSpPr>
          <p:spPr>
            <a:xfrm>
              <a:off x="11430234" y="110509"/>
              <a:ext cx="312343" cy="346430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星形: 四角 16">
              <a:extLst>
                <a:ext uri="{FF2B5EF4-FFF2-40B4-BE49-F238E27FC236}">
                  <a16:creationId xmlns:a16="http://schemas.microsoft.com/office/drawing/2014/main" id="{E37C2D45-911A-43F8-819C-E59392F1AF68}"/>
                </a:ext>
              </a:extLst>
            </p:cNvPr>
            <p:cNvSpPr/>
            <p:nvPr/>
          </p:nvSpPr>
          <p:spPr>
            <a:xfrm>
              <a:off x="10430544" y="364035"/>
              <a:ext cx="1449676" cy="1095883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星形: 四角 18">
              <a:extLst>
                <a:ext uri="{FF2B5EF4-FFF2-40B4-BE49-F238E27FC236}">
                  <a16:creationId xmlns:a16="http://schemas.microsoft.com/office/drawing/2014/main" id="{26453E7C-5047-4C66-A453-EE03796A698C}"/>
                </a:ext>
              </a:extLst>
            </p:cNvPr>
            <p:cNvSpPr/>
            <p:nvPr/>
          </p:nvSpPr>
          <p:spPr>
            <a:xfrm>
              <a:off x="11486126" y="-149160"/>
              <a:ext cx="932135" cy="1256657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星形: 四角 19">
              <a:extLst>
                <a:ext uri="{FF2B5EF4-FFF2-40B4-BE49-F238E27FC236}">
                  <a16:creationId xmlns:a16="http://schemas.microsoft.com/office/drawing/2014/main" id="{6965871F-ABC2-4B34-8249-494A8E40990F}"/>
                </a:ext>
              </a:extLst>
            </p:cNvPr>
            <p:cNvSpPr/>
            <p:nvPr/>
          </p:nvSpPr>
          <p:spPr>
            <a:xfrm>
              <a:off x="11486126" y="1093230"/>
              <a:ext cx="512902" cy="586486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18" name="星形: 四角 17">
              <a:extLst>
                <a:ext uri="{FF2B5EF4-FFF2-40B4-BE49-F238E27FC236}">
                  <a16:creationId xmlns:a16="http://schemas.microsoft.com/office/drawing/2014/main" id="{638E1BFE-B582-439E-B61F-9E284D03427B}"/>
                </a:ext>
              </a:extLst>
            </p:cNvPr>
            <p:cNvSpPr/>
            <p:nvPr/>
          </p:nvSpPr>
          <p:spPr>
            <a:xfrm>
              <a:off x="11052563" y="1479794"/>
              <a:ext cx="377672" cy="298331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1C2F476D-ACE7-46D2-BC91-C8811C1380FA}"/>
              </a:ext>
            </a:extLst>
          </p:cNvPr>
          <p:cNvGrpSpPr/>
          <p:nvPr/>
        </p:nvGrpSpPr>
        <p:grpSpPr>
          <a:xfrm>
            <a:off x="4006567" y="76780"/>
            <a:ext cx="6018109" cy="6618366"/>
            <a:chOff x="4006567" y="76780"/>
            <a:chExt cx="6018109" cy="661836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8D690FB3-815C-43EC-BABF-B52B606D33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51315" t="11127" r="8813" b="10920"/>
            <a:stretch/>
          </p:blipFill>
          <p:spPr>
            <a:xfrm>
              <a:off x="4006567" y="76780"/>
              <a:ext cx="6018109" cy="661836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E04F75B2-8C77-43EB-A8D2-32CE8A5319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13171" y="696718"/>
              <a:ext cx="5168585" cy="583544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2850EBEC-E195-4F17-9161-8598B876249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1770" y="0"/>
            <a:ext cx="3682469" cy="101393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BB8AC63-CE7D-4620-AD29-36A34B633A84}"/>
              </a:ext>
            </a:extLst>
          </p:cNvPr>
          <p:cNvSpPr txBox="1"/>
          <p:nvPr/>
        </p:nvSpPr>
        <p:spPr>
          <a:xfrm>
            <a:off x="118663" y="245358"/>
            <a:ext cx="3212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Before Reading</a:t>
            </a:r>
            <a:endParaRPr lang="zh-CN" altLang="en-US" sz="2800" dirty="0">
              <a:solidFill>
                <a:srgbClr val="DB6D5B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1653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图片 73">
            <a:extLst>
              <a:ext uri="{FF2B5EF4-FFF2-40B4-BE49-F238E27FC236}">
                <a16:creationId xmlns:a16="http://schemas.microsoft.com/office/drawing/2014/main" id="{CA58F20B-7952-43EC-B6F6-68DE5678919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3813" y="1190732"/>
            <a:ext cx="3319666" cy="2520000"/>
          </a:xfrm>
          <a:prstGeom prst="roundRect">
            <a:avLst>
              <a:gd name="adj" fmla="val 16667"/>
            </a:avLst>
          </a:prstGeom>
          <a:ln>
            <a:solidFill>
              <a:srgbClr val="EFD648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softRound"/>
            <a:contourClr>
              <a:srgbClr val="969696"/>
            </a:contourClr>
          </a:sp3d>
        </p:spPr>
      </p:pic>
      <p:pic>
        <p:nvPicPr>
          <p:cNvPr id="73" name="图片 72">
            <a:extLst>
              <a:ext uri="{FF2B5EF4-FFF2-40B4-BE49-F238E27FC236}">
                <a16:creationId xmlns:a16="http://schemas.microsoft.com/office/drawing/2014/main" id="{AFF0D04D-8784-453F-B45B-AFFB2AEC68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8521" y="1190732"/>
            <a:ext cx="3319666" cy="2520000"/>
          </a:xfrm>
          <a:prstGeom prst="roundRect">
            <a:avLst>
              <a:gd name="adj" fmla="val 16667"/>
            </a:avLst>
          </a:prstGeom>
          <a:ln>
            <a:solidFill>
              <a:srgbClr val="EFD648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softRound"/>
            <a:contourClr>
              <a:srgbClr val="969696"/>
            </a:contourClr>
          </a:sp3d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9E23A956-E1E2-4D75-9E23-5817A5FDAC2E}"/>
              </a:ext>
            </a:extLst>
          </p:cNvPr>
          <p:cNvGrpSpPr/>
          <p:nvPr/>
        </p:nvGrpSpPr>
        <p:grpSpPr>
          <a:xfrm>
            <a:off x="10790578" y="5717947"/>
            <a:ext cx="1507988" cy="1180769"/>
            <a:chOff x="10430544" y="-149160"/>
            <a:chExt cx="1987717" cy="1927285"/>
          </a:xfrm>
        </p:grpSpPr>
        <p:sp>
          <p:nvSpPr>
            <p:cNvPr id="24" name="星形: 四角 23">
              <a:extLst>
                <a:ext uri="{FF2B5EF4-FFF2-40B4-BE49-F238E27FC236}">
                  <a16:creationId xmlns:a16="http://schemas.microsoft.com/office/drawing/2014/main" id="{ED2780D2-F494-42B8-8013-69785AACB9CA}"/>
                </a:ext>
              </a:extLst>
            </p:cNvPr>
            <p:cNvSpPr/>
            <p:nvPr/>
          </p:nvSpPr>
          <p:spPr>
            <a:xfrm>
              <a:off x="11430234" y="110509"/>
              <a:ext cx="312343" cy="346430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星形: 四角 24">
              <a:extLst>
                <a:ext uri="{FF2B5EF4-FFF2-40B4-BE49-F238E27FC236}">
                  <a16:creationId xmlns:a16="http://schemas.microsoft.com/office/drawing/2014/main" id="{223E834E-4F48-4ACE-9F9A-5343EBDD2110}"/>
                </a:ext>
              </a:extLst>
            </p:cNvPr>
            <p:cNvSpPr/>
            <p:nvPr/>
          </p:nvSpPr>
          <p:spPr>
            <a:xfrm>
              <a:off x="10430544" y="364035"/>
              <a:ext cx="1449676" cy="1095883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星形: 四角 25">
              <a:extLst>
                <a:ext uri="{FF2B5EF4-FFF2-40B4-BE49-F238E27FC236}">
                  <a16:creationId xmlns:a16="http://schemas.microsoft.com/office/drawing/2014/main" id="{CECAF958-ACA7-407D-B368-5062F05F5629}"/>
                </a:ext>
              </a:extLst>
            </p:cNvPr>
            <p:cNvSpPr/>
            <p:nvPr/>
          </p:nvSpPr>
          <p:spPr>
            <a:xfrm>
              <a:off x="11486126" y="-149160"/>
              <a:ext cx="932135" cy="1256657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星形: 四角 26">
              <a:extLst>
                <a:ext uri="{FF2B5EF4-FFF2-40B4-BE49-F238E27FC236}">
                  <a16:creationId xmlns:a16="http://schemas.microsoft.com/office/drawing/2014/main" id="{2B1C7D50-280F-4B6A-9C20-22E41DDF4322}"/>
                </a:ext>
              </a:extLst>
            </p:cNvPr>
            <p:cNvSpPr/>
            <p:nvPr/>
          </p:nvSpPr>
          <p:spPr>
            <a:xfrm>
              <a:off x="11486126" y="1093230"/>
              <a:ext cx="512902" cy="586486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28" name="星形: 四角 27">
              <a:extLst>
                <a:ext uri="{FF2B5EF4-FFF2-40B4-BE49-F238E27FC236}">
                  <a16:creationId xmlns:a16="http://schemas.microsoft.com/office/drawing/2014/main" id="{1F571C73-4B86-4159-9A80-3F21EE82A996}"/>
                </a:ext>
              </a:extLst>
            </p:cNvPr>
            <p:cNvSpPr/>
            <p:nvPr/>
          </p:nvSpPr>
          <p:spPr>
            <a:xfrm>
              <a:off x="11052563" y="1479794"/>
              <a:ext cx="377672" cy="298331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2850EBEC-E195-4F17-9161-8598B876249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1769" y="0"/>
            <a:ext cx="3674702" cy="101393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BB8AC63-CE7D-4620-AD29-36A34B633A84}"/>
              </a:ext>
            </a:extLst>
          </p:cNvPr>
          <p:cNvSpPr txBox="1"/>
          <p:nvPr/>
        </p:nvSpPr>
        <p:spPr>
          <a:xfrm>
            <a:off x="49561" y="245358"/>
            <a:ext cx="3412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 Blocking Words</a:t>
            </a:r>
            <a:endParaRPr lang="zh-CN" altLang="en-US" sz="2800" dirty="0">
              <a:solidFill>
                <a:srgbClr val="DB6D5B"/>
              </a:solidFill>
              <a:latin typeface="Arial Black" panose="020B0A04020102020204" pitchFamily="34" charset="0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92" y="6089045"/>
            <a:ext cx="757880" cy="742028"/>
          </a:xfrm>
          <a:prstGeom prst="rect">
            <a:avLst/>
          </a:prstGeom>
        </p:spPr>
      </p:pic>
      <p:sp>
        <p:nvSpPr>
          <p:cNvPr id="72" name="TextBox 19">
            <a:extLst>
              <a:ext uri="{FF2B5EF4-FFF2-40B4-BE49-F238E27FC236}">
                <a16:creationId xmlns:a16="http://schemas.microsoft.com/office/drawing/2014/main" id="{31F23D5C-AF60-4B7A-84D8-23D1A2E2FCB7}"/>
              </a:ext>
            </a:extLst>
          </p:cNvPr>
          <p:cNvSpPr txBox="1"/>
          <p:nvPr/>
        </p:nvSpPr>
        <p:spPr>
          <a:xfrm>
            <a:off x="3440449" y="4301113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u</a:t>
            </a:r>
            <a:endParaRPr lang="en-US" altLang="zh-CN" sz="3400" b="1" dirty="0"/>
          </a:p>
        </p:txBody>
      </p:sp>
      <p:sp>
        <p:nvSpPr>
          <p:cNvPr id="77" name="TextBox 19">
            <a:extLst>
              <a:ext uri="{FF2B5EF4-FFF2-40B4-BE49-F238E27FC236}">
                <a16:creationId xmlns:a16="http://schemas.microsoft.com/office/drawing/2014/main" id="{16DA3093-6BC4-461D-866E-8CBB68B935D1}"/>
              </a:ext>
            </a:extLst>
          </p:cNvPr>
          <p:cNvSpPr txBox="1"/>
          <p:nvPr/>
        </p:nvSpPr>
        <p:spPr>
          <a:xfrm>
            <a:off x="4174053" y="4301113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n</a:t>
            </a:r>
            <a:endParaRPr lang="en-US" altLang="zh-CN" sz="3400" b="1" dirty="0"/>
          </a:p>
        </p:txBody>
      </p:sp>
      <p:cxnSp>
        <p:nvCxnSpPr>
          <p:cNvPr id="82" name="直接连接符 81">
            <a:extLst>
              <a:ext uri="{FF2B5EF4-FFF2-40B4-BE49-F238E27FC236}">
                <a16:creationId xmlns:a16="http://schemas.microsoft.com/office/drawing/2014/main" id="{4D4E1413-6FA2-460C-B42A-3C661A43E70C}"/>
              </a:ext>
            </a:extLst>
          </p:cNvPr>
          <p:cNvCxnSpPr>
            <a:cxnSpLocks/>
          </p:cNvCxnSpPr>
          <p:nvPr/>
        </p:nvCxnSpPr>
        <p:spPr>
          <a:xfrm flipH="1">
            <a:off x="3410773" y="5036602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82">
            <a:extLst>
              <a:ext uri="{FF2B5EF4-FFF2-40B4-BE49-F238E27FC236}">
                <a16:creationId xmlns:a16="http://schemas.microsoft.com/office/drawing/2014/main" id="{F388B6AE-5E38-408A-987F-4D92D0ACD6FB}"/>
              </a:ext>
            </a:extLst>
          </p:cNvPr>
          <p:cNvCxnSpPr>
            <a:cxnSpLocks/>
          </p:cNvCxnSpPr>
          <p:nvPr/>
        </p:nvCxnSpPr>
        <p:spPr>
          <a:xfrm flipH="1">
            <a:off x="4147551" y="5036602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19">
            <a:extLst>
              <a:ext uri="{FF2B5EF4-FFF2-40B4-BE49-F238E27FC236}">
                <a16:creationId xmlns:a16="http://schemas.microsoft.com/office/drawing/2014/main" id="{A9120430-BEE3-4940-BA40-B2983F2D3AC2}"/>
              </a:ext>
            </a:extLst>
          </p:cNvPr>
          <p:cNvSpPr txBox="1"/>
          <p:nvPr/>
        </p:nvSpPr>
        <p:spPr>
          <a:xfrm>
            <a:off x="4904323" y="4301113"/>
            <a:ext cx="518496" cy="615553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400" b="1" dirty="0"/>
              <a:t>d</a:t>
            </a:r>
          </a:p>
        </p:txBody>
      </p:sp>
      <p:cxnSp>
        <p:nvCxnSpPr>
          <p:cNvPr id="86" name="直接连接符 85">
            <a:extLst>
              <a:ext uri="{FF2B5EF4-FFF2-40B4-BE49-F238E27FC236}">
                <a16:creationId xmlns:a16="http://schemas.microsoft.com/office/drawing/2014/main" id="{D3DABDDF-C587-475F-B272-E95A91612516}"/>
              </a:ext>
            </a:extLst>
          </p:cNvPr>
          <p:cNvCxnSpPr>
            <a:cxnSpLocks/>
          </p:cNvCxnSpPr>
          <p:nvPr/>
        </p:nvCxnSpPr>
        <p:spPr>
          <a:xfrm flipH="1">
            <a:off x="4871640" y="5045199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19">
            <a:extLst>
              <a:ext uri="{FF2B5EF4-FFF2-40B4-BE49-F238E27FC236}">
                <a16:creationId xmlns:a16="http://schemas.microsoft.com/office/drawing/2014/main" id="{89E7302E-5AD7-42BC-AA76-F3C5A2F04FFE}"/>
              </a:ext>
            </a:extLst>
          </p:cNvPr>
          <p:cNvSpPr txBox="1"/>
          <p:nvPr/>
        </p:nvSpPr>
        <p:spPr>
          <a:xfrm>
            <a:off x="1973245" y="4301113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r</a:t>
            </a:r>
            <a:endParaRPr lang="en-US" altLang="zh-CN" sz="3400" b="1" dirty="0"/>
          </a:p>
        </p:txBody>
      </p:sp>
      <p:sp>
        <p:nvSpPr>
          <p:cNvPr id="96" name="TextBox 19">
            <a:extLst>
              <a:ext uri="{FF2B5EF4-FFF2-40B4-BE49-F238E27FC236}">
                <a16:creationId xmlns:a16="http://schemas.microsoft.com/office/drawing/2014/main" id="{9E89D2DA-DE90-4018-A369-E3C99C06E914}"/>
              </a:ext>
            </a:extLst>
          </p:cNvPr>
          <p:cNvSpPr txBox="1"/>
          <p:nvPr/>
        </p:nvSpPr>
        <p:spPr>
          <a:xfrm>
            <a:off x="2706847" y="4301113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o</a:t>
            </a:r>
            <a:endParaRPr lang="en-US" altLang="zh-CN" sz="3400" b="1" dirty="0"/>
          </a:p>
        </p:txBody>
      </p:sp>
      <p:cxnSp>
        <p:nvCxnSpPr>
          <p:cNvPr id="99" name="直接连接符 98">
            <a:extLst>
              <a:ext uri="{FF2B5EF4-FFF2-40B4-BE49-F238E27FC236}">
                <a16:creationId xmlns:a16="http://schemas.microsoft.com/office/drawing/2014/main" id="{98518514-2E9F-4D0F-836E-E18A92189D4E}"/>
              </a:ext>
            </a:extLst>
          </p:cNvPr>
          <p:cNvCxnSpPr>
            <a:cxnSpLocks/>
          </p:cNvCxnSpPr>
          <p:nvPr/>
        </p:nvCxnSpPr>
        <p:spPr>
          <a:xfrm flipH="1">
            <a:off x="1930861" y="5036602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接连接符 99">
            <a:extLst>
              <a:ext uri="{FF2B5EF4-FFF2-40B4-BE49-F238E27FC236}">
                <a16:creationId xmlns:a16="http://schemas.microsoft.com/office/drawing/2014/main" id="{9FF2B262-9D64-4C41-8DBF-E667E6D53990}"/>
              </a:ext>
            </a:extLst>
          </p:cNvPr>
          <p:cNvCxnSpPr>
            <a:cxnSpLocks/>
          </p:cNvCxnSpPr>
          <p:nvPr/>
        </p:nvCxnSpPr>
        <p:spPr>
          <a:xfrm flipH="1">
            <a:off x="2667640" y="5036602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19">
            <a:extLst>
              <a:ext uri="{FF2B5EF4-FFF2-40B4-BE49-F238E27FC236}">
                <a16:creationId xmlns:a16="http://schemas.microsoft.com/office/drawing/2014/main" id="{9B865FED-810E-485C-AB7A-A78525FB26DD}"/>
              </a:ext>
            </a:extLst>
          </p:cNvPr>
          <p:cNvSpPr txBox="1"/>
          <p:nvPr/>
        </p:nvSpPr>
        <p:spPr>
          <a:xfrm>
            <a:off x="7714559" y="4270335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e</a:t>
            </a:r>
            <a:endParaRPr lang="en-US" altLang="zh-CN" sz="3400" b="1" dirty="0"/>
          </a:p>
        </p:txBody>
      </p:sp>
      <p:sp>
        <p:nvSpPr>
          <p:cNvPr id="41" name="TextBox 19">
            <a:extLst>
              <a:ext uri="{FF2B5EF4-FFF2-40B4-BE49-F238E27FC236}">
                <a16:creationId xmlns:a16="http://schemas.microsoft.com/office/drawing/2014/main" id="{E1C81F70-DC3C-4732-8726-BB6B50713650}"/>
              </a:ext>
            </a:extLst>
          </p:cNvPr>
          <p:cNvSpPr txBox="1"/>
          <p:nvPr/>
        </p:nvSpPr>
        <p:spPr>
          <a:xfrm>
            <a:off x="8448163" y="4270335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r</a:t>
            </a:r>
            <a:endParaRPr lang="en-US" altLang="zh-CN" sz="3400" b="1" dirty="0"/>
          </a:p>
        </p:txBody>
      </p: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F8E1A380-1499-494A-B141-2E1C2079110C}"/>
              </a:ext>
            </a:extLst>
          </p:cNvPr>
          <p:cNvCxnSpPr>
            <a:cxnSpLocks/>
          </p:cNvCxnSpPr>
          <p:nvPr/>
        </p:nvCxnSpPr>
        <p:spPr>
          <a:xfrm flipH="1">
            <a:off x="7684883" y="5005824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8A66BD4E-6BE9-427C-9FF9-4646122678EB}"/>
              </a:ext>
            </a:extLst>
          </p:cNvPr>
          <p:cNvCxnSpPr>
            <a:cxnSpLocks/>
          </p:cNvCxnSpPr>
          <p:nvPr/>
        </p:nvCxnSpPr>
        <p:spPr>
          <a:xfrm flipH="1">
            <a:off x="8421661" y="5005824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19">
            <a:extLst>
              <a:ext uri="{FF2B5EF4-FFF2-40B4-BE49-F238E27FC236}">
                <a16:creationId xmlns:a16="http://schemas.microsoft.com/office/drawing/2014/main" id="{82956961-8BB2-4C67-9B5F-F03CCFAB7B2E}"/>
              </a:ext>
            </a:extLst>
          </p:cNvPr>
          <p:cNvSpPr txBox="1"/>
          <p:nvPr/>
        </p:nvSpPr>
        <p:spPr>
          <a:xfrm>
            <a:off x="9178433" y="4270335"/>
            <a:ext cx="518496" cy="615553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400" b="1" dirty="0"/>
              <a:t>a</a:t>
            </a:r>
          </a:p>
        </p:txBody>
      </p: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F4FDB852-6267-40B9-BA63-1C29E2385E3A}"/>
              </a:ext>
            </a:extLst>
          </p:cNvPr>
          <p:cNvCxnSpPr>
            <a:cxnSpLocks/>
          </p:cNvCxnSpPr>
          <p:nvPr/>
        </p:nvCxnSpPr>
        <p:spPr>
          <a:xfrm flipH="1">
            <a:off x="9145750" y="5014421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19">
            <a:extLst>
              <a:ext uri="{FF2B5EF4-FFF2-40B4-BE49-F238E27FC236}">
                <a16:creationId xmlns:a16="http://schemas.microsoft.com/office/drawing/2014/main" id="{19B7F39D-FD2B-4BBB-9997-B7D1D59E614B}"/>
              </a:ext>
            </a:extLst>
          </p:cNvPr>
          <p:cNvSpPr txBox="1"/>
          <p:nvPr/>
        </p:nvSpPr>
        <p:spPr>
          <a:xfrm>
            <a:off x="6247355" y="4270335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a</a:t>
            </a:r>
            <a:endParaRPr lang="en-US" altLang="zh-CN" sz="3400" b="1" dirty="0"/>
          </a:p>
        </p:txBody>
      </p:sp>
      <p:sp>
        <p:nvSpPr>
          <p:cNvPr id="47" name="TextBox 19">
            <a:extLst>
              <a:ext uri="{FF2B5EF4-FFF2-40B4-BE49-F238E27FC236}">
                <a16:creationId xmlns:a16="http://schemas.microsoft.com/office/drawing/2014/main" id="{9DC2E364-F5D1-4E03-93CC-6E738AB08917}"/>
              </a:ext>
            </a:extLst>
          </p:cNvPr>
          <p:cNvSpPr txBox="1"/>
          <p:nvPr/>
        </p:nvSpPr>
        <p:spPr>
          <a:xfrm>
            <a:off x="6980957" y="4270335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v</a:t>
            </a:r>
            <a:endParaRPr lang="en-US" altLang="zh-CN" sz="3400" b="1" dirty="0"/>
          </a:p>
        </p:txBody>
      </p:sp>
      <p:cxnSp>
        <p:nvCxnSpPr>
          <p:cNvPr id="48" name="直接连接符 47">
            <a:extLst>
              <a:ext uri="{FF2B5EF4-FFF2-40B4-BE49-F238E27FC236}">
                <a16:creationId xmlns:a16="http://schemas.microsoft.com/office/drawing/2014/main" id="{93B7854F-54D7-4DCC-A1E2-B37C009A0A36}"/>
              </a:ext>
            </a:extLst>
          </p:cNvPr>
          <p:cNvCxnSpPr>
            <a:cxnSpLocks/>
          </p:cNvCxnSpPr>
          <p:nvPr/>
        </p:nvCxnSpPr>
        <p:spPr>
          <a:xfrm flipH="1">
            <a:off x="6204971" y="5005824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598EFA3A-D69D-4E61-9E9E-EDCD8BFE152F}"/>
              </a:ext>
            </a:extLst>
          </p:cNvPr>
          <p:cNvCxnSpPr>
            <a:cxnSpLocks/>
          </p:cNvCxnSpPr>
          <p:nvPr/>
        </p:nvCxnSpPr>
        <p:spPr>
          <a:xfrm flipH="1">
            <a:off x="6941750" y="5005824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19">
            <a:extLst>
              <a:ext uri="{FF2B5EF4-FFF2-40B4-BE49-F238E27FC236}">
                <a16:creationId xmlns:a16="http://schemas.microsoft.com/office/drawing/2014/main" id="{6A4A51FD-2388-444A-A3B4-0CC4CC72CAFE}"/>
              </a:ext>
            </a:extLst>
          </p:cNvPr>
          <p:cNvSpPr txBox="1"/>
          <p:nvPr/>
        </p:nvSpPr>
        <p:spPr>
          <a:xfrm>
            <a:off x="9908703" y="4284674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g</a:t>
            </a:r>
            <a:endParaRPr lang="en-US" altLang="zh-CN" sz="3400" b="1" dirty="0"/>
          </a:p>
        </p:txBody>
      </p: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92D2F1DF-3FCE-49F1-AB93-9B6F4BE890DD}"/>
              </a:ext>
            </a:extLst>
          </p:cNvPr>
          <p:cNvCxnSpPr>
            <a:cxnSpLocks/>
          </p:cNvCxnSpPr>
          <p:nvPr/>
        </p:nvCxnSpPr>
        <p:spPr>
          <a:xfrm flipH="1">
            <a:off x="9882201" y="5020163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19">
            <a:extLst>
              <a:ext uri="{FF2B5EF4-FFF2-40B4-BE49-F238E27FC236}">
                <a16:creationId xmlns:a16="http://schemas.microsoft.com/office/drawing/2014/main" id="{C2B19711-AD25-4617-9834-107E26DE9891}"/>
              </a:ext>
            </a:extLst>
          </p:cNvPr>
          <p:cNvSpPr txBox="1"/>
          <p:nvPr/>
        </p:nvSpPr>
        <p:spPr>
          <a:xfrm>
            <a:off x="10638973" y="4284674"/>
            <a:ext cx="518496" cy="615553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400" b="1" dirty="0"/>
              <a:t>e</a:t>
            </a:r>
          </a:p>
        </p:txBody>
      </p: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A97599DC-906F-4039-B570-9A88C3E1A1B4}"/>
              </a:ext>
            </a:extLst>
          </p:cNvPr>
          <p:cNvCxnSpPr>
            <a:cxnSpLocks/>
          </p:cNvCxnSpPr>
          <p:nvPr/>
        </p:nvCxnSpPr>
        <p:spPr>
          <a:xfrm flipH="1">
            <a:off x="10606290" y="5028760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160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2" grpId="1" animBg="1"/>
      <p:bldP spid="77" grpId="0" animBg="1"/>
      <p:bldP spid="77" grpId="1" animBg="1"/>
      <p:bldP spid="85" grpId="0" animBg="1"/>
      <p:bldP spid="85" grpId="1" animBg="1"/>
      <p:bldP spid="94" grpId="0" animBg="1"/>
      <p:bldP spid="94" grpId="1" animBg="1"/>
      <p:bldP spid="96" grpId="0" animBg="1"/>
      <p:bldP spid="96" grpId="1" animBg="1"/>
      <p:bldP spid="40" grpId="0" animBg="1"/>
      <p:bldP spid="40" grpId="1" animBg="1"/>
      <p:bldP spid="41" grpId="0" animBg="1"/>
      <p:bldP spid="41" grpId="1" animBg="1"/>
      <p:bldP spid="44" grpId="0" animBg="1"/>
      <p:bldP spid="44" grpId="1" animBg="1"/>
      <p:bldP spid="46" grpId="0" animBg="1"/>
      <p:bldP spid="46" grpId="1" animBg="1"/>
      <p:bldP spid="47" grpId="0" animBg="1"/>
      <p:bldP spid="47" grpId="1" animBg="1"/>
      <p:bldP spid="50" grpId="0" animBg="1"/>
      <p:bldP spid="50" grpId="1" animBg="1"/>
      <p:bldP spid="52" grpId="0" animBg="1"/>
      <p:bldP spid="52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图片 72">
            <a:extLst>
              <a:ext uri="{FF2B5EF4-FFF2-40B4-BE49-F238E27FC236}">
                <a16:creationId xmlns:a16="http://schemas.microsoft.com/office/drawing/2014/main" id="{AFF0D04D-8784-453F-B45B-AFFB2AEC68A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7219" y="864069"/>
            <a:ext cx="4457561" cy="3383790"/>
          </a:xfrm>
          <a:prstGeom prst="roundRect">
            <a:avLst>
              <a:gd name="adj" fmla="val 16667"/>
            </a:avLst>
          </a:prstGeom>
          <a:ln>
            <a:solidFill>
              <a:srgbClr val="EFD648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softRound"/>
            <a:contourClr>
              <a:srgbClr val="969696"/>
            </a:contourClr>
          </a:sp3d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9E23A956-E1E2-4D75-9E23-5817A5FDAC2E}"/>
              </a:ext>
            </a:extLst>
          </p:cNvPr>
          <p:cNvGrpSpPr/>
          <p:nvPr/>
        </p:nvGrpSpPr>
        <p:grpSpPr>
          <a:xfrm>
            <a:off x="10790578" y="5717947"/>
            <a:ext cx="1507988" cy="1180769"/>
            <a:chOff x="10430544" y="-149160"/>
            <a:chExt cx="1987717" cy="1927285"/>
          </a:xfrm>
        </p:grpSpPr>
        <p:sp>
          <p:nvSpPr>
            <p:cNvPr id="24" name="星形: 四角 23">
              <a:extLst>
                <a:ext uri="{FF2B5EF4-FFF2-40B4-BE49-F238E27FC236}">
                  <a16:creationId xmlns:a16="http://schemas.microsoft.com/office/drawing/2014/main" id="{ED2780D2-F494-42B8-8013-69785AACB9CA}"/>
                </a:ext>
              </a:extLst>
            </p:cNvPr>
            <p:cNvSpPr/>
            <p:nvPr/>
          </p:nvSpPr>
          <p:spPr>
            <a:xfrm>
              <a:off x="11430234" y="110509"/>
              <a:ext cx="312343" cy="346430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星形: 四角 24">
              <a:extLst>
                <a:ext uri="{FF2B5EF4-FFF2-40B4-BE49-F238E27FC236}">
                  <a16:creationId xmlns:a16="http://schemas.microsoft.com/office/drawing/2014/main" id="{223E834E-4F48-4ACE-9F9A-5343EBDD2110}"/>
                </a:ext>
              </a:extLst>
            </p:cNvPr>
            <p:cNvSpPr/>
            <p:nvPr/>
          </p:nvSpPr>
          <p:spPr>
            <a:xfrm>
              <a:off x="10430544" y="364035"/>
              <a:ext cx="1449676" cy="1095883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星形: 四角 25">
              <a:extLst>
                <a:ext uri="{FF2B5EF4-FFF2-40B4-BE49-F238E27FC236}">
                  <a16:creationId xmlns:a16="http://schemas.microsoft.com/office/drawing/2014/main" id="{CECAF958-ACA7-407D-B368-5062F05F5629}"/>
                </a:ext>
              </a:extLst>
            </p:cNvPr>
            <p:cNvSpPr/>
            <p:nvPr/>
          </p:nvSpPr>
          <p:spPr>
            <a:xfrm>
              <a:off x="11486126" y="-149160"/>
              <a:ext cx="932135" cy="1256657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星形: 四角 26">
              <a:extLst>
                <a:ext uri="{FF2B5EF4-FFF2-40B4-BE49-F238E27FC236}">
                  <a16:creationId xmlns:a16="http://schemas.microsoft.com/office/drawing/2014/main" id="{2B1C7D50-280F-4B6A-9C20-22E41DDF4322}"/>
                </a:ext>
              </a:extLst>
            </p:cNvPr>
            <p:cNvSpPr/>
            <p:nvPr/>
          </p:nvSpPr>
          <p:spPr>
            <a:xfrm>
              <a:off x="11486126" y="1093230"/>
              <a:ext cx="512902" cy="586486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28" name="星形: 四角 27">
              <a:extLst>
                <a:ext uri="{FF2B5EF4-FFF2-40B4-BE49-F238E27FC236}">
                  <a16:creationId xmlns:a16="http://schemas.microsoft.com/office/drawing/2014/main" id="{1F571C73-4B86-4159-9A80-3F21EE82A996}"/>
                </a:ext>
              </a:extLst>
            </p:cNvPr>
            <p:cNvSpPr/>
            <p:nvPr/>
          </p:nvSpPr>
          <p:spPr>
            <a:xfrm>
              <a:off x="11052563" y="1479794"/>
              <a:ext cx="377672" cy="298331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2850EBEC-E195-4F17-9161-8598B87624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1769" y="0"/>
            <a:ext cx="3674702" cy="101393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BB8AC63-CE7D-4620-AD29-36A34B633A84}"/>
              </a:ext>
            </a:extLst>
          </p:cNvPr>
          <p:cNvSpPr txBox="1"/>
          <p:nvPr/>
        </p:nvSpPr>
        <p:spPr>
          <a:xfrm>
            <a:off x="49561" y="245358"/>
            <a:ext cx="3412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 Blocking Words</a:t>
            </a:r>
            <a:endParaRPr lang="zh-CN" altLang="en-US" sz="2800" dirty="0">
              <a:solidFill>
                <a:srgbClr val="DB6D5B"/>
              </a:solidFill>
              <a:latin typeface="Arial Black" panose="020B0A04020102020204" pitchFamily="34" charset="0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92" y="6089045"/>
            <a:ext cx="757880" cy="742028"/>
          </a:xfrm>
          <a:prstGeom prst="rect">
            <a:avLst/>
          </a:prstGeom>
        </p:spPr>
      </p:pic>
      <p:sp>
        <p:nvSpPr>
          <p:cNvPr id="55" name="TextBox 19">
            <a:extLst>
              <a:ext uri="{FF2B5EF4-FFF2-40B4-BE49-F238E27FC236}">
                <a16:creationId xmlns:a16="http://schemas.microsoft.com/office/drawing/2014/main" id="{3D71D07D-8089-4970-875E-33BAA0FB135E}"/>
              </a:ext>
            </a:extLst>
          </p:cNvPr>
          <p:cNvSpPr txBox="1"/>
          <p:nvPr/>
        </p:nvSpPr>
        <p:spPr>
          <a:xfrm>
            <a:off x="5101425" y="4811716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c</a:t>
            </a:r>
            <a:endParaRPr lang="en-US" altLang="zh-CN" sz="3400" b="1" dirty="0"/>
          </a:p>
        </p:txBody>
      </p:sp>
      <p:sp>
        <p:nvSpPr>
          <p:cNvPr id="72" name="TextBox 19">
            <a:extLst>
              <a:ext uri="{FF2B5EF4-FFF2-40B4-BE49-F238E27FC236}">
                <a16:creationId xmlns:a16="http://schemas.microsoft.com/office/drawing/2014/main" id="{31F23D5C-AF60-4B7A-84D8-23D1A2E2FCB7}"/>
              </a:ext>
            </a:extLst>
          </p:cNvPr>
          <p:cNvSpPr txBox="1"/>
          <p:nvPr/>
        </p:nvSpPr>
        <p:spPr>
          <a:xfrm>
            <a:off x="5835027" y="4811716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t</a:t>
            </a:r>
            <a:endParaRPr lang="en-US" altLang="zh-CN" sz="3400" b="1" dirty="0"/>
          </a:p>
        </p:txBody>
      </p:sp>
      <p:sp>
        <p:nvSpPr>
          <p:cNvPr id="76" name="TextBox 19">
            <a:extLst>
              <a:ext uri="{FF2B5EF4-FFF2-40B4-BE49-F238E27FC236}">
                <a16:creationId xmlns:a16="http://schemas.microsoft.com/office/drawing/2014/main" id="{20C0C688-6128-4725-B9DF-424322526FD9}"/>
              </a:ext>
            </a:extLst>
          </p:cNvPr>
          <p:cNvSpPr txBox="1"/>
          <p:nvPr/>
        </p:nvSpPr>
        <p:spPr>
          <a:xfrm>
            <a:off x="4367823" y="4836619"/>
            <a:ext cx="518496" cy="615553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400" b="1" dirty="0" err="1"/>
              <a:t>i</a:t>
            </a:r>
            <a:endParaRPr lang="en-US" altLang="zh-CN" sz="3400" b="1" dirty="0"/>
          </a:p>
        </p:txBody>
      </p:sp>
      <p:sp>
        <p:nvSpPr>
          <p:cNvPr id="77" name="TextBox 19">
            <a:extLst>
              <a:ext uri="{FF2B5EF4-FFF2-40B4-BE49-F238E27FC236}">
                <a16:creationId xmlns:a16="http://schemas.microsoft.com/office/drawing/2014/main" id="{16DA3093-6BC4-461D-866E-8CBB68B935D1}"/>
              </a:ext>
            </a:extLst>
          </p:cNvPr>
          <p:cNvSpPr txBox="1"/>
          <p:nvPr/>
        </p:nvSpPr>
        <p:spPr>
          <a:xfrm>
            <a:off x="6568631" y="4811716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o</a:t>
            </a:r>
            <a:endParaRPr lang="en-US" altLang="zh-CN" sz="3400" b="1" dirty="0"/>
          </a:p>
        </p:txBody>
      </p:sp>
      <p:cxnSp>
        <p:nvCxnSpPr>
          <p:cNvPr id="82" name="直接连接符 81">
            <a:extLst>
              <a:ext uri="{FF2B5EF4-FFF2-40B4-BE49-F238E27FC236}">
                <a16:creationId xmlns:a16="http://schemas.microsoft.com/office/drawing/2014/main" id="{4D4E1413-6FA2-460C-B42A-3C661A43E70C}"/>
              </a:ext>
            </a:extLst>
          </p:cNvPr>
          <p:cNvCxnSpPr>
            <a:cxnSpLocks/>
          </p:cNvCxnSpPr>
          <p:nvPr/>
        </p:nvCxnSpPr>
        <p:spPr>
          <a:xfrm flipH="1">
            <a:off x="5805351" y="5547205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82">
            <a:extLst>
              <a:ext uri="{FF2B5EF4-FFF2-40B4-BE49-F238E27FC236}">
                <a16:creationId xmlns:a16="http://schemas.microsoft.com/office/drawing/2014/main" id="{F388B6AE-5E38-408A-987F-4D92D0ACD6FB}"/>
              </a:ext>
            </a:extLst>
          </p:cNvPr>
          <p:cNvCxnSpPr>
            <a:cxnSpLocks/>
          </p:cNvCxnSpPr>
          <p:nvPr/>
        </p:nvCxnSpPr>
        <p:spPr>
          <a:xfrm flipH="1">
            <a:off x="6542129" y="5547205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19">
            <a:extLst>
              <a:ext uri="{FF2B5EF4-FFF2-40B4-BE49-F238E27FC236}">
                <a16:creationId xmlns:a16="http://schemas.microsoft.com/office/drawing/2014/main" id="{A9120430-BEE3-4940-BA40-B2983F2D3AC2}"/>
              </a:ext>
            </a:extLst>
          </p:cNvPr>
          <p:cNvSpPr txBox="1"/>
          <p:nvPr/>
        </p:nvSpPr>
        <p:spPr>
          <a:xfrm>
            <a:off x="7298901" y="4811716"/>
            <a:ext cx="518496" cy="615553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400" b="1" dirty="0"/>
              <a:t>r</a:t>
            </a:r>
          </a:p>
        </p:txBody>
      </p:sp>
      <p:cxnSp>
        <p:nvCxnSpPr>
          <p:cNvPr id="86" name="直接连接符 85">
            <a:extLst>
              <a:ext uri="{FF2B5EF4-FFF2-40B4-BE49-F238E27FC236}">
                <a16:creationId xmlns:a16="http://schemas.microsoft.com/office/drawing/2014/main" id="{D3DABDDF-C587-475F-B272-E95A91612516}"/>
              </a:ext>
            </a:extLst>
          </p:cNvPr>
          <p:cNvCxnSpPr>
            <a:cxnSpLocks/>
          </p:cNvCxnSpPr>
          <p:nvPr/>
        </p:nvCxnSpPr>
        <p:spPr>
          <a:xfrm flipH="1">
            <a:off x="7266218" y="5555802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19">
            <a:extLst>
              <a:ext uri="{FF2B5EF4-FFF2-40B4-BE49-F238E27FC236}">
                <a16:creationId xmlns:a16="http://schemas.microsoft.com/office/drawing/2014/main" id="{9267E698-C8A6-427A-8727-63BEF87A9400}"/>
              </a:ext>
            </a:extLst>
          </p:cNvPr>
          <p:cNvSpPr txBox="1"/>
          <p:nvPr/>
        </p:nvSpPr>
        <p:spPr>
          <a:xfrm>
            <a:off x="3635517" y="4811716"/>
            <a:ext cx="518496" cy="615553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400" b="1" dirty="0"/>
              <a:t>v</a:t>
            </a:r>
          </a:p>
        </p:txBody>
      </p:sp>
      <p:sp>
        <p:nvSpPr>
          <p:cNvPr id="94" name="TextBox 19">
            <a:extLst>
              <a:ext uri="{FF2B5EF4-FFF2-40B4-BE49-F238E27FC236}">
                <a16:creationId xmlns:a16="http://schemas.microsoft.com/office/drawing/2014/main" id="{89E7302E-5AD7-42BC-AA76-F3C5A2F04FFE}"/>
              </a:ext>
            </a:extLst>
          </p:cNvPr>
          <p:cNvSpPr txBox="1"/>
          <p:nvPr/>
        </p:nvSpPr>
        <p:spPr>
          <a:xfrm>
            <a:off x="8072050" y="4821231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y</a:t>
            </a:r>
            <a:endParaRPr lang="en-US" altLang="zh-CN" sz="3400" b="1" dirty="0"/>
          </a:p>
        </p:txBody>
      </p:sp>
      <p:cxnSp>
        <p:nvCxnSpPr>
          <p:cNvPr id="99" name="直接连接符 98">
            <a:extLst>
              <a:ext uri="{FF2B5EF4-FFF2-40B4-BE49-F238E27FC236}">
                <a16:creationId xmlns:a16="http://schemas.microsoft.com/office/drawing/2014/main" id="{98518514-2E9F-4D0F-836E-E18A92189D4E}"/>
              </a:ext>
            </a:extLst>
          </p:cNvPr>
          <p:cNvCxnSpPr>
            <a:cxnSpLocks/>
          </p:cNvCxnSpPr>
          <p:nvPr/>
        </p:nvCxnSpPr>
        <p:spPr>
          <a:xfrm flipH="1">
            <a:off x="8029666" y="5556720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58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2" grpId="1" animBg="1"/>
      <p:bldP spid="77" grpId="0" animBg="1"/>
      <p:bldP spid="77" grpId="1" animBg="1"/>
      <p:bldP spid="85" grpId="0" animBg="1"/>
      <p:bldP spid="85" grpId="1" animBg="1"/>
      <p:bldP spid="94" grpId="0" animBg="1"/>
      <p:bldP spid="94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FEB08903-B90D-1B26-5D6A-1A66A00968CB}"/>
              </a:ext>
            </a:extLst>
          </p:cNvPr>
          <p:cNvSpPr/>
          <p:nvPr/>
        </p:nvSpPr>
        <p:spPr>
          <a:xfrm>
            <a:off x="4442791" y="397565"/>
            <a:ext cx="7749209" cy="629147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16F5FF9-6CB1-CFCB-3375-BEA9F27F7A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1770" y="0"/>
            <a:ext cx="4156813" cy="101393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AD8E70ED-D50B-0B23-8967-9A02817E4114}"/>
              </a:ext>
            </a:extLst>
          </p:cNvPr>
          <p:cNvSpPr txBox="1"/>
          <p:nvPr/>
        </p:nvSpPr>
        <p:spPr>
          <a:xfrm>
            <a:off x="358502" y="245358"/>
            <a:ext cx="3960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Read and find</a:t>
            </a:r>
            <a:endParaRPr lang="zh-CN" altLang="en-US" sz="2800" dirty="0">
              <a:solidFill>
                <a:srgbClr val="DB6D5B"/>
              </a:solidFill>
              <a:latin typeface="Arial Black" panose="020B0A04020102020204" pitchFamily="34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0F0EECDA-08B3-5D44-A24B-43EA486726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257" y="1076093"/>
            <a:ext cx="2638425" cy="51435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B449FC08-E2C0-8F37-5643-08F2BD51E7B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288" y="2095210"/>
            <a:ext cx="3658387" cy="4461726"/>
          </a:xfrm>
          <a:prstGeom prst="rect">
            <a:avLst/>
          </a:prstGeom>
          <a:ln w="127000" cap="rnd">
            <a:solidFill>
              <a:srgbClr val="EFD648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3D2A1A49-3CD4-7F90-509B-CE4848874F25}"/>
              </a:ext>
            </a:extLst>
          </p:cNvPr>
          <p:cNvSpPr txBox="1"/>
          <p:nvPr/>
        </p:nvSpPr>
        <p:spPr>
          <a:xfrm>
            <a:off x="4678809" y="1504628"/>
            <a:ext cx="3825484" cy="6533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72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</a:rPr>
              <a:t>How was the </a:t>
            </a:r>
            <a:r>
              <a:rPr lang="en-US" altLang="zh-CN" sz="2800" b="1" dirty="0">
                <a:solidFill>
                  <a:srgbClr val="0070C0"/>
                </a:solidFill>
              </a:rPr>
              <a:t>first</a:t>
            </a:r>
            <a:r>
              <a:rPr lang="en-US" altLang="zh-CN" sz="2800" b="1" dirty="0">
                <a:solidFill>
                  <a:schemeClr val="dk1"/>
                </a:solidFill>
              </a:rPr>
              <a:t> race?</a:t>
            </a:r>
            <a:endParaRPr lang="zh-CN" altLang="en-US" sz="2800" b="1" dirty="0">
              <a:solidFill>
                <a:schemeClr val="dk1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C0850F4-7CB5-F9A0-E6F8-749F86EB06A0}"/>
              </a:ext>
            </a:extLst>
          </p:cNvPr>
          <p:cNvSpPr txBox="1"/>
          <p:nvPr/>
        </p:nvSpPr>
        <p:spPr>
          <a:xfrm>
            <a:off x="4675788" y="2287036"/>
            <a:ext cx="69377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In the first race: </a:t>
            </a:r>
            <a:r>
              <a:rPr lang="zh-CN" altLang="en-US" sz="1600" b="1" dirty="0">
                <a:solidFill>
                  <a:srgbClr val="00B0F0"/>
                </a:solidFill>
                <a:latin typeface="+mn-ea"/>
              </a:rPr>
              <a:t>第一次比赛</a:t>
            </a:r>
            <a:endParaRPr lang="en-US" altLang="zh-CN" sz="1600" b="1" dirty="0">
              <a:solidFill>
                <a:srgbClr val="00B0F0"/>
              </a:solidFill>
              <a:latin typeface="+mn-ea"/>
            </a:endParaRPr>
          </a:p>
          <a:p>
            <a:r>
              <a:rPr lang="en-US" altLang="zh-CN" sz="2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ea"/>
              </a:rPr>
              <a:t>Round one </a:t>
            </a:r>
            <a:r>
              <a:rPr lang="en-US" altLang="zh-CN" sz="2400" dirty="0">
                <a:latin typeface="+mn-ea"/>
              </a:rPr>
              <a:t>was for the </a:t>
            </a:r>
            <a:r>
              <a:rPr lang="en-US" altLang="zh-CN" sz="2400" u="sng" dirty="0">
                <a:latin typeface="+mn-ea"/>
              </a:rPr>
              <a:t>             </a:t>
            </a:r>
            <a:r>
              <a:rPr lang="en-US" altLang="zh-CN" sz="2400" dirty="0">
                <a:latin typeface="+mn-ea"/>
              </a:rPr>
              <a:t>horse.  </a:t>
            </a:r>
          </a:p>
          <a:p>
            <a:r>
              <a:rPr lang="en-US" altLang="zh-CN" sz="2400" b="1" dirty="0">
                <a:latin typeface="+mn-ea"/>
              </a:rPr>
              <a:t> </a:t>
            </a:r>
            <a:r>
              <a:rPr lang="en-US" altLang="zh-CN" sz="2400" u="sng" dirty="0">
                <a:latin typeface="+mn-ea"/>
              </a:rPr>
              <a:t>                </a:t>
            </a:r>
            <a:r>
              <a:rPr lang="en-US" altLang="zh-CN" sz="2400" dirty="0">
                <a:latin typeface="+mn-ea"/>
              </a:rPr>
              <a:t> won</a:t>
            </a:r>
            <a:r>
              <a:rPr lang="en-US" altLang="zh-CN" sz="2400" b="1" dirty="0">
                <a:latin typeface="+mn-ea"/>
              </a:rPr>
              <a:t>.</a:t>
            </a:r>
          </a:p>
          <a:p>
            <a:r>
              <a:rPr lang="en-US" altLang="zh-CN" sz="2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ea"/>
              </a:rPr>
              <a:t>Round two </a:t>
            </a:r>
            <a:r>
              <a:rPr lang="en-US" altLang="zh-CN" sz="2400" dirty="0">
                <a:latin typeface="+mn-ea"/>
              </a:rPr>
              <a:t>was for the </a:t>
            </a:r>
            <a:r>
              <a:rPr lang="en-US" altLang="zh-CN" sz="2400" u="sng" dirty="0">
                <a:latin typeface="+mn-ea"/>
              </a:rPr>
              <a:t>                  </a:t>
            </a:r>
            <a:r>
              <a:rPr lang="en-US" altLang="zh-CN" sz="2400" dirty="0">
                <a:latin typeface="+mn-ea"/>
              </a:rPr>
              <a:t>horse.</a:t>
            </a:r>
          </a:p>
          <a:p>
            <a:r>
              <a:rPr lang="en-US" altLang="zh-CN" sz="2400" b="1" dirty="0">
                <a:latin typeface="+mn-ea"/>
              </a:rPr>
              <a:t> </a:t>
            </a:r>
            <a:r>
              <a:rPr lang="en-US" altLang="zh-CN" sz="2400" dirty="0">
                <a:latin typeface="+mn-ea"/>
              </a:rPr>
              <a:t>The king </a:t>
            </a:r>
            <a:r>
              <a:rPr lang="en-US" altLang="zh-CN" sz="2400" u="sng" dirty="0">
                <a:latin typeface="+mn-ea"/>
              </a:rPr>
              <a:t>           </a:t>
            </a:r>
            <a:r>
              <a:rPr lang="en-US" altLang="zh-CN" sz="2400" dirty="0">
                <a:latin typeface="+mn-ea"/>
              </a:rPr>
              <a:t> yet again.</a:t>
            </a:r>
          </a:p>
          <a:p>
            <a:r>
              <a:rPr lang="en-US" altLang="zh-CN" sz="2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ea"/>
              </a:rPr>
              <a:t>Round three </a:t>
            </a:r>
            <a:r>
              <a:rPr lang="en-US" altLang="zh-CN" sz="2400" dirty="0">
                <a:latin typeface="+mn-ea"/>
              </a:rPr>
              <a:t>was for the </a:t>
            </a:r>
            <a:r>
              <a:rPr lang="en-US" altLang="zh-CN" sz="2400" u="sng" dirty="0">
                <a:latin typeface="+mn-ea"/>
              </a:rPr>
              <a:t>                   </a:t>
            </a:r>
            <a:r>
              <a:rPr lang="en-US" altLang="zh-CN" sz="2400" dirty="0">
                <a:latin typeface="+mn-ea"/>
              </a:rPr>
              <a:t>horse.</a:t>
            </a:r>
          </a:p>
          <a:p>
            <a:r>
              <a:rPr lang="en-US" altLang="zh-CN" sz="2400" u="sng" dirty="0">
                <a:latin typeface="+mn-ea"/>
              </a:rPr>
              <a:t>                   </a:t>
            </a:r>
            <a:r>
              <a:rPr lang="en-US" altLang="zh-CN" sz="2400" dirty="0">
                <a:latin typeface="+mn-ea"/>
              </a:rPr>
              <a:t>was still the winner.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3E1F048-08F1-040D-CE2A-C15DB3266073}"/>
              </a:ext>
            </a:extLst>
          </p:cNvPr>
          <p:cNvSpPr/>
          <p:nvPr/>
        </p:nvSpPr>
        <p:spPr>
          <a:xfrm>
            <a:off x="4675788" y="2258220"/>
            <a:ext cx="7265955" cy="2757017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890BCBE-48B2-A417-E8E3-9D06578DA33E}"/>
              </a:ext>
            </a:extLst>
          </p:cNvPr>
          <p:cNvSpPr txBox="1"/>
          <p:nvPr/>
        </p:nvSpPr>
        <p:spPr>
          <a:xfrm>
            <a:off x="8650114" y="1128382"/>
            <a:ext cx="2816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+mj-lt"/>
              </a:rPr>
              <a:t>Read and finish on worksheet </a:t>
            </a:r>
            <a:endParaRPr lang="zh-CN" altLang="en-US" sz="2800" dirty="0">
              <a:solidFill>
                <a:srgbClr val="DB6D5B"/>
              </a:solidFill>
              <a:latin typeface="+mj-lt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CFF4D84-0D1F-6F33-EC75-A048CA805F9E}"/>
              </a:ext>
            </a:extLst>
          </p:cNvPr>
          <p:cNvSpPr txBox="1"/>
          <p:nvPr/>
        </p:nvSpPr>
        <p:spPr>
          <a:xfrm>
            <a:off x="7992065" y="2569649"/>
            <a:ext cx="1686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best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8E1D4CF0-C1C2-7C7B-43E2-9DF01279AC18}"/>
              </a:ext>
            </a:extLst>
          </p:cNvPr>
          <p:cNvSpPr txBox="1"/>
          <p:nvPr/>
        </p:nvSpPr>
        <p:spPr>
          <a:xfrm>
            <a:off x="4705318" y="2941947"/>
            <a:ext cx="1686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king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A532F84A-C199-4830-4B5A-46EEB69348EE}"/>
              </a:ext>
            </a:extLst>
          </p:cNvPr>
          <p:cNvSpPr txBox="1"/>
          <p:nvPr/>
        </p:nvSpPr>
        <p:spPr>
          <a:xfrm>
            <a:off x="7971744" y="3268600"/>
            <a:ext cx="1686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average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6400983F-3E16-D5EB-EDF0-00622DA4521C}"/>
              </a:ext>
            </a:extLst>
          </p:cNvPr>
          <p:cNvSpPr txBox="1"/>
          <p:nvPr/>
        </p:nvSpPr>
        <p:spPr>
          <a:xfrm>
            <a:off x="6065863" y="3655151"/>
            <a:ext cx="1686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won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4BE30949-A9D1-15E8-F895-7C70D6875189}"/>
              </a:ext>
            </a:extLst>
          </p:cNvPr>
          <p:cNvSpPr txBox="1"/>
          <p:nvPr/>
        </p:nvSpPr>
        <p:spPr>
          <a:xfrm>
            <a:off x="8088498" y="4006079"/>
            <a:ext cx="1686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weakest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D83D8999-7161-89BF-B294-19BC17902160}"/>
              </a:ext>
            </a:extLst>
          </p:cNvPr>
          <p:cNvSpPr txBox="1"/>
          <p:nvPr/>
        </p:nvSpPr>
        <p:spPr>
          <a:xfrm>
            <a:off x="4734583" y="4408317"/>
            <a:ext cx="1686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king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25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animBg="1"/>
      <p:bldP spid="12" grpId="0"/>
      <p:bldP spid="15" grpId="0"/>
      <p:bldP spid="17" grpId="0"/>
      <p:bldP spid="20" grpId="0"/>
      <p:bldP spid="21" grpId="0"/>
      <p:bldP spid="26" grpId="0"/>
      <p:bldP spid="2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FEB08903-B90D-1B26-5D6A-1A66A00968CB}"/>
              </a:ext>
            </a:extLst>
          </p:cNvPr>
          <p:cNvSpPr/>
          <p:nvPr/>
        </p:nvSpPr>
        <p:spPr>
          <a:xfrm>
            <a:off x="4377299" y="73675"/>
            <a:ext cx="7749209" cy="67106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16F5FF9-6CB1-CFCB-3375-BEA9F27F7A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1771" y="0"/>
            <a:ext cx="4998327" cy="101393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AD8E70ED-D50B-0B23-8967-9A02817E4114}"/>
              </a:ext>
            </a:extLst>
          </p:cNvPr>
          <p:cNvSpPr txBox="1"/>
          <p:nvPr/>
        </p:nvSpPr>
        <p:spPr>
          <a:xfrm>
            <a:off x="358501" y="245358"/>
            <a:ext cx="4464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Read, match and say</a:t>
            </a:r>
            <a:endParaRPr lang="zh-CN" altLang="en-US" sz="2800" dirty="0">
              <a:solidFill>
                <a:srgbClr val="DB6D5B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4FD0CFF3-D9A5-8B3F-967B-5D4FDD3B819F}"/>
              </a:ext>
            </a:extLst>
          </p:cNvPr>
          <p:cNvSpPr txBox="1"/>
          <p:nvPr/>
        </p:nvSpPr>
        <p:spPr>
          <a:xfrm>
            <a:off x="5041314" y="1050578"/>
            <a:ext cx="5412506" cy="6730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</a:rPr>
              <a:t>Who win the </a:t>
            </a:r>
            <a:r>
              <a:rPr lang="en-US" altLang="zh-CN" sz="2800" b="1" dirty="0">
                <a:solidFill>
                  <a:srgbClr val="0070C0"/>
                </a:solidFill>
              </a:rPr>
              <a:t>second</a:t>
            </a:r>
            <a:r>
              <a:rPr lang="en-US" altLang="zh-CN" sz="2800" b="1" dirty="0">
                <a:solidFill>
                  <a:schemeClr val="dk1"/>
                </a:solidFill>
              </a:rPr>
              <a:t> race?</a:t>
            </a:r>
            <a:endParaRPr lang="zh-CN" altLang="en-US" sz="2800" b="1" dirty="0">
              <a:solidFill>
                <a:schemeClr val="dk1"/>
              </a:solidFill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D2A1A49-3CD4-7F90-509B-CE4848874F25}"/>
              </a:ext>
            </a:extLst>
          </p:cNvPr>
          <p:cNvSpPr txBox="1"/>
          <p:nvPr/>
        </p:nvSpPr>
        <p:spPr>
          <a:xfrm>
            <a:off x="5041313" y="225624"/>
            <a:ext cx="6209783" cy="6730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</a:rPr>
              <a:t>What’s the plan for the </a:t>
            </a:r>
            <a:r>
              <a:rPr lang="en-US" altLang="zh-CN" sz="2800" b="1" dirty="0">
                <a:solidFill>
                  <a:srgbClr val="0070C0"/>
                </a:solidFill>
              </a:rPr>
              <a:t>second</a:t>
            </a:r>
            <a:r>
              <a:rPr lang="en-US" altLang="zh-CN" sz="2800" b="1" dirty="0">
                <a:solidFill>
                  <a:schemeClr val="dk1"/>
                </a:solidFill>
              </a:rPr>
              <a:t> race?</a:t>
            </a:r>
            <a:endParaRPr lang="zh-CN" altLang="en-US" sz="2800" b="1" dirty="0">
              <a:solidFill>
                <a:schemeClr val="dk1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890BCBE-48B2-A417-E8E3-9D06578DA33E}"/>
              </a:ext>
            </a:extLst>
          </p:cNvPr>
          <p:cNvSpPr txBox="1"/>
          <p:nvPr/>
        </p:nvSpPr>
        <p:spPr>
          <a:xfrm>
            <a:off x="9449915" y="418123"/>
            <a:ext cx="2816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2800" dirty="0">
              <a:solidFill>
                <a:srgbClr val="DB6D5B"/>
              </a:solidFill>
              <a:latin typeface="+mj-lt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A98FB389-7160-EB07-7415-E904198D8F0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971" y="2355574"/>
            <a:ext cx="3353756" cy="4163504"/>
          </a:xfrm>
          <a:prstGeom prst="rect">
            <a:avLst/>
          </a:prstGeom>
          <a:ln w="127000" cap="rnd">
            <a:solidFill>
              <a:srgbClr val="EFD648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B054C9B-608C-2B8A-672A-3F71E380F6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4766" y="2001079"/>
            <a:ext cx="6885264" cy="4709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615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" grpId="0" animBg="1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FEB08903-B90D-1B26-5D6A-1A66A00968CB}"/>
              </a:ext>
            </a:extLst>
          </p:cNvPr>
          <p:cNvSpPr/>
          <p:nvPr/>
        </p:nvSpPr>
        <p:spPr>
          <a:xfrm>
            <a:off x="4442791" y="397565"/>
            <a:ext cx="7749209" cy="629147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16F5FF9-6CB1-CFCB-3375-BEA9F27F7A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1770" y="0"/>
            <a:ext cx="4645130" cy="101393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AD8E70ED-D50B-0B23-8967-9A02817E4114}"/>
              </a:ext>
            </a:extLst>
          </p:cNvPr>
          <p:cNvSpPr txBox="1"/>
          <p:nvPr/>
        </p:nvSpPr>
        <p:spPr>
          <a:xfrm>
            <a:off x="358501" y="245358"/>
            <a:ext cx="4464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Read, draw and say</a:t>
            </a:r>
            <a:endParaRPr lang="zh-CN" altLang="en-US" sz="2800" dirty="0">
              <a:solidFill>
                <a:srgbClr val="DB6D5B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4FD0CFF3-D9A5-8B3F-967B-5D4FDD3B819F}"/>
              </a:ext>
            </a:extLst>
          </p:cNvPr>
          <p:cNvSpPr txBox="1"/>
          <p:nvPr/>
        </p:nvSpPr>
        <p:spPr>
          <a:xfrm>
            <a:off x="4566381" y="4503192"/>
            <a:ext cx="5412506" cy="6730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</a:rPr>
              <a:t>Who win the </a:t>
            </a:r>
            <a:r>
              <a:rPr lang="en-US" altLang="zh-CN" sz="2800" b="1" dirty="0">
                <a:solidFill>
                  <a:srgbClr val="0070C0"/>
                </a:solidFill>
              </a:rPr>
              <a:t>second</a:t>
            </a:r>
            <a:r>
              <a:rPr lang="en-US" altLang="zh-CN" sz="2800" b="1" dirty="0">
                <a:solidFill>
                  <a:schemeClr val="dk1"/>
                </a:solidFill>
              </a:rPr>
              <a:t> race?</a:t>
            </a:r>
            <a:endParaRPr lang="zh-CN" altLang="en-US" sz="2800" b="1" dirty="0">
              <a:solidFill>
                <a:schemeClr val="dk1"/>
              </a:solidFill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D2A1A49-3CD4-7F90-509B-CE4848874F25}"/>
              </a:ext>
            </a:extLst>
          </p:cNvPr>
          <p:cNvSpPr txBox="1"/>
          <p:nvPr/>
        </p:nvSpPr>
        <p:spPr>
          <a:xfrm>
            <a:off x="4550603" y="419179"/>
            <a:ext cx="4770124" cy="6730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</a:rPr>
              <a:t>How was the </a:t>
            </a:r>
            <a:r>
              <a:rPr lang="en-US" altLang="zh-CN" sz="2800" b="1" dirty="0">
                <a:solidFill>
                  <a:srgbClr val="0070C0"/>
                </a:solidFill>
              </a:rPr>
              <a:t>second</a:t>
            </a:r>
            <a:r>
              <a:rPr lang="en-US" altLang="zh-CN" sz="2800" b="1" dirty="0">
                <a:solidFill>
                  <a:schemeClr val="dk1"/>
                </a:solidFill>
              </a:rPr>
              <a:t> race?</a:t>
            </a:r>
            <a:endParaRPr lang="zh-CN" altLang="en-US" sz="2800" b="1" dirty="0">
              <a:solidFill>
                <a:schemeClr val="dk1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C0850F4-7CB5-F9A0-E6F8-749F86EB06A0}"/>
              </a:ext>
            </a:extLst>
          </p:cNvPr>
          <p:cNvSpPr txBox="1"/>
          <p:nvPr/>
        </p:nvSpPr>
        <p:spPr>
          <a:xfrm>
            <a:off x="4563360" y="1289376"/>
            <a:ext cx="72659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In the second race: </a:t>
            </a:r>
            <a:r>
              <a:rPr lang="zh-CN" altLang="en-US" sz="1600" b="1" dirty="0">
                <a:solidFill>
                  <a:srgbClr val="00B0F0"/>
                </a:solidFill>
                <a:latin typeface="+mn-ea"/>
              </a:rPr>
              <a:t>第二次比赛</a:t>
            </a:r>
            <a:endParaRPr lang="en-US" altLang="zh-CN" sz="1600" b="1" dirty="0">
              <a:solidFill>
                <a:srgbClr val="00B0F0"/>
              </a:solidFill>
              <a:latin typeface="+mn-ea"/>
            </a:endParaRPr>
          </a:p>
          <a:p>
            <a:r>
              <a:rPr lang="en-US" altLang="zh-CN" sz="2400" dirty="0">
                <a:latin typeface="+mn-ea"/>
              </a:rPr>
              <a:t>Sun bin had</a:t>
            </a:r>
            <a:r>
              <a:rPr lang="zh-CN" altLang="en-US" sz="2400" dirty="0">
                <a:latin typeface="+mn-ea"/>
              </a:rPr>
              <a:t> </a:t>
            </a:r>
            <a:r>
              <a:rPr lang="en-US" altLang="zh-CN" sz="2400" dirty="0">
                <a:latin typeface="+mn-ea"/>
              </a:rPr>
              <a:t>a 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1600" b="1" dirty="0">
                <a:solidFill>
                  <a:srgbClr val="00B0F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计划</a:t>
            </a:r>
            <a:r>
              <a:rPr lang="en-US" altLang="zh-CN" sz="2400" dirty="0">
                <a:latin typeface="+mn-ea"/>
              </a:rPr>
              <a:t>.    </a:t>
            </a:r>
          </a:p>
          <a:p>
            <a:endParaRPr lang="en-US" altLang="zh-CN" sz="2400" dirty="0">
              <a:latin typeface="+mn-ea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EE502DC-0AD3-70C5-56C5-ADEF5FEE5CFD}"/>
              </a:ext>
            </a:extLst>
          </p:cNvPr>
          <p:cNvSpPr txBox="1"/>
          <p:nvPr/>
        </p:nvSpPr>
        <p:spPr>
          <a:xfrm>
            <a:off x="4563360" y="5470950"/>
            <a:ext cx="6937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>
              <a:latin typeface="+mn-ea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3940CAD-8AFB-1D64-3C3D-505EE78BC423}"/>
              </a:ext>
            </a:extLst>
          </p:cNvPr>
          <p:cNvSpPr txBox="1"/>
          <p:nvPr/>
        </p:nvSpPr>
        <p:spPr>
          <a:xfrm>
            <a:off x="6096000" y="5745225"/>
            <a:ext cx="6707831" cy="673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C7C55FE-E3CF-BA65-A7CA-AA90C29E0FF0}"/>
              </a:ext>
            </a:extLst>
          </p:cNvPr>
          <p:cNvSpPr txBox="1"/>
          <p:nvPr/>
        </p:nvSpPr>
        <p:spPr>
          <a:xfrm>
            <a:off x="4707793" y="5180271"/>
            <a:ext cx="7749209" cy="1319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bg2">
                    <a:lumMod val="50000"/>
                  </a:schemeClr>
                </a:solidFill>
              </a:rPr>
              <a:t>A. Tian Ji had won the second race.</a:t>
            </a:r>
          </a:p>
          <a:p>
            <a:pPr>
              <a:lnSpc>
                <a:spcPct val="150000"/>
              </a:lnSpc>
            </a:pPr>
            <a:endParaRPr lang="zh-CN" altLang="en-US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3017732-DE6F-C773-5F33-5F0BB9E9962A}"/>
              </a:ext>
            </a:extLst>
          </p:cNvPr>
          <p:cNvSpPr txBox="1"/>
          <p:nvPr/>
        </p:nvSpPr>
        <p:spPr>
          <a:xfrm>
            <a:off x="4713353" y="5712484"/>
            <a:ext cx="6272741" cy="673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bg2">
                    <a:lumMod val="50000"/>
                  </a:schemeClr>
                </a:solidFill>
              </a:rPr>
              <a:t>B. The king won the second race.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3E1F048-08F1-040D-CE2A-C15DB3266073}"/>
              </a:ext>
            </a:extLst>
          </p:cNvPr>
          <p:cNvSpPr/>
          <p:nvPr/>
        </p:nvSpPr>
        <p:spPr>
          <a:xfrm>
            <a:off x="4563360" y="1289376"/>
            <a:ext cx="7265955" cy="3104413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A98FB389-7160-EB07-7415-E904198D8F0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971" y="2355574"/>
            <a:ext cx="3353756" cy="4163504"/>
          </a:xfrm>
          <a:prstGeom prst="rect">
            <a:avLst/>
          </a:prstGeom>
          <a:ln w="127000" cap="rnd">
            <a:solidFill>
              <a:srgbClr val="EFD648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A6DEFA94-012C-B207-1DE4-F858AD9C39C5}"/>
              </a:ext>
            </a:extLst>
          </p:cNvPr>
          <p:cNvSpPr txBox="1"/>
          <p:nvPr/>
        </p:nvSpPr>
        <p:spPr>
          <a:xfrm>
            <a:off x="2451177" y="5812916"/>
            <a:ext cx="1492436" cy="6533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72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/>
              <a:t>Sun Bin</a:t>
            </a:r>
            <a:endParaRPr lang="zh-CN" altLang="en-US" sz="2800" b="1" dirty="0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3612286D-CCD8-7B19-8590-938CF2B96C27}"/>
              </a:ext>
            </a:extLst>
          </p:cNvPr>
          <p:cNvGrpSpPr/>
          <p:nvPr/>
        </p:nvGrpSpPr>
        <p:grpSpPr>
          <a:xfrm>
            <a:off x="5493301" y="2238946"/>
            <a:ext cx="4851895" cy="846096"/>
            <a:chOff x="679852" y="6054618"/>
            <a:chExt cx="4851895" cy="846096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6DA73CC1-B364-D226-D8A9-0AA90F1E7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03621" y="6087485"/>
              <a:ext cx="838630" cy="652268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BA587CC9-FB69-0905-5F28-87DEEEAA7D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74899" y="6135022"/>
              <a:ext cx="848263" cy="685135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79A60D01-2DA9-8E1F-0F10-1D35BDEED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88076" y="6153877"/>
              <a:ext cx="677653" cy="500172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58274957-78AB-E964-A995-BD6E0DF6D9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9852" y="6054618"/>
              <a:ext cx="597671" cy="685135"/>
            </a:xfrm>
            <a:prstGeom prst="rect">
              <a:avLst/>
            </a:prstGeom>
          </p:spPr>
        </p:pic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12DB2002-253B-6B4E-14FC-ADED7C5FE057}"/>
                </a:ext>
              </a:extLst>
            </p:cNvPr>
            <p:cNvSpPr txBox="1"/>
            <p:nvPr/>
          </p:nvSpPr>
          <p:spPr>
            <a:xfrm>
              <a:off x="1847205" y="6454704"/>
              <a:ext cx="675957" cy="446010"/>
            </a:xfrm>
            <a:prstGeom prst="rect">
              <a:avLst/>
            </a:prstGeom>
            <a:noFill/>
            <a:effectLst/>
          </p:spPr>
          <p:txBody>
            <a:bodyPr wrap="square" tIns="0" bIns="7200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b="1" dirty="0"/>
                <a:t>best</a:t>
              </a:r>
              <a:endParaRPr lang="zh-CN" altLang="en-US" b="1" dirty="0"/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AFD615F9-C9D8-7683-39C2-92A2CC9E1E5E}"/>
                </a:ext>
              </a:extLst>
            </p:cNvPr>
            <p:cNvSpPr txBox="1"/>
            <p:nvPr/>
          </p:nvSpPr>
          <p:spPr>
            <a:xfrm>
              <a:off x="3088197" y="6454704"/>
              <a:ext cx="1061063" cy="446010"/>
            </a:xfrm>
            <a:prstGeom prst="rect">
              <a:avLst/>
            </a:prstGeom>
            <a:noFill/>
            <a:effectLst/>
          </p:spPr>
          <p:txBody>
            <a:bodyPr wrap="square" tIns="0" bIns="7200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b="1" dirty="0"/>
                <a:t>average</a:t>
              </a:r>
              <a:endParaRPr lang="zh-CN" altLang="en-US" b="1" dirty="0"/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3159AA7C-D012-B2F6-7427-628EACE5CD0C}"/>
                </a:ext>
              </a:extLst>
            </p:cNvPr>
            <p:cNvSpPr txBox="1"/>
            <p:nvPr/>
          </p:nvSpPr>
          <p:spPr>
            <a:xfrm>
              <a:off x="4470684" y="6454704"/>
              <a:ext cx="1061063" cy="446010"/>
            </a:xfrm>
            <a:prstGeom prst="rect">
              <a:avLst/>
            </a:prstGeom>
            <a:noFill/>
            <a:effectLst/>
          </p:spPr>
          <p:txBody>
            <a:bodyPr wrap="square" tIns="0" bIns="7200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b="1" dirty="0"/>
                <a:t>weakest</a:t>
              </a:r>
              <a:endParaRPr lang="zh-CN" altLang="en-US" b="1" dirty="0"/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09AB72A6-494F-5083-EA50-0ECA971CA97D}"/>
              </a:ext>
            </a:extLst>
          </p:cNvPr>
          <p:cNvGrpSpPr/>
          <p:nvPr/>
        </p:nvGrpSpPr>
        <p:grpSpPr>
          <a:xfrm>
            <a:off x="5467596" y="3521532"/>
            <a:ext cx="5032242" cy="875125"/>
            <a:chOff x="708995" y="6905210"/>
            <a:chExt cx="5032242" cy="875125"/>
          </a:xfrm>
        </p:grpSpPr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24A7AA75-0848-B63D-1D94-D99321535D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326504" y="7022251"/>
              <a:ext cx="800795" cy="624149"/>
            </a:xfrm>
            <a:prstGeom prst="rect">
              <a:avLst/>
            </a:prstGeom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AC0EBF27-A42F-6A52-8B74-F93AB29C8D0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8247" b="94845" l="5556" r="89683">
                          <a14:foregroundMark x1="16667" y1="23711" x2="28571" y2="41237"/>
                          <a14:foregroundMark x1="22222" y1="50515" x2="11905" y2="80412"/>
                          <a14:foregroundMark x1="37302" y1="47423" x2="74603" y2="50515"/>
                          <a14:foregroundMark x1="64286" y1="35052" x2="86508" y2="24742"/>
                          <a14:foregroundMark x1="26984" y1="12371" x2="28571" y2="21649"/>
                          <a14:foregroundMark x1="29365" y1="14433" x2="45238" y2="31959"/>
                          <a14:foregroundMark x1="86508" y1="45361" x2="86508" y2="45361"/>
                          <a14:foregroundMark x1="89683" y1="51546" x2="89683" y2="51546"/>
                          <a14:foregroundMark x1="88889" y1="45361" x2="88889" y2="45361"/>
                          <a14:foregroundMark x1="18254" y1="20619" x2="5556" y2="34021"/>
                          <a14:foregroundMark x1="7143" y1="88660" x2="6349" y2="9484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722295" y="7062592"/>
              <a:ext cx="848263" cy="653028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AE2B0AEB-F441-13E9-EAFD-A213F9D8F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931502" y="7090518"/>
              <a:ext cx="810749" cy="553027"/>
            </a:xfrm>
            <a:prstGeom prst="rect">
              <a:avLst/>
            </a:prstGeom>
          </p:spPr>
        </p:pic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EB20B6B6-893D-492E-7914-8FD0BB6015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flipH="1">
              <a:off x="708995" y="6905210"/>
              <a:ext cx="696941" cy="779541"/>
            </a:xfrm>
            <a:prstGeom prst="rect">
              <a:avLst/>
            </a:prstGeom>
          </p:spPr>
        </p:pic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877D7519-1325-DCED-6A67-3AFFC5FBC902}"/>
                </a:ext>
              </a:extLst>
            </p:cNvPr>
            <p:cNvSpPr txBox="1"/>
            <p:nvPr/>
          </p:nvSpPr>
          <p:spPr>
            <a:xfrm>
              <a:off x="1936358" y="7334325"/>
              <a:ext cx="675957" cy="446010"/>
            </a:xfrm>
            <a:prstGeom prst="rect">
              <a:avLst/>
            </a:prstGeom>
            <a:noFill/>
            <a:effectLst/>
          </p:spPr>
          <p:txBody>
            <a:bodyPr wrap="square" tIns="0" bIns="7200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b="1" dirty="0"/>
                <a:t>best</a:t>
              </a:r>
              <a:endParaRPr lang="zh-CN" altLang="en-US" b="1" dirty="0"/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61535FE6-2201-3948-B799-85925F32E890}"/>
                </a:ext>
              </a:extLst>
            </p:cNvPr>
            <p:cNvSpPr txBox="1"/>
            <p:nvPr/>
          </p:nvSpPr>
          <p:spPr>
            <a:xfrm>
              <a:off x="3177350" y="7334325"/>
              <a:ext cx="1181400" cy="446010"/>
            </a:xfrm>
            <a:prstGeom prst="rect">
              <a:avLst/>
            </a:prstGeom>
            <a:noFill/>
            <a:effectLst/>
          </p:spPr>
          <p:txBody>
            <a:bodyPr wrap="square" tIns="0" bIns="7200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b="1" dirty="0"/>
                <a:t>average</a:t>
              </a:r>
              <a:endParaRPr lang="zh-CN" altLang="en-US" b="1" dirty="0"/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1AEB6A50-5659-9710-B6EC-C86FDFC55A2E}"/>
                </a:ext>
              </a:extLst>
            </p:cNvPr>
            <p:cNvSpPr txBox="1"/>
            <p:nvPr/>
          </p:nvSpPr>
          <p:spPr>
            <a:xfrm>
              <a:off x="4559837" y="7334325"/>
              <a:ext cx="1181400" cy="446010"/>
            </a:xfrm>
            <a:prstGeom prst="rect">
              <a:avLst/>
            </a:prstGeom>
            <a:noFill/>
            <a:effectLst/>
          </p:spPr>
          <p:txBody>
            <a:bodyPr wrap="square" tIns="0" bIns="7200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b="1" dirty="0"/>
                <a:t>weakest</a:t>
              </a:r>
              <a:endParaRPr lang="zh-CN" altLang="en-US" b="1" dirty="0"/>
            </a:p>
          </p:txBody>
        </p:sp>
      </p:grp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9E65E0E6-4CC6-84AA-7234-52B805F6D308}"/>
              </a:ext>
            </a:extLst>
          </p:cNvPr>
          <p:cNvCxnSpPr>
            <a:cxnSpLocks/>
            <a:stCxn id="21" idx="2"/>
          </p:cNvCxnSpPr>
          <p:nvPr/>
        </p:nvCxnSpPr>
        <p:spPr>
          <a:xfrm>
            <a:off x="6998633" y="3085042"/>
            <a:ext cx="2486869" cy="753211"/>
          </a:xfrm>
          <a:prstGeom prst="line">
            <a:avLst/>
          </a:prstGeom>
          <a:ln w="190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7B7BD7D2-D4C4-B8B6-4119-3CFA5AFE8A98}"/>
              </a:ext>
            </a:extLst>
          </p:cNvPr>
          <p:cNvCxnSpPr>
            <a:cxnSpLocks/>
          </p:cNvCxnSpPr>
          <p:nvPr/>
        </p:nvCxnSpPr>
        <p:spPr>
          <a:xfrm flipV="1">
            <a:off x="6985096" y="3022177"/>
            <a:ext cx="1192348" cy="763452"/>
          </a:xfrm>
          <a:prstGeom prst="line">
            <a:avLst/>
          </a:prstGeom>
          <a:ln w="190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640E70F3-BCA5-1A4F-E620-59F46595CA15}"/>
              </a:ext>
            </a:extLst>
          </p:cNvPr>
          <p:cNvCxnSpPr>
            <a:cxnSpLocks/>
          </p:cNvCxnSpPr>
          <p:nvPr/>
        </p:nvCxnSpPr>
        <p:spPr>
          <a:xfrm flipV="1">
            <a:off x="8157170" y="3048349"/>
            <a:ext cx="1410940" cy="786991"/>
          </a:xfrm>
          <a:prstGeom prst="line">
            <a:avLst/>
          </a:prstGeom>
          <a:ln w="190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本框 46">
            <a:extLst>
              <a:ext uri="{FF2B5EF4-FFF2-40B4-BE49-F238E27FC236}">
                <a16:creationId xmlns:a16="http://schemas.microsoft.com/office/drawing/2014/main" id="{38B3989D-15DA-5289-DBC6-04B10909FDB8}"/>
              </a:ext>
            </a:extLst>
          </p:cNvPr>
          <p:cNvSpPr txBox="1"/>
          <p:nvPr/>
        </p:nvSpPr>
        <p:spPr>
          <a:xfrm>
            <a:off x="10401204" y="1148557"/>
            <a:ext cx="1555927" cy="722883"/>
          </a:xfrm>
          <a:prstGeom prst="round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72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</a:rPr>
              <a:t>Round1</a:t>
            </a:r>
            <a:endParaRPr lang="zh-CN" altLang="en-US" sz="2800" b="1" dirty="0">
              <a:solidFill>
                <a:schemeClr val="dk1"/>
              </a:solidFill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4745E27C-4132-1061-4B43-1C22567AE413}"/>
              </a:ext>
            </a:extLst>
          </p:cNvPr>
          <p:cNvSpPr txBox="1"/>
          <p:nvPr/>
        </p:nvSpPr>
        <p:spPr>
          <a:xfrm>
            <a:off x="10506396" y="2174115"/>
            <a:ext cx="1555927" cy="722883"/>
          </a:xfrm>
          <a:prstGeom prst="round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72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</a:rPr>
              <a:t>Round2</a:t>
            </a:r>
            <a:endParaRPr lang="zh-CN" altLang="en-US" sz="2800" b="1" dirty="0">
              <a:solidFill>
                <a:schemeClr val="dk1"/>
              </a:solidFill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2D47100C-363B-BEFD-9DCB-3BD53597EA53}"/>
              </a:ext>
            </a:extLst>
          </p:cNvPr>
          <p:cNvSpPr txBox="1"/>
          <p:nvPr/>
        </p:nvSpPr>
        <p:spPr>
          <a:xfrm>
            <a:off x="10531733" y="3218880"/>
            <a:ext cx="1555927" cy="722883"/>
          </a:xfrm>
          <a:prstGeom prst="round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72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</a:rPr>
              <a:t>Round3</a:t>
            </a:r>
            <a:endParaRPr lang="zh-CN" altLang="en-US" sz="2800" b="1" dirty="0">
              <a:solidFill>
                <a:schemeClr val="dk1"/>
              </a:solidFill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B353AF13-4FB4-AEF2-68DA-D33B9958C297}"/>
              </a:ext>
            </a:extLst>
          </p:cNvPr>
          <p:cNvSpPr txBox="1"/>
          <p:nvPr/>
        </p:nvSpPr>
        <p:spPr>
          <a:xfrm>
            <a:off x="5220564" y="2880426"/>
            <a:ext cx="1582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sent out…</a:t>
            </a:r>
          </a:p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…won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18CBC9D-4ACA-63CF-5983-874D092EE0E6}"/>
              </a:ext>
            </a:extLst>
          </p:cNvPr>
          <p:cNvSpPr txBox="1"/>
          <p:nvPr/>
        </p:nvSpPr>
        <p:spPr>
          <a:xfrm>
            <a:off x="4601993" y="5854731"/>
            <a:ext cx="6460790" cy="6730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</a:rPr>
              <a:t>What do you think of 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</a:rPr>
              <a:t>Sun Bin’s plan?</a:t>
            </a:r>
            <a:endParaRPr lang="zh-CN" altLang="en-US" sz="2800" b="1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80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repeatCount="300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8" grpId="0"/>
      <p:bldP spid="8" grpId="1"/>
      <p:bldP spid="9" grpId="0"/>
      <p:bldP spid="9" grpId="1"/>
      <p:bldP spid="10" grpId="0"/>
      <p:bldP spid="10" grpId="1"/>
      <p:bldP spid="11" grpId="0" animBg="1"/>
      <p:bldP spid="47" grpId="0" animBg="1"/>
      <p:bldP spid="48" grpId="0" animBg="1"/>
      <p:bldP spid="49" grpId="0" animBg="1"/>
      <p:bldP spid="50" grpId="0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6F016EE2-DEC5-482F-818E-6B3EFFBFF7A7}"/>
              </a:ext>
            </a:extLst>
          </p:cNvPr>
          <p:cNvGrpSpPr/>
          <p:nvPr/>
        </p:nvGrpSpPr>
        <p:grpSpPr>
          <a:xfrm>
            <a:off x="10430544" y="-149160"/>
            <a:ext cx="1987717" cy="1927285"/>
            <a:chOff x="10430544" y="-149160"/>
            <a:chExt cx="1987717" cy="1927285"/>
          </a:xfrm>
        </p:grpSpPr>
        <p:sp>
          <p:nvSpPr>
            <p:cNvPr id="15" name="星形: 四角 14">
              <a:extLst>
                <a:ext uri="{FF2B5EF4-FFF2-40B4-BE49-F238E27FC236}">
                  <a16:creationId xmlns:a16="http://schemas.microsoft.com/office/drawing/2014/main" id="{63D81894-27FF-4286-ABBC-A977563F8876}"/>
                </a:ext>
              </a:extLst>
            </p:cNvPr>
            <p:cNvSpPr/>
            <p:nvPr/>
          </p:nvSpPr>
          <p:spPr>
            <a:xfrm>
              <a:off x="11430234" y="110509"/>
              <a:ext cx="312343" cy="346430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星形: 四角 16">
              <a:extLst>
                <a:ext uri="{FF2B5EF4-FFF2-40B4-BE49-F238E27FC236}">
                  <a16:creationId xmlns:a16="http://schemas.microsoft.com/office/drawing/2014/main" id="{E37C2D45-911A-43F8-819C-E59392F1AF68}"/>
                </a:ext>
              </a:extLst>
            </p:cNvPr>
            <p:cNvSpPr/>
            <p:nvPr/>
          </p:nvSpPr>
          <p:spPr>
            <a:xfrm>
              <a:off x="10430544" y="364035"/>
              <a:ext cx="1449676" cy="1095883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星形: 四角 18">
              <a:extLst>
                <a:ext uri="{FF2B5EF4-FFF2-40B4-BE49-F238E27FC236}">
                  <a16:creationId xmlns:a16="http://schemas.microsoft.com/office/drawing/2014/main" id="{26453E7C-5047-4C66-A453-EE03796A698C}"/>
                </a:ext>
              </a:extLst>
            </p:cNvPr>
            <p:cNvSpPr/>
            <p:nvPr/>
          </p:nvSpPr>
          <p:spPr>
            <a:xfrm>
              <a:off x="11486126" y="-149160"/>
              <a:ext cx="932135" cy="1256657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星形: 四角 19">
              <a:extLst>
                <a:ext uri="{FF2B5EF4-FFF2-40B4-BE49-F238E27FC236}">
                  <a16:creationId xmlns:a16="http://schemas.microsoft.com/office/drawing/2014/main" id="{6965871F-ABC2-4B34-8249-494A8E40990F}"/>
                </a:ext>
              </a:extLst>
            </p:cNvPr>
            <p:cNvSpPr/>
            <p:nvPr/>
          </p:nvSpPr>
          <p:spPr>
            <a:xfrm>
              <a:off x="11486126" y="1093230"/>
              <a:ext cx="512902" cy="586486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18" name="星形: 四角 17">
              <a:extLst>
                <a:ext uri="{FF2B5EF4-FFF2-40B4-BE49-F238E27FC236}">
                  <a16:creationId xmlns:a16="http://schemas.microsoft.com/office/drawing/2014/main" id="{638E1BFE-B582-439E-B61F-9E284D03427B}"/>
                </a:ext>
              </a:extLst>
            </p:cNvPr>
            <p:cNvSpPr/>
            <p:nvPr/>
          </p:nvSpPr>
          <p:spPr>
            <a:xfrm>
              <a:off x="11052563" y="1479794"/>
              <a:ext cx="377672" cy="298331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7A2A53B4-34A4-414F-BE21-B767FB15E2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1769" y="0"/>
            <a:ext cx="3674702" cy="1013937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9A917641-A5C1-4981-A49A-A30475BE9B4A}"/>
              </a:ext>
            </a:extLst>
          </p:cNvPr>
          <p:cNvSpPr txBox="1"/>
          <p:nvPr/>
        </p:nvSpPr>
        <p:spPr>
          <a:xfrm>
            <a:off x="49561" y="245358"/>
            <a:ext cx="3412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   Read on Own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DDBBBEA7-64A8-4D26-A668-90BCBF6515D4}"/>
              </a:ext>
            </a:extLst>
          </p:cNvPr>
          <p:cNvSpPr/>
          <p:nvPr/>
        </p:nvSpPr>
        <p:spPr>
          <a:xfrm>
            <a:off x="3973601" y="277470"/>
            <a:ext cx="4139634" cy="3987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en-US" sz="2000" dirty="0"/>
              <a:t>Look at the picture on title page. </a:t>
            </a: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94F89875-BA62-4821-A12F-03DD75DA7BD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753" t="24014" r="30382" b="34143"/>
          <a:stretch/>
        </p:blipFill>
        <p:spPr>
          <a:xfrm>
            <a:off x="192971" y="1013936"/>
            <a:ext cx="11999029" cy="5844063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93F64CD2-2C6D-475C-AF76-2DB440D83788}"/>
              </a:ext>
            </a:extLst>
          </p:cNvPr>
          <p:cNvSpPr txBox="1"/>
          <p:nvPr/>
        </p:nvSpPr>
        <p:spPr>
          <a:xfrm>
            <a:off x="2316899" y="2629969"/>
            <a:ext cx="8580551" cy="3258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</a:rPr>
              <a:t>1. What did Tian Ji love to do?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</a:rPr>
              <a:t>2. How did the race go the first time?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</a:rPr>
              <a:t>3. Who won the first race?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</a:rPr>
              <a:t>4. Who helped Tian Ji?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</a:rPr>
              <a:t>5. Who won the second race?</a:t>
            </a:r>
            <a:endParaRPr lang="zh-CN" altLang="en-US" sz="2800" b="1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8061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D9D183B3-7A77-4EBE-BECA-9647010F1CE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37FDDE4-27C8-43CD-872C-02D07EE584C6}"/>
              </a:ext>
            </a:extLst>
          </p:cNvPr>
          <p:cNvGrpSpPr/>
          <p:nvPr/>
        </p:nvGrpSpPr>
        <p:grpSpPr>
          <a:xfrm>
            <a:off x="1615129" y="1871755"/>
            <a:ext cx="8888228" cy="3742436"/>
            <a:chOff x="2135372" y="2034651"/>
            <a:chExt cx="7921256" cy="2788703"/>
          </a:xfrm>
        </p:grpSpPr>
        <p:sp>
          <p:nvSpPr>
            <p:cNvPr id="4" name="椭圆 3">
              <a:extLst>
                <a:ext uri="{FF2B5EF4-FFF2-40B4-BE49-F238E27FC236}">
                  <a16:creationId xmlns:a16="http://schemas.microsoft.com/office/drawing/2014/main" id="{D3325788-7C45-4BD0-984B-7022144130D3}"/>
                </a:ext>
              </a:extLst>
            </p:cNvPr>
            <p:cNvSpPr/>
            <p:nvPr/>
          </p:nvSpPr>
          <p:spPr>
            <a:xfrm>
              <a:off x="2135372" y="2034651"/>
              <a:ext cx="7921256" cy="278870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10">
              <a:extLst>
                <a:ext uri="{FF2B5EF4-FFF2-40B4-BE49-F238E27FC236}">
                  <a16:creationId xmlns:a16="http://schemas.microsoft.com/office/drawing/2014/main" id="{6FA2588E-0144-4866-A5C0-CE41C7C9B2BD}"/>
                </a:ext>
              </a:extLst>
            </p:cNvPr>
            <p:cNvSpPr/>
            <p:nvPr/>
          </p:nvSpPr>
          <p:spPr>
            <a:xfrm>
              <a:off x="2642285" y="2222635"/>
              <a:ext cx="7083823" cy="241273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6D4E0BF9-6717-4C86-961C-9E38A5AAD332}"/>
                </a:ext>
              </a:extLst>
            </p:cNvPr>
            <p:cNvSpPr/>
            <p:nvPr/>
          </p:nvSpPr>
          <p:spPr>
            <a:xfrm>
              <a:off x="2793824" y="2232209"/>
              <a:ext cx="6695440" cy="2234323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5" name="星形: 四角 14">
            <a:extLst>
              <a:ext uri="{FF2B5EF4-FFF2-40B4-BE49-F238E27FC236}">
                <a16:creationId xmlns:a16="http://schemas.microsoft.com/office/drawing/2014/main" id="{63D81894-27FF-4286-ABBC-A977563F8876}"/>
              </a:ext>
            </a:extLst>
          </p:cNvPr>
          <p:cNvSpPr/>
          <p:nvPr/>
        </p:nvSpPr>
        <p:spPr>
          <a:xfrm>
            <a:off x="2793825" y="1153161"/>
            <a:ext cx="512903" cy="586487"/>
          </a:xfrm>
          <a:prstGeom prst="star4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星形: 四角 16">
            <a:extLst>
              <a:ext uri="{FF2B5EF4-FFF2-40B4-BE49-F238E27FC236}">
                <a16:creationId xmlns:a16="http://schemas.microsoft.com/office/drawing/2014/main" id="{E37C2D45-911A-43F8-819C-E59392F1AF68}"/>
              </a:ext>
            </a:extLst>
          </p:cNvPr>
          <p:cNvSpPr/>
          <p:nvPr/>
        </p:nvSpPr>
        <p:spPr>
          <a:xfrm>
            <a:off x="1494186" y="2823642"/>
            <a:ext cx="512903" cy="586487"/>
          </a:xfrm>
          <a:prstGeom prst="star4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星形: 四角 18">
            <a:extLst>
              <a:ext uri="{FF2B5EF4-FFF2-40B4-BE49-F238E27FC236}">
                <a16:creationId xmlns:a16="http://schemas.microsoft.com/office/drawing/2014/main" id="{26453E7C-5047-4C66-A453-EE03796A698C}"/>
              </a:ext>
            </a:extLst>
          </p:cNvPr>
          <p:cNvSpPr/>
          <p:nvPr/>
        </p:nvSpPr>
        <p:spPr>
          <a:xfrm>
            <a:off x="8781033" y="1546941"/>
            <a:ext cx="512903" cy="586487"/>
          </a:xfrm>
          <a:prstGeom prst="star4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星形: 四角 19">
            <a:extLst>
              <a:ext uri="{FF2B5EF4-FFF2-40B4-BE49-F238E27FC236}">
                <a16:creationId xmlns:a16="http://schemas.microsoft.com/office/drawing/2014/main" id="{6965871F-ABC2-4B34-8249-494A8E40990F}"/>
              </a:ext>
            </a:extLst>
          </p:cNvPr>
          <p:cNvSpPr/>
          <p:nvPr/>
        </p:nvSpPr>
        <p:spPr>
          <a:xfrm>
            <a:off x="10648507" y="3687630"/>
            <a:ext cx="512903" cy="586487"/>
          </a:xfrm>
          <a:prstGeom prst="star4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18" name="标题 1">
            <a:extLst>
              <a:ext uri="{FF2B5EF4-FFF2-40B4-BE49-F238E27FC236}">
                <a16:creationId xmlns:a16="http://schemas.microsoft.com/office/drawing/2014/main" id="{623F3996-F8B0-4AD2-91B6-5C2A155859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0485" y="2914494"/>
            <a:ext cx="6695440" cy="1029011"/>
          </a:xfrm>
        </p:spPr>
        <p:txBody>
          <a:bodyPr>
            <a:noAutofit/>
          </a:bodyPr>
          <a:lstStyle/>
          <a:p>
            <a:r>
              <a:rPr lang="en-US" altLang="zh-CN" sz="5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zh-CN" alt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5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End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9417" y="6040231"/>
            <a:ext cx="757880" cy="74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370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6F016EE2-DEC5-482F-818E-6B3EFFBFF7A7}"/>
              </a:ext>
            </a:extLst>
          </p:cNvPr>
          <p:cNvGrpSpPr/>
          <p:nvPr/>
        </p:nvGrpSpPr>
        <p:grpSpPr>
          <a:xfrm>
            <a:off x="10430544" y="-149160"/>
            <a:ext cx="1987717" cy="1927285"/>
            <a:chOff x="10430544" y="-149160"/>
            <a:chExt cx="1987717" cy="1927285"/>
          </a:xfrm>
        </p:grpSpPr>
        <p:sp>
          <p:nvSpPr>
            <p:cNvPr id="15" name="星形: 四角 14">
              <a:extLst>
                <a:ext uri="{FF2B5EF4-FFF2-40B4-BE49-F238E27FC236}">
                  <a16:creationId xmlns:a16="http://schemas.microsoft.com/office/drawing/2014/main" id="{63D81894-27FF-4286-ABBC-A977563F8876}"/>
                </a:ext>
              </a:extLst>
            </p:cNvPr>
            <p:cNvSpPr/>
            <p:nvPr/>
          </p:nvSpPr>
          <p:spPr>
            <a:xfrm>
              <a:off x="11430234" y="110509"/>
              <a:ext cx="312343" cy="346430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星形: 四角 16">
              <a:extLst>
                <a:ext uri="{FF2B5EF4-FFF2-40B4-BE49-F238E27FC236}">
                  <a16:creationId xmlns:a16="http://schemas.microsoft.com/office/drawing/2014/main" id="{E37C2D45-911A-43F8-819C-E59392F1AF68}"/>
                </a:ext>
              </a:extLst>
            </p:cNvPr>
            <p:cNvSpPr/>
            <p:nvPr/>
          </p:nvSpPr>
          <p:spPr>
            <a:xfrm>
              <a:off x="10430544" y="364035"/>
              <a:ext cx="1449676" cy="1095883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星形: 四角 18">
              <a:extLst>
                <a:ext uri="{FF2B5EF4-FFF2-40B4-BE49-F238E27FC236}">
                  <a16:creationId xmlns:a16="http://schemas.microsoft.com/office/drawing/2014/main" id="{26453E7C-5047-4C66-A453-EE03796A698C}"/>
                </a:ext>
              </a:extLst>
            </p:cNvPr>
            <p:cNvSpPr/>
            <p:nvPr/>
          </p:nvSpPr>
          <p:spPr>
            <a:xfrm>
              <a:off x="11486126" y="-149160"/>
              <a:ext cx="932135" cy="1256657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星形: 四角 19">
              <a:extLst>
                <a:ext uri="{FF2B5EF4-FFF2-40B4-BE49-F238E27FC236}">
                  <a16:creationId xmlns:a16="http://schemas.microsoft.com/office/drawing/2014/main" id="{6965871F-ABC2-4B34-8249-494A8E40990F}"/>
                </a:ext>
              </a:extLst>
            </p:cNvPr>
            <p:cNvSpPr/>
            <p:nvPr/>
          </p:nvSpPr>
          <p:spPr>
            <a:xfrm>
              <a:off x="11486126" y="1093230"/>
              <a:ext cx="512902" cy="586486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18" name="星形: 四角 17">
              <a:extLst>
                <a:ext uri="{FF2B5EF4-FFF2-40B4-BE49-F238E27FC236}">
                  <a16:creationId xmlns:a16="http://schemas.microsoft.com/office/drawing/2014/main" id="{638E1BFE-B582-439E-B61F-9E284D03427B}"/>
                </a:ext>
              </a:extLst>
            </p:cNvPr>
            <p:cNvSpPr/>
            <p:nvPr/>
          </p:nvSpPr>
          <p:spPr>
            <a:xfrm>
              <a:off x="11052563" y="1479794"/>
              <a:ext cx="377672" cy="298331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2850EBEC-E195-4F17-9161-8598B87624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1770" y="0"/>
            <a:ext cx="3682469" cy="101393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BB8AC63-CE7D-4620-AD29-36A34B633A84}"/>
              </a:ext>
            </a:extLst>
          </p:cNvPr>
          <p:cNvSpPr txBox="1"/>
          <p:nvPr/>
        </p:nvSpPr>
        <p:spPr>
          <a:xfrm>
            <a:off x="942787" y="245358"/>
            <a:ext cx="1633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Theme</a:t>
            </a:r>
            <a:endParaRPr lang="zh-CN" altLang="en-US" sz="2800" dirty="0">
              <a:solidFill>
                <a:srgbClr val="DB6D5B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CD4E37AE-6E0B-4BD2-87F2-D79B131AA544}"/>
              </a:ext>
            </a:extLst>
          </p:cNvPr>
          <p:cNvGrpSpPr/>
          <p:nvPr/>
        </p:nvGrpSpPr>
        <p:grpSpPr>
          <a:xfrm>
            <a:off x="3542523" y="76780"/>
            <a:ext cx="6018109" cy="6618366"/>
            <a:chOff x="3542523" y="76780"/>
            <a:chExt cx="6018109" cy="661836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8D690FB3-815C-43EC-BABF-B52B606D33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51315" t="11127" r="8813" b="10920"/>
            <a:stretch/>
          </p:blipFill>
          <p:spPr>
            <a:xfrm>
              <a:off x="3542523" y="76780"/>
              <a:ext cx="6018109" cy="661836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314405BF-D053-455A-B4F4-E3A5D50E6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53749" y="635194"/>
              <a:ext cx="5232132" cy="589338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8884AFFB-3D7E-4B7A-ADAA-45356CB42DB6}"/>
              </a:ext>
            </a:extLst>
          </p:cNvPr>
          <p:cNvGrpSpPr/>
          <p:nvPr/>
        </p:nvGrpSpPr>
        <p:grpSpPr>
          <a:xfrm>
            <a:off x="156368" y="2800671"/>
            <a:ext cx="3033105" cy="1256657"/>
            <a:chOff x="9675664" y="2633177"/>
            <a:chExt cx="3025847" cy="1388003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DE8A206-47AB-45E9-BBCF-2F922E7972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75664" y="2633177"/>
              <a:ext cx="3025847" cy="1388003"/>
            </a:xfrm>
            <a:prstGeom prst="rect">
              <a:avLst/>
            </a:prstGeom>
          </p:spPr>
        </p:pic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85C1AB52-8240-4BE0-A2F1-9E064F95EC88}"/>
                </a:ext>
              </a:extLst>
            </p:cNvPr>
            <p:cNvSpPr txBox="1"/>
            <p:nvPr/>
          </p:nvSpPr>
          <p:spPr>
            <a:xfrm>
              <a:off x="10124114" y="3065568"/>
              <a:ext cx="21289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rgbClr val="DB6D5B"/>
                  </a:solidFill>
                  <a:latin typeface="Arial Black" panose="020B0A04020102020204" pitchFamily="34" charset="0"/>
                </a:rPr>
                <a:t>Free Talk</a:t>
              </a:r>
              <a:endParaRPr lang="zh-CN" altLang="en-US" sz="2800" dirty="0">
                <a:solidFill>
                  <a:srgbClr val="DB6D5B"/>
                </a:soli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1964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9E23A956-E1E2-4D75-9E23-5817A5FDAC2E}"/>
              </a:ext>
            </a:extLst>
          </p:cNvPr>
          <p:cNvGrpSpPr/>
          <p:nvPr/>
        </p:nvGrpSpPr>
        <p:grpSpPr>
          <a:xfrm>
            <a:off x="10651062" y="5677231"/>
            <a:ext cx="1507988" cy="1180769"/>
            <a:chOff x="10430544" y="-149160"/>
            <a:chExt cx="1987717" cy="1927285"/>
          </a:xfrm>
        </p:grpSpPr>
        <p:sp>
          <p:nvSpPr>
            <p:cNvPr id="24" name="星形: 四角 23">
              <a:extLst>
                <a:ext uri="{FF2B5EF4-FFF2-40B4-BE49-F238E27FC236}">
                  <a16:creationId xmlns:a16="http://schemas.microsoft.com/office/drawing/2014/main" id="{ED2780D2-F494-42B8-8013-69785AACB9CA}"/>
                </a:ext>
              </a:extLst>
            </p:cNvPr>
            <p:cNvSpPr/>
            <p:nvPr/>
          </p:nvSpPr>
          <p:spPr>
            <a:xfrm>
              <a:off x="11430234" y="110509"/>
              <a:ext cx="312343" cy="346430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星形: 四角 24">
              <a:extLst>
                <a:ext uri="{FF2B5EF4-FFF2-40B4-BE49-F238E27FC236}">
                  <a16:creationId xmlns:a16="http://schemas.microsoft.com/office/drawing/2014/main" id="{223E834E-4F48-4ACE-9F9A-5343EBDD2110}"/>
                </a:ext>
              </a:extLst>
            </p:cNvPr>
            <p:cNvSpPr/>
            <p:nvPr/>
          </p:nvSpPr>
          <p:spPr>
            <a:xfrm>
              <a:off x="10430544" y="364035"/>
              <a:ext cx="1449676" cy="1095883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星形: 四角 25">
              <a:extLst>
                <a:ext uri="{FF2B5EF4-FFF2-40B4-BE49-F238E27FC236}">
                  <a16:creationId xmlns:a16="http://schemas.microsoft.com/office/drawing/2014/main" id="{CECAF958-ACA7-407D-B368-5062F05F5629}"/>
                </a:ext>
              </a:extLst>
            </p:cNvPr>
            <p:cNvSpPr/>
            <p:nvPr/>
          </p:nvSpPr>
          <p:spPr>
            <a:xfrm>
              <a:off x="11486126" y="-149160"/>
              <a:ext cx="932135" cy="1256657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星形: 四角 26">
              <a:extLst>
                <a:ext uri="{FF2B5EF4-FFF2-40B4-BE49-F238E27FC236}">
                  <a16:creationId xmlns:a16="http://schemas.microsoft.com/office/drawing/2014/main" id="{2B1C7D50-280F-4B6A-9C20-22E41DDF4322}"/>
                </a:ext>
              </a:extLst>
            </p:cNvPr>
            <p:cNvSpPr/>
            <p:nvPr/>
          </p:nvSpPr>
          <p:spPr>
            <a:xfrm>
              <a:off x="11486126" y="1093230"/>
              <a:ext cx="512902" cy="586486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28" name="星形: 四角 27">
              <a:extLst>
                <a:ext uri="{FF2B5EF4-FFF2-40B4-BE49-F238E27FC236}">
                  <a16:creationId xmlns:a16="http://schemas.microsoft.com/office/drawing/2014/main" id="{1F571C73-4B86-4159-9A80-3F21EE82A996}"/>
                </a:ext>
              </a:extLst>
            </p:cNvPr>
            <p:cNvSpPr/>
            <p:nvPr/>
          </p:nvSpPr>
          <p:spPr>
            <a:xfrm>
              <a:off x="11052563" y="1479794"/>
              <a:ext cx="377672" cy="298331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2850EBEC-E195-4F17-9161-8598B87624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1770" y="0"/>
            <a:ext cx="3682469" cy="101393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BB8AC63-CE7D-4620-AD29-36A34B633A84}"/>
              </a:ext>
            </a:extLst>
          </p:cNvPr>
          <p:cNvSpPr txBox="1"/>
          <p:nvPr/>
        </p:nvSpPr>
        <p:spPr>
          <a:xfrm>
            <a:off x="593779" y="245358"/>
            <a:ext cx="2331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Book Intro</a:t>
            </a:r>
            <a:endParaRPr lang="zh-CN" altLang="en-US" sz="2800" dirty="0">
              <a:solidFill>
                <a:srgbClr val="DB6D5B"/>
              </a:solidFill>
              <a:latin typeface="Arial Black" panose="020B0A0402010202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24310232-B2B7-48FA-9705-DA35302834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4279" y="1844638"/>
            <a:ext cx="3277477" cy="293313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D690FB3-815C-43EC-BABF-B52B606D335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1315" t="11127" r="8813" b="10920"/>
          <a:stretch/>
        </p:blipFill>
        <p:spPr>
          <a:xfrm>
            <a:off x="5884232" y="795932"/>
            <a:ext cx="5866632" cy="60620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8F2B94-C5CC-488D-B763-A43717581EA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80922" y="1390885"/>
            <a:ext cx="4695521" cy="5126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C8D3859E-555F-4A2F-82D4-001F2076AE3D}"/>
              </a:ext>
            </a:extLst>
          </p:cNvPr>
          <p:cNvSpPr txBox="1"/>
          <p:nvPr/>
        </p:nvSpPr>
        <p:spPr>
          <a:xfrm>
            <a:off x="1859069" y="2979406"/>
            <a:ext cx="1990413" cy="1308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>
                <a:latin typeface="Abadi MT Condensed Extra Bold" charset="0"/>
                <a:ea typeface="Abadi MT Condensed Extra Bold" charset="0"/>
                <a:cs typeface="Abadi MT Condensed Extra Bold" charset="0"/>
              </a:rPr>
              <a:t>Illustrator</a:t>
            </a:r>
          </a:p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Yuanti SC" panose="02010600040101010101" charset="-122"/>
                <a:ea typeface="Yuanti SC" panose="02010600040101010101" charset="-122"/>
                <a:cs typeface="Yuanti SC" panose="02010600040101010101" charset="-122"/>
              </a:rPr>
              <a:t>邓  磊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B22BE3F9-EFEE-4B60-9CDD-F87EF00FB97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6411" y="1844638"/>
            <a:ext cx="3277477" cy="2933136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2FE3EAC0-9FF2-4B01-A187-36E5A6CED79E}"/>
              </a:ext>
            </a:extLst>
          </p:cNvPr>
          <p:cNvSpPr txBox="1"/>
          <p:nvPr/>
        </p:nvSpPr>
        <p:spPr>
          <a:xfrm>
            <a:off x="1811201" y="2656764"/>
            <a:ext cx="1990413" cy="1308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>
                <a:latin typeface="Abadi MT Condensed Extra Bold" charset="0"/>
                <a:ea typeface="Abadi MT Condensed Extra Bold" charset="0"/>
                <a:cs typeface="Abadi MT Condensed Extra Bold" charset="0"/>
              </a:rPr>
              <a:t>Illustrator</a:t>
            </a:r>
          </a:p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Yuanti SC" panose="02010600040101010101" charset="-122"/>
                <a:ea typeface="Yuanti SC" panose="02010600040101010101" charset="-122"/>
                <a:cs typeface="Yuanti SC" panose="02010600040101010101" charset="-122"/>
              </a:rPr>
              <a:t>王思怡</a:t>
            </a:r>
          </a:p>
        </p:txBody>
      </p:sp>
      <p:sp>
        <p:nvSpPr>
          <p:cNvPr id="29" name="内容占位符 2">
            <a:extLst>
              <a:ext uri="{FF2B5EF4-FFF2-40B4-BE49-F238E27FC236}">
                <a16:creationId xmlns:a16="http://schemas.microsoft.com/office/drawing/2014/main" id="{5D53C7C8-68BF-4929-9EEE-72B5F7B98B1A}"/>
              </a:ext>
            </a:extLst>
          </p:cNvPr>
          <p:cNvSpPr txBox="1">
            <a:spLocks/>
          </p:cNvSpPr>
          <p:nvPr/>
        </p:nvSpPr>
        <p:spPr>
          <a:xfrm>
            <a:off x="3966762" y="54677"/>
            <a:ext cx="5144135" cy="741255"/>
          </a:xfrm>
          <a:prstGeom prst="rect">
            <a:avLst/>
          </a:prstGeom>
          <a:ln>
            <a:solidFill>
              <a:srgbClr val="DB6D5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8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77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66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 dirty="0">
                <a:solidFill>
                  <a:schemeClr val="tx1"/>
                </a:solidFill>
                <a:latin typeface="Abadi MT Condensed Extra Bold" charset="0"/>
                <a:ea typeface="Abadi MT Condensed Extra Bold" charset="0"/>
                <a:cs typeface="Abadi MT Condensed Extra Bold" charset="0"/>
              </a:rPr>
              <a:t>Have Ss read the title, writer, and illustrator.</a:t>
            </a:r>
          </a:p>
          <a:p>
            <a:pPr algn="l"/>
            <a:r>
              <a:rPr lang="en-US" altLang="zh-CN" sz="2000" dirty="0">
                <a:solidFill>
                  <a:schemeClr val="tx1"/>
                </a:solidFill>
                <a:latin typeface="Abadi MT Condensed Extra Bold" charset="0"/>
                <a:ea typeface="Abadi MT Condensed Extra Bold" charset="0"/>
                <a:cs typeface="Abadi MT Condensed Extra Bold" charset="0"/>
              </a:rPr>
              <a:t>Talk about the pictures on the cover.</a:t>
            </a:r>
          </a:p>
        </p:txBody>
      </p:sp>
    </p:spTree>
    <p:extLst>
      <p:ext uri="{BB962C8B-B14F-4D97-AF65-F5344CB8AC3E}">
        <p14:creationId xmlns:p14="http://schemas.microsoft.com/office/powerpoint/2010/main" val="1930925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9E23A956-E1E2-4D75-9E23-5817A5FDAC2E}"/>
              </a:ext>
            </a:extLst>
          </p:cNvPr>
          <p:cNvGrpSpPr/>
          <p:nvPr/>
        </p:nvGrpSpPr>
        <p:grpSpPr>
          <a:xfrm>
            <a:off x="10776897" y="-166832"/>
            <a:ext cx="1507988" cy="1180769"/>
            <a:chOff x="10430544" y="-149160"/>
            <a:chExt cx="1987717" cy="1927285"/>
          </a:xfrm>
        </p:grpSpPr>
        <p:sp>
          <p:nvSpPr>
            <p:cNvPr id="24" name="星形: 四角 23">
              <a:extLst>
                <a:ext uri="{FF2B5EF4-FFF2-40B4-BE49-F238E27FC236}">
                  <a16:creationId xmlns:a16="http://schemas.microsoft.com/office/drawing/2014/main" id="{ED2780D2-F494-42B8-8013-69785AACB9CA}"/>
                </a:ext>
              </a:extLst>
            </p:cNvPr>
            <p:cNvSpPr/>
            <p:nvPr/>
          </p:nvSpPr>
          <p:spPr>
            <a:xfrm>
              <a:off x="11430234" y="110509"/>
              <a:ext cx="312343" cy="346430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星形: 四角 24">
              <a:extLst>
                <a:ext uri="{FF2B5EF4-FFF2-40B4-BE49-F238E27FC236}">
                  <a16:creationId xmlns:a16="http://schemas.microsoft.com/office/drawing/2014/main" id="{223E834E-4F48-4ACE-9F9A-5343EBDD2110}"/>
                </a:ext>
              </a:extLst>
            </p:cNvPr>
            <p:cNvSpPr/>
            <p:nvPr/>
          </p:nvSpPr>
          <p:spPr>
            <a:xfrm>
              <a:off x="10430544" y="364035"/>
              <a:ext cx="1449676" cy="1095883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星形: 四角 25">
              <a:extLst>
                <a:ext uri="{FF2B5EF4-FFF2-40B4-BE49-F238E27FC236}">
                  <a16:creationId xmlns:a16="http://schemas.microsoft.com/office/drawing/2014/main" id="{CECAF958-ACA7-407D-B368-5062F05F5629}"/>
                </a:ext>
              </a:extLst>
            </p:cNvPr>
            <p:cNvSpPr/>
            <p:nvPr/>
          </p:nvSpPr>
          <p:spPr>
            <a:xfrm>
              <a:off x="11486126" y="-149160"/>
              <a:ext cx="932135" cy="1256657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星形: 四角 26">
              <a:extLst>
                <a:ext uri="{FF2B5EF4-FFF2-40B4-BE49-F238E27FC236}">
                  <a16:creationId xmlns:a16="http://schemas.microsoft.com/office/drawing/2014/main" id="{2B1C7D50-280F-4B6A-9C20-22E41DDF4322}"/>
                </a:ext>
              </a:extLst>
            </p:cNvPr>
            <p:cNvSpPr/>
            <p:nvPr/>
          </p:nvSpPr>
          <p:spPr>
            <a:xfrm>
              <a:off x="11486126" y="1093230"/>
              <a:ext cx="512902" cy="586486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28" name="星形: 四角 27">
              <a:extLst>
                <a:ext uri="{FF2B5EF4-FFF2-40B4-BE49-F238E27FC236}">
                  <a16:creationId xmlns:a16="http://schemas.microsoft.com/office/drawing/2014/main" id="{1F571C73-4B86-4159-9A80-3F21EE82A996}"/>
                </a:ext>
              </a:extLst>
            </p:cNvPr>
            <p:cNvSpPr/>
            <p:nvPr/>
          </p:nvSpPr>
          <p:spPr>
            <a:xfrm>
              <a:off x="11052563" y="1479794"/>
              <a:ext cx="377672" cy="298331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2850EBEC-E195-4F17-9161-8598B87624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1769" y="0"/>
            <a:ext cx="3674702" cy="101393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BB8AC63-CE7D-4620-AD29-36A34B633A84}"/>
              </a:ext>
            </a:extLst>
          </p:cNvPr>
          <p:cNvSpPr txBox="1"/>
          <p:nvPr/>
        </p:nvSpPr>
        <p:spPr>
          <a:xfrm>
            <a:off x="49561" y="245358"/>
            <a:ext cx="3412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Blocking Words</a:t>
            </a:r>
            <a:endParaRPr lang="zh-CN" altLang="en-US" sz="2800" dirty="0">
              <a:solidFill>
                <a:srgbClr val="DB6D5B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B9AEAFF6-1AB0-4028-A15A-840475B3D351}"/>
              </a:ext>
            </a:extLst>
          </p:cNvPr>
          <p:cNvSpPr txBox="1"/>
          <p:nvPr/>
        </p:nvSpPr>
        <p:spPr>
          <a:xfrm>
            <a:off x="1601891" y="3217851"/>
            <a:ext cx="1709346" cy="615553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400" b="1" dirty="0"/>
              <a:t>sword</a:t>
            </a:r>
          </a:p>
        </p:txBody>
      </p:sp>
      <p:sp>
        <p:nvSpPr>
          <p:cNvPr id="30" name="内容占位符 2">
            <a:extLst>
              <a:ext uri="{FF2B5EF4-FFF2-40B4-BE49-F238E27FC236}">
                <a16:creationId xmlns:a16="http://schemas.microsoft.com/office/drawing/2014/main" id="{B4B6336C-CA6C-4CCB-9C88-C3CF4D41ACB1}"/>
              </a:ext>
            </a:extLst>
          </p:cNvPr>
          <p:cNvSpPr txBox="1">
            <a:spLocks/>
          </p:cNvSpPr>
          <p:nvPr/>
        </p:nvSpPr>
        <p:spPr>
          <a:xfrm>
            <a:off x="3958728" y="292654"/>
            <a:ext cx="3214710" cy="428628"/>
          </a:xfrm>
          <a:prstGeom prst="rect">
            <a:avLst/>
          </a:prstGeom>
          <a:ln>
            <a:solidFill>
              <a:srgbClr val="DB6D5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8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77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66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Read, explain and TPR.</a:t>
            </a:r>
          </a:p>
          <a:p>
            <a:endParaRPr lang="en-US" sz="2000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C6AE7656-8150-4843-91CE-CA11FB9E788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2217" y="1957851"/>
            <a:ext cx="3319666" cy="252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EFD64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EF61C62-7C35-4867-ADF9-125E3A14A6A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6167" y="1957851"/>
            <a:ext cx="3319666" cy="252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EFD64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2010486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9E23A956-E1E2-4D75-9E23-5817A5FDAC2E}"/>
              </a:ext>
            </a:extLst>
          </p:cNvPr>
          <p:cNvGrpSpPr/>
          <p:nvPr/>
        </p:nvGrpSpPr>
        <p:grpSpPr>
          <a:xfrm>
            <a:off x="10684012" y="-83417"/>
            <a:ext cx="1507988" cy="1180769"/>
            <a:chOff x="10430544" y="-149160"/>
            <a:chExt cx="1987717" cy="1927285"/>
          </a:xfrm>
        </p:grpSpPr>
        <p:sp>
          <p:nvSpPr>
            <p:cNvPr id="24" name="星形: 四角 23">
              <a:extLst>
                <a:ext uri="{FF2B5EF4-FFF2-40B4-BE49-F238E27FC236}">
                  <a16:creationId xmlns:a16="http://schemas.microsoft.com/office/drawing/2014/main" id="{ED2780D2-F494-42B8-8013-69785AACB9CA}"/>
                </a:ext>
              </a:extLst>
            </p:cNvPr>
            <p:cNvSpPr/>
            <p:nvPr/>
          </p:nvSpPr>
          <p:spPr>
            <a:xfrm>
              <a:off x="11430234" y="110509"/>
              <a:ext cx="312343" cy="346430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星形: 四角 24">
              <a:extLst>
                <a:ext uri="{FF2B5EF4-FFF2-40B4-BE49-F238E27FC236}">
                  <a16:creationId xmlns:a16="http://schemas.microsoft.com/office/drawing/2014/main" id="{223E834E-4F48-4ACE-9F9A-5343EBDD2110}"/>
                </a:ext>
              </a:extLst>
            </p:cNvPr>
            <p:cNvSpPr/>
            <p:nvPr/>
          </p:nvSpPr>
          <p:spPr>
            <a:xfrm>
              <a:off x="10430544" y="364035"/>
              <a:ext cx="1449676" cy="1095883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星形: 四角 25">
              <a:extLst>
                <a:ext uri="{FF2B5EF4-FFF2-40B4-BE49-F238E27FC236}">
                  <a16:creationId xmlns:a16="http://schemas.microsoft.com/office/drawing/2014/main" id="{CECAF958-ACA7-407D-B368-5062F05F5629}"/>
                </a:ext>
              </a:extLst>
            </p:cNvPr>
            <p:cNvSpPr/>
            <p:nvPr/>
          </p:nvSpPr>
          <p:spPr>
            <a:xfrm>
              <a:off x="11486126" y="-149160"/>
              <a:ext cx="932135" cy="1256657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星形: 四角 26">
              <a:extLst>
                <a:ext uri="{FF2B5EF4-FFF2-40B4-BE49-F238E27FC236}">
                  <a16:creationId xmlns:a16="http://schemas.microsoft.com/office/drawing/2014/main" id="{2B1C7D50-280F-4B6A-9C20-22E41DDF4322}"/>
                </a:ext>
              </a:extLst>
            </p:cNvPr>
            <p:cNvSpPr/>
            <p:nvPr/>
          </p:nvSpPr>
          <p:spPr>
            <a:xfrm>
              <a:off x="11486126" y="1093230"/>
              <a:ext cx="512902" cy="586486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28" name="星形: 四角 27">
              <a:extLst>
                <a:ext uri="{FF2B5EF4-FFF2-40B4-BE49-F238E27FC236}">
                  <a16:creationId xmlns:a16="http://schemas.microsoft.com/office/drawing/2014/main" id="{1F571C73-4B86-4159-9A80-3F21EE82A996}"/>
                </a:ext>
              </a:extLst>
            </p:cNvPr>
            <p:cNvSpPr/>
            <p:nvPr/>
          </p:nvSpPr>
          <p:spPr>
            <a:xfrm>
              <a:off x="11052563" y="1479794"/>
              <a:ext cx="377672" cy="298331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2850EBEC-E195-4F17-9161-8598B87624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1769" y="0"/>
            <a:ext cx="3674702" cy="101393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BB8AC63-CE7D-4620-AD29-36A34B633A84}"/>
              </a:ext>
            </a:extLst>
          </p:cNvPr>
          <p:cNvSpPr txBox="1"/>
          <p:nvPr/>
        </p:nvSpPr>
        <p:spPr>
          <a:xfrm>
            <a:off x="49561" y="245358"/>
            <a:ext cx="3412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Blocking Words</a:t>
            </a:r>
            <a:endParaRPr lang="zh-CN" altLang="en-US" sz="2800" dirty="0">
              <a:solidFill>
                <a:srgbClr val="DB6D5B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B9AEAFF6-1AB0-4028-A15A-840475B3D351}"/>
              </a:ext>
            </a:extLst>
          </p:cNvPr>
          <p:cNvSpPr txBox="1"/>
          <p:nvPr/>
        </p:nvSpPr>
        <p:spPr>
          <a:xfrm>
            <a:off x="1612415" y="3217851"/>
            <a:ext cx="1849742" cy="615553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400" b="1" dirty="0"/>
              <a:t>sway</a:t>
            </a:r>
          </a:p>
        </p:txBody>
      </p:sp>
      <p:sp>
        <p:nvSpPr>
          <p:cNvPr id="30" name="内容占位符 2">
            <a:extLst>
              <a:ext uri="{FF2B5EF4-FFF2-40B4-BE49-F238E27FC236}">
                <a16:creationId xmlns:a16="http://schemas.microsoft.com/office/drawing/2014/main" id="{B4B6336C-CA6C-4CCB-9C88-C3CF4D41ACB1}"/>
              </a:ext>
            </a:extLst>
          </p:cNvPr>
          <p:cNvSpPr txBox="1">
            <a:spLocks/>
          </p:cNvSpPr>
          <p:nvPr/>
        </p:nvSpPr>
        <p:spPr>
          <a:xfrm>
            <a:off x="3958728" y="292654"/>
            <a:ext cx="3214710" cy="428628"/>
          </a:xfrm>
          <a:prstGeom prst="rect">
            <a:avLst/>
          </a:prstGeom>
          <a:ln>
            <a:solidFill>
              <a:srgbClr val="DB6D5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8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77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66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Read, explain and TPR.</a:t>
            </a:r>
          </a:p>
          <a:p>
            <a:endParaRPr lang="en-US" sz="2000" dirty="0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2D6405AC-219F-41DE-A328-EB26A5E89B9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3717" y="1957851"/>
            <a:ext cx="3319666" cy="252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EFD64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F6A85AD-0B87-4153-A710-36068941F32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4914" y="1957851"/>
            <a:ext cx="3319666" cy="252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EFD64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255331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9E23A956-E1E2-4D75-9E23-5817A5FDAC2E}"/>
              </a:ext>
            </a:extLst>
          </p:cNvPr>
          <p:cNvGrpSpPr/>
          <p:nvPr/>
        </p:nvGrpSpPr>
        <p:grpSpPr>
          <a:xfrm>
            <a:off x="10809846" y="0"/>
            <a:ext cx="1507988" cy="1180769"/>
            <a:chOff x="10430544" y="-149160"/>
            <a:chExt cx="1987717" cy="1927285"/>
          </a:xfrm>
        </p:grpSpPr>
        <p:sp>
          <p:nvSpPr>
            <p:cNvPr id="24" name="星形: 四角 23">
              <a:extLst>
                <a:ext uri="{FF2B5EF4-FFF2-40B4-BE49-F238E27FC236}">
                  <a16:creationId xmlns:a16="http://schemas.microsoft.com/office/drawing/2014/main" id="{ED2780D2-F494-42B8-8013-69785AACB9CA}"/>
                </a:ext>
              </a:extLst>
            </p:cNvPr>
            <p:cNvSpPr/>
            <p:nvPr/>
          </p:nvSpPr>
          <p:spPr>
            <a:xfrm>
              <a:off x="11430234" y="110509"/>
              <a:ext cx="312343" cy="346430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星形: 四角 24">
              <a:extLst>
                <a:ext uri="{FF2B5EF4-FFF2-40B4-BE49-F238E27FC236}">
                  <a16:creationId xmlns:a16="http://schemas.microsoft.com/office/drawing/2014/main" id="{223E834E-4F48-4ACE-9F9A-5343EBDD2110}"/>
                </a:ext>
              </a:extLst>
            </p:cNvPr>
            <p:cNvSpPr/>
            <p:nvPr/>
          </p:nvSpPr>
          <p:spPr>
            <a:xfrm>
              <a:off x="10430544" y="364035"/>
              <a:ext cx="1449676" cy="1095883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星形: 四角 25">
              <a:extLst>
                <a:ext uri="{FF2B5EF4-FFF2-40B4-BE49-F238E27FC236}">
                  <a16:creationId xmlns:a16="http://schemas.microsoft.com/office/drawing/2014/main" id="{CECAF958-ACA7-407D-B368-5062F05F5629}"/>
                </a:ext>
              </a:extLst>
            </p:cNvPr>
            <p:cNvSpPr/>
            <p:nvPr/>
          </p:nvSpPr>
          <p:spPr>
            <a:xfrm>
              <a:off x="11486126" y="-149160"/>
              <a:ext cx="932135" cy="1256657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星形: 四角 26">
              <a:extLst>
                <a:ext uri="{FF2B5EF4-FFF2-40B4-BE49-F238E27FC236}">
                  <a16:creationId xmlns:a16="http://schemas.microsoft.com/office/drawing/2014/main" id="{2B1C7D50-280F-4B6A-9C20-22E41DDF4322}"/>
                </a:ext>
              </a:extLst>
            </p:cNvPr>
            <p:cNvSpPr/>
            <p:nvPr/>
          </p:nvSpPr>
          <p:spPr>
            <a:xfrm>
              <a:off x="11486126" y="1093230"/>
              <a:ext cx="512902" cy="586486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28" name="星形: 四角 27">
              <a:extLst>
                <a:ext uri="{FF2B5EF4-FFF2-40B4-BE49-F238E27FC236}">
                  <a16:creationId xmlns:a16="http://schemas.microsoft.com/office/drawing/2014/main" id="{1F571C73-4B86-4159-9A80-3F21EE82A996}"/>
                </a:ext>
              </a:extLst>
            </p:cNvPr>
            <p:cNvSpPr/>
            <p:nvPr/>
          </p:nvSpPr>
          <p:spPr>
            <a:xfrm>
              <a:off x="11052563" y="1479794"/>
              <a:ext cx="377672" cy="298331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2850EBEC-E195-4F17-9161-8598B87624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1769" y="0"/>
            <a:ext cx="3674702" cy="101393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BB8AC63-CE7D-4620-AD29-36A34B633A84}"/>
              </a:ext>
            </a:extLst>
          </p:cNvPr>
          <p:cNvSpPr txBox="1"/>
          <p:nvPr/>
        </p:nvSpPr>
        <p:spPr>
          <a:xfrm>
            <a:off x="49561" y="245358"/>
            <a:ext cx="3412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Blocking Words</a:t>
            </a:r>
            <a:endParaRPr lang="zh-CN" altLang="en-US" sz="2800" dirty="0">
              <a:solidFill>
                <a:srgbClr val="DB6D5B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B9AEAFF6-1AB0-4028-A15A-840475B3D351}"/>
              </a:ext>
            </a:extLst>
          </p:cNvPr>
          <p:cNvSpPr txBox="1"/>
          <p:nvPr/>
        </p:nvSpPr>
        <p:spPr>
          <a:xfrm>
            <a:off x="1893217" y="3217851"/>
            <a:ext cx="1860268" cy="615553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400" b="1" dirty="0"/>
              <a:t>reach </a:t>
            </a:r>
          </a:p>
        </p:txBody>
      </p:sp>
      <p:sp>
        <p:nvSpPr>
          <p:cNvPr id="30" name="内容占位符 2">
            <a:extLst>
              <a:ext uri="{FF2B5EF4-FFF2-40B4-BE49-F238E27FC236}">
                <a16:creationId xmlns:a16="http://schemas.microsoft.com/office/drawing/2014/main" id="{B4B6336C-CA6C-4CCB-9C88-C3CF4D41ACB1}"/>
              </a:ext>
            </a:extLst>
          </p:cNvPr>
          <p:cNvSpPr txBox="1">
            <a:spLocks/>
          </p:cNvSpPr>
          <p:nvPr/>
        </p:nvSpPr>
        <p:spPr>
          <a:xfrm>
            <a:off x="3958728" y="292654"/>
            <a:ext cx="3214710" cy="428628"/>
          </a:xfrm>
          <a:prstGeom prst="rect">
            <a:avLst/>
          </a:prstGeom>
          <a:ln>
            <a:solidFill>
              <a:srgbClr val="DB6D5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8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77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66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Read, explain and TPR.</a:t>
            </a:r>
          </a:p>
          <a:p>
            <a:endParaRPr lang="en-US" sz="2000" dirty="0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0D24B417-CFDF-40D4-8FBE-59D53D5B9F3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70561" y="1957851"/>
            <a:ext cx="3082547" cy="234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EFD64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3F95CA3-E4B5-4511-BF00-D91DA032B6C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35217" y="1943857"/>
            <a:ext cx="3082547" cy="234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EFD64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360045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9E23A956-E1E2-4D75-9E23-5817A5FDAC2E}"/>
              </a:ext>
            </a:extLst>
          </p:cNvPr>
          <p:cNvGrpSpPr/>
          <p:nvPr/>
        </p:nvGrpSpPr>
        <p:grpSpPr>
          <a:xfrm>
            <a:off x="10709025" y="-19836"/>
            <a:ext cx="1507988" cy="1180769"/>
            <a:chOff x="10430544" y="-149160"/>
            <a:chExt cx="1987717" cy="1927285"/>
          </a:xfrm>
        </p:grpSpPr>
        <p:sp>
          <p:nvSpPr>
            <p:cNvPr id="24" name="星形: 四角 23">
              <a:extLst>
                <a:ext uri="{FF2B5EF4-FFF2-40B4-BE49-F238E27FC236}">
                  <a16:creationId xmlns:a16="http://schemas.microsoft.com/office/drawing/2014/main" id="{ED2780D2-F494-42B8-8013-69785AACB9CA}"/>
                </a:ext>
              </a:extLst>
            </p:cNvPr>
            <p:cNvSpPr/>
            <p:nvPr/>
          </p:nvSpPr>
          <p:spPr>
            <a:xfrm>
              <a:off x="11430234" y="110509"/>
              <a:ext cx="312343" cy="346430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星形: 四角 24">
              <a:extLst>
                <a:ext uri="{FF2B5EF4-FFF2-40B4-BE49-F238E27FC236}">
                  <a16:creationId xmlns:a16="http://schemas.microsoft.com/office/drawing/2014/main" id="{223E834E-4F48-4ACE-9F9A-5343EBDD2110}"/>
                </a:ext>
              </a:extLst>
            </p:cNvPr>
            <p:cNvSpPr/>
            <p:nvPr/>
          </p:nvSpPr>
          <p:spPr>
            <a:xfrm>
              <a:off x="10430544" y="364035"/>
              <a:ext cx="1449676" cy="1095883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星形: 四角 25">
              <a:extLst>
                <a:ext uri="{FF2B5EF4-FFF2-40B4-BE49-F238E27FC236}">
                  <a16:creationId xmlns:a16="http://schemas.microsoft.com/office/drawing/2014/main" id="{CECAF958-ACA7-407D-B368-5062F05F5629}"/>
                </a:ext>
              </a:extLst>
            </p:cNvPr>
            <p:cNvSpPr/>
            <p:nvPr/>
          </p:nvSpPr>
          <p:spPr>
            <a:xfrm>
              <a:off x="11486126" y="-149160"/>
              <a:ext cx="932135" cy="1256657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星形: 四角 26">
              <a:extLst>
                <a:ext uri="{FF2B5EF4-FFF2-40B4-BE49-F238E27FC236}">
                  <a16:creationId xmlns:a16="http://schemas.microsoft.com/office/drawing/2014/main" id="{2B1C7D50-280F-4B6A-9C20-22E41DDF4322}"/>
                </a:ext>
              </a:extLst>
            </p:cNvPr>
            <p:cNvSpPr/>
            <p:nvPr/>
          </p:nvSpPr>
          <p:spPr>
            <a:xfrm>
              <a:off x="11486126" y="1093230"/>
              <a:ext cx="512902" cy="586486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28" name="星形: 四角 27">
              <a:extLst>
                <a:ext uri="{FF2B5EF4-FFF2-40B4-BE49-F238E27FC236}">
                  <a16:creationId xmlns:a16="http://schemas.microsoft.com/office/drawing/2014/main" id="{1F571C73-4B86-4159-9A80-3F21EE82A996}"/>
                </a:ext>
              </a:extLst>
            </p:cNvPr>
            <p:cNvSpPr/>
            <p:nvPr/>
          </p:nvSpPr>
          <p:spPr>
            <a:xfrm>
              <a:off x="11052563" y="1479794"/>
              <a:ext cx="377672" cy="298331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2850EBEC-E195-4F17-9161-8598B87624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1769" y="0"/>
            <a:ext cx="3674702" cy="101393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BB8AC63-CE7D-4620-AD29-36A34B633A84}"/>
              </a:ext>
            </a:extLst>
          </p:cNvPr>
          <p:cNvSpPr txBox="1"/>
          <p:nvPr/>
        </p:nvSpPr>
        <p:spPr>
          <a:xfrm>
            <a:off x="49561" y="245358"/>
            <a:ext cx="3412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Blocking Words</a:t>
            </a:r>
            <a:endParaRPr lang="zh-CN" altLang="en-US" sz="2800" dirty="0">
              <a:solidFill>
                <a:srgbClr val="DB6D5B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B9AEAFF6-1AB0-4028-A15A-840475B3D351}"/>
              </a:ext>
            </a:extLst>
          </p:cNvPr>
          <p:cNvSpPr txBox="1"/>
          <p:nvPr/>
        </p:nvSpPr>
        <p:spPr>
          <a:xfrm>
            <a:off x="1459684" y="3217851"/>
            <a:ext cx="2002474" cy="615553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400" b="1" dirty="0"/>
              <a:t>puzzled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0A436FE-29B5-4B02-846F-227640999B4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0354" y="2094461"/>
            <a:ext cx="3319666" cy="252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EFD64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14" name="内容占位符 2">
            <a:extLst>
              <a:ext uri="{FF2B5EF4-FFF2-40B4-BE49-F238E27FC236}">
                <a16:creationId xmlns:a16="http://schemas.microsoft.com/office/drawing/2014/main" id="{F2F33C8C-FFAA-427B-99BF-FF26B7B12DD5}"/>
              </a:ext>
            </a:extLst>
          </p:cNvPr>
          <p:cNvSpPr txBox="1">
            <a:spLocks/>
          </p:cNvSpPr>
          <p:nvPr/>
        </p:nvSpPr>
        <p:spPr>
          <a:xfrm>
            <a:off x="3958728" y="292654"/>
            <a:ext cx="3214710" cy="428628"/>
          </a:xfrm>
          <a:prstGeom prst="rect">
            <a:avLst/>
          </a:prstGeom>
          <a:ln>
            <a:solidFill>
              <a:srgbClr val="DB6D5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8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77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66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Read, explain and TPR.</a:t>
            </a:r>
          </a:p>
          <a:p>
            <a:endParaRPr lang="en-US" sz="2000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1D61508F-C222-4ECE-B43D-A2E2DDD127C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9726" y="2116884"/>
            <a:ext cx="3319666" cy="252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EFD64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369512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图片 73">
            <a:extLst>
              <a:ext uri="{FF2B5EF4-FFF2-40B4-BE49-F238E27FC236}">
                <a16:creationId xmlns:a16="http://schemas.microsoft.com/office/drawing/2014/main" id="{CA58F20B-7952-43EC-B6F6-68DE5678919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5700" y="1350123"/>
            <a:ext cx="3319669" cy="2520000"/>
          </a:xfrm>
          <a:prstGeom prst="roundRect">
            <a:avLst>
              <a:gd name="adj" fmla="val 16667"/>
            </a:avLst>
          </a:prstGeom>
          <a:ln>
            <a:solidFill>
              <a:srgbClr val="EFD648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softRound"/>
            <a:contourClr>
              <a:srgbClr val="969696"/>
            </a:contourClr>
          </a:sp3d>
        </p:spPr>
      </p:pic>
      <p:pic>
        <p:nvPicPr>
          <p:cNvPr id="73" name="图片 72">
            <a:extLst>
              <a:ext uri="{FF2B5EF4-FFF2-40B4-BE49-F238E27FC236}">
                <a16:creationId xmlns:a16="http://schemas.microsoft.com/office/drawing/2014/main" id="{AFF0D04D-8784-453F-B45B-AFFB2AEC68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1760" y="1350123"/>
            <a:ext cx="3319669" cy="2520000"/>
          </a:xfrm>
          <a:prstGeom prst="roundRect">
            <a:avLst>
              <a:gd name="adj" fmla="val 16667"/>
            </a:avLst>
          </a:prstGeom>
          <a:ln>
            <a:solidFill>
              <a:srgbClr val="EFD648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softRound"/>
            <a:contourClr>
              <a:srgbClr val="969696"/>
            </a:contourClr>
          </a:sp3d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9E23A956-E1E2-4D75-9E23-5817A5FDAC2E}"/>
              </a:ext>
            </a:extLst>
          </p:cNvPr>
          <p:cNvGrpSpPr/>
          <p:nvPr/>
        </p:nvGrpSpPr>
        <p:grpSpPr>
          <a:xfrm>
            <a:off x="10790578" y="5717947"/>
            <a:ext cx="1507988" cy="1180769"/>
            <a:chOff x="10430544" y="-149160"/>
            <a:chExt cx="1987717" cy="1927285"/>
          </a:xfrm>
        </p:grpSpPr>
        <p:sp>
          <p:nvSpPr>
            <p:cNvPr id="24" name="星形: 四角 23">
              <a:extLst>
                <a:ext uri="{FF2B5EF4-FFF2-40B4-BE49-F238E27FC236}">
                  <a16:creationId xmlns:a16="http://schemas.microsoft.com/office/drawing/2014/main" id="{ED2780D2-F494-42B8-8013-69785AACB9CA}"/>
                </a:ext>
              </a:extLst>
            </p:cNvPr>
            <p:cNvSpPr/>
            <p:nvPr/>
          </p:nvSpPr>
          <p:spPr>
            <a:xfrm>
              <a:off x="11430234" y="110509"/>
              <a:ext cx="312343" cy="346430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星形: 四角 24">
              <a:extLst>
                <a:ext uri="{FF2B5EF4-FFF2-40B4-BE49-F238E27FC236}">
                  <a16:creationId xmlns:a16="http://schemas.microsoft.com/office/drawing/2014/main" id="{223E834E-4F48-4ACE-9F9A-5343EBDD2110}"/>
                </a:ext>
              </a:extLst>
            </p:cNvPr>
            <p:cNvSpPr/>
            <p:nvPr/>
          </p:nvSpPr>
          <p:spPr>
            <a:xfrm>
              <a:off x="10430544" y="364035"/>
              <a:ext cx="1449676" cy="1095883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星形: 四角 25">
              <a:extLst>
                <a:ext uri="{FF2B5EF4-FFF2-40B4-BE49-F238E27FC236}">
                  <a16:creationId xmlns:a16="http://schemas.microsoft.com/office/drawing/2014/main" id="{CECAF958-ACA7-407D-B368-5062F05F5629}"/>
                </a:ext>
              </a:extLst>
            </p:cNvPr>
            <p:cNvSpPr/>
            <p:nvPr/>
          </p:nvSpPr>
          <p:spPr>
            <a:xfrm>
              <a:off x="11486126" y="-149160"/>
              <a:ext cx="932135" cy="1256657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星形: 四角 26">
              <a:extLst>
                <a:ext uri="{FF2B5EF4-FFF2-40B4-BE49-F238E27FC236}">
                  <a16:creationId xmlns:a16="http://schemas.microsoft.com/office/drawing/2014/main" id="{2B1C7D50-280F-4B6A-9C20-22E41DDF4322}"/>
                </a:ext>
              </a:extLst>
            </p:cNvPr>
            <p:cNvSpPr/>
            <p:nvPr/>
          </p:nvSpPr>
          <p:spPr>
            <a:xfrm>
              <a:off x="11486126" y="1093230"/>
              <a:ext cx="512902" cy="586486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28" name="星形: 四角 27">
              <a:extLst>
                <a:ext uri="{FF2B5EF4-FFF2-40B4-BE49-F238E27FC236}">
                  <a16:creationId xmlns:a16="http://schemas.microsoft.com/office/drawing/2014/main" id="{1F571C73-4B86-4159-9A80-3F21EE82A996}"/>
                </a:ext>
              </a:extLst>
            </p:cNvPr>
            <p:cNvSpPr/>
            <p:nvPr/>
          </p:nvSpPr>
          <p:spPr>
            <a:xfrm>
              <a:off x="11052563" y="1479794"/>
              <a:ext cx="377672" cy="298331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2850EBEC-E195-4F17-9161-8598B876249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1769" y="0"/>
            <a:ext cx="3674702" cy="101393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BB8AC63-CE7D-4620-AD29-36A34B633A84}"/>
              </a:ext>
            </a:extLst>
          </p:cNvPr>
          <p:cNvSpPr txBox="1"/>
          <p:nvPr/>
        </p:nvSpPr>
        <p:spPr>
          <a:xfrm>
            <a:off x="49561" y="245358"/>
            <a:ext cx="3412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 Blocking Words</a:t>
            </a:r>
            <a:endParaRPr lang="zh-CN" altLang="en-US" sz="2800" dirty="0">
              <a:solidFill>
                <a:srgbClr val="DB6D5B"/>
              </a:solidFill>
              <a:latin typeface="Arial Black" panose="020B0A04020102020204" pitchFamily="34" charset="0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92" y="6089045"/>
            <a:ext cx="757880" cy="742028"/>
          </a:xfrm>
          <a:prstGeom prst="rect">
            <a:avLst/>
          </a:prstGeom>
        </p:spPr>
      </p:pic>
      <p:sp>
        <p:nvSpPr>
          <p:cNvPr id="72" name="TextBox 19">
            <a:extLst>
              <a:ext uri="{FF2B5EF4-FFF2-40B4-BE49-F238E27FC236}">
                <a16:creationId xmlns:a16="http://schemas.microsoft.com/office/drawing/2014/main" id="{31F23D5C-AF60-4B7A-84D8-23D1A2E2FCB7}"/>
              </a:ext>
            </a:extLst>
          </p:cNvPr>
          <p:cNvSpPr txBox="1"/>
          <p:nvPr/>
        </p:nvSpPr>
        <p:spPr>
          <a:xfrm>
            <a:off x="7680605" y="4526490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s</a:t>
            </a:r>
            <a:endParaRPr lang="en-US" altLang="zh-CN" sz="3400" b="1" dirty="0"/>
          </a:p>
        </p:txBody>
      </p:sp>
      <p:sp>
        <p:nvSpPr>
          <p:cNvPr id="77" name="TextBox 19">
            <a:extLst>
              <a:ext uri="{FF2B5EF4-FFF2-40B4-BE49-F238E27FC236}">
                <a16:creationId xmlns:a16="http://schemas.microsoft.com/office/drawing/2014/main" id="{16DA3093-6BC4-461D-866E-8CBB68B935D1}"/>
              </a:ext>
            </a:extLst>
          </p:cNvPr>
          <p:cNvSpPr txBox="1"/>
          <p:nvPr/>
        </p:nvSpPr>
        <p:spPr>
          <a:xfrm>
            <a:off x="8414209" y="4526490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w</a:t>
            </a:r>
            <a:endParaRPr lang="en-US" altLang="zh-CN" sz="3400" b="1" dirty="0"/>
          </a:p>
        </p:txBody>
      </p:sp>
      <p:cxnSp>
        <p:nvCxnSpPr>
          <p:cNvPr id="82" name="直接连接符 81">
            <a:extLst>
              <a:ext uri="{FF2B5EF4-FFF2-40B4-BE49-F238E27FC236}">
                <a16:creationId xmlns:a16="http://schemas.microsoft.com/office/drawing/2014/main" id="{4D4E1413-6FA2-460C-B42A-3C661A43E70C}"/>
              </a:ext>
            </a:extLst>
          </p:cNvPr>
          <p:cNvCxnSpPr>
            <a:cxnSpLocks/>
          </p:cNvCxnSpPr>
          <p:nvPr/>
        </p:nvCxnSpPr>
        <p:spPr>
          <a:xfrm flipH="1">
            <a:off x="7650929" y="5261979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82">
            <a:extLst>
              <a:ext uri="{FF2B5EF4-FFF2-40B4-BE49-F238E27FC236}">
                <a16:creationId xmlns:a16="http://schemas.microsoft.com/office/drawing/2014/main" id="{F388B6AE-5E38-408A-987F-4D92D0ACD6FB}"/>
              </a:ext>
            </a:extLst>
          </p:cNvPr>
          <p:cNvCxnSpPr>
            <a:cxnSpLocks/>
          </p:cNvCxnSpPr>
          <p:nvPr/>
        </p:nvCxnSpPr>
        <p:spPr>
          <a:xfrm flipH="1">
            <a:off x="8387707" y="5261979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19">
            <a:extLst>
              <a:ext uri="{FF2B5EF4-FFF2-40B4-BE49-F238E27FC236}">
                <a16:creationId xmlns:a16="http://schemas.microsoft.com/office/drawing/2014/main" id="{A9120430-BEE3-4940-BA40-B2983F2D3AC2}"/>
              </a:ext>
            </a:extLst>
          </p:cNvPr>
          <p:cNvSpPr txBox="1"/>
          <p:nvPr/>
        </p:nvSpPr>
        <p:spPr>
          <a:xfrm>
            <a:off x="9144479" y="4526490"/>
            <a:ext cx="518496" cy="615553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400" b="1" dirty="0"/>
              <a:t>a</a:t>
            </a:r>
          </a:p>
        </p:txBody>
      </p:sp>
      <p:cxnSp>
        <p:nvCxnSpPr>
          <p:cNvPr id="86" name="直接连接符 85">
            <a:extLst>
              <a:ext uri="{FF2B5EF4-FFF2-40B4-BE49-F238E27FC236}">
                <a16:creationId xmlns:a16="http://schemas.microsoft.com/office/drawing/2014/main" id="{D3DABDDF-C587-475F-B272-E95A91612516}"/>
              </a:ext>
            </a:extLst>
          </p:cNvPr>
          <p:cNvCxnSpPr>
            <a:cxnSpLocks/>
          </p:cNvCxnSpPr>
          <p:nvPr/>
        </p:nvCxnSpPr>
        <p:spPr>
          <a:xfrm flipH="1">
            <a:off x="9111796" y="5270576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19">
            <a:extLst>
              <a:ext uri="{FF2B5EF4-FFF2-40B4-BE49-F238E27FC236}">
                <a16:creationId xmlns:a16="http://schemas.microsoft.com/office/drawing/2014/main" id="{89E7302E-5AD7-42BC-AA76-F3C5A2F04FFE}"/>
              </a:ext>
            </a:extLst>
          </p:cNvPr>
          <p:cNvSpPr txBox="1"/>
          <p:nvPr/>
        </p:nvSpPr>
        <p:spPr>
          <a:xfrm>
            <a:off x="2653010" y="4460504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w</a:t>
            </a:r>
            <a:endParaRPr lang="en-US" altLang="zh-CN" sz="3400" b="1" dirty="0"/>
          </a:p>
        </p:txBody>
      </p:sp>
      <p:sp>
        <p:nvSpPr>
          <p:cNvPr id="96" name="TextBox 19">
            <a:extLst>
              <a:ext uri="{FF2B5EF4-FFF2-40B4-BE49-F238E27FC236}">
                <a16:creationId xmlns:a16="http://schemas.microsoft.com/office/drawing/2014/main" id="{9E89D2DA-DE90-4018-A369-E3C99C06E914}"/>
              </a:ext>
            </a:extLst>
          </p:cNvPr>
          <p:cNvSpPr txBox="1"/>
          <p:nvPr/>
        </p:nvSpPr>
        <p:spPr>
          <a:xfrm>
            <a:off x="3386612" y="4460504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o</a:t>
            </a:r>
            <a:endParaRPr lang="en-US" altLang="zh-CN" sz="3400" b="1" dirty="0"/>
          </a:p>
        </p:txBody>
      </p:sp>
      <p:cxnSp>
        <p:nvCxnSpPr>
          <p:cNvPr id="99" name="直接连接符 98">
            <a:extLst>
              <a:ext uri="{FF2B5EF4-FFF2-40B4-BE49-F238E27FC236}">
                <a16:creationId xmlns:a16="http://schemas.microsoft.com/office/drawing/2014/main" id="{98518514-2E9F-4D0F-836E-E18A92189D4E}"/>
              </a:ext>
            </a:extLst>
          </p:cNvPr>
          <p:cNvCxnSpPr>
            <a:cxnSpLocks/>
          </p:cNvCxnSpPr>
          <p:nvPr/>
        </p:nvCxnSpPr>
        <p:spPr>
          <a:xfrm flipH="1">
            <a:off x="2610626" y="5195993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接连接符 99">
            <a:extLst>
              <a:ext uri="{FF2B5EF4-FFF2-40B4-BE49-F238E27FC236}">
                <a16:creationId xmlns:a16="http://schemas.microsoft.com/office/drawing/2014/main" id="{9FF2B262-9D64-4C41-8DBF-E667E6D53990}"/>
              </a:ext>
            </a:extLst>
          </p:cNvPr>
          <p:cNvCxnSpPr>
            <a:cxnSpLocks/>
          </p:cNvCxnSpPr>
          <p:nvPr/>
        </p:nvCxnSpPr>
        <p:spPr>
          <a:xfrm flipH="1">
            <a:off x="3347405" y="5195993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9">
            <a:extLst>
              <a:ext uri="{FF2B5EF4-FFF2-40B4-BE49-F238E27FC236}">
                <a16:creationId xmlns:a16="http://schemas.microsoft.com/office/drawing/2014/main" id="{4DC036EB-4C73-49E9-BBD8-D4CF2A8448C7}"/>
              </a:ext>
            </a:extLst>
          </p:cNvPr>
          <p:cNvSpPr txBox="1"/>
          <p:nvPr/>
        </p:nvSpPr>
        <p:spPr>
          <a:xfrm>
            <a:off x="1885153" y="4460504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s</a:t>
            </a:r>
            <a:endParaRPr lang="en-US" altLang="zh-CN" sz="3400" b="1" dirty="0"/>
          </a:p>
        </p:txBody>
      </p:sp>
      <p:sp>
        <p:nvSpPr>
          <p:cNvPr id="29" name="TextBox 19">
            <a:extLst>
              <a:ext uri="{FF2B5EF4-FFF2-40B4-BE49-F238E27FC236}">
                <a16:creationId xmlns:a16="http://schemas.microsoft.com/office/drawing/2014/main" id="{4E59A1F8-C855-410E-BD57-0F69B236F525}"/>
              </a:ext>
            </a:extLst>
          </p:cNvPr>
          <p:cNvSpPr txBox="1"/>
          <p:nvPr/>
        </p:nvSpPr>
        <p:spPr>
          <a:xfrm>
            <a:off x="4116882" y="4460504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r</a:t>
            </a:r>
            <a:endParaRPr lang="en-US" altLang="zh-CN" sz="3400" b="1" dirty="0"/>
          </a:p>
        </p:txBody>
      </p:sp>
      <p:sp>
        <p:nvSpPr>
          <p:cNvPr id="31" name="TextBox 19">
            <a:extLst>
              <a:ext uri="{FF2B5EF4-FFF2-40B4-BE49-F238E27FC236}">
                <a16:creationId xmlns:a16="http://schemas.microsoft.com/office/drawing/2014/main" id="{B24B78DA-A4F0-43A6-A3F0-E4CFA50C26AE}"/>
              </a:ext>
            </a:extLst>
          </p:cNvPr>
          <p:cNvSpPr txBox="1"/>
          <p:nvPr/>
        </p:nvSpPr>
        <p:spPr>
          <a:xfrm>
            <a:off x="4850484" y="4460504"/>
            <a:ext cx="518496" cy="646331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d</a:t>
            </a:r>
            <a:endParaRPr lang="en-US" altLang="zh-CN" sz="3400" b="1" dirty="0"/>
          </a:p>
        </p:txBody>
      </p: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77E4FF11-094F-467D-82FA-0D674F3F499B}"/>
              </a:ext>
            </a:extLst>
          </p:cNvPr>
          <p:cNvCxnSpPr>
            <a:cxnSpLocks/>
          </p:cNvCxnSpPr>
          <p:nvPr/>
        </p:nvCxnSpPr>
        <p:spPr>
          <a:xfrm flipH="1">
            <a:off x="4074498" y="5195993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1AA5DF0F-8702-4997-BC06-97AA590431B4}"/>
              </a:ext>
            </a:extLst>
          </p:cNvPr>
          <p:cNvCxnSpPr>
            <a:cxnSpLocks/>
          </p:cNvCxnSpPr>
          <p:nvPr/>
        </p:nvCxnSpPr>
        <p:spPr>
          <a:xfrm flipH="1">
            <a:off x="4811277" y="5195993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19">
            <a:extLst>
              <a:ext uri="{FF2B5EF4-FFF2-40B4-BE49-F238E27FC236}">
                <a16:creationId xmlns:a16="http://schemas.microsoft.com/office/drawing/2014/main" id="{1493FC08-8599-4555-A5D8-A08CCB461794}"/>
              </a:ext>
            </a:extLst>
          </p:cNvPr>
          <p:cNvSpPr txBox="1"/>
          <p:nvPr/>
        </p:nvSpPr>
        <p:spPr>
          <a:xfrm>
            <a:off x="9849582" y="4526490"/>
            <a:ext cx="518496" cy="615553"/>
          </a:xfrm>
          <a:prstGeom prst="rect">
            <a:avLst/>
          </a:prstGeom>
          <a:solidFill>
            <a:srgbClr val="DB6D5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400" b="1" dirty="0"/>
              <a:t>y</a:t>
            </a:r>
          </a:p>
        </p:txBody>
      </p: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11470A26-F48D-4F32-9DD2-FC1AFEA227F3}"/>
              </a:ext>
            </a:extLst>
          </p:cNvPr>
          <p:cNvCxnSpPr>
            <a:cxnSpLocks/>
          </p:cNvCxnSpPr>
          <p:nvPr/>
        </p:nvCxnSpPr>
        <p:spPr>
          <a:xfrm flipH="1">
            <a:off x="9816899" y="5270576"/>
            <a:ext cx="571499" cy="0"/>
          </a:xfrm>
          <a:prstGeom prst="line">
            <a:avLst/>
          </a:prstGeom>
          <a:ln w="57150">
            <a:solidFill>
              <a:srgbClr val="EFD6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7216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2" grpId="1" animBg="1"/>
      <p:bldP spid="77" grpId="0" animBg="1"/>
      <p:bldP spid="77" grpId="1" animBg="1"/>
      <p:bldP spid="85" grpId="0" animBg="1"/>
      <p:bldP spid="85" grpId="1" animBg="1"/>
      <p:bldP spid="94" grpId="0" animBg="1"/>
      <p:bldP spid="94" grpId="1" animBg="1"/>
      <p:bldP spid="96" grpId="0" animBg="1"/>
      <p:bldP spid="96" grpId="1" animBg="1"/>
      <p:bldP spid="29" grpId="0" animBg="1"/>
      <p:bldP spid="29" grpId="1" animBg="1"/>
      <p:bldP spid="31" grpId="0" animBg="1"/>
      <p:bldP spid="31" grpId="1" animBg="1"/>
      <p:bldP spid="34" grpId="0" animBg="1"/>
      <p:bldP spid="34" grpId="1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1591</TotalTime>
  <Words>722</Words>
  <Application>Microsoft Office PowerPoint</Application>
  <PresentationFormat>宽屏</PresentationFormat>
  <Paragraphs>217</Paragraphs>
  <Slides>26</Slides>
  <Notes>21</Notes>
  <HiddenSlides>0</HiddenSlides>
  <MMClips>1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37" baseType="lpstr">
      <vt:lpstr>Abadi MT Condensed Extra Bold</vt:lpstr>
      <vt:lpstr>Yuanti SC</vt:lpstr>
      <vt:lpstr>等线</vt:lpstr>
      <vt:lpstr>等线 Light</vt:lpstr>
      <vt:lpstr>Arial</vt:lpstr>
      <vt:lpstr>Arial Black</vt:lpstr>
      <vt:lpstr>Comic Sans MS</vt:lpstr>
      <vt:lpstr>Times New Roman</vt:lpstr>
      <vt:lpstr>Wingdings</vt:lpstr>
      <vt:lpstr>Office 主题​​</vt:lpstr>
      <vt:lpstr>自定义设计方案</vt:lpstr>
      <vt:lpstr>Learn to Be Flexible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The 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 Honest</dc:title>
  <dc:creator>wang siyi</dc:creator>
  <cp:lastModifiedBy>煦冬 陈</cp:lastModifiedBy>
  <cp:revision>90</cp:revision>
  <dcterms:created xsi:type="dcterms:W3CDTF">2021-03-14T12:38:10Z</dcterms:created>
  <dcterms:modified xsi:type="dcterms:W3CDTF">2024-04-22T02:03:43Z</dcterms:modified>
</cp:coreProperties>
</file>