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handoutMasterIdLst>
    <p:handoutMasterId r:id="rId41"/>
  </p:handoutMasterIdLst>
  <p:sldIdLst>
    <p:sldId id="1271" r:id="rId3"/>
    <p:sldId id="1363" r:id="rId4"/>
    <p:sldId id="1330" r:id="rId5"/>
    <p:sldId id="462" r:id="rId6"/>
    <p:sldId id="1272" r:id="rId8"/>
    <p:sldId id="1224" r:id="rId9"/>
    <p:sldId id="1225" r:id="rId10"/>
    <p:sldId id="1303" r:id="rId11"/>
    <p:sldId id="1331" r:id="rId12"/>
    <p:sldId id="1332" r:id="rId13"/>
    <p:sldId id="1231" r:id="rId14"/>
    <p:sldId id="1276" r:id="rId15"/>
    <p:sldId id="1277" r:id="rId16"/>
    <p:sldId id="1240" r:id="rId17"/>
    <p:sldId id="1391" r:id="rId18"/>
    <p:sldId id="1333" r:id="rId19"/>
    <p:sldId id="1235" r:id="rId20"/>
    <p:sldId id="1364" r:id="rId21"/>
    <p:sldId id="1236" r:id="rId22"/>
    <p:sldId id="1426" r:id="rId23"/>
    <p:sldId id="1412" r:id="rId24"/>
    <p:sldId id="1237" r:id="rId25"/>
    <p:sldId id="1246" r:id="rId26"/>
    <p:sldId id="1339" r:id="rId27"/>
    <p:sldId id="1334" r:id="rId28"/>
    <p:sldId id="1280" r:id="rId29"/>
    <p:sldId id="1336" r:id="rId30"/>
    <p:sldId id="1274" r:id="rId31"/>
    <p:sldId id="1337" r:id="rId32"/>
    <p:sldId id="1392" r:id="rId33"/>
    <p:sldId id="1441" r:id="rId34"/>
    <p:sldId id="1245" r:id="rId35"/>
    <p:sldId id="1442" r:id="rId36"/>
    <p:sldId id="1447" r:id="rId37"/>
    <p:sldId id="1448" r:id="rId38"/>
    <p:sldId id="1338" r:id="rId39"/>
    <p:sldId id="1411" r:id="rId40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45"/>
    </p:embeddedFont>
    <p:embeddedFont>
      <p:font typeface="汉语拼音" panose="020B0604020202020204" pitchFamily="34" charset="0"/>
      <p:regular r:id="rId46"/>
    </p:embeddedFont>
    <p:embeddedFont>
      <p:font typeface="黑体" panose="02010609060101010101" pitchFamily="49" charset="-122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GB Pinyinok-B" panose="02010601030101010101" pitchFamily="2" charset="-122"/>
      <p:regular r:id="rId52"/>
    </p:embeddedFont>
  </p:embeddedFontLst>
  <p:custDataLst>
    <p:tags r:id="rId5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orient="horz" pos="1533" userDrawn="1">
          <p15:clr>
            <a:srgbClr val="A4A3A4"/>
          </p15:clr>
        </p15:guide>
        <p15:guide id="3" pos="3832" userDrawn="1">
          <p15:clr>
            <a:srgbClr val="A4A3A4"/>
          </p15:clr>
        </p15:guide>
        <p15:guide id="4" pos="2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F6E9"/>
    <a:srgbClr val="0000FF"/>
    <a:srgbClr val="CAE8AA"/>
    <a:srgbClr val="53B948"/>
    <a:srgbClr val="D2F5B9"/>
    <a:srgbClr val="0099FF"/>
    <a:srgbClr val="66CCFF"/>
    <a:srgbClr val="3399FF"/>
    <a:srgbClr val="29A6DE"/>
    <a:srgbClr val="ECAA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0" autoAdjust="0"/>
    <p:restoredTop sz="94660"/>
  </p:normalViewPr>
  <p:slideViewPr>
    <p:cSldViewPr showGuides="1">
      <p:cViewPr>
        <p:scale>
          <a:sx n="100" d="100"/>
          <a:sy n="100" d="100"/>
        </p:scale>
        <p:origin x="-1860" y="-858"/>
      </p:cViewPr>
      <p:guideLst>
        <p:guide orient="horz" pos="2149"/>
        <p:guide orient="horz" pos="1533"/>
        <p:guide pos="3832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3" Type="http://schemas.openxmlformats.org/officeDocument/2006/relationships/tags" Target="tags/tag59.xml"/><Relationship Id="rId52" Type="http://schemas.openxmlformats.org/officeDocument/2006/relationships/font" Target="fonts/font8.fntdata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slide" Target="slides/slide3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677" y="82271"/>
            <a:ext cx="1020819" cy="40124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image" Target="../media/image19.png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44.xml"/><Relationship Id="rId15" Type="http://schemas.openxmlformats.org/officeDocument/2006/relationships/image" Target="../media/image17.png"/><Relationship Id="rId14" Type="http://schemas.openxmlformats.org/officeDocument/2006/relationships/tags" Target="../tags/tag43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7.xml"/><Relationship Id="rId3" Type="http://schemas.openxmlformats.org/officeDocument/2006/relationships/image" Target="../media/image17.png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48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1.xml"/><Relationship Id="rId4" Type="http://schemas.openxmlformats.org/officeDocument/2006/relationships/image" Target="../media/image15.png"/><Relationship Id="rId3" Type="http://schemas.openxmlformats.org/officeDocument/2006/relationships/tags" Target="../tags/tag50.xml"/><Relationship Id="rId2" Type="http://schemas.openxmlformats.org/officeDocument/2006/relationships/image" Target="../media/image13.png"/><Relationship Id="rId1" Type="http://schemas.openxmlformats.org/officeDocument/2006/relationships/tags" Target="../tags/tag4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5.jpeg"/><Relationship Id="rId1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GIF"/><Relationship Id="rId4" Type="http://schemas.openxmlformats.org/officeDocument/2006/relationships/image" Target="../media/image33.GIF"/><Relationship Id="rId3" Type="http://schemas.openxmlformats.org/officeDocument/2006/relationships/image" Target="../media/image32.GIF"/><Relationship Id="rId2" Type="http://schemas.openxmlformats.org/officeDocument/2006/relationships/tags" Target="../tags/tag52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ags" Target="../tags/tag55.xml"/><Relationship Id="rId4" Type="http://schemas.openxmlformats.org/officeDocument/2006/relationships/image" Target="../media/image15.png"/><Relationship Id="rId3" Type="http://schemas.openxmlformats.org/officeDocument/2006/relationships/tags" Target="../tags/tag54.xml"/><Relationship Id="rId2" Type="http://schemas.openxmlformats.org/officeDocument/2006/relationships/image" Target="../media/image13.png"/><Relationship Id="rId1" Type="http://schemas.openxmlformats.org/officeDocument/2006/relationships/tags" Target="../tags/tag5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tags" Target="../tags/tag5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1" Type="http://schemas.openxmlformats.org/officeDocument/2006/relationships/slideLayout" Target="../slideLayouts/slideLayout5.xml"/><Relationship Id="rId10" Type="http://schemas.openxmlformats.org/officeDocument/2006/relationships/image" Target="../media/image12.jpe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Relationship Id="rId3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17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7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.xml"/><Relationship Id="rId3" Type="http://schemas.openxmlformats.org/officeDocument/2006/relationships/image" Target="../media/image17.png"/><Relationship Id="rId2" Type="http://schemas.openxmlformats.org/officeDocument/2006/relationships/tags" Target="../tags/tag29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 flipV="1">
            <a:off x="2318282" y="2874115"/>
            <a:ext cx="936105" cy="1382621"/>
          </a:xfrm>
          <a:custGeom>
            <a:avLst/>
            <a:gdLst>
              <a:gd name="connsiteX0" fmla="*/ 0 w 957532"/>
              <a:gd name="connsiteY0" fmla="*/ 810883 h 810883"/>
              <a:gd name="connsiteX1" fmla="*/ 517585 w 957532"/>
              <a:gd name="connsiteY1" fmla="*/ 138023 h 810883"/>
              <a:gd name="connsiteX2" fmla="*/ 957532 w 957532"/>
              <a:gd name="connsiteY2" fmla="*/ 0 h 81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7532" h="810883">
                <a:moveTo>
                  <a:pt x="0" y="810883"/>
                </a:moveTo>
                <a:cubicBezTo>
                  <a:pt x="178998" y="542026"/>
                  <a:pt x="357996" y="273170"/>
                  <a:pt x="517585" y="138023"/>
                </a:cubicBezTo>
                <a:cubicBezTo>
                  <a:pt x="677174" y="2876"/>
                  <a:pt x="817353" y="1438"/>
                  <a:pt x="957532" y="0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5464671" y="678926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2165882" y="1039830"/>
            <a:ext cx="936105" cy="1382621"/>
          </a:xfrm>
          <a:custGeom>
            <a:avLst/>
            <a:gdLst>
              <a:gd name="connsiteX0" fmla="*/ 0 w 957532"/>
              <a:gd name="connsiteY0" fmla="*/ 810883 h 810883"/>
              <a:gd name="connsiteX1" fmla="*/ 517585 w 957532"/>
              <a:gd name="connsiteY1" fmla="*/ 138023 h 810883"/>
              <a:gd name="connsiteX2" fmla="*/ 957532 w 957532"/>
              <a:gd name="connsiteY2" fmla="*/ 0 h 81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7532" h="810883">
                <a:moveTo>
                  <a:pt x="0" y="810883"/>
                </a:moveTo>
                <a:cubicBezTo>
                  <a:pt x="178998" y="542026"/>
                  <a:pt x="357996" y="273170"/>
                  <a:pt x="517585" y="138023"/>
                </a:cubicBezTo>
                <a:cubicBezTo>
                  <a:pt x="677174" y="2876"/>
                  <a:pt x="817353" y="1438"/>
                  <a:pt x="957532" y="0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2293209" y="2096821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41" name="任意多边形 40"/>
          <p:cNvSpPr/>
          <p:nvPr/>
        </p:nvSpPr>
        <p:spPr>
          <a:xfrm flipV="1">
            <a:off x="2282518" y="2600877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5445621" y="1066692"/>
            <a:ext cx="733244" cy="25493"/>
          </a:xfrm>
          <a:prstGeom prst="line">
            <a:avLst/>
          </a:pr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43" name="任意多边形 42"/>
          <p:cNvSpPr/>
          <p:nvPr/>
        </p:nvSpPr>
        <p:spPr>
          <a:xfrm flipV="1">
            <a:off x="5445621" y="960325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46" name="矩形: 圆角 23"/>
          <p:cNvSpPr/>
          <p:nvPr/>
        </p:nvSpPr>
        <p:spPr>
          <a:xfrm>
            <a:off x="6113792" y="1275636"/>
            <a:ext cx="151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编编动物儿歌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8" name="矩形: 圆角 6"/>
          <p:cNvSpPr/>
          <p:nvPr/>
        </p:nvSpPr>
        <p:spPr>
          <a:xfrm>
            <a:off x="850076" y="3671352"/>
            <a:ext cx="1548000" cy="648000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识字乐园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9" name="矩形: 圆角 11"/>
          <p:cNvSpPr/>
          <p:nvPr/>
        </p:nvSpPr>
        <p:spPr>
          <a:xfrm>
            <a:off x="2970273" y="859821"/>
            <a:ext cx="2700000" cy="396000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任务一：了解动物之趣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0" name="矩形: 圆角 19"/>
          <p:cNvSpPr/>
          <p:nvPr/>
        </p:nvSpPr>
        <p:spPr>
          <a:xfrm>
            <a:off x="6113792" y="368360"/>
            <a:ext cx="1512000" cy="504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完成任务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进入动物乐园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: 圆角 19"/>
          <p:cNvSpPr/>
          <p:nvPr/>
        </p:nvSpPr>
        <p:spPr>
          <a:xfrm>
            <a:off x="6113792" y="1966912"/>
            <a:ext cx="223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步入</a:t>
            </a:r>
            <a:r>
              <a:rPr lang="zh-CN" altLang="en-US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自然，感受</a:t>
            </a: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自然之美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: 圆角 19"/>
          <p:cNvSpPr/>
          <p:nvPr/>
        </p:nvSpPr>
        <p:spPr>
          <a:xfrm>
            <a:off x="6113792" y="1621274"/>
            <a:ext cx="223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收集</a:t>
            </a:r>
            <a:r>
              <a:rPr lang="zh-CN" altLang="en-US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足迹，开启</a:t>
            </a: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自然之门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: 圆角 19"/>
          <p:cNvSpPr/>
          <p:nvPr/>
        </p:nvSpPr>
        <p:spPr>
          <a:xfrm>
            <a:off x="6113792" y="2312552"/>
            <a:ext cx="1584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我也</a:t>
            </a:r>
            <a:r>
              <a:rPr lang="zh-CN" altLang="en-US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来编对韵歌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: 圆角 19"/>
          <p:cNvSpPr/>
          <p:nvPr/>
        </p:nvSpPr>
        <p:spPr>
          <a:xfrm>
            <a:off x="6113792" y="929998"/>
            <a:ext cx="151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了解动物习性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050" name="Picture 2" descr="C:\Users\Administrator\Desktop\父亲节一起看太阳插画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29" y="708150"/>
            <a:ext cx="1904094" cy="285555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任意多边形 44"/>
          <p:cNvSpPr/>
          <p:nvPr/>
        </p:nvSpPr>
        <p:spPr>
          <a:xfrm>
            <a:off x="5399597" y="1701961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5380547" y="2089727"/>
            <a:ext cx="733244" cy="25493"/>
          </a:xfrm>
          <a:prstGeom prst="line">
            <a:avLst/>
          </a:pr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66" name="任意多边形 65"/>
          <p:cNvSpPr/>
          <p:nvPr/>
        </p:nvSpPr>
        <p:spPr>
          <a:xfrm flipV="1">
            <a:off x="5380547" y="1983360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44" name="矩形: 圆角 28"/>
          <p:cNvSpPr/>
          <p:nvPr/>
        </p:nvSpPr>
        <p:spPr>
          <a:xfrm>
            <a:off x="2970273" y="1892099"/>
            <a:ext cx="2700000" cy="396000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任务二：感受自然之美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5488557" y="2753425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5469507" y="3141191"/>
            <a:ext cx="733244" cy="25493"/>
          </a:xfrm>
          <a:prstGeom prst="line">
            <a:avLst/>
          </a:pr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30" name="任意多边形 29"/>
          <p:cNvSpPr/>
          <p:nvPr/>
        </p:nvSpPr>
        <p:spPr>
          <a:xfrm flipV="1">
            <a:off x="5469507" y="3034824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58" name="矩形: 圆角 28"/>
          <p:cNvSpPr/>
          <p:nvPr/>
        </p:nvSpPr>
        <p:spPr>
          <a:xfrm>
            <a:off x="2970273" y="2924632"/>
            <a:ext cx="2700000" cy="396000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任务三：体会运动之乐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矩形: 圆角 19"/>
          <p:cNvSpPr/>
          <p:nvPr/>
        </p:nvSpPr>
        <p:spPr>
          <a:xfrm>
            <a:off x="6113792" y="2672738"/>
            <a:ext cx="187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完成任务，步入</a:t>
            </a: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操场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: 圆角 19"/>
          <p:cNvSpPr/>
          <p:nvPr/>
        </p:nvSpPr>
        <p:spPr>
          <a:xfrm>
            <a:off x="6113792" y="3018376"/>
            <a:ext cx="187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操场上说说运动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: 圆角 19"/>
          <p:cNvSpPr/>
          <p:nvPr/>
        </p:nvSpPr>
        <p:spPr>
          <a:xfrm>
            <a:off x="6113792" y="3364016"/>
            <a:ext cx="187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下课</a:t>
            </a:r>
            <a:r>
              <a:rPr lang="zh-CN" altLang="en-US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了，锻炼</a:t>
            </a: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5640957" y="3833367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5621907" y="4221133"/>
            <a:ext cx="733244" cy="25493"/>
          </a:xfrm>
          <a:prstGeom prst="line">
            <a:avLst/>
          </a:pr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33" name="任意多边形 32"/>
          <p:cNvSpPr/>
          <p:nvPr/>
        </p:nvSpPr>
        <p:spPr>
          <a:xfrm flipV="1">
            <a:off x="5621907" y="4157896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34" name="矩形: 圆角 19"/>
          <p:cNvSpPr/>
          <p:nvPr/>
        </p:nvSpPr>
        <p:spPr>
          <a:xfrm>
            <a:off x="6228432" y="3735350"/>
            <a:ext cx="223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作好</a:t>
            </a:r>
            <a:r>
              <a:rPr lang="zh-CN" altLang="en-US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准备，进入</a:t>
            </a: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智慧课堂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: 圆角 19"/>
          <p:cNvSpPr/>
          <p:nvPr/>
        </p:nvSpPr>
        <p:spPr>
          <a:xfrm>
            <a:off x="6228432" y="4102626"/>
            <a:ext cx="187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品味教育之道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: 圆角 19"/>
          <p:cNvSpPr/>
          <p:nvPr/>
        </p:nvSpPr>
        <p:spPr>
          <a:xfrm>
            <a:off x="6228432" y="4443990"/>
            <a:ext cx="187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品味学习之道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: 圆角 28"/>
          <p:cNvSpPr/>
          <p:nvPr/>
        </p:nvSpPr>
        <p:spPr>
          <a:xfrm>
            <a:off x="2958701" y="3973865"/>
            <a:ext cx="2916000" cy="396000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任务四：品味教育与学习之道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流程图: 可选过程 1"/>
          <p:cNvSpPr/>
          <p:nvPr/>
        </p:nvSpPr>
        <p:spPr>
          <a:xfrm>
            <a:off x="2843530" y="699135"/>
            <a:ext cx="3024505" cy="720090"/>
          </a:xfrm>
          <a:prstGeom prst="flowChartAlternateProcess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029317" y="1516158"/>
            <a:ext cx="2318547" cy="2326669"/>
            <a:chOff x="5534807" y="1672548"/>
            <a:chExt cx="2318547" cy="2326669"/>
          </a:xfrm>
        </p:grpSpPr>
        <p:sp>
          <p:nvSpPr>
            <p:cNvPr id="51" name="矩形 50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文本框 8"/>
          <p:cNvSpPr txBox="1">
            <a:spLocks noChangeArrowheads="1"/>
          </p:cNvSpPr>
          <p:nvPr/>
        </p:nvSpPr>
        <p:spPr bwMode="auto">
          <a:xfrm>
            <a:off x="1403068" y="455642"/>
            <a:ext cx="164247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600" dirty="0" err="1">
                <a:solidFill>
                  <a:srgbClr val="FF0000"/>
                </a:solidFill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mí</a:t>
            </a:r>
            <a:endParaRPr lang="en-US" altLang="zh-CN" sz="6600" dirty="0" err="1">
              <a:solidFill>
                <a:srgbClr val="FF0000"/>
              </a:solidFill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359834" y="1777858"/>
            <a:ext cx="1800000" cy="1800000"/>
            <a:chOff x="119210" y="1545159"/>
            <a:chExt cx="1371600" cy="1320800"/>
          </a:xfrm>
          <a:solidFill>
            <a:schemeClr val="tx1"/>
          </a:solidFill>
        </p:grpSpPr>
        <p:sp>
          <p:nvSpPr>
            <p:cNvPr id="101" name="Freeform 20"/>
            <p:cNvSpPr/>
            <p:nvPr/>
          </p:nvSpPr>
          <p:spPr bwMode="auto">
            <a:xfrm>
              <a:off x="165248" y="2037284"/>
              <a:ext cx="331788" cy="566738"/>
            </a:xfrm>
            <a:custGeom>
              <a:avLst/>
              <a:gdLst>
                <a:gd name="T0" fmla="*/ 128 w 209"/>
                <a:gd name="T1" fmla="*/ 9 h 357"/>
                <a:gd name="T2" fmla="*/ 133 w 209"/>
                <a:gd name="T3" fmla="*/ 3 h 357"/>
                <a:gd name="T4" fmla="*/ 141 w 209"/>
                <a:gd name="T5" fmla="*/ 0 h 357"/>
                <a:gd name="T6" fmla="*/ 153 w 209"/>
                <a:gd name="T7" fmla="*/ 3 h 357"/>
                <a:gd name="T8" fmla="*/ 167 w 209"/>
                <a:gd name="T9" fmla="*/ 9 h 357"/>
                <a:gd name="T10" fmla="*/ 181 w 209"/>
                <a:gd name="T11" fmla="*/ 20 h 357"/>
                <a:gd name="T12" fmla="*/ 195 w 209"/>
                <a:gd name="T13" fmla="*/ 31 h 357"/>
                <a:gd name="T14" fmla="*/ 204 w 209"/>
                <a:gd name="T15" fmla="*/ 40 h 357"/>
                <a:gd name="T16" fmla="*/ 209 w 209"/>
                <a:gd name="T17" fmla="*/ 47 h 357"/>
                <a:gd name="T18" fmla="*/ 209 w 209"/>
                <a:gd name="T19" fmla="*/ 52 h 357"/>
                <a:gd name="T20" fmla="*/ 206 w 209"/>
                <a:gd name="T21" fmla="*/ 59 h 357"/>
                <a:gd name="T22" fmla="*/ 201 w 209"/>
                <a:gd name="T23" fmla="*/ 64 h 357"/>
                <a:gd name="T24" fmla="*/ 190 w 209"/>
                <a:gd name="T25" fmla="*/ 74 h 357"/>
                <a:gd name="T26" fmla="*/ 177 w 209"/>
                <a:gd name="T27" fmla="*/ 93 h 357"/>
                <a:gd name="T28" fmla="*/ 164 w 209"/>
                <a:gd name="T29" fmla="*/ 124 h 357"/>
                <a:gd name="T30" fmla="*/ 155 w 209"/>
                <a:gd name="T31" fmla="*/ 141 h 357"/>
                <a:gd name="T32" fmla="*/ 150 w 209"/>
                <a:gd name="T33" fmla="*/ 156 h 357"/>
                <a:gd name="T34" fmla="*/ 146 w 209"/>
                <a:gd name="T35" fmla="*/ 168 h 357"/>
                <a:gd name="T36" fmla="*/ 143 w 209"/>
                <a:gd name="T37" fmla="*/ 177 h 357"/>
                <a:gd name="T38" fmla="*/ 141 w 209"/>
                <a:gd name="T39" fmla="*/ 187 h 357"/>
                <a:gd name="T40" fmla="*/ 145 w 209"/>
                <a:gd name="T41" fmla="*/ 202 h 357"/>
                <a:gd name="T42" fmla="*/ 152 w 209"/>
                <a:gd name="T43" fmla="*/ 225 h 357"/>
                <a:gd name="T44" fmla="*/ 160 w 209"/>
                <a:gd name="T45" fmla="*/ 245 h 357"/>
                <a:gd name="T46" fmla="*/ 164 w 209"/>
                <a:gd name="T47" fmla="*/ 264 h 357"/>
                <a:gd name="T48" fmla="*/ 167 w 209"/>
                <a:gd name="T49" fmla="*/ 286 h 357"/>
                <a:gd name="T50" fmla="*/ 169 w 209"/>
                <a:gd name="T51" fmla="*/ 310 h 357"/>
                <a:gd name="T52" fmla="*/ 169 w 209"/>
                <a:gd name="T53" fmla="*/ 337 h 357"/>
                <a:gd name="T54" fmla="*/ 152 w 209"/>
                <a:gd name="T55" fmla="*/ 353 h 357"/>
                <a:gd name="T56" fmla="*/ 151 w 209"/>
                <a:gd name="T57" fmla="*/ 339 h 357"/>
                <a:gd name="T58" fmla="*/ 148 w 209"/>
                <a:gd name="T59" fmla="*/ 323 h 357"/>
                <a:gd name="T60" fmla="*/ 143 w 209"/>
                <a:gd name="T61" fmla="*/ 305 h 357"/>
                <a:gd name="T62" fmla="*/ 137 w 209"/>
                <a:gd name="T63" fmla="*/ 283 h 357"/>
                <a:gd name="T64" fmla="*/ 124 w 209"/>
                <a:gd name="T65" fmla="*/ 249 h 357"/>
                <a:gd name="T66" fmla="*/ 116 w 209"/>
                <a:gd name="T67" fmla="*/ 227 h 357"/>
                <a:gd name="T68" fmla="*/ 110 w 209"/>
                <a:gd name="T69" fmla="*/ 208 h 357"/>
                <a:gd name="T70" fmla="*/ 105 w 209"/>
                <a:gd name="T71" fmla="*/ 194 h 357"/>
                <a:gd name="T72" fmla="*/ 103 w 209"/>
                <a:gd name="T73" fmla="*/ 185 h 357"/>
                <a:gd name="T74" fmla="*/ 103 w 209"/>
                <a:gd name="T75" fmla="*/ 180 h 357"/>
                <a:gd name="T76" fmla="*/ 103 w 209"/>
                <a:gd name="T77" fmla="*/ 177 h 357"/>
                <a:gd name="T78" fmla="*/ 104 w 209"/>
                <a:gd name="T79" fmla="*/ 170 h 357"/>
                <a:gd name="T80" fmla="*/ 105 w 209"/>
                <a:gd name="T81" fmla="*/ 161 h 357"/>
                <a:gd name="T82" fmla="*/ 109 w 209"/>
                <a:gd name="T83" fmla="*/ 148 h 357"/>
                <a:gd name="T84" fmla="*/ 114 w 209"/>
                <a:gd name="T85" fmla="*/ 127 h 357"/>
                <a:gd name="T86" fmla="*/ 118 w 209"/>
                <a:gd name="T87" fmla="*/ 106 h 357"/>
                <a:gd name="T88" fmla="*/ 121 w 209"/>
                <a:gd name="T89" fmla="*/ 93 h 357"/>
                <a:gd name="T90" fmla="*/ 122 w 209"/>
                <a:gd name="T91" fmla="*/ 84 h 357"/>
                <a:gd name="T92" fmla="*/ 122 w 209"/>
                <a:gd name="T93" fmla="*/ 77 h 357"/>
                <a:gd name="T94" fmla="*/ 121 w 209"/>
                <a:gd name="T95" fmla="*/ 74 h 357"/>
                <a:gd name="T96" fmla="*/ 112 w 209"/>
                <a:gd name="T97" fmla="*/ 67 h 357"/>
                <a:gd name="T98" fmla="*/ 108 w 209"/>
                <a:gd name="T99" fmla="*/ 65 h 357"/>
                <a:gd name="T100" fmla="*/ 100 w 209"/>
                <a:gd name="T101" fmla="*/ 68 h 357"/>
                <a:gd name="T102" fmla="*/ 85 w 209"/>
                <a:gd name="T103" fmla="*/ 74 h 357"/>
                <a:gd name="T104" fmla="*/ 61 w 209"/>
                <a:gd name="T105" fmla="*/ 81 h 357"/>
                <a:gd name="T106" fmla="*/ 49 w 209"/>
                <a:gd name="T107" fmla="*/ 81 h 357"/>
                <a:gd name="T108" fmla="*/ 31 w 209"/>
                <a:gd name="T109" fmla="*/ 76 h 357"/>
                <a:gd name="T110" fmla="*/ 8 w 209"/>
                <a:gd name="T111" fmla="*/ 65 h 357"/>
                <a:gd name="T112" fmla="*/ 28 w 209"/>
                <a:gd name="T113" fmla="*/ 54 h 357"/>
                <a:gd name="T114" fmla="*/ 63 w 209"/>
                <a:gd name="T115" fmla="*/ 42 h 357"/>
                <a:gd name="T116" fmla="*/ 89 w 209"/>
                <a:gd name="T117" fmla="*/ 33 h 357"/>
                <a:gd name="T118" fmla="*/ 109 w 209"/>
                <a:gd name="T119" fmla="*/ 25 h 357"/>
                <a:gd name="T120" fmla="*/ 121 w 209"/>
                <a:gd name="T121" fmla="*/ 19 h 357"/>
                <a:gd name="T122" fmla="*/ 124 w 209"/>
                <a:gd name="T123" fmla="*/ 1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" h="357">
                  <a:moveTo>
                    <a:pt x="124" y="16"/>
                  </a:moveTo>
                  <a:lnTo>
                    <a:pt x="125" y="12"/>
                  </a:lnTo>
                  <a:lnTo>
                    <a:pt x="128" y="9"/>
                  </a:lnTo>
                  <a:lnTo>
                    <a:pt x="129" y="6"/>
                  </a:lnTo>
                  <a:lnTo>
                    <a:pt x="131" y="4"/>
                  </a:lnTo>
                  <a:lnTo>
                    <a:pt x="133" y="3"/>
                  </a:lnTo>
                  <a:lnTo>
                    <a:pt x="137" y="2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3" y="3"/>
                  </a:lnTo>
                  <a:lnTo>
                    <a:pt x="159" y="5"/>
                  </a:lnTo>
                  <a:lnTo>
                    <a:pt x="162" y="6"/>
                  </a:lnTo>
                  <a:lnTo>
                    <a:pt x="167" y="9"/>
                  </a:lnTo>
                  <a:lnTo>
                    <a:pt x="171" y="11"/>
                  </a:lnTo>
                  <a:lnTo>
                    <a:pt x="174" y="14"/>
                  </a:lnTo>
                  <a:lnTo>
                    <a:pt x="181" y="20"/>
                  </a:lnTo>
                  <a:lnTo>
                    <a:pt x="188" y="25"/>
                  </a:lnTo>
                  <a:lnTo>
                    <a:pt x="191" y="28"/>
                  </a:lnTo>
                  <a:lnTo>
                    <a:pt x="195" y="31"/>
                  </a:lnTo>
                  <a:lnTo>
                    <a:pt x="198" y="34"/>
                  </a:lnTo>
                  <a:lnTo>
                    <a:pt x="202" y="36"/>
                  </a:lnTo>
                  <a:lnTo>
                    <a:pt x="204" y="40"/>
                  </a:lnTo>
                  <a:lnTo>
                    <a:pt x="206" y="42"/>
                  </a:lnTo>
                  <a:lnTo>
                    <a:pt x="208" y="45"/>
                  </a:lnTo>
                  <a:lnTo>
                    <a:pt x="209" y="47"/>
                  </a:lnTo>
                  <a:lnTo>
                    <a:pt x="209" y="49"/>
                  </a:lnTo>
                  <a:lnTo>
                    <a:pt x="209" y="50"/>
                  </a:lnTo>
                  <a:lnTo>
                    <a:pt x="209" y="52"/>
                  </a:lnTo>
                  <a:lnTo>
                    <a:pt x="209" y="54"/>
                  </a:lnTo>
                  <a:lnTo>
                    <a:pt x="208" y="56"/>
                  </a:lnTo>
                  <a:lnTo>
                    <a:pt x="206" y="59"/>
                  </a:lnTo>
                  <a:lnTo>
                    <a:pt x="205" y="60"/>
                  </a:lnTo>
                  <a:lnTo>
                    <a:pt x="203" y="62"/>
                  </a:lnTo>
                  <a:lnTo>
                    <a:pt x="201" y="64"/>
                  </a:lnTo>
                  <a:lnTo>
                    <a:pt x="198" y="65"/>
                  </a:lnTo>
                  <a:lnTo>
                    <a:pt x="195" y="69"/>
                  </a:lnTo>
                  <a:lnTo>
                    <a:pt x="190" y="74"/>
                  </a:lnTo>
                  <a:lnTo>
                    <a:pt x="187" y="79"/>
                  </a:lnTo>
                  <a:lnTo>
                    <a:pt x="182" y="86"/>
                  </a:lnTo>
                  <a:lnTo>
                    <a:pt x="177" y="93"/>
                  </a:lnTo>
                  <a:lnTo>
                    <a:pt x="173" y="103"/>
                  </a:lnTo>
                  <a:lnTo>
                    <a:pt x="168" y="112"/>
                  </a:lnTo>
                  <a:lnTo>
                    <a:pt x="164" y="124"/>
                  </a:lnTo>
                  <a:lnTo>
                    <a:pt x="160" y="129"/>
                  </a:lnTo>
                  <a:lnTo>
                    <a:pt x="158" y="135"/>
                  </a:lnTo>
                  <a:lnTo>
                    <a:pt x="155" y="141"/>
                  </a:lnTo>
                  <a:lnTo>
                    <a:pt x="154" y="147"/>
                  </a:lnTo>
                  <a:lnTo>
                    <a:pt x="152" y="151"/>
                  </a:lnTo>
                  <a:lnTo>
                    <a:pt x="150" y="156"/>
                  </a:lnTo>
                  <a:lnTo>
                    <a:pt x="148" y="160"/>
                  </a:lnTo>
                  <a:lnTo>
                    <a:pt x="147" y="164"/>
                  </a:lnTo>
                  <a:lnTo>
                    <a:pt x="146" y="168"/>
                  </a:lnTo>
                  <a:lnTo>
                    <a:pt x="145" y="171"/>
                  </a:lnTo>
                  <a:lnTo>
                    <a:pt x="144" y="173"/>
                  </a:lnTo>
                  <a:lnTo>
                    <a:pt x="143" y="177"/>
                  </a:lnTo>
                  <a:lnTo>
                    <a:pt x="143" y="182"/>
                  </a:lnTo>
                  <a:lnTo>
                    <a:pt x="141" y="185"/>
                  </a:lnTo>
                  <a:lnTo>
                    <a:pt x="141" y="187"/>
                  </a:lnTo>
                  <a:lnTo>
                    <a:pt x="143" y="192"/>
                  </a:lnTo>
                  <a:lnTo>
                    <a:pt x="144" y="197"/>
                  </a:lnTo>
                  <a:lnTo>
                    <a:pt x="145" y="202"/>
                  </a:lnTo>
                  <a:lnTo>
                    <a:pt x="147" y="208"/>
                  </a:lnTo>
                  <a:lnTo>
                    <a:pt x="150" y="216"/>
                  </a:lnTo>
                  <a:lnTo>
                    <a:pt x="152" y="225"/>
                  </a:lnTo>
                  <a:lnTo>
                    <a:pt x="155" y="235"/>
                  </a:lnTo>
                  <a:lnTo>
                    <a:pt x="158" y="240"/>
                  </a:lnTo>
                  <a:lnTo>
                    <a:pt x="160" y="245"/>
                  </a:lnTo>
                  <a:lnTo>
                    <a:pt x="161" y="251"/>
                  </a:lnTo>
                  <a:lnTo>
                    <a:pt x="162" y="257"/>
                  </a:lnTo>
                  <a:lnTo>
                    <a:pt x="164" y="264"/>
                  </a:lnTo>
                  <a:lnTo>
                    <a:pt x="165" y="271"/>
                  </a:lnTo>
                  <a:lnTo>
                    <a:pt x="166" y="278"/>
                  </a:lnTo>
                  <a:lnTo>
                    <a:pt x="167" y="286"/>
                  </a:lnTo>
                  <a:lnTo>
                    <a:pt x="168" y="294"/>
                  </a:lnTo>
                  <a:lnTo>
                    <a:pt x="168" y="302"/>
                  </a:lnTo>
                  <a:lnTo>
                    <a:pt x="169" y="310"/>
                  </a:lnTo>
                  <a:lnTo>
                    <a:pt x="169" y="319"/>
                  </a:lnTo>
                  <a:lnTo>
                    <a:pt x="169" y="328"/>
                  </a:lnTo>
                  <a:lnTo>
                    <a:pt x="169" y="337"/>
                  </a:lnTo>
                  <a:lnTo>
                    <a:pt x="171" y="357"/>
                  </a:lnTo>
                  <a:lnTo>
                    <a:pt x="152" y="357"/>
                  </a:lnTo>
                  <a:lnTo>
                    <a:pt x="152" y="353"/>
                  </a:lnTo>
                  <a:lnTo>
                    <a:pt x="152" y="349"/>
                  </a:lnTo>
                  <a:lnTo>
                    <a:pt x="152" y="345"/>
                  </a:lnTo>
                  <a:lnTo>
                    <a:pt x="151" y="339"/>
                  </a:lnTo>
                  <a:lnTo>
                    <a:pt x="150" y="335"/>
                  </a:lnTo>
                  <a:lnTo>
                    <a:pt x="150" y="329"/>
                  </a:lnTo>
                  <a:lnTo>
                    <a:pt x="148" y="323"/>
                  </a:lnTo>
                  <a:lnTo>
                    <a:pt x="146" y="317"/>
                  </a:lnTo>
                  <a:lnTo>
                    <a:pt x="145" y="312"/>
                  </a:lnTo>
                  <a:lnTo>
                    <a:pt x="143" y="305"/>
                  </a:lnTo>
                  <a:lnTo>
                    <a:pt x="141" y="298"/>
                  </a:lnTo>
                  <a:lnTo>
                    <a:pt x="139" y="290"/>
                  </a:lnTo>
                  <a:lnTo>
                    <a:pt x="137" y="283"/>
                  </a:lnTo>
                  <a:lnTo>
                    <a:pt x="133" y="274"/>
                  </a:lnTo>
                  <a:lnTo>
                    <a:pt x="128" y="257"/>
                  </a:lnTo>
                  <a:lnTo>
                    <a:pt x="124" y="249"/>
                  </a:lnTo>
                  <a:lnTo>
                    <a:pt x="122" y="241"/>
                  </a:lnTo>
                  <a:lnTo>
                    <a:pt x="118" y="234"/>
                  </a:lnTo>
                  <a:lnTo>
                    <a:pt x="116" y="227"/>
                  </a:lnTo>
                  <a:lnTo>
                    <a:pt x="114" y="220"/>
                  </a:lnTo>
                  <a:lnTo>
                    <a:pt x="112" y="214"/>
                  </a:lnTo>
                  <a:lnTo>
                    <a:pt x="110" y="208"/>
                  </a:lnTo>
                  <a:lnTo>
                    <a:pt x="109" y="204"/>
                  </a:lnTo>
                  <a:lnTo>
                    <a:pt x="107" y="199"/>
                  </a:lnTo>
                  <a:lnTo>
                    <a:pt x="105" y="194"/>
                  </a:lnTo>
                  <a:lnTo>
                    <a:pt x="104" y="191"/>
                  </a:lnTo>
                  <a:lnTo>
                    <a:pt x="104" y="187"/>
                  </a:lnTo>
                  <a:lnTo>
                    <a:pt x="103" y="185"/>
                  </a:lnTo>
                  <a:lnTo>
                    <a:pt x="103" y="183"/>
                  </a:lnTo>
                  <a:lnTo>
                    <a:pt x="103" y="182"/>
                  </a:lnTo>
                  <a:lnTo>
                    <a:pt x="103" y="180"/>
                  </a:lnTo>
                  <a:lnTo>
                    <a:pt x="103" y="179"/>
                  </a:lnTo>
                  <a:lnTo>
                    <a:pt x="103" y="178"/>
                  </a:lnTo>
                  <a:lnTo>
                    <a:pt x="103" y="177"/>
                  </a:lnTo>
                  <a:lnTo>
                    <a:pt x="103" y="175"/>
                  </a:lnTo>
                  <a:lnTo>
                    <a:pt x="103" y="172"/>
                  </a:lnTo>
                  <a:lnTo>
                    <a:pt x="104" y="170"/>
                  </a:lnTo>
                  <a:lnTo>
                    <a:pt x="104" y="168"/>
                  </a:lnTo>
                  <a:lnTo>
                    <a:pt x="105" y="164"/>
                  </a:lnTo>
                  <a:lnTo>
                    <a:pt x="105" y="161"/>
                  </a:lnTo>
                  <a:lnTo>
                    <a:pt x="107" y="156"/>
                  </a:lnTo>
                  <a:lnTo>
                    <a:pt x="108" y="153"/>
                  </a:lnTo>
                  <a:lnTo>
                    <a:pt x="109" y="148"/>
                  </a:lnTo>
                  <a:lnTo>
                    <a:pt x="110" y="143"/>
                  </a:lnTo>
                  <a:lnTo>
                    <a:pt x="111" y="137"/>
                  </a:lnTo>
                  <a:lnTo>
                    <a:pt x="114" y="127"/>
                  </a:lnTo>
                  <a:lnTo>
                    <a:pt x="116" y="117"/>
                  </a:lnTo>
                  <a:lnTo>
                    <a:pt x="117" y="111"/>
                  </a:lnTo>
                  <a:lnTo>
                    <a:pt x="118" y="106"/>
                  </a:lnTo>
                  <a:lnTo>
                    <a:pt x="118" y="101"/>
                  </a:lnTo>
                  <a:lnTo>
                    <a:pt x="119" y="98"/>
                  </a:lnTo>
                  <a:lnTo>
                    <a:pt x="121" y="93"/>
                  </a:lnTo>
                  <a:lnTo>
                    <a:pt x="121" y="90"/>
                  </a:lnTo>
                  <a:lnTo>
                    <a:pt x="122" y="86"/>
                  </a:lnTo>
                  <a:lnTo>
                    <a:pt x="122" y="84"/>
                  </a:lnTo>
                  <a:lnTo>
                    <a:pt x="122" y="82"/>
                  </a:lnTo>
                  <a:lnTo>
                    <a:pt x="122" y="79"/>
                  </a:lnTo>
                  <a:lnTo>
                    <a:pt x="122" y="77"/>
                  </a:lnTo>
                  <a:lnTo>
                    <a:pt x="122" y="76"/>
                  </a:lnTo>
                  <a:lnTo>
                    <a:pt x="121" y="75"/>
                  </a:lnTo>
                  <a:lnTo>
                    <a:pt x="121" y="74"/>
                  </a:lnTo>
                  <a:lnTo>
                    <a:pt x="118" y="70"/>
                  </a:lnTo>
                  <a:lnTo>
                    <a:pt x="115" y="68"/>
                  </a:lnTo>
                  <a:lnTo>
                    <a:pt x="112" y="67"/>
                  </a:lnTo>
                  <a:lnTo>
                    <a:pt x="111" y="65"/>
                  </a:lnTo>
                  <a:lnTo>
                    <a:pt x="110" y="65"/>
                  </a:lnTo>
                  <a:lnTo>
                    <a:pt x="108" y="65"/>
                  </a:lnTo>
                  <a:lnTo>
                    <a:pt x="105" y="67"/>
                  </a:lnTo>
                  <a:lnTo>
                    <a:pt x="103" y="67"/>
                  </a:lnTo>
                  <a:lnTo>
                    <a:pt x="100" y="68"/>
                  </a:lnTo>
                  <a:lnTo>
                    <a:pt x="96" y="69"/>
                  </a:lnTo>
                  <a:lnTo>
                    <a:pt x="93" y="70"/>
                  </a:lnTo>
                  <a:lnTo>
                    <a:pt x="85" y="74"/>
                  </a:lnTo>
                  <a:lnTo>
                    <a:pt x="76" y="76"/>
                  </a:lnTo>
                  <a:lnTo>
                    <a:pt x="68" y="78"/>
                  </a:lnTo>
                  <a:lnTo>
                    <a:pt x="61" y="81"/>
                  </a:lnTo>
                  <a:lnTo>
                    <a:pt x="57" y="81"/>
                  </a:lnTo>
                  <a:lnTo>
                    <a:pt x="53" y="81"/>
                  </a:lnTo>
                  <a:lnTo>
                    <a:pt x="49" y="81"/>
                  </a:lnTo>
                  <a:lnTo>
                    <a:pt x="44" y="79"/>
                  </a:lnTo>
                  <a:lnTo>
                    <a:pt x="38" y="78"/>
                  </a:lnTo>
                  <a:lnTo>
                    <a:pt x="31" y="76"/>
                  </a:lnTo>
                  <a:lnTo>
                    <a:pt x="24" y="72"/>
                  </a:lnTo>
                  <a:lnTo>
                    <a:pt x="17" y="70"/>
                  </a:lnTo>
                  <a:lnTo>
                    <a:pt x="8" y="65"/>
                  </a:lnTo>
                  <a:lnTo>
                    <a:pt x="0" y="62"/>
                  </a:lnTo>
                  <a:lnTo>
                    <a:pt x="14" y="57"/>
                  </a:lnTo>
                  <a:lnTo>
                    <a:pt x="28" y="54"/>
                  </a:lnTo>
                  <a:lnTo>
                    <a:pt x="39" y="49"/>
                  </a:lnTo>
                  <a:lnTo>
                    <a:pt x="51" y="46"/>
                  </a:lnTo>
                  <a:lnTo>
                    <a:pt x="63" y="42"/>
                  </a:lnTo>
                  <a:lnTo>
                    <a:pt x="72" y="39"/>
                  </a:lnTo>
                  <a:lnTo>
                    <a:pt x="81" y="35"/>
                  </a:lnTo>
                  <a:lnTo>
                    <a:pt x="89" y="33"/>
                  </a:lnTo>
                  <a:lnTo>
                    <a:pt x="97" y="31"/>
                  </a:lnTo>
                  <a:lnTo>
                    <a:pt x="103" y="27"/>
                  </a:lnTo>
                  <a:lnTo>
                    <a:pt x="109" y="25"/>
                  </a:lnTo>
                  <a:lnTo>
                    <a:pt x="114" y="23"/>
                  </a:lnTo>
                  <a:lnTo>
                    <a:pt x="118" y="21"/>
                  </a:lnTo>
                  <a:lnTo>
                    <a:pt x="121" y="19"/>
                  </a:lnTo>
                  <a:lnTo>
                    <a:pt x="123" y="17"/>
                  </a:lnTo>
                  <a:lnTo>
                    <a:pt x="124" y="16"/>
                  </a:lnTo>
                  <a:lnTo>
                    <a:pt x="124" y="16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21"/>
            <p:cNvSpPr/>
            <p:nvPr/>
          </p:nvSpPr>
          <p:spPr bwMode="auto">
            <a:xfrm>
              <a:off x="119210" y="2573859"/>
              <a:ext cx="1371600" cy="292100"/>
            </a:xfrm>
            <a:custGeom>
              <a:avLst/>
              <a:gdLst>
                <a:gd name="T0" fmla="*/ 44 w 864"/>
                <a:gd name="T1" fmla="*/ 60 h 184"/>
                <a:gd name="T2" fmla="*/ 33 w 864"/>
                <a:gd name="T3" fmla="*/ 53 h 184"/>
                <a:gd name="T4" fmla="*/ 22 w 864"/>
                <a:gd name="T5" fmla="*/ 39 h 184"/>
                <a:gd name="T6" fmla="*/ 8 w 864"/>
                <a:gd name="T7" fmla="*/ 26 h 184"/>
                <a:gd name="T8" fmla="*/ 1 w 864"/>
                <a:gd name="T9" fmla="*/ 15 h 184"/>
                <a:gd name="T10" fmla="*/ 4 w 864"/>
                <a:gd name="T11" fmla="*/ 11 h 184"/>
                <a:gd name="T12" fmla="*/ 23 w 864"/>
                <a:gd name="T13" fmla="*/ 10 h 184"/>
                <a:gd name="T14" fmla="*/ 47 w 864"/>
                <a:gd name="T15" fmla="*/ 5 h 184"/>
                <a:gd name="T16" fmla="*/ 75 w 864"/>
                <a:gd name="T17" fmla="*/ 1 h 184"/>
                <a:gd name="T18" fmla="*/ 119 w 864"/>
                <a:gd name="T19" fmla="*/ 0 h 184"/>
                <a:gd name="T20" fmla="*/ 138 w 864"/>
                <a:gd name="T21" fmla="*/ 0 h 184"/>
                <a:gd name="T22" fmla="*/ 160 w 864"/>
                <a:gd name="T23" fmla="*/ 4 h 184"/>
                <a:gd name="T24" fmla="*/ 190 w 864"/>
                <a:gd name="T25" fmla="*/ 8 h 184"/>
                <a:gd name="T26" fmla="*/ 229 w 864"/>
                <a:gd name="T27" fmla="*/ 17 h 184"/>
                <a:gd name="T28" fmla="*/ 276 w 864"/>
                <a:gd name="T29" fmla="*/ 26 h 184"/>
                <a:gd name="T30" fmla="*/ 332 w 864"/>
                <a:gd name="T31" fmla="*/ 40 h 184"/>
                <a:gd name="T32" fmla="*/ 384 w 864"/>
                <a:gd name="T33" fmla="*/ 53 h 184"/>
                <a:gd name="T34" fmla="*/ 429 w 864"/>
                <a:gd name="T35" fmla="*/ 64 h 184"/>
                <a:gd name="T36" fmla="*/ 469 w 864"/>
                <a:gd name="T37" fmla="*/ 73 h 184"/>
                <a:gd name="T38" fmla="*/ 500 w 864"/>
                <a:gd name="T39" fmla="*/ 82 h 184"/>
                <a:gd name="T40" fmla="*/ 526 w 864"/>
                <a:gd name="T41" fmla="*/ 89 h 184"/>
                <a:gd name="T42" fmla="*/ 551 w 864"/>
                <a:gd name="T43" fmla="*/ 94 h 184"/>
                <a:gd name="T44" fmla="*/ 581 w 864"/>
                <a:gd name="T45" fmla="*/ 98 h 184"/>
                <a:gd name="T46" fmla="*/ 619 w 864"/>
                <a:gd name="T47" fmla="*/ 101 h 184"/>
                <a:gd name="T48" fmla="*/ 660 w 864"/>
                <a:gd name="T49" fmla="*/ 102 h 184"/>
                <a:gd name="T50" fmla="*/ 708 w 864"/>
                <a:gd name="T51" fmla="*/ 104 h 184"/>
                <a:gd name="T52" fmla="*/ 758 w 864"/>
                <a:gd name="T53" fmla="*/ 104 h 184"/>
                <a:gd name="T54" fmla="*/ 799 w 864"/>
                <a:gd name="T55" fmla="*/ 105 h 184"/>
                <a:gd name="T56" fmla="*/ 829 w 864"/>
                <a:gd name="T57" fmla="*/ 106 h 184"/>
                <a:gd name="T58" fmla="*/ 850 w 864"/>
                <a:gd name="T59" fmla="*/ 108 h 184"/>
                <a:gd name="T60" fmla="*/ 861 w 864"/>
                <a:gd name="T61" fmla="*/ 109 h 184"/>
                <a:gd name="T62" fmla="*/ 864 w 864"/>
                <a:gd name="T63" fmla="*/ 113 h 184"/>
                <a:gd name="T64" fmla="*/ 858 w 864"/>
                <a:gd name="T65" fmla="*/ 119 h 184"/>
                <a:gd name="T66" fmla="*/ 845 w 864"/>
                <a:gd name="T67" fmla="*/ 126 h 184"/>
                <a:gd name="T68" fmla="*/ 826 w 864"/>
                <a:gd name="T69" fmla="*/ 134 h 184"/>
                <a:gd name="T70" fmla="*/ 801 w 864"/>
                <a:gd name="T71" fmla="*/ 143 h 184"/>
                <a:gd name="T72" fmla="*/ 768 w 864"/>
                <a:gd name="T73" fmla="*/ 154 h 184"/>
                <a:gd name="T74" fmla="*/ 735 w 864"/>
                <a:gd name="T75" fmla="*/ 164 h 184"/>
                <a:gd name="T76" fmla="*/ 705 w 864"/>
                <a:gd name="T77" fmla="*/ 172 h 184"/>
                <a:gd name="T78" fmla="*/ 681 w 864"/>
                <a:gd name="T79" fmla="*/ 178 h 184"/>
                <a:gd name="T80" fmla="*/ 662 w 864"/>
                <a:gd name="T81" fmla="*/ 183 h 184"/>
                <a:gd name="T82" fmla="*/ 647 w 864"/>
                <a:gd name="T83" fmla="*/ 184 h 184"/>
                <a:gd name="T84" fmla="*/ 635 w 864"/>
                <a:gd name="T85" fmla="*/ 184 h 184"/>
                <a:gd name="T86" fmla="*/ 619 w 864"/>
                <a:gd name="T87" fmla="*/ 180 h 184"/>
                <a:gd name="T88" fmla="*/ 595 w 864"/>
                <a:gd name="T89" fmla="*/ 174 h 184"/>
                <a:gd name="T90" fmla="*/ 568 w 864"/>
                <a:gd name="T91" fmla="*/ 165 h 184"/>
                <a:gd name="T92" fmla="*/ 534 w 864"/>
                <a:gd name="T93" fmla="*/ 152 h 184"/>
                <a:gd name="T94" fmla="*/ 480 w 864"/>
                <a:gd name="T95" fmla="*/ 131 h 184"/>
                <a:gd name="T96" fmla="*/ 404 w 864"/>
                <a:gd name="T97" fmla="*/ 105 h 184"/>
                <a:gd name="T98" fmla="*/ 334 w 864"/>
                <a:gd name="T99" fmla="*/ 80 h 184"/>
                <a:gd name="T100" fmla="*/ 273 w 864"/>
                <a:gd name="T101" fmla="*/ 60 h 184"/>
                <a:gd name="T102" fmla="*/ 219 w 864"/>
                <a:gd name="T103" fmla="*/ 46 h 184"/>
                <a:gd name="T104" fmla="*/ 174 w 864"/>
                <a:gd name="T105" fmla="*/ 39 h 184"/>
                <a:gd name="T106" fmla="*/ 154 w 864"/>
                <a:gd name="T107" fmla="*/ 39 h 184"/>
                <a:gd name="T108" fmla="*/ 125 w 864"/>
                <a:gd name="T109" fmla="*/ 41 h 184"/>
                <a:gd name="T110" fmla="*/ 100 w 864"/>
                <a:gd name="T111" fmla="*/ 47 h 184"/>
                <a:gd name="T112" fmla="*/ 80 w 864"/>
                <a:gd name="T113" fmla="*/ 55 h 184"/>
                <a:gd name="T114" fmla="*/ 64 w 864"/>
                <a:gd name="T115" fmla="*/ 60 h 184"/>
                <a:gd name="T116" fmla="*/ 50 w 864"/>
                <a:gd name="T117" fmla="*/ 6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4" h="184">
                  <a:moveTo>
                    <a:pt x="50" y="62"/>
                  </a:moveTo>
                  <a:lnTo>
                    <a:pt x="47" y="61"/>
                  </a:lnTo>
                  <a:lnTo>
                    <a:pt x="44" y="60"/>
                  </a:lnTo>
                  <a:lnTo>
                    <a:pt x="40" y="58"/>
                  </a:lnTo>
                  <a:lnTo>
                    <a:pt x="37" y="56"/>
                  </a:lnTo>
                  <a:lnTo>
                    <a:pt x="33" y="53"/>
                  </a:lnTo>
                  <a:lnTo>
                    <a:pt x="29" y="49"/>
                  </a:lnTo>
                  <a:lnTo>
                    <a:pt x="25" y="43"/>
                  </a:lnTo>
                  <a:lnTo>
                    <a:pt x="22" y="39"/>
                  </a:lnTo>
                  <a:lnTo>
                    <a:pt x="16" y="34"/>
                  </a:lnTo>
                  <a:lnTo>
                    <a:pt x="13" y="29"/>
                  </a:lnTo>
                  <a:lnTo>
                    <a:pt x="8" y="26"/>
                  </a:lnTo>
                  <a:lnTo>
                    <a:pt x="6" y="22"/>
                  </a:lnTo>
                  <a:lnTo>
                    <a:pt x="3" y="19"/>
                  </a:lnTo>
                  <a:lnTo>
                    <a:pt x="1" y="15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4" y="11"/>
                  </a:lnTo>
                  <a:lnTo>
                    <a:pt x="10" y="11"/>
                  </a:lnTo>
                  <a:lnTo>
                    <a:pt x="16" y="10"/>
                  </a:lnTo>
                  <a:lnTo>
                    <a:pt x="23" y="10"/>
                  </a:lnTo>
                  <a:lnTo>
                    <a:pt x="31" y="8"/>
                  </a:lnTo>
                  <a:lnTo>
                    <a:pt x="39" y="6"/>
                  </a:lnTo>
                  <a:lnTo>
                    <a:pt x="47" y="5"/>
                  </a:lnTo>
                  <a:lnTo>
                    <a:pt x="57" y="4"/>
                  </a:lnTo>
                  <a:lnTo>
                    <a:pt x="66" y="3"/>
                  </a:lnTo>
                  <a:lnTo>
                    <a:pt x="75" y="1"/>
                  </a:lnTo>
                  <a:lnTo>
                    <a:pt x="94" y="0"/>
                  </a:lnTo>
                  <a:lnTo>
                    <a:pt x="111" y="0"/>
                  </a:lnTo>
                  <a:lnTo>
                    <a:pt x="119" y="0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8" y="0"/>
                  </a:lnTo>
                  <a:lnTo>
                    <a:pt x="144" y="1"/>
                  </a:lnTo>
                  <a:lnTo>
                    <a:pt x="152" y="3"/>
                  </a:lnTo>
                  <a:lnTo>
                    <a:pt x="160" y="4"/>
                  </a:lnTo>
                  <a:lnTo>
                    <a:pt x="168" y="5"/>
                  </a:lnTo>
                  <a:lnTo>
                    <a:pt x="179" y="6"/>
                  </a:lnTo>
                  <a:lnTo>
                    <a:pt x="190" y="8"/>
                  </a:lnTo>
                  <a:lnTo>
                    <a:pt x="202" y="11"/>
                  </a:lnTo>
                  <a:lnTo>
                    <a:pt x="215" y="13"/>
                  </a:lnTo>
                  <a:lnTo>
                    <a:pt x="229" y="17"/>
                  </a:lnTo>
                  <a:lnTo>
                    <a:pt x="244" y="19"/>
                  </a:lnTo>
                  <a:lnTo>
                    <a:pt x="260" y="22"/>
                  </a:lnTo>
                  <a:lnTo>
                    <a:pt x="276" y="26"/>
                  </a:lnTo>
                  <a:lnTo>
                    <a:pt x="294" y="30"/>
                  </a:lnTo>
                  <a:lnTo>
                    <a:pt x="313" y="34"/>
                  </a:lnTo>
                  <a:lnTo>
                    <a:pt x="332" y="40"/>
                  </a:lnTo>
                  <a:lnTo>
                    <a:pt x="350" y="44"/>
                  </a:lnTo>
                  <a:lnTo>
                    <a:pt x="368" y="49"/>
                  </a:lnTo>
                  <a:lnTo>
                    <a:pt x="384" y="53"/>
                  </a:lnTo>
                  <a:lnTo>
                    <a:pt x="400" y="57"/>
                  </a:lnTo>
                  <a:lnTo>
                    <a:pt x="415" y="61"/>
                  </a:lnTo>
                  <a:lnTo>
                    <a:pt x="429" y="64"/>
                  </a:lnTo>
                  <a:lnTo>
                    <a:pt x="443" y="68"/>
                  </a:lnTo>
                  <a:lnTo>
                    <a:pt x="456" y="70"/>
                  </a:lnTo>
                  <a:lnTo>
                    <a:pt x="469" y="73"/>
                  </a:lnTo>
                  <a:lnTo>
                    <a:pt x="480" y="76"/>
                  </a:lnTo>
                  <a:lnTo>
                    <a:pt x="491" y="79"/>
                  </a:lnTo>
                  <a:lnTo>
                    <a:pt x="500" y="82"/>
                  </a:lnTo>
                  <a:lnTo>
                    <a:pt x="510" y="84"/>
                  </a:lnTo>
                  <a:lnTo>
                    <a:pt x="519" y="86"/>
                  </a:lnTo>
                  <a:lnTo>
                    <a:pt x="526" y="89"/>
                  </a:lnTo>
                  <a:lnTo>
                    <a:pt x="534" y="91"/>
                  </a:lnTo>
                  <a:lnTo>
                    <a:pt x="542" y="92"/>
                  </a:lnTo>
                  <a:lnTo>
                    <a:pt x="551" y="94"/>
                  </a:lnTo>
                  <a:lnTo>
                    <a:pt x="561" y="95"/>
                  </a:lnTo>
                  <a:lnTo>
                    <a:pt x="571" y="97"/>
                  </a:lnTo>
                  <a:lnTo>
                    <a:pt x="581" y="98"/>
                  </a:lnTo>
                  <a:lnTo>
                    <a:pt x="593" y="99"/>
                  </a:lnTo>
                  <a:lnTo>
                    <a:pt x="606" y="100"/>
                  </a:lnTo>
                  <a:lnTo>
                    <a:pt x="619" y="101"/>
                  </a:lnTo>
                  <a:lnTo>
                    <a:pt x="631" y="101"/>
                  </a:lnTo>
                  <a:lnTo>
                    <a:pt x="647" y="102"/>
                  </a:lnTo>
                  <a:lnTo>
                    <a:pt x="660" y="102"/>
                  </a:lnTo>
                  <a:lnTo>
                    <a:pt x="676" y="104"/>
                  </a:lnTo>
                  <a:lnTo>
                    <a:pt x="692" y="104"/>
                  </a:lnTo>
                  <a:lnTo>
                    <a:pt x="708" y="104"/>
                  </a:lnTo>
                  <a:lnTo>
                    <a:pt x="725" y="104"/>
                  </a:lnTo>
                  <a:lnTo>
                    <a:pt x="742" y="104"/>
                  </a:lnTo>
                  <a:lnTo>
                    <a:pt x="758" y="104"/>
                  </a:lnTo>
                  <a:lnTo>
                    <a:pt x="772" y="104"/>
                  </a:lnTo>
                  <a:lnTo>
                    <a:pt x="786" y="104"/>
                  </a:lnTo>
                  <a:lnTo>
                    <a:pt x="799" y="105"/>
                  </a:lnTo>
                  <a:lnTo>
                    <a:pt x="810" y="105"/>
                  </a:lnTo>
                  <a:lnTo>
                    <a:pt x="820" y="106"/>
                  </a:lnTo>
                  <a:lnTo>
                    <a:pt x="829" y="106"/>
                  </a:lnTo>
                  <a:lnTo>
                    <a:pt x="837" y="106"/>
                  </a:lnTo>
                  <a:lnTo>
                    <a:pt x="844" y="107"/>
                  </a:lnTo>
                  <a:lnTo>
                    <a:pt x="850" y="108"/>
                  </a:lnTo>
                  <a:lnTo>
                    <a:pt x="855" y="108"/>
                  </a:lnTo>
                  <a:lnTo>
                    <a:pt x="859" y="109"/>
                  </a:lnTo>
                  <a:lnTo>
                    <a:pt x="861" y="109"/>
                  </a:lnTo>
                  <a:lnTo>
                    <a:pt x="864" y="111"/>
                  </a:lnTo>
                  <a:lnTo>
                    <a:pt x="864" y="112"/>
                  </a:lnTo>
                  <a:lnTo>
                    <a:pt x="864" y="113"/>
                  </a:lnTo>
                  <a:lnTo>
                    <a:pt x="862" y="114"/>
                  </a:lnTo>
                  <a:lnTo>
                    <a:pt x="860" y="116"/>
                  </a:lnTo>
                  <a:lnTo>
                    <a:pt x="858" y="119"/>
                  </a:lnTo>
                  <a:lnTo>
                    <a:pt x="854" y="121"/>
                  </a:lnTo>
                  <a:lnTo>
                    <a:pt x="850" y="123"/>
                  </a:lnTo>
                  <a:lnTo>
                    <a:pt x="845" y="126"/>
                  </a:lnTo>
                  <a:lnTo>
                    <a:pt x="839" y="128"/>
                  </a:lnTo>
                  <a:lnTo>
                    <a:pt x="833" y="130"/>
                  </a:lnTo>
                  <a:lnTo>
                    <a:pt x="826" y="134"/>
                  </a:lnTo>
                  <a:lnTo>
                    <a:pt x="818" y="136"/>
                  </a:lnTo>
                  <a:lnTo>
                    <a:pt x="810" y="140"/>
                  </a:lnTo>
                  <a:lnTo>
                    <a:pt x="801" y="143"/>
                  </a:lnTo>
                  <a:lnTo>
                    <a:pt x="790" y="147"/>
                  </a:lnTo>
                  <a:lnTo>
                    <a:pt x="780" y="150"/>
                  </a:lnTo>
                  <a:lnTo>
                    <a:pt x="768" y="154"/>
                  </a:lnTo>
                  <a:lnTo>
                    <a:pt x="756" y="157"/>
                  </a:lnTo>
                  <a:lnTo>
                    <a:pt x="745" y="161"/>
                  </a:lnTo>
                  <a:lnTo>
                    <a:pt x="735" y="164"/>
                  </a:lnTo>
                  <a:lnTo>
                    <a:pt x="724" y="166"/>
                  </a:lnTo>
                  <a:lnTo>
                    <a:pt x="714" y="169"/>
                  </a:lnTo>
                  <a:lnTo>
                    <a:pt x="705" y="172"/>
                  </a:lnTo>
                  <a:lnTo>
                    <a:pt x="696" y="174"/>
                  </a:lnTo>
                  <a:lnTo>
                    <a:pt x="688" y="176"/>
                  </a:lnTo>
                  <a:lnTo>
                    <a:pt x="681" y="178"/>
                  </a:lnTo>
                  <a:lnTo>
                    <a:pt x="673" y="179"/>
                  </a:lnTo>
                  <a:lnTo>
                    <a:pt x="667" y="181"/>
                  </a:lnTo>
                  <a:lnTo>
                    <a:pt x="662" y="183"/>
                  </a:lnTo>
                  <a:lnTo>
                    <a:pt x="656" y="183"/>
                  </a:lnTo>
                  <a:lnTo>
                    <a:pt x="651" y="184"/>
                  </a:lnTo>
                  <a:lnTo>
                    <a:pt x="647" y="184"/>
                  </a:lnTo>
                  <a:lnTo>
                    <a:pt x="643" y="184"/>
                  </a:lnTo>
                  <a:lnTo>
                    <a:pt x="640" y="184"/>
                  </a:lnTo>
                  <a:lnTo>
                    <a:pt x="635" y="184"/>
                  </a:lnTo>
                  <a:lnTo>
                    <a:pt x="630" y="183"/>
                  </a:lnTo>
                  <a:lnTo>
                    <a:pt x="624" y="181"/>
                  </a:lnTo>
                  <a:lnTo>
                    <a:pt x="619" y="180"/>
                  </a:lnTo>
                  <a:lnTo>
                    <a:pt x="612" y="179"/>
                  </a:lnTo>
                  <a:lnTo>
                    <a:pt x="604" y="177"/>
                  </a:lnTo>
                  <a:lnTo>
                    <a:pt x="595" y="174"/>
                  </a:lnTo>
                  <a:lnTo>
                    <a:pt x="587" y="172"/>
                  </a:lnTo>
                  <a:lnTo>
                    <a:pt x="578" y="169"/>
                  </a:lnTo>
                  <a:lnTo>
                    <a:pt x="568" y="165"/>
                  </a:lnTo>
                  <a:lnTo>
                    <a:pt x="557" y="162"/>
                  </a:lnTo>
                  <a:lnTo>
                    <a:pt x="545" y="157"/>
                  </a:lnTo>
                  <a:lnTo>
                    <a:pt x="534" y="152"/>
                  </a:lnTo>
                  <a:lnTo>
                    <a:pt x="521" y="148"/>
                  </a:lnTo>
                  <a:lnTo>
                    <a:pt x="508" y="142"/>
                  </a:lnTo>
                  <a:lnTo>
                    <a:pt x="480" y="131"/>
                  </a:lnTo>
                  <a:lnTo>
                    <a:pt x="455" y="122"/>
                  </a:lnTo>
                  <a:lnTo>
                    <a:pt x="428" y="113"/>
                  </a:lnTo>
                  <a:lnTo>
                    <a:pt x="404" y="105"/>
                  </a:lnTo>
                  <a:lnTo>
                    <a:pt x="379" y="97"/>
                  </a:lnTo>
                  <a:lnTo>
                    <a:pt x="357" y="89"/>
                  </a:lnTo>
                  <a:lnTo>
                    <a:pt x="334" y="80"/>
                  </a:lnTo>
                  <a:lnTo>
                    <a:pt x="313" y="72"/>
                  </a:lnTo>
                  <a:lnTo>
                    <a:pt x="292" y="66"/>
                  </a:lnTo>
                  <a:lnTo>
                    <a:pt x="273" y="60"/>
                  </a:lnTo>
                  <a:lnTo>
                    <a:pt x="253" y="55"/>
                  </a:lnTo>
                  <a:lnTo>
                    <a:pt x="235" y="50"/>
                  </a:lnTo>
                  <a:lnTo>
                    <a:pt x="219" y="46"/>
                  </a:lnTo>
                  <a:lnTo>
                    <a:pt x="203" y="42"/>
                  </a:lnTo>
                  <a:lnTo>
                    <a:pt x="188" y="40"/>
                  </a:lnTo>
                  <a:lnTo>
                    <a:pt x="174" y="39"/>
                  </a:lnTo>
                  <a:lnTo>
                    <a:pt x="167" y="39"/>
                  </a:lnTo>
                  <a:lnTo>
                    <a:pt x="160" y="39"/>
                  </a:lnTo>
                  <a:lnTo>
                    <a:pt x="154" y="39"/>
                  </a:lnTo>
                  <a:lnTo>
                    <a:pt x="147" y="39"/>
                  </a:lnTo>
                  <a:lnTo>
                    <a:pt x="136" y="40"/>
                  </a:lnTo>
                  <a:lnTo>
                    <a:pt x="125" y="41"/>
                  </a:lnTo>
                  <a:lnTo>
                    <a:pt x="116" y="43"/>
                  </a:lnTo>
                  <a:lnTo>
                    <a:pt x="108" y="44"/>
                  </a:lnTo>
                  <a:lnTo>
                    <a:pt x="100" y="47"/>
                  </a:lnTo>
                  <a:lnTo>
                    <a:pt x="93" y="50"/>
                  </a:lnTo>
                  <a:lnTo>
                    <a:pt x="86" y="53"/>
                  </a:lnTo>
                  <a:lnTo>
                    <a:pt x="80" y="55"/>
                  </a:lnTo>
                  <a:lnTo>
                    <a:pt x="74" y="57"/>
                  </a:lnTo>
                  <a:lnTo>
                    <a:pt x="68" y="58"/>
                  </a:lnTo>
                  <a:lnTo>
                    <a:pt x="64" y="60"/>
                  </a:lnTo>
                  <a:lnTo>
                    <a:pt x="59" y="61"/>
                  </a:lnTo>
                  <a:lnTo>
                    <a:pt x="54" y="61"/>
                  </a:lnTo>
                  <a:lnTo>
                    <a:pt x="50" y="62"/>
                  </a:lnTo>
                  <a:lnTo>
                    <a:pt x="50" y="62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22"/>
            <p:cNvSpPr/>
            <p:nvPr/>
          </p:nvSpPr>
          <p:spPr bwMode="auto">
            <a:xfrm>
              <a:off x="660548" y="1830909"/>
              <a:ext cx="144463" cy="169863"/>
            </a:xfrm>
            <a:custGeom>
              <a:avLst/>
              <a:gdLst>
                <a:gd name="T0" fmla="*/ 90 w 91"/>
                <a:gd name="T1" fmla="*/ 62 h 107"/>
                <a:gd name="T2" fmla="*/ 91 w 91"/>
                <a:gd name="T3" fmla="*/ 65 h 107"/>
                <a:gd name="T4" fmla="*/ 91 w 91"/>
                <a:gd name="T5" fmla="*/ 70 h 107"/>
                <a:gd name="T6" fmla="*/ 91 w 91"/>
                <a:gd name="T7" fmla="*/ 74 h 107"/>
                <a:gd name="T8" fmla="*/ 90 w 91"/>
                <a:gd name="T9" fmla="*/ 78 h 107"/>
                <a:gd name="T10" fmla="*/ 88 w 91"/>
                <a:gd name="T11" fmla="*/ 82 h 107"/>
                <a:gd name="T12" fmla="*/ 87 w 91"/>
                <a:gd name="T13" fmla="*/ 85 h 107"/>
                <a:gd name="T14" fmla="*/ 85 w 91"/>
                <a:gd name="T15" fmla="*/ 89 h 107"/>
                <a:gd name="T16" fmla="*/ 83 w 91"/>
                <a:gd name="T17" fmla="*/ 92 h 107"/>
                <a:gd name="T18" fmla="*/ 79 w 91"/>
                <a:gd name="T19" fmla="*/ 96 h 107"/>
                <a:gd name="T20" fmla="*/ 77 w 91"/>
                <a:gd name="T21" fmla="*/ 99 h 107"/>
                <a:gd name="T22" fmla="*/ 74 w 91"/>
                <a:gd name="T23" fmla="*/ 103 h 107"/>
                <a:gd name="T24" fmla="*/ 72 w 91"/>
                <a:gd name="T25" fmla="*/ 104 h 107"/>
                <a:gd name="T26" fmla="*/ 70 w 91"/>
                <a:gd name="T27" fmla="*/ 106 h 107"/>
                <a:gd name="T28" fmla="*/ 67 w 91"/>
                <a:gd name="T29" fmla="*/ 106 h 107"/>
                <a:gd name="T30" fmla="*/ 66 w 91"/>
                <a:gd name="T31" fmla="*/ 107 h 107"/>
                <a:gd name="T32" fmla="*/ 64 w 91"/>
                <a:gd name="T33" fmla="*/ 107 h 107"/>
                <a:gd name="T34" fmla="*/ 63 w 91"/>
                <a:gd name="T35" fmla="*/ 107 h 107"/>
                <a:gd name="T36" fmla="*/ 61 w 91"/>
                <a:gd name="T37" fmla="*/ 106 h 107"/>
                <a:gd name="T38" fmla="*/ 58 w 91"/>
                <a:gd name="T39" fmla="*/ 104 h 107"/>
                <a:gd name="T40" fmla="*/ 56 w 91"/>
                <a:gd name="T41" fmla="*/ 101 h 107"/>
                <a:gd name="T42" fmla="*/ 54 w 91"/>
                <a:gd name="T43" fmla="*/ 97 h 107"/>
                <a:gd name="T44" fmla="*/ 50 w 91"/>
                <a:gd name="T45" fmla="*/ 93 h 107"/>
                <a:gd name="T46" fmla="*/ 47 w 91"/>
                <a:gd name="T47" fmla="*/ 88 h 107"/>
                <a:gd name="T48" fmla="*/ 43 w 91"/>
                <a:gd name="T49" fmla="*/ 82 h 107"/>
                <a:gd name="T50" fmla="*/ 38 w 91"/>
                <a:gd name="T51" fmla="*/ 74 h 107"/>
                <a:gd name="T52" fmla="*/ 34 w 91"/>
                <a:gd name="T53" fmla="*/ 67 h 107"/>
                <a:gd name="T54" fmla="*/ 29 w 91"/>
                <a:gd name="T55" fmla="*/ 57 h 107"/>
                <a:gd name="T56" fmla="*/ 25 w 91"/>
                <a:gd name="T57" fmla="*/ 48 h 107"/>
                <a:gd name="T58" fmla="*/ 19 w 91"/>
                <a:gd name="T59" fmla="*/ 38 h 107"/>
                <a:gd name="T60" fmla="*/ 13 w 91"/>
                <a:gd name="T61" fmla="*/ 26 h 107"/>
                <a:gd name="T62" fmla="*/ 7 w 91"/>
                <a:gd name="T63" fmla="*/ 13 h 107"/>
                <a:gd name="T64" fmla="*/ 0 w 91"/>
                <a:gd name="T65" fmla="*/ 0 h 107"/>
                <a:gd name="T66" fmla="*/ 13 w 91"/>
                <a:gd name="T67" fmla="*/ 2 h 107"/>
                <a:gd name="T68" fmla="*/ 25 w 91"/>
                <a:gd name="T69" fmla="*/ 4 h 107"/>
                <a:gd name="T70" fmla="*/ 36 w 91"/>
                <a:gd name="T71" fmla="*/ 6 h 107"/>
                <a:gd name="T72" fmla="*/ 41 w 91"/>
                <a:gd name="T73" fmla="*/ 7 h 107"/>
                <a:gd name="T74" fmla="*/ 45 w 91"/>
                <a:gd name="T75" fmla="*/ 9 h 107"/>
                <a:gd name="T76" fmla="*/ 50 w 91"/>
                <a:gd name="T77" fmla="*/ 10 h 107"/>
                <a:gd name="T78" fmla="*/ 54 w 91"/>
                <a:gd name="T79" fmla="*/ 12 h 107"/>
                <a:gd name="T80" fmla="*/ 57 w 91"/>
                <a:gd name="T81" fmla="*/ 13 h 107"/>
                <a:gd name="T82" fmla="*/ 61 w 91"/>
                <a:gd name="T83" fmla="*/ 16 h 107"/>
                <a:gd name="T84" fmla="*/ 64 w 91"/>
                <a:gd name="T85" fmla="*/ 17 h 107"/>
                <a:gd name="T86" fmla="*/ 66 w 91"/>
                <a:gd name="T87" fmla="*/ 19 h 107"/>
                <a:gd name="T88" fmla="*/ 70 w 91"/>
                <a:gd name="T89" fmla="*/ 21 h 107"/>
                <a:gd name="T90" fmla="*/ 71 w 91"/>
                <a:gd name="T91" fmla="*/ 22 h 107"/>
                <a:gd name="T92" fmla="*/ 76 w 91"/>
                <a:gd name="T93" fmla="*/ 27 h 107"/>
                <a:gd name="T94" fmla="*/ 79 w 91"/>
                <a:gd name="T95" fmla="*/ 32 h 107"/>
                <a:gd name="T96" fmla="*/ 81 w 91"/>
                <a:gd name="T97" fmla="*/ 36 h 107"/>
                <a:gd name="T98" fmla="*/ 84 w 91"/>
                <a:gd name="T99" fmla="*/ 41 h 107"/>
                <a:gd name="T100" fmla="*/ 86 w 91"/>
                <a:gd name="T101" fmla="*/ 46 h 107"/>
                <a:gd name="T102" fmla="*/ 88 w 91"/>
                <a:gd name="T103" fmla="*/ 50 h 107"/>
                <a:gd name="T104" fmla="*/ 88 w 91"/>
                <a:gd name="T105" fmla="*/ 56 h 107"/>
                <a:gd name="T106" fmla="*/ 90 w 91"/>
                <a:gd name="T107" fmla="*/ 62 h 107"/>
                <a:gd name="T108" fmla="*/ 90 w 91"/>
                <a:gd name="T109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1" h="107">
                  <a:moveTo>
                    <a:pt x="90" y="62"/>
                  </a:moveTo>
                  <a:lnTo>
                    <a:pt x="91" y="65"/>
                  </a:lnTo>
                  <a:lnTo>
                    <a:pt x="91" y="70"/>
                  </a:lnTo>
                  <a:lnTo>
                    <a:pt x="91" y="74"/>
                  </a:lnTo>
                  <a:lnTo>
                    <a:pt x="90" y="78"/>
                  </a:lnTo>
                  <a:lnTo>
                    <a:pt x="88" y="82"/>
                  </a:lnTo>
                  <a:lnTo>
                    <a:pt x="87" y="85"/>
                  </a:lnTo>
                  <a:lnTo>
                    <a:pt x="85" y="89"/>
                  </a:lnTo>
                  <a:lnTo>
                    <a:pt x="83" y="92"/>
                  </a:lnTo>
                  <a:lnTo>
                    <a:pt x="79" y="96"/>
                  </a:lnTo>
                  <a:lnTo>
                    <a:pt x="77" y="99"/>
                  </a:lnTo>
                  <a:lnTo>
                    <a:pt x="74" y="103"/>
                  </a:lnTo>
                  <a:lnTo>
                    <a:pt x="72" y="104"/>
                  </a:lnTo>
                  <a:lnTo>
                    <a:pt x="70" y="106"/>
                  </a:lnTo>
                  <a:lnTo>
                    <a:pt x="67" y="106"/>
                  </a:lnTo>
                  <a:lnTo>
                    <a:pt x="66" y="107"/>
                  </a:lnTo>
                  <a:lnTo>
                    <a:pt x="64" y="107"/>
                  </a:lnTo>
                  <a:lnTo>
                    <a:pt x="63" y="107"/>
                  </a:lnTo>
                  <a:lnTo>
                    <a:pt x="61" y="106"/>
                  </a:lnTo>
                  <a:lnTo>
                    <a:pt x="58" y="104"/>
                  </a:lnTo>
                  <a:lnTo>
                    <a:pt x="56" y="101"/>
                  </a:lnTo>
                  <a:lnTo>
                    <a:pt x="54" y="97"/>
                  </a:lnTo>
                  <a:lnTo>
                    <a:pt x="50" y="93"/>
                  </a:lnTo>
                  <a:lnTo>
                    <a:pt x="47" y="88"/>
                  </a:lnTo>
                  <a:lnTo>
                    <a:pt x="43" y="82"/>
                  </a:lnTo>
                  <a:lnTo>
                    <a:pt x="38" y="74"/>
                  </a:lnTo>
                  <a:lnTo>
                    <a:pt x="34" y="67"/>
                  </a:lnTo>
                  <a:lnTo>
                    <a:pt x="29" y="57"/>
                  </a:lnTo>
                  <a:lnTo>
                    <a:pt x="25" y="48"/>
                  </a:lnTo>
                  <a:lnTo>
                    <a:pt x="19" y="38"/>
                  </a:lnTo>
                  <a:lnTo>
                    <a:pt x="13" y="26"/>
                  </a:lnTo>
                  <a:lnTo>
                    <a:pt x="7" y="13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5" y="4"/>
                  </a:lnTo>
                  <a:lnTo>
                    <a:pt x="36" y="6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57" y="13"/>
                  </a:lnTo>
                  <a:lnTo>
                    <a:pt x="61" y="16"/>
                  </a:lnTo>
                  <a:lnTo>
                    <a:pt x="64" y="17"/>
                  </a:lnTo>
                  <a:lnTo>
                    <a:pt x="66" y="19"/>
                  </a:lnTo>
                  <a:lnTo>
                    <a:pt x="70" y="21"/>
                  </a:lnTo>
                  <a:lnTo>
                    <a:pt x="71" y="22"/>
                  </a:lnTo>
                  <a:lnTo>
                    <a:pt x="76" y="27"/>
                  </a:lnTo>
                  <a:lnTo>
                    <a:pt x="79" y="32"/>
                  </a:lnTo>
                  <a:lnTo>
                    <a:pt x="81" y="36"/>
                  </a:lnTo>
                  <a:lnTo>
                    <a:pt x="84" y="41"/>
                  </a:lnTo>
                  <a:lnTo>
                    <a:pt x="86" y="46"/>
                  </a:lnTo>
                  <a:lnTo>
                    <a:pt x="88" y="50"/>
                  </a:lnTo>
                  <a:lnTo>
                    <a:pt x="88" y="56"/>
                  </a:lnTo>
                  <a:lnTo>
                    <a:pt x="90" y="62"/>
                  </a:lnTo>
                  <a:lnTo>
                    <a:pt x="90" y="62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23"/>
            <p:cNvSpPr/>
            <p:nvPr/>
          </p:nvSpPr>
          <p:spPr bwMode="auto">
            <a:xfrm>
              <a:off x="1027261" y="1688034"/>
              <a:ext cx="214313" cy="241300"/>
            </a:xfrm>
            <a:custGeom>
              <a:avLst/>
              <a:gdLst>
                <a:gd name="T0" fmla="*/ 113 w 135"/>
                <a:gd name="T1" fmla="*/ 16 h 152"/>
                <a:gd name="T2" fmla="*/ 123 w 135"/>
                <a:gd name="T3" fmla="*/ 22 h 152"/>
                <a:gd name="T4" fmla="*/ 131 w 135"/>
                <a:gd name="T5" fmla="*/ 29 h 152"/>
                <a:gd name="T6" fmla="*/ 135 w 135"/>
                <a:gd name="T7" fmla="*/ 36 h 152"/>
                <a:gd name="T8" fmla="*/ 135 w 135"/>
                <a:gd name="T9" fmla="*/ 43 h 152"/>
                <a:gd name="T10" fmla="*/ 134 w 135"/>
                <a:gd name="T11" fmla="*/ 47 h 152"/>
                <a:gd name="T12" fmla="*/ 129 w 135"/>
                <a:gd name="T13" fmla="*/ 53 h 152"/>
                <a:gd name="T14" fmla="*/ 123 w 135"/>
                <a:gd name="T15" fmla="*/ 60 h 152"/>
                <a:gd name="T16" fmla="*/ 115 w 135"/>
                <a:gd name="T17" fmla="*/ 68 h 152"/>
                <a:gd name="T18" fmla="*/ 105 w 135"/>
                <a:gd name="T19" fmla="*/ 76 h 152"/>
                <a:gd name="T20" fmla="*/ 93 w 135"/>
                <a:gd name="T21" fmla="*/ 87 h 152"/>
                <a:gd name="T22" fmla="*/ 79 w 135"/>
                <a:gd name="T23" fmla="*/ 99 h 152"/>
                <a:gd name="T24" fmla="*/ 63 w 135"/>
                <a:gd name="T25" fmla="*/ 111 h 152"/>
                <a:gd name="T26" fmla="*/ 48 w 135"/>
                <a:gd name="T27" fmla="*/ 123 h 152"/>
                <a:gd name="T28" fmla="*/ 35 w 135"/>
                <a:gd name="T29" fmla="*/ 132 h 152"/>
                <a:gd name="T30" fmla="*/ 25 w 135"/>
                <a:gd name="T31" fmla="*/ 140 h 152"/>
                <a:gd name="T32" fmla="*/ 16 w 135"/>
                <a:gd name="T33" fmla="*/ 145 h 152"/>
                <a:gd name="T34" fmla="*/ 9 w 135"/>
                <a:gd name="T35" fmla="*/ 150 h 152"/>
                <a:gd name="T36" fmla="*/ 5 w 135"/>
                <a:gd name="T37" fmla="*/ 152 h 152"/>
                <a:gd name="T38" fmla="*/ 1 w 135"/>
                <a:gd name="T39" fmla="*/ 152 h 152"/>
                <a:gd name="T40" fmla="*/ 0 w 135"/>
                <a:gd name="T41" fmla="*/ 151 h 152"/>
                <a:gd name="T42" fmla="*/ 0 w 135"/>
                <a:gd name="T43" fmla="*/ 147 h 152"/>
                <a:gd name="T44" fmla="*/ 1 w 135"/>
                <a:gd name="T45" fmla="*/ 143 h 152"/>
                <a:gd name="T46" fmla="*/ 5 w 135"/>
                <a:gd name="T47" fmla="*/ 136 h 152"/>
                <a:gd name="T48" fmla="*/ 8 w 135"/>
                <a:gd name="T49" fmla="*/ 129 h 152"/>
                <a:gd name="T50" fmla="*/ 14 w 135"/>
                <a:gd name="T51" fmla="*/ 119 h 152"/>
                <a:gd name="T52" fmla="*/ 22 w 135"/>
                <a:gd name="T53" fmla="*/ 108 h 152"/>
                <a:gd name="T54" fmla="*/ 30 w 135"/>
                <a:gd name="T55" fmla="*/ 96 h 152"/>
                <a:gd name="T56" fmla="*/ 41 w 135"/>
                <a:gd name="T57" fmla="*/ 83 h 152"/>
                <a:gd name="T58" fmla="*/ 48 w 135"/>
                <a:gd name="T59" fmla="*/ 72 h 152"/>
                <a:gd name="T60" fmla="*/ 55 w 135"/>
                <a:gd name="T61" fmla="*/ 61 h 152"/>
                <a:gd name="T62" fmla="*/ 59 w 135"/>
                <a:gd name="T63" fmla="*/ 51 h 152"/>
                <a:gd name="T64" fmla="*/ 64 w 135"/>
                <a:gd name="T65" fmla="*/ 43 h 152"/>
                <a:gd name="T66" fmla="*/ 66 w 135"/>
                <a:gd name="T67" fmla="*/ 35 h 152"/>
                <a:gd name="T68" fmla="*/ 66 w 135"/>
                <a:gd name="T69" fmla="*/ 29 h 152"/>
                <a:gd name="T70" fmla="*/ 65 w 135"/>
                <a:gd name="T71" fmla="*/ 23 h 152"/>
                <a:gd name="T72" fmla="*/ 62 w 135"/>
                <a:gd name="T73" fmla="*/ 17 h 152"/>
                <a:gd name="T74" fmla="*/ 59 w 135"/>
                <a:gd name="T75" fmla="*/ 10 h 152"/>
                <a:gd name="T76" fmla="*/ 61 w 135"/>
                <a:gd name="T77" fmla="*/ 7 h 152"/>
                <a:gd name="T78" fmla="*/ 64 w 135"/>
                <a:gd name="T79" fmla="*/ 3 h 152"/>
                <a:gd name="T80" fmla="*/ 71 w 135"/>
                <a:gd name="T81" fmla="*/ 1 h 152"/>
                <a:gd name="T82" fmla="*/ 79 w 135"/>
                <a:gd name="T83" fmla="*/ 1 h 152"/>
                <a:gd name="T84" fmla="*/ 88 w 135"/>
                <a:gd name="T85" fmla="*/ 3 h 152"/>
                <a:gd name="T86" fmla="*/ 100 w 135"/>
                <a:gd name="T87" fmla="*/ 9 h 152"/>
                <a:gd name="T88" fmla="*/ 107 w 135"/>
                <a:gd name="T89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5" h="152">
                  <a:moveTo>
                    <a:pt x="107" y="14"/>
                  </a:moveTo>
                  <a:lnTo>
                    <a:pt x="113" y="16"/>
                  </a:lnTo>
                  <a:lnTo>
                    <a:pt x="119" y="20"/>
                  </a:lnTo>
                  <a:lnTo>
                    <a:pt x="123" y="22"/>
                  </a:lnTo>
                  <a:lnTo>
                    <a:pt x="128" y="25"/>
                  </a:lnTo>
                  <a:lnTo>
                    <a:pt x="131" y="29"/>
                  </a:lnTo>
                  <a:lnTo>
                    <a:pt x="134" y="32"/>
                  </a:lnTo>
                  <a:lnTo>
                    <a:pt x="135" y="36"/>
                  </a:lnTo>
                  <a:lnTo>
                    <a:pt x="135" y="41"/>
                  </a:lnTo>
                  <a:lnTo>
                    <a:pt x="135" y="43"/>
                  </a:lnTo>
                  <a:lnTo>
                    <a:pt x="135" y="45"/>
                  </a:lnTo>
                  <a:lnTo>
                    <a:pt x="134" y="47"/>
                  </a:lnTo>
                  <a:lnTo>
                    <a:pt x="131" y="50"/>
                  </a:lnTo>
                  <a:lnTo>
                    <a:pt x="129" y="53"/>
                  </a:lnTo>
                  <a:lnTo>
                    <a:pt x="127" y="57"/>
                  </a:lnTo>
                  <a:lnTo>
                    <a:pt x="123" y="60"/>
                  </a:lnTo>
                  <a:lnTo>
                    <a:pt x="120" y="64"/>
                  </a:lnTo>
                  <a:lnTo>
                    <a:pt x="115" y="68"/>
                  </a:lnTo>
                  <a:lnTo>
                    <a:pt x="111" y="72"/>
                  </a:lnTo>
                  <a:lnTo>
                    <a:pt x="105" y="76"/>
                  </a:lnTo>
                  <a:lnTo>
                    <a:pt x="99" y="82"/>
                  </a:lnTo>
                  <a:lnTo>
                    <a:pt x="93" y="87"/>
                  </a:lnTo>
                  <a:lnTo>
                    <a:pt x="86" y="93"/>
                  </a:lnTo>
                  <a:lnTo>
                    <a:pt x="79" y="99"/>
                  </a:lnTo>
                  <a:lnTo>
                    <a:pt x="71" y="106"/>
                  </a:lnTo>
                  <a:lnTo>
                    <a:pt x="63" y="111"/>
                  </a:lnTo>
                  <a:lnTo>
                    <a:pt x="56" y="117"/>
                  </a:lnTo>
                  <a:lnTo>
                    <a:pt x="48" y="123"/>
                  </a:lnTo>
                  <a:lnTo>
                    <a:pt x="42" y="128"/>
                  </a:lnTo>
                  <a:lnTo>
                    <a:pt x="35" y="132"/>
                  </a:lnTo>
                  <a:lnTo>
                    <a:pt x="29" y="137"/>
                  </a:lnTo>
                  <a:lnTo>
                    <a:pt x="25" y="140"/>
                  </a:lnTo>
                  <a:lnTo>
                    <a:pt x="20" y="143"/>
                  </a:lnTo>
                  <a:lnTo>
                    <a:pt x="16" y="145"/>
                  </a:lnTo>
                  <a:lnTo>
                    <a:pt x="12" y="147"/>
                  </a:lnTo>
                  <a:lnTo>
                    <a:pt x="9" y="150"/>
                  </a:lnTo>
                  <a:lnTo>
                    <a:pt x="6" y="151"/>
                  </a:lnTo>
                  <a:lnTo>
                    <a:pt x="5" y="152"/>
                  </a:lnTo>
                  <a:lnTo>
                    <a:pt x="3" y="152"/>
                  </a:lnTo>
                  <a:lnTo>
                    <a:pt x="1" y="152"/>
                  </a:lnTo>
                  <a:lnTo>
                    <a:pt x="0" y="152"/>
                  </a:lnTo>
                  <a:lnTo>
                    <a:pt x="0" y="151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3"/>
                  </a:lnTo>
                  <a:lnTo>
                    <a:pt x="3" y="139"/>
                  </a:lnTo>
                  <a:lnTo>
                    <a:pt x="5" y="136"/>
                  </a:lnTo>
                  <a:lnTo>
                    <a:pt x="6" y="132"/>
                  </a:lnTo>
                  <a:lnTo>
                    <a:pt x="8" y="129"/>
                  </a:lnTo>
                  <a:lnTo>
                    <a:pt x="12" y="124"/>
                  </a:lnTo>
                  <a:lnTo>
                    <a:pt x="14" y="119"/>
                  </a:lnTo>
                  <a:lnTo>
                    <a:pt x="18" y="114"/>
                  </a:lnTo>
                  <a:lnTo>
                    <a:pt x="22" y="108"/>
                  </a:lnTo>
                  <a:lnTo>
                    <a:pt x="26" y="102"/>
                  </a:lnTo>
                  <a:lnTo>
                    <a:pt x="30" y="96"/>
                  </a:lnTo>
                  <a:lnTo>
                    <a:pt x="36" y="90"/>
                  </a:lnTo>
                  <a:lnTo>
                    <a:pt x="41" y="83"/>
                  </a:lnTo>
                  <a:lnTo>
                    <a:pt x="44" y="78"/>
                  </a:lnTo>
                  <a:lnTo>
                    <a:pt x="48" y="72"/>
                  </a:lnTo>
                  <a:lnTo>
                    <a:pt x="51" y="66"/>
                  </a:lnTo>
                  <a:lnTo>
                    <a:pt x="55" y="61"/>
                  </a:lnTo>
                  <a:lnTo>
                    <a:pt x="57" y="56"/>
                  </a:lnTo>
                  <a:lnTo>
                    <a:pt x="59" y="51"/>
                  </a:lnTo>
                  <a:lnTo>
                    <a:pt x="62" y="46"/>
                  </a:lnTo>
                  <a:lnTo>
                    <a:pt x="64" y="43"/>
                  </a:lnTo>
                  <a:lnTo>
                    <a:pt x="65" y="38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66" y="29"/>
                  </a:lnTo>
                  <a:lnTo>
                    <a:pt x="66" y="25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2" y="17"/>
                  </a:lnTo>
                  <a:lnTo>
                    <a:pt x="61" y="14"/>
                  </a:lnTo>
                  <a:lnTo>
                    <a:pt x="59" y="10"/>
                  </a:lnTo>
                  <a:lnTo>
                    <a:pt x="59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4" y="3"/>
                  </a:lnTo>
                  <a:lnTo>
                    <a:pt x="68" y="2"/>
                  </a:lnTo>
                  <a:lnTo>
                    <a:pt x="71" y="1"/>
                  </a:lnTo>
                  <a:lnTo>
                    <a:pt x="75" y="0"/>
                  </a:lnTo>
                  <a:lnTo>
                    <a:pt x="79" y="1"/>
                  </a:lnTo>
                  <a:lnTo>
                    <a:pt x="84" y="2"/>
                  </a:lnTo>
                  <a:lnTo>
                    <a:pt x="88" y="3"/>
                  </a:lnTo>
                  <a:lnTo>
                    <a:pt x="94" y="6"/>
                  </a:lnTo>
                  <a:lnTo>
                    <a:pt x="100" y="9"/>
                  </a:lnTo>
                  <a:lnTo>
                    <a:pt x="107" y="14"/>
                  </a:lnTo>
                  <a:lnTo>
                    <a:pt x="107" y="14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24"/>
            <p:cNvSpPr/>
            <p:nvPr/>
          </p:nvSpPr>
          <p:spPr bwMode="auto">
            <a:xfrm>
              <a:off x="989161" y="2242071"/>
              <a:ext cx="250825" cy="215900"/>
            </a:xfrm>
            <a:custGeom>
              <a:avLst/>
              <a:gdLst>
                <a:gd name="T0" fmla="*/ 40 w 158"/>
                <a:gd name="T1" fmla="*/ 4 h 136"/>
                <a:gd name="T2" fmla="*/ 60 w 158"/>
                <a:gd name="T3" fmla="*/ 10 h 136"/>
                <a:gd name="T4" fmla="*/ 79 w 158"/>
                <a:gd name="T5" fmla="*/ 18 h 136"/>
                <a:gd name="T6" fmla="*/ 100 w 158"/>
                <a:gd name="T7" fmla="*/ 29 h 136"/>
                <a:gd name="T8" fmla="*/ 115 w 158"/>
                <a:gd name="T9" fmla="*/ 40 h 136"/>
                <a:gd name="T10" fmla="*/ 124 w 158"/>
                <a:gd name="T11" fmla="*/ 48 h 136"/>
                <a:gd name="T12" fmla="*/ 132 w 158"/>
                <a:gd name="T13" fmla="*/ 56 h 136"/>
                <a:gd name="T14" fmla="*/ 139 w 158"/>
                <a:gd name="T15" fmla="*/ 63 h 136"/>
                <a:gd name="T16" fmla="*/ 147 w 158"/>
                <a:gd name="T17" fmla="*/ 76 h 136"/>
                <a:gd name="T18" fmla="*/ 154 w 158"/>
                <a:gd name="T19" fmla="*/ 93 h 136"/>
                <a:gd name="T20" fmla="*/ 157 w 158"/>
                <a:gd name="T21" fmla="*/ 109 h 136"/>
                <a:gd name="T22" fmla="*/ 158 w 158"/>
                <a:gd name="T23" fmla="*/ 122 h 136"/>
                <a:gd name="T24" fmla="*/ 155 w 158"/>
                <a:gd name="T25" fmla="*/ 132 h 136"/>
                <a:gd name="T26" fmla="*/ 153 w 158"/>
                <a:gd name="T27" fmla="*/ 136 h 136"/>
                <a:gd name="T28" fmla="*/ 151 w 158"/>
                <a:gd name="T29" fmla="*/ 136 h 136"/>
                <a:gd name="T30" fmla="*/ 146 w 158"/>
                <a:gd name="T31" fmla="*/ 134 h 136"/>
                <a:gd name="T32" fmla="*/ 139 w 158"/>
                <a:gd name="T33" fmla="*/ 130 h 136"/>
                <a:gd name="T34" fmla="*/ 131 w 158"/>
                <a:gd name="T35" fmla="*/ 125 h 136"/>
                <a:gd name="T36" fmla="*/ 121 w 158"/>
                <a:gd name="T37" fmla="*/ 118 h 136"/>
                <a:gd name="T38" fmla="*/ 109 w 158"/>
                <a:gd name="T39" fmla="*/ 108 h 136"/>
                <a:gd name="T40" fmla="*/ 95 w 158"/>
                <a:gd name="T41" fmla="*/ 97 h 136"/>
                <a:gd name="T42" fmla="*/ 79 w 158"/>
                <a:gd name="T43" fmla="*/ 83 h 136"/>
                <a:gd name="T44" fmla="*/ 63 w 158"/>
                <a:gd name="T45" fmla="*/ 66 h 136"/>
                <a:gd name="T46" fmla="*/ 47 w 158"/>
                <a:gd name="T47" fmla="*/ 53 h 136"/>
                <a:gd name="T48" fmla="*/ 33 w 158"/>
                <a:gd name="T49" fmla="*/ 41 h 136"/>
                <a:gd name="T50" fmla="*/ 23 w 158"/>
                <a:gd name="T51" fmla="*/ 31 h 136"/>
                <a:gd name="T52" fmla="*/ 14 w 158"/>
                <a:gd name="T53" fmla="*/ 21 h 136"/>
                <a:gd name="T54" fmla="*/ 7 w 158"/>
                <a:gd name="T55" fmla="*/ 14 h 136"/>
                <a:gd name="T56" fmla="*/ 2 w 158"/>
                <a:gd name="T57" fmla="*/ 10 h 136"/>
                <a:gd name="T58" fmla="*/ 0 w 158"/>
                <a:gd name="T59" fmla="*/ 6 h 136"/>
                <a:gd name="T60" fmla="*/ 0 w 158"/>
                <a:gd name="T61" fmla="*/ 4 h 136"/>
                <a:gd name="T62" fmla="*/ 4 w 158"/>
                <a:gd name="T63" fmla="*/ 1 h 136"/>
                <a:gd name="T64" fmla="*/ 11 w 158"/>
                <a:gd name="T65" fmla="*/ 0 h 136"/>
                <a:gd name="T66" fmla="*/ 24 w 158"/>
                <a:gd name="T67" fmla="*/ 0 h 136"/>
                <a:gd name="T68" fmla="*/ 31 w 158"/>
                <a:gd name="T69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" h="136">
                  <a:moveTo>
                    <a:pt x="31" y="1"/>
                  </a:moveTo>
                  <a:lnTo>
                    <a:pt x="40" y="4"/>
                  </a:lnTo>
                  <a:lnTo>
                    <a:pt x="50" y="6"/>
                  </a:lnTo>
                  <a:lnTo>
                    <a:pt x="60" y="10"/>
                  </a:lnTo>
                  <a:lnTo>
                    <a:pt x="69" y="13"/>
                  </a:lnTo>
                  <a:lnTo>
                    <a:pt x="79" y="18"/>
                  </a:lnTo>
                  <a:lnTo>
                    <a:pt x="89" y="24"/>
                  </a:lnTo>
                  <a:lnTo>
                    <a:pt x="100" y="29"/>
                  </a:lnTo>
                  <a:lnTo>
                    <a:pt x="110" y="36"/>
                  </a:lnTo>
                  <a:lnTo>
                    <a:pt x="115" y="40"/>
                  </a:lnTo>
                  <a:lnTo>
                    <a:pt x="119" y="44"/>
                  </a:lnTo>
                  <a:lnTo>
                    <a:pt x="124" y="48"/>
                  </a:lnTo>
                  <a:lnTo>
                    <a:pt x="129" y="51"/>
                  </a:lnTo>
                  <a:lnTo>
                    <a:pt x="132" y="56"/>
                  </a:lnTo>
                  <a:lnTo>
                    <a:pt x="136" y="60"/>
                  </a:lnTo>
                  <a:lnTo>
                    <a:pt x="139" y="63"/>
                  </a:lnTo>
                  <a:lnTo>
                    <a:pt x="143" y="68"/>
                  </a:lnTo>
                  <a:lnTo>
                    <a:pt x="147" y="76"/>
                  </a:lnTo>
                  <a:lnTo>
                    <a:pt x="151" y="84"/>
                  </a:lnTo>
                  <a:lnTo>
                    <a:pt x="154" y="93"/>
                  </a:lnTo>
                  <a:lnTo>
                    <a:pt x="155" y="101"/>
                  </a:lnTo>
                  <a:lnTo>
                    <a:pt x="157" y="109"/>
                  </a:lnTo>
                  <a:lnTo>
                    <a:pt x="158" y="116"/>
                  </a:lnTo>
                  <a:lnTo>
                    <a:pt x="158" y="122"/>
                  </a:lnTo>
                  <a:lnTo>
                    <a:pt x="157" y="128"/>
                  </a:lnTo>
                  <a:lnTo>
                    <a:pt x="155" y="132"/>
                  </a:lnTo>
                  <a:lnTo>
                    <a:pt x="154" y="134"/>
                  </a:lnTo>
                  <a:lnTo>
                    <a:pt x="153" y="136"/>
                  </a:lnTo>
                  <a:lnTo>
                    <a:pt x="152" y="136"/>
                  </a:lnTo>
                  <a:lnTo>
                    <a:pt x="151" y="136"/>
                  </a:lnTo>
                  <a:lnTo>
                    <a:pt x="148" y="135"/>
                  </a:lnTo>
                  <a:lnTo>
                    <a:pt x="146" y="134"/>
                  </a:lnTo>
                  <a:lnTo>
                    <a:pt x="143" y="133"/>
                  </a:lnTo>
                  <a:lnTo>
                    <a:pt x="139" y="130"/>
                  </a:lnTo>
                  <a:lnTo>
                    <a:pt x="136" y="128"/>
                  </a:lnTo>
                  <a:lnTo>
                    <a:pt x="131" y="125"/>
                  </a:lnTo>
                  <a:lnTo>
                    <a:pt x="126" y="121"/>
                  </a:lnTo>
                  <a:lnTo>
                    <a:pt x="121" y="118"/>
                  </a:lnTo>
                  <a:lnTo>
                    <a:pt x="115" y="113"/>
                  </a:lnTo>
                  <a:lnTo>
                    <a:pt x="109" y="108"/>
                  </a:lnTo>
                  <a:lnTo>
                    <a:pt x="102" y="102"/>
                  </a:lnTo>
                  <a:lnTo>
                    <a:pt x="95" y="97"/>
                  </a:lnTo>
                  <a:lnTo>
                    <a:pt x="87" y="90"/>
                  </a:lnTo>
                  <a:lnTo>
                    <a:pt x="79" y="83"/>
                  </a:lnTo>
                  <a:lnTo>
                    <a:pt x="71" y="75"/>
                  </a:lnTo>
                  <a:lnTo>
                    <a:pt x="63" y="66"/>
                  </a:lnTo>
                  <a:lnTo>
                    <a:pt x="54" y="60"/>
                  </a:lnTo>
                  <a:lnTo>
                    <a:pt x="47" y="53"/>
                  </a:lnTo>
                  <a:lnTo>
                    <a:pt x="40" y="47"/>
                  </a:lnTo>
                  <a:lnTo>
                    <a:pt x="33" y="41"/>
                  </a:lnTo>
                  <a:lnTo>
                    <a:pt x="28" y="35"/>
                  </a:lnTo>
                  <a:lnTo>
                    <a:pt x="23" y="31"/>
                  </a:lnTo>
                  <a:lnTo>
                    <a:pt x="18" y="26"/>
                  </a:lnTo>
                  <a:lnTo>
                    <a:pt x="14" y="21"/>
                  </a:lnTo>
                  <a:lnTo>
                    <a:pt x="10" y="18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1" y="1"/>
                  </a:lnTo>
                  <a:lnTo>
                    <a:pt x="31" y="1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5"/>
            <p:cNvSpPr/>
            <p:nvPr/>
          </p:nvSpPr>
          <p:spPr bwMode="auto">
            <a:xfrm>
              <a:off x="851048" y="1545159"/>
              <a:ext cx="133350" cy="1108075"/>
            </a:xfrm>
            <a:custGeom>
              <a:avLst/>
              <a:gdLst>
                <a:gd name="T0" fmla="*/ 74 w 84"/>
                <a:gd name="T1" fmla="*/ 62 h 698"/>
                <a:gd name="T2" fmla="*/ 71 w 84"/>
                <a:gd name="T3" fmla="*/ 88 h 698"/>
                <a:gd name="T4" fmla="*/ 68 w 84"/>
                <a:gd name="T5" fmla="*/ 131 h 698"/>
                <a:gd name="T6" fmla="*/ 66 w 84"/>
                <a:gd name="T7" fmla="*/ 190 h 698"/>
                <a:gd name="T8" fmla="*/ 62 w 84"/>
                <a:gd name="T9" fmla="*/ 314 h 698"/>
                <a:gd name="T10" fmla="*/ 61 w 84"/>
                <a:gd name="T11" fmla="*/ 453 h 698"/>
                <a:gd name="T12" fmla="*/ 61 w 84"/>
                <a:gd name="T13" fmla="*/ 533 h 698"/>
                <a:gd name="T14" fmla="*/ 60 w 84"/>
                <a:gd name="T15" fmla="*/ 586 h 698"/>
                <a:gd name="T16" fmla="*/ 58 w 84"/>
                <a:gd name="T17" fmla="*/ 625 h 698"/>
                <a:gd name="T18" fmla="*/ 55 w 84"/>
                <a:gd name="T19" fmla="*/ 654 h 698"/>
                <a:gd name="T20" fmla="*/ 51 w 84"/>
                <a:gd name="T21" fmla="*/ 673 h 698"/>
                <a:gd name="T22" fmla="*/ 45 w 84"/>
                <a:gd name="T23" fmla="*/ 687 h 698"/>
                <a:gd name="T24" fmla="*/ 42 w 84"/>
                <a:gd name="T25" fmla="*/ 695 h 698"/>
                <a:gd name="T26" fmla="*/ 37 w 84"/>
                <a:gd name="T27" fmla="*/ 698 h 698"/>
                <a:gd name="T28" fmla="*/ 33 w 84"/>
                <a:gd name="T29" fmla="*/ 697 h 698"/>
                <a:gd name="T30" fmla="*/ 30 w 84"/>
                <a:gd name="T31" fmla="*/ 690 h 698"/>
                <a:gd name="T32" fmla="*/ 25 w 84"/>
                <a:gd name="T33" fmla="*/ 676 h 698"/>
                <a:gd name="T34" fmla="*/ 23 w 84"/>
                <a:gd name="T35" fmla="*/ 655 h 698"/>
                <a:gd name="T36" fmla="*/ 15 w 84"/>
                <a:gd name="T37" fmla="*/ 622 h 698"/>
                <a:gd name="T38" fmla="*/ 13 w 84"/>
                <a:gd name="T39" fmla="*/ 611 h 698"/>
                <a:gd name="T40" fmla="*/ 11 w 84"/>
                <a:gd name="T41" fmla="*/ 605 h 698"/>
                <a:gd name="T42" fmla="*/ 13 w 84"/>
                <a:gd name="T43" fmla="*/ 600 h 698"/>
                <a:gd name="T44" fmla="*/ 15 w 84"/>
                <a:gd name="T45" fmla="*/ 586 h 698"/>
                <a:gd name="T46" fmla="*/ 18 w 84"/>
                <a:gd name="T47" fmla="*/ 564 h 698"/>
                <a:gd name="T48" fmla="*/ 23 w 84"/>
                <a:gd name="T49" fmla="*/ 533 h 698"/>
                <a:gd name="T50" fmla="*/ 25 w 84"/>
                <a:gd name="T51" fmla="*/ 515 h 698"/>
                <a:gd name="T52" fmla="*/ 26 w 84"/>
                <a:gd name="T53" fmla="*/ 492 h 698"/>
                <a:gd name="T54" fmla="*/ 29 w 84"/>
                <a:gd name="T55" fmla="*/ 463 h 698"/>
                <a:gd name="T56" fmla="*/ 30 w 84"/>
                <a:gd name="T57" fmla="*/ 430 h 698"/>
                <a:gd name="T58" fmla="*/ 31 w 84"/>
                <a:gd name="T59" fmla="*/ 392 h 698"/>
                <a:gd name="T60" fmla="*/ 31 w 84"/>
                <a:gd name="T61" fmla="*/ 349 h 698"/>
                <a:gd name="T62" fmla="*/ 31 w 84"/>
                <a:gd name="T63" fmla="*/ 301 h 698"/>
                <a:gd name="T64" fmla="*/ 30 w 84"/>
                <a:gd name="T65" fmla="*/ 249 h 698"/>
                <a:gd name="T66" fmla="*/ 29 w 84"/>
                <a:gd name="T67" fmla="*/ 198 h 698"/>
                <a:gd name="T68" fmla="*/ 26 w 84"/>
                <a:gd name="T69" fmla="*/ 153 h 698"/>
                <a:gd name="T70" fmla="*/ 25 w 84"/>
                <a:gd name="T71" fmla="*/ 114 h 698"/>
                <a:gd name="T72" fmla="*/ 23 w 84"/>
                <a:gd name="T73" fmla="*/ 83 h 698"/>
                <a:gd name="T74" fmla="*/ 21 w 84"/>
                <a:gd name="T75" fmla="*/ 57 h 698"/>
                <a:gd name="T76" fmla="*/ 18 w 84"/>
                <a:gd name="T77" fmla="*/ 39 h 698"/>
                <a:gd name="T78" fmla="*/ 16 w 84"/>
                <a:gd name="T79" fmla="*/ 27 h 698"/>
                <a:gd name="T80" fmla="*/ 11 w 84"/>
                <a:gd name="T81" fmla="*/ 23 h 698"/>
                <a:gd name="T82" fmla="*/ 1 w 84"/>
                <a:gd name="T83" fmla="*/ 14 h 698"/>
                <a:gd name="T84" fmla="*/ 1 w 84"/>
                <a:gd name="T85" fmla="*/ 4 h 698"/>
                <a:gd name="T86" fmla="*/ 15 w 84"/>
                <a:gd name="T87" fmla="*/ 0 h 698"/>
                <a:gd name="T88" fmla="*/ 44 w 84"/>
                <a:gd name="T89" fmla="*/ 4 h 698"/>
                <a:gd name="T90" fmla="*/ 60 w 84"/>
                <a:gd name="T91" fmla="*/ 10 h 698"/>
                <a:gd name="T92" fmla="*/ 79 w 84"/>
                <a:gd name="T93" fmla="*/ 21 h 698"/>
                <a:gd name="T94" fmla="*/ 84 w 84"/>
                <a:gd name="T95" fmla="*/ 32 h 698"/>
                <a:gd name="T96" fmla="*/ 80 w 84"/>
                <a:gd name="T97" fmla="*/ 4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698">
                  <a:moveTo>
                    <a:pt x="76" y="54"/>
                  </a:moveTo>
                  <a:lnTo>
                    <a:pt x="75" y="55"/>
                  </a:lnTo>
                  <a:lnTo>
                    <a:pt x="74" y="59"/>
                  </a:lnTo>
                  <a:lnTo>
                    <a:pt x="74" y="62"/>
                  </a:lnTo>
                  <a:lnTo>
                    <a:pt x="73" y="67"/>
                  </a:lnTo>
                  <a:lnTo>
                    <a:pt x="73" y="74"/>
                  </a:lnTo>
                  <a:lnTo>
                    <a:pt x="72" y="81"/>
                  </a:lnTo>
                  <a:lnTo>
                    <a:pt x="71" y="88"/>
                  </a:lnTo>
                  <a:lnTo>
                    <a:pt x="71" y="97"/>
                  </a:lnTo>
                  <a:lnTo>
                    <a:pt x="69" y="107"/>
                  </a:lnTo>
                  <a:lnTo>
                    <a:pt x="69" y="118"/>
                  </a:lnTo>
                  <a:lnTo>
                    <a:pt x="68" y="131"/>
                  </a:lnTo>
                  <a:lnTo>
                    <a:pt x="68" y="143"/>
                  </a:lnTo>
                  <a:lnTo>
                    <a:pt x="67" y="157"/>
                  </a:lnTo>
                  <a:lnTo>
                    <a:pt x="66" y="173"/>
                  </a:lnTo>
                  <a:lnTo>
                    <a:pt x="66" y="190"/>
                  </a:lnTo>
                  <a:lnTo>
                    <a:pt x="65" y="207"/>
                  </a:lnTo>
                  <a:lnTo>
                    <a:pt x="64" y="243"/>
                  </a:lnTo>
                  <a:lnTo>
                    <a:pt x="64" y="279"/>
                  </a:lnTo>
                  <a:lnTo>
                    <a:pt x="62" y="314"/>
                  </a:lnTo>
                  <a:lnTo>
                    <a:pt x="62" y="350"/>
                  </a:lnTo>
                  <a:lnTo>
                    <a:pt x="61" y="385"/>
                  </a:lnTo>
                  <a:lnTo>
                    <a:pt x="61" y="420"/>
                  </a:lnTo>
                  <a:lnTo>
                    <a:pt x="61" y="453"/>
                  </a:lnTo>
                  <a:lnTo>
                    <a:pt x="61" y="487"/>
                  </a:lnTo>
                  <a:lnTo>
                    <a:pt x="61" y="503"/>
                  </a:lnTo>
                  <a:lnTo>
                    <a:pt x="61" y="518"/>
                  </a:lnTo>
                  <a:lnTo>
                    <a:pt x="61" y="533"/>
                  </a:lnTo>
                  <a:lnTo>
                    <a:pt x="61" y="547"/>
                  </a:lnTo>
                  <a:lnTo>
                    <a:pt x="60" y="560"/>
                  </a:lnTo>
                  <a:lnTo>
                    <a:pt x="60" y="573"/>
                  </a:lnTo>
                  <a:lnTo>
                    <a:pt x="60" y="586"/>
                  </a:lnTo>
                  <a:lnTo>
                    <a:pt x="59" y="596"/>
                  </a:lnTo>
                  <a:lnTo>
                    <a:pt x="59" y="606"/>
                  </a:lnTo>
                  <a:lnTo>
                    <a:pt x="58" y="616"/>
                  </a:lnTo>
                  <a:lnTo>
                    <a:pt x="58" y="625"/>
                  </a:lnTo>
                  <a:lnTo>
                    <a:pt x="57" y="633"/>
                  </a:lnTo>
                  <a:lnTo>
                    <a:pt x="57" y="641"/>
                  </a:lnTo>
                  <a:lnTo>
                    <a:pt x="55" y="648"/>
                  </a:lnTo>
                  <a:lnTo>
                    <a:pt x="55" y="654"/>
                  </a:lnTo>
                  <a:lnTo>
                    <a:pt x="54" y="660"/>
                  </a:lnTo>
                  <a:lnTo>
                    <a:pt x="53" y="665"/>
                  </a:lnTo>
                  <a:lnTo>
                    <a:pt x="52" y="669"/>
                  </a:lnTo>
                  <a:lnTo>
                    <a:pt x="51" y="673"/>
                  </a:lnTo>
                  <a:lnTo>
                    <a:pt x="50" y="677"/>
                  </a:lnTo>
                  <a:lnTo>
                    <a:pt x="49" y="681"/>
                  </a:lnTo>
                  <a:lnTo>
                    <a:pt x="46" y="683"/>
                  </a:lnTo>
                  <a:lnTo>
                    <a:pt x="45" y="687"/>
                  </a:lnTo>
                  <a:lnTo>
                    <a:pt x="44" y="689"/>
                  </a:lnTo>
                  <a:lnTo>
                    <a:pt x="43" y="691"/>
                  </a:lnTo>
                  <a:lnTo>
                    <a:pt x="42" y="692"/>
                  </a:lnTo>
                  <a:lnTo>
                    <a:pt x="42" y="695"/>
                  </a:lnTo>
                  <a:lnTo>
                    <a:pt x="40" y="696"/>
                  </a:lnTo>
                  <a:lnTo>
                    <a:pt x="39" y="697"/>
                  </a:lnTo>
                  <a:lnTo>
                    <a:pt x="38" y="697"/>
                  </a:lnTo>
                  <a:lnTo>
                    <a:pt x="37" y="698"/>
                  </a:lnTo>
                  <a:lnTo>
                    <a:pt x="36" y="698"/>
                  </a:lnTo>
                  <a:lnTo>
                    <a:pt x="36" y="698"/>
                  </a:lnTo>
                  <a:lnTo>
                    <a:pt x="35" y="698"/>
                  </a:lnTo>
                  <a:lnTo>
                    <a:pt x="33" y="697"/>
                  </a:lnTo>
                  <a:lnTo>
                    <a:pt x="32" y="696"/>
                  </a:lnTo>
                  <a:lnTo>
                    <a:pt x="31" y="695"/>
                  </a:lnTo>
                  <a:lnTo>
                    <a:pt x="31" y="692"/>
                  </a:lnTo>
                  <a:lnTo>
                    <a:pt x="30" y="690"/>
                  </a:lnTo>
                  <a:lnTo>
                    <a:pt x="29" y="687"/>
                  </a:lnTo>
                  <a:lnTo>
                    <a:pt x="28" y="683"/>
                  </a:lnTo>
                  <a:lnTo>
                    <a:pt x="26" y="680"/>
                  </a:lnTo>
                  <a:lnTo>
                    <a:pt x="25" y="676"/>
                  </a:lnTo>
                  <a:lnTo>
                    <a:pt x="25" y="672"/>
                  </a:lnTo>
                  <a:lnTo>
                    <a:pt x="24" y="667"/>
                  </a:lnTo>
                  <a:lnTo>
                    <a:pt x="23" y="661"/>
                  </a:lnTo>
                  <a:lnTo>
                    <a:pt x="23" y="655"/>
                  </a:lnTo>
                  <a:lnTo>
                    <a:pt x="19" y="646"/>
                  </a:lnTo>
                  <a:lnTo>
                    <a:pt x="18" y="637"/>
                  </a:lnTo>
                  <a:lnTo>
                    <a:pt x="16" y="629"/>
                  </a:lnTo>
                  <a:lnTo>
                    <a:pt x="15" y="622"/>
                  </a:lnTo>
                  <a:lnTo>
                    <a:pt x="14" y="619"/>
                  </a:lnTo>
                  <a:lnTo>
                    <a:pt x="14" y="616"/>
                  </a:lnTo>
                  <a:lnTo>
                    <a:pt x="13" y="613"/>
                  </a:lnTo>
                  <a:lnTo>
                    <a:pt x="13" y="611"/>
                  </a:lnTo>
                  <a:lnTo>
                    <a:pt x="13" y="610"/>
                  </a:lnTo>
                  <a:lnTo>
                    <a:pt x="13" y="608"/>
                  </a:lnTo>
                  <a:lnTo>
                    <a:pt x="11" y="606"/>
                  </a:lnTo>
                  <a:lnTo>
                    <a:pt x="11" y="605"/>
                  </a:lnTo>
                  <a:lnTo>
                    <a:pt x="11" y="605"/>
                  </a:lnTo>
                  <a:lnTo>
                    <a:pt x="13" y="603"/>
                  </a:lnTo>
                  <a:lnTo>
                    <a:pt x="13" y="602"/>
                  </a:lnTo>
                  <a:lnTo>
                    <a:pt x="13" y="600"/>
                  </a:lnTo>
                  <a:lnTo>
                    <a:pt x="13" y="596"/>
                  </a:lnTo>
                  <a:lnTo>
                    <a:pt x="14" y="594"/>
                  </a:lnTo>
                  <a:lnTo>
                    <a:pt x="14" y="589"/>
                  </a:lnTo>
                  <a:lnTo>
                    <a:pt x="15" y="586"/>
                  </a:lnTo>
                  <a:lnTo>
                    <a:pt x="15" y="581"/>
                  </a:lnTo>
                  <a:lnTo>
                    <a:pt x="16" y="575"/>
                  </a:lnTo>
                  <a:lnTo>
                    <a:pt x="17" y="569"/>
                  </a:lnTo>
                  <a:lnTo>
                    <a:pt x="18" y="564"/>
                  </a:lnTo>
                  <a:lnTo>
                    <a:pt x="18" y="557"/>
                  </a:lnTo>
                  <a:lnTo>
                    <a:pt x="19" y="550"/>
                  </a:lnTo>
                  <a:lnTo>
                    <a:pt x="21" y="541"/>
                  </a:lnTo>
                  <a:lnTo>
                    <a:pt x="23" y="533"/>
                  </a:lnTo>
                  <a:lnTo>
                    <a:pt x="23" y="529"/>
                  </a:lnTo>
                  <a:lnTo>
                    <a:pt x="24" y="524"/>
                  </a:lnTo>
                  <a:lnTo>
                    <a:pt x="24" y="519"/>
                  </a:lnTo>
                  <a:lnTo>
                    <a:pt x="25" y="515"/>
                  </a:lnTo>
                  <a:lnTo>
                    <a:pt x="25" y="509"/>
                  </a:lnTo>
                  <a:lnTo>
                    <a:pt x="26" y="503"/>
                  </a:lnTo>
                  <a:lnTo>
                    <a:pt x="26" y="497"/>
                  </a:lnTo>
                  <a:lnTo>
                    <a:pt x="26" y="492"/>
                  </a:lnTo>
                  <a:lnTo>
                    <a:pt x="28" y="485"/>
                  </a:lnTo>
                  <a:lnTo>
                    <a:pt x="28" y="478"/>
                  </a:lnTo>
                  <a:lnTo>
                    <a:pt x="29" y="471"/>
                  </a:lnTo>
                  <a:lnTo>
                    <a:pt x="29" y="463"/>
                  </a:lnTo>
                  <a:lnTo>
                    <a:pt x="29" y="456"/>
                  </a:lnTo>
                  <a:lnTo>
                    <a:pt x="29" y="447"/>
                  </a:lnTo>
                  <a:lnTo>
                    <a:pt x="30" y="438"/>
                  </a:lnTo>
                  <a:lnTo>
                    <a:pt x="30" y="430"/>
                  </a:lnTo>
                  <a:lnTo>
                    <a:pt x="30" y="421"/>
                  </a:lnTo>
                  <a:lnTo>
                    <a:pt x="30" y="411"/>
                  </a:lnTo>
                  <a:lnTo>
                    <a:pt x="31" y="402"/>
                  </a:lnTo>
                  <a:lnTo>
                    <a:pt x="31" y="392"/>
                  </a:lnTo>
                  <a:lnTo>
                    <a:pt x="31" y="381"/>
                  </a:lnTo>
                  <a:lnTo>
                    <a:pt x="31" y="371"/>
                  </a:lnTo>
                  <a:lnTo>
                    <a:pt x="31" y="360"/>
                  </a:lnTo>
                  <a:lnTo>
                    <a:pt x="31" y="349"/>
                  </a:lnTo>
                  <a:lnTo>
                    <a:pt x="31" y="337"/>
                  </a:lnTo>
                  <a:lnTo>
                    <a:pt x="31" y="326"/>
                  </a:lnTo>
                  <a:lnTo>
                    <a:pt x="31" y="314"/>
                  </a:lnTo>
                  <a:lnTo>
                    <a:pt x="31" y="301"/>
                  </a:lnTo>
                  <a:lnTo>
                    <a:pt x="30" y="288"/>
                  </a:lnTo>
                  <a:lnTo>
                    <a:pt x="30" y="276"/>
                  </a:lnTo>
                  <a:lnTo>
                    <a:pt x="30" y="263"/>
                  </a:lnTo>
                  <a:lnTo>
                    <a:pt x="30" y="249"/>
                  </a:lnTo>
                  <a:lnTo>
                    <a:pt x="29" y="236"/>
                  </a:lnTo>
                  <a:lnTo>
                    <a:pt x="29" y="222"/>
                  </a:lnTo>
                  <a:lnTo>
                    <a:pt x="29" y="209"/>
                  </a:lnTo>
                  <a:lnTo>
                    <a:pt x="29" y="198"/>
                  </a:lnTo>
                  <a:lnTo>
                    <a:pt x="28" y="186"/>
                  </a:lnTo>
                  <a:lnTo>
                    <a:pt x="28" y="175"/>
                  </a:lnTo>
                  <a:lnTo>
                    <a:pt x="28" y="163"/>
                  </a:lnTo>
                  <a:lnTo>
                    <a:pt x="26" y="153"/>
                  </a:lnTo>
                  <a:lnTo>
                    <a:pt x="26" y="142"/>
                  </a:lnTo>
                  <a:lnTo>
                    <a:pt x="26" y="133"/>
                  </a:lnTo>
                  <a:lnTo>
                    <a:pt x="25" y="124"/>
                  </a:lnTo>
                  <a:lnTo>
                    <a:pt x="25" y="114"/>
                  </a:lnTo>
                  <a:lnTo>
                    <a:pt x="25" y="106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3" y="83"/>
                  </a:lnTo>
                  <a:lnTo>
                    <a:pt x="23" y="76"/>
                  </a:lnTo>
                  <a:lnTo>
                    <a:pt x="22" y="69"/>
                  </a:lnTo>
                  <a:lnTo>
                    <a:pt x="22" y="63"/>
                  </a:lnTo>
                  <a:lnTo>
                    <a:pt x="21" y="57"/>
                  </a:lnTo>
                  <a:lnTo>
                    <a:pt x="21" y="53"/>
                  </a:lnTo>
                  <a:lnTo>
                    <a:pt x="19" y="48"/>
                  </a:lnTo>
                  <a:lnTo>
                    <a:pt x="19" y="43"/>
                  </a:lnTo>
                  <a:lnTo>
                    <a:pt x="18" y="39"/>
                  </a:lnTo>
                  <a:lnTo>
                    <a:pt x="18" y="35"/>
                  </a:lnTo>
                  <a:lnTo>
                    <a:pt x="17" y="33"/>
                  </a:lnTo>
                  <a:lnTo>
                    <a:pt x="16" y="30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5"/>
                  </a:lnTo>
                  <a:lnTo>
                    <a:pt x="13" y="24"/>
                  </a:lnTo>
                  <a:lnTo>
                    <a:pt x="11" y="23"/>
                  </a:lnTo>
                  <a:lnTo>
                    <a:pt x="8" y="21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5" y="3"/>
                  </a:lnTo>
                  <a:lnTo>
                    <a:pt x="44" y="4"/>
                  </a:lnTo>
                  <a:lnTo>
                    <a:pt x="49" y="5"/>
                  </a:lnTo>
                  <a:lnTo>
                    <a:pt x="52" y="6"/>
                  </a:lnTo>
                  <a:lnTo>
                    <a:pt x="57" y="7"/>
                  </a:lnTo>
                  <a:lnTo>
                    <a:pt x="60" y="10"/>
                  </a:lnTo>
                  <a:lnTo>
                    <a:pt x="66" y="12"/>
                  </a:lnTo>
                  <a:lnTo>
                    <a:pt x="72" y="16"/>
                  </a:lnTo>
                  <a:lnTo>
                    <a:pt x="75" y="18"/>
                  </a:lnTo>
                  <a:lnTo>
                    <a:pt x="79" y="21"/>
                  </a:lnTo>
                  <a:lnTo>
                    <a:pt x="81" y="24"/>
                  </a:lnTo>
                  <a:lnTo>
                    <a:pt x="83" y="26"/>
                  </a:lnTo>
                  <a:lnTo>
                    <a:pt x="83" y="30"/>
                  </a:lnTo>
                  <a:lnTo>
                    <a:pt x="84" y="32"/>
                  </a:lnTo>
                  <a:lnTo>
                    <a:pt x="84" y="35"/>
                  </a:lnTo>
                  <a:lnTo>
                    <a:pt x="83" y="39"/>
                  </a:lnTo>
                  <a:lnTo>
                    <a:pt x="82" y="42"/>
                  </a:lnTo>
                  <a:lnTo>
                    <a:pt x="80" y="46"/>
                  </a:lnTo>
                  <a:lnTo>
                    <a:pt x="79" y="49"/>
                  </a:lnTo>
                  <a:lnTo>
                    <a:pt x="76" y="54"/>
                  </a:lnTo>
                  <a:lnTo>
                    <a:pt x="76" y="54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6"/>
            <p:cNvSpPr/>
            <p:nvPr/>
          </p:nvSpPr>
          <p:spPr bwMode="auto">
            <a:xfrm>
              <a:off x="622448" y="2007121"/>
              <a:ext cx="608013" cy="171450"/>
            </a:xfrm>
            <a:custGeom>
              <a:avLst/>
              <a:gdLst>
                <a:gd name="T0" fmla="*/ 16 w 383"/>
                <a:gd name="T1" fmla="*/ 98 h 108"/>
                <a:gd name="T2" fmla="*/ 8 w 383"/>
                <a:gd name="T3" fmla="*/ 95 h 108"/>
                <a:gd name="T4" fmla="*/ 2 w 383"/>
                <a:gd name="T5" fmla="*/ 90 h 108"/>
                <a:gd name="T6" fmla="*/ 0 w 383"/>
                <a:gd name="T7" fmla="*/ 87 h 108"/>
                <a:gd name="T8" fmla="*/ 0 w 383"/>
                <a:gd name="T9" fmla="*/ 84 h 108"/>
                <a:gd name="T10" fmla="*/ 0 w 383"/>
                <a:gd name="T11" fmla="*/ 83 h 108"/>
                <a:gd name="T12" fmla="*/ 2 w 383"/>
                <a:gd name="T13" fmla="*/ 82 h 108"/>
                <a:gd name="T14" fmla="*/ 6 w 383"/>
                <a:gd name="T15" fmla="*/ 81 h 108"/>
                <a:gd name="T16" fmla="*/ 10 w 383"/>
                <a:gd name="T17" fmla="*/ 79 h 108"/>
                <a:gd name="T18" fmla="*/ 16 w 383"/>
                <a:gd name="T19" fmla="*/ 76 h 108"/>
                <a:gd name="T20" fmla="*/ 23 w 383"/>
                <a:gd name="T21" fmla="*/ 74 h 108"/>
                <a:gd name="T22" fmla="*/ 32 w 383"/>
                <a:gd name="T23" fmla="*/ 72 h 108"/>
                <a:gd name="T24" fmla="*/ 42 w 383"/>
                <a:gd name="T25" fmla="*/ 69 h 108"/>
                <a:gd name="T26" fmla="*/ 53 w 383"/>
                <a:gd name="T27" fmla="*/ 66 h 108"/>
                <a:gd name="T28" fmla="*/ 66 w 383"/>
                <a:gd name="T29" fmla="*/ 62 h 108"/>
                <a:gd name="T30" fmla="*/ 80 w 383"/>
                <a:gd name="T31" fmla="*/ 59 h 108"/>
                <a:gd name="T32" fmla="*/ 95 w 383"/>
                <a:gd name="T33" fmla="*/ 54 h 108"/>
                <a:gd name="T34" fmla="*/ 112 w 383"/>
                <a:gd name="T35" fmla="*/ 51 h 108"/>
                <a:gd name="T36" fmla="*/ 130 w 383"/>
                <a:gd name="T37" fmla="*/ 46 h 108"/>
                <a:gd name="T38" fmla="*/ 150 w 383"/>
                <a:gd name="T39" fmla="*/ 42 h 108"/>
                <a:gd name="T40" fmla="*/ 179 w 383"/>
                <a:gd name="T41" fmla="*/ 33 h 108"/>
                <a:gd name="T42" fmla="*/ 215 w 383"/>
                <a:gd name="T43" fmla="*/ 25 h 108"/>
                <a:gd name="T44" fmla="*/ 246 w 383"/>
                <a:gd name="T45" fmla="*/ 17 h 108"/>
                <a:gd name="T46" fmla="*/ 273 w 383"/>
                <a:gd name="T47" fmla="*/ 11 h 108"/>
                <a:gd name="T48" fmla="*/ 295 w 383"/>
                <a:gd name="T49" fmla="*/ 7 h 108"/>
                <a:gd name="T50" fmla="*/ 312 w 383"/>
                <a:gd name="T51" fmla="*/ 3 h 108"/>
                <a:gd name="T52" fmla="*/ 326 w 383"/>
                <a:gd name="T53" fmla="*/ 2 h 108"/>
                <a:gd name="T54" fmla="*/ 333 w 383"/>
                <a:gd name="T55" fmla="*/ 1 h 108"/>
                <a:gd name="T56" fmla="*/ 336 w 383"/>
                <a:gd name="T57" fmla="*/ 1 h 108"/>
                <a:gd name="T58" fmla="*/ 345 w 383"/>
                <a:gd name="T59" fmla="*/ 1 h 108"/>
                <a:gd name="T60" fmla="*/ 361 w 383"/>
                <a:gd name="T61" fmla="*/ 2 h 108"/>
                <a:gd name="T62" fmla="*/ 369 w 383"/>
                <a:gd name="T63" fmla="*/ 4 h 108"/>
                <a:gd name="T64" fmla="*/ 376 w 383"/>
                <a:gd name="T65" fmla="*/ 8 h 108"/>
                <a:gd name="T66" fmla="*/ 381 w 383"/>
                <a:gd name="T67" fmla="*/ 11 h 108"/>
                <a:gd name="T68" fmla="*/ 383 w 383"/>
                <a:gd name="T69" fmla="*/ 16 h 108"/>
                <a:gd name="T70" fmla="*/ 383 w 383"/>
                <a:gd name="T71" fmla="*/ 19 h 108"/>
                <a:gd name="T72" fmla="*/ 382 w 383"/>
                <a:gd name="T73" fmla="*/ 22 h 108"/>
                <a:gd name="T74" fmla="*/ 379 w 383"/>
                <a:gd name="T75" fmla="*/ 25 h 108"/>
                <a:gd name="T76" fmla="*/ 375 w 383"/>
                <a:gd name="T77" fmla="*/ 29 h 108"/>
                <a:gd name="T78" fmla="*/ 368 w 383"/>
                <a:gd name="T79" fmla="*/ 31 h 108"/>
                <a:gd name="T80" fmla="*/ 359 w 383"/>
                <a:gd name="T81" fmla="*/ 35 h 108"/>
                <a:gd name="T82" fmla="*/ 347 w 383"/>
                <a:gd name="T83" fmla="*/ 38 h 108"/>
                <a:gd name="T84" fmla="*/ 334 w 383"/>
                <a:gd name="T85" fmla="*/ 42 h 108"/>
                <a:gd name="T86" fmla="*/ 319 w 383"/>
                <a:gd name="T87" fmla="*/ 46 h 108"/>
                <a:gd name="T88" fmla="*/ 287 w 383"/>
                <a:gd name="T89" fmla="*/ 55 h 108"/>
                <a:gd name="T90" fmla="*/ 258 w 383"/>
                <a:gd name="T91" fmla="*/ 62 h 108"/>
                <a:gd name="T92" fmla="*/ 231 w 383"/>
                <a:gd name="T93" fmla="*/ 69 h 108"/>
                <a:gd name="T94" fmla="*/ 205 w 383"/>
                <a:gd name="T95" fmla="*/ 73 h 108"/>
                <a:gd name="T96" fmla="*/ 181 w 383"/>
                <a:gd name="T97" fmla="*/ 79 h 108"/>
                <a:gd name="T98" fmla="*/ 131 w 383"/>
                <a:gd name="T99" fmla="*/ 90 h 108"/>
                <a:gd name="T100" fmla="*/ 107 w 383"/>
                <a:gd name="T101" fmla="*/ 96 h 108"/>
                <a:gd name="T102" fmla="*/ 94 w 383"/>
                <a:gd name="T103" fmla="*/ 98 h 108"/>
                <a:gd name="T104" fmla="*/ 82 w 383"/>
                <a:gd name="T105" fmla="*/ 101 h 108"/>
                <a:gd name="T106" fmla="*/ 73 w 383"/>
                <a:gd name="T107" fmla="*/ 103 h 108"/>
                <a:gd name="T108" fmla="*/ 66 w 383"/>
                <a:gd name="T109" fmla="*/ 105 h 108"/>
                <a:gd name="T110" fmla="*/ 59 w 383"/>
                <a:gd name="T111" fmla="*/ 107 h 108"/>
                <a:gd name="T112" fmla="*/ 54 w 383"/>
                <a:gd name="T113" fmla="*/ 107 h 108"/>
                <a:gd name="T114" fmla="*/ 51 w 383"/>
                <a:gd name="T115" fmla="*/ 108 h 108"/>
                <a:gd name="T116" fmla="*/ 50 w 383"/>
                <a:gd name="T117" fmla="*/ 108 h 108"/>
                <a:gd name="T118" fmla="*/ 45 w 383"/>
                <a:gd name="T119" fmla="*/ 107 h 108"/>
                <a:gd name="T120" fmla="*/ 39 w 383"/>
                <a:gd name="T121" fmla="*/ 105 h 108"/>
                <a:gd name="T122" fmla="*/ 31 w 383"/>
                <a:gd name="T123" fmla="*/ 103 h 108"/>
                <a:gd name="T124" fmla="*/ 21 w 383"/>
                <a:gd name="T125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3" h="108">
                  <a:moveTo>
                    <a:pt x="21" y="100"/>
                  </a:moveTo>
                  <a:lnTo>
                    <a:pt x="16" y="98"/>
                  </a:lnTo>
                  <a:lnTo>
                    <a:pt x="11" y="96"/>
                  </a:lnTo>
                  <a:lnTo>
                    <a:pt x="8" y="95"/>
                  </a:lnTo>
                  <a:lnTo>
                    <a:pt x="4" y="93"/>
                  </a:lnTo>
                  <a:lnTo>
                    <a:pt x="2" y="90"/>
                  </a:lnTo>
                  <a:lnTo>
                    <a:pt x="1" y="88"/>
                  </a:lnTo>
                  <a:lnTo>
                    <a:pt x="0" y="8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" y="82"/>
                  </a:lnTo>
                  <a:lnTo>
                    <a:pt x="2" y="82"/>
                  </a:lnTo>
                  <a:lnTo>
                    <a:pt x="3" y="81"/>
                  </a:lnTo>
                  <a:lnTo>
                    <a:pt x="6" y="81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3" y="78"/>
                  </a:lnTo>
                  <a:lnTo>
                    <a:pt x="16" y="76"/>
                  </a:lnTo>
                  <a:lnTo>
                    <a:pt x="20" y="75"/>
                  </a:lnTo>
                  <a:lnTo>
                    <a:pt x="23" y="74"/>
                  </a:lnTo>
                  <a:lnTo>
                    <a:pt x="28" y="73"/>
                  </a:lnTo>
                  <a:lnTo>
                    <a:pt x="32" y="72"/>
                  </a:lnTo>
                  <a:lnTo>
                    <a:pt x="37" y="71"/>
                  </a:lnTo>
                  <a:lnTo>
                    <a:pt x="42" y="69"/>
                  </a:lnTo>
                  <a:lnTo>
                    <a:pt x="47" y="67"/>
                  </a:lnTo>
                  <a:lnTo>
                    <a:pt x="53" y="66"/>
                  </a:lnTo>
                  <a:lnTo>
                    <a:pt x="59" y="65"/>
                  </a:lnTo>
                  <a:lnTo>
                    <a:pt x="66" y="62"/>
                  </a:lnTo>
                  <a:lnTo>
                    <a:pt x="73" y="60"/>
                  </a:lnTo>
                  <a:lnTo>
                    <a:pt x="80" y="59"/>
                  </a:lnTo>
                  <a:lnTo>
                    <a:pt x="88" y="57"/>
                  </a:lnTo>
                  <a:lnTo>
                    <a:pt x="95" y="54"/>
                  </a:lnTo>
                  <a:lnTo>
                    <a:pt x="103" y="53"/>
                  </a:lnTo>
                  <a:lnTo>
                    <a:pt x="112" y="51"/>
                  </a:lnTo>
                  <a:lnTo>
                    <a:pt x="121" y="48"/>
                  </a:lnTo>
                  <a:lnTo>
                    <a:pt x="130" y="46"/>
                  </a:lnTo>
                  <a:lnTo>
                    <a:pt x="139" y="44"/>
                  </a:lnTo>
                  <a:lnTo>
                    <a:pt x="150" y="42"/>
                  </a:lnTo>
                  <a:lnTo>
                    <a:pt x="159" y="38"/>
                  </a:lnTo>
                  <a:lnTo>
                    <a:pt x="179" y="33"/>
                  </a:lnTo>
                  <a:lnTo>
                    <a:pt x="197" y="29"/>
                  </a:lnTo>
                  <a:lnTo>
                    <a:pt x="215" y="25"/>
                  </a:lnTo>
                  <a:lnTo>
                    <a:pt x="231" y="21"/>
                  </a:lnTo>
                  <a:lnTo>
                    <a:pt x="246" y="17"/>
                  </a:lnTo>
                  <a:lnTo>
                    <a:pt x="260" y="15"/>
                  </a:lnTo>
                  <a:lnTo>
                    <a:pt x="273" y="11"/>
                  </a:lnTo>
                  <a:lnTo>
                    <a:pt x="284" y="9"/>
                  </a:lnTo>
                  <a:lnTo>
                    <a:pt x="295" y="7"/>
                  </a:lnTo>
                  <a:lnTo>
                    <a:pt x="304" y="6"/>
                  </a:lnTo>
                  <a:lnTo>
                    <a:pt x="312" y="3"/>
                  </a:lnTo>
                  <a:lnTo>
                    <a:pt x="320" y="2"/>
                  </a:lnTo>
                  <a:lnTo>
                    <a:pt x="326" y="2"/>
                  </a:lnTo>
                  <a:lnTo>
                    <a:pt x="331" y="1"/>
                  </a:lnTo>
                  <a:lnTo>
                    <a:pt x="333" y="1"/>
                  </a:lnTo>
                  <a:lnTo>
                    <a:pt x="334" y="1"/>
                  </a:lnTo>
                  <a:lnTo>
                    <a:pt x="336" y="1"/>
                  </a:lnTo>
                  <a:lnTo>
                    <a:pt x="338" y="0"/>
                  </a:lnTo>
                  <a:lnTo>
                    <a:pt x="345" y="1"/>
                  </a:lnTo>
                  <a:lnTo>
                    <a:pt x="353" y="1"/>
                  </a:lnTo>
                  <a:lnTo>
                    <a:pt x="361" y="2"/>
                  </a:lnTo>
                  <a:lnTo>
                    <a:pt x="366" y="3"/>
                  </a:lnTo>
                  <a:lnTo>
                    <a:pt x="369" y="4"/>
                  </a:lnTo>
                  <a:lnTo>
                    <a:pt x="372" y="6"/>
                  </a:lnTo>
                  <a:lnTo>
                    <a:pt x="376" y="8"/>
                  </a:lnTo>
                  <a:lnTo>
                    <a:pt x="378" y="10"/>
                  </a:lnTo>
                  <a:lnTo>
                    <a:pt x="381" y="11"/>
                  </a:lnTo>
                  <a:lnTo>
                    <a:pt x="382" y="14"/>
                  </a:lnTo>
                  <a:lnTo>
                    <a:pt x="383" y="16"/>
                  </a:lnTo>
                  <a:lnTo>
                    <a:pt x="383" y="18"/>
                  </a:lnTo>
                  <a:lnTo>
                    <a:pt x="383" y="19"/>
                  </a:lnTo>
                  <a:lnTo>
                    <a:pt x="383" y="21"/>
                  </a:lnTo>
                  <a:lnTo>
                    <a:pt x="382" y="22"/>
                  </a:lnTo>
                  <a:lnTo>
                    <a:pt x="381" y="24"/>
                  </a:lnTo>
                  <a:lnTo>
                    <a:pt x="379" y="25"/>
                  </a:lnTo>
                  <a:lnTo>
                    <a:pt x="377" y="26"/>
                  </a:lnTo>
                  <a:lnTo>
                    <a:pt x="375" y="29"/>
                  </a:lnTo>
                  <a:lnTo>
                    <a:pt x="371" y="30"/>
                  </a:lnTo>
                  <a:lnTo>
                    <a:pt x="368" y="31"/>
                  </a:lnTo>
                  <a:lnTo>
                    <a:pt x="363" y="33"/>
                  </a:lnTo>
                  <a:lnTo>
                    <a:pt x="359" y="35"/>
                  </a:lnTo>
                  <a:lnTo>
                    <a:pt x="353" y="37"/>
                  </a:lnTo>
                  <a:lnTo>
                    <a:pt x="347" y="38"/>
                  </a:lnTo>
                  <a:lnTo>
                    <a:pt x="341" y="40"/>
                  </a:lnTo>
                  <a:lnTo>
                    <a:pt x="334" y="42"/>
                  </a:lnTo>
                  <a:lnTo>
                    <a:pt x="327" y="44"/>
                  </a:lnTo>
                  <a:lnTo>
                    <a:pt x="319" y="46"/>
                  </a:lnTo>
                  <a:lnTo>
                    <a:pt x="303" y="51"/>
                  </a:lnTo>
                  <a:lnTo>
                    <a:pt x="287" y="55"/>
                  </a:lnTo>
                  <a:lnTo>
                    <a:pt x="271" y="59"/>
                  </a:lnTo>
                  <a:lnTo>
                    <a:pt x="258" y="62"/>
                  </a:lnTo>
                  <a:lnTo>
                    <a:pt x="244" y="66"/>
                  </a:lnTo>
                  <a:lnTo>
                    <a:pt x="231" y="69"/>
                  </a:lnTo>
                  <a:lnTo>
                    <a:pt x="218" y="72"/>
                  </a:lnTo>
                  <a:lnTo>
                    <a:pt x="205" y="73"/>
                  </a:lnTo>
                  <a:lnTo>
                    <a:pt x="194" y="76"/>
                  </a:lnTo>
                  <a:lnTo>
                    <a:pt x="181" y="79"/>
                  </a:lnTo>
                  <a:lnTo>
                    <a:pt x="155" y="84"/>
                  </a:lnTo>
                  <a:lnTo>
                    <a:pt x="131" y="90"/>
                  </a:lnTo>
                  <a:lnTo>
                    <a:pt x="118" y="94"/>
                  </a:lnTo>
                  <a:lnTo>
                    <a:pt x="107" y="96"/>
                  </a:lnTo>
                  <a:lnTo>
                    <a:pt x="100" y="97"/>
                  </a:lnTo>
                  <a:lnTo>
                    <a:pt x="94" y="98"/>
                  </a:lnTo>
                  <a:lnTo>
                    <a:pt x="88" y="100"/>
                  </a:lnTo>
                  <a:lnTo>
                    <a:pt x="82" y="101"/>
                  </a:lnTo>
                  <a:lnTo>
                    <a:pt x="78" y="102"/>
                  </a:lnTo>
                  <a:lnTo>
                    <a:pt x="73" y="103"/>
                  </a:lnTo>
                  <a:lnTo>
                    <a:pt x="69" y="104"/>
                  </a:lnTo>
                  <a:lnTo>
                    <a:pt x="66" y="105"/>
                  </a:lnTo>
                  <a:lnTo>
                    <a:pt x="62" y="105"/>
                  </a:lnTo>
                  <a:lnTo>
                    <a:pt x="59" y="107"/>
                  </a:lnTo>
                  <a:lnTo>
                    <a:pt x="57" y="107"/>
                  </a:lnTo>
                  <a:lnTo>
                    <a:pt x="54" y="107"/>
                  </a:lnTo>
                  <a:lnTo>
                    <a:pt x="53" y="108"/>
                  </a:lnTo>
                  <a:lnTo>
                    <a:pt x="51" y="108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47" y="108"/>
                  </a:lnTo>
                  <a:lnTo>
                    <a:pt x="45" y="107"/>
                  </a:lnTo>
                  <a:lnTo>
                    <a:pt x="43" y="107"/>
                  </a:lnTo>
                  <a:lnTo>
                    <a:pt x="39" y="105"/>
                  </a:lnTo>
                  <a:lnTo>
                    <a:pt x="35" y="104"/>
                  </a:lnTo>
                  <a:lnTo>
                    <a:pt x="31" y="103"/>
                  </a:lnTo>
                  <a:lnTo>
                    <a:pt x="26" y="102"/>
                  </a:lnTo>
                  <a:lnTo>
                    <a:pt x="21" y="100"/>
                  </a:lnTo>
                  <a:lnTo>
                    <a:pt x="21" y="10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7"/>
            <p:cNvSpPr/>
            <p:nvPr/>
          </p:nvSpPr>
          <p:spPr bwMode="auto">
            <a:xfrm>
              <a:off x="530373" y="2086496"/>
              <a:ext cx="395288" cy="420688"/>
            </a:xfrm>
            <a:custGeom>
              <a:avLst/>
              <a:gdLst>
                <a:gd name="T0" fmla="*/ 0 w 249"/>
                <a:gd name="T1" fmla="*/ 264 h 265"/>
                <a:gd name="T2" fmla="*/ 1 w 249"/>
                <a:gd name="T3" fmla="*/ 262 h 265"/>
                <a:gd name="T4" fmla="*/ 2 w 249"/>
                <a:gd name="T5" fmla="*/ 259 h 265"/>
                <a:gd name="T6" fmla="*/ 6 w 249"/>
                <a:gd name="T7" fmla="*/ 254 h 265"/>
                <a:gd name="T8" fmla="*/ 10 w 249"/>
                <a:gd name="T9" fmla="*/ 249 h 265"/>
                <a:gd name="T10" fmla="*/ 16 w 249"/>
                <a:gd name="T11" fmla="*/ 243 h 265"/>
                <a:gd name="T12" fmla="*/ 28 w 249"/>
                <a:gd name="T13" fmla="*/ 233 h 265"/>
                <a:gd name="T14" fmla="*/ 45 w 249"/>
                <a:gd name="T15" fmla="*/ 219 h 265"/>
                <a:gd name="T16" fmla="*/ 66 w 249"/>
                <a:gd name="T17" fmla="*/ 202 h 265"/>
                <a:gd name="T18" fmla="*/ 86 w 249"/>
                <a:gd name="T19" fmla="*/ 183 h 265"/>
                <a:gd name="T20" fmla="*/ 118 w 249"/>
                <a:gd name="T21" fmla="*/ 154 h 265"/>
                <a:gd name="T22" fmla="*/ 129 w 249"/>
                <a:gd name="T23" fmla="*/ 142 h 265"/>
                <a:gd name="T24" fmla="*/ 141 w 249"/>
                <a:gd name="T25" fmla="*/ 129 h 265"/>
                <a:gd name="T26" fmla="*/ 154 w 249"/>
                <a:gd name="T27" fmla="*/ 112 h 265"/>
                <a:gd name="T28" fmla="*/ 168 w 249"/>
                <a:gd name="T29" fmla="*/ 94 h 265"/>
                <a:gd name="T30" fmla="*/ 183 w 249"/>
                <a:gd name="T31" fmla="*/ 74 h 265"/>
                <a:gd name="T32" fmla="*/ 198 w 249"/>
                <a:gd name="T33" fmla="*/ 51 h 265"/>
                <a:gd name="T34" fmla="*/ 215 w 249"/>
                <a:gd name="T35" fmla="*/ 26 h 265"/>
                <a:gd name="T36" fmla="*/ 232 w 249"/>
                <a:gd name="T37" fmla="*/ 0 h 265"/>
                <a:gd name="T38" fmla="*/ 241 w 249"/>
                <a:gd name="T39" fmla="*/ 29 h 265"/>
                <a:gd name="T40" fmla="*/ 248 w 249"/>
                <a:gd name="T41" fmla="*/ 51 h 265"/>
                <a:gd name="T42" fmla="*/ 237 w 249"/>
                <a:gd name="T43" fmla="*/ 74 h 265"/>
                <a:gd name="T44" fmla="*/ 212 w 249"/>
                <a:gd name="T45" fmla="*/ 104 h 265"/>
                <a:gd name="T46" fmla="*/ 189 w 249"/>
                <a:gd name="T47" fmla="*/ 132 h 265"/>
                <a:gd name="T48" fmla="*/ 166 w 249"/>
                <a:gd name="T49" fmla="*/ 156 h 265"/>
                <a:gd name="T50" fmla="*/ 144 w 249"/>
                <a:gd name="T51" fmla="*/ 177 h 265"/>
                <a:gd name="T52" fmla="*/ 123 w 249"/>
                <a:gd name="T53" fmla="*/ 196 h 265"/>
                <a:gd name="T54" fmla="*/ 103 w 249"/>
                <a:gd name="T55" fmla="*/ 212 h 265"/>
                <a:gd name="T56" fmla="*/ 84 w 249"/>
                <a:gd name="T57" fmla="*/ 225 h 265"/>
                <a:gd name="T58" fmla="*/ 67 w 249"/>
                <a:gd name="T59" fmla="*/ 235 h 265"/>
                <a:gd name="T60" fmla="*/ 52 w 249"/>
                <a:gd name="T61" fmla="*/ 243 h 265"/>
                <a:gd name="T62" fmla="*/ 38 w 249"/>
                <a:gd name="T63" fmla="*/ 252 h 265"/>
                <a:gd name="T64" fmla="*/ 26 w 249"/>
                <a:gd name="T65" fmla="*/ 257 h 265"/>
                <a:gd name="T66" fmla="*/ 17 w 249"/>
                <a:gd name="T67" fmla="*/ 261 h 265"/>
                <a:gd name="T68" fmla="*/ 10 w 249"/>
                <a:gd name="T69" fmla="*/ 264 h 265"/>
                <a:gd name="T70" fmla="*/ 4 w 249"/>
                <a:gd name="T71" fmla="*/ 265 h 265"/>
                <a:gd name="T72" fmla="*/ 2 w 249"/>
                <a:gd name="T73" fmla="*/ 265 h 265"/>
                <a:gd name="T74" fmla="*/ 1 w 249"/>
                <a:gd name="T75" fmla="*/ 26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" h="265">
                  <a:moveTo>
                    <a:pt x="1" y="264"/>
                  </a:moveTo>
                  <a:lnTo>
                    <a:pt x="0" y="264"/>
                  </a:lnTo>
                  <a:lnTo>
                    <a:pt x="0" y="263"/>
                  </a:lnTo>
                  <a:lnTo>
                    <a:pt x="1" y="262"/>
                  </a:lnTo>
                  <a:lnTo>
                    <a:pt x="1" y="260"/>
                  </a:lnTo>
                  <a:lnTo>
                    <a:pt x="2" y="259"/>
                  </a:lnTo>
                  <a:lnTo>
                    <a:pt x="3" y="256"/>
                  </a:lnTo>
                  <a:lnTo>
                    <a:pt x="6" y="254"/>
                  </a:lnTo>
                  <a:lnTo>
                    <a:pt x="8" y="252"/>
                  </a:lnTo>
                  <a:lnTo>
                    <a:pt x="10" y="249"/>
                  </a:lnTo>
                  <a:lnTo>
                    <a:pt x="14" y="246"/>
                  </a:lnTo>
                  <a:lnTo>
                    <a:pt x="16" y="243"/>
                  </a:lnTo>
                  <a:lnTo>
                    <a:pt x="19" y="240"/>
                  </a:lnTo>
                  <a:lnTo>
                    <a:pt x="28" y="233"/>
                  </a:lnTo>
                  <a:lnTo>
                    <a:pt x="36" y="226"/>
                  </a:lnTo>
                  <a:lnTo>
                    <a:pt x="45" y="219"/>
                  </a:lnTo>
                  <a:lnTo>
                    <a:pt x="55" y="211"/>
                  </a:lnTo>
                  <a:lnTo>
                    <a:pt x="66" y="202"/>
                  </a:lnTo>
                  <a:lnTo>
                    <a:pt x="75" y="192"/>
                  </a:lnTo>
                  <a:lnTo>
                    <a:pt x="86" y="183"/>
                  </a:lnTo>
                  <a:lnTo>
                    <a:pt x="96" y="174"/>
                  </a:lnTo>
                  <a:lnTo>
                    <a:pt x="118" y="154"/>
                  </a:lnTo>
                  <a:lnTo>
                    <a:pt x="123" y="148"/>
                  </a:lnTo>
                  <a:lnTo>
                    <a:pt x="129" y="142"/>
                  </a:lnTo>
                  <a:lnTo>
                    <a:pt x="134" y="135"/>
                  </a:lnTo>
                  <a:lnTo>
                    <a:pt x="141" y="129"/>
                  </a:lnTo>
                  <a:lnTo>
                    <a:pt x="147" y="120"/>
                  </a:lnTo>
                  <a:lnTo>
                    <a:pt x="154" y="112"/>
                  </a:lnTo>
                  <a:lnTo>
                    <a:pt x="161" y="104"/>
                  </a:lnTo>
                  <a:lnTo>
                    <a:pt x="168" y="94"/>
                  </a:lnTo>
                  <a:lnTo>
                    <a:pt x="175" y="84"/>
                  </a:lnTo>
                  <a:lnTo>
                    <a:pt x="183" y="74"/>
                  </a:lnTo>
                  <a:lnTo>
                    <a:pt x="191" y="62"/>
                  </a:lnTo>
                  <a:lnTo>
                    <a:pt x="198" y="51"/>
                  </a:lnTo>
                  <a:lnTo>
                    <a:pt x="206" y="39"/>
                  </a:lnTo>
                  <a:lnTo>
                    <a:pt x="215" y="26"/>
                  </a:lnTo>
                  <a:lnTo>
                    <a:pt x="223" y="14"/>
                  </a:lnTo>
                  <a:lnTo>
                    <a:pt x="232" y="0"/>
                  </a:lnTo>
                  <a:lnTo>
                    <a:pt x="237" y="15"/>
                  </a:lnTo>
                  <a:lnTo>
                    <a:pt x="241" y="29"/>
                  </a:lnTo>
                  <a:lnTo>
                    <a:pt x="246" y="44"/>
                  </a:lnTo>
                  <a:lnTo>
                    <a:pt x="248" y="51"/>
                  </a:lnTo>
                  <a:lnTo>
                    <a:pt x="249" y="58"/>
                  </a:lnTo>
                  <a:lnTo>
                    <a:pt x="237" y="74"/>
                  </a:lnTo>
                  <a:lnTo>
                    <a:pt x="225" y="89"/>
                  </a:lnTo>
                  <a:lnTo>
                    <a:pt x="212" y="104"/>
                  </a:lnTo>
                  <a:lnTo>
                    <a:pt x="201" y="118"/>
                  </a:lnTo>
                  <a:lnTo>
                    <a:pt x="189" y="132"/>
                  </a:lnTo>
                  <a:lnTo>
                    <a:pt x="177" y="144"/>
                  </a:lnTo>
                  <a:lnTo>
                    <a:pt x="166" y="156"/>
                  </a:lnTo>
                  <a:lnTo>
                    <a:pt x="154" y="167"/>
                  </a:lnTo>
                  <a:lnTo>
                    <a:pt x="144" y="177"/>
                  </a:lnTo>
                  <a:lnTo>
                    <a:pt x="133" y="187"/>
                  </a:lnTo>
                  <a:lnTo>
                    <a:pt x="123" y="196"/>
                  </a:lnTo>
                  <a:lnTo>
                    <a:pt x="112" y="204"/>
                  </a:lnTo>
                  <a:lnTo>
                    <a:pt x="103" y="212"/>
                  </a:lnTo>
                  <a:lnTo>
                    <a:pt x="93" y="219"/>
                  </a:lnTo>
                  <a:lnTo>
                    <a:pt x="84" y="225"/>
                  </a:lnTo>
                  <a:lnTo>
                    <a:pt x="75" y="231"/>
                  </a:lnTo>
                  <a:lnTo>
                    <a:pt x="67" y="235"/>
                  </a:lnTo>
                  <a:lnTo>
                    <a:pt x="59" y="240"/>
                  </a:lnTo>
                  <a:lnTo>
                    <a:pt x="52" y="243"/>
                  </a:lnTo>
                  <a:lnTo>
                    <a:pt x="45" y="248"/>
                  </a:lnTo>
                  <a:lnTo>
                    <a:pt x="38" y="252"/>
                  </a:lnTo>
                  <a:lnTo>
                    <a:pt x="32" y="254"/>
                  </a:lnTo>
                  <a:lnTo>
                    <a:pt x="26" y="257"/>
                  </a:lnTo>
                  <a:lnTo>
                    <a:pt x="22" y="260"/>
                  </a:lnTo>
                  <a:lnTo>
                    <a:pt x="17" y="261"/>
                  </a:lnTo>
                  <a:lnTo>
                    <a:pt x="14" y="263"/>
                  </a:lnTo>
                  <a:lnTo>
                    <a:pt x="10" y="264"/>
                  </a:lnTo>
                  <a:lnTo>
                    <a:pt x="7" y="264"/>
                  </a:lnTo>
                  <a:lnTo>
                    <a:pt x="4" y="265"/>
                  </a:lnTo>
                  <a:lnTo>
                    <a:pt x="3" y="265"/>
                  </a:lnTo>
                  <a:lnTo>
                    <a:pt x="2" y="265"/>
                  </a:lnTo>
                  <a:lnTo>
                    <a:pt x="1" y="264"/>
                  </a:lnTo>
                  <a:lnTo>
                    <a:pt x="1" y="264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28"/>
            <p:cNvSpPr/>
            <p:nvPr/>
          </p:nvSpPr>
          <p:spPr bwMode="auto">
            <a:xfrm>
              <a:off x="282723" y="1665809"/>
              <a:ext cx="196850" cy="196850"/>
            </a:xfrm>
            <a:custGeom>
              <a:avLst/>
              <a:gdLst>
                <a:gd name="T0" fmla="*/ 0 w 124"/>
                <a:gd name="T1" fmla="*/ 0 h 124"/>
                <a:gd name="T2" fmla="*/ 9 w 124"/>
                <a:gd name="T3" fmla="*/ 1 h 124"/>
                <a:gd name="T4" fmla="*/ 20 w 124"/>
                <a:gd name="T5" fmla="*/ 2 h 124"/>
                <a:gd name="T6" fmla="*/ 29 w 124"/>
                <a:gd name="T7" fmla="*/ 3 h 124"/>
                <a:gd name="T8" fmla="*/ 40 w 124"/>
                <a:gd name="T9" fmla="*/ 6 h 124"/>
                <a:gd name="T10" fmla="*/ 50 w 124"/>
                <a:gd name="T11" fmla="*/ 9 h 124"/>
                <a:gd name="T12" fmla="*/ 61 w 124"/>
                <a:gd name="T13" fmla="*/ 14 h 124"/>
                <a:gd name="T14" fmla="*/ 71 w 124"/>
                <a:gd name="T15" fmla="*/ 19 h 124"/>
                <a:gd name="T16" fmla="*/ 81 w 124"/>
                <a:gd name="T17" fmla="*/ 23 h 124"/>
                <a:gd name="T18" fmla="*/ 87 w 124"/>
                <a:gd name="T19" fmla="*/ 27 h 124"/>
                <a:gd name="T20" fmla="*/ 92 w 124"/>
                <a:gd name="T21" fmla="*/ 31 h 124"/>
                <a:gd name="T22" fmla="*/ 97 w 124"/>
                <a:gd name="T23" fmla="*/ 35 h 124"/>
                <a:gd name="T24" fmla="*/ 100 w 124"/>
                <a:gd name="T25" fmla="*/ 38 h 124"/>
                <a:gd name="T26" fmla="*/ 105 w 124"/>
                <a:gd name="T27" fmla="*/ 42 h 124"/>
                <a:gd name="T28" fmla="*/ 108 w 124"/>
                <a:gd name="T29" fmla="*/ 45 h 124"/>
                <a:gd name="T30" fmla="*/ 110 w 124"/>
                <a:gd name="T31" fmla="*/ 49 h 124"/>
                <a:gd name="T32" fmla="*/ 114 w 124"/>
                <a:gd name="T33" fmla="*/ 52 h 124"/>
                <a:gd name="T34" fmla="*/ 116 w 124"/>
                <a:gd name="T35" fmla="*/ 56 h 124"/>
                <a:gd name="T36" fmla="*/ 119 w 124"/>
                <a:gd name="T37" fmla="*/ 59 h 124"/>
                <a:gd name="T38" fmla="*/ 121 w 124"/>
                <a:gd name="T39" fmla="*/ 63 h 124"/>
                <a:gd name="T40" fmla="*/ 122 w 124"/>
                <a:gd name="T41" fmla="*/ 66 h 124"/>
                <a:gd name="T42" fmla="*/ 123 w 124"/>
                <a:gd name="T43" fmla="*/ 71 h 124"/>
                <a:gd name="T44" fmla="*/ 124 w 124"/>
                <a:gd name="T45" fmla="*/ 74 h 124"/>
                <a:gd name="T46" fmla="*/ 124 w 124"/>
                <a:gd name="T47" fmla="*/ 78 h 124"/>
                <a:gd name="T48" fmla="*/ 124 w 124"/>
                <a:gd name="T49" fmla="*/ 81 h 124"/>
                <a:gd name="T50" fmla="*/ 124 w 124"/>
                <a:gd name="T51" fmla="*/ 88 h 124"/>
                <a:gd name="T52" fmla="*/ 124 w 124"/>
                <a:gd name="T53" fmla="*/ 95 h 124"/>
                <a:gd name="T54" fmla="*/ 123 w 124"/>
                <a:gd name="T55" fmla="*/ 101 h 124"/>
                <a:gd name="T56" fmla="*/ 121 w 124"/>
                <a:gd name="T57" fmla="*/ 107 h 124"/>
                <a:gd name="T58" fmla="*/ 120 w 124"/>
                <a:gd name="T59" fmla="*/ 111 h 124"/>
                <a:gd name="T60" fmla="*/ 117 w 124"/>
                <a:gd name="T61" fmla="*/ 116 h 124"/>
                <a:gd name="T62" fmla="*/ 114 w 124"/>
                <a:gd name="T63" fmla="*/ 120 h 124"/>
                <a:gd name="T64" fmla="*/ 110 w 124"/>
                <a:gd name="T65" fmla="*/ 123 h 124"/>
                <a:gd name="T66" fmla="*/ 108 w 124"/>
                <a:gd name="T67" fmla="*/ 124 h 124"/>
                <a:gd name="T68" fmla="*/ 105 w 124"/>
                <a:gd name="T69" fmla="*/ 124 h 124"/>
                <a:gd name="T70" fmla="*/ 101 w 124"/>
                <a:gd name="T71" fmla="*/ 122 h 124"/>
                <a:gd name="T72" fmla="*/ 98 w 124"/>
                <a:gd name="T73" fmla="*/ 120 h 124"/>
                <a:gd name="T74" fmla="*/ 93 w 124"/>
                <a:gd name="T75" fmla="*/ 116 h 124"/>
                <a:gd name="T76" fmla="*/ 87 w 124"/>
                <a:gd name="T77" fmla="*/ 111 h 124"/>
                <a:gd name="T78" fmla="*/ 81 w 124"/>
                <a:gd name="T79" fmla="*/ 106 h 124"/>
                <a:gd name="T80" fmla="*/ 74 w 124"/>
                <a:gd name="T81" fmla="*/ 99 h 124"/>
                <a:gd name="T82" fmla="*/ 67 w 124"/>
                <a:gd name="T83" fmla="*/ 89 h 124"/>
                <a:gd name="T84" fmla="*/ 61 w 124"/>
                <a:gd name="T85" fmla="*/ 80 h 124"/>
                <a:gd name="T86" fmla="*/ 51 w 124"/>
                <a:gd name="T87" fmla="*/ 70 h 124"/>
                <a:gd name="T88" fmla="*/ 43 w 124"/>
                <a:gd name="T89" fmla="*/ 58 h 124"/>
                <a:gd name="T90" fmla="*/ 33 w 124"/>
                <a:gd name="T91" fmla="*/ 45 h 124"/>
                <a:gd name="T92" fmla="*/ 22 w 124"/>
                <a:gd name="T93" fmla="*/ 31 h 124"/>
                <a:gd name="T94" fmla="*/ 12 w 124"/>
                <a:gd name="T95" fmla="*/ 16 h 124"/>
                <a:gd name="T96" fmla="*/ 0 w 124"/>
                <a:gd name="T97" fmla="*/ 0 h 124"/>
                <a:gd name="T98" fmla="*/ 0 w 124"/>
                <a:gd name="T9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4" h="124">
                  <a:moveTo>
                    <a:pt x="0" y="0"/>
                  </a:moveTo>
                  <a:lnTo>
                    <a:pt x="9" y="1"/>
                  </a:lnTo>
                  <a:lnTo>
                    <a:pt x="20" y="2"/>
                  </a:lnTo>
                  <a:lnTo>
                    <a:pt x="29" y="3"/>
                  </a:lnTo>
                  <a:lnTo>
                    <a:pt x="40" y="6"/>
                  </a:lnTo>
                  <a:lnTo>
                    <a:pt x="50" y="9"/>
                  </a:lnTo>
                  <a:lnTo>
                    <a:pt x="61" y="14"/>
                  </a:lnTo>
                  <a:lnTo>
                    <a:pt x="71" y="19"/>
                  </a:lnTo>
                  <a:lnTo>
                    <a:pt x="81" y="23"/>
                  </a:lnTo>
                  <a:lnTo>
                    <a:pt x="87" y="27"/>
                  </a:lnTo>
                  <a:lnTo>
                    <a:pt x="92" y="31"/>
                  </a:lnTo>
                  <a:lnTo>
                    <a:pt x="97" y="35"/>
                  </a:lnTo>
                  <a:lnTo>
                    <a:pt x="100" y="38"/>
                  </a:lnTo>
                  <a:lnTo>
                    <a:pt x="105" y="42"/>
                  </a:lnTo>
                  <a:lnTo>
                    <a:pt x="108" y="45"/>
                  </a:lnTo>
                  <a:lnTo>
                    <a:pt x="110" y="49"/>
                  </a:lnTo>
                  <a:lnTo>
                    <a:pt x="114" y="52"/>
                  </a:lnTo>
                  <a:lnTo>
                    <a:pt x="116" y="56"/>
                  </a:lnTo>
                  <a:lnTo>
                    <a:pt x="119" y="59"/>
                  </a:lnTo>
                  <a:lnTo>
                    <a:pt x="121" y="63"/>
                  </a:lnTo>
                  <a:lnTo>
                    <a:pt x="122" y="66"/>
                  </a:lnTo>
                  <a:lnTo>
                    <a:pt x="123" y="71"/>
                  </a:lnTo>
                  <a:lnTo>
                    <a:pt x="124" y="74"/>
                  </a:lnTo>
                  <a:lnTo>
                    <a:pt x="124" y="78"/>
                  </a:lnTo>
                  <a:lnTo>
                    <a:pt x="124" y="81"/>
                  </a:lnTo>
                  <a:lnTo>
                    <a:pt x="124" y="88"/>
                  </a:lnTo>
                  <a:lnTo>
                    <a:pt x="124" y="95"/>
                  </a:lnTo>
                  <a:lnTo>
                    <a:pt x="123" y="101"/>
                  </a:lnTo>
                  <a:lnTo>
                    <a:pt x="121" y="107"/>
                  </a:lnTo>
                  <a:lnTo>
                    <a:pt x="120" y="111"/>
                  </a:lnTo>
                  <a:lnTo>
                    <a:pt x="117" y="116"/>
                  </a:lnTo>
                  <a:lnTo>
                    <a:pt x="114" y="120"/>
                  </a:lnTo>
                  <a:lnTo>
                    <a:pt x="110" y="123"/>
                  </a:lnTo>
                  <a:lnTo>
                    <a:pt x="108" y="124"/>
                  </a:lnTo>
                  <a:lnTo>
                    <a:pt x="105" y="124"/>
                  </a:lnTo>
                  <a:lnTo>
                    <a:pt x="101" y="122"/>
                  </a:lnTo>
                  <a:lnTo>
                    <a:pt x="98" y="120"/>
                  </a:lnTo>
                  <a:lnTo>
                    <a:pt x="93" y="116"/>
                  </a:lnTo>
                  <a:lnTo>
                    <a:pt x="87" y="111"/>
                  </a:lnTo>
                  <a:lnTo>
                    <a:pt x="81" y="106"/>
                  </a:lnTo>
                  <a:lnTo>
                    <a:pt x="74" y="99"/>
                  </a:lnTo>
                  <a:lnTo>
                    <a:pt x="67" y="89"/>
                  </a:lnTo>
                  <a:lnTo>
                    <a:pt x="61" y="80"/>
                  </a:lnTo>
                  <a:lnTo>
                    <a:pt x="51" y="70"/>
                  </a:lnTo>
                  <a:lnTo>
                    <a:pt x="43" y="58"/>
                  </a:lnTo>
                  <a:lnTo>
                    <a:pt x="33" y="45"/>
                  </a:lnTo>
                  <a:lnTo>
                    <a:pt x="22" y="31"/>
                  </a:lnTo>
                  <a:lnTo>
                    <a:pt x="12" y="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1" name="任意多边形: 形状 171"/>
          <p:cNvSpPr/>
          <p:nvPr/>
        </p:nvSpPr>
        <p:spPr bwMode="auto">
          <a:xfrm>
            <a:off x="1638485" y="2446611"/>
            <a:ext cx="220833" cy="767863"/>
          </a:xfrm>
          <a:custGeom>
            <a:avLst/>
            <a:gdLst>
              <a:gd name="connsiteX0" fmla="*/ 92625 w 220833"/>
              <a:gd name="connsiteY0" fmla="*/ 0 h 767863"/>
              <a:gd name="connsiteX1" fmla="*/ 104166 w 220833"/>
              <a:gd name="connsiteY1" fmla="*/ 1997 h 767863"/>
              <a:gd name="connsiteX2" fmla="*/ 116666 w 220833"/>
              <a:gd name="connsiteY2" fmla="*/ 6324 h 767863"/>
              <a:gd name="connsiteX3" fmla="*/ 122916 w 220833"/>
              <a:gd name="connsiteY3" fmla="*/ 8488 h 767863"/>
              <a:gd name="connsiteX4" fmla="*/ 133333 w 220833"/>
              <a:gd name="connsiteY4" fmla="*/ 14978 h 767863"/>
              <a:gd name="connsiteX5" fmla="*/ 141666 w 220833"/>
              <a:gd name="connsiteY5" fmla="*/ 19305 h 767863"/>
              <a:gd name="connsiteX6" fmla="*/ 147916 w 220833"/>
              <a:gd name="connsiteY6" fmla="*/ 25796 h 767863"/>
              <a:gd name="connsiteX7" fmla="*/ 162500 w 220833"/>
              <a:gd name="connsiteY7" fmla="*/ 38776 h 767863"/>
              <a:gd name="connsiteX8" fmla="*/ 177083 w 220833"/>
              <a:gd name="connsiteY8" fmla="*/ 49594 h 767863"/>
              <a:gd name="connsiteX9" fmla="*/ 183333 w 220833"/>
              <a:gd name="connsiteY9" fmla="*/ 56084 h 767863"/>
              <a:gd name="connsiteX10" fmla="*/ 191666 w 220833"/>
              <a:gd name="connsiteY10" fmla="*/ 62574 h 767863"/>
              <a:gd name="connsiteX11" fmla="*/ 197916 w 220833"/>
              <a:gd name="connsiteY11" fmla="*/ 69065 h 767863"/>
              <a:gd name="connsiteX12" fmla="*/ 206250 w 220833"/>
              <a:gd name="connsiteY12" fmla="*/ 73392 h 767863"/>
              <a:gd name="connsiteX13" fmla="*/ 210416 w 220833"/>
              <a:gd name="connsiteY13" fmla="*/ 82046 h 767863"/>
              <a:gd name="connsiteX14" fmla="*/ 214583 w 220833"/>
              <a:gd name="connsiteY14" fmla="*/ 86372 h 767863"/>
              <a:gd name="connsiteX15" fmla="*/ 218750 w 220833"/>
              <a:gd name="connsiteY15" fmla="*/ 92863 h 767863"/>
              <a:gd name="connsiteX16" fmla="*/ 220833 w 220833"/>
              <a:gd name="connsiteY16" fmla="*/ 97190 h 767863"/>
              <a:gd name="connsiteX17" fmla="*/ 220833 w 220833"/>
              <a:gd name="connsiteY17" fmla="*/ 101517 h 767863"/>
              <a:gd name="connsiteX18" fmla="*/ 220833 w 220833"/>
              <a:gd name="connsiteY18" fmla="*/ 103680 h 767863"/>
              <a:gd name="connsiteX19" fmla="*/ 220833 w 220833"/>
              <a:gd name="connsiteY19" fmla="*/ 108007 h 767863"/>
              <a:gd name="connsiteX20" fmla="*/ 220833 w 220833"/>
              <a:gd name="connsiteY20" fmla="*/ 112334 h 767863"/>
              <a:gd name="connsiteX21" fmla="*/ 218750 w 220833"/>
              <a:gd name="connsiteY21" fmla="*/ 116661 h 767863"/>
              <a:gd name="connsiteX22" fmla="*/ 214583 w 220833"/>
              <a:gd name="connsiteY22" fmla="*/ 123151 h 767863"/>
              <a:gd name="connsiteX23" fmla="*/ 212500 w 220833"/>
              <a:gd name="connsiteY23" fmla="*/ 125315 h 767863"/>
              <a:gd name="connsiteX24" fmla="*/ 208333 w 220833"/>
              <a:gd name="connsiteY24" fmla="*/ 129642 h 767863"/>
              <a:gd name="connsiteX25" fmla="*/ 204166 w 220833"/>
              <a:gd name="connsiteY25" fmla="*/ 133969 h 767863"/>
              <a:gd name="connsiteX26" fmla="*/ 197916 w 220833"/>
              <a:gd name="connsiteY26" fmla="*/ 136132 h 767863"/>
              <a:gd name="connsiteX27" fmla="*/ 191666 w 220833"/>
              <a:gd name="connsiteY27" fmla="*/ 144786 h 767863"/>
              <a:gd name="connsiteX28" fmla="*/ 181250 w 220833"/>
              <a:gd name="connsiteY28" fmla="*/ 155603 h 767863"/>
              <a:gd name="connsiteX29" fmla="*/ 175000 w 220833"/>
              <a:gd name="connsiteY29" fmla="*/ 166421 h 767863"/>
              <a:gd name="connsiteX30" fmla="*/ 164583 w 220833"/>
              <a:gd name="connsiteY30" fmla="*/ 181565 h 767863"/>
              <a:gd name="connsiteX31" fmla="*/ 154166 w 220833"/>
              <a:gd name="connsiteY31" fmla="*/ 196709 h 767863"/>
              <a:gd name="connsiteX32" fmla="*/ 145833 w 220833"/>
              <a:gd name="connsiteY32" fmla="*/ 218344 h 767863"/>
              <a:gd name="connsiteX33" fmla="*/ 135416 w 220833"/>
              <a:gd name="connsiteY33" fmla="*/ 237815 h 767863"/>
              <a:gd name="connsiteX34" fmla="*/ 127083 w 220833"/>
              <a:gd name="connsiteY34" fmla="*/ 263776 h 767863"/>
              <a:gd name="connsiteX35" fmla="*/ 118750 w 220833"/>
              <a:gd name="connsiteY35" fmla="*/ 274594 h 767863"/>
              <a:gd name="connsiteX36" fmla="*/ 114583 w 220833"/>
              <a:gd name="connsiteY36" fmla="*/ 287574 h 767863"/>
              <a:gd name="connsiteX37" fmla="*/ 108333 w 220833"/>
              <a:gd name="connsiteY37" fmla="*/ 300555 h 767863"/>
              <a:gd name="connsiteX38" fmla="*/ 106250 w 220833"/>
              <a:gd name="connsiteY38" fmla="*/ 313536 h 767863"/>
              <a:gd name="connsiteX39" fmla="*/ 102083 w 220833"/>
              <a:gd name="connsiteY39" fmla="*/ 322190 h 767863"/>
              <a:gd name="connsiteX40" fmla="*/ 97916 w 220833"/>
              <a:gd name="connsiteY40" fmla="*/ 333007 h 767863"/>
              <a:gd name="connsiteX41" fmla="*/ 93750 w 220833"/>
              <a:gd name="connsiteY41" fmla="*/ 341661 h 767863"/>
              <a:gd name="connsiteX42" fmla="*/ 91666 w 220833"/>
              <a:gd name="connsiteY42" fmla="*/ 350315 h 767863"/>
              <a:gd name="connsiteX43" fmla="*/ 89583 w 220833"/>
              <a:gd name="connsiteY43" fmla="*/ 358969 h 767863"/>
              <a:gd name="connsiteX44" fmla="*/ 87500 w 220833"/>
              <a:gd name="connsiteY44" fmla="*/ 365459 h 767863"/>
              <a:gd name="connsiteX45" fmla="*/ 85416 w 220833"/>
              <a:gd name="connsiteY45" fmla="*/ 369786 h 767863"/>
              <a:gd name="connsiteX46" fmla="*/ 83333 w 220833"/>
              <a:gd name="connsiteY46" fmla="*/ 378440 h 767863"/>
              <a:gd name="connsiteX47" fmla="*/ 83333 w 220833"/>
              <a:gd name="connsiteY47" fmla="*/ 389257 h 767863"/>
              <a:gd name="connsiteX48" fmla="*/ 79166 w 220833"/>
              <a:gd name="connsiteY48" fmla="*/ 395748 h 767863"/>
              <a:gd name="connsiteX49" fmla="*/ 79166 w 220833"/>
              <a:gd name="connsiteY49" fmla="*/ 400075 h 767863"/>
              <a:gd name="connsiteX50" fmla="*/ 83333 w 220833"/>
              <a:gd name="connsiteY50" fmla="*/ 410892 h 767863"/>
              <a:gd name="connsiteX51" fmla="*/ 85416 w 220833"/>
              <a:gd name="connsiteY51" fmla="*/ 421709 h 767863"/>
              <a:gd name="connsiteX52" fmla="*/ 87500 w 220833"/>
              <a:gd name="connsiteY52" fmla="*/ 432526 h 767863"/>
              <a:gd name="connsiteX53" fmla="*/ 91666 w 220833"/>
              <a:gd name="connsiteY53" fmla="*/ 445507 h 767863"/>
              <a:gd name="connsiteX54" fmla="*/ 97916 w 220833"/>
              <a:gd name="connsiteY54" fmla="*/ 462815 h 767863"/>
              <a:gd name="connsiteX55" fmla="*/ 102083 w 220833"/>
              <a:gd name="connsiteY55" fmla="*/ 482286 h 767863"/>
              <a:gd name="connsiteX56" fmla="*/ 108333 w 220833"/>
              <a:gd name="connsiteY56" fmla="*/ 503921 h 767863"/>
              <a:gd name="connsiteX57" fmla="*/ 114583 w 220833"/>
              <a:gd name="connsiteY57" fmla="*/ 514738 h 767863"/>
              <a:gd name="connsiteX58" fmla="*/ 118750 w 220833"/>
              <a:gd name="connsiteY58" fmla="*/ 525555 h 767863"/>
              <a:gd name="connsiteX59" fmla="*/ 120833 w 220833"/>
              <a:gd name="connsiteY59" fmla="*/ 538536 h 767863"/>
              <a:gd name="connsiteX60" fmla="*/ 122916 w 220833"/>
              <a:gd name="connsiteY60" fmla="*/ 551517 h 767863"/>
              <a:gd name="connsiteX61" fmla="*/ 127083 w 220833"/>
              <a:gd name="connsiteY61" fmla="*/ 566661 h 767863"/>
              <a:gd name="connsiteX62" fmla="*/ 129166 w 220833"/>
              <a:gd name="connsiteY62" fmla="*/ 581805 h 767863"/>
              <a:gd name="connsiteX63" fmla="*/ 131250 w 220833"/>
              <a:gd name="connsiteY63" fmla="*/ 596950 h 767863"/>
              <a:gd name="connsiteX64" fmla="*/ 133333 w 220833"/>
              <a:gd name="connsiteY64" fmla="*/ 614257 h 767863"/>
              <a:gd name="connsiteX65" fmla="*/ 135416 w 220833"/>
              <a:gd name="connsiteY65" fmla="*/ 631565 h 767863"/>
              <a:gd name="connsiteX66" fmla="*/ 135416 w 220833"/>
              <a:gd name="connsiteY66" fmla="*/ 648873 h 767863"/>
              <a:gd name="connsiteX67" fmla="*/ 137500 w 220833"/>
              <a:gd name="connsiteY67" fmla="*/ 666180 h 767863"/>
              <a:gd name="connsiteX68" fmla="*/ 137500 w 220833"/>
              <a:gd name="connsiteY68" fmla="*/ 685652 h 767863"/>
              <a:gd name="connsiteX69" fmla="*/ 137500 w 220833"/>
              <a:gd name="connsiteY69" fmla="*/ 705123 h 767863"/>
              <a:gd name="connsiteX70" fmla="*/ 137500 w 220833"/>
              <a:gd name="connsiteY70" fmla="*/ 724594 h 767863"/>
              <a:gd name="connsiteX71" fmla="*/ 141666 w 220833"/>
              <a:gd name="connsiteY71" fmla="*/ 767863 h 767863"/>
              <a:gd name="connsiteX72" fmla="*/ 102083 w 220833"/>
              <a:gd name="connsiteY72" fmla="*/ 767863 h 767863"/>
              <a:gd name="connsiteX73" fmla="*/ 102083 w 220833"/>
              <a:gd name="connsiteY73" fmla="*/ 759209 h 767863"/>
              <a:gd name="connsiteX74" fmla="*/ 102083 w 220833"/>
              <a:gd name="connsiteY74" fmla="*/ 750555 h 767863"/>
              <a:gd name="connsiteX75" fmla="*/ 102083 w 220833"/>
              <a:gd name="connsiteY75" fmla="*/ 741902 h 767863"/>
              <a:gd name="connsiteX76" fmla="*/ 100000 w 220833"/>
              <a:gd name="connsiteY76" fmla="*/ 728921 h 767863"/>
              <a:gd name="connsiteX77" fmla="*/ 97916 w 220833"/>
              <a:gd name="connsiteY77" fmla="*/ 720267 h 767863"/>
              <a:gd name="connsiteX78" fmla="*/ 97916 w 220833"/>
              <a:gd name="connsiteY78" fmla="*/ 707286 h 767863"/>
              <a:gd name="connsiteX79" fmla="*/ 93750 w 220833"/>
              <a:gd name="connsiteY79" fmla="*/ 694305 h 767863"/>
              <a:gd name="connsiteX80" fmla="*/ 89583 w 220833"/>
              <a:gd name="connsiteY80" fmla="*/ 681325 h 767863"/>
              <a:gd name="connsiteX81" fmla="*/ 87500 w 220833"/>
              <a:gd name="connsiteY81" fmla="*/ 670507 h 767863"/>
              <a:gd name="connsiteX82" fmla="*/ 83333 w 220833"/>
              <a:gd name="connsiteY82" fmla="*/ 655363 h 767863"/>
              <a:gd name="connsiteX83" fmla="*/ 79166 w 220833"/>
              <a:gd name="connsiteY83" fmla="*/ 640219 h 767863"/>
              <a:gd name="connsiteX84" fmla="*/ 75000 w 220833"/>
              <a:gd name="connsiteY84" fmla="*/ 622911 h 767863"/>
              <a:gd name="connsiteX85" fmla="*/ 70833 w 220833"/>
              <a:gd name="connsiteY85" fmla="*/ 607767 h 767863"/>
              <a:gd name="connsiteX86" fmla="*/ 62500 w 220833"/>
              <a:gd name="connsiteY86" fmla="*/ 588296 h 767863"/>
              <a:gd name="connsiteX87" fmla="*/ 52083 w 220833"/>
              <a:gd name="connsiteY87" fmla="*/ 551517 h 767863"/>
              <a:gd name="connsiteX88" fmla="*/ 43750 w 220833"/>
              <a:gd name="connsiteY88" fmla="*/ 534209 h 767863"/>
              <a:gd name="connsiteX89" fmla="*/ 39583 w 220833"/>
              <a:gd name="connsiteY89" fmla="*/ 516902 h 767863"/>
              <a:gd name="connsiteX90" fmla="*/ 31250 w 220833"/>
              <a:gd name="connsiteY90" fmla="*/ 501757 h 767863"/>
              <a:gd name="connsiteX91" fmla="*/ 27083 w 220833"/>
              <a:gd name="connsiteY91" fmla="*/ 486613 h 767863"/>
              <a:gd name="connsiteX92" fmla="*/ 22916 w 220833"/>
              <a:gd name="connsiteY92" fmla="*/ 471469 h 767863"/>
              <a:gd name="connsiteX93" fmla="*/ 18750 w 220833"/>
              <a:gd name="connsiteY93" fmla="*/ 458488 h 767863"/>
              <a:gd name="connsiteX94" fmla="*/ 14583 w 220833"/>
              <a:gd name="connsiteY94" fmla="*/ 445507 h 767863"/>
              <a:gd name="connsiteX95" fmla="*/ 12500 w 220833"/>
              <a:gd name="connsiteY95" fmla="*/ 436853 h 767863"/>
              <a:gd name="connsiteX96" fmla="*/ 8333 w 220833"/>
              <a:gd name="connsiteY96" fmla="*/ 426036 h 767863"/>
              <a:gd name="connsiteX97" fmla="*/ 4166 w 220833"/>
              <a:gd name="connsiteY97" fmla="*/ 415219 h 767863"/>
              <a:gd name="connsiteX98" fmla="*/ 2083 w 220833"/>
              <a:gd name="connsiteY98" fmla="*/ 408728 h 767863"/>
              <a:gd name="connsiteX99" fmla="*/ 2083 w 220833"/>
              <a:gd name="connsiteY99" fmla="*/ 400075 h 767863"/>
              <a:gd name="connsiteX100" fmla="*/ 0 w 220833"/>
              <a:gd name="connsiteY100" fmla="*/ 395748 h 767863"/>
              <a:gd name="connsiteX101" fmla="*/ 0 w 220833"/>
              <a:gd name="connsiteY101" fmla="*/ 391421 h 767863"/>
              <a:gd name="connsiteX102" fmla="*/ 0 w 220833"/>
              <a:gd name="connsiteY102" fmla="*/ 389257 h 767863"/>
              <a:gd name="connsiteX103" fmla="*/ 0 w 220833"/>
              <a:gd name="connsiteY103" fmla="*/ 384930 h 767863"/>
              <a:gd name="connsiteX104" fmla="*/ 0 w 220833"/>
              <a:gd name="connsiteY104" fmla="*/ 382767 h 767863"/>
              <a:gd name="connsiteX105" fmla="*/ 0 w 220833"/>
              <a:gd name="connsiteY105" fmla="*/ 380603 h 767863"/>
              <a:gd name="connsiteX106" fmla="*/ 0 w 220833"/>
              <a:gd name="connsiteY106" fmla="*/ 378440 h 767863"/>
              <a:gd name="connsiteX107" fmla="*/ 0 w 220833"/>
              <a:gd name="connsiteY107" fmla="*/ 374113 h 767863"/>
              <a:gd name="connsiteX108" fmla="*/ 0 w 220833"/>
              <a:gd name="connsiteY108" fmla="*/ 367623 h 767863"/>
              <a:gd name="connsiteX109" fmla="*/ 2083 w 220833"/>
              <a:gd name="connsiteY109" fmla="*/ 363296 h 767863"/>
              <a:gd name="connsiteX110" fmla="*/ 2083 w 220833"/>
              <a:gd name="connsiteY110" fmla="*/ 358969 h 767863"/>
              <a:gd name="connsiteX111" fmla="*/ 4166 w 220833"/>
              <a:gd name="connsiteY111" fmla="*/ 350315 h 767863"/>
              <a:gd name="connsiteX112" fmla="*/ 4166 w 220833"/>
              <a:gd name="connsiteY112" fmla="*/ 343824 h 767863"/>
              <a:gd name="connsiteX113" fmla="*/ 8333 w 220833"/>
              <a:gd name="connsiteY113" fmla="*/ 333007 h 767863"/>
              <a:gd name="connsiteX114" fmla="*/ 10416 w 220833"/>
              <a:gd name="connsiteY114" fmla="*/ 326517 h 767863"/>
              <a:gd name="connsiteX115" fmla="*/ 12500 w 220833"/>
              <a:gd name="connsiteY115" fmla="*/ 315699 h 767863"/>
              <a:gd name="connsiteX116" fmla="*/ 14583 w 220833"/>
              <a:gd name="connsiteY116" fmla="*/ 304882 h 767863"/>
              <a:gd name="connsiteX117" fmla="*/ 16666 w 220833"/>
              <a:gd name="connsiteY117" fmla="*/ 291901 h 767863"/>
              <a:gd name="connsiteX118" fmla="*/ 22916 w 220833"/>
              <a:gd name="connsiteY118" fmla="*/ 270267 h 767863"/>
              <a:gd name="connsiteX119" fmla="*/ 27083 w 220833"/>
              <a:gd name="connsiteY119" fmla="*/ 248632 h 767863"/>
              <a:gd name="connsiteX120" fmla="*/ 29166 w 220833"/>
              <a:gd name="connsiteY120" fmla="*/ 235651 h 767863"/>
              <a:gd name="connsiteX121" fmla="*/ 31250 w 220833"/>
              <a:gd name="connsiteY121" fmla="*/ 224834 h 767863"/>
              <a:gd name="connsiteX122" fmla="*/ 31250 w 220833"/>
              <a:gd name="connsiteY122" fmla="*/ 214017 h 767863"/>
              <a:gd name="connsiteX123" fmla="*/ 33333 w 220833"/>
              <a:gd name="connsiteY123" fmla="*/ 207526 h 767863"/>
              <a:gd name="connsiteX124" fmla="*/ 37500 w 220833"/>
              <a:gd name="connsiteY124" fmla="*/ 196709 h 767863"/>
              <a:gd name="connsiteX125" fmla="*/ 37500 w 220833"/>
              <a:gd name="connsiteY125" fmla="*/ 190219 h 767863"/>
              <a:gd name="connsiteX126" fmla="*/ 39583 w 220833"/>
              <a:gd name="connsiteY126" fmla="*/ 181565 h 767863"/>
              <a:gd name="connsiteX127" fmla="*/ 39583 w 220833"/>
              <a:gd name="connsiteY127" fmla="*/ 177238 h 767863"/>
              <a:gd name="connsiteX128" fmla="*/ 39583 w 220833"/>
              <a:gd name="connsiteY128" fmla="*/ 172911 h 767863"/>
              <a:gd name="connsiteX129" fmla="*/ 39583 w 220833"/>
              <a:gd name="connsiteY129" fmla="*/ 166421 h 767863"/>
              <a:gd name="connsiteX130" fmla="*/ 39583 w 220833"/>
              <a:gd name="connsiteY130" fmla="*/ 162094 h 767863"/>
              <a:gd name="connsiteX131" fmla="*/ 39583 w 220833"/>
              <a:gd name="connsiteY131" fmla="*/ 159930 h 767863"/>
              <a:gd name="connsiteX132" fmla="*/ 37500 w 220833"/>
              <a:gd name="connsiteY132" fmla="*/ 157767 h 767863"/>
              <a:gd name="connsiteX133" fmla="*/ 37500 w 220833"/>
              <a:gd name="connsiteY133" fmla="*/ 155603 h 767863"/>
              <a:gd name="connsiteX134" fmla="*/ 31250 w 220833"/>
              <a:gd name="connsiteY134" fmla="*/ 146949 h 767863"/>
              <a:gd name="connsiteX135" fmla="*/ 25000 w 220833"/>
              <a:gd name="connsiteY135" fmla="*/ 142622 h 767863"/>
              <a:gd name="connsiteX136" fmla="*/ 20858 w 220833"/>
              <a:gd name="connsiteY136" fmla="*/ 141189 h 767863"/>
              <a:gd name="connsiteX137" fmla="*/ 24007 w 220833"/>
              <a:gd name="connsiteY137" fmla="*/ 131207 h 767863"/>
              <a:gd name="connsiteX138" fmla="*/ 74796 w 220833"/>
              <a:gd name="connsiteY138" fmla="*/ 25307 h 767863"/>
              <a:gd name="connsiteX139" fmla="*/ 92625 w 220833"/>
              <a:gd name="connsiteY139" fmla="*/ 0 h 76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220833" h="767863">
                <a:moveTo>
                  <a:pt x="92625" y="0"/>
                </a:moveTo>
                <a:lnTo>
                  <a:pt x="104166" y="1997"/>
                </a:lnTo>
                <a:lnTo>
                  <a:pt x="116666" y="6324"/>
                </a:lnTo>
                <a:lnTo>
                  <a:pt x="122916" y="8488"/>
                </a:lnTo>
                <a:lnTo>
                  <a:pt x="133333" y="14978"/>
                </a:lnTo>
                <a:lnTo>
                  <a:pt x="141666" y="19305"/>
                </a:lnTo>
                <a:lnTo>
                  <a:pt x="147916" y="25796"/>
                </a:lnTo>
                <a:lnTo>
                  <a:pt x="162500" y="38776"/>
                </a:lnTo>
                <a:lnTo>
                  <a:pt x="177083" y="49594"/>
                </a:lnTo>
                <a:lnTo>
                  <a:pt x="183333" y="56084"/>
                </a:lnTo>
                <a:lnTo>
                  <a:pt x="191666" y="62574"/>
                </a:lnTo>
                <a:lnTo>
                  <a:pt x="197916" y="69065"/>
                </a:lnTo>
                <a:lnTo>
                  <a:pt x="206250" y="73392"/>
                </a:lnTo>
                <a:lnTo>
                  <a:pt x="210416" y="82046"/>
                </a:lnTo>
                <a:lnTo>
                  <a:pt x="214583" y="86372"/>
                </a:lnTo>
                <a:lnTo>
                  <a:pt x="218750" y="92863"/>
                </a:lnTo>
                <a:lnTo>
                  <a:pt x="220833" y="97190"/>
                </a:lnTo>
                <a:lnTo>
                  <a:pt x="220833" y="101517"/>
                </a:lnTo>
                <a:lnTo>
                  <a:pt x="220833" y="103680"/>
                </a:lnTo>
                <a:lnTo>
                  <a:pt x="220833" y="108007"/>
                </a:lnTo>
                <a:lnTo>
                  <a:pt x="220833" y="112334"/>
                </a:lnTo>
                <a:lnTo>
                  <a:pt x="218750" y="116661"/>
                </a:lnTo>
                <a:lnTo>
                  <a:pt x="214583" y="123151"/>
                </a:lnTo>
                <a:lnTo>
                  <a:pt x="212500" y="125315"/>
                </a:lnTo>
                <a:lnTo>
                  <a:pt x="208333" y="129642"/>
                </a:lnTo>
                <a:lnTo>
                  <a:pt x="204166" y="133969"/>
                </a:lnTo>
                <a:lnTo>
                  <a:pt x="197916" y="136132"/>
                </a:lnTo>
                <a:lnTo>
                  <a:pt x="191666" y="144786"/>
                </a:lnTo>
                <a:lnTo>
                  <a:pt x="181250" y="155603"/>
                </a:lnTo>
                <a:lnTo>
                  <a:pt x="175000" y="166421"/>
                </a:lnTo>
                <a:lnTo>
                  <a:pt x="164583" y="181565"/>
                </a:lnTo>
                <a:lnTo>
                  <a:pt x="154166" y="196709"/>
                </a:lnTo>
                <a:lnTo>
                  <a:pt x="145833" y="218344"/>
                </a:lnTo>
                <a:lnTo>
                  <a:pt x="135416" y="237815"/>
                </a:lnTo>
                <a:lnTo>
                  <a:pt x="127083" y="263776"/>
                </a:lnTo>
                <a:lnTo>
                  <a:pt x="118750" y="274594"/>
                </a:lnTo>
                <a:lnTo>
                  <a:pt x="114583" y="287574"/>
                </a:lnTo>
                <a:lnTo>
                  <a:pt x="108333" y="300555"/>
                </a:lnTo>
                <a:lnTo>
                  <a:pt x="106250" y="313536"/>
                </a:lnTo>
                <a:lnTo>
                  <a:pt x="102083" y="322190"/>
                </a:lnTo>
                <a:lnTo>
                  <a:pt x="97916" y="333007"/>
                </a:lnTo>
                <a:lnTo>
                  <a:pt x="93750" y="341661"/>
                </a:lnTo>
                <a:lnTo>
                  <a:pt x="91666" y="350315"/>
                </a:lnTo>
                <a:lnTo>
                  <a:pt x="89583" y="358969"/>
                </a:lnTo>
                <a:lnTo>
                  <a:pt x="87500" y="365459"/>
                </a:lnTo>
                <a:lnTo>
                  <a:pt x="85416" y="369786"/>
                </a:lnTo>
                <a:lnTo>
                  <a:pt x="83333" y="378440"/>
                </a:lnTo>
                <a:lnTo>
                  <a:pt x="83333" y="389257"/>
                </a:lnTo>
                <a:lnTo>
                  <a:pt x="79166" y="395748"/>
                </a:lnTo>
                <a:lnTo>
                  <a:pt x="79166" y="400075"/>
                </a:lnTo>
                <a:lnTo>
                  <a:pt x="83333" y="410892"/>
                </a:lnTo>
                <a:lnTo>
                  <a:pt x="85416" y="421709"/>
                </a:lnTo>
                <a:lnTo>
                  <a:pt x="87500" y="432526"/>
                </a:lnTo>
                <a:lnTo>
                  <a:pt x="91666" y="445507"/>
                </a:lnTo>
                <a:lnTo>
                  <a:pt x="97916" y="462815"/>
                </a:lnTo>
                <a:lnTo>
                  <a:pt x="102083" y="482286"/>
                </a:lnTo>
                <a:lnTo>
                  <a:pt x="108333" y="503921"/>
                </a:lnTo>
                <a:lnTo>
                  <a:pt x="114583" y="514738"/>
                </a:lnTo>
                <a:lnTo>
                  <a:pt x="118750" y="525555"/>
                </a:lnTo>
                <a:lnTo>
                  <a:pt x="120833" y="538536"/>
                </a:lnTo>
                <a:lnTo>
                  <a:pt x="122916" y="551517"/>
                </a:lnTo>
                <a:lnTo>
                  <a:pt x="127083" y="566661"/>
                </a:lnTo>
                <a:lnTo>
                  <a:pt x="129166" y="581805"/>
                </a:lnTo>
                <a:lnTo>
                  <a:pt x="131250" y="596950"/>
                </a:lnTo>
                <a:lnTo>
                  <a:pt x="133333" y="614257"/>
                </a:lnTo>
                <a:lnTo>
                  <a:pt x="135416" y="631565"/>
                </a:lnTo>
                <a:lnTo>
                  <a:pt x="135416" y="648873"/>
                </a:lnTo>
                <a:lnTo>
                  <a:pt x="137500" y="666180"/>
                </a:lnTo>
                <a:lnTo>
                  <a:pt x="137500" y="685652"/>
                </a:lnTo>
                <a:lnTo>
                  <a:pt x="137500" y="705123"/>
                </a:lnTo>
                <a:lnTo>
                  <a:pt x="137500" y="724594"/>
                </a:lnTo>
                <a:lnTo>
                  <a:pt x="141666" y="767863"/>
                </a:lnTo>
                <a:lnTo>
                  <a:pt x="102083" y="767863"/>
                </a:lnTo>
                <a:lnTo>
                  <a:pt x="102083" y="759209"/>
                </a:lnTo>
                <a:lnTo>
                  <a:pt x="102083" y="750555"/>
                </a:lnTo>
                <a:lnTo>
                  <a:pt x="102083" y="741902"/>
                </a:lnTo>
                <a:lnTo>
                  <a:pt x="100000" y="728921"/>
                </a:lnTo>
                <a:lnTo>
                  <a:pt x="97916" y="720267"/>
                </a:lnTo>
                <a:lnTo>
                  <a:pt x="97916" y="707286"/>
                </a:lnTo>
                <a:lnTo>
                  <a:pt x="93750" y="694305"/>
                </a:lnTo>
                <a:lnTo>
                  <a:pt x="89583" y="681325"/>
                </a:lnTo>
                <a:lnTo>
                  <a:pt x="87500" y="670507"/>
                </a:lnTo>
                <a:lnTo>
                  <a:pt x="83333" y="655363"/>
                </a:lnTo>
                <a:lnTo>
                  <a:pt x="79166" y="640219"/>
                </a:lnTo>
                <a:lnTo>
                  <a:pt x="75000" y="622911"/>
                </a:lnTo>
                <a:lnTo>
                  <a:pt x="70833" y="607767"/>
                </a:lnTo>
                <a:lnTo>
                  <a:pt x="62500" y="588296"/>
                </a:lnTo>
                <a:lnTo>
                  <a:pt x="52083" y="551517"/>
                </a:lnTo>
                <a:lnTo>
                  <a:pt x="43750" y="534209"/>
                </a:lnTo>
                <a:lnTo>
                  <a:pt x="39583" y="516902"/>
                </a:lnTo>
                <a:lnTo>
                  <a:pt x="31250" y="501757"/>
                </a:lnTo>
                <a:lnTo>
                  <a:pt x="27083" y="486613"/>
                </a:lnTo>
                <a:lnTo>
                  <a:pt x="22916" y="471469"/>
                </a:lnTo>
                <a:lnTo>
                  <a:pt x="18750" y="458488"/>
                </a:lnTo>
                <a:lnTo>
                  <a:pt x="14583" y="445507"/>
                </a:lnTo>
                <a:lnTo>
                  <a:pt x="12500" y="436853"/>
                </a:lnTo>
                <a:lnTo>
                  <a:pt x="8333" y="426036"/>
                </a:lnTo>
                <a:lnTo>
                  <a:pt x="4166" y="415219"/>
                </a:lnTo>
                <a:lnTo>
                  <a:pt x="2083" y="408728"/>
                </a:lnTo>
                <a:lnTo>
                  <a:pt x="2083" y="400075"/>
                </a:lnTo>
                <a:lnTo>
                  <a:pt x="0" y="395748"/>
                </a:lnTo>
                <a:lnTo>
                  <a:pt x="0" y="391421"/>
                </a:lnTo>
                <a:lnTo>
                  <a:pt x="0" y="389257"/>
                </a:lnTo>
                <a:lnTo>
                  <a:pt x="0" y="384930"/>
                </a:lnTo>
                <a:lnTo>
                  <a:pt x="0" y="382767"/>
                </a:lnTo>
                <a:lnTo>
                  <a:pt x="0" y="380603"/>
                </a:lnTo>
                <a:lnTo>
                  <a:pt x="0" y="378440"/>
                </a:lnTo>
                <a:lnTo>
                  <a:pt x="0" y="374113"/>
                </a:lnTo>
                <a:lnTo>
                  <a:pt x="0" y="367623"/>
                </a:lnTo>
                <a:lnTo>
                  <a:pt x="2083" y="363296"/>
                </a:lnTo>
                <a:lnTo>
                  <a:pt x="2083" y="358969"/>
                </a:lnTo>
                <a:lnTo>
                  <a:pt x="4166" y="350315"/>
                </a:lnTo>
                <a:lnTo>
                  <a:pt x="4166" y="343824"/>
                </a:lnTo>
                <a:lnTo>
                  <a:pt x="8333" y="333007"/>
                </a:lnTo>
                <a:lnTo>
                  <a:pt x="10416" y="326517"/>
                </a:lnTo>
                <a:lnTo>
                  <a:pt x="12500" y="315699"/>
                </a:lnTo>
                <a:lnTo>
                  <a:pt x="14583" y="304882"/>
                </a:lnTo>
                <a:lnTo>
                  <a:pt x="16666" y="291901"/>
                </a:lnTo>
                <a:lnTo>
                  <a:pt x="22916" y="270267"/>
                </a:lnTo>
                <a:lnTo>
                  <a:pt x="27083" y="248632"/>
                </a:lnTo>
                <a:lnTo>
                  <a:pt x="29166" y="235651"/>
                </a:lnTo>
                <a:lnTo>
                  <a:pt x="31250" y="224834"/>
                </a:lnTo>
                <a:lnTo>
                  <a:pt x="31250" y="214017"/>
                </a:lnTo>
                <a:lnTo>
                  <a:pt x="33333" y="207526"/>
                </a:lnTo>
                <a:lnTo>
                  <a:pt x="37500" y="196709"/>
                </a:lnTo>
                <a:lnTo>
                  <a:pt x="37500" y="190219"/>
                </a:lnTo>
                <a:lnTo>
                  <a:pt x="39583" y="181565"/>
                </a:lnTo>
                <a:lnTo>
                  <a:pt x="39583" y="177238"/>
                </a:lnTo>
                <a:lnTo>
                  <a:pt x="39583" y="172911"/>
                </a:lnTo>
                <a:lnTo>
                  <a:pt x="39583" y="166421"/>
                </a:lnTo>
                <a:lnTo>
                  <a:pt x="39583" y="162094"/>
                </a:lnTo>
                <a:lnTo>
                  <a:pt x="39583" y="159930"/>
                </a:lnTo>
                <a:lnTo>
                  <a:pt x="37500" y="157767"/>
                </a:lnTo>
                <a:lnTo>
                  <a:pt x="37500" y="155603"/>
                </a:lnTo>
                <a:lnTo>
                  <a:pt x="31250" y="146949"/>
                </a:lnTo>
                <a:lnTo>
                  <a:pt x="25000" y="142622"/>
                </a:lnTo>
                <a:lnTo>
                  <a:pt x="20858" y="141189"/>
                </a:lnTo>
                <a:lnTo>
                  <a:pt x="24007" y="131207"/>
                </a:lnTo>
                <a:cubicBezTo>
                  <a:pt x="38956" y="93140"/>
                  <a:pt x="55979" y="57680"/>
                  <a:pt x="74796" y="25307"/>
                </a:cubicBezTo>
                <a:lnTo>
                  <a:pt x="92625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12" name="任意多边形: 形状 172"/>
          <p:cNvSpPr/>
          <p:nvPr/>
        </p:nvSpPr>
        <p:spPr bwMode="auto">
          <a:xfrm>
            <a:off x="1423901" y="2492918"/>
            <a:ext cx="307209" cy="175241"/>
          </a:xfrm>
          <a:custGeom>
            <a:avLst/>
            <a:gdLst>
              <a:gd name="connsiteX0" fmla="*/ 289584 w 307209"/>
              <a:gd name="connsiteY0" fmla="*/ 0 h 175241"/>
              <a:gd name="connsiteX1" fmla="*/ 293750 w 307209"/>
              <a:gd name="connsiteY1" fmla="*/ 0 h 175241"/>
              <a:gd name="connsiteX2" fmla="*/ 302084 w 307209"/>
              <a:gd name="connsiteY2" fmla="*/ 0 h 175241"/>
              <a:gd name="connsiteX3" fmla="*/ 306250 w 307209"/>
              <a:gd name="connsiteY3" fmla="*/ 4327 h 175241"/>
              <a:gd name="connsiteX4" fmla="*/ 307209 w 307209"/>
              <a:gd name="connsiteY4" fmla="*/ 4493 h 175241"/>
              <a:gd name="connsiteX5" fmla="*/ 289380 w 307209"/>
              <a:gd name="connsiteY5" fmla="*/ 29800 h 175241"/>
              <a:gd name="connsiteX6" fmla="*/ 238591 w 307209"/>
              <a:gd name="connsiteY6" fmla="*/ 135700 h 175241"/>
              <a:gd name="connsiteX7" fmla="*/ 235442 w 307209"/>
              <a:gd name="connsiteY7" fmla="*/ 145682 h 175241"/>
              <a:gd name="connsiteX8" fmla="*/ 233334 w 307209"/>
              <a:gd name="connsiteY8" fmla="*/ 144952 h 175241"/>
              <a:gd name="connsiteX9" fmla="*/ 231250 w 307209"/>
              <a:gd name="connsiteY9" fmla="*/ 140625 h 175241"/>
              <a:gd name="connsiteX10" fmla="*/ 229167 w 307209"/>
              <a:gd name="connsiteY10" fmla="*/ 140625 h 175241"/>
              <a:gd name="connsiteX11" fmla="*/ 225000 w 307209"/>
              <a:gd name="connsiteY11" fmla="*/ 140625 h 175241"/>
              <a:gd name="connsiteX12" fmla="*/ 218750 w 307209"/>
              <a:gd name="connsiteY12" fmla="*/ 144952 h 175241"/>
              <a:gd name="connsiteX13" fmla="*/ 214584 w 307209"/>
              <a:gd name="connsiteY13" fmla="*/ 144952 h 175241"/>
              <a:gd name="connsiteX14" fmla="*/ 208334 w 307209"/>
              <a:gd name="connsiteY14" fmla="*/ 147115 h 175241"/>
              <a:gd name="connsiteX15" fmla="*/ 200000 w 307209"/>
              <a:gd name="connsiteY15" fmla="*/ 149279 h 175241"/>
              <a:gd name="connsiteX16" fmla="*/ 193750 w 307209"/>
              <a:gd name="connsiteY16" fmla="*/ 151442 h 175241"/>
              <a:gd name="connsiteX17" fmla="*/ 177084 w 307209"/>
              <a:gd name="connsiteY17" fmla="*/ 160096 h 175241"/>
              <a:gd name="connsiteX18" fmla="*/ 158334 w 307209"/>
              <a:gd name="connsiteY18" fmla="*/ 164423 h 175241"/>
              <a:gd name="connsiteX19" fmla="*/ 141667 w 307209"/>
              <a:gd name="connsiteY19" fmla="*/ 168750 h 175241"/>
              <a:gd name="connsiteX20" fmla="*/ 127084 w 307209"/>
              <a:gd name="connsiteY20" fmla="*/ 175241 h 175241"/>
              <a:gd name="connsiteX21" fmla="*/ 118750 w 307209"/>
              <a:gd name="connsiteY21" fmla="*/ 175241 h 175241"/>
              <a:gd name="connsiteX22" fmla="*/ 110417 w 307209"/>
              <a:gd name="connsiteY22" fmla="*/ 175241 h 175241"/>
              <a:gd name="connsiteX23" fmla="*/ 102084 w 307209"/>
              <a:gd name="connsiteY23" fmla="*/ 175241 h 175241"/>
              <a:gd name="connsiteX24" fmla="*/ 91667 w 307209"/>
              <a:gd name="connsiteY24" fmla="*/ 170914 h 175241"/>
              <a:gd name="connsiteX25" fmla="*/ 79167 w 307209"/>
              <a:gd name="connsiteY25" fmla="*/ 168750 h 175241"/>
              <a:gd name="connsiteX26" fmla="*/ 64584 w 307209"/>
              <a:gd name="connsiteY26" fmla="*/ 164423 h 175241"/>
              <a:gd name="connsiteX27" fmla="*/ 50000 w 307209"/>
              <a:gd name="connsiteY27" fmla="*/ 155769 h 175241"/>
              <a:gd name="connsiteX28" fmla="*/ 35417 w 307209"/>
              <a:gd name="connsiteY28" fmla="*/ 151442 h 175241"/>
              <a:gd name="connsiteX29" fmla="*/ 16667 w 307209"/>
              <a:gd name="connsiteY29" fmla="*/ 140625 h 175241"/>
              <a:gd name="connsiteX30" fmla="*/ 0 w 307209"/>
              <a:gd name="connsiteY30" fmla="*/ 134135 h 175241"/>
              <a:gd name="connsiteX31" fmla="*/ 29167 w 307209"/>
              <a:gd name="connsiteY31" fmla="*/ 123317 h 175241"/>
              <a:gd name="connsiteX32" fmla="*/ 58334 w 307209"/>
              <a:gd name="connsiteY32" fmla="*/ 116827 h 175241"/>
              <a:gd name="connsiteX33" fmla="*/ 81250 w 307209"/>
              <a:gd name="connsiteY33" fmla="*/ 106010 h 175241"/>
              <a:gd name="connsiteX34" fmla="*/ 106250 w 307209"/>
              <a:gd name="connsiteY34" fmla="*/ 99519 h 175241"/>
              <a:gd name="connsiteX35" fmla="*/ 131250 w 307209"/>
              <a:gd name="connsiteY35" fmla="*/ 90865 h 175241"/>
              <a:gd name="connsiteX36" fmla="*/ 150000 w 307209"/>
              <a:gd name="connsiteY36" fmla="*/ 84375 h 175241"/>
              <a:gd name="connsiteX37" fmla="*/ 168750 w 307209"/>
              <a:gd name="connsiteY37" fmla="*/ 75721 h 175241"/>
              <a:gd name="connsiteX38" fmla="*/ 185417 w 307209"/>
              <a:gd name="connsiteY38" fmla="*/ 71394 h 175241"/>
              <a:gd name="connsiteX39" fmla="*/ 202084 w 307209"/>
              <a:gd name="connsiteY39" fmla="*/ 67067 h 175241"/>
              <a:gd name="connsiteX40" fmla="*/ 214584 w 307209"/>
              <a:gd name="connsiteY40" fmla="*/ 58414 h 175241"/>
              <a:gd name="connsiteX41" fmla="*/ 227084 w 307209"/>
              <a:gd name="connsiteY41" fmla="*/ 54087 h 175241"/>
              <a:gd name="connsiteX42" fmla="*/ 237500 w 307209"/>
              <a:gd name="connsiteY42" fmla="*/ 49760 h 175241"/>
              <a:gd name="connsiteX43" fmla="*/ 245834 w 307209"/>
              <a:gd name="connsiteY43" fmla="*/ 45433 h 175241"/>
              <a:gd name="connsiteX44" fmla="*/ 252084 w 307209"/>
              <a:gd name="connsiteY44" fmla="*/ 41106 h 175241"/>
              <a:gd name="connsiteX45" fmla="*/ 256250 w 307209"/>
              <a:gd name="connsiteY45" fmla="*/ 36779 h 175241"/>
              <a:gd name="connsiteX46" fmla="*/ 258334 w 307209"/>
              <a:gd name="connsiteY46" fmla="*/ 34615 h 175241"/>
              <a:gd name="connsiteX47" fmla="*/ 260417 w 307209"/>
              <a:gd name="connsiteY47" fmla="*/ 25962 h 175241"/>
              <a:gd name="connsiteX48" fmla="*/ 266667 w 307209"/>
              <a:gd name="connsiteY48" fmla="*/ 19471 h 175241"/>
              <a:gd name="connsiteX49" fmla="*/ 268750 w 307209"/>
              <a:gd name="connsiteY49" fmla="*/ 12981 h 175241"/>
              <a:gd name="connsiteX50" fmla="*/ 272917 w 307209"/>
              <a:gd name="connsiteY50" fmla="*/ 8654 h 175241"/>
              <a:gd name="connsiteX51" fmla="*/ 277084 w 307209"/>
              <a:gd name="connsiteY51" fmla="*/ 6490 h 175241"/>
              <a:gd name="connsiteX52" fmla="*/ 285417 w 307209"/>
              <a:gd name="connsiteY52" fmla="*/ 4327 h 175241"/>
              <a:gd name="connsiteX53" fmla="*/ 289584 w 307209"/>
              <a:gd name="connsiteY53" fmla="*/ 0 h 17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07209" h="175241">
                <a:moveTo>
                  <a:pt x="289584" y="0"/>
                </a:moveTo>
                <a:lnTo>
                  <a:pt x="293750" y="0"/>
                </a:lnTo>
                <a:lnTo>
                  <a:pt x="302084" y="0"/>
                </a:lnTo>
                <a:lnTo>
                  <a:pt x="306250" y="4327"/>
                </a:lnTo>
                <a:lnTo>
                  <a:pt x="307209" y="4493"/>
                </a:lnTo>
                <a:lnTo>
                  <a:pt x="289380" y="29800"/>
                </a:lnTo>
                <a:cubicBezTo>
                  <a:pt x="270563" y="62173"/>
                  <a:pt x="253540" y="97633"/>
                  <a:pt x="238591" y="135700"/>
                </a:cubicBezTo>
                <a:lnTo>
                  <a:pt x="235442" y="145682"/>
                </a:lnTo>
                <a:lnTo>
                  <a:pt x="233334" y="144952"/>
                </a:lnTo>
                <a:lnTo>
                  <a:pt x="231250" y="140625"/>
                </a:lnTo>
                <a:lnTo>
                  <a:pt x="229167" y="140625"/>
                </a:lnTo>
                <a:lnTo>
                  <a:pt x="225000" y="140625"/>
                </a:lnTo>
                <a:lnTo>
                  <a:pt x="218750" y="144952"/>
                </a:lnTo>
                <a:lnTo>
                  <a:pt x="214584" y="144952"/>
                </a:lnTo>
                <a:lnTo>
                  <a:pt x="208334" y="147115"/>
                </a:lnTo>
                <a:lnTo>
                  <a:pt x="200000" y="149279"/>
                </a:lnTo>
                <a:lnTo>
                  <a:pt x="193750" y="151442"/>
                </a:lnTo>
                <a:lnTo>
                  <a:pt x="177084" y="160096"/>
                </a:lnTo>
                <a:lnTo>
                  <a:pt x="158334" y="164423"/>
                </a:lnTo>
                <a:lnTo>
                  <a:pt x="141667" y="168750"/>
                </a:lnTo>
                <a:lnTo>
                  <a:pt x="127084" y="175241"/>
                </a:lnTo>
                <a:lnTo>
                  <a:pt x="118750" y="175241"/>
                </a:lnTo>
                <a:lnTo>
                  <a:pt x="110417" y="175241"/>
                </a:lnTo>
                <a:lnTo>
                  <a:pt x="102084" y="175241"/>
                </a:lnTo>
                <a:lnTo>
                  <a:pt x="91667" y="170914"/>
                </a:lnTo>
                <a:lnTo>
                  <a:pt x="79167" y="168750"/>
                </a:lnTo>
                <a:lnTo>
                  <a:pt x="64584" y="164423"/>
                </a:lnTo>
                <a:lnTo>
                  <a:pt x="50000" y="155769"/>
                </a:lnTo>
                <a:lnTo>
                  <a:pt x="35417" y="151442"/>
                </a:lnTo>
                <a:lnTo>
                  <a:pt x="16667" y="140625"/>
                </a:lnTo>
                <a:lnTo>
                  <a:pt x="0" y="134135"/>
                </a:lnTo>
                <a:lnTo>
                  <a:pt x="29167" y="123317"/>
                </a:lnTo>
                <a:lnTo>
                  <a:pt x="58334" y="116827"/>
                </a:lnTo>
                <a:lnTo>
                  <a:pt x="81250" y="106010"/>
                </a:lnTo>
                <a:lnTo>
                  <a:pt x="106250" y="99519"/>
                </a:lnTo>
                <a:lnTo>
                  <a:pt x="131250" y="90865"/>
                </a:lnTo>
                <a:lnTo>
                  <a:pt x="150000" y="84375"/>
                </a:lnTo>
                <a:lnTo>
                  <a:pt x="168750" y="75721"/>
                </a:lnTo>
                <a:lnTo>
                  <a:pt x="185417" y="71394"/>
                </a:lnTo>
                <a:lnTo>
                  <a:pt x="202084" y="67067"/>
                </a:lnTo>
                <a:lnTo>
                  <a:pt x="214584" y="58414"/>
                </a:lnTo>
                <a:lnTo>
                  <a:pt x="227084" y="54087"/>
                </a:lnTo>
                <a:lnTo>
                  <a:pt x="237500" y="49760"/>
                </a:lnTo>
                <a:lnTo>
                  <a:pt x="245834" y="45433"/>
                </a:lnTo>
                <a:lnTo>
                  <a:pt x="252084" y="41106"/>
                </a:lnTo>
                <a:lnTo>
                  <a:pt x="256250" y="36779"/>
                </a:lnTo>
                <a:lnTo>
                  <a:pt x="258334" y="34615"/>
                </a:lnTo>
                <a:lnTo>
                  <a:pt x="260417" y="25962"/>
                </a:lnTo>
                <a:lnTo>
                  <a:pt x="266667" y="19471"/>
                </a:lnTo>
                <a:lnTo>
                  <a:pt x="268750" y="12981"/>
                </a:lnTo>
                <a:lnTo>
                  <a:pt x="272917" y="8654"/>
                </a:lnTo>
                <a:lnTo>
                  <a:pt x="277084" y="6490"/>
                </a:lnTo>
                <a:lnTo>
                  <a:pt x="285417" y="4327"/>
                </a:lnTo>
                <a:lnTo>
                  <a:pt x="289584" y="0"/>
                </a:lnTo>
                <a:close/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13" name="Freeform 21"/>
          <p:cNvSpPr/>
          <p:nvPr/>
        </p:nvSpPr>
        <p:spPr bwMode="auto">
          <a:xfrm>
            <a:off x="1363484" y="3173367"/>
            <a:ext cx="1800000" cy="398077"/>
          </a:xfrm>
          <a:custGeom>
            <a:avLst/>
            <a:gdLst>
              <a:gd name="T0" fmla="*/ 44 w 864"/>
              <a:gd name="T1" fmla="*/ 60 h 184"/>
              <a:gd name="T2" fmla="*/ 33 w 864"/>
              <a:gd name="T3" fmla="*/ 53 h 184"/>
              <a:gd name="T4" fmla="*/ 22 w 864"/>
              <a:gd name="T5" fmla="*/ 39 h 184"/>
              <a:gd name="T6" fmla="*/ 8 w 864"/>
              <a:gd name="T7" fmla="*/ 26 h 184"/>
              <a:gd name="T8" fmla="*/ 1 w 864"/>
              <a:gd name="T9" fmla="*/ 15 h 184"/>
              <a:gd name="T10" fmla="*/ 4 w 864"/>
              <a:gd name="T11" fmla="*/ 11 h 184"/>
              <a:gd name="T12" fmla="*/ 23 w 864"/>
              <a:gd name="T13" fmla="*/ 10 h 184"/>
              <a:gd name="T14" fmla="*/ 47 w 864"/>
              <a:gd name="T15" fmla="*/ 5 h 184"/>
              <a:gd name="T16" fmla="*/ 75 w 864"/>
              <a:gd name="T17" fmla="*/ 1 h 184"/>
              <a:gd name="T18" fmla="*/ 119 w 864"/>
              <a:gd name="T19" fmla="*/ 0 h 184"/>
              <a:gd name="T20" fmla="*/ 138 w 864"/>
              <a:gd name="T21" fmla="*/ 0 h 184"/>
              <a:gd name="T22" fmla="*/ 160 w 864"/>
              <a:gd name="T23" fmla="*/ 4 h 184"/>
              <a:gd name="T24" fmla="*/ 190 w 864"/>
              <a:gd name="T25" fmla="*/ 8 h 184"/>
              <a:gd name="T26" fmla="*/ 229 w 864"/>
              <a:gd name="T27" fmla="*/ 17 h 184"/>
              <a:gd name="T28" fmla="*/ 276 w 864"/>
              <a:gd name="T29" fmla="*/ 26 h 184"/>
              <a:gd name="T30" fmla="*/ 332 w 864"/>
              <a:gd name="T31" fmla="*/ 40 h 184"/>
              <a:gd name="T32" fmla="*/ 384 w 864"/>
              <a:gd name="T33" fmla="*/ 53 h 184"/>
              <a:gd name="T34" fmla="*/ 429 w 864"/>
              <a:gd name="T35" fmla="*/ 64 h 184"/>
              <a:gd name="T36" fmla="*/ 469 w 864"/>
              <a:gd name="T37" fmla="*/ 73 h 184"/>
              <a:gd name="T38" fmla="*/ 500 w 864"/>
              <a:gd name="T39" fmla="*/ 82 h 184"/>
              <a:gd name="T40" fmla="*/ 526 w 864"/>
              <a:gd name="T41" fmla="*/ 89 h 184"/>
              <a:gd name="T42" fmla="*/ 551 w 864"/>
              <a:gd name="T43" fmla="*/ 94 h 184"/>
              <a:gd name="T44" fmla="*/ 581 w 864"/>
              <a:gd name="T45" fmla="*/ 98 h 184"/>
              <a:gd name="T46" fmla="*/ 619 w 864"/>
              <a:gd name="T47" fmla="*/ 101 h 184"/>
              <a:gd name="T48" fmla="*/ 660 w 864"/>
              <a:gd name="T49" fmla="*/ 102 h 184"/>
              <a:gd name="T50" fmla="*/ 708 w 864"/>
              <a:gd name="T51" fmla="*/ 104 h 184"/>
              <a:gd name="T52" fmla="*/ 758 w 864"/>
              <a:gd name="T53" fmla="*/ 104 h 184"/>
              <a:gd name="T54" fmla="*/ 799 w 864"/>
              <a:gd name="T55" fmla="*/ 105 h 184"/>
              <a:gd name="T56" fmla="*/ 829 w 864"/>
              <a:gd name="T57" fmla="*/ 106 h 184"/>
              <a:gd name="T58" fmla="*/ 850 w 864"/>
              <a:gd name="T59" fmla="*/ 108 h 184"/>
              <a:gd name="T60" fmla="*/ 861 w 864"/>
              <a:gd name="T61" fmla="*/ 109 h 184"/>
              <a:gd name="T62" fmla="*/ 864 w 864"/>
              <a:gd name="T63" fmla="*/ 113 h 184"/>
              <a:gd name="T64" fmla="*/ 858 w 864"/>
              <a:gd name="T65" fmla="*/ 119 h 184"/>
              <a:gd name="T66" fmla="*/ 845 w 864"/>
              <a:gd name="T67" fmla="*/ 126 h 184"/>
              <a:gd name="T68" fmla="*/ 826 w 864"/>
              <a:gd name="T69" fmla="*/ 134 h 184"/>
              <a:gd name="T70" fmla="*/ 801 w 864"/>
              <a:gd name="T71" fmla="*/ 143 h 184"/>
              <a:gd name="T72" fmla="*/ 768 w 864"/>
              <a:gd name="T73" fmla="*/ 154 h 184"/>
              <a:gd name="T74" fmla="*/ 735 w 864"/>
              <a:gd name="T75" fmla="*/ 164 h 184"/>
              <a:gd name="T76" fmla="*/ 705 w 864"/>
              <a:gd name="T77" fmla="*/ 172 h 184"/>
              <a:gd name="T78" fmla="*/ 681 w 864"/>
              <a:gd name="T79" fmla="*/ 178 h 184"/>
              <a:gd name="T80" fmla="*/ 662 w 864"/>
              <a:gd name="T81" fmla="*/ 183 h 184"/>
              <a:gd name="T82" fmla="*/ 647 w 864"/>
              <a:gd name="T83" fmla="*/ 184 h 184"/>
              <a:gd name="T84" fmla="*/ 635 w 864"/>
              <a:gd name="T85" fmla="*/ 184 h 184"/>
              <a:gd name="T86" fmla="*/ 619 w 864"/>
              <a:gd name="T87" fmla="*/ 180 h 184"/>
              <a:gd name="T88" fmla="*/ 595 w 864"/>
              <a:gd name="T89" fmla="*/ 174 h 184"/>
              <a:gd name="T90" fmla="*/ 568 w 864"/>
              <a:gd name="T91" fmla="*/ 165 h 184"/>
              <a:gd name="T92" fmla="*/ 534 w 864"/>
              <a:gd name="T93" fmla="*/ 152 h 184"/>
              <a:gd name="T94" fmla="*/ 480 w 864"/>
              <a:gd name="T95" fmla="*/ 131 h 184"/>
              <a:gd name="T96" fmla="*/ 404 w 864"/>
              <a:gd name="T97" fmla="*/ 105 h 184"/>
              <a:gd name="T98" fmla="*/ 334 w 864"/>
              <a:gd name="T99" fmla="*/ 80 h 184"/>
              <a:gd name="T100" fmla="*/ 273 w 864"/>
              <a:gd name="T101" fmla="*/ 60 h 184"/>
              <a:gd name="T102" fmla="*/ 219 w 864"/>
              <a:gd name="T103" fmla="*/ 46 h 184"/>
              <a:gd name="T104" fmla="*/ 174 w 864"/>
              <a:gd name="T105" fmla="*/ 39 h 184"/>
              <a:gd name="T106" fmla="*/ 154 w 864"/>
              <a:gd name="T107" fmla="*/ 39 h 184"/>
              <a:gd name="T108" fmla="*/ 125 w 864"/>
              <a:gd name="T109" fmla="*/ 41 h 184"/>
              <a:gd name="T110" fmla="*/ 100 w 864"/>
              <a:gd name="T111" fmla="*/ 47 h 184"/>
              <a:gd name="T112" fmla="*/ 80 w 864"/>
              <a:gd name="T113" fmla="*/ 55 h 184"/>
              <a:gd name="T114" fmla="*/ 64 w 864"/>
              <a:gd name="T115" fmla="*/ 60 h 184"/>
              <a:gd name="T116" fmla="*/ 50 w 864"/>
              <a:gd name="T117" fmla="*/ 62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64" h="184">
                <a:moveTo>
                  <a:pt x="50" y="62"/>
                </a:moveTo>
                <a:lnTo>
                  <a:pt x="47" y="61"/>
                </a:lnTo>
                <a:lnTo>
                  <a:pt x="44" y="60"/>
                </a:lnTo>
                <a:lnTo>
                  <a:pt x="40" y="58"/>
                </a:lnTo>
                <a:lnTo>
                  <a:pt x="37" y="56"/>
                </a:lnTo>
                <a:lnTo>
                  <a:pt x="33" y="53"/>
                </a:lnTo>
                <a:lnTo>
                  <a:pt x="29" y="49"/>
                </a:lnTo>
                <a:lnTo>
                  <a:pt x="25" y="43"/>
                </a:lnTo>
                <a:lnTo>
                  <a:pt x="22" y="39"/>
                </a:lnTo>
                <a:lnTo>
                  <a:pt x="16" y="34"/>
                </a:lnTo>
                <a:lnTo>
                  <a:pt x="13" y="29"/>
                </a:lnTo>
                <a:lnTo>
                  <a:pt x="8" y="26"/>
                </a:lnTo>
                <a:lnTo>
                  <a:pt x="6" y="22"/>
                </a:lnTo>
                <a:lnTo>
                  <a:pt x="3" y="19"/>
                </a:lnTo>
                <a:lnTo>
                  <a:pt x="1" y="15"/>
                </a:lnTo>
                <a:lnTo>
                  <a:pt x="1" y="13"/>
                </a:lnTo>
                <a:lnTo>
                  <a:pt x="0" y="12"/>
                </a:lnTo>
                <a:lnTo>
                  <a:pt x="4" y="11"/>
                </a:lnTo>
                <a:lnTo>
                  <a:pt x="10" y="11"/>
                </a:lnTo>
                <a:lnTo>
                  <a:pt x="16" y="10"/>
                </a:lnTo>
                <a:lnTo>
                  <a:pt x="23" y="10"/>
                </a:lnTo>
                <a:lnTo>
                  <a:pt x="31" y="8"/>
                </a:lnTo>
                <a:lnTo>
                  <a:pt x="39" y="6"/>
                </a:lnTo>
                <a:lnTo>
                  <a:pt x="47" y="5"/>
                </a:lnTo>
                <a:lnTo>
                  <a:pt x="57" y="4"/>
                </a:lnTo>
                <a:lnTo>
                  <a:pt x="66" y="3"/>
                </a:lnTo>
                <a:lnTo>
                  <a:pt x="75" y="1"/>
                </a:lnTo>
                <a:lnTo>
                  <a:pt x="94" y="0"/>
                </a:lnTo>
                <a:lnTo>
                  <a:pt x="111" y="0"/>
                </a:lnTo>
                <a:lnTo>
                  <a:pt x="119" y="0"/>
                </a:lnTo>
                <a:lnTo>
                  <a:pt x="128" y="0"/>
                </a:lnTo>
                <a:lnTo>
                  <a:pt x="132" y="0"/>
                </a:lnTo>
                <a:lnTo>
                  <a:pt x="138" y="0"/>
                </a:lnTo>
                <a:lnTo>
                  <a:pt x="144" y="1"/>
                </a:lnTo>
                <a:lnTo>
                  <a:pt x="152" y="3"/>
                </a:lnTo>
                <a:lnTo>
                  <a:pt x="160" y="4"/>
                </a:lnTo>
                <a:lnTo>
                  <a:pt x="168" y="5"/>
                </a:lnTo>
                <a:lnTo>
                  <a:pt x="179" y="6"/>
                </a:lnTo>
                <a:lnTo>
                  <a:pt x="190" y="8"/>
                </a:lnTo>
                <a:lnTo>
                  <a:pt x="202" y="11"/>
                </a:lnTo>
                <a:lnTo>
                  <a:pt x="215" y="13"/>
                </a:lnTo>
                <a:lnTo>
                  <a:pt x="229" y="17"/>
                </a:lnTo>
                <a:lnTo>
                  <a:pt x="244" y="19"/>
                </a:lnTo>
                <a:lnTo>
                  <a:pt x="260" y="22"/>
                </a:lnTo>
                <a:lnTo>
                  <a:pt x="276" y="26"/>
                </a:lnTo>
                <a:lnTo>
                  <a:pt x="294" y="30"/>
                </a:lnTo>
                <a:lnTo>
                  <a:pt x="313" y="34"/>
                </a:lnTo>
                <a:lnTo>
                  <a:pt x="332" y="40"/>
                </a:lnTo>
                <a:lnTo>
                  <a:pt x="350" y="44"/>
                </a:lnTo>
                <a:lnTo>
                  <a:pt x="368" y="49"/>
                </a:lnTo>
                <a:lnTo>
                  <a:pt x="384" y="53"/>
                </a:lnTo>
                <a:lnTo>
                  <a:pt x="400" y="57"/>
                </a:lnTo>
                <a:lnTo>
                  <a:pt x="415" y="61"/>
                </a:lnTo>
                <a:lnTo>
                  <a:pt x="429" y="64"/>
                </a:lnTo>
                <a:lnTo>
                  <a:pt x="443" y="68"/>
                </a:lnTo>
                <a:lnTo>
                  <a:pt x="456" y="70"/>
                </a:lnTo>
                <a:lnTo>
                  <a:pt x="469" y="73"/>
                </a:lnTo>
                <a:lnTo>
                  <a:pt x="480" y="76"/>
                </a:lnTo>
                <a:lnTo>
                  <a:pt x="491" y="79"/>
                </a:lnTo>
                <a:lnTo>
                  <a:pt x="500" y="82"/>
                </a:lnTo>
                <a:lnTo>
                  <a:pt x="510" y="84"/>
                </a:lnTo>
                <a:lnTo>
                  <a:pt x="519" y="86"/>
                </a:lnTo>
                <a:lnTo>
                  <a:pt x="526" y="89"/>
                </a:lnTo>
                <a:lnTo>
                  <a:pt x="534" y="91"/>
                </a:lnTo>
                <a:lnTo>
                  <a:pt x="542" y="92"/>
                </a:lnTo>
                <a:lnTo>
                  <a:pt x="551" y="94"/>
                </a:lnTo>
                <a:lnTo>
                  <a:pt x="561" y="95"/>
                </a:lnTo>
                <a:lnTo>
                  <a:pt x="571" y="97"/>
                </a:lnTo>
                <a:lnTo>
                  <a:pt x="581" y="98"/>
                </a:lnTo>
                <a:lnTo>
                  <a:pt x="593" y="99"/>
                </a:lnTo>
                <a:lnTo>
                  <a:pt x="606" y="100"/>
                </a:lnTo>
                <a:lnTo>
                  <a:pt x="619" y="101"/>
                </a:lnTo>
                <a:lnTo>
                  <a:pt x="631" y="101"/>
                </a:lnTo>
                <a:lnTo>
                  <a:pt x="647" y="102"/>
                </a:lnTo>
                <a:lnTo>
                  <a:pt x="660" y="102"/>
                </a:lnTo>
                <a:lnTo>
                  <a:pt x="676" y="104"/>
                </a:lnTo>
                <a:lnTo>
                  <a:pt x="692" y="104"/>
                </a:lnTo>
                <a:lnTo>
                  <a:pt x="708" y="104"/>
                </a:lnTo>
                <a:lnTo>
                  <a:pt x="725" y="104"/>
                </a:lnTo>
                <a:lnTo>
                  <a:pt x="742" y="104"/>
                </a:lnTo>
                <a:lnTo>
                  <a:pt x="758" y="104"/>
                </a:lnTo>
                <a:lnTo>
                  <a:pt x="772" y="104"/>
                </a:lnTo>
                <a:lnTo>
                  <a:pt x="786" y="104"/>
                </a:lnTo>
                <a:lnTo>
                  <a:pt x="799" y="105"/>
                </a:lnTo>
                <a:lnTo>
                  <a:pt x="810" y="105"/>
                </a:lnTo>
                <a:lnTo>
                  <a:pt x="820" y="106"/>
                </a:lnTo>
                <a:lnTo>
                  <a:pt x="829" y="106"/>
                </a:lnTo>
                <a:lnTo>
                  <a:pt x="837" y="106"/>
                </a:lnTo>
                <a:lnTo>
                  <a:pt x="844" y="107"/>
                </a:lnTo>
                <a:lnTo>
                  <a:pt x="850" y="108"/>
                </a:lnTo>
                <a:lnTo>
                  <a:pt x="855" y="108"/>
                </a:lnTo>
                <a:lnTo>
                  <a:pt x="859" y="109"/>
                </a:lnTo>
                <a:lnTo>
                  <a:pt x="861" y="109"/>
                </a:lnTo>
                <a:lnTo>
                  <a:pt x="864" y="111"/>
                </a:lnTo>
                <a:lnTo>
                  <a:pt x="864" y="112"/>
                </a:lnTo>
                <a:lnTo>
                  <a:pt x="864" y="113"/>
                </a:lnTo>
                <a:lnTo>
                  <a:pt x="862" y="114"/>
                </a:lnTo>
                <a:lnTo>
                  <a:pt x="860" y="116"/>
                </a:lnTo>
                <a:lnTo>
                  <a:pt x="858" y="119"/>
                </a:lnTo>
                <a:lnTo>
                  <a:pt x="854" y="121"/>
                </a:lnTo>
                <a:lnTo>
                  <a:pt x="850" y="123"/>
                </a:lnTo>
                <a:lnTo>
                  <a:pt x="845" y="126"/>
                </a:lnTo>
                <a:lnTo>
                  <a:pt x="839" y="128"/>
                </a:lnTo>
                <a:lnTo>
                  <a:pt x="833" y="130"/>
                </a:lnTo>
                <a:lnTo>
                  <a:pt x="826" y="134"/>
                </a:lnTo>
                <a:lnTo>
                  <a:pt x="818" y="136"/>
                </a:lnTo>
                <a:lnTo>
                  <a:pt x="810" y="140"/>
                </a:lnTo>
                <a:lnTo>
                  <a:pt x="801" y="143"/>
                </a:lnTo>
                <a:lnTo>
                  <a:pt x="790" y="147"/>
                </a:lnTo>
                <a:lnTo>
                  <a:pt x="780" y="150"/>
                </a:lnTo>
                <a:lnTo>
                  <a:pt x="768" y="154"/>
                </a:lnTo>
                <a:lnTo>
                  <a:pt x="756" y="157"/>
                </a:lnTo>
                <a:lnTo>
                  <a:pt x="745" y="161"/>
                </a:lnTo>
                <a:lnTo>
                  <a:pt x="735" y="164"/>
                </a:lnTo>
                <a:lnTo>
                  <a:pt x="724" y="166"/>
                </a:lnTo>
                <a:lnTo>
                  <a:pt x="714" y="169"/>
                </a:lnTo>
                <a:lnTo>
                  <a:pt x="705" y="172"/>
                </a:lnTo>
                <a:lnTo>
                  <a:pt x="696" y="174"/>
                </a:lnTo>
                <a:lnTo>
                  <a:pt x="688" y="176"/>
                </a:lnTo>
                <a:lnTo>
                  <a:pt x="681" y="178"/>
                </a:lnTo>
                <a:lnTo>
                  <a:pt x="673" y="179"/>
                </a:lnTo>
                <a:lnTo>
                  <a:pt x="667" y="181"/>
                </a:lnTo>
                <a:lnTo>
                  <a:pt x="662" y="183"/>
                </a:lnTo>
                <a:lnTo>
                  <a:pt x="656" y="183"/>
                </a:lnTo>
                <a:lnTo>
                  <a:pt x="651" y="184"/>
                </a:lnTo>
                <a:lnTo>
                  <a:pt x="647" y="184"/>
                </a:lnTo>
                <a:lnTo>
                  <a:pt x="643" y="184"/>
                </a:lnTo>
                <a:lnTo>
                  <a:pt x="640" y="184"/>
                </a:lnTo>
                <a:lnTo>
                  <a:pt x="635" y="184"/>
                </a:lnTo>
                <a:lnTo>
                  <a:pt x="630" y="183"/>
                </a:lnTo>
                <a:lnTo>
                  <a:pt x="624" y="181"/>
                </a:lnTo>
                <a:lnTo>
                  <a:pt x="619" y="180"/>
                </a:lnTo>
                <a:lnTo>
                  <a:pt x="612" y="179"/>
                </a:lnTo>
                <a:lnTo>
                  <a:pt x="604" y="177"/>
                </a:lnTo>
                <a:lnTo>
                  <a:pt x="595" y="174"/>
                </a:lnTo>
                <a:lnTo>
                  <a:pt x="587" y="172"/>
                </a:lnTo>
                <a:lnTo>
                  <a:pt x="578" y="169"/>
                </a:lnTo>
                <a:lnTo>
                  <a:pt x="568" y="165"/>
                </a:lnTo>
                <a:lnTo>
                  <a:pt x="557" y="162"/>
                </a:lnTo>
                <a:lnTo>
                  <a:pt x="545" y="157"/>
                </a:lnTo>
                <a:lnTo>
                  <a:pt x="534" y="152"/>
                </a:lnTo>
                <a:lnTo>
                  <a:pt x="521" y="148"/>
                </a:lnTo>
                <a:lnTo>
                  <a:pt x="508" y="142"/>
                </a:lnTo>
                <a:lnTo>
                  <a:pt x="480" y="131"/>
                </a:lnTo>
                <a:lnTo>
                  <a:pt x="455" y="122"/>
                </a:lnTo>
                <a:lnTo>
                  <a:pt x="428" y="113"/>
                </a:lnTo>
                <a:lnTo>
                  <a:pt x="404" y="105"/>
                </a:lnTo>
                <a:lnTo>
                  <a:pt x="379" y="97"/>
                </a:lnTo>
                <a:lnTo>
                  <a:pt x="357" y="89"/>
                </a:lnTo>
                <a:lnTo>
                  <a:pt x="334" y="80"/>
                </a:lnTo>
                <a:lnTo>
                  <a:pt x="313" y="72"/>
                </a:lnTo>
                <a:lnTo>
                  <a:pt x="292" y="66"/>
                </a:lnTo>
                <a:lnTo>
                  <a:pt x="273" y="60"/>
                </a:lnTo>
                <a:lnTo>
                  <a:pt x="253" y="55"/>
                </a:lnTo>
                <a:lnTo>
                  <a:pt x="235" y="50"/>
                </a:lnTo>
                <a:lnTo>
                  <a:pt x="219" y="46"/>
                </a:lnTo>
                <a:lnTo>
                  <a:pt x="203" y="42"/>
                </a:lnTo>
                <a:lnTo>
                  <a:pt x="188" y="40"/>
                </a:lnTo>
                <a:lnTo>
                  <a:pt x="174" y="39"/>
                </a:lnTo>
                <a:lnTo>
                  <a:pt x="167" y="39"/>
                </a:lnTo>
                <a:lnTo>
                  <a:pt x="160" y="39"/>
                </a:lnTo>
                <a:lnTo>
                  <a:pt x="154" y="39"/>
                </a:lnTo>
                <a:lnTo>
                  <a:pt x="147" y="39"/>
                </a:lnTo>
                <a:lnTo>
                  <a:pt x="136" y="40"/>
                </a:lnTo>
                <a:lnTo>
                  <a:pt x="125" y="41"/>
                </a:lnTo>
                <a:lnTo>
                  <a:pt x="116" y="43"/>
                </a:lnTo>
                <a:lnTo>
                  <a:pt x="108" y="44"/>
                </a:lnTo>
                <a:lnTo>
                  <a:pt x="100" y="47"/>
                </a:lnTo>
                <a:lnTo>
                  <a:pt x="93" y="50"/>
                </a:lnTo>
                <a:lnTo>
                  <a:pt x="86" y="53"/>
                </a:lnTo>
                <a:lnTo>
                  <a:pt x="80" y="55"/>
                </a:lnTo>
                <a:lnTo>
                  <a:pt x="74" y="57"/>
                </a:lnTo>
                <a:lnTo>
                  <a:pt x="68" y="58"/>
                </a:lnTo>
                <a:lnTo>
                  <a:pt x="64" y="60"/>
                </a:lnTo>
                <a:lnTo>
                  <a:pt x="59" y="61"/>
                </a:lnTo>
                <a:lnTo>
                  <a:pt x="54" y="61"/>
                </a:lnTo>
                <a:lnTo>
                  <a:pt x="50" y="62"/>
                </a:lnTo>
                <a:lnTo>
                  <a:pt x="50" y="6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22"/>
          <p:cNvSpPr/>
          <p:nvPr/>
        </p:nvSpPr>
        <p:spPr bwMode="auto">
          <a:xfrm>
            <a:off x="2073901" y="2160867"/>
            <a:ext cx="189584" cy="231491"/>
          </a:xfrm>
          <a:custGeom>
            <a:avLst/>
            <a:gdLst>
              <a:gd name="T0" fmla="*/ 90 w 91"/>
              <a:gd name="T1" fmla="*/ 62 h 107"/>
              <a:gd name="T2" fmla="*/ 91 w 91"/>
              <a:gd name="T3" fmla="*/ 65 h 107"/>
              <a:gd name="T4" fmla="*/ 91 w 91"/>
              <a:gd name="T5" fmla="*/ 70 h 107"/>
              <a:gd name="T6" fmla="*/ 91 w 91"/>
              <a:gd name="T7" fmla="*/ 74 h 107"/>
              <a:gd name="T8" fmla="*/ 90 w 91"/>
              <a:gd name="T9" fmla="*/ 78 h 107"/>
              <a:gd name="T10" fmla="*/ 88 w 91"/>
              <a:gd name="T11" fmla="*/ 82 h 107"/>
              <a:gd name="T12" fmla="*/ 87 w 91"/>
              <a:gd name="T13" fmla="*/ 85 h 107"/>
              <a:gd name="T14" fmla="*/ 85 w 91"/>
              <a:gd name="T15" fmla="*/ 89 h 107"/>
              <a:gd name="T16" fmla="*/ 83 w 91"/>
              <a:gd name="T17" fmla="*/ 92 h 107"/>
              <a:gd name="T18" fmla="*/ 79 w 91"/>
              <a:gd name="T19" fmla="*/ 96 h 107"/>
              <a:gd name="T20" fmla="*/ 77 w 91"/>
              <a:gd name="T21" fmla="*/ 99 h 107"/>
              <a:gd name="T22" fmla="*/ 74 w 91"/>
              <a:gd name="T23" fmla="*/ 103 h 107"/>
              <a:gd name="T24" fmla="*/ 72 w 91"/>
              <a:gd name="T25" fmla="*/ 104 h 107"/>
              <a:gd name="T26" fmla="*/ 70 w 91"/>
              <a:gd name="T27" fmla="*/ 106 h 107"/>
              <a:gd name="T28" fmla="*/ 67 w 91"/>
              <a:gd name="T29" fmla="*/ 106 h 107"/>
              <a:gd name="T30" fmla="*/ 66 w 91"/>
              <a:gd name="T31" fmla="*/ 107 h 107"/>
              <a:gd name="T32" fmla="*/ 64 w 91"/>
              <a:gd name="T33" fmla="*/ 107 h 107"/>
              <a:gd name="T34" fmla="*/ 63 w 91"/>
              <a:gd name="T35" fmla="*/ 107 h 107"/>
              <a:gd name="T36" fmla="*/ 61 w 91"/>
              <a:gd name="T37" fmla="*/ 106 h 107"/>
              <a:gd name="T38" fmla="*/ 58 w 91"/>
              <a:gd name="T39" fmla="*/ 104 h 107"/>
              <a:gd name="T40" fmla="*/ 56 w 91"/>
              <a:gd name="T41" fmla="*/ 101 h 107"/>
              <a:gd name="T42" fmla="*/ 54 w 91"/>
              <a:gd name="T43" fmla="*/ 97 h 107"/>
              <a:gd name="T44" fmla="*/ 50 w 91"/>
              <a:gd name="T45" fmla="*/ 93 h 107"/>
              <a:gd name="T46" fmla="*/ 47 w 91"/>
              <a:gd name="T47" fmla="*/ 88 h 107"/>
              <a:gd name="T48" fmla="*/ 43 w 91"/>
              <a:gd name="T49" fmla="*/ 82 h 107"/>
              <a:gd name="T50" fmla="*/ 38 w 91"/>
              <a:gd name="T51" fmla="*/ 74 h 107"/>
              <a:gd name="T52" fmla="*/ 34 w 91"/>
              <a:gd name="T53" fmla="*/ 67 h 107"/>
              <a:gd name="T54" fmla="*/ 29 w 91"/>
              <a:gd name="T55" fmla="*/ 57 h 107"/>
              <a:gd name="T56" fmla="*/ 25 w 91"/>
              <a:gd name="T57" fmla="*/ 48 h 107"/>
              <a:gd name="T58" fmla="*/ 19 w 91"/>
              <a:gd name="T59" fmla="*/ 38 h 107"/>
              <a:gd name="T60" fmla="*/ 13 w 91"/>
              <a:gd name="T61" fmla="*/ 26 h 107"/>
              <a:gd name="T62" fmla="*/ 7 w 91"/>
              <a:gd name="T63" fmla="*/ 13 h 107"/>
              <a:gd name="T64" fmla="*/ 0 w 91"/>
              <a:gd name="T65" fmla="*/ 0 h 107"/>
              <a:gd name="T66" fmla="*/ 13 w 91"/>
              <a:gd name="T67" fmla="*/ 2 h 107"/>
              <a:gd name="T68" fmla="*/ 25 w 91"/>
              <a:gd name="T69" fmla="*/ 4 h 107"/>
              <a:gd name="T70" fmla="*/ 36 w 91"/>
              <a:gd name="T71" fmla="*/ 6 h 107"/>
              <a:gd name="T72" fmla="*/ 41 w 91"/>
              <a:gd name="T73" fmla="*/ 7 h 107"/>
              <a:gd name="T74" fmla="*/ 45 w 91"/>
              <a:gd name="T75" fmla="*/ 9 h 107"/>
              <a:gd name="T76" fmla="*/ 50 w 91"/>
              <a:gd name="T77" fmla="*/ 10 h 107"/>
              <a:gd name="T78" fmla="*/ 54 w 91"/>
              <a:gd name="T79" fmla="*/ 12 h 107"/>
              <a:gd name="T80" fmla="*/ 57 w 91"/>
              <a:gd name="T81" fmla="*/ 13 h 107"/>
              <a:gd name="T82" fmla="*/ 61 w 91"/>
              <a:gd name="T83" fmla="*/ 16 h 107"/>
              <a:gd name="T84" fmla="*/ 64 w 91"/>
              <a:gd name="T85" fmla="*/ 17 h 107"/>
              <a:gd name="T86" fmla="*/ 66 w 91"/>
              <a:gd name="T87" fmla="*/ 19 h 107"/>
              <a:gd name="T88" fmla="*/ 70 w 91"/>
              <a:gd name="T89" fmla="*/ 21 h 107"/>
              <a:gd name="T90" fmla="*/ 71 w 91"/>
              <a:gd name="T91" fmla="*/ 22 h 107"/>
              <a:gd name="T92" fmla="*/ 76 w 91"/>
              <a:gd name="T93" fmla="*/ 27 h 107"/>
              <a:gd name="T94" fmla="*/ 79 w 91"/>
              <a:gd name="T95" fmla="*/ 32 h 107"/>
              <a:gd name="T96" fmla="*/ 81 w 91"/>
              <a:gd name="T97" fmla="*/ 36 h 107"/>
              <a:gd name="T98" fmla="*/ 84 w 91"/>
              <a:gd name="T99" fmla="*/ 41 h 107"/>
              <a:gd name="T100" fmla="*/ 86 w 91"/>
              <a:gd name="T101" fmla="*/ 46 h 107"/>
              <a:gd name="T102" fmla="*/ 88 w 91"/>
              <a:gd name="T103" fmla="*/ 50 h 107"/>
              <a:gd name="T104" fmla="*/ 88 w 91"/>
              <a:gd name="T105" fmla="*/ 56 h 107"/>
              <a:gd name="T106" fmla="*/ 90 w 91"/>
              <a:gd name="T107" fmla="*/ 62 h 107"/>
              <a:gd name="T108" fmla="*/ 90 w 91"/>
              <a:gd name="T109" fmla="*/ 6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1" h="107">
                <a:moveTo>
                  <a:pt x="90" y="62"/>
                </a:moveTo>
                <a:lnTo>
                  <a:pt x="91" y="65"/>
                </a:lnTo>
                <a:lnTo>
                  <a:pt x="91" y="70"/>
                </a:lnTo>
                <a:lnTo>
                  <a:pt x="91" y="74"/>
                </a:lnTo>
                <a:lnTo>
                  <a:pt x="90" y="78"/>
                </a:lnTo>
                <a:lnTo>
                  <a:pt x="88" y="82"/>
                </a:lnTo>
                <a:lnTo>
                  <a:pt x="87" y="85"/>
                </a:lnTo>
                <a:lnTo>
                  <a:pt x="85" y="89"/>
                </a:lnTo>
                <a:lnTo>
                  <a:pt x="83" y="92"/>
                </a:lnTo>
                <a:lnTo>
                  <a:pt x="79" y="96"/>
                </a:lnTo>
                <a:lnTo>
                  <a:pt x="77" y="99"/>
                </a:lnTo>
                <a:lnTo>
                  <a:pt x="74" y="103"/>
                </a:lnTo>
                <a:lnTo>
                  <a:pt x="72" y="104"/>
                </a:lnTo>
                <a:lnTo>
                  <a:pt x="70" y="106"/>
                </a:lnTo>
                <a:lnTo>
                  <a:pt x="67" y="106"/>
                </a:lnTo>
                <a:lnTo>
                  <a:pt x="66" y="107"/>
                </a:lnTo>
                <a:lnTo>
                  <a:pt x="64" y="107"/>
                </a:lnTo>
                <a:lnTo>
                  <a:pt x="63" y="107"/>
                </a:lnTo>
                <a:lnTo>
                  <a:pt x="61" y="106"/>
                </a:lnTo>
                <a:lnTo>
                  <a:pt x="58" y="104"/>
                </a:lnTo>
                <a:lnTo>
                  <a:pt x="56" y="101"/>
                </a:lnTo>
                <a:lnTo>
                  <a:pt x="54" y="97"/>
                </a:lnTo>
                <a:lnTo>
                  <a:pt x="50" y="93"/>
                </a:lnTo>
                <a:lnTo>
                  <a:pt x="47" y="88"/>
                </a:lnTo>
                <a:lnTo>
                  <a:pt x="43" y="82"/>
                </a:lnTo>
                <a:lnTo>
                  <a:pt x="38" y="74"/>
                </a:lnTo>
                <a:lnTo>
                  <a:pt x="34" y="67"/>
                </a:lnTo>
                <a:lnTo>
                  <a:pt x="29" y="57"/>
                </a:lnTo>
                <a:lnTo>
                  <a:pt x="25" y="48"/>
                </a:lnTo>
                <a:lnTo>
                  <a:pt x="19" y="38"/>
                </a:lnTo>
                <a:lnTo>
                  <a:pt x="13" y="26"/>
                </a:lnTo>
                <a:lnTo>
                  <a:pt x="7" y="13"/>
                </a:lnTo>
                <a:lnTo>
                  <a:pt x="0" y="0"/>
                </a:lnTo>
                <a:lnTo>
                  <a:pt x="13" y="2"/>
                </a:lnTo>
                <a:lnTo>
                  <a:pt x="25" y="4"/>
                </a:lnTo>
                <a:lnTo>
                  <a:pt x="36" y="6"/>
                </a:lnTo>
                <a:lnTo>
                  <a:pt x="41" y="7"/>
                </a:lnTo>
                <a:lnTo>
                  <a:pt x="45" y="9"/>
                </a:lnTo>
                <a:lnTo>
                  <a:pt x="50" y="10"/>
                </a:lnTo>
                <a:lnTo>
                  <a:pt x="54" y="12"/>
                </a:lnTo>
                <a:lnTo>
                  <a:pt x="57" y="13"/>
                </a:lnTo>
                <a:lnTo>
                  <a:pt x="61" y="16"/>
                </a:lnTo>
                <a:lnTo>
                  <a:pt x="64" y="17"/>
                </a:lnTo>
                <a:lnTo>
                  <a:pt x="66" y="19"/>
                </a:lnTo>
                <a:lnTo>
                  <a:pt x="70" y="21"/>
                </a:lnTo>
                <a:lnTo>
                  <a:pt x="71" y="22"/>
                </a:lnTo>
                <a:lnTo>
                  <a:pt x="76" y="27"/>
                </a:lnTo>
                <a:lnTo>
                  <a:pt x="79" y="32"/>
                </a:lnTo>
                <a:lnTo>
                  <a:pt x="81" y="36"/>
                </a:lnTo>
                <a:lnTo>
                  <a:pt x="84" y="41"/>
                </a:lnTo>
                <a:lnTo>
                  <a:pt x="86" y="46"/>
                </a:lnTo>
                <a:lnTo>
                  <a:pt x="88" y="50"/>
                </a:lnTo>
                <a:lnTo>
                  <a:pt x="88" y="56"/>
                </a:lnTo>
                <a:lnTo>
                  <a:pt x="90" y="62"/>
                </a:lnTo>
                <a:lnTo>
                  <a:pt x="90" y="6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23"/>
          <p:cNvSpPr/>
          <p:nvPr/>
        </p:nvSpPr>
        <p:spPr bwMode="auto">
          <a:xfrm>
            <a:off x="2555152" y="1966156"/>
            <a:ext cx="281251" cy="328846"/>
          </a:xfrm>
          <a:custGeom>
            <a:avLst/>
            <a:gdLst>
              <a:gd name="T0" fmla="*/ 113 w 135"/>
              <a:gd name="T1" fmla="*/ 16 h 152"/>
              <a:gd name="T2" fmla="*/ 123 w 135"/>
              <a:gd name="T3" fmla="*/ 22 h 152"/>
              <a:gd name="T4" fmla="*/ 131 w 135"/>
              <a:gd name="T5" fmla="*/ 29 h 152"/>
              <a:gd name="T6" fmla="*/ 135 w 135"/>
              <a:gd name="T7" fmla="*/ 36 h 152"/>
              <a:gd name="T8" fmla="*/ 135 w 135"/>
              <a:gd name="T9" fmla="*/ 43 h 152"/>
              <a:gd name="T10" fmla="*/ 134 w 135"/>
              <a:gd name="T11" fmla="*/ 47 h 152"/>
              <a:gd name="T12" fmla="*/ 129 w 135"/>
              <a:gd name="T13" fmla="*/ 53 h 152"/>
              <a:gd name="T14" fmla="*/ 123 w 135"/>
              <a:gd name="T15" fmla="*/ 60 h 152"/>
              <a:gd name="T16" fmla="*/ 115 w 135"/>
              <a:gd name="T17" fmla="*/ 68 h 152"/>
              <a:gd name="T18" fmla="*/ 105 w 135"/>
              <a:gd name="T19" fmla="*/ 76 h 152"/>
              <a:gd name="T20" fmla="*/ 93 w 135"/>
              <a:gd name="T21" fmla="*/ 87 h 152"/>
              <a:gd name="T22" fmla="*/ 79 w 135"/>
              <a:gd name="T23" fmla="*/ 99 h 152"/>
              <a:gd name="T24" fmla="*/ 63 w 135"/>
              <a:gd name="T25" fmla="*/ 111 h 152"/>
              <a:gd name="T26" fmla="*/ 48 w 135"/>
              <a:gd name="T27" fmla="*/ 123 h 152"/>
              <a:gd name="T28" fmla="*/ 35 w 135"/>
              <a:gd name="T29" fmla="*/ 132 h 152"/>
              <a:gd name="T30" fmla="*/ 25 w 135"/>
              <a:gd name="T31" fmla="*/ 140 h 152"/>
              <a:gd name="T32" fmla="*/ 16 w 135"/>
              <a:gd name="T33" fmla="*/ 145 h 152"/>
              <a:gd name="T34" fmla="*/ 9 w 135"/>
              <a:gd name="T35" fmla="*/ 150 h 152"/>
              <a:gd name="T36" fmla="*/ 5 w 135"/>
              <a:gd name="T37" fmla="*/ 152 h 152"/>
              <a:gd name="T38" fmla="*/ 1 w 135"/>
              <a:gd name="T39" fmla="*/ 152 h 152"/>
              <a:gd name="T40" fmla="*/ 0 w 135"/>
              <a:gd name="T41" fmla="*/ 151 h 152"/>
              <a:gd name="T42" fmla="*/ 0 w 135"/>
              <a:gd name="T43" fmla="*/ 147 h 152"/>
              <a:gd name="T44" fmla="*/ 1 w 135"/>
              <a:gd name="T45" fmla="*/ 143 h 152"/>
              <a:gd name="T46" fmla="*/ 5 w 135"/>
              <a:gd name="T47" fmla="*/ 136 h 152"/>
              <a:gd name="T48" fmla="*/ 8 w 135"/>
              <a:gd name="T49" fmla="*/ 129 h 152"/>
              <a:gd name="T50" fmla="*/ 14 w 135"/>
              <a:gd name="T51" fmla="*/ 119 h 152"/>
              <a:gd name="T52" fmla="*/ 22 w 135"/>
              <a:gd name="T53" fmla="*/ 108 h 152"/>
              <a:gd name="T54" fmla="*/ 30 w 135"/>
              <a:gd name="T55" fmla="*/ 96 h 152"/>
              <a:gd name="T56" fmla="*/ 41 w 135"/>
              <a:gd name="T57" fmla="*/ 83 h 152"/>
              <a:gd name="T58" fmla="*/ 48 w 135"/>
              <a:gd name="T59" fmla="*/ 72 h 152"/>
              <a:gd name="T60" fmla="*/ 55 w 135"/>
              <a:gd name="T61" fmla="*/ 61 h 152"/>
              <a:gd name="T62" fmla="*/ 59 w 135"/>
              <a:gd name="T63" fmla="*/ 51 h 152"/>
              <a:gd name="T64" fmla="*/ 64 w 135"/>
              <a:gd name="T65" fmla="*/ 43 h 152"/>
              <a:gd name="T66" fmla="*/ 66 w 135"/>
              <a:gd name="T67" fmla="*/ 35 h 152"/>
              <a:gd name="T68" fmla="*/ 66 w 135"/>
              <a:gd name="T69" fmla="*/ 29 h 152"/>
              <a:gd name="T70" fmla="*/ 65 w 135"/>
              <a:gd name="T71" fmla="*/ 23 h 152"/>
              <a:gd name="T72" fmla="*/ 62 w 135"/>
              <a:gd name="T73" fmla="*/ 17 h 152"/>
              <a:gd name="T74" fmla="*/ 59 w 135"/>
              <a:gd name="T75" fmla="*/ 10 h 152"/>
              <a:gd name="T76" fmla="*/ 61 w 135"/>
              <a:gd name="T77" fmla="*/ 7 h 152"/>
              <a:gd name="T78" fmla="*/ 64 w 135"/>
              <a:gd name="T79" fmla="*/ 3 h 152"/>
              <a:gd name="T80" fmla="*/ 71 w 135"/>
              <a:gd name="T81" fmla="*/ 1 h 152"/>
              <a:gd name="T82" fmla="*/ 79 w 135"/>
              <a:gd name="T83" fmla="*/ 1 h 152"/>
              <a:gd name="T84" fmla="*/ 88 w 135"/>
              <a:gd name="T85" fmla="*/ 3 h 152"/>
              <a:gd name="T86" fmla="*/ 100 w 135"/>
              <a:gd name="T87" fmla="*/ 9 h 152"/>
              <a:gd name="T88" fmla="*/ 107 w 135"/>
              <a:gd name="T89" fmla="*/ 1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5" h="152">
                <a:moveTo>
                  <a:pt x="107" y="14"/>
                </a:moveTo>
                <a:lnTo>
                  <a:pt x="113" y="16"/>
                </a:lnTo>
                <a:lnTo>
                  <a:pt x="119" y="20"/>
                </a:lnTo>
                <a:lnTo>
                  <a:pt x="123" y="22"/>
                </a:lnTo>
                <a:lnTo>
                  <a:pt x="128" y="25"/>
                </a:lnTo>
                <a:lnTo>
                  <a:pt x="131" y="29"/>
                </a:lnTo>
                <a:lnTo>
                  <a:pt x="134" y="32"/>
                </a:lnTo>
                <a:lnTo>
                  <a:pt x="135" y="36"/>
                </a:lnTo>
                <a:lnTo>
                  <a:pt x="135" y="41"/>
                </a:lnTo>
                <a:lnTo>
                  <a:pt x="135" y="43"/>
                </a:lnTo>
                <a:lnTo>
                  <a:pt x="135" y="45"/>
                </a:lnTo>
                <a:lnTo>
                  <a:pt x="134" y="47"/>
                </a:lnTo>
                <a:lnTo>
                  <a:pt x="131" y="50"/>
                </a:lnTo>
                <a:lnTo>
                  <a:pt x="129" y="53"/>
                </a:lnTo>
                <a:lnTo>
                  <a:pt x="127" y="57"/>
                </a:lnTo>
                <a:lnTo>
                  <a:pt x="123" y="60"/>
                </a:lnTo>
                <a:lnTo>
                  <a:pt x="120" y="64"/>
                </a:lnTo>
                <a:lnTo>
                  <a:pt x="115" y="68"/>
                </a:lnTo>
                <a:lnTo>
                  <a:pt x="111" y="72"/>
                </a:lnTo>
                <a:lnTo>
                  <a:pt x="105" y="76"/>
                </a:lnTo>
                <a:lnTo>
                  <a:pt x="99" y="82"/>
                </a:lnTo>
                <a:lnTo>
                  <a:pt x="93" y="87"/>
                </a:lnTo>
                <a:lnTo>
                  <a:pt x="86" y="93"/>
                </a:lnTo>
                <a:lnTo>
                  <a:pt x="79" y="99"/>
                </a:lnTo>
                <a:lnTo>
                  <a:pt x="71" y="106"/>
                </a:lnTo>
                <a:lnTo>
                  <a:pt x="63" y="111"/>
                </a:lnTo>
                <a:lnTo>
                  <a:pt x="56" y="117"/>
                </a:lnTo>
                <a:lnTo>
                  <a:pt x="48" y="123"/>
                </a:lnTo>
                <a:lnTo>
                  <a:pt x="42" y="128"/>
                </a:lnTo>
                <a:lnTo>
                  <a:pt x="35" y="132"/>
                </a:lnTo>
                <a:lnTo>
                  <a:pt x="29" y="137"/>
                </a:lnTo>
                <a:lnTo>
                  <a:pt x="25" y="140"/>
                </a:lnTo>
                <a:lnTo>
                  <a:pt x="20" y="143"/>
                </a:lnTo>
                <a:lnTo>
                  <a:pt x="16" y="145"/>
                </a:lnTo>
                <a:lnTo>
                  <a:pt x="12" y="147"/>
                </a:lnTo>
                <a:lnTo>
                  <a:pt x="9" y="150"/>
                </a:lnTo>
                <a:lnTo>
                  <a:pt x="6" y="151"/>
                </a:lnTo>
                <a:lnTo>
                  <a:pt x="5" y="152"/>
                </a:lnTo>
                <a:lnTo>
                  <a:pt x="3" y="152"/>
                </a:lnTo>
                <a:lnTo>
                  <a:pt x="1" y="152"/>
                </a:lnTo>
                <a:lnTo>
                  <a:pt x="0" y="152"/>
                </a:lnTo>
                <a:lnTo>
                  <a:pt x="0" y="151"/>
                </a:lnTo>
                <a:lnTo>
                  <a:pt x="0" y="150"/>
                </a:lnTo>
                <a:lnTo>
                  <a:pt x="0" y="147"/>
                </a:lnTo>
                <a:lnTo>
                  <a:pt x="0" y="145"/>
                </a:lnTo>
                <a:lnTo>
                  <a:pt x="1" y="143"/>
                </a:lnTo>
                <a:lnTo>
                  <a:pt x="3" y="139"/>
                </a:lnTo>
                <a:lnTo>
                  <a:pt x="5" y="136"/>
                </a:lnTo>
                <a:lnTo>
                  <a:pt x="6" y="132"/>
                </a:lnTo>
                <a:lnTo>
                  <a:pt x="8" y="129"/>
                </a:lnTo>
                <a:lnTo>
                  <a:pt x="12" y="124"/>
                </a:lnTo>
                <a:lnTo>
                  <a:pt x="14" y="119"/>
                </a:lnTo>
                <a:lnTo>
                  <a:pt x="18" y="114"/>
                </a:lnTo>
                <a:lnTo>
                  <a:pt x="22" y="108"/>
                </a:lnTo>
                <a:lnTo>
                  <a:pt x="26" y="102"/>
                </a:lnTo>
                <a:lnTo>
                  <a:pt x="30" y="96"/>
                </a:lnTo>
                <a:lnTo>
                  <a:pt x="36" y="90"/>
                </a:lnTo>
                <a:lnTo>
                  <a:pt x="41" y="83"/>
                </a:lnTo>
                <a:lnTo>
                  <a:pt x="44" y="78"/>
                </a:lnTo>
                <a:lnTo>
                  <a:pt x="48" y="72"/>
                </a:lnTo>
                <a:lnTo>
                  <a:pt x="51" y="66"/>
                </a:lnTo>
                <a:lnTo>
                  <a:pt x="55" y="61"/>
                </a:lnTo>
                <a:lnTo>
                  <a:pt x="57" y="56"/>
                </a:lnTo>
                <a:lnTo>
                  <a:pt x="59" y="51"/>
                </a:lnTo>
                <a:lnTo>
                  <a:pt x="62" y="46"/>
                </a:lnTo>
                <a:lnTo>
                  <a:pt x="64" y="43"/>
                </a:lnTo>
                <a:lnTo>
                  <a:pt x="65" y="38"/>
                </a:lnTo>
                <a:lnTo>
                  <a:pt x="66" y="35"/>
                </a:lnTo>
                <a:lnTo>
                  <a:pt x="66" y="31"/>
                </a:lnTo>
                <a:lnTo>
                  <a:pt x="66" y="29"/>
                </a:lnTo>
                <a:lnTo>
                  <a:pt x="66" y="25"/>
                </a:lnTo>
                <a:lnTo>
                  <a:pt x="65" y="23"/>
                </a:lnTo>
                <a:lnTo>
                  <a:pt x="64" y="21"/>
                </a:lnTo>
                <a:lnTo>
                  <a:pt x="62" y="17"/>
                </a:lnTo>
                <a:lnTo>
                  <a:pt x="61" y="14"/>
                </a:lnTo>
                <a:lnTo>
                  <a:pt x="59" y="10"/>
                </a:lnTo>
                <a:lnTo>
                  <a:pt x="59" y="8"/>
                </a:lnTo>
                <a:lnTo>
                  <a:pt x="61" y="7"/>
                </a:lnTo>
                <a:lnTo>
                  <a:pt x="62" y="5"/>
                </a:lnTo>
                <a:lnTo>
                  <a:pt x="64" y="3"/>
                </a:lnTo>
                <a:lnTo>
                  <a:pt x="68" y="2"/>
                </a:lnTo>
                <a:lnTo>
                  <a:pt x="71" y="1"/>
                </a:lnTo>
                <a:lnTo>
                  <a:pt x="75" y="0"/>
                </a:lnTo>
                <a:lnTo>
                  <a:pt x="79" y="1"/>
                </a:lnTo>
                <a:lnTo>
                  <a:pt x="84" y="2"/>
                </a:lnTo>
                <a:lnTo>
                  <a:pt x="88" y="3"/>
                </a:lnTo>
                <a:lnTo>
                  <a:pt x="94" y="6"/>
                </a:lnTo>
                <a:lnTo>
                  <a:pt x="100" y="9"/>
                </a:lnTo>
                <a:lnTo>
                  <a:pt x="107" y="14"/>
                </a:lnTo>
                <a:lnTo>
                  <a:pt x="107" y="1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24"/>
          <p:cNvSpPr/>
          <p:nvPr/>
        </p:nvSpPr>
        <p:spPr bwMode="auto">
          <a:xfrm>
            <a:off x="2505152" y="2721203"/>
            <a:ext cx="329167" cy="294231"/>
          </a:xfrm>
          <a:custGeom>
            <a:avLst/>
            <a:gdLst>
              <a:gd name="T0" fmla="*/ 40 w 158"/>
              <a:gd name="T1" fmla="*/ 4 h 136"/>
              <a:gd name="T2" fmla="*/ 60 w 158"/>
              <a:gd name="T3" fmla="*/ 10 h 136"/>
              <a:gd name="T4" fmla="*/ 79 w 158"/>
              <a:gd name="T5" fmla="*/ 18 h 136"/>
              <a:gd name="T6" fmla="*/ 100 w 158"/>
              <a:gd name="T7" fmla="*/ 29 h 136"/>
              <a:gd name="T8" fmla="*/ 115 w 158"/>
              <a:gd name="T9" fmla="*/ 40 h 136"/>
              <a:gd name="T10" fmla="*/ 124 w 158"/>
              <a:gd name="T11" fmla="*/ 48 h 136"/>
              <a:gd name="T12" fmla="*/ 132 w 158"/>
              <a:gd name="T13" fmla="*/ 56 h 136"/>
              <a:gd name="T14" fmla="*/ 139 w 158"/>
              <a:gd name="T15" fmla="*/ 63 h 136"/>
              <a:gd name="T16" fmla="*/ 147 w 158"/>
              <a:gd name="T17" fmla="*/ 76 h 136"/>
              <a:gd name="T18" fmla="*/ 154 w 158"/>
              <a:gd name="T19" fmla="*/ 93 h 136"/>
              <a:gd name="T20" fmla="*/ 157 w 158"/>
              <a:gd name="T21" fmla="*/ 109 h 136"/>
              <a:gd name="T22" fmla="*/ 158 w 158"/>
              <a:gd name="T23" fmla="*/ 122 h 136"/>
              <a:gd name="T24" fmla="*/ 155 w 158"/>
              <a:gd name="T25" fmla="*/ 132 h 136"/>
              <a:gd name="T26" fmla="*/ 153 w 158"/>
              <a:gd name="T27" fmla="*/ 136 h 136"/>
              <a:gd name="T28" fmla="*/ 151 w 158"/>
              <a:gd name="T29" fmla="*/ 136 h 136"/>
              <a:gd name="T30" fmla="*/ 146 w 158"/>
              <a:gd name="T31" fmla="*/ 134 h 136"/>
              <a:gd name="T32" fmla="*/ 139 w 158"/>
              <a:gd name="T33" fmla="*/ 130 h 136"/>
              <a:gd name="T34" fmla="*/ 131 w 158"/>
              <a:gd name="T35" fmla="*/ 125 h 136"/>
              <a:gd name="T36" fmla="*/ 121 w 158"/>
              <a:gd name="T37" fmla="*/ 118 h 136"/>
              <a:gd name="T38" fmla="*/ 109 w 158"/>
              <a:gd name="T39" fmla="*/ 108 h 136"/>
              <a:gd name="T40" fmla="*/ 95 w 158"/>
              <a:gd name="T41" fmla="*/ 97 h 136"/>
              <a:gd name="T42" fmla="*/ 79 w 158"/>
              <a:gd name="T43" fmla="*/ 83 h 136"/>
              <a:gd name="T44" fmla="*/ 63 w 158"/>
              <a:gd name="T45" fmla="*/ 66 h 136"/>
              <a:gd name="T46" fmla="*/ 47 w 158"/>
              <a:gd name="T47" fmla="*/ 53 h 136"/>
              <a:gd name="T48" fmla="*/ 33 w 158"/>
              <a:gd name="T49" fmla="*/ 41 h 136"/>
              <a:gd name="T50" fmla="*/ 23 w 158"/>
              <a:gd name="T51" fmla="*/ 31 h 136"/>
              <a:gd name="T52" fmla="*/ 14 w 158"/>
              <a:gd name="T53" fmla="*/ 21 h 136"/>
              <a:gd name="T54" fmla="*/ 7 w 158"/>
              <a:gd name="T55" fmla="*/ 14 h 136"/>
              <a:gd name="T56" fmla="*/ 2 w 158"/>
              <a:gd name="T57" fmla="*/ 10 h 136"/>
              <a:gd name="T58" fmla="*/ 0 w 158"/>
              <a:gd name="T59" fmla="*/ 6 h 136"/>
              <a:gd name="T60" fmla="*/ 0 w 158"/>
              <a:gd name="T61" fmla="*/ 4 h 136"/>
              <a:gd name="T62" fmla="*/ 4 w 158"/>
              <a:gd name="T63" fmla="*/ 1 h 136"/>
              <a:gd name="T64" fmla="*/ 11 w 158"/>
              <a:gd name="T65" fmla="*/ 0 h 136"/>
              <a:gd name="T66" fmla="*/ 24 w 158"/>
              <a:gd name="T67" fmla="*/ 0 h 136"/>
              <a:gd name="T68" fmla="*/ 31 w 158"/>
              <a:gd name="T69" fmla="*/ 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8" h="136">
                <a:moveTo>
                  <a:pt x="31" y="1"/>
                </a:moveTo>
                <a:lnTo>
                  <a:pt x="40" y="4"/>
                </a:lnTo>
                <a:lnTo>
                  <a:pt x="50" y="6"/>
                </a:lnTo>
                <a:lnTo>
                  <a:pt x="60" y="10"/>
                </a:lnTo>
                <a:lnTo>
                  <a:pt x="69" y="13"/>
                </a:lnTo>
                <a:lnTo>
                  <a:pt x="79" y="18"/>
                </a:lnTo>
                <a:lnTo>
                  <a:pt x="89" y="24"/>
                </a:lnTo>
                <a:lnTo>
                  <a:pt x="100" y="29"/>
                </a:lnTo>
                <a:lnTo>
                  <a:pt x="110" y="36"/>
                </a:lnTo>
                <a:lnTo>
                  <a:pt x="115" y="40"/>
                </a:lnTo>
                <a:lnTo>
                  <a:pt x="119" y="44"/>
                </a:lnTo>
                <a:lnTo>
                  <a:pt x="124" y="48"/>
                </a:lnTo>
                <a:lnTo>
                  <a:pt x="129" y="51"/>
                </a:lnTo>
                <a:lnTo>
                  <a:pt x="132" y="56"/>
                </a:lnTo>
                <a:lnTo>
                  <a:pt x="136" y="60"/>
                </a:lnTo>
                <a:lnTo>
                  <a:pt x="139" y="63"/>
                </a:lnTo>
                <a:lnTo>
                  <a:pt x="143" y="68"/>
                </a:lnTo>
                <a:lnTo>
                  <a:pt x="147" y="76"/>
                </a:lnTo>
                <a:lnTo>
                  <a:pt x="151" y="84"/>
                </a:lnTo>
                <a:lnTo>
                  <a:pt x="154" y="93"/>
                </a:lnTo>
                <a:lnTo>
                  <a:pt x="155" y="101"/>
                </a:lnTo>
                <a:lnTo>
                  <a:pt x="157" y="109"/>
                </a:lnTo>
                <a:lnTo>
                  <a:pt x="158" y="116"/>
                </a:lnTo>
                <a:lnTo>
                  <a:pt x="158" y="122"/>
                </a:lnTo>
                <a:lnTo>
                  <a:pt x="157" y="128"/>
                </a:lnTo>
                <a:lnTo>
                  <a:pt x="155" y="132"/>
                </a:lnTo>
                <a:lnTo>
                  <a:pt x="154" y="134"/>
                </a:lnTo>
                <a:lnTo>
                  <a:pt x="153" y="136"/>
                </a:lnTo>
                <a:lnTo>
                  <a:pt x="152" y="136"/>
                </a:lnTo>
                <a:lnTo>
                  <a:pt x="151" y="136"/>
                </a:lnTo>
                <a:lnTo>
                  <a:pt x="148" y="135"/>
                </a:lnTo>
                <a:lnTo>
                  <a:pt x="146" y="134"/>
                </a:lnTo>
                <a:lnTo>
                  <a:pt x="143" y="133"/>
                </a:lnTo>
                <a:lnTo>
                  <a:pt x="139" y="130"/>
                </a:lnTo>
                <a:lnTo>
                  <a:pt x="136" y="128"/>
                </a:lnTo>
                <a:lnTo>
                  <a:pt x="131" y="125"/>
                </a:lnTo>
                <a:lnTo>
                  <a:pt x="126" y="121"/>
                </a:lnTo>
                <a:lnTo>
                  <a:pt x="121" y="118"/>
                </a:lnTo>
                <a:lnTo>
                  <a:pt x="115" y="113"/>
                </a:lnTo>
                <a:lnTo>
                  <a:pt x="109" y="108"/>
                </a:lnTo>
                <a:lnTo>
                  <a:pt x="102" y="102"/>
                </a:lnTo>
                <a:lnTo>
                  <a:pt x="95" y="97"/>
                </a:lnTo>
                <a:lnTo>
                  <a:pt x="87" y="90"/>
                </a:lnTo>
                <a:lnTo>
                  <a:pt x="79" y="83"/>
                </a:lnTo>
                <a:lnTo>
                  <a:pt x="71" y="75"/>
                </a:lnTo>
                <a:lnTo>
                  <a:pt x="63" y="66"/>
                </a:lnTo>
                <a:lnTo>
                  <a:pt x="54" y="60"/>
                </a:lnTo>
                <a:lnTo>
                  <a:pt x="47" y="53"/>
                </a:lnTo>
                <a:lnTo>
                  <a:pt x="40" y="47"/>
                </a:lnTo>
                <a:lnTo>
                  <a:pt x="33" y="41"/>
                </a:lnTo>
                <a:lnTo>
                  <a:pt x="28" y="35"/>
                </a:lnTo>
                <a:lnTo>
                  <a:pt x="23" y="31"/>
                </a:lnTo>
                <a:lnTo>
                  <a:pt x="18" y="26"/>
                </a:lnTo>
                <a:lnTo>
                  <a:pt x="14" y="21"/>
                </a:lnTo>
                <a:lnTo>
                  <a:pt x="10" y="18"/>
                </a:lnTo>
                <a:lnTo>
                  <a:pt x="7" y="14"/>
                </a:lnTo>
                <a:lnTo>
                  <a:pt x="4" y="12"/>
                </a:lnTo>
                <a:lnTo>
                  <a:pt x="2" y="10"/>
                </a:lnTo>
                <a:lnTo>
                  <a:pt x="1" y="8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1" y="3"/>
                </a:lnTo>
                <a:lnTo>
                  <a:pt x="4" y="1"/>
                </a:lnTo>
                <a:lnTo>
                  <a:pt x="8" y="0"/>
                </a:lnTo>
                <a:lnTo>
                  <a:pt x="11" y="0"/>
                </a:lnTo>
                <a:lnTo>
                  <a:pt x="17" y="0"/>
                </a:lnTo>
                <a:lnTo>
                  <a:pt x="24" y="0"/>
                </a:lnTo>
                <a:lnTo>
                  <a:pt x="31" y="1"/>
                </a:lnTo>
                <a:lnTo>
                  <a:pt x="31" y="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25"/>
          <p:cNvSpPr/>
          <p:nvPr/>
        </p:nvSpPr>
        <p:spPr bwMode="auto">
          <a:xfrm>
            <a:off x="2323901" y="1771444"/>
            <a:ext cx="175000" cy="1510096"/>
          </a:xfrm>
          <a:custGeom>
            <a:avLst/>
            <a:gdLst>
              <a:gd name="T0" fmla="*/ 74 w 84"/>
              <a:gd name="T1" fmla="*/ 62 h 698"/>
              <a:gd name="T2" fmla="*/ 71 w 84"/>
              <a:gd name="T3" fmla="*/ 88 h 698"/>
              <a:gd name="T4" fmla="*/ 68 w 84"/>
              <a:gd name="T5" fmla="*/ 131 h 698"/>
              <a:gd name="T6" fmla="*/ 66 w 84"/>
              <a:gd name="T7" fmla="*/ 190 h 698"/>
              <a:gd name="T8" fmla="*/ 62 w 84"/>
              <a:gd name="T9" fmla="*/ 314 h 698"/>
              <a:gd name="T10" fmla="*/ 61 w 84"/>
              <a:gd name="T11" fmla="*/ 453 h 698"/>
              <a:gd name="T12" fmla="*/ 61 w 84"/>
              <a:gd name="T13" fmla="*/ 533 h 698"/>
              <a:gd name="T14" fmla="*/ 60 w 84"/>
              <a:gd name="T15" fmla="*/ 586 h 698"/>
              <a:gd name="T16" fmla="*/ 58 w 84"/>
              <a:gd name="T17" fmla="*/ 625 h 698"/>
              <a:gd name="T18" fmla="*/ 55 w 84"/>
              <a:gd name="T19" fmla="*/ 654 h 698"/>
              <a:gd name="T20" fmla="*/ 51 w 84"/>
              <a:gd name="T21" fmla="*/ 673 h 698"/>
              <a:gd name="T22" fmla="*/ 45 w 84"/>
              <a:gd name="T23" fmla="*/ 687 h 698"/>
              <a:gd name="T24" fmla="*/ 42 w 84"/>
              <a:gd name="T25" fmla="*/ 695 h 698"/>
              <a:gd name="T26" fmla="*/ 37 w 84"/>
              <a:gd name="T27" fmla="*/ 698 h 698"/>
              <a:gd name="T28" fmla="*/ 33 w 84"/>
              <a:gd name="T29" fmla="*/ 697 h 698"/>
              <a:gd name="T30" fmla="*/ 30 w 84"/>
              <a:gd name="T31" fmla="*/ 690 h 698"/>
              <a:gd name="T32" fmla="*/ 25 w 84"/>
              <a:gd name="T33" fmla="*/ 676 h 698"/>
              <a:gd name="T34" fmla="*/ 23 w 84"/>
              <a:gd name="T35" fmla="*/ 655 h 698"/>
              <a:gd name="T36" fmla="*/ 15 w 84"/>
              <a:gd name="T37" fmla="*/ 622 h 698"/>
              <a:gd name="T38" fmla="*/ 13 w 84"/>
              <a:gd name="T39" fmla="*/ 611 h 698"/>
              <a:gd name="T40" fmla="*/ 11 w 84"/>
              <a:gd name="T41" fmla="*/ 605 h 698"/>
              <a:gd name="T42" fmla="*/ 13 w 84"/>
              <a:gd name="T43" fmla="*/ 600 h 698"/>
              <a:gd name="T44" fmla="*/ 15 w 84"/>
              <a:gd name="T45" fmla="*/ 586 h 698"/>
              <a:gd name="T46" fmla="*/ 18 w 84"/>
              <a:gd name="T47" fmla="*/ 564 h 698"/>
              <a:gd name="T48" fmla="*/ 23 w 84"/>
              <a:gd name="T49" fmla="*/ 533 h 698"/>
              <a:gd name="T50" fmla="*/ 25 w 84"/>
              <a:gd name="T51" fmla="*/ 515 h 698"/>
              <a:gd name="T52" fmla="*/ 26 w 84"/>
              <a:gd name="T53" fmla="*/ 492 h 698"/>
              <a:gd name="T54" fmla="*/ 29 w 84"/>
              <a:gd name="T55" fmla="*/ 463 h 698"/>
              <a:gd name="T56" fmla="*/ 30 w 84"/>
              <a:gd name="T57" fmla="*/ 430 h 698"/>
              <a:gd name="T58" fmla="*/ 31 w 84"/>
              <a:gd name="T59" fmla="*/ 392 h 698"/>
              <a:gd name="T60" fmla="*/ 31 w 84"/>
              <a:gd name="T61" fmla="*/ 349 h 698"/>
              <a:gd name="T62" fmla="*/ 31 w 84"/>
              <a:gd name="T63" fmla="*/ 301 h 698"/>
              <a:gd name="T64" fmla="*/ 30 w 84"/>
              <a:gd name="T65" fmla="*/ 249 h 698"/>
              <a:gd name="T66" fmla="*/ 29 w 84"/>
              <a:gd name="T67" fmla="*/ 198 h 698"/>
              <a:gd name="T68" fmla="*/ 26 w 84"/>
              <a:gd name="T69" fmla="*/ 153 h 698"/>
              <a:gd name="T70" fmla="*/ 25 w 84"/>
              <a:gd name="T71" fmla="*/ 114 h 698"/>
              <a:gd name="T72" fmla="*/ 23 w 84"/>
              <a:gd name="T73" fmla="*/ 83 h 698"/>
              <a:gd name="T74" fmla="*/ 21 w 84"/>
              <a:gd name="T75" fmla="*/ 57 h 698"/>
              <a:gd name="T76" fmla="*/ 18 w 84"/>
              <a:gd name="T77" fmla="*/ 39 h 698"/>
              <a:gd name="T78" fmla="*/ 16 w 84"/>
              <a:gd name="T79" fmla="*/ 27 h 698"/>
              <a:gd name="T80" fmla="*/ 11 w 84"/>
              <a:gd name="T81" fmla="*/ 23 h 698"/>
              <a:gd name="T82" fmla="*/ 1 w 84"/>
              <a:gd name="T83" fmla="*/ 14 h 698"/>
              <a:gd name="T84" fmla="*/ 1 w 84"/>
              <a:gd name="T85" fmla="*/ 4 h 698"/>
              <a:gd name="T86" fmla="*/ 15 w 84"/>
              <a:gd name="T87" fmla="*/ 0 h 698"/>
              <a:gd name="T88" fmla="*/ 44 w 84"/>
              <a:gd name="T89" fmla="*/ 4 h 698"/>
              <a:gd name="T90" fmla="*/ 60 w 84"/>
              <a:gd name="T91" fmla="*/ 10 h 698"/>
              <a:gd name="T92" fmla="*/ 79 w 84"/>
              <a:gd name="T93" fmla="*/ 21 h 698"/>
              <a:gd name="T94" fmla="*/ 84 w 84"/>
              <a:gd name="T95" fmla="*/ 32 h 698"/>
              <a:gd name="T96" fmla="*/ 80 w 84"/>
              <a:gd name="T97" fmla="*/ 46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4" h="698">
                <a:moveTo>
                  <a:pt x="76" y="54"/>
                </a:moveTo>
                <a:lnTo>
                  <a:pt x="75" y="55"/>
                </a:lnTo>
                <a:lnTo>
                  <a:pt x="74" y="59"/>
                </a:lnTo>
                <a:lnTo>
                  <a:pt x="74" y="62"/>
                </a:lnTo>
                <a:lnTo>
                  <a:pt x="73" y="67"/>
                </a:lnTo>
                <a:lnTo>
                  <a:pt x="73" y="74"/>
                </a:lnTo>
                <a:lnTo>
                  <a:pt x="72" y="81"/>
                </a:lnTo>
                <a:lnTo>
                  <a:pt x="71" y="88"/>
                </a:lnTo>
                <a:lnTo>
                  <a:pt x="71" y="97"/>
                </a:lnTo>
                <a:lnTo>
                  <a:pt x="69" y="107"/>
                </a:lnTo>
                <a:lnTo>
                  <a:pt x="69" y="118"/>
                </a:lnTo>
                <a:lnTo>
                  <a:pt x="68" y="131"/>
                </a:lnTo>
                <a:lnTo>
                  <a:pt x="68" y="143"/>
                </a:lnTo>
                <a:lnTo>
                  <a:pt x="67" y="157"/>
                </a:lnTo>
                <a:lnTo>
                  <a:pt x="66" y="173"/>
                </a:lnTo>
                <a:lnTo>
                  <a:pt x="66" y="190"/>
                </a:lnTo>
                <a:lnTo>
                  <a:pt x="65" y="207"/>
                </a:lnTo>
                <a:lnTo>
                  <a:pt x="64" y="243"/>
                </a:lnTo>
                <a:lnTo>
                  <a:pt x="64" y="279"/>
                </a:lnTo>
                <a:lnTo>
                  <a:pt x="62" y="314"/>
                </a:lnTo>
                <a:lnTo>
                  <a:pt x="62" y="350"/>
                </a:lnTo>
                <a:lnTo>
                  <a:pt x="61" y="385"/>
                </a:lnTo>
                <a:lnTo>
                  <a:pt x="61" y="420"/>
                </a:lnTo>
                <a:lnTo>
                  <a:pt x="61" y="453"/>
                </a:lnTo>
                <a:lnTo>
                  <a:pt x="61" y="487"/>
                </a:lnTo>
                <a:lnTo>
                  <a:pt x="61" y="503"/>
                </a:lnTo>
                <a:lnTo>
                  <a:pt x="61" y="518"/>
                </a:lnTo>
                <a:lnTo>
                  <a:pt x="61" y="533"/>
                </a:lnTo>
                <a:lnTo>
                  <a:pt x="61" y="547"/>
                </a:lnTo>
                <a:lnTo>
                  <a:pt x="60" y="560"/>
                </a:lnTo>
                <a:lnTo>
                  <a:pt x="60" y="573"/>
                </a:lnTo>
                <a:lnTo>
                  <a:pt x="60" y="586"/>
                </a:lnTo>
                <a:lnTo>
                  <a:pt x="59" y="596"/>
                </a:lnTo>
                <a:lnTo>
                  <a:pt x="59" y="606"/>
                </a:lnTo>
                <a:lnTo>
                  <a:pt x="58" y="616"/>
                </a:lnTo>
                <a:lnTo>
                  <a:pt x="58" y="625"/>
                </a:lnTo>
                <a:lnTo>
                  <a:pt x="57" y="633"/>
                </a:lnTo>
                <a:lnTo>
                  <a:pt x="57" y="641"/>
                </a:lnTo>
                <a:lnTo>
                  <a:pt x="55" y="648"/>
                </a:lnTo>
                <a:lnTo>
                  <a:pt x="55" y="654"/>
                </a:lnTo>
                <a:lnTo>
                  <a:pt x="54" y="660"/>
                </a:lnTo>
                <a:lnTo>
                  <a:pt x="53" y="665"/>
                </a:lnTo>
                <a:lnTo>
                  <a:pt x="52" y="669"/>
                </a:lnTo>
                <a:lnTo>
                  <a:pt x="51" y="673"/>
                </a:lnTo>
                <a:lnTo>
                  <a:pt x="50" y="677"/>
                </a:lnTo>
                <a:lnTo>
                  <a:pt x="49" y="681"/>
                </a:lnTo>
                <a:lnTo>
                  <a:pt x="46" y="683"/>
                </a:lnTo>
                <a:lnTo>
                  <a:pt x="45" y="687"/>
                </a:lnTo>
                <a:lnTo>
                  <a:pt x="44" y="689"/>
                </a:lnTo>
                <a:lnTo>
                  <a:pt x="43" y="691"/>
                </a:lnTo>
                <a:lnTo>
                  <a:pt x="42" y="692"/>
                </a:lnTo>
                <a:lnTo>
                  <a:pt x="42" y="695"/>
                </a:lnTo>
                <a:lnTo>
                  <a:pt x="40" y="696"/>
                </a:lnTo>
                <a:lnTo>
                  <a:pt x="39" y="697"/>
                </a:lnTo>
                <a:lnTo>
                  <a:pt x="38" y="697"/>
                </a:lnTo>
                <a:lnTo>
                  <a:pt x="37" y="698"/>
                </a:lnTo>
                <a:lnTo>
                  <a:pt x="36" y="698"/>
                </a:lnTo>
                <a:lnTo>
                  <a:pt x="36" y="698"/>
                </a:lnTo>
                <a:lnTo>
                  <a:pt x="35" y="698"/>
                </a:lnTo>
                <a:lnTo>
                  <a:pt x="33" y="697"/>
                </a:lnTo>
                <a:lnTo>
                  <a:pt x="32" y="696"/>
                </a:lnTo>
                <a:lnTo>
                  <a:pt x="31" y="695"/>
                </a:lnTo>
                <a:lnTo>
                  <a:pt x="31" y="692"/>
                </a:lnTo>
                <a:lnTo>
                  <a:pt x="30" y="690"/>
                </a:lnTo>
                <a:lnTo>
                  <a:pt x="29" y="687"/>
                </a:lnTo>
                <a:lnTo>
                  <a:pt x="28" y="683"/>
                </a:lnTo>
                <a:lnTo>
                  <a:pt x="26" y="680"/>
                </a:lnTo>
                <a:lnTo>
                  <a:pt x="25" y="676"/>
                </a:lnTo>
                <a:lnTo>
                  <a:pt x="25" y="672"/>
                </a:lnTo>
                <a:lnTo>
                  <a:pt x="24" y="667"/>
                </a:lnTo>
                <a:lnTo>
                  <a:pt x="23" y="661"/>
                </a:lnTo>
                <a:lnTo>
                  <a:pt x="23" y="655"/>
                </a:lnTo>
                <a:lnTo>
                  <a:pt x="19" y="646"/>
                </a:lnTo>
                <a:lnTo>
                  <a:pt x="18" y="637"/>
                </a:lnTo>
                <a:lnTo>
                  <a:pt x="16" y="629"/>
                </a:lnTo>
                <a:lnTo>
                  <a:pt x="15" y="622"/>
                </a:lnTo>
                <a:lnTo>
                  <a:pt x="14" y="619"/>
                </a:lnTo>
                <a:lnTo>
                  <a:pt x="14" y="616"/>
                </a:lnTo>
                <a:lnTo>
                  <a:pt x="13" y="613"/>
                </a:lnTo>
                <a:lnTo>
                  <a:pt x="13" y="611"/>
                </a:lnTo>
                <a:lnTo>
                  <a:pt x="13" y="610"/>
                </a:lnTo>
                <a:lnTo>
                  <a:pt x="13" y="608"/>
                </a:lnTo>
                <a:lnTo>
                  <a:pt x="11" y="606"/>
                </a:lnTo>
                <a:lnTo>
                  <a:pt x="11" y="605"/>
                </a:lnTo>
                <a:lnTo>
                  <a:pt x="11" y="605"/>
                </a:lnTo>
                <a:lnTo>
                  <a:pt x="13" y="603"/>
                </a:lnTo>
                <a:lnTo>
                  <a:pt x="13" y="602"/>
                </a:lnTo>
                <a:lnTo>
                  <a:pt x="13" y="600"/>
                </a:lnTo>
                <a:lnTo>
                  <a:pt x="13" y="596"/>
                </a:lnTo>
                <a:lnTo>
                  <a:pt x="14" y="594"/>
                </a:lnTo>
                <a:lnTo>
                  <a:pt x="14" y="589"/>
                </a:lnTo>
                <a:lnTo>
                  <a:pt x="15" y="586"/>
                </a:lnTo>
                <a:lnTo>
                  <a:pt x="15" y="581"/>
                </a:lnTo>
                <a:lnTo>
                  <a:pt x="16" y="575"/>
                </a:lnTo>
                <a:lnTo>
                  <a:pt x="17" y="569"/>
                </a:lnTo>
                <a:lnTo>
                  <a:pt x="18" y="564"/>
                </a:lnTo>
                <a:lnTo>
                  <a:pt x="18" y="557"/>
                </a:lnTo>
                <a:lnTo>
                  <a:pt x="19" y="550"/>
                </a:lnTo>
                <a:lnTo>
                  <a:pt x="21" y="541"/>
                </a:lnTo>
                <a:lnTo>
                  <a:pt x="23" y="533"/>
                </a:lnTo>
                <a:lnTo>
                  <a:pt x="23" y="529"/>
                </a:lnTo>
                <a:lnTo>
                  <a:pt x="24" y="524"/>
                </a:lnTo>
                <a:lnTo>
                  <a:pt x="24" y="519"/>
                </a:lnTo>
                <a:lnTo>
                  <a:pt x="25" y="515"/>
                </a:lnTo>
                <a:lnTo>
                  <a:pt x="25" y="509"/>
                </a:lnTo>
                <a:lnTo>
                  <a:pt x="26" y="503"/>
                </a:lnTo>
                <a:lnTo>
                  <a:pt x="26" y="497"/>
                </a:lnTo>
                <a:lnTo>
                  <a:pt x="26" y="492"/>
                </a:lnTo>
                <a:lnTo>
                  <a:pt x="28" y="485"/>
                </a:lnTo>
                <a:lnTo>
                  <a:pt x="28" y="478"/>
                </a:lnTo>
                <a:lnTo>
                  <a:pt x="29" y="471"/>
                </a:lnTo>
                <a:lnTo>
                  <a:pt x="29" y="463"/>
                </a:lnTo>
                <a:lnTo>
                  <a:pt x="29" y="456"/>
                </a:lnTo>
                <a:lnTo>
                  <a:pt x="29" y="447"/>
                </a:lnTo>
                <a:lnTo>
                  <a:pt x="30" y="438"/>
                </a:lnTo>
                <a:lnTo>
                  <a:pt x="30" y="430"/>
                </a:lnTo>
                <a:lnTo>
                  <a:pt x="30" y="421"/>
                </a:lnTo>
                <a:lnTo>
                  <a:pt x="30" y="411"/>
                </a:lnTo>
                <a:lnTo>
                  <a:pt x="31" y="402"/>
                </a:lnTo>
                <a:lnTo>
                  <a:pt x="31" y="392"/>
                </a:lnTo>
                <a:lnTo>
                  <a:pt x="31" y="381"/>
                </a:lnTo>
                <a:lnTo>
                  <a:pt x="31" y="371"/>
                </a:lnTo>
                <a:lnTo>
                  <a:pt x="31" y="360"/>
                </a:lnTo>
                <a:lnTo>
                  <a:pt x="31" y="349"/>
                </a:lnTo>
                <a:lnTo>
                  <a:pt x="31" y="337"/>
                </a:lnTo>
                <a:lnTo>
                  <a:pt x="31" y="326"/>
                </a:lnTo>
                <a:lnTo>
                  <a:pt x="31" y="314"/>
                </a:lnTo>
                <a:lnTo>
                  <a:pt x="31" y="301"/>
                </a:lnTo>
                <a:lnTo>
                  <a:pt x="30" y="288"/>
                </a:lnTo>
                <a:lnTo>
                  <a:pt x="30" y="276"/>
                </a:lnTo>
                <a:lnTo>
                  <a:pt x="30" y="263"/>
                </a:lnTo>
                <a:lnTo>
                  <a:pt x="30" y="249"/>
                </a:lnTo>
                <a:lnTo>
                  <a:pt x="29" y="236"/>
                </a:lnTo>
                <a:lnTo>
                  <a:pt x="29" y="222"/>
                </a:lnTo>
                <a:lnTo>
                  <a:pt x="29" y="209"/>
                </a:lnTo>
                <a:lnTo>
                  <a:pt x="29" y="198"/>
                </a:lnTo>
                <a:lnTo>
                  <a:pt x="28" y="186"/>
                </a:lnTo>
                <a:lnTo>
                  <a:pt x="28" y="175"/>
                </a:lnTo>
                <a:lnTo>
                  <a:pt x="28" y="163"/>
                </a:lnTo>
                <a:lnTo>
                  <a:pt x="26" y="153"/>
                </a:lnTo>
                <a:lnTo>
                  <a:pt x="26" y="142"/>
                </a:lnTo>
                <a:lnTo>
                  <a:pt x="26" y="133"/>
                </a:lnTo>
                <a:lnTo>
                  <a:pt x="25" y="124"/>
                </a:lnTo>
                <a:lnTo>
                  <a:pt x="25" y="114"/>
                </a:lnTo>
                <a:lnTo>
                  <a:pt x="25" y="106"/>
                </a:lnTo>
                <a:lnTo>
                  <a:pt x="24" y="98"/>
                </a:lnTo>
                <a:lnTo>
                  <a:pt x="24" y="90"/>
                </a:lnTo>
                <a:lnTo>
                  <a:pt x="23" y="83"/>
                </a:lnTo>
                <a:lnTo>
                  <a:pt x="23" y="76"/>
                </a:lnTo>
                <a:lnTo>
                  <a:pt x="22" y="69"/>
                </a:lnTo>
                <a:lnTo>
                  <a:pt x="22" y="63"/>
                </a:lnTo>
                <a:lnTo>
                  <a:pt x="21" y="57"/>
                </a:lnTo>
                <a:lnTo>
                  <a:pt x="21" y="53"/>
                </a:lnTo>
                <a:lnTo>
                  <a:pt x="19" y="48"/>
                </a:lnTo>
                <a:lnTo>
                  <a:pt x="19" y="43"/>
                </a:lnTo>
                <a:lnTo>
                  <a:pt x="18" y="39"/>
                </a:lnTo>
                <a:lnTo>
                  <a:pt x="18" y="35"/>
                </a:lnTo>
                <a:lnTo>
                  <a:pt x="17" y="33"/>
                </a:lnTo>
                <a:lnTo>
                  <a:pt x="16" y="30"/>
                </a:lnTo>
                <a:lnTo>
                  <a:pt x="16" y="27"/>
                </a:lnTo>
                <a:lnTo>
                  <a:pt x="15" y="26"/>
                </a:lnTo>
                <a:lnTo>
                  <a:pt x="14" y="25"/>
                </a:lnTo>
                <a:lnTo>
                  <a:pt x="13" y="24"/>
                </a:lnTo>
                <a:lnTo>
                  <a:pt x="11" y="23"/>
                </a:lnTo>
                <a:lnTo>
                  <a:pt x="8" y="21"/>
                </a:lnTo>
                <a:lnTo>
                  <a:pt x="6" y="19"/>
                </a:lnTo>
                <a:lnTo>
                  <a:pt x="3" y="17"/>
                </a:lnTo>
                <a:lnTo>
                  <a:pt x="1" y="14"/>
                </a:lnTo>
                <a:lnTo>
                  <a:pt x="0" y="12"/>
                </a:lnTo>
                <a:lnTo>
                  <a:pt x="0" y="10"/>
                </a:lnTo>
                <a:lnTo>
                  <a:pt x="0" y="6"/>
                </a:lnTo>
                <a:lnTo>
                  <a:pt x="1" y="4"/>
                </a:lnTo>
                <a:lnTo>
                  <a:pt x="3" y="3"/>
                </a:lnTo>
                <a:lnTo>
                  <a:pt x="6" y="2"/>
                </a:lnTo>
                <a:lnTo>
                  <a:pt x="10" y="0"/>
                </a:lnTo>
                <a:lnTo>
                  <a:pt x="15" y="0"/>
                </a:lnTo>
                <a:lnTo>
                  <a:pt x="21" y="0"/>
                </a:lnTo>
                <a:lnTo>
                  <a:pt x="28" y="2"/>
                </a:lnTo>
                <a:lnTo>
                  <a:pt x="35" y="3"/>
                </a:lnTo>
                <a:lnTo>
                  <a:pt x="44" y="4"/>
                </a:lnTo>
                <a:lnTo>
                  <a:pt x="49" y="5"/>
                </a:lnTo>
                <a:lnTo>
                  <a:pt x="52" y="6"/>
                </a:lnTo>
                <a:lnTo>
                  <a:pt x="57" y="7"/>
                </a:lnTo>
                <a:lnTo>
                  <a:pt x="60" y="10"/>
                </a:lnTo>
                <a:lnTo>
                  <a:pt x="66" y="12"/>
                </a:lnTo>
                <a:lnTo>
                  <a:pt x="72" y="16"/>
                </a:lnTo>
                <a:lnTo>
                  <a:pt x="75" y="18"/>
                </a:lnTo>
                <a:lnTo>
                  <a:pt x="79" y="21"/>
                </a:lnTo>
                <a:lnTo>
                  <a:pt x="81" y="24"/>
                </a:lnTo>
                <a:lnTo>
                  <a:pt x="83" y="26"/>
                </a:lnTo>
                <a:lnTo>
                  <a:pt x="83" y="30"/>
                </a:lnTo>
                <a:lnTo>
                  <a:pt x="84" y="32"/>
                </a:lnTo>
                <a:lnTo>
                  <a:pt x="84" y="35"/>
                </a:lnTo>
                <a:lnTo>
                  <a:pt x="83" y="39"/>
                </a:lnTo>
                <a:lnTo>
                  <a:pt x="82" y="42"/>
                </a:lnTo>
                <a:lnTo>
                  <a:pt x="80" y="46"/>
                </a:lnTo>
                <a:lnTo>
                  <a:pt x="79" y="49"/>
                </a:lnTo>
                <a:lnTo>
                  <a:pt x="76" y="54"/>
                </a:lnTo>
                <a:lnTo>
                  <a:pt x="76" y="5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26"/>
          <p:cNvSpPr/>
          <p:nvPr/>
        </p:nvSpPr>
        <p:spPr bwMode="auto">
          <a:xfrm>
            <a:off x="2020091" y="2399106"/>
            <a:ext cx="797917" cy="233654"/>
          </a:xfrm>
          <a:custGeom>
            <a:avLst/>
            <a:gdLst>
              <a:gd name="T0" fmla="*/ 16 w 383"/>
              <a:gd name="T1" fmla="*/ 98 h 108"/>
              <a:gd name="T2" fmla="*/ 8 w 383"/>
              <a:gd name="T3" fmla="*/ 95 h 108"/>
              <a:gd name="T4" fmla="*/ 2 w 383"/>
              <a:gd name="T5" fmla="*/ 90 h 108"/>
              <a:gd name="T6" fmla="*/ 0 w 383"/>
              <a:gd name="T7" fmla="*/ 87 h 108"/>
              <a:gd name="T8" fmla="*/ 0 w 383"/>
              <a:gd name="T9" fmla="*/ 84 h 108"/>
              <a:gd name="T10" fmla="*/ 0 w 383"/>
              <a:gd name="T11" fmla="*/ 83 h 108"/>
              <a:gd name="T12" fmla="*/ 2 w 383"/>
              <a:gd name="T13" fmla="*/ 82 h 108"/>
              <a:gd name="T14" fmla="*/ 6 w 383"/>
              <a:gd name="T15" fmla="*/ 81 h 108"/>
              <a:gd name="T16" fmla="*/ 10 w 383"/>
              <a:gd name="T17" fmla="*/ 79 h 108"/>
              <a:gd name="T18" fmla="*/ 16 w 383"/>
              <a:gd name="T19" fmla="*/ 76 h 108"/>
              <a:gd name="T20" fmla="*/ 23 w 383"/>
              <a:gd name="T21" fmla="*/ 74 h 108"/>
              <a:gd name="T22" fmla="*/ 32 w 383"/>
              <a:gd name="T23" fmla="*/ 72 h 108"/>
              <a:gd name="T24" fmla="*/ 42 w 383"/>
              <a:gd name="T25" fmla="*/ 69 h 108"/>
              <a:gd name="T26" fmla="*/ 53 w 383"/>
              <a:gd name="T27" fmla="*/ 66 h 108"/>
              <a:gd name="T28" fmla="*/ 66 w 383"/>
              <a:gd name="T29" fmla="*/ 62 h 108"/>
              <a:gd name="T30" fmla="*/ 80 w 383"/>
              <a:gd name="T31" fmla="*/ 59 h 108"/>
              <a:gd name="T32" fmla="*/ 95 w 383"/>
              <a:gd name="T33" fmla="*/ 54 h 108"/>
              <a:gd name="T34" fmla="*/ 112 w 383"/>
              <a:gd name="T35" fmla="*/ 51 h 108"/>
              <a:gd name="T36" fmla="*/ 130 w 383"/>
              <a:gd name="T37" fmla="*/ 46 h 108"/>
              <a:gd name="T38" fmla="*/ 150 w 383"/>
              <a:gd name="T39" fmla="*/ 42 h 108"/>
              <a:gd name="T40" fmla="*/ 179 w 383"/>
              <a:gd name="T41" fmla="*/ 33 h 108"/>
              <a:gd name="T42" fmla="*/ 215 w 383"/>
              <a:gd name="T43" fmla="*/ 25 h 108"/>
              <a:gd name="T44" fmla="*/ 246 w 383"/>
              <a:gd name="T45" fmla="*/ 17 h 108"/>
              <a:gd name="T46" fmla="*/ 273 w 383"/>
              <a:gd name="T47" fmla="*/ 11 h 108"/>
              <a:gd name="T48" fmla="*/ 295 w 383"/>
              <a:gd name="T49" fmla="*/ 7 h 108"/>
              <a:gd name="T50" fmla="*/ 312 w 383"/>
              <a:gd name="T51" fmla="*/ 3 h 108"/>
              <a:gd name="T52" fmla="*/ 326 w 383"/>
              <a:gd name="T53" fmla="*/ 2 h 108"/>
              <a:gd name="T54" fmla="*/ 333 w 383"/>
              <a:gd name="T55" fmla="*/ 1 h 108"/>
              <a:gd name="T56" fmla="*/ 336 w 383"/>
              <a:gd name="T57" fmla="*/ 1 h 108"/>
              <a:gd name="T58" fmla="*/ 345 w 383"/>
              <a:gd name="T59" fmla="*/ 1 h 108"/>
              <a:gd name="T60" fmla="*/ 361 w 383"/>
              <a:gd name="T61" fmla="*/ 2 h 108"/>
              <a:gd name="T62" fmla="*/ 369 w 383"/>
              <a:gd name="T63" fmla="*/ 4 h 108"/>
              <a:gd name="T64" fmla="*/ 376 w 383"/>
              <a:gd name="T65" fmla="*/ 8 h 108"/>
              <a:gd name="T66" fmla="*/ 381 w 383"/>
              <a:gd name="T67" fmla="*/ 11 h 108"/>
              <a:gd name="T68" fmla="*/ 383 w 383"/>
              <a:gd name="T69" fmla="*/ 16 h 108"/>
              <a:gd name="T70" fmla="*/ 383 w 383"/>
              <a:gd name="T71" fmla="*/ 19 h 108"/>
              <a:gd name="T72" fmla="*/ 382 w 383"/>
              <a:gd name="T73" fmla="*/ 22 h 108"/>
              <a:gd name="T74" fmla="*/ 379 w 383"/>
              <a:gd name="T75" fmla="*/ 25 h 108"/>
              <a:gd name="T76" fmla="*/ 375 w 383"/>
              <a:gd name="T77" fmla="*/ 29 h 108"/>
              <a:gd name="T78" fmla="*/ 368 w 383"/>
              <a:gd name="T79" fmla="*/ 31 h 108"/>
              <a:gd name="T80" fmla="*/ 359 w 383"/>
              <a:gd name="T81" fmla="*/ 35 h 108"/>
              <a:gd name="T82" fmla="*/ 347 w 383"/>
              <a:gd name="T83" fmla="*/ 38 h 108"/>
              <a:gd name="T84" fmla="*/ 334 w 383"/>
              <a:gd name="T85" fmla="*/ 42 h 108"/>
              <a:gd name="T86" fmla="*/ 319 w 383"/>
              <a:gd name="T87" fmla="*/ 46 h 108"/>
              <a:gd name="T88" fmla="*/ 287 w 383"/>
              <a:gd name="T89" fmla="*/ 55 h 108"/>
              <a:gd name="T90" fmla="*/ 258 w 383"/>
              <a:gd name="T91" fmla="*/ 62 h 108"/>
              <a:gd name="T92" fmla="*/ 231 w 383"/>
              <a:gd name="T93" fmla="*/ 69 h 108"/>
              <a:gd name="T94" fmla="*/ 205 w 383"/>
              <a:gd name="T95" fmla="*/ 73 h 108"/>
              <a:gd name="T96" fmla="*/ 181 w 383"/>
              <a:gd name="T97" fmla="*/ 79 h 108"/>
              <a:gd name="T98" fmla="*/ 131 w 383"/>
              <a:gd name="T99" fmla="*/ 90 h 108"/>
              <a:gd name="T100" fmla="*/ 107 w 383"/>
              <a:gd name="T101" fmla="*/ 96 h 108"/>
              <a:gd name="T102" fmla="*/ 94 w 383"/>
              <a:gd name="T103" fmla="*/ 98 h 108"/>
              <a:gd name="T104" fmla="*/ 82 w 383"/>
              <a:gd name="T105" fmla="*/ 101 h 108"/>
              <a:gd name="T106" fmla="*/ 73 w 383"/>
              <a:gd name="T107" fmla="*/ 103 h 108"/>
              <a:gd name="T108" fmla="*/ 66 w 383"/>
              <a:gd name="T109" fmla="*/ 105 h 108"/>
              <a:gd name="T110" fmla="*/ 59 w 383"/>
              <a:gd name="T111" fmla="*/ 107 h 108"/>
              <a:gd name="T112" fmla="*/ 54 w 383"/>
              <a:gd name="T113" fmla="*/ 107 h 108"/>
              <a:gd name="T114" fmla="*/ 51 w 383"/>
              <a:gd name="T115" fmla="*/ 108 h 108"/>
              <a:gd name="T116" fmla="*/ 50 w 383"/>
              <a:gd name="T117" fmla="*/ 108 h 108"/>
              <a:gd name="T118" fmla="*/ 45 w 383"/>
              <a:gd name="T119" fmla="*/ 107 h 108"/>
              <a:gd name="T120" fmla="*/ 39 w 383"/>
              <a:gd name="T121" fmla="*/ 105 h 108"/>
              <a:gd name="T122" fmla="*/ 31 w 383"/>
              <a:gd name="T123" fmla="*/ 103 h 108"/>
              <a:gd name="T124" fmla="*/ 21 w 383"/>
              <a:gd name="T125" fmla="*/ 10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3" h="108">
                <a:moveTo>
                  <a:pt x="21" y="100"/>
                </a:moveTo>
                <a:lnTo>
                  <a:pt x="16" y="98"/>
                </a:lnTo>
                <a:lnTo>
                  <a:pt x="11" y="96"/>
                </a:lnTo>
                <a:lnTo>
                  <a:pt x="8" y="95"/>
                </a:lnTo>
                <a:lnTo>
                  <a:pt x="4" y="93"/>
                </a:lnTo>
                <a:lnTo>
                  <a:pt x="2" y="90"/>
                </a:lnTo>
                <a:lnTo>
                  <a:pt x="1" y="88"/>
                </a:lnTo>
                <a:lnTo>
                  <a:pt x="0" y="87"/>
                </a:lnTo>
                <a:lnTo>
                  <a:pt x="0" y="84"/>
                </a:lnTo>
                <a:lnTo>
                  <a:pt x="0" y="84"/>
                </a:lnTo>
                <a:lnTo>
                  <a:pt x="0" y="83"/>
                </a:lnTo>
                <a:lnTo>
                  <a:pt x="0" y="83"/>
                </a:lnTo>
                <a:lnTo>
                  <a:pt x="1" y="82"/>
                </a:lnTo>
                <a:lnTo>
                  <a:pt x="2" y="82"/>
                </a:lnTo>
                <a:lnTo>
                  <a:pt x="3" y="81"/>
                </a:lnTo>
                <a:lnTo>
                  <a:pt x="6" y="81"/>
                </a:lnTo>
                <a:lnTo>
                  <a:pt x="8" y="80"/>
                </a:lnTo>
                <a:lnTo>
                  <a:pt x="10" y="79"/>
                </a:lnTo>
                <a:lnTo>
                  <a:pt x="13" y="78"/>
                </a:lnTo>
                <a:lnTo>
                  <a:pt x="16" y="76"/>
                </a:lnTo>
                <a:lnTo>
                  <a:pt x="20" y="75"/>
                </a:lnTo>
                <a:lnTo>
                  <a:pt x="23" y="74"/>
                </a:lnTo>
                <a:lnTo>
                  <a:pt x="28" y="73"/>
                </a:lnTo>
                <a:lnTo>
                  <a:pt x="32" y="72"/>
                </a:lnTo>
                <a:lnTo>
                  <a:pt x="37" y="71"/>
                </a:lnTo>
                <a:lnTo>
                  <a:pt x="42" y="69"/>
                </a:lnTo>
                <a:lnTo>
                  <a:pt x="47" y="67"/>
                </a:lnTo>
                <a:lnTo>
                  <a:pt x="53" y="66"/>
                </a:lnTo>
                <a:lnTo>
                  <a:pt x="59" y="65"/>
                </a:lnTo>
                <a:lnTo>
                  <a:pt x="66" y="62"/>
                </a:lnTo>
                <a:lnTo>
                  <a:pt x="73" y="60"/>
                </a:lnTo>
                <a:lnTo>
                  <a:pt x="80" y="59"/>
                </a:lnTo>
                <a:lnTo>
                  <a:pt x="88" y="57"/>
                </a:lnTo>
                <a:lnTo>
                  <a:pt x="95" y="54"/>
                </a:lnTo>
                <a:lnTo>
                  <a:pt x="103" y="53"/>
                </a:lnTo>
                <a:lnTo>
                  <a:pt x="112" y="51"/>
                </a:lnTo>
                <a:lnTo>
                  <a:pt x="121" y="48"/>
                </a:lnTo>
                <a:lnTo>
                  <a:pt x="130" y="46"/>
                </a:lnTo>
                <a:lnTo>
                  <a:pt x="139" y="44"/>
                </a:lnTo>
                <a:lnTo>
                  <a:pt x="150" y="42"/>
                </a:lnTo>
                <a:lnTo>
                  <a:pt x="159" y="38"/>
                </a:lnTo>
                <a:lnTo>
                  <a:pt x="179" y="33"/>
                </a:lnTo>
                <a:lnTo>
                  <a:pt x="197" y="29"/>
                </a:lnTo>
                <a:lnTo>
                  <a:pt x="215" y="25"/>
                </a:lnTo>
                <a:lnTo>
                  <a:pt x="231" y="21"/>
                </a:lnTo>
                <a:lnTo>
                  <a:pt x="246" y="17"/>
                </a:lnTo>
                <a:lnTo>
                  <a:pt x="260" y="15"/>
                </a:lnTo>
                <a:lnTo>
                  <a:pt x="273" y="11"/>
                </a:lnTo>
                <a:lnTo>
                  <a:pt x="284" y="9"/>
                </a:lnTo>
                <a:lnTo>
                  <a:pt x="295" y="7"/>
                </a:lnTo>
                <a:lnTo>
                  <a:pt x="304" y="6"/>
                </a:lnTo>
                <a:lnTo>
                  <a:pt x="312" y="3"/>
                </a:lnTo>
                <a:lnTo>
                  <a:pt x="320" y="2"/>
                </a:lnTo>
                <a:lnTo>
                  <a:pt x="326" y="2"/>
                </a:lnTo>
                <a:lnTo>
                  <a:pt x="331" y="1"/>
                </a:lnTo>
                <a:lnTo>
                  <a:pt x="333" y="1"/>
                </a:lnTo>
                <a:lnTo>
                  <a:pt x="334" y="1"/>
                </a:lnTo>
                <a:lnTo>
                  <a:pt x="336" y="1"/>
                </a:lnTo>
                <a:lnTo>
                  <a:pt x="338" y="0"/>
                </a:lnTo>
                <a:lnTo>
                  <a:pt x="345" y="1"/>
                </a:lnTo>
                <a:lnTo>
                  <a:pt x="353" y="1"/>
                </a:lnTo>
                <a:lnTo>
                  <a:pt x="361" y="2"/>
                </a:lnTo>
                <a:lnTo>
                  <a:pt x="366" y="3"/>
                </a:lnTo>
                <a:lnTo>
                  <a:pt x="369" y="4"/>
                </a:lnTo>
                <a:lnTo>
                  <a:pt x="372" y="6"/>
                </a:lnTo>
                <a:lnTo>
                  <a:pt x="376" y="8"/>
                </a:lnTo>
                <a:lnTo>
                  <a:pt x="378" y="10"/>
                </a:lnTo>
                <a:lnTo>
                  <a:pt x="381" y="11"/>
                </a:lnTo>
                <a:lnTo>
                  <a:pt x="382" y="14"/>
                </a:lnTo>
                <a:lnTo>
                  <a:pt x="383" y="16"/>
                </a:lnTo>
                <a:lnTo>
                  <a:pt x="383" y="18"/>
                </a:lnTo>
                <a:lnTo>
                  <a:pt x="383" y="19"/>
                </a:lnTo>
                <a:lnTo>
                  <a:pt x="383" y="21"/>
                </a:lnTo>
                <a:lnTo>
                  <a:pt x="382" y="22"/>
                </a:lnTo>
                <a:lnTo>
                  <a:pt x="381" y="24"/>
                </a:lnTo>
                <a:lnTo>
                  <a:pt x="379" y="25"/>
                </a:lnTo>
                <a:lnTo>
                  <a:pt x="377" y="26"/>
                </a:lnTo>
                <a:lnTo>
                  <a:pt x="375" y="29"/>
                </a:lnTo>
                <a:lnTo>
                  <a:pt x="371" y="30"/>
                </a:lnTo>
                <a:lnTo>
                  <a:pt x="368" y="31"/>
                </a:lnTo>
                <a:lnTo>
                  <a:pt x="363" y="33"/>
                </a:lnTo>
                <a:lnTo>
                  <a:pt x="359" y="35"/>
                </a:lnTo>
                <a:lnTo>
                  <a:pt x="353" y="37"/>
                </a:lnTo>
                <a:lnTo>
                  <a:pt x="347" y="38"/>
                </a:lnTo>
                <a:lnTo>
                  <a:pt x="341" y="40"/>
                </a:lnTo>
                <a:lnTo>
                  <a:pt x="334" y="42"/>
                </a:lnTo>
                <a:lnTo>
                  <a:pt x="327" y="44"/>
                </a:lnTo>
                <a:lnTo>
                  <a:pt x="319" y="46"/>
                </a:lnTo>
                <a:lnTo>
                  <a:pt x="303" y="51"/>
                </a:lnTo>
                <a:lnTo>
                  <a:pt x="287" y="55"/>
                </a:lnTo>
                <a:lnTo>
                  <a:pt x="271" y="59"/>
                </a:lnTo>
                <a:lnTo>
                  <a:pt x="258" y="62"/>
                </a:lnTo>
                <a:lnTo>
                  <a:pt x="244" y="66"/>
                </a:lnTo>
                <a:lnTo>
                  <a:pt x="231" y="69"/>
                </a:lnTo>
                <a:lnTo>
                  <a:pt x="218" y="72"/>
                </a:lnTo>
                <a:lnTo>
                  <a:pt x="205" y="73"/>
                </a:lnTo>
                <a:lnTo>
                  <a:pt x="194" y="76"/>
                </a:lnTo>
                <a:lnTo>
                  <a:pt x="181" y="79"/>
                </a:lnTo>
                <a:lnTo>
                  <a:pt x="155" y="84"/>
                </a:lnTo>
                <a:lnTo>
                  <a:pt x="131" y="90"/>
                </a:lnTo>
                <a:lnTo>
                  <a:pt x="118" y="94"/>
                </a:lnTo>
                <a:lnTo>
                  <a:pt x="107" y="96"/>
                </a:lnTo>
                <a:lnTo>
                  <a:pt x="100" y="97"/>
                </a:lnTo>
                <a:lnTo>
                  <a:pt x="94" y="98"/>
                </a:lnTo>
                <a:lnTo>
                  <a:pt x="88" y="100"/>
                </a:lnTo>
                <a:lnTo>
                  <a:pt x="82" y="101"/>
                </a:lnTo>
                <a:lnTo>
                  <a:pt x="78" y="102"/>
                </a:lnTo>
                <a:lnTo>
                  <a:pt x="73" y="103"/>
                </a:lnTo>
                <a:lnTo>
                  <a:pt x="69" y="104"/>
                </a:lnTo>
                <a:lnTo>
                  <a:pt x="66" y="105"/>
                </a:lnTo>
                <a:lnTo>
                  <a:pt x="62" y="105"/>
                </a:lnTo>
                <a:lnTo>
                  <a:pt x="59" y="107"/>
                </a:lnTo>
                <a:lnTo>
                  <a:pt x="57" y="107"/>
                </a:lnTo>
                <a:lnTo>
                  <a:pt x="54" y="107"/>
                </a:lnTo>
                <a:lnTo>
                  <a:pt x="53" y="108"/>
                </a:lnTo>
                <a:lnTo>
                  <a:pt x="51" y="108"/>
                </a:lnTo>
                <a:lnTo>
                  <a:pt x="50" y="108"/>
                </a:lnTo>
                <a:lnTo>
                  <a:pt x="50" y="108"/>
                </a:lnTo>
                <a:lnTo>
                  <a:pt x="47" y="108"/>
                </a:lnTo>
                <a:lnTo>
                  <a:pt x="45" y="107"/>
                </a:lnTo>
                <a:lnTo>
                  <a:pt x="43" y="107"/>
                </a:lnTo>
                <a:lnTo>
                  <a:pt x="39" y="105"/>
                </a:lnTo>
                <a:lnTo>
                  <a:pt x="35" y="104"/>
                </a:lnTo>
                <a:lnTo>
                  <a:pt x="31" y="103"/>
                </a:lnTo>
                <a:lnTo>
                  <a:pt x="26" y="102"/>
                </a:lnTo>
                <a:lnTo>
                  <a:pt x="21" y="100"/>
                </a:lnTo>
                <a:lnTo>
                  <a:pt x="21" y="10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Freeform 27"/>
          <p:cNvSpPr/>
          <p:nvPr/>
        </p:nvSpPr>
        <p:spPr bwMode="auto">
          <a:xfrm>
            <a:off x="1903068" y="2509184"/>
            <a:ext cx="518751" cy="573318"/>
          </a:xfrm>
          <a:custGeom>
            <a:avLst/>
            <a:gdLst>
              <a:gd name="T0" fmla="*/ 0 w 249"/>
              <a:gd name="T1" fmla="*/ 264 h 265"/>
              <a:gd name="T2" fmla="*/ 1 w 249"/>
              <a:gd name="T3" fmla="*/ 262 h 265"/>
              <a:gd name="T4" fmla="*/ 2 w 249"/>
              <a:gd name="T5" fmla="*/ 259 h 265"/>
              <a:gd name="T6" fmla="*/ 6 w 249"/>
              <a:gd name="T7" fmla="*/ 254 h 265"/>
              <a:gd name="T8" fmla="*/ 10 w 249"/>
              <a:gd name="T9" fmla="*/ 249 h 265"/>
              <a:gd name="T10" fmla="*/ 16 w 249"/>
              <a:gd name="T11" fmla="*/ 243 h 265"/>
              <a:gd name="T12" fmla="*/ 28 w 249"/>
              <a:gd name="T13" fmla="*/ 233 h 265"/>
              <a:gd name="T14" fmla="*/ 45 w 249"/>
              <a:gd name="T15" fmla="*/ 219 h 265"/>
              <a:gd name="T16" fmla="*/ 66 w 249"/>
              <a:gd name="T17" fmla="*/ 202 h 265"/>
              <a:gd name="T18" fmla="*/ 86 w 249"/>
              <a:gd name="T19" fmla="*/ 183 h 265"/>
              <a:gd name="T20" fmla="*/ 118 w 249"/>
              <a:gd name="T21" fmla="*/ 154 h 265"/>
              <a:gd name="T22" fmla="*/ 129 w 249"/>
              <a:gd name="T23" fmla="*/ 142 h 265"/>
              <a:gd name="T24" fmla="*/ 141 w 249"/>
              <a:gd name="T25" fmla="*/ 129 h 265"/>
              <a:gd name="T26" fmla="*/ 154 w 249"/>
              <a:gd name="T27" fmla="*/ 112 h 265"/>
              <a:gd name="T28" fmla="*/ 168 w 249"/>
              <a:gd name="T29" fmla="*/ 94 h 265"/>
              <a:gd name="T30" fmla="*/ 183 w 249"/>
              <a:gd name="T31" fmla="*/ 74 h 265"/>
              <a:gd name="T32" fmla="*/ 198 w 249"/>
              <a:gd name="T33" fmla="*/ 51 h 265"/>
              <a:gd name="T34" fmla="*/ 215 w 249"/>
              <a:gd name="T35" fmla="*/ 26 h 265"/>
              <a:gd name="T36" fmla="*/ 232 w 249"/>
              <a:gd name="T37" fmla="*/ 0 h 265"/>
              <a:gd name="T38" fmla="*/ 241 w 249"/>
              <a:gd name="T39" fmla="*/ 29 h 265"/>
              <a:gd name="T40" fmla="*/ 248 w 249"/>
              <a:gd name="T41" fmla="*/ 51 h 265"/>
              <a:gd name="T42" fmla="*/ 237 w 249"/>
              <a:gd name="T43" fmla="*/ 74 h 265"/>
              <a:gd name="T44" fmla="*/ 212 w 249"/>
              <a:gd name="T45" fmla="*/ 104 h 265"/>
              <a:gd name="T46" fmla="*/ 189 w 249"/>
              <a:gd name="T47" fmla="*/ 132 h 265"/>
              <a:gd name="T48" fmla="*/ 166 w 249"/>
              <a:gd name="T49" fmla="*/ 156 h 265"/>
              <a:gd name="T50" fmla="*/ 144 w 249"/>
              <a:gd name="T51" fmla="*/ 177 h 265"/>
              <a:gd name="T52" fmla="*/ 123 w 249"/>
              <a:gd name="T53" fmla="*/ 196 h 265"/>
              <a:gd name="T54" fmla="*/ 103 w 249"/>
              <a:gd name="T55" fmla="*/ 212 h 265"/>
              <a:gd name="T56" fmla="*/ 84 w 249"/>
              <a:gd name="T57" fmla="*/ 225 h 265"/>
              <a:gd name="T58" fmla="*/ 67 w 249"/>
              <a:gd name="T59" fmla="*/ 235 h 265"/>
              <a:gd name="T60" fmla="*/ 52 w 249"/>
              <a:gd name="T61" fmla="*/ 243 h 265"/>
              <a:gd name="T62" fmla="*/ 38 w 249"/>
              <a:gd name="T63" fmla="*/ 252 h 265"/>
              <a:gd name="T64" fmla="*/ 26 w 249"/>
              <a:gd name="T65" fmla="*/ 257 h 265"/>
              <a:gd name="T66" fmla="*/ 17 w 249"/>
              <a:gd name="T67" fmla="*/ 261 h 265"/>
              <a:gd name="T68" fmla="*/ 10 w 249"/>
              <a:gd name="T69" fmla="*/ 264 h 265"/>
              <a:gd name="T70" fmla="*/ 4 w 249"/>
              <a:gd name="T71" fmla="*/ 265 h 265"/>
              <a:gd name="T72" fmla="*/ 2 w 249"/>
              <a:gd name="T73" fmla="*/ 265 h 265"/>
              <a:gd name="T74" fmla="*/ 1 w 249"/>
              <a:gd name="T75" fmla="*/ 264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9" h="265">
                <a:moveTo>
                  <a:pt x="1" y="264"/>
                </a:moveTo>
                <a:lnTo>
                  <a:pt x="0" y="264"/>
                </a:lnTo>
                <a:lnTo>
                  <a:pt x="0" y="263"/>
                </a:lnTo>
                <a:lnTo>
                  <a:pt x="1" y="262"/>
                </a:lnTo>
                <a:lnTo>
                  <a:pt x="1" y="260"/>
                </a:lnTo>
                <a:lnTo>
                  <a:pt x="2" y="259"/>
                </a:lnTo>
                <a:lnTo>
                  <a:pt x="3" y="256"/>
                </a:lnTo>
                <a:lnTo>
                  <a:pt x="6" y="254"/>
                </a:lnTo>
                <a:lnTo>
                  <a:pt x="8" y="252"/>
                </a:lnTo>
                <a:lnTo>
                  <a:pt x="10" y="249"/>
                </a:lnTo>
                <a:lnTo>
                  <a:pt x="14" y="246"/>
                </a:lnTo>
                <a:lnTo>
                  <a:pt x="16" y="243"/>
                </a:lnTo>
                <a:lnTo>
                  <a:pt x="19" y="240"/>
                </a:lnTo>
                <a:lnTo>
                  <a:pt x="28" y="233"/>
                </a:lnTo>
                <a:lnTo>
                  <a:pt x="36" y="226"/>
                </a:lnTo>
                <a:lnTo>
                  <a:pt x="45" y="219"/>
                </a:lnTo>
                <a:lnTo>
                  <a:pt x="55" y="211"/>
                </a:lnTo>
                <a:lnTo>
                  <a:pt x="66" y="202"/>
                </a:lnTo>
                <a:lnTo>
                  <a:pt x="75" y="192"/>
                </a:lnTo>
                <a:lnTo>
                  <a:pt x="86" y="183"/>
                </a:lnTo>
                <a:lnTo>
                  <a:pt x="96" y="174"/>
                </a:lnTo>
                <a:lnTo>
                  <a:pt x="118" y="154"/>
                </a:lnTo>
                <a:lnTo>
                  <a:pt x="123" y="148"/>
                </a:lnTo>
                <a:lnTo>
                  <a:pt x="129" y="142"/>
                </a:lnTo>
                <a:lnTo>
                  <a:pt x="134" y="135"/>
                </a:lnTo>
                <a:lnTo>
                  <a:pt x="141" y="129"/>
                </a:lnTo>
                <a:lnTo>
                  <a:pt x="147" y="120"/>
                </a:lnTo>
                <a:lnTo>
                  <a:pt x="154" y="112"/>
                </a:lnTo>
                <a:lnTo>
                  <a:pt x="161" y="104"/>
                </a:lnTo>
                <a:lnTo>
                  <a:pt x="168" y="94"/>
                </a:lnTo>
                <a:lnTo>
                  <a:pt x="175" y="84"/>
                </a:lnTo>
                <a:lnTo>
                  <a:pt x="183" y="74"/>
                </a:lnTo>
                <a:lnTo>
                  <a:pt x="191" y="62"/>
                </a:lnTo>
                <a:lnTo>
                  <a:pt x="198" y="51"/>
                </a:lnTo>
                <a:lnTo>
                  <a:pt x="206" y="39"/>
                </a:lnTo>
                <a:lnTo>
                  <a:pt x="215" y="26"/>
                </a:lnTo>
                <a:lnTo>
                  <a:pt x="223" y="14"/>
                </a:lnTo>
                <a:lnTo>
                  <a:pt x="232" y="0"/>
                </a:lnTo>
                <a:lnTo>
                  <a:pt x="237" y="15"/>
                </a:lnTo>
                <a:lnTo>
                  <a:pt x="241" y="29"/>
                </a:lnTo>
                <a:lnTo>
                  <a:pt x="246" y="44"/>
                </a:lnTo>
                <a:lnTo>
                  <a:pt x="248" y="51"/>
                </a:lnTo>
                <a:lnTo>
                  <a:pt x="249" y="58"/>
                </a:lnTo>
                <a:lnTo>
                  <a:pt x="237" y="74"/>
                </a:lnTo>
                <a:lnTo>
                  <a:pt x="225" y="89"/>
                </a:lnTo>
                <a:lnTo>
                  <a:pt x="212" y="104"/>
                </a:lnTo>
                <a:lnTo>
                  <a:pt x="201" y="118"/>
                </a:lnTo>
                <a:lnTo>
                  <a:pt x="189" y="132"/>
                </a:lnTo>
                <a:lnTo>
                  <a:pt x="177" y="144"/>
                </a:lnTo>
                <a:lnTo>
                  <a:pt x="166" y="156"/>
                </a:lnTo>
                <a:lnTo>
                  <a:pt x="154" y="167"/>
                </a:lnTo>
                <a:lnTo>
                  <a:pt x="144" y="177"/>
                </a:lnTo>
                <a:lnTo>
                  <a:pt x="133" y="187"/>
                </a:lnTo>
                <a:lnTo>
                  <a:pt x="123" y="196"/>
                </a:lnTo>
                <a:lnTo>
                  <a:pt x="112" y="204"/>
                </a:lnTo>
                <a:lnTo>
                  <a:pt x="103" y="212"/>
                </a:lnTo>
                <a:lnTo>
                  <a:pt x="93" y="219"/>
                </a:lnTo>
                <a:lnTo>
                  <a:pt x="84" y="225"/>
                </a:lnTo>
                <a:lnTo>
                  <a:pt x="75" y="231"/>
                </a:lnTo>
                <a:lnTo>
                  <a:pt x="67" y="235"/>
                </a:lnTo>
                <a:lnTo>
                  <a:pt x="59" y="240"/>
                </a:lnTo>
                <a:lnTo>
                  <a:pt x="52" y="243"/>
                </a:lnTo>
                <a:lnTo>
                  <a:pt x="45" y="248"/>
                </a:lnTo>
                <a:lnTo>
                  <a:pt x="38" y="252"/>
                </a:lnTo>
                <a:lnTo>
                  <a:pt x="32" y="254"/>
                </a:lnTo>
                <a:lnTo>
                  <a:pt x="26" y="257"/>
                </a:lnTo>
                <a:lnTo>
                  <a:pt x="22" y="260"/>
                </a:lnTo>
                <a:lnTo>
                  <a:pt x="17" y="261"/>
                </a:lnTo>
                <a:lnTo>
                  <a:pt x="14" y="263"/>
                </a:lnTo>
                <a:lnTo>
                  <a:pt x="10" y="264"/>
                </a:lnTo>
                <a:lnTo>
                  <a:pt x="7" y="264"/>
                </a:lnTo>
                <a:lnTo>
                  <a:pt x="4" y="265"/>
                </a:lnTo>
                <a:lnTo>
                  <a:pt x="3" y="265"/>
                </a:lnTo>
                <a:lnTo>
                  <a:pt x="2" y="265"/>
                </a:lnTo>
                <a:lnTo>
                  <a:pt x="1" y="264"/>
                </a:lnTo>
                <a:lnTo>
                  <a:pt x="1" y="26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28"/>
          <p:cNvSpPr/>
          <p:nvPr/>
        </p:nvSpPr>
        <p:spPr bwMode="auto">
          <a:xfrm>
            <a:off x="1578068" y="1935867"/>
            <a:ext cx="258333" cy="268269"/>
          </a:xfrm>
          <a:custGeom>
            <a:avLst/>
            <a:gdLst>
              <a:gd name="T0" fmla="*/ 0 w 124"/>
              <a:gd name="T1" fmla="*/ 0 h 124"/>
              <a:gd name="T2" fmla="*/ 9 w 124"/>
              <a:gd name="T3" fmla="*/ 1 h 124"/>
              <a:gd name="T4" fmla="*/ 20 w 124"/>
              <a:gd name="T5" fmla="*/ 2 h 124"/>
              <a:gd name="T6" fmla="*/ 29 w 124"/>
              <a:gd name="T7" fmla="*/ 3 h 124"/>
              <a:gd name="T8" fmla="*/ 40 w 124"/>
              <a:gd name="T9" fmla="*/ 6 h 124"/>
              <a:gd name="T10" fmla="*/ 50 w 124"/>
              <a:gd name="T11" fmla="*/ 9 h 124"/>
              <a:gd name="T12" fmla="*/ 61 w 124"/>
              <a:gd name="T13" fmla="*/ 14 h 124"/>
              <a:gd name="T14" fmla="*/ 71 w 124"/>
              <a:gd name="T15" fmla="*/ 19 h 124"/>
              <a:gd name="T16" fmla="*/ 81 w 124"/>
              <a:gd name="T17" fmla="*/ 23 h 124"/>
              <a:gd name="T18" fmla="*/ 87 w 124"/>
              <a:gd name="T19" fmla="*/ 27 h 124"/>
              <a:gd name="T20" fmla="*/ 92 w 124"/>
              <a:gd name="T21" fmla="*/ 31 h 124"/>
              <a:gd name="T22" fmla="*/ 97 w 124"/>
              <a:gd name="T23" fmla="*/ 35 h 124"/>
              <a:gd name="T24" fmla="*/ 100 w 124"/>
              <a:gd name="T25" fmla="*/ 38 h 124"/>
              <a:gd name="T26" fmla="*/ 105 w 124"/>
              <a:gd name="T27" fmla="*/ 42 h 124"/>
              <a:gd name="T28" fmla="*/ 108 w 124"/>
              <a:gd name="T29" fmla="*/ 45 h 124"/>
              <a:gd name="T30" fmla="*/ 110 w 124"/>
              <a:gd name="T31" fmla="*/ 49 h 124"/>
              <a:gd name="T32" fmla="*/ 114 w 124"/>
              <a:gd name="T33" fmla="*/ 52 h 124"/>
              <a:gd name="T34" fmla="*/ 116 w 124"/>
              <a:gd name="T35" fmla="*/ 56 h 124"/>
              <a:gd name="T36" fmla="*/ 119 w 124"/>
              <a:gd name="T37" fmla="*/ 59 h 124"/>
              <a:gd name="T38" fmla="*/ 121 w 124"/>
              <a:gd name="T39" fmla="*/ 63 h 124"/>
              <a:gd name="T40" fmla="*/ 122 w 124"/>
              <a:gd name="T41" fmla="*/ 66 h 124"/>
              <a:gd name="T42" fmla="*/ 123 w 124"/>
              <a:gd name="T43" fmla="*/ 71 h 124"/>
              <a:gd name="T44" fmla="*/ 124 w 124"/>
              <a:gd name="T45" fmla="*/ 74 h 124"/>
              <a:gd name="T46" fmla="*/ 124 w 124"/>
              <a:gd name="T47" fmla="*/ 78 h 124"/>
              <a:gd name="T48" fmla="*/ 124 w 124"/>
              <a:gd name="T49" fmla="*/ 81 h 124"/>
              <a:gd name="T50" fmla="*/ 124 w 124"/>
              <a:gd name="T51" fmla="*/ 88 h 124"/>
              <a:gd name="T52" fmla="*/ 124 w 124"/>
              <a:gd name="T53" fmla="*/ 95 h 124"/>
              <a:gd name="T54" fmla="*/ 123 w 124"/>
              <a:gd name="T55" fmla="*/ 101 h 124"/>
              <a:gd name="T56" fmla="*/ 121 w 124"/>
              <a:gd name="T57" fmla="*/ 107 h 124"/>
              <a:gd name="T58" fmla="*/ 120 w 124"/>
              <a:gd name="T59" fmla="*/ 111 h 124"/>
              <a:gd name="T60" fmla="*/ 117 w 124"/>
              <a:gd name="T61" fmla="*/ 116 h 124"/>
              <a:gd name="T62" fmla="*/ 114 w 124"/>
              <a:gd name="T63" fmla="*/ 120 h 124"/>
              <a:gd name="T64" fmla="*/ 110 w 124"/>
              <a:gd name="T65" fmla="*/ 123 h 124"/>
              <a:gd name="T66" fmla="*/ 108 w 124"/>
              <a:gd name="T67" fmla="*/ 124 h 124"/>
              <a:gd name="T68" fmla="*/ 105 w 124"/>
              <a:gd name="T69" fmla="*/ 124 h 124"/>
              <a:gd name="T70" fmla="*/ 101 w 124"/>
              <a:gd name="T71" fmla="*/ 122 h 124"/>
              <a:gd name="T72" fmla="*/ 98 w 124"/>
              <a:gd name="T73" fmla="*/ 120 h 124"/>
              <a:gd name="T74" fmla="*/ 93 w 124"/>
              <a:gd name="T75" fmla="*/ 116 h 124"/>
              <a:gd name="T76" fmla="*/ 87 w 124"/>
              <a:gd name="T77" fmla="*/ 111 h 124"/>
              <a:gd name="T78" fmla="*/ 81 w 124"/>
              <a:gd name="T79" fmla="*/ 106 h 124"/>
              <a:gd name="T80" fmla="*/ 74 w 124"/>
              <a:gd name="T81" fmla="*/ 99 h 124"/>
              <a:gd name="T82" fmla="*/ 67 w 124"/>
              <a:gd name="T83" fmla="*/ 89 h 124"/>
              <a:gd name="T84" fmla="*/ 61 w 124"/>
              <a:gd name="T85" fmla="*/ 80 h 124"/>
              <a:gd name="T86" fmla="*/ 51 w 124"/>
              <a:gd name="T87" fmla="*/ 70 h 124"/>
              <a:gd name="T88" fmla="*/ 43 w 124"/>
              <a:gd name="T89" fmla="*/ 58 h 124"/>
              <a:gd name="T90" fmla="*/ 33 w 124"/>
              <a:gd name="T91" fmla="*/ 45 h 124"/>
              <a:gd name="T92" fmla="*/ 22 w 124"/>
              <a:gd name="T93" fmla="*/ 31 h 124"/>
              <a:gd name="T94" fmla="*/ 12 w 124"/>
              <a:gd name="T95" fmla="*/ 16 h 124"/>
              <a:gd name="T96" fmla="*/ 0 w 124"/>
              <a:gd name="T97" fmla="*/ 0 h 124"/>
              <a:gd name="T98" fmla="*/ 0 w 124"/>
              <a:gd name="T99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4" h="124">
                <a:moveTo>
                  <a:pt x="0" y="0"/>
                </a:moveTo>
                <a:lnTo>
                  <a:pt x="9" y="1"/>
                </a:lnTo>
                <a:lnTo>
                  <a:pt x="20" y="2"/>
                </a:lnTo>
                <a:lnTo>
                  <a:pt x="29" y="3"/>
                </a:lnTo>
                <a:lnTo>
                  <a:pt x="40" y="6"/>
                </a:lnTo>
                <a:lnTo>
                  <a:pt x="50" y="9"/>
                </a:lnTo>
                <a:lnTo>
                  <a:pt x="61" y="14"/>
                </a:lnTo>
                <a:lnTo>
                  <a:pt x="71" y="19"/>
                </a:lnTo>
                <a:lnTo>
                  <a:pt x="81" y="23"/>
                </a:lnTo>
                <a:lnTo>
                  <a:pt x="87" y="27"/>
                </a:lnTo>
                <a:lnTo>
                  <a:pt x="92" y="31"/>
                </a:lnTo>
                <a:lnTo>
                  <a:pt x="97" y="35"/>
                </a:lnTo>
                <a:lnTo>
                  <a:pt x="100" y="38"/>
                </a:lnTo>
                <a:lnTo>
                  <a:pt x="105" y="42"/>
                </a:lnTo>
                <a:lnTo>
                  <a:pt x="108" y="45"/>
                </a:lnTo>
                <a:lnTo>
                  <a:pt x="110" y="49"/>
                </a:lnTo>
                <a:lnTo>
                  <a:pt x="114" y="52"/>
                </a:lnTo>
                <a:lnTo>
                  <a:pt x="116" y="56"/>
                </a:lnTo>
                <a:lnTo>
                  <a:pt x="119" y="59"/>
                </a:lnTo>
                <a:lnTo>
                  <a:pt x="121" y="63"/>
                </a:lnTo>
                <a:lnTo>
                  <a:pt x="122" y="66"/>
                </a:lnTo>
                <a:lnTo>
                  <a:pt x="123" y="71"/>
                </a:lnTo>
                <a:lnTo>
                  <a:pt x="124" y="74"/>
                </a:lnTo>
                <a:lnTo>
                  <a:pt x="124" y="78"/>
                </a:lnTo>
                <a:lnTo>
                  <a:pt x="124" y="81"/>
                </a:lnTo>
                <a:lnTo>
                  <a:pt x="124" y="88"/>
                </a:lnTo>
                <a:lnTo>
                  <a:pt x="124" y="95"/>
                </a:lnTo>
                <a:lnTo>
                  <a:pt x="123" y="101"/>
                </a:lnTo>
                <a:lnTo>
                  <a:pt x="121" y="107"/>
                </a:lnTo>
                <a:lnTo>
                  <a:pt x="120" y="111"/>
                </a:lnTo>
                <a:lnTo>
                  <a:pt x="117" y="116"/>
                </a:lnTo>
                <a:lnTo>
                  <a:pt x="114" y="120"/>
                </a:lnTo>
                <a:lnTo>
                  <a:pt x="110" y="123"/>
                </a:lnTo>
                <a:lnTo>
                  <a:pt x="108" y="124"/>
                </a:lnTo>
                <a:lnTo>
                  <a:pt x="105" y="124"/>
                </a:lnTo>
                <a:lnTo>
                  <a:pt x="101" y="122"/>
                </a:lnTo>
                <a:lnTo>
                  <a:pt x="98" y="120"/>
                </a:lnTo>
                <a:lnTo>
                  <a:pt x="93" y="116"/>
                </a:lnTo>
                <a:lnTo>
                  <a:pt x="87" y="111"/>
                </a:lnTo>
                <a:lnTo>
                  <a:pt x="81" y="106"/>
                </a:lnTo>
                <a:lnTo>
                  <a:pt x="74" y="99"/>
                </a:lnTo>
                <a:lnTo>
                  <a:pt x="67" y="89"/>
                </a:lnTo>
                <a:lnTo>
                  <a:pt x="61" y="80"/>
                </a:lnTo>
                <a:lnTo>
                  <a:pt x="51" y="70"/>
                </a:lnTo>
                <a:lnTo>
                  <a:pt x="43" y="58"/>
                </a:lnTo>
                <a:lnTo>
                  <a:pt x="33" y="45"/>
                </a:lnTo>
                <a:lnTo>
                  <a:pt x="22" y="31"/>
                </a:lnTo>
                <a:lnTo>
                  <a:pt x="12" y="16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23528" y="4029403"/>
            <a:ext cx="7045006" cy="702587"/>
            <a:chOff x="686924" y="4132584"/>
            <a:chExt cx="5112938" cy="509905"/>
          </a:xfrm>
        </p:grpSpPr>
        <p:pic>
          <p:nvPicPr>
            <p:cNvPr id="91" name="图片 9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621" y="4132584"/>
              <a:ext cx="507365" cy="509905"/>
            </a:xfrm>
            <a:prstGeom prst="rect">
              <a:avLst/>
            </a:prstGeom>
          </p:spPr>
        </p:pic>
        <p:pic>
          <p:nvPicPr>
            <p:cNvPr id="92" name="图片 9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924" y="4132584"/>
              <a:ext cx="507365" cy="509905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4014" y="4132584"/>
              <a:ext cx="507365" cy="509905"/>
            </a:xfrm>
            <a:prstGeom prst="rect">
              <a:avLst/>
            </a:prstGeom>
          </p:spPr>
        </p:pic>
        <p:pic>
          <p:nvPicPr>
            <p:cNvPr id="94" name="图片 9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8317" y="4132584"/>
              <a:ext cx="507365" cy="509905"/>
            </a:xfrm>
            <a:prstGeom prst="rect">
              <a:avLst/>
            </a:prstGeom>
          </p:spPr>
        </p:pic>
        <p:pic>
          <p:nvPicPr>
            <p:cNvPr id="95" name="图片 94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5407" y="4132584"/>
              <a:ext cx="507365" cy="509905"/>
            </a:xfrm>
            <a:prstGeom prst="rect">
              <a:avLst/>
            </a:prstGeom>
          </p:spPr>
        </p:pic>
        <p:pic>
          <p:nvPicPr>
            <p:cNvPr id="96" name="图片 95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9711" y="4132584"/>
              <a:ext cx="507365" cy="509905"/>
            </a:xfrm>
            <a:prstGeom prst="rect">
              <a:avLst/>
            </a:prstGeom>
          </p:spPr>
        </p:pic>
        <p:pic>
          <p:nvPicPr>
            <p:cNvPr id="97" name="图片 96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801" y="4132584"/>
              <a:ext cx="507365" cy="509905"/>
            </a:xfrm>
            <a:prstGeom prst="rect">
              <a:avLst/>
            </a:prstGeom>
          </p:spPr>
        </p:pic>
        <p:pic>
          <p:nvPicPr>
            <p:cNvPr id="98" name="图片 97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1104" y="4132584"/>
              <a:ext cx="507365" cy="509905"/>
            </a:xfrm>
            <a:prstGeom prst="rect">
              <a:avLst/>
            </a:prstGeom>
          </p:spPr>
        </p:pic>
        <p:pic>
          <p:nvPicPr>
            <p:cNvPr id="99" name="图片 98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2497" y="4132584"/>
              <a:ext cx="507365" cy="509905"/>
            </a:xfrm>
            <a:prstGeom prst="rect">
              <a:avLst/>
            </a:prstGeom>
          </p:spPr>
        </p:pic>
        <p:sp>
          <p:nvSpPr>
            <p:cNvPr id="110" name="Freeform 22"/>
            <p:cNvSpPr/>
            <p:nvPr/>
          </p:nvSpPr>
          <p:spPr bwMode="auto">
            <a:xfrm>
              <a:off x="902203" y="4292815"/>
              <a:ext cx="37917" cy="46298"/>
            </a:xfrm>
            <a:custGeom>
              <a:avLst/>
              <a:gdLst>
                <a:gd name="T0" fmla="*/ 90 w 91"/>
                <a:gd name="T1" fmla="*/ 62 h 107"/>
                <a:gd name="T2" fmla="*/ 91 w 91"/>
                <a:gd name="T3" fmla="*/ 65 h 107"/>
                <a:gd name="T4" fmla="*/ 91 w 91"/>
                <a:gd name="T5" fmla="*/ 70 h 107"/>
                <a:gd name="T6" fmla="*/ 91 w 91"/>
                <a:gd name="T7" fmla="*/ 74 h 107"/>
                <a:gd name="T8" fmla="*/ 90 w 91"/>
                <a:gd name="T9" fmla="*/ 78 h 107"/>
                <a:gd name="T10" fmla="*/ 88 w 91"/>
                <a:gd name="T11" fmla="*/ 82 h 107"/>
                <a:gd name="T12" fmla="*/ 87 w 91"/>
                <a:gd name="T13" fmla="*/ 85 h 107"/>
                <a:gd name="T14" fmla="*/ 85 w 91"/>
                <a:gd name="T15" fmla="*/ 89 h 107"/>
                <a:gd name="T16" fmla="*/ 83 w 91"/>
                <a:gd name="T17" fmla="*/ 92 h 107"/>
                <a:gd name="T18" fmla="*/ 79 w 91"/>
                <a:gd name="T19" fmla="*/ 96 h 107"/>
                <a:gd name="T20" fmla="*/ 77 w 91"/>
                <a:gd name="T21" fmla="*/ 99 h 107"/>
                <a:gd name="T22" fmla="*/ 74 w 91"/>
                <a:gd name="T23" fmla="*/ 103 h 107"/>
                <a:gd name="T24" fmla="*/ 72 w 91"/>
                <a:gd name="T25" fmla="*/ 104 h 107"/>
                <a:gd name="T26" fmla="*/ 70 w 91"/>
                <a:gd name="T27" fmla="*/ 106 h 107"/>
                <a:gd name="T28" fmla="*/ 67 w 91"/>
                <a:gd name="T29" fmla="*/ 106 h 107"/>
                <a:gd name="T30" fmla="*/ 66 w 91"/>
                <a:gd name="T31" fmla="*/ 107 h 107"/>
                <a:gd name="T32" fmla="*/ 64 w 91"/>
                <a:gd name="T33" fmla="*/ 107 h 107"/>
                <a:gd name="T34" fmla="*/ 63 w 91"/>
                <a:gd name="T35" fmla="*/ 107 h 107"/>
                <a:gd name="T36" fmla="*/ 61 w 91"/>
                <a:gd name="T37" fmla="*/ 106 h 107"/>
                <a:gd name="T38" fmla="*/ 58 w 91"/>
                <a:gd name="T39" fmla="*/ 104 h 107"/>
                <a:gd name="T40" fmla="*/ 56 w 91"/>
                <a:gd name="T41" fmla="*/ 101 h 107"/>
                <a:gd name="T42" fmla="*/ 54 w 91"/>
                <a:gd name="T43" fmla="*/ 97 h 107"/>
                <a:gd name="T44" fmla="*/ 50 w 91"/>
                <a:gd name="T45" fmla="*/ 93 h 107"/>
                <a:gd name="T46" fmla="*/ 47 w 91"/>
                <a:gd name="T47" fmla="*/ 88 h 107"/>
                <a:gd name="T48" fmla="*/ 43 w 91"/>
                <a:gd name="T49" fmla="*/ 82 h 107"/>
                <a:gd name="T50" fmla="*/ 38 w 91"/>
                <a:gd name="T51" fmla="*/ 74 h 107"/>
                <a:gd name="T52" fmla="*/ 34 w 91"/>
                <a:gd name="T53" fmla="*/ 67 h 107"/>
                <a:gd name="T54" fmla="*/ 29 w 91"/>
                <a:gd name="T55" fmla="*/ 57 h 107"/>
                <a:gd name="T56" fmla="*/ 25 w 91"/>
                <a:gd name="T57" fmla="*/ 48 h 107"/>
                <a:gd name="T58" fmla="*/ 19 w 91"/>
                <a:gd name="T59" fmla="*/ 38 h 107"/>
                <a:gd name="T60" fmla="*/ 13 w 91"/>
                <a:gd name="T61" fmla="*/ 26 h 107"/>
                <a:gd name="T62" fmla="*/ 7 w 91"/>
                <a:gd name="T63" fmla="*/ 13 h 107"/>
                <a:gd name="T64" fmla="*/ 0 w 91"/>
                <a:gd name="T65" fmla="*/ 0 h 107"/>
                <a:gd name="T66" fmla="*/ 13 w 91"/>
                <a:gd name="T67" fmla="*/ 2 h 107"/>
                <a:gd name="T68" fmla="*/ 25 w 91"/>
                <a:gd name="T69" fmla="*/ 4 h 107"/>
                <a:gd name="T70" fmla="*/ 36 w 91"/>
                <a:gd name="T71" fmla="*/ 6 h 107"/>
                <a:gd name="T72" fmla="*/ 41 w 91"/>
                <a:gd name="T73" fmla="*/ 7 h 107"/>
                <a:gd name="T74" fmla="*/ 45 w 91"/>
                <a:gd name="T75" fmla="*/ 9 h 107"/>
                <a:gd name="T76" fmla="*/ 50 w 91"/>
                <a:gd name="T77" fmla="*/ 10 h 107"/>
                <a:gd name="T78" fmla="*/ 54 w 91"/>
                <a:gd name="T79" fmla="*/ 12 h 107"/>
                <a:gd name="T80" fmla="*/ 57 w 91"/>
                <a:gd name="T81" fmla="*/ 13 h 107"/>
                <a:gd name="T82" fmla="*/ 61 w 91"/>
                <a:gd name="T83" fmla="*/ 16 h 107"/>
                <a:gd name="T84" fmla="*/ 64 w 91"/>
                <a:gd name="T85" fmla="*/ 17 h 107"/>
                <a:gd name="T86" fmla="*/ 66 w 91"/>
                <a:gd name="T87" fmla="*/ 19 h 107"/>
                <a:gd name="T88" fmla="*/ 70 w 91"/>
                <a:gd name="T89" fmla="*/ 21 h 107"/>
                <a:gd name="T90" fmla="*/ 71 w 91"/>
                <a:gd name="T91" fmla="*/ 22 h 107"/>
                <a:gd name="T92" fmla="*/ 76 w 91"/>
                <a:gd name="T93" fmla="*/ 27 h 107"/>
                <a:gd name="T94" fmla="*/ 79 w 91"/>
                <a:gd name="T95" fmla="*/ 32 h 107"/>
                <a:gd name="T96" fmla="*/ 81 w 91"/>
                <a:gd name="T97" fmla="*/ 36 h 107"/>
                <a:gd name="T98" fmla="*/ 84 w 91"/>
                <a:gd name="T99" fmla="*/ 41 h 107"/>
                <a:gd name="T100" fmla="*/ 86 w 91"/>
                <a:gd name="T101" fmla="*/ 46 h 107"/>
                <a:gd name="T102" fmla="*/ 88 w 91"/>
                <a:gd name="T103" fmla="*/ 50 h 107"/>
                <a:gd name="T104" fmla="*/ 88 w 91"/>
                <a:gd name="T105" fmla="*/ 56 h 107"/>
                <a:gd name="T106" fmla="*/ 90 w 91"/>
                <a:gd name="T107" fmla="*/ 62 h 107"/>
                <a:gd name="T108" fmla="*/ 90 w 91"/>
                <a:gd name="T109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1" h="107">
                  <a:moveTo>
                    <a:pt x="90" y="62"/>
                  </a:moveTo>
                  <a:lnTo>
                    <a:pt x="91" y="65"/>
                  </a:lnTo>
                  <a:lnTo>
                    <a:pt x="91" y="70"/>
                  </a:lnTo>
                  <a:lnTo>
                    <a:pt x="91" y="74"/>
                  </a:lnTo>
                  <a:lnTo>
                    <a:pt x="90" y="78"/>
                  </a:lnTo>
                  <a:lnTo>
                    <a:pt x="88" y="82"/>
                  </a:lnTo>
                  <a:lnTo>
                    <a:pt x="87" y="85"/>
                  </a:lnTo>
                  <a:lnTo>
                    <a:pt x="85" y="89"/>
                  </a:lnTo>
                  <a:lnTo>
                    <a:pt x="83" y="92"/>
                  </a:lnTo>
                  <a:lnTo>
                    <a:pt x="79" y="96"/>
                  </a:lnTo>
                  <a:lnTo>
                    <a:pt x="77" y="99"/>
                  </a:lnTo>
                  <a:lnTo>
                    <a:pt x="74" y="103"/>
                  </a:lnTo>
                  <a:lnTo>
                    <a:pt x="72" y="104"/>
                  </a:lnTo>
                  <a:lnTo>
                    <a:pt x="70" y="106"/>
                  </a:lnTo>
                  <a:lnTo>
                    <a:pt x="67" y="106"/>
                  </a:lnTo>
                  <a:lnTo>
                    <a:pt x="66" y="107"/>
                  </a:lnTo>
                  <a:lnTo>
                    <a:pt x="64" y="107"/>
                  </a:lnTo>
                  <a:lnTo>
                    <a:pt x="63" y="107"/>
                  </a:lnTo>
                  <a:lnTo>
                    <a:pt x="61" y="106"/>
                  </a:lnTo>
                  <a:lnTo>
                    <a:pt x="58" y="104"/>
                  </a:lnTo>
                  <a:lnTo>
                    <a:pt x="56" y="101"/>
                  </a:lnTo>
                  <a:lnTo>
                    <a:pt x="54" y="97"/>
                  </a:lnTo>
                  <a:lnTo>
                    <a:pt x="50" y="93"/>
                  </a:lnTo>
                  <a:lnTo>
                    <a:pt x="47" y="88"/>
                  </a:lnTo>
                  <a:lnTo>
                    <a:pt x="43" y="82"/>
                  </a:lnTo>
                  <a:lnTo>
                    <a:pt x="38" y="74"/>
                  </a:lnTo>
                  <a:lnTo>
                    <a:pt x="34" y="67"/>
                  </a:lnTo>
                  <a:lnTo>
                    <a:pt x="29" y="57"/>
                  </a:lnTo>
                  <a:lnTo>
                    <a:pt x="25" y="48"/>
                  </a:lnTo>
                  <a:lnTo>
                    <a:pt x="19" y="38"/>
                  </a:lnTo>
                  <a:lnTo>
                    <a:pt x="13" y="26"/>
                  </a:lnTo>
                  <a:lnTo>
                    <a:pt x="7" y="13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5" y="4"/>
                  </a:lnTo>
                  <a:lnTo>
                    <a:pt x="36" y="6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57" y="13"/>
                  </a:lnTo>
                  <a:lnTo>
                    <a:pt x="61" y="16"/>
                  </a:lnTo>
                  <a:lnTo>
                    <a:pt x="64" y="17"/>
                  </a:lnTo>
                  <a:lnTo>
                    <a:pt x="66" y="19"/>
                  </a:lnTo>
                  <a:lnTo>
                    <a:pt x="70" y="21"/>
                  </a:lnTo>
                  <a:lnTo>
                    <a:pt x="71" y="22"/>
                  </a:lnTo>
                  <a:lnTo>
                    <a:pt x="76" y="27"/>
                  </a:lnTo>
                  <a:lnTo>
                    <a:pt x="79" y="32"/>
                  </a:lnTo>
                  <a:lnTo>
                    <a:pt x="81" y="36"/>
                  </a:lnTo>
                  <a:lnTo>
                    <a:pt x="84" y="41"/>
                  </a:lnTo>
                  <a:lnTo>
                    <a:pt x="86" y="46"/>
                  </a:lnTo>
                  <a:lnTo>
                    <a:pt x="88" y="50"/>
                  </a:lnTo>
                  <a:lnTo>
                    <a:pt x="88" y="56"/>
                  </a:lnTo>
                  <a:lnTo>
                    <a:pt x="90" y="62"/>
                  </a:lnTo>
                  <a:lnTo>
                    <a:pt x="90" y="62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22"/>
            <p:cNvSpPr/>
            <p:nvPr/>
          </p:nvSpPr>
          <p:spPr bwMode="auto">
            <a:xfrm>
              <a:off x="1477406" y="4292815"/>
              <a:ext cx="37917" cy="46298"/>
            </a:xfrm>
            <a:custGeom>
              <a:avLst/>
              <a:gdLst>
                <a:gd name="T0" fmla="*/ 90 w 91"/>
                <a:gd name="T1" fmla="*/ 62 h 107"/>
                <a:gd name="T2" fmla="*/ 91 w 91"/>
                <a:gd name="T3" fmla="*/ 65 h 107"/>
                <a:gd name="T4" fmla="*/ 91 w 91"/>
                <a:gd name="T5" fmla="*/ 70 h 107"/>
                <a:gd name="T6" fmla="*/ 91 w 91"/>
                <a:gd name="T7" fmla="*/ 74 h 107"/>
                <a:gd name="T8" fmla="*/ 90 w 91"/>
                <a:gd name="T9" fmla="*/ 78 h 107"/>
                <a:gd name="T10" fmla="*/ 88 w 91"/>
                <a:gd name="T11" fmla="*/ 82 h 107"/>
                <a:gd name="T12" fmla="*/ 87 w 91"/>
                <a:gd name="T13" fmla="*/ 85 h 107"/>
                <a:gd name="T14" fmla="*/ 85 w 91"/>
                <a:gd name="T15" fmla="*/ 89 h 107"/>
                <a:gd name="T16" fmla="*/ 83 w 91"/>
                <a:gd name="T17" fmla="*/ 92 h 107"/>
                <a:gd name="T18" fmla="*/ 79 w 91"/>
                <a:gd name="T19" fmla="*/ 96 h 107"/>
                <a:gd name="T20" fmla="*/ 77 w 91"/>
                <a:gd name="T21" fmla="*/ 99 h 107"/>
                <a:gd name="T22" fmla="*/ 74 w 91"/>
                <a:gd name="T23" fmla="*/ 103 h 107"/>
                <a:gd name="T24" fmla="*/ 72 w 91"/>
                <a:gd name="T25" fmla="*/ 104 h 107"/>
                <a:gd name="T26" fmla="*/ 70 w 91"/>
                <a:gd name="T27" fmla="*/ 106 h 107"/>
                <a:gd name="T28" fmla="*/ 67 w 91"/>
                <a:gd name="T29" fmla="*/ 106 h 107"/>
                <a:gd name="T30" fmla="*/ 66 w 91"/>
                <a:gd name="T31" fmla="*/ 107 h 107"/>
                <a:gd name="T32" fmla="*/ 64 w 91"/>
                <a:gd name="T33" fmla="*/ 107 h 107"/>
                <a:gd name="T34" fmla="*/ 63 w 91"/>
                <a:gd name="T35" fmla="*/ 107 h 107"/>
                <a:gd name="T36" fmla="*/ 61 w 91"/>
                <a:gd name="T37" fmla="*/ 106 h 107"/>
                <a:gd name="T38" fmla="*/ 58 w 91"/>
                <a:gd name="T39" fmla="*/ 104 h 107"/>
                <a:gd name="T40" fmla="*/ 56 w 91"/>
                <a:gd name="T41" fmla="*/ 101 h 107"/>
                <a:gd name="T42" fmla="*/ 54 w 91"/>
                <a:gd name="T43" fmla="*/ 97 h 107"/>
                <a:gd name="T44" fmla="*/ 50 w 91"/>
                <a:gd name="T45" fmla="*/ 93 h 107"/>
                <a:gd name="T46" fmla="*/ 47 w 91"/>
                <a:gd name="T47" fmla="*/ 88 h 107"/>
                <a:gd name="T48" fmla="*/ 43 w 91"/>
                <a:gd name="T49" fmla="*/ 82 h 107"/>
                <a:gd name="T50" fmla="*/ 38 w 91"/>
                <a:gd name="T51" fmla="*/ 74 h 107"/>
                <a:gd name="T52" fmla="*/ 34 w 91"/>
                <a:gd name="T53" fmla="*/ 67 h 107"/>
                <a:gd name="T54" fmla="*/ 29 w 91"/>
                <a:gd name="T55" fmla="*/ 57 h 107"/>
                <a:gd name="T56" fmla="*/ 25 w 91"/>
                <a:gd name="T57" fmla="*/ 48 h 107"/>
                <a:gd name="T58" fmla="*/ 19 w 91"/>
                <a:gd name="T59" fmla="*/ 38 h 107"/>
                <a:gd name="T60" fmla="*/ 13 w 91"/>
                <a:gd name="T61" fmla="*/ 26 h 107"/>
                <a:gd name="T62" fmla="*/ 7 w 91"/>
                <a:gd name="T63" fmla="*/ 13 h 107"/>
                <a:gd name="T64" fmla="*/ 0 w 91"/>
                <a:gd name="T65" fmla="*/ 0 h 107"/>
                <a:gd name="T66" fmla="*/ 13 w 91"/>
                <a:gd name="T67" fmla="*/ 2 h 107"/>
                <a:gd name="T68" fmla="*/ 25 w 91"/>
                <a:gd name="T69" fmla="*/ 4 h 107"/>
                <a:gd name="T70" fmla="*/ 36 w 91"/>
                <a:gd name="T71" fmla="*/ 6 h 107"/>
                <a:gd name="T72" fmla="*/ 41 w 91"/>
                <a:gd name="T73" fmla="*/ 7 h 107"/>
                <a:gd name="T74" fmla="*/ 45 w 91"/>
                <a:gd name="T75" fmla="*/ 9 h 107"/>
                <a:gd name="T76" fmla="*/ 50 w 91"/>
                <a:gd name="T77" fmla="*/ 10 h 107"/>
                <a:gd name="T78" fmla="*/ 54 w 91"/>
                <a:gd name="T79" fmla="*/ 12 h 107"/>
                <a:gd name="T80" fmla="*/ 57 w 91"/>
                <a:gd name="T81" fmla="*/ 13 h 107"/>
                <a:gd name="T82" fmla="*/ 61 w 91"/>
                <a:gd name="T83" fmla="*/ 16 h 107"/>
                <a:gd name="T84" fmla="*/ 64 w 91"/>
                <a:gd name="T85" fmla="*/ 17 h 107"/>
                <a:gd name="T86" fmla="*/ 66 w 91"/>
                <a:gd name="T87" fmla="*/ 19 h 107"/>
                <a:gd name="T88" fmla="*/ 70 w 91"/>
                <a:gd name="T89" fmla="*/ 21 h 107"/>
                <a:gd name="T90" fmla="*/ 71 w 91"/>
                <a:gd name="T91" fmla="*/ 22 h 107"/>
                <a:gd name="T92" fmla="*/ 76 w 91"/>
                <a:gd name="T93" fmla="*/ 27 h 107"/>
                <a:gd name="T94" fmla="*/ 79 w 91"/>
                <a:gd name="T95" fmla="*/ 32 h 107"/>
                <a:gd name="T96" fmla="*/ 81 w 91"/>
                <a:gd name="T97" fmla="*/ 36 h 107"/>
                <a:gd name="T98" fmla="*/ 84 w 91"/>
                <a:gd name="T99" fmla="*/ 41 h 107"/>
                <a:gd name="T100" fmla="*/ 86 w 91"/>
                <a:gd name="T101" fmla="*/ 46 h 107"/>
                <a:gd name="T102" fmla="*/ 88 w 91"/>
                <a:gd name="T103" fmla="*/ 50 h 107"/>
                <a:gd name="T104" fmla="*/ 88 w 91"/>
                <a:gd name="T105" fmla="*/ 56 h 107"/>
                <a:gd name="T106" fmla="*/ 90 w 91"/>
                <a:gd name="T107" fmla="*/ 62 h 107"/>
                <a:gd name="T108" fmla="*/ 90 w 91"/>
                <a:gd name="T109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1" h="107">
                  <a:moveTo>
                    <a:pt x="90" y="62"/>
                  </a:moveTo>
                  <a:lnTo>
                    <a:pt x="91" y="65"/>
                  </a:lnTo>
                  <a:lnTo>
                    <a:pt x="91" y="70"/>
                  </a:lnTo>
                  <a:lnTo>
                    <a:pt x="91" y="74"/>
                  </a:lnTo>
                  <a:lnTo>
                    <a:pt x="90" y="78"/>
                  </a:lnTo>
                  <a:lnTo>
                    <a:pt x="88" y="82"/>
                  </a:lnTo>
                  <a:lnTo>
                    <a:pt x="87" y="85"/>
                  </a:lnTo>
                  <a:lnTo>
                    <a:pt x="85" y="89"/>
                  </a:lnTo>
                  <a:lnTo>
                    <a:pt x="83" y="92"/>
                  </a:lnTo>
                  <a:lnTo>
                    <a:pt x="79" y="96"/>
                  </a:lnTo>
                  <a:lnTo>
                    <a:pt x="77" y="99"/>
                  </a:lnTo>
                  <a:lnTo>
                    <a:pt x="74" y="103"/>
                  </a:lnTo>
                  <a:lnTo>
                    <a:pt x="72" y="104"/>
                  </a:lnTo>
                  <a:lnTo>
                    <a:pt x="70" y="106"/>
                  </a:lnTo>
                  <a:lnTo>
                    <a:pt x="67" y="106"/>
                  </a:lnTo>
                  <a:lnTo>
                    <a:pt x="66" y="107"/>
                  </a:lnTo>
                  <a:lnTo>
                    <a:pt x="64" y="107"/>
                  </a:lnTo>
                  <a:lnTo>
                    <a:pt x="63" y="107"/>
                  </a:lnTo>
                  <a:lnTo>
                    <a:pt x="61" y="106"/>
                  </a:lnTo>
                  <a:lnTo>
                    <a:pt x="58" y="104"/>
                  </a:lnTo>
                  <a:lnTo>
                    <a:pt x="56" y="101"/>
                  </a:lnTo>
                  <a:lnTo>
                    <a:pt x="54" y="97"/>
                  </a:lnTo>
                  <a:lnTo>
                    <a:pt x="50" y="93"/>
                  </a:lnTo>
                  <a:lnTo>
                    <a:pt x="47" y="88"/>
                  </a:lnTo>
                  <a:lnTo>
                    <a:pt x="43" y="82"/>
                  </a:lnTo>
                  <a:lnTo>
                    <a:pt x="38" y="74"/>
                  </a:lnTo>
                  <a:lnTo>
                    <a:pt x="34" y="67"/>
                  </a:lnTo>
                  <a:lnTo>
                    <a:pt x="29" y="57"/>
                  </a:lnTo>
                  <a:lnTo>
                    <a:pt x="25" y="48"/>
                  </a:lnTo>
                  <a:lnTo>
                    <a:pt x="19" y="38"/>
                  </a:lnTo>
                  <a:lnTo>
                    <a:pt x="13" y="26"/>
                  </a:lnTo>
                  <a:lnTo>
                    <a:pt x="7" y="13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5" y="4"/>
                  </a:lnTo>
                  <a:lnTo>
                    <a:pt x="36" y="6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57" y="13"/>
                  </a:lnTo>
                  <a:lnTo>
                    <a:pt x="61" y="16"/>
                  </a:lnTo>
                  <a:lnTo>
                    <a:pt x="64" y="17"/>
                  </a:lnTo>
                  <a:lnTo>
                    <a:pt x="66" y="19"/>
                  </a:lnTo>
                  <a:lnTo>
                    <a:pt x="70" y="21"/>
                  </a:lnTo>
                  <a:lnTo>
                    <a:pt x="71" y="22"/>
                  </a:lnTo>
                  <a:lnTo>
                    <a:pt x="76" y="27"/>
                  </a:lnTo>
                  <a:lnTo>
                    <a:pt x="79" y="32"/>
                  </a:lnTo>
                  <a:lnTo>
                    <a:pt x="81" y="36"/>
                  </a:lnTo>
                  <a:lnTo>
                    <a:pt x="84" y="41"/>
                  </a:lnTo>
                  <a:lnTo>
                    <a:pt x="86" y="46"/>
                  </a:lnTo>
                  <a:lnTo>
                    <a:pt x="88" y="50"/>
                  </a:lnTo>
                  <a:lnTo>
                    <a:pt x="88" y="56"/>
                  </a:lnTo>
                  <a:lnTo>
                    <a:pt x="90" y="62"/>
                  </a:lnTo>
                  <a:lnTo>
                    <a:pt x="90" y="62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23"/>
            <p:cNvSpPr/>
            <p:nvPr/>
          </p:nvSpPr>
          <p:spPr bwMode="auto">
            <a:xfrm>
              <a:off x="1573657" y="4253872"/>
              <a:ext cx="56250" cy="65769"/>
            </a:xfrm>
            <a:custGeom>
              <a:avLst/>
              <a:gdLst>
                <a:gd name="T0" fmla="*/ 113 w 135"/>
                <a:gd name="T1" fmla="*/ 16 h 152"/>
                <a:gd name="T2" fmla="*/ 123 w 135"/>
                <a:gd name="T3" fmla="*/ 22 h 152"/>
                <a:gd name="T4" fmla="*/ 131 w 135"/>
                <a:gd name="T5" fmla="*/ 29 h 152"/>
                <a:gd name="T6" fmla="*/ 135 w 135"/>
                <a:gd name="T7" fmla="*/ 36 h 152"/>
                <a:gd name="T8" fmla="*/ 135 w 135"/>
                <a:gd name="T9" fmla="*/ 43 h 152"/>
                <a:gd name="T10" fmla="*/ 134 w 135"/>
                <a:gd name="T11" fmla="*/ 47 h 152"/>
                <a:gd name="T12" fmla="*/ 129 w 135"/>
                <a:gd name="T13" fmla="*/ 53 h 152"/>
                <a:gd name="T14" fmla="*/ 123 w 135"/>
                <a:gd name="T15" fmla="*/ 60 h 152"/>
                <a:gd name="T16" fmla="*/ 115 w 135"/>
                <a:gd name="T17" fmla="*/ 68 h 152"/>
                <a:gd name="T18" fmla="*/ 105 w 135"/>
                <a:gd name="T19" fmla="*/ 76 h 152"/>
                <a:gd name="T20" fmla="*/ 93 w 135"/>
                <a:gd name="T21" fmla="*/ 87 h 152"/>
                <a:gd name="T22" fmla="*/ 79 w 135"/>
                <a:gd name="T23" fmla="*/ 99 h 152"/>
                <a:gd name="T24" fmla="*/ 63 w 135"/>
                <a:gd name="T25" fmla="*/ 111 h 152"/>
                <a:gd name="T26" fmla="*/ 48 w 135"/>
                <a:gd name="T27" fmla="*/ 123 h 152"/>
                <a:gd name="T28" fmla="*/ 35 w 135"/>
                <a:gd name="T29" fmla="*/ 132 h 152"/>
                <a:gd name="T30" fmla="*/ 25 w 135"/>
                <a:gd name="T31" fmla="*/ 140 h 152"/>
                <a:gd name="T32" fmla="*/ 16 w 135"/>
                <a:gd name="T33" fmla="*/ 145 h 152"/>
                <a:gd name="T34" fmla="*/ 9 w 135"/>
                <a:gd name="T35" fmla="*/ 150 h 152"/>
                <a:gd name="T36" fmla="*/ 5 w 135"/>
                <a:gd name="T37" fmla="*/ 152 h 152"/>
                <a:gd name="T38" fmla="*/ 1 w 135"/>
                <a:gd name="T39" fmla="*/ 152 h 152"/>
                <a:gd name="T40" fmla="*/ 0 w 135"/>
                <a:gd name="T41" fmla="*/ 151 h 152"/>
                <a:gd name="T42" fmla="*/ 0 w 135"/>
                <a:gd name="T43" fmla="*/ 147 h 152"/>
                <a:gd name="T44" fmla="*/ 1 w 135"/>
                <a:gd name="T45" fmla="*/ 143 h 152"/>
                <a:gd name="T46" fmla="*/ 5 w 135"/>
                <a:gd name="T47" fmla="*/ 136 h 152"/>
                <a:gd name="T48" fmla="*/ 8 w 135"/>
                <a:gd name="T49" fmla="*/ 129 h 152"/>
                <a:gd name="T50" fmla="*/ 14 w 135"/>
                <a:gd name="T51" fmla="*/ 119 h 152"/>
                <a:gd name="T52" fmla="*/ 22 w 135"/>
                <a:gd name="T53" fmla="*/ 108 h 152"/>
                <a:gd name="T54" fmla="*/ 30 w 135"/>
                <a:gd name="T55" fmla="*/ 96 h 152"/>
                <a:gd name="T56" fmla="*/ 41 w 135"/>
                <a:gd name="T57" fmla="*/ 83 h 152"/>
                <a:gd name="T58" fmla="*/ 48 w 135"/>
                <a:gd name="T59" fmla="*/ 72 h 152"/>
                <a:gd name="T60" fmla="*/ 55 w 135"/>
                <a:gd name="T61" fmla="*/ 61 h 152"/>
                <a:gd name="T62" fmla="*/ 59 w 135"/>
                <a:gd name="T63" fmla="*/ 51 h 152"/>
                <a:gd name="T64" fmla="*/ 64 w 135"/>
                <a:gd name="T65" fmla="*/ 43 h 152"/>
                <a:gd name="T66" fmla="*/ 66 w 135"/>
                <a:gd name="T67" fmla="*/ 35 h 152"/>
                <a:gd name="T68" fmla="*/ 66 w 135"/>
                <a:gd name="T69" fmla="*/ 29 h 152"/>
                <a:gd name="T70" fmla="*/ 65 w 135"/>
                <a:gd name="T71" fmla="*/ 23 h 152"/>
                <a:gd name="T72" fmla="*/ 62 w 135"/>
                <a:gd name="T73" fmla="*/ 17 h 152"/>
                <a:gd name="T74" fmla="*/ 59 w 135"/>
                <a:gd name="T75" fmla="*/ 10 h 152"/>
                <a:gd name="T76" fmla="*/ 61 w 135"/>
                <a:gd name="T77" fmla="*/ 7 h 152"/>
                <a:gd name="T78" fmla="*/ 64 w 135"/>
                <a:gd name="T79" fmla="*/ 3 h 152"/>
                <a:gd name="T80" fmla="*/ 71 w 135"/>
                <a:gd name="T81" fmla="*/ 1 h 152"/>
                <a:gd name="T82" fmla="*/ 79 w 135"/>
                <a:gd name="T83" fmla="*/ 1 h 152"/>
                <a:gd name="T84" fmla="*/ 88 w 135"/>
                <a:gd name="T85" fmla="*/ 3 h 152"/>
                <a:gd name="T86" fmla="*/ 100 w 135"/>
                <a:gd name="T87" fmla="*/ 9 h 152"/>
                <a:gd name="T88" fmla="*/ 107 w 135"/>
                <a:gd name="T89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5" h="152">
                  <a:moveTo>
                    <a:pt x="107" y="14"/>
                  </a:moveTo>
                  <a:lnTo>
                    <a:pt x="113" y="16"/>
                  </a:lnTo>
                  <a:lnTo>
                    <a:pt x="119" y="20"/>
                  </a:lnTo>
                  <a:lnTo>
                    <a:pt x="123" y="22"/>
                  </a:lnTo>
                  <a:lnTo>
                    <a:pt x="128" y="25"/>
                  </a:lnTo>
                  <a:lnTo>
                    <a:pt x="131" y="29"/>
                  </a:lnTo>
                  <a:lnTo>
                    <a:pt x="134" y="32"/>
                  </a:lnTo>
                  <a:lnTo>
                    <a:pt x="135" y="36"/>
                  </a:lnTo>
                  <a:lnTo>
                    <a:pt x="135" y="41"/>
                  </a:lnTo>
                  <a:lnTo>
                    <a:pt x="135" y="43"/>
                  </a:lnTo>
                  <a:lnTo>
                    <a:pt x="135" y="45"/>
                  </a:lnTo>
                  <a:lnTo>
                    <a:pt x="134" y="47"/>
                  </a:lnTo>
                  <a:lnTo>
                    <a:pt x="131" y="50"/>
                  </a:lnTo>
                  <a:lnTo>
                    <a:pt x="129" y="53"/>
                  </a:lnTo>
                  <a:lnTo>
                    <a:pt x="127" y="57"/>
                  </a:lnTo>
                  <a:lnTo>
                    <a:pt x="123" y="60"/>
                  </a:lnTo>
                  <a:lnTo>
                    <a:pt x="120" y="64"/>
                  </a:lnTo>
                  <a:lnTo>
                    <a:pt x="115" y="68"/>
                  </a:lnTo>
                  <a:lnTo>
                    <a:pt x="111" y="72"/>
                  </a:lnTo>
                  <a:lnTo>
                    <a:pt x="105" y="76"/>
                  </a:lnTo>
                  <a:lnTo>
                    <a:pt x="99" y="82"/>
                  </a:lnTo>
                  <a:lnTo>
                    <a:pt x="93" y="87"/>
                  </a:lnTo>
                  <a:lnTo>
                    <a:pt x="86" y="93"/>
                  </a:lnTo>
                  <a:lnTo>
                    <a:pt x="79" y="99"/>
                  </a:lnTo>
                  <a:lnTo>
                    <a:pt x="71" y="106"/>
                  </a:lnTo>
                  <a:lnTo>
                    <a:pt x="63" y="111"/>
                  </a:lnTo>
                  <a:lnTo>
                    <a:pt x="56" y="117"/>
                  </a:lnTo>
                  <a:lnTo>
                    <a:pt x="48" y="123"/>
                  </a:lnTo>
                  <a:lnTo>
                    <a:pt x="42" y="128"/>
                  </a:lnTo>
                  <a:lnTo>
                    <a:pt x="35" y="132"/>
                  </a:lnTo>
                  <a:lnTo>
                    <a:pt x="29" y="137"/>
                  </a:lnTo>
                  <a:lnTo>
                    <a:pt x="25" y="140"/>
                  </a:lnTo>
                  <a:lnTo>
                    <a:pt x="20" y="143"/>
                  </a:lnTo>
                  <a:lnTo>
                    <a:pt x="16" y="145"/>
                  </a:lnTo>
                  <a:lnTo>
                    <a:pt x="12" y="147"/>
                  </a:lnTo>
                  <a:lnTo>
                    <a:pt x="9" y="150"/>
                  </a:lnTo>
                  <a:lnTo>
                    <a:pt x="6" y="151"/>
                  </a:lnTo>
                  <a:lnTo>
                    <a:pt x="5" y="152"/>
                  </a:lnTo>
                  <a:lnTo>
                    <a:pt x="3" y="152"/>
                  </a:lnTo>
                  <a:lnTo>
                    <a:pt x="1" y="152"/>
                  </a:lnTo>
                  <a:lnTo>
                    <a:pt x="0" y="152"/>
                  </a:lnTo>
                  <a:lnTo>
                    <a:pt x="0" y="151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3"/>
                  </a:lnTo>
                  <a:lnTo>
                    <a:pt x="3" y="139"/>
                  </a:lnTo>
                  <a:lnTo>
                    <a:pt x="5" y="136"/>
                  </a:lnTo>
                  <a:lnTo>
                    <a:pt x="6" y="132"/>
                  </a:lnTo>
                  <a:lnTo>
                    <a:pt x="8" y="129"/>
                  </a:lnTo>
                  <a:lnTo>
                    <a:pt x="12" y="124"/>
                  </a:lnTo>
                  <a:lnTo>
                    <a:pt x="14" y="119"/>
                  </a:lnTo>
                  <a:lnTo>
                    <a:pt x="18" y="114"/>
                  </a:lnTo>
                  <a:lnTo>
                    <a:pt x="22" y="108"/>
                  </a:lnTo>
                  <a:lnTo>
                    <a:pt x="26" y="102"/>
                  </a:lnTo>
                  <a:lnTo>
                    <a:pt x="30" y="96"/>
                  </a:lnTo>
                  <a:lnTo>
                    <a:pt x="36" y="90"/>
                  </a:lnTo>
                  <a:lnTo>
                    <a:pt x="41" y="83"/>
                  </a:lnTo>
                  <a:lnTo>
                    <a:pt x="44" y="78"/>
                  </a:lnTo>
                  <a:lnTo>
                    <a:pt x="48" y="72"/>
                  </a:lnTo>
                  <a:lnTo>
                    <a:pt x="51" y="66"/>
                  </a:lnTo>
                  <a:lnTo>
                    <a:pt x="55" y="61"/>
                  </a:lnTo>
                  <a:lnTo>
                    <a:pt x="57" y="56"/>
                  </a:lnTo>
                  <a:lnTo>
                    <a:pt x="59" y="51"/>
                  </a:lnTo>
                  <a:lnTo>
                    <a:pt x="62" y="46"/>
                  </a:lnTo>
                  <a:lnTo>
                    <a:pt x="64" y="43"/>
                  </a:lnTo>
                  <a:lnTo>
                    <a:pt x="65" y="38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66" y="29"/>
                  </a:lnTo>
                  <a:lnTo>
                    <a:pt x="66" y="25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2" y="17"/>
                  </a:lnTo>
                  <a:lnTo>
                    <a:pt x="61" y="14"/>
                  </a:lnTo>
                  <a:lnTo>
                    <a:pt x="59" y="10"/>
                  </a:lnTo>
                  <a:lnTo>
                    <a:pt x="59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4" y="3"/>
                  </a:lnTo>
                  <a:lnTo>
                    <a:pt x="68" y="2"/>
                  </a:lnTo>
                  <a:lnTo>
                    <a:pt x="71" y="1"/>
                  </a:lnTo>
                  <a:lnTo>
                    <a:pt x="75" y="0"/>
                  </a:lnTo>
                  <a:lnTo>
                    <a:pt x="79" y="1"/>
                  </a:lnTo>
                  <a:lnTo>
                    <a:pt x="84" y="2"/>
                  </a:lnTo>
                  <a:lnTo>
                    <a:pt x="88" y="3"/>
                  </a:lnTo>
                  <a:lnTo>
                    <a:pt x="94" y="6"/>
                  </a:lnTo>
                  <a:lnTo>
                    <a:pt x="100" y="9"/>
                  </a:lnTo>
                  <a:lnTo>
                    <a:pt x="107" y="14"/>
                  </a:lnTo>
                  <a:lnTo>
                    <a:pt x="107" y="1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22"/>
            <p:cNvSpPr/>
            <p:nvPr/>
          </p:nvSpPr>
          <p:spPr bwMode="auto">
            <a:xfrm>
              <a:off x="2052609" y="4292815"/>
              <a:ext cx="37917" cy="46298"/>
            </a:xfrm>
            <a:custGeom>
              <a:avLst/>
              <a:gdLst>
                <a:gd name="T0" fmla="*/ 90 w 91"/>
                <a:gd name="T1" fmla="*/ 62 h 107"/>
                <a:gd name="T2" fmla="*/ 91 w 91"/>
                <a:gd name="T3" fmla="*/ 65 h 107"/>
                <a:gd name="T4" fmla="*/ 91 w 91"/>
                <a:gd name="T5" fmla="*/ 70 h 107"/>
                <a:gd name="T6" fmla="*/ 91 w 91"/>
                <a:gd name="T7" fmla="*/ 74 h 107"/>
                <a:gd name="T8" fmla="*/ 90 w 91"/>
                <a:gd name="T9" fmla="*/ 78 h 107"/>
                <a:gd name="T10" fmla="*/ 88 w 91"/>
                <a:gd name="T11" fmla="*/ 82 h 107"/>
                <a:gd name="T12" fmla="*/ 87 w 91"/>
                <a:gd name="T13" fmla="*/ 85 h 107"/>
                <a:gd name="T14" fmla="*/ 85 w 91"/>
                <a:gd name="T15" fmla="*/ 89 h 107"/>
                <a:gd name="T16" fmla="*/ 83 w 91"/>
                <a:gd name="T17" fmla="*/ 92 h 107"/>
                <a:gd name="T18" fmla="*/ 79 w 91"/>
                <a:gd name="T19" fmla="*/ 96 h 107"/>
                <a:gd name="T20" fmla="*/ 77 w 91"/>
                <a:gd name="T21" fmla="*/ 99 h 107"/>
                <a:gd name="T22" fmla="*/ 74 w 91"/>
                <a:gd name="T23" fmla="*/ 103 h 107"/>
                <a:gd name="T24" fmla="*/ 72 w 91"/>
                <a:gd name="T25" fmla="*/ 104 h 107"/>
                <a:gd name="T26" fmla="*/ 70 w 91"/>
                <a:gd name="T27" fmla="*/ 106 h 107"/>
                <a:gd name="T28" fmla="*/ 67 w 91"/>
                <a:gd name="T29" fmla="*/ 106 h 107"/>
                <a:gd name="T30" fmla="*/ 66 w 91"/>
                <a:gd name="T31" fmla="*/ 107 h 107"/>
                <a:gd name="T32" fmla="*/ 64 w 91"/>
                <a:gd name="T33" fmla="*/ 107 h 107"/>
                <a:gd name="T34" fmla="*/ 63 w 91"/>
                <a:gd name="T35" fmla="*/ 107 h 107"/>
                <a:gd name="T36" fmla="*/ 61 w 91"/>
                <a:gd name="T37" fmla="*/ 106 h 107"/>
                <a:gd name="T38" fmla="*/ 58 w 91"/>
                <a:gd name="T39" fmla="*/ 104 h 107"/>
                <a:gd name="T40" fmla="*/ 56 w 91"/>
                <a:gd name="T41" fmla="*/ 101 h 107"/>
                <a:gd name="T42" fmla="*/ 54 w 91"/>
                <a:gd name="T43" fmla="*/ 97 h 107"/>
                <a:gd name="T44" fmla="*/ 50 w 91"/>
                <a:gd name="T45" fmla="*/ 93 h 107"/>
                <a:gd name="T46" fmla="*/ 47 w 91"/>
                <a:gd name="T47" fmla="*/ 88 h 107"/>
                <a:gd name="T48" fmla="*/ 43 w 91"/>
                <a:gd name="T49" fmla="*/ 82 h 107"/>
                <a:gd name="T50" fmla="*/ 38 w 91"/>
                <a:gd name="T51" fmla="*/ 74 h 107"/>
                <a:gd name="T52" fmla="*/ 34 w 91"/>
                <a:gd name="T53" fmla="*/ 67 h 107"/>
                <a:gd name="T54" fmla="*/ 29 w 91"/>
                <a:gd name="T55" fmla="*/ 57 h 107"/>
                <a:gd name="T56" fmla="*/ 25 w 91"/>
                <a:gd name="T57" fmla="*/ 48 h 107"/>
                <a:gd name="T58" fmla="*/ 19 w 91"/>
                <a:gd name="T59" fmla="*/ 38 h 107"/>
                <a:gd name="T60" fmla="*/ 13 w 91"/>
                <a:gd name="T61" fmla="*/ 26 h 107"/>
                <a:gd name="T62" fmla="*/ 7 w 91"/>
                <a:gd name="T63" fmla="*/ 13 h 107"/>
                <a:gd name="T64" fmla="*/ 0 w 91"/>
                <a:gd name="T65" fmla="*/ 0 h 107"/>
                <a:gd name="T66" fmla="*/ 13 w 91"/>
                <a:gd name="T67" fmla="*/ 2 h 107"/>
                <a:gd name="T68" fmla="*/ 25 w 91"/>
                <a:gd name="T69" fmla="*/ 4 h 107"/>
                <a:gd name="T70" fmla="*/ 36 w 91"/>
                <a:gd name="T71" fmla="*/ 6 h 107"/>
                <a:gd name="T72" fmla="*/ 41 w 91"/>
                <a:gd name="T73" fmla="*/ 7 h 107"/>
                <a:gd name="T74" fmla="*/ 45 w 91"/>
                <a:gd name="T75" fmla="*/ 9 h 107"/>
                <a:gd name="T76" fmla="*/ 50 w 91"/>
                <a:gd name="T77" fmla="*/ 10 h 107"/>
                <a:gd name="T78" fmla="*/ 54 w 91"/>
                <a:gd name="T79" fmla="*/ 12 h 107"/>
                <a:gd name="T80" fmla="*/ 57 w 91"/>
                <a:gd name="T81" fmla="*/ 13 h 107"/>
                <a:gd name="T82" fmla="*/ 61 w 91"/>
                <a:gd name="T83" fmla="*/ 16 h 107"/>
                <a:gd name="T84" fmla="*/ 64 w 91"/>
                <a:gd name="T85" fmla="*/ 17 h 107"/>
                <a:gd name="T86" fmla="*/ 66 w 91"/>
                <a:gd name="T87" fmla="*/ 19 h 107"/>
                <a:gd name="T88" fmla="*/ 70 w 91"/>
                <a:gd name="T89" fmla="*/ 21 h 107"/>
                <a:gd name="T90" fmla="*/ 71 w 91"/>
                <a:gd name="T91" fmla="*/ 22 h 107"/>
                <a:gd name="T92" fmla="*/ 76 w 91"/>
                <a:gd name="T93" fmla="*/ 27 h 107"/>
                <a:gd name="T94" fmla="*/ 79 w 91"/>
                <a:gd name="T95" fmla="*/ 32 h 107"/>
                <a:gd name="T96" fmla="*/ 81 w 91"/>
                <a:gd name="T97" fmla="*/ 36 h 107"/>
                <a:gd name="T98" fmla="*/ 84 w 91"/>
                <a:gd name="T99" fmla="*/ 41 h 107"/>
                <a:gd name="T100" fmla="*/ 86 w 91"/>
                <a:gd name="T101" fmla="*/ 46 h 107"/>
                <a:gd name="T102" fmla="*/ 88 w 91"/>
                <a:gd name="T103" fmla="*/ 50 h 107"/>
                <a:gd name="T104" fmla="*/ 88 w 91"/>
                <a:gd name="T105" fmla="*/ 56 h 107"/>
                <a:gd name="T106" fmla="*/ 90 w 91"/>
                <a:gd name="T107" fmla="*/ 62 h 107"/>
                <a:gd name="T108" fmla="*/ 90 w 91"/>
                <a:gd name="T109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1" h="107">
                  <a:moveTo>
                    <a:pt x="90" y="62"/>
                  </a:moveTo>
                  <a:lnTo>
                    <a:pt x="91" y="65"/>
                  </a:lnTo>
                  <a:lnTo>
                    <a:pt x="91" y="70"/>
                  </a:lnTo>
                  <a:lnTo>
                    <a:pt x="91" y="74"/>
                  </a:lnTo>
                  <a:lnTo>
                    <a:pt x="90" y="78"/>
                  </a:lnTo>
                  <a:lnTo>
                    <a:pt x="88" y="82"/>
                  </a:lnTo>
                  <a:lnTo>
                    <a:pt x="87" y="85"/>
                  </a:lnTo>
                  <a:lnTo>
                    <a:pt x="85" y="89"/>
                  </a:lnTo>
                  <a:lnTo>
                    <a:pt x="83" y="92"/>
                  </a:lnTo>
                  <a:lnTo>
                    <a:pt x="79" y="96"/>
                  </a:lnTo>
                  <a:lnTo>
                    <a:pt x="77" y="99"/>
                  </a:lnTo>
                  <a:lnTo>
                    <a:pt x="74" y="103"/>
                  </a:lnTo>
                  <a:lnTo>
                    <a:pt x="72" y="104"/>
                  </a:lnTo>
                  <a:lnTo>
                    <a:pt x="70" y="106"/>
                  </a:lnTo>
                  <a:lnTo>
                    <a:pt x="67" y="106"/>
                  </a:lnTo>
                  <a:lnTo>
                    <a:pt x="66" y="107"/>
                  </a:lnTo>
                  <a:lnTo>
                    <a:pt x="64" y="107"/>
                  </a:lnTo>
                  <a:lnTo>
                    <a:pt x="63" y="107"/>
                  </a:lnTo>
                  <a:lnTo>
                    <a:pt x="61" y="106"/>
                  </a:lnTo>
                  <a:lnTo>
                    <a:pt x="58" y="104"/>
                  </a:lnTo>
                  <a:lnTo>
                    <a:pt x="56" y="101"/>
                  </a:lnTo>
                  <a:lnTo>
                    <a:pt x="54" y="97"/>
                  </a:lnTo>
                  <a:lnTo>
                    <a:pt x="50" y="93"/>
                  </a:lnTo>
                  <a:lnTo>
                    <a:pt x="47" y="88"/>
                  </a:lnTo>
                  <a:lnTo>
                    <a:pt x="43" y="82"/>
                  </a:lnTo>
                  <a:lnTo>
                    <a:pt x="38" y="74"/>
                  </a:lnTo>
                  <a:lnTo>
                    <a:pt x="34" y="67"/>
                  </a:lnTo>
                  <a:lnTo>
                    <a:pt x="29" y="57"/>
                  </a:lnTo>
                  <a:lnTo>
                    <a:pt x="25" y="48"/>
                  </a:lnTo>
                  <a:lnTo>
                    <a:pt x="19" y="38"/>
                  </a:lnTo>
                  <a:lnTo>
                    <a:pt x="13" y="26"/>
                  </a:lnTo>
                  <a:lnTo>
                    <a:pt x="7" y="13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5" y="4"/>
                  </a:lnTo>
                  <a:lnTo>
                    <a:pt x="36" y="6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57" y="13"/>
                  </a:lnTo>
                  <a:lnTo>
                    <a:pt x="61" y="16"/>
                  </a:lnTo>
                  <a:lnTo>
                    <a:pt x="64" y="17"/>
                  </a:lnTo>
                  <a:lnTo>
                    <a:pt x="66" y="19"/>
                  </a:lnTo>
                  <a:lnTo>
                    <a:pt x="70" y="21"/>
                  </a:lnTo>
                  <a:lnTo>
                    <a:pt x="71" y="22"/>
                  </a:lnTo>
                  <a:lnTo>
                    <a:pt x="76" y="27"/>
                  </a:lnTo>
                  <a:lnTo>
                    <a:pt x="79" y="32"/>
                  </a:lnTo>
                  <a:lnTo>
                    <a:pt x="81" y="36"/>
                  </a:lnTo>
                  <a:lnTo>
                    <a:pt x="84" y="41"/>
                  </a:lnTo>
                  <a:lnTo>
                    <a:pt x="86" y="46"/>
                  </a:lnTo>
                  <a:lnTo>
                    <a:pt x="88" y="50"/>
                  </a:lnTo>
                  <a:lnTo>
                    <a:pt x="88" y="56"/>
                  </a:lnTo>
                  <a:lnTo>
                    <a:pt x="90" y="62"/>
                  </a:lnTo>
                  <a:lnTo>
                    <a:pt x="90" y="62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23"/>
            <p:cNvSpPr/>
            <p:nvPr/>
          </p:nvSpPr>
          <p:spPr bwMode="auto">
            <a:xfrm>
              <a:off x="2148860" y="4253872"/>
              <a:ext cx="56250" cy="65769"/>
            </a:xfrm>
            <a:custGeom>
              <a:avLst/>
              <a:gdLst>
                <a:gd name="T0" fmla="*/ 113 w 135"/>
                <a:gd name="T1" fmla="*/ 16 h 152"/>
                <a:gd name="T2" fmla="*/ 123 w 135"/>
                <a:gd name="T3" fmla="*/ 22 h 152"/>
                <a:gd name="T4" fmla="*/ 131 w 135"/>
                <a:gd name="T5" fmla="*/ 29 h 152"/>
                <a:gd name="T6" fmla="*/ 135 w 135"/>
                <a:gd name="T7" fmla="*/ 36 h 152"/>
                <a:gd name="T8" fmla="*/ 135 w 135"/>
                <a:gd name="T9" fmla="*/ 43 h 152"/>
                <a:gd name="T10" fmla="*/ 134 w 135"/>
                <a:gd name="T11" fmla="*/ 47 h 152"/>
                <a:gd name="T12" fmla="*/ 129 w 135"/>
                <a:gd name="T13" fmla="*/ 53 h 152"/>
                <a:gd name="T14" fmla="*/ 123 w 135"/>
                <a:gd name="T15" fmla="*/ 60 h 152"/>
                <a:gd name="T16" fmla="*/ 115 w 135"/>
                <a:gd name="T17" fmla="*/ 68 h 152"/>
                <a:gd name="T18" fmla="*/ 105 w 135"/>
                <a:gd name="T19" fmla="*/ 76 h 152"/>
                <a:gd name="T20" fmla="*/ 93 w 135"/>
                <a:gd name="T21" fmla="*/ 87 h 152"/>
                <a:gd name="T22" fmla="*/ 79 w 135"/>
                <a:gd name="T23" fmla="*/ 99 h 152"/>
                <a:gd name="T24" fmla="*/ 63 w 135"/>
                <a:gd name="T25" fmla="*/ 111 h 152"/>
                <a:gd name="T26" fmla="*/ 48 w 135"/>
                <a:gd name="T27" fmla="*/ 123 h 152"/>
                <a:gd name="T28" fmla="*/ 35 w 135"/>
                <a:gd name="T29" fmla="*/ 132 h 152"/>
                <a:gd name="T30" fmla="*/ 25 w 135"/>
                <a:gd name="T31" fmla="*/ 140 h 152"/>
                <a:gd name="T32" fmla="*/ 16 w 135"/>
                <a:gd name="T33" fmla="*/ 145 h 152"/>
                <a:gd name="T34" fmla="*/ 9 w 135"/>
                <a:gd name="T35" fmla="*/ 150 h 152"/>
                <a:gd name="T36" fmla="*/ 5 w 135"/>
                <a:gd name="T37" fmla="*/ 152 h 152"/>
                <a:gd name="T38" fmla="*/ 1 w 135"/>
                <a:gd name="T39" fmla="*/ 152 h 152"/>
                <a:gd name="T40" fmla="*/ 0 w 135"/>
                <a:gd name="T41" fmla="*/ 151 h 152"/>
                <a:gd name="T42" fmla="*/ 0 w 135"/>
                <a:gd name="T43" fmla="*/ 147 h 152"/>
                <a:gd name="T44" fmla="*/ 1 w 135"/>
                <a:gd name="T45" fmla="*/ 143 h 152"/>
                <a:gd name="T46" fmla="*/ 5 w 135"/>
                <a:gd name="T47" fmla="*/ 136 h 152"/>
                <a:gd name="T48" fmla="*/ 8 w 135"/>
                <a:gd name="T49" fmla="*/ 129 h 152"/>
                <a:gd name="T50" fmla="*/ 14 w 135"/>
                <a:gd name="T51" fmla="*/ 119 h 152"/>
                <a:gd name="T52" fmla="*/ 22 w 135"/>
                <a:gd name="T53" fmla="*/ 108 h 152"/>
                <a:gd name="T54" fmla="*/ 30 w 135"/>
                <a:gd name="T55" fmla="*/ 96 h 152"/>
                <a:gd name="T56" fmla="*/ 41 w 135"/>
                <a:gd name="T57" fmla="*/ 83 h 152"/>
                <a:gd name="T58" fmla="*/ 48 w 135"/>
                <a:gd name="T59" fmla="*/ 72 h 152"/>
                <a:gd name="T60" fmla="*/ 55 w 135"/>
                <a:gd name="T61" fmla="*/ 61 h 152"/>
                <a:gd name="T62" fmla="*/ 59 w 135"/>
                <a:gd name="T63" fmla="*/ 51 h 152"/>
                <a:gd name="T64" fmla="*/ 64 w 135"/>
                <a:gd name="T65" fmla="*/ 43 h 152"/>
                <a:gd name="T66" fmla="*/ 66 w 135"/>
                <a:gd name="T67" fmla="*/ 35 h 152"/>
                <a:gd name="T68" fmla="*/ 66 w 135"/>
                <a:gd name="T69" fmla="*/ 29 h 152"/>
                <a:gd name="T70" fmla="*/ 65 w 135"/>
                <a:gd name="T71" fmla="*/ 23 h 152"/>
                <a:gd name="T72" fmla="*/ 62 w 135"/>
                <a:gd name="T73" fmla="*/ 17 h 152"/>
                <a:gd name="T74" fmla="*/ 59 w 135"/>
                <a:gd name="T75" fmla="*/ 10 h 152"/>
                <a:gd name="T76" fmla="*/ 61 w 135"/>
                <a:gd name="T77" fmla="*/ 7 h 152"/>
                <a:gd name="T78" fmla="*/ 64 w 135"/>
                <a:gd name="T79" fmla="*/ 3 h 152"/>
                <a:gd name="T80" fmla="*/ 71 w 135"/>
                <a:gd name="T81" fmla="*/ 1 h 152"/>
                <a:gd name="T82" fmla="*/ 79 w 135"/>
                <a:gd name="T83" fmla="*/ 1 h 152"/>
                <a:gd name="T84" fmla="*/ 88 w 135"/>
                <a:gd name="T85" fmla="*/ 3 h 152"/>
                <a:gd name="T86" fmla="*/ 100 w 135"/>
                <a:gd name="T87" fmla="*/ 9 h 152"/>
                <a:gd name="T88" fmla="*/ 107 w 135"/>
                <a:gd name="T89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5" h="152">
                  <a:moveTo>
                    <a:pt x="107" y="14"/>
                  </a:moveTo>
                  <a:lnTo>
                    <a:pt x="113" y="16"/>
                  </a:lnTo>
                  <a:lnTo>
                    <a:pt x="119" y="20"/>
                  </a:lnTo>
                  <a:lnTo>
                    <a:pt x="123" y="22"/>
                  </a:lnTo>
                  <a:lnTo>
                    <a:pt x="128" y="25"/>
                  </a:lnTo>
                  <a:lnTo>
                    <a:pt x="131" y="29"/>
                  </a:lnTo>
                  <a:lnTo>
                    <a:pt x="134" y="32"/>
                  </a:lnTo>
                  <a:lnTo>
                    <a:pt x="135" y="36"/>
                  </a:lnTo>
                  <a:lnTo>
                    <a:pt x="135" y="41"/>
                  </a:lnTo>
                  <a:lnTo>
                    <a:pt x="135" y="43"/>
                  </a:lnTo>
                  <a:lnTo>
                    <a:pt x="135" y="45"/>
                  </a:lnTo>
                  <a:lnTo>
                    <a:pt x="134" y="47"/>
                  </a:lnTo>
                  <a:lnTo>
                    <a:pt x="131" y="50"/>
                  </a:lnTo>
                  <a:lnTo>
                    <a:pt x="129" y="53"/>
                  </a:lnTo>
                  <a:lnTo>
                    <a:pt x="127" y="57"/>
                  </a:lnTo>
                  <a:lnTo>
                    <a:pt x="123" y="60"/>
                  </a:lnTo>
                  <a:lnTo>
                    <a:pt x="120" y="64"/>
                  </a:lnTo>
                  <a:lnTo>
                    <a:pt x="115" y="68"/>
                  </a:lnTo>
                  <a:lnTo>
                    <a:pt x="111" y="72"/>
                  </a:lnTo>
                  <a:lnTo>
                    <a:pt x="105" y="76"/>
                  </a:lnTo>
                  <a:lnTo>
                    <a:pt x="99" y="82"/>
                  </a:lnTo>
                  <a:lnTo>
                    <a:pt x="93" y="87"/>
                  </a:lnTo>
                  <a:lnTo>
                    <a:pt x="86" y="93"/>
                  </a:lnTo>
                  <a:lnTo>
                    <a:pt x="79" y="99"/>
                  </a:lnTo>
                  <a:lnTo>
                    <a:pt x="71" y="106"/>
                  </a:lnTo>
                  <a:lnTo>
                    <a:pt x="63" y="111"/>
                  </a:lnTo>
                  <a:lnTo>
                    <a:pt x="56" y="117"/>
                  </a:lnTo>
                  <a:lnTo>
                    <a:pt x="48" y="123"/>
                  </a:lnTo>
                  <a:lnTo>
                    <a:pt x="42" y="128"/>
                  </a:lnTo>
                  <a:lnTo>
                    <a:pt x="35" y="132"/>
                  </a:lnTo>
                  <a:lnTo>
                    <a:pt x="29" y="137"/>
                  </a:lnTo>
                  <a:lnTo>
                    <a:pt x="25" y="140"/>
                  </a:lnTo>
                  <a:lnTo>
                    <a:pt x="20" y="143"/>
                  </a:lnTo>
                  <a:lnTo>
                    <a:pt x="16" y="145"/>
                  </a:lnTo>
                  <a:lnTo>
                    <a:pt x="12" y="147"/>
                  </a:lnTo>
                  <a:lnTo>
                    <a:pt x="9" y="150"/>
                  </a:lnTo>
                  <a:lnTo>
                    <a:pt x="6" y="151"/>
                  </a:lnTo>
                  <a:lnTo>
                    <a:pt x="5" y="152"/>
                  </a:lnTo>
                  <a:lnTo>
                    <a:pt x="3" y="152"/>
                  </a:lnTo>
                  <a:lnTo>
                    <a:pt x="1" y="152"/>
                  </a:lnTo>
                  <a:lnTo>
                    <a:pt x="0" y="152"/>
                  </a:lnTo>
                  <a:lnTo>
                    <a:pt x="0" y="151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3"/>
                  </a:lnTo>
                  <a:lnTo>
                    <a:pt x="3" y="139"/>
                  </a:lnTo>
                  <a:lnTo>
                    <a:pt x="5" y="136"/>
                  </a:lnTo>
                  <a:lnTo>
                    <a:pt x="6" y="132"/>
                  </a:lnTo>
                  <a:lnTo>
                    <a:pt x="8" y="129"/>
                  </a:lnTo>
                  <a:lnTo>
                    <a:pt x="12" y="124"/>
                  </a:lnTo>
                  <a:lnTo>
                    <a:pt x="14" y="119"/>
                  </a:lnTo>
                  <a:lnTo>
                    <a:pt x="18" y="114"/>
                  </a:lnTo>
                  <a:lnTo>
                    <a:pt x="22" y="108"/>
                  </a:lnTo>
                  <a:lnTo>
                    <a:pt x="26" y="102"/>
                  </a:lnTo>
                  <a:lnTo>
                    <a:pt x="30" y="96"/>
                  </a:lnTo>
                  <a:lnTo>
                    <a:pt x="36" y="90"/>
                  </a:lnTo>
                  <a:lnTo>
                    <a:pt x="41" y="83"/>
                  </a:lnTo>
                  <a:lnTo>
                    <a:pt x="44" y="78"/>
                  </a:lnTo>
                  <a:lnTo>
                    <a:pt x="48" y="72"/>
                  </a:lnTo>
                  <a:lnTo>
                    <a:pt x="51" y="66"/>
                  </a:lnTo>
                  <a:lnTo>
                    <a:pt x="55" y="61"/>
                  </a:lnTo>
                  <a:lnTo>
                    <a:pt x="57" y="56"/>
                  </a:lnTo>
                  <a:lnTo>
                    <a:pt x="59" y="51"/>
                  </a:lnTo>
                  <a:lnTo>
                    <a:pt x="62" y="46"/>
                  </a:lnTo>
                  <a:lnTo>
                    <a:pt x="64" y="43"/>
                  </a:lnTo>
                  <a:lnTo>
                    <a:pt x="65" y="38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66" y="29"/>
                  </a:lnTo>
                  <a:lnTo>
                    <a:pt x="66" y="25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2" y="17"/>
                  </a:lnTo>
                  <a:lnTo>
                    <a:pt x="61" y="14"/>
                  </a:lnTo>
                  <a:lnTo>
                    <a:pt x="59" y="10"/>
                  </a:lnTo>
                  <a:lnTo>
                    <a:pt x="59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4" y="3"/>
                  </a:lnTo>
                  <a:lnTo>
                    <a:pt x="68" y="2"/>
                  </a:lnTo>
                  <a:lnTo>
                    <a:pt x="71" y="1"/>
                  </a:lnTo>
                  <a:lnTo>
                    <a:pt x="75" y="0"/>
                  </a:lnTo>
                  <a:lnTo>
                    <a:pt x="79" y="1"/>
                  </a:lnTo>
                  <a:lnTo>
                    <a:pt x="84" y="2"/>
                  </a:lnTo>
                  <a:lnTo>
                    <a:pt x="88" y="3"/>
                  </a:lnTo>
                  <a:lnTo>
                    <a:pt x="94" y="6"/>
                  </a:lnTo>
                  <a:lnTo>
                    <a:pt x="100" y="9"/>
                  </a:lnTo>
                  <a:lnTo>
                    <a:pt x="107" y="14"/>
                  </a:lnTo>
                  <a:lnTo>
                    <a:pt x="107" y="1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26"/>
            <p:cNvSpPr/>
            <p:nvPr/>
          </p:nvSpPr>
          <p:spPr bwMode="auto">
            <a:xfrm>
              <a:off x="2042609" y="4340843"/>
              <a:ext cx="159583" cy="46731"/>
            </a:xfrm>
            <a:custGeom>
              <a:avLst/>
              <a:gdLst>
                <a:gd name="T0" fmla="*/ 16 w 383"/>
                <a:gd name="T1" fmla="*/ 98 h 108"/>
                <a:gd name="T2" fmla="*/ 8 w 383"/>
                <a:gd name="T3" fmla="*/ 95 h 108"/>
                <a:gd name="T4" fmla="*/ 2 w 383"/>
                <a:gd name="T5" fmla="*/ 90 h 108"/>
                <a:gd name="T6" fmla="*/ 0 w 383"/>
                <a:gd name="T7" fmla="*/ 87 h 108"/>
                <a:gd name="T8" fmla="*/ 0 w 383"/>
                <a:gd name="T9" fmla="*/ 84 h 108"/>
                <a:gd name="T10" fmla="*/ 0 w 383"/>
                <a:gd name="T11" fmla="*/ 83 h 108"/>
                <a:gd name="T12" fmla="*/ 2 w 383"/>
                <a:gd name="T13" fmla="*/ 82 h 108"/>
                <a:gd name="T14" fmla="*/ 6 w 383"/>
                <a:gd name="T15" fmla="*/ 81 h 108"/>
                <a:gd name="T16" fmla="*/ 10 w 383"/>
                <a:gd name="T17" fmla="*/ 79 h 108"/>
                <a:gd name="T18" fmla="*/ 16 w 383"/>
                <a:gd name="T19" fmla="*/ 76 h 108"/>
                <a:gd name="T20" fmla="*/ 23 w 383"/>
                <a:gd name="T21" fmla="*/ 74 h 108"/>
                <a:gd name="T22" fmla="*/ 32 w 383"/>
                <a:gd name="T23" fmla="*/ 72 h 108"/>
                <a:gd name="T24" fmla="*/ 42 w 383"/>
                <a:gd name="T25" fmla="*/ 69 h 108"/>
                <a:gd name="T26" fmla="*/ 53 w 383"/>
                <a:gd name="T27" fmla="*/ 66 h 108"/>
                <a:gd name="T28" fmla="*/ 66 w 383"/>
                <a:gd name="T29" fmla="*/ 62 h 108"/>
                <a:gd name="T30" fmla="*/ 80 w 383"/>
                <a:gd name="T31" fmla="*/ 59 h 108"/>
                <a:gd name="T32" fmla="*/ 95 w 383"/>
                <a:gd name="T33" fmla="*/ 54 h 108"/>
                <a:gd name="T34" fmla="*/ 112 w 383"/>
                <a:gd name="T35" fmla="*/ 51 h 108"/>
                <a:gd name="T36" fmla="*/ 130 w 383"/>
                <a:gd name="T37" fmla="*/ 46 h 108"/>
                <a:gd name="T38" fmla="*/ 150 w 383"/>
                <a:gd name="T39" fmla="*/ 42 h 108"/>
                <a:gd name="T40" fmla="*/ 179 w 383"/>
                <a:gd name="T41" fmla="*/ 33 h 108"/>
                <a:gd name="T42" fmla="*/ 215 w 383"/>
                <a:gd name="T43" fmla="*/ 25 h 108"/>
                <a:gd name="T44" fmla="*/ 246 w 383"/>
                <a:gd name="T45" fmla="*/ 17 h 108"/>
                <a:gd name="T46" fmla="*/ 273 w 383"/>
                <a:gd name="T47" fmla="*/ 11 h 108"/>
                <a:gd name="T48" fmla="*/ 295 w 383"/>
                <a:gd name="T49" fmla="*/ 7 h 108"/>
                <a:gd name="T50" fmla="*/ 312 w 383"/>
                <a:gd name="T51" fmla="*/ 3 h 108"/>
                <a:gd name="T52" fmla="*/ 326 w 383"/>
                <a:gd name="T53" fmla="*/ 2 h 108"/>
                <a:gd name="T54" fmla="*/ 333 w 383"/>
                <a:gd name="T55" fmla="*/ 1 h 108"/>
                <a:gd name="T56" fmla="*/ 336 w 383"/>
                <a:gd name="T57" fmla="*/ 1 h 108"/>
                <a:gd name="T58" fmla="*/ 345 w 383"/>
                <a:gd name="T59" fmla="*/ 1 h 108"/>
                <a:gd name="T60" fmla="*/ 361 w 383"/>
                <a:gd name="T61" fmla="*/ 2 h 108"/>
                <a:gd name="T62" fmla="*/ 369 w 383"/>
                <a:gd name="T63" fmla="*/ 4 h 108"/>
                <a:gd name="T64" fmla="*/ 376 w 383"/>
                <a:gd name="T65" fmla="*/ 8 h 108"/>
                <a:gd name="T66" fmla="*/ 381 w 383"/>
                <a:gd name="T67" fmla="*/ 11 h 108"/>
                <a:gd name="T68" fmla="*/ 383 w 383"/>
                <a:gd name="T69" fmla="*/ 16 h 108"/>
                <a:gd name="T70" fmla="*/ 383 w 383"/>
                <a:gd name="T71" fmla="*/ 19 h 108"/>
                <a:gd name="T72" fmla="*/ 382 w 383"/>
                <a:gd name="T73" fmla="*/ 22 h 108"/>
                <a:gd name="T74" fmla="*/ 379 w 383"/>
                <a:gd name="T75" fmla="*/ 25 h 108"/>
                <a:gd name="T76" fmla="*/ 375 w 383"/>
                <a:gd name="T77" fmla="*/ 29 h 108"/>
                <a:gd name="T78" fmla="*/ 368 w 383"/>
                <a:gd name="T79" fmla="*/ 31 h 108"/>
                <a:gd name="T80" fmla="*/ 359 w 383"/>
                <a:gd name="T81" fmla="*/ 35 h 108"/>
                <a:gd name="T82" fmla="*/ 347 w 383"/>
                <a:gd name="T83" fmla="*/ 38 h 108"/>
                <a:gd name="T84" fmla="*/ 334 w 383"/>
                <a:gd name="T85" fmla="*/ 42 h 108"/>
                <a:gd name="T86" fmla="*/ 319 w 383"/>
                <a:gd name="T87" fmla="*/ 46 h 108"/>
                <a:gd name="T88" fmla="*/ 287 w 383"/>
                <a:gd name="T89" fmla="*/ 55 h 108"/>
                <a:gd name="T90" fmla="*/ 258 w 383"/>
                <a:gd name="T91" fmla="*/ 62 h 108"/>
                <a:gd name="T92" fmla="*/ 231 w 383"/>
                <a:gd name="T93" fmla="*/ 69 h 108"/>
                <a:gd name="T94" fmla="*/ 205 w 383"/>
                <a:gd name="T95" fmla="*/ 73 h 108"/>
                <a:gd name="T96" fmla="*/ 181 w 383"/>
                <a:gd name="T97" fmla="*/ 79 h 108"/>
                <a:gd name="T98" fmla="*/ 131 w 383"/>
                <a:gd name="T99" fmla="*/ 90 h 108"/>
                <a:gd name="T100" fmla="*/ 107 w 383"/>
                <a:gd name="T101" fmla="*/ 96 h 108"/>
                <a:gd name="T102" fmla="*/ 94 w 383"/>
                <a:gd name="T103" fmla="*/ 98 h 108"/>
                <a:gd name="T104" fmla="*/ 82 w 383"/>
                <a:gd name="T105" fmla="*/ 101 h 108"/>
                <a:gd name="T106" fmla="*/ 73 w 383"/>
                <a:gd name="T107" fmla="*/ 103 h 108"/>
                <a:gd name="T108" fmla="*/ 66 w 383"/>
                <a:gd name="T109" fmla="*/ 105 h 108"/>
                <a:gd name="T110" fmla="*/ 59 w 383"/>
                <a:gd name="T111" fmla="*/ 107 h 108"/>
                <a:gd name="T112" fmla="*/ 54 w 383"/>
                <a:gd name="T113" fmla="*/ 107 h 108"/>
                <a:gd name="T114" fmla="*/ 51 w 383"/>
                <a:gd name="T115" fmla="*/ 108 h 108"/>
                <a:gd name="T116" fmla="*/ 50 w 383"/>
                <a:gd name="T117" fmla="*/ 108 h 108"/>
                <a:gd name="T118" fmla="*/ 45 w 383"/>
                <a:gd name="T119" fmla="*/ 107 h 108"/>
                <a:gd name="T120" fmla="*/ 39 w 383"/>
                <a:gd name="T121" fmla="*/ 105 h 108"/>
                <a:gd name="T122" fmla="*/ 31 w 383"/>
                <a:gd name="T123" fmla="*/ 103 h 108"/>
                <a:gd name="T124" fmla="*/ 21 w 383"/>
                <a:gd name="T125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3" h="108">
                  <a:moveTo>
                    <a:pt x="21" y="100"/>
                  </a:moveTo>
                  <a:lnTo>
                    <a:pt x="16" y="98"/>
                  </a:lnTo>
                  <a:lnTo>
                    <a:pt x="11" y="96"/>
                  </a:lnTo>
                  <a:lnTo>
                    <a:pt x="8" y="95"/>
                  </a:lnTo>
                  <a:lnTo>
                    <a:pt x="4" y="93"/>
                  </a:lnTo>
                  <a:lnTo>
                    <a:pt x="2" y="90"/>
                  </a:lnTo>
                  <a:lnTo>
                    <a:pt x="1" y="88"/>
                  </a:lnTo>
                  <a:lnTo>
                    <a:pt x="0" y="8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" y="82"/>
                  </a:lnTo>
                  <a:lnTo>
                    <a:pt x="2" y="82"/>
                  </a:lnTo>
                  <a:lnTo>
                    <a:pt x="3" y="81"/>
                  </a:lnTo>
                  <a:lnTo>
                    <a:pt x="6" y="81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3" y="78"/>
                  </a:lnTo>
                  <a:lnTo>
                    <a:pt x="16" y="76"/>
                  </a:lnTo>
                  <a:lnTo>
                    <a:pt x="20" y="75"/>
                  </a:lnTo>
                  <a:lnTo>
                    <a:pt x="23" y="74"/>
                  </a:lnTo>
                  <a:lnTo>
                    <a:pt x="28" y="73"/>
                  </a:lnTo>
                  <a:lnTo>
                    <a:pt x="32" y="72"/>
                  </a:lnTo>
                  <a:lnTo>
                    <a:pt x="37" y="71"/>
                  </a:lnTo>
                  <a:lnTo>
                    <a:pt x="42" y="69"/>
                  </a:lnTo>
                  <a:lnTo>
                    <a:pt x="47" y="67"/>
                  </a:lnTo>
                  <a:lnTo>
                    <a:pt x="53" y="66"/>
                  </a:lnTo>
                  <a:lnTo>
                    <a:pt x="59" y="65"/>
                  </a:lnTo>
                  <a:lnTo>
                    <a:pt x="66" y="62"/>
                  </a:lnTo>
                  <a:lnTo>
                    <a:pt x="73" y="60"/>
                  </a:lnTo>
                  <a:lnTo>
                    <a:pt x="80" y="59"/>
                  </a:lnTo>
                  <a:lnTo>
                    <a:pt x="88" y="57"/>
                  </a:lnTo>
                  <a:lnTo>
                    <a:pt x="95" y="54"/>
                  </a:lnTo>
                  <a:lnTo>
                    <a:pt x="103" y="53"/>
                  </a:lnTo>
                  <a:lnTo>
                    <a:pt x="112" y="51"/>
                  </a:lnTo>
                  <a:lnTo>
                    <a:pt x="121" y="48"/>
                  </a:lnTo>
                  <a:lnTo>
                    <a:pt x="130" y="46"/>
                  </a:lnTo>
                  <a:lnTo>
                    <a:pt x="139" y="44"/>
                  </a:lnTo>
                  <a:lnTo>
                    <a:pt x="150" y="42"/>
                  </a:lnTo>
                  <a:lnTo>
                    <a:pt x="159" y="38"/>
                  </a:lnTo>
                  <a:lnTo>
                    <a:pt x="179" y="33"/>
                  </a:lnTo>
                  <a:lnTo>
                    <a:pt x="197" y="29"/>
                  </a:lnTo>
                  <a:lnTo>
                    <a:pt x="215" y="25"/>
                  </a:lnTo>
                  <a:lnTo>
                    <a:pt x="231" y="21"/>
                  </a:lnTo>
                  <a:lnTo>
                    <a:pt x="246" y="17"/>
                  </a:lnTo>
                  <a:lnTo>
                    <a:pt x="260" y="15"/>
                  </a:lnTo>
                  <a:lnTo>
                    <a:pt x="273" y="11"/>
                  </a:lnTo>
                  <a:lnTo>
                    <a:pt x="284" y="9"/>
                  </a:lnTo>
                  <a:lnTo>
                    <a:pt x="295" y="7"/>
                  </a:lnTo>
                  <a:lnTo>
                    <a:pt x="304" y="6"/>
                  </a:lnTo>
                  <a:lnTo>
                    <a:pt x="312" y="3"/>
                  </a:lnTo>
                  <a:lnTo>
                    <a:pt x="320" y="2"/>
                  </a:lnTo>
                  <a:lnTo>
                    <a:pt x="326" y="2"/>
                  </a:lnTo>
                  <a:lnTo>
                    <a:pt x="331" y="1"/>
                  </a:lnTo>
                  <a:lnTo>
                    <a:pt x="333" y="1"/>
                  </a:lnTo>
                  <a:lnTo>
                    <a:pt x="334" y="1"/>
                  </a:lnTo>
                  <a:lnTo>
                    <a:pt x="336" y="1"/>
                  </a:lnTo>
                  <a:lnTo>
                    <a:pt x="338" y="0"/>
                  </a:lnTo>
                  <a:lnTo>
                    <a:pt x="345" y="1"/>
                  </a:lnTo>
                  <a:lnTo>
                    <a:pt x="353" y="1"/>
                  </a:lnTo>
                  <a:lnTo>
                    <a:pt x="361" y="2"/>
                  </a:lnTo>
                  <a:lnTo>
                    <a:pt x="366" y="3"/>
                  </a:lnTo>
                  <a:lnTo>
                    <a:pt x="369" y="4"/>
                  </a:lnTo>
                  <a:lnTo>
                    <a:pt x="372" y="6"/>
                  </a:lnTo>
                  <a:lnTo>
                    <a:pt x="376" y="8"/>
                  </a:lnTo>
                  <a:lnTo>
                    <a:pt x="378" y="10"/>
                  </a:lnTo>
                  <a:lnTo>
                    <a:pt x="381" y="11"/>
                  </a:lnTo>
                  <a:lnTo>
                    <a:pt x="382" y="14"/>
                  </a:lnTo>
                  <a:lnTo>
                    <a:pt x="383" y="16"/>
                  </a:lnTo>
                  <a:lnTo>
                    <a:pt x="383" y="18"/>
                  </a:lnTo>
                  <a:lnTo>
                    <a:pt x="383" y="19"/>
                  </a:lnTo>
                  <a:lnTo>
                    <a:pt x="383" y="21"/>
                  </a:lnTo>
                  <a:lnTo>
                    <a:pt x="382" y="22"/>
                  </a:lnTo>
                  <a:lnTo>
                    <a:pt x="381" y="24"/>
                  </a:lnTo>
                  <a:lnTo>
                    <a:pt x="379" y="25"/>
                  </a:lnTo>
                  <a:lnTo>
                    <a:pt x="377" y="26"/>
                  </a:lnTo>
                  <a:lnTo>
                    <a:pt x="375" y="29"/>
                  </a:lnTo>
                  <a:lnTo>
                    <a:pt x="371" y="30"/>
                  </a:lnTo>
                  <a:lnTo>
                    <a:pt x="368" y="31"/>
                  </a:lnTo>
                  <a:lnTo>
                    <a:pt x="363" y="33"/>
                  </a:lnTo>
                  <a:lnTo>
                    <a:pt x="359" y="35"/>
                  </a:lnTo>
                  <a:lnTo>
                    <a:pt x="353" y="37"/>
                  </a:lnTo>
                  <a:lnTo>
                    <a:pt x="347" y="38"/>
                  </a:lnTo>
                  <a:lnTo>
                    <a:pt x="341" y="40"/>
                  </a:lnTo>
                  <a:lnTo>
                    <a:pt x="334" y="42"/>
                  </a:lnTo>
                  <a:lnTo>
                    <a:pt x="327" y="44"/>
                  </a:lnTo>
                  <a:lnTo>
                    <a:pt x="319" y="46"/>
                  </a:lnTo>
                  <a:lnTo>
                    <a:pt x="303" y="51"/>
                  </a:lnTo>
                  <a:lnTo>
                    <a:pt x="287" y="55"/>
                  </a:lnTo>
                  <a:lnTo>
                    <a:pt x="271" y="59"/>
                  </a:lnTo>
                  <a:lnTo>
                    <a:pt x="258" y="62"/>
                  </a:lnTo>
                  <a:lnTo>
                    <a:pt x="244" y="66"/>
                  </a:lnTo>
                  <a:lnTo>
                    <a:pt x="231" y="69"/>
                  </a:lnTo>
                  <a:lnTo>
                    <a:pt x="218" y="72"/>
                  </a:lnTo>
                  <a:lnTo>
                    <a:pt x="205" y="73"/>
                  </a:lnTo>
                  <a:lnTo>
                    <a:pt x="194" y="76"/>
                  </a:lnTo>
                  <a:lnTo>
                    <a:pt x="181" y="79"/>
                  </a:lnTo>
                  <a:lnTo>
                    <a:pt x="155" y="84"/>
                  </a:lnTo>
                  <a:lnTo>
                    <a:pt x="131" y="90"/>
                  </a:lnTo>
                  <a:lnTo>
                    <a:pt x="118" y="94"/>
                  </a:lnTo>
                  <a:lnTo>
                    <a:pt x="107" y="96"/>
                  </a:lnTo>
                  <a:lnTo>
                    <a:pt x="100" y="97"/>
                  </a:lnTo>
                  <a:lnTo>
                    <a:pt x="94" y="98"/>
                  </a:lnTo>
                  <a:lnTo>
                    <a:pt x="88" y="100"/>
                  </a:lnTo>
                  <a:lnTo>
                    <a:pt x="82" y="101"/>
                  </a:lnTo>
                  <a:lnTo>
                    <a:pt x="78" y="102"/>
                  </a:lnTo>
                  <a:lnTo>
                    <a:pt x="73" y="103"/>
                  </a:lnTo>
                  <a:lnTo>
                    <a:pt x="69" y="104"/>
                  </a:lnTo>
                  <a:lnTo>
                    <a:pt x="66" y="105"/>
                  </a:lnTo>
                  <a:lnTo>
                    <a:pt x="62" y="105"/>
                  </a:lnTo>
                  <a:lnTo>
                    <a:pt x="59" y="107"/>
                  </a:lnTo>
                  <a:lnTo>
                    <a:pt x="57" y="107"/>
                  </a:lnTo>
                  <a:lnTo>
                    <a:pt x="54" y="107"/>
                  </a:lnTo>
                  <a:lnTo>
                    <a:pt x="53" y="108"/>
                  </a:lnTo>
                  <a:lnTo>
                    <a:pt x="51" y="108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47" y="108"/>
                  </a:lnTo>
                  <a:lnTo>
                    <a:pt x="45" y="107"/>
                  </a:lnTo>
                  <a:lnTo>
                    <a:pt x="43" y="107"/>
                  </a:lnTo>
                  <a:lnTo>
                    <a:pt x="39" y="105"/>
                  </a:lnTo>
                  <a:lnTo>
                    <a:pt x="35" y="104"/>
                  </a:lnTo>
                  <a:lnTo>
                    <a:pt x="31" y="103"/>
                  </a:lnTo>
                  <a:lnTo>
                    <a:pt x="26" y="102"/>
                  </a:lnTo>
                  <a:lnTo>
                    <a:pt x="21" y="100"/>
                  </a:lnTo>
                  <a:lnTo>
                    <a:pt x="21" y="100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22"/>
            <p:cNvSpPr/>
            <p:nvPr/>
          </p:nvSpPr>
          <p:spPr bwMode="auto">
            <a:xfrm>
              <a:off x="2627812" y="4292815"/>
              <a:ext cx="37917" cy="46298"/>
            </a:xfrm>
            <a:custGeom>
              <a:avLst/>
              <a:gdLst>
                <a:gd name="T0" fmla="*/ 90 w 91"/>
                <a:gd name="T1" fmla="*/ 62 h 107"/>
                <a:gd name="T2" fmla="*/ 91 w 91"/>
                <a:gd name="T3" fmla="*/ 65 h 107"/>
                <a:gd name="T4" fmla="*/ 91 w 91"/>
                <a:gd name="T5" fmla="*/ 70 h 107"/>
                <a:gd name="T6" fmla="*/ 91 w 91"/>
                <a:gd name="T7" fmla="*/ 74 h 107"/>
                <a:gd name="T8" fmla="*/ 90 w 91"/>
                <a:gd name="T9" fmla="*/ 78 h 107"/>
                <a:gd name="T10" fmla="*/ 88 w 91"/>
                <a:gd name="T11" fmla="*/ 82 h 107"/>
                <a:gd name="T12" fmla="*/ 87 w 91"/>
                <a:gd name="T13" fmla="*/ 85 h 107"/>
                <a:gd name="T14" fmla="*/ 85 w 91"/>
                <a:gd name="T15" fmla="*/ 89 h 107"/>
                <a:gd name="T16" fmla="*/ 83 w 91"/>
                <a:gd name="T17" fmla="*/ 92 h 107"/>
                <a:gd name="T18" fmla="*/ 79 w 91"/>
                <a:gd name="T19" fmla="*/ 96 h 107"/>
                <a:gd name="T20" fmla="*/ 77 w 91"/>
                <a:gd name="T21" fmla="*/ 99 h 107"/>
                <a:gd name="T22" fmla="*/ 74 w 91"/>
                <a:gd name="T23" fmla="*/ 103 h 107"/>
                <a:gd name="T24" fmla="*/ 72 w 91"/>
                <a:gd name="T25" fmla="*/ 104 h 107"/>
                <a:gd name="T26" fmla="*/ 70 w 91"/>
                <a:gd name="T27" fmla="*/ 106 h 107"/>
                <a:gd name="T28" fmla="*/ 67 w 91"/>
                <a:gd name="T29" fmla="*/ 106 h 107"/>
                <a:gd name="T30" fmla="*/ 66 w 91"/>
                <a:gd name="T31" fmla="*/ 107 h 107"/>
                <a:gd name="T32" fmla="*/ 64 w 91"/>
                <a:gd name="T33" fmla="*/ 107 h 107"/>
                <a:gd name="T34" fmla="*/ 63 w 91"/>
                <a:gd name="T35" fmla="*/ 107 h 107"/>
                <a:gd name="T36" fmla="*/ 61 w 91"/>
                <a:gd name="T37" fmla="*/ 106 h 107"/>
                <a:gd name="T38" fmla="*/ 58 w 91"/>
                <a:gd name="T39" fmla="*/ 104 h 107"/>
                <a:gd name="T40" fmla="*/ 56 w 91"/>
                <a:gd name="T41" fmla="*/ 101 h 107"/>
                <a:gd name="T42" fmla="*/ 54 w 91"/>
                <a:gd name="T43" fmla="*/ 97 h 107"/>
                <a:gd name="T44" fmla="*/ 50 w 91"/>
                <a:gd name="T45" fmla="*/ 93 h 107"/>
                <a:gd name="T46" fmla="*/ 47 w 91"/>
                <a:gd name="T47" fmla="*/ 88 h 107"/>
                <a:gd name="T48" fmla="*/ 43 w 91"/>
                <a:gd name="T49" fmla="*/ 82 h 107"/>
                <a:gd name="T50" fmla="*/ 38 w 91"/>
                <a:gd name="T51" fmla="*/ 74 h 107"/>
                <a:gd name="T52" fmla="*/ 34 w 91"/>
                <a:gd name="T53" fmla="*/ 67 h 107"/>
                <a:gd name="T54" fmla="*/ 29 w 91"/>
                <a:gd name="T55" fmla="*/ 57 h 107"/>
                <a:gd name="T56" fmla="*/ 25 w 91"/>
                <a:gd name="T57" fmla="*/ 48 h 107"/>
                <a:gd name="T58" fmla="*/ 19 w 91"/>
                <a:gd name="T59" fmla="*/ 38 h 107"/>
                <a:gd name="T60" fmla="*/ 13 w 91"/>
                <a:gd name="T61" fmla="*/ 26 h 107"/>
                <a:gd name="T62" fmla="*/ 7 w 91"/>
                <a:gd name="T63" fmla="*/ 13 h 107"/>
                <a:gd name="T64" fmla="*/ 0 w 91"/>
                <a:gd name="T65" fmla="*/ 0 h 107"/>
                <a:gd name="T66" fmla="*/ 13 w 91"/>
                <a:gd name="T67" fmla="*/ 2 h 107"/>
                <a:gd name="T68" fmla="*/ 25 w 91"/>
                <a:gd name="T69" fmla="*/ 4 h 107"/>
                <a:gd name="T70" fmla="*/ 36 w 91"/>
                <a:gd name="T71" fmla="*/ 6 h 107"/>
                <a:gd name="T72" fmla="*/ 41 w 91"/>
                <a:gd name="T73" fmla="*/ 7 h 107"/>
                <a:gd name="T74" fmla="*/ 45 w 91"/>
                <a:gd name="T75" fmla="*/ 9 h 107"/>
                <a:gd name="T76" fmla="*/ 50 w 91"/>
                <a:gd name="T77" fmla="*/ 10 h 107"/>
                <a:gd name="T78" fmla="*/ 54 w 91"/>
                <a:gd name="T79" fmla="*/ 12 h 107"/>
                <a:gd name="T80" fmla="*/ 57 w 91"/>
                <a:gd name="T81" fmla="*/ 13 h 107"/>
                <a:gd name="T82" fmla="*/ 61 w 91"/>
                <a:gd name="T83" fmla="*/ 16 h 107"/>
                <a:gd name="T84" fmla="*/ 64 w 91"/>
                <a:gd name="T85" fmla="*/ 17 h 107"/>
                <a:gd name="T86" fmla="*/ 66 w 91"/>
                <a:gd name="T87" fmla="*/ 19 h 107"/>
                <a:gd name="T88" fmla="*/ 70 w 91"/>
                <a:gd name="T89" fmla="*/ 21 h 107"/>
                <a:gd name="T90" fmla="*/ 71 w 91"/>
                <a:gd name="T91" fmla="*/ 22 h 107"/>
                <a:gd name="T92" fmla="*/ 76 w 91"/>
                <a:gd name="T93" fmla="*/ 27 h 107"/>
                <a:gd name="T94" fmla="*/ 79 w 91"/>
                <a:gd name="T95" fmla="*/ 32 h 107"/>
                <a:gd name="T96" fmla="*/ 81 w 91"/>
                <a:gd name="T97" fmla="*/ 36 h 107"/>
                <a:gd name="T98" fmla="*/ 84 w 91"/>
                <a:gd name="T99" fmla="*/ 41 h 107"/>
                <a:gd name="T100" fmla="*/ 86 w 91"/>
                <a:gd name="T101" fmla="*/ 46 h 107"/>
                <a:gd name="T102" fmla="*/ 88 w 91"/>
                <a:gd name="T103" fmla="*/ 50 h 107"/>
                <a:gd name="T104" fmla="*/ 88 w 91"/>
                <a:gd name="T105" fmla="*/ 56 h 107"/>
                <a:gd name="T106" fmla="*/ 90 w 91"/>
                <a:gd name="T107" fmla="*/ 62 h 107"/>
                <a:gd name="T108" fmla="*/ 90 w 91"/>
                <a:gd name="T109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1" h="107">
                  <a:moveTo>
                    <a:pt x="90" y="62"/>
                  </a:moveTo>
                  <a:lnTo>
                    <a:pt x="91" y="65"/>
                  </a:lnTo>
                  <a:lnTo>
                    <a:pt x="91" y="70"/>
                  </a:lnTo>
                  <a:lnTo>
                    <a:pt x="91" y="74"/>
                  </a:lnTo>
                  <a:lnTo>
                    <a:pt x="90" y="78"/>
                  </a:lnTo>
                  <a:lnTo>
                    <a:pt x="88" y="82"/>
                  </a:lnTo>
                  <a:lnTo>
                    <a:pt x="87" y="85"/>
                  </a:lnTo>
                  <a:lnTo>
                    <a:pt x="85" y="89"/>
                  </a:lnTo>
                  <a:lnTo>
                    <a:pt x="83" y="92"/>
                  </a:lnTo>
                  <a:lnTo>
                    <a:pt x="79" y="96"/>
                  </a:lnTo>
                  <a:lnTo>
                    <a:pt x="77" y="99"/>
                  </a:lnTo>
                  <a:lnTo>
                    <a:pt x="74" y="103"/>
                  </a:lnTo>
                  <a:lnTo>
                    <a:pt x="72" y="104"/>
                  </a:lnTo>
                  <a:lnTo>
                    <a:pt x="70" y="106"/>
                  </a:lnTo>
                  <a:lnTo>
                    <a:pt x="67" y="106"/>
                  </a:lnTo>
                  <a:lnTo>
                    <a:pt x="66" y="107"/>
                  </a:lnTo>
                  <a:lnTo>
                    <a:pt x="64" y="107"/>
                  </a:lnTo>
                  <a:lnTo>
                    <a:pt x="63" y="107"/>
                  </a:lnTo>
                  <a:lnTo>
                    <a:pt x="61" y="106"/>
                  </a:lnTo>
                  <a:lnTo>
                    <a:pt x="58" y="104"/>
                  </a:lnTo>
                  <a:lnTo>
                    <a:pt x="56" y="101"/>
                  </a:lnTo>
                  <a:lnTo>
                    <a:pt x="54" y="97"/>
                  </a:lnTo>
                  <a:lnTo>
                    <a:pt x="50" y="93"/>
                  </a:lnTo>
                  <a:lnTo>
                    <a:pt x="47" y="88"/>
                  </a:lnTo>
                  <a:lnTo>
                    <a:pt x="43" y="82"/>
                  </a:lnTo>
                  <a:lnTo>
                    <a:pt x="38" y="74"/>
                  </a:lnTo>
                  <a:lnTo>
                    <a:pt x="34" y="67"/>
                  </a:lnTo>
                  <a:lnTo>
                    <a:pt x="29" y="57"/>
                  </a:lnTo>
                  <a:lnTo>
                    <a:pt x="25" y="48"/>
                  </a:lnTo>
                  <a:lnTo>
                    <a:pt x="19" y="38"/>
                  </a:lnTo>
                  <a:lnTo>
                    <a:pt x="13" y="26"/>
                  </a:lnTo>
                  <a:lnTo>
                    <a:pt x="7" y="13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5" y="4"/>
                  </a:lnTo>
                  <a:lnTo>
                    <a:pt x="36" y="6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57" y="13"/>
                  </a:lnTo>
                  <a:lnTo>
                    <a:pt x="61" y="16"/>
                  </a:lnTo>
                  <a:lnTo>
                    <a:pt x="64" y="17"/>
                  </a:lnTo>
                  <a:lnTo>
                    <a:pt x="66" y="19"/>
                  </a:lnTo>
                  <a:lnTo>
                    <a:pt x="70" y="21"/>
                  </a:lnTo>
                  <a:lnTo>
                    <a:pt x="71" y="22"/>
                  </a:lnTo>
                  <a:lnTo>
                    <a:pt x="76" y="27"/>
                  </a:lnTo>
                  <a:lnTo>
                    <a:pt x="79" y="32"/>
                  </a:lnTo>
                  <a:lnTo>
                    <a:pt x="81" y="36"/>
                  </a:lnTo>
                  <a:lnTo>
                    <a:pt x="84" y="41"/>
                  </a:lnTo>
                  <a:lnTo>
                    <a:pt x="86" y="46"/>
                  </a:lnTo>
                  <a:lnTo>
                    <a:pt x="88" y="50"/>
                  </a:lnTo>
                  <a:lnTo>
                    <a:pt x="88" y="56"/>
                  </a:lnTo>
                  <a:lnTo>
                    <a:pt x="90" y="62"/>
                  </a:lnTo>
                  <a:lnTo>
                    <a:pt x="90" y="62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23"/>
            <p:cNvSpPr/>
            <p:nvPr/>
          </p:nvSpPr>
          <p:spPr bwMode="auto">
            <a:xfrm>
              <a:off x="2724063" y="4253872"/>
              <a:ext cx="56250" cy="65769"/>
            </a:xfrm>
            <a:custGeom>
              <a:avLst/>
              <a:gdLst>
                <a:gd name="T0" fmla="*/ 113 w 135"/>
                <a:gd name="T1" fmla="*/ 16 h 152"/>
                <a:gd name="T2" fmla="*/ 123 w 135"/>
                <a:gd name="T3" fmla="*/ 22 h 152"/>
                <a:gd name="T4" fmla="*/ 131 w 135"/>
                <a:gd name="T5" fmla="*/ 29 h 152"/>
                <a:gd name="T6" fmla="*/ 135 w 135"/>
                <a:gd name="T7" fmla="*/ 36 h 152"/>
                <a:gd name="T8" fmla="*/ 135 w 135"/>
                <a:gd name="T9" fmla="*/ 43 h 152"/>
                <a:gd name="T10" fmla="*/ 134 w 135"/>
                <a:gd name="T11" fmla="*/ 47 h 152"/>
                <a:gd name="T12" fmla="*/ 129 w 135"/>
                <a:gd name="T13" fmla="*/ 53 h 152"/>
                <a:gd name="T14" fmla="*/ 123 w 135"/>
                <a:gd name="T15" fmla="*/ 60 h 152"/>
                <a:gd name="T16" fmla="*/ 115 w 135"/>
                <a:gd name="T17" fmla="*/ 68 h 152"/>
                <a:gd name="T18" fmla="*/ 105 w 135"/>
                <a:gd name="T19" fmla="*/ 76 h 152"/>
                <a:gd name="T20" fmla="*/ 93 w 135"/>
                <a:gd name="T21" fmla="*/ 87 h 152"/>
                <a:gd name="T22" fmla="*/ 79 w 135"/>
                <a:gd name="T23" fmla="*/ 99 h 152"/>
                <a:gd name="T24" fmla="*/ 63 w 135"/>
                <a:gd name="T25" fmla="*/ 111 h 152"/>
                <a:gd name="T26" fmla="*/ 48 w 135"/>
                <a:gd name="T27" fmla="*/ 123 h 152"/>
                <a:gd name="T28" fmla="*/ 35 w 135"/>
                <a:gd name="T29" fmla="*/ 132 h 152"/>
                <a:gd name="T30" fmla="*/ 25 w 135"/>
                <a:gd name="T31" fmla="*/ 140 h 152"/>
                <a:gd name="T32" fmla="*/ 16 w 135"/>
                <a:gd name="T33" fmla="*/ 145 h 152"/>
                <a:gd name="T34" fmla="*/ 9 w 135"/>
                <a:gd name="T35" fmla="*/ 150 h 152"/>
                <a:gd name="T36" fmla="*/ 5 w 135"/>
                <a:gd name="T37" fmla="*/ 152 h 152"/>
                <a:gd name="T38" fmla="*/ 1 w 135"/>
                <a:gd name="T39" fmla="*/ 152 h 152"/>
                <a:gd name="T40" fmla="*/ 0 w 135"/>
                <a:gd name="T41" fmla="*/ 151 h 152"/>
                <a:gd name="T42" fmla="*/ 0 w 135"/>
                <a:gd name="T43" fmla="*/ 147 h 152"/>
                <a:gd name="T44" fmla="*/ 1 w 135"/>
                <a:gd name="T45" fmla="*/ 143 h 152"/>
                <a:gd name="T46" fmla="*/ 5 w 135"/>
                <a:gd name="T47" fmla="*/ 136 h 152"/>
                <a:gd name="T48" fmla="*/ 8 w 135"/>
                <a:gd name="T49" fmla="*/ 129 h 152"/>
                <a:gd name="T50" fmla="*/ 14 w 135"/>
                <a:gd name="T51" fmla="*/ 119 h 152"/>
                <a:gd name="T52" fmla="*/ 22 w 135"/>
                <a:gd name="T53" fmla="*/ 108 h 152"/>
                <a:gd name="T54" fmla="*/ 30 w 135"/>
                <a:gd name="T55" fmla="*/ 96 h 152"/>
                <a:gd name="T56" fmla="*/ 41 w 135"/>
                <a:gd name="T57" fmla="*/ 83 h 152"/>
                <a:gd name="T58" fmla="*/ 48 w 135"/>
                <a:gd name="T59" fmla="*/ 72 h 152"/>
                <a:gd name="T60" fmla="*/ 55 w 135"/>
                <a:gd name="T61" fmla="*/ 61 h 152"/>
                <a:gd name="T62" fmla="*/ 59 w 135"/>
                <a:gd name="T63" fmla="*/ 51 h 152"/>
                <a:gd name="T64" fmla="*/ 64 w 135"/>
                <a:gd name="T65" fmla="*/ 43 h 152"/>
                <a:gd name="T66" fmla="*/ 66 w 135"/>
                <a:gd name="T67" fmla="*/ 35 h 152"/>
                <a:gd name="T68" fmla="*/ 66 w 135"/>
                <a:gd name="T69" fmla="*/ 29 h 152"/>
                <a:gd name="T70" fmla="*/ 65 w 135"/>
                <a:gd name="T71" fmla="*/ 23 h 152"/>
                <a:gd name="T72" fmla="*/ 62 w 135"/>
                <a:gd name="T73" fmla="*/ 17 h 152"/>
                <a:gd name="T74" fmla="*/ 59 w 135"/>
                <a:gd name="T75" fmla="*/ 10 h 152"/>
                <a:gd name="T76" fmla="*/ 61 w 135"/>
                <a:gd name="T77" fmla="*/ 7 h 152"/>
                <a:gd name="T78" fmla="*/ 64 w 135"/>
                <a:gd name="T79" fmla="*/ 3 h 152"/>
                <a:gd name="T80" fmla="*/ 71 w 135"/>
                <a:gd name="T81" fmla="*/ 1 h 152"/>
                <a:gd name="T82" fmla="*/ 79 w 135"/>
                <a:gd name="T83" fmla="*/ 1 h 152"/>
                <a:gd name="T84" fmla="*/ 88 w 135"/>
                <a:gd name="T85" fmla="*/ 3 h 152"/>
                <a:gd name="T86" fmla="*/ 100 w 135"/>
                <a:gd name="T87" fmla="*/ 9 h 152"/>
                <a:gd name="T88" fmla="*/ 107 w 135"/>
                <a:gd name="T89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5" h="152">
                  <a:moveTo>
                    <a:pt x="107" y="14"/>
                  </a:moveTo>
                  <a:lnTo>
                    <a:pt x="113" y="16"/>
                  </a:lnTo>
                  <a:lnTo>
                    <a:pt x="119" y="20"/>
                  </a:lnTo>
                  <a:lnTo>
                    <a:pt x="123" y="22"/>
                  </a:lnTo>
                  <a:lnTo>
                    <a:pt x="128" y="25"/>
                  </a:lnTo>
                  <a:lnTo>
                    <a:pt x="131" y="29"/>
                  </a:lnTo>
                  <a:lnTo>
                    <a:pt x="134" y="32"/>
                  </a:lnTo>
                  <a:lnTo>
                    <a:pt x="135" y="36"/>
                  </a:lnTo>
                  <a:lnTo>
                    <a:pt x="135" y="41"/>
                  </a:lnTo>
                  <a:lnTo>
                    <a:pt x="135" y="43"/>
                  </a:lnTo>
                  <a:lnTo>
                    <a:pt x="135" y="45"/>
                  </a:lnTo>
                  <a:lnTo>
                    <a:pt x="134" y="47"/>
                  </a:lnTo>
                  <a:lnTo>
                    <a:pt x="131" y="50"/>
                  </a:lnTo>
                  <a:lnTo>
                    <a:pt x="129" y="53"/>
                  </a:lnTo>
                  <a:lnTo>
                    <a:pt x="127" y="57"/>
                  </a:lnTo>
                  <a:lnTo>
                    <a:pt x="123" y="60"/>
                  </a:lnTo>
                  <a:lnTo>
                    <a:pt x="120" y="64"/>
                  </a:lnTo>
                  <a:lnTo>
                    <a:pt x="115" y="68"/>
                  </a:lnTo>
                  <a:lnTo>
                    <a:pt x="111" y="72"/>
                  </a:lnTo>
                  <a:lnTo>
                    <a:pt x="105" y="76"/>
                  </a:lnTo>
                  <a:lnTo>
                    <a:pt x="99" y="82"/>
                  </a:lnTo>
                  <a:lnTo>
                    <a:pt x="93" y="87"/>
                  </a:lnTo>
                  <a:lnTo>
                    <a:pt x="86" y="93"/>
                  </a:lnTo>
                  <a:lnTo>
                    <a:pt x="79" y="99"/>
                  </a:lnTo>
                  <a:lnTo>
                    <a:pt x="71" y="106"/>
                  </a:lnTo>
                  <a:lnTo>
                    <a:pt x="63" y="111"/>
                  </a:lnTo>
                  <a:lnTo>
                    <a:pt x="56" y="117"/>
                  </a:lnTo>
                  <a:lnTo>
                    <a:pt x="48" y="123"/>
                  </a:lnTo>
                  <a:lnTo>
                    <a:pt x="42" y="128"/>
                  </a:lnTo>
                  <a:lnTo>
                    <a:pt x="35" y="132"/>
                  </a:lnTo>
                  <a:lnTo>
                    <a:pt x="29" y="137"/>
                  </a:lnTo>
                  <a:lnTo>
                    <a:pt x="25" y="140"/>
                  </a:lnTo>
                  <a:lnTo>
                    <a:pt x="20" y="143"/>
                  </a:lnTo>
                  <a:lnTo>
                    <a:pt x="16" y="145"/>
                  </a:lnTo>
                  <a:lnTo>
                    <a:pt x="12" y="147"/>
                  </a:lnTo>
                  <a:lnTo>
                    <a:pt x="9" y="150"/>
                  </a:lnTo>
                  <a:lnTo>
                    <a:pt x="6" y="151"/>
                  </a:lnTo>
                  <a:lnTo>
                    <a:pt x="5" y="152"/>
                  </a:lnTo>
                  <a:lnTo>
                    <a:pt x="3" y="152"/>
                  </a:lnTo>
                  <a:lnTo>
                    <a:pt x="1" y="152"/>
                  </a:lnTo>
                  <a:lnTo>
                    <a:pt x="0" y="152"/>
                  </a:lnTo>
                  <a:lnTo>
                    <a:pt x="0" y="151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3"/>
                  </a:lnTo>
                  <a:lnTo>
                    <a:pt x="3" y="139"/>
                  </a:lnTo>
                  <a:lnTo>
                    <a:pt x="5" y="136"/>
                  </a:lnTo>
                  <a:lnTo>
                    <a:pt x="6" y="132"/>
                  </a:lnTo>
                  <a:lnTo>
                    <a:pt x="8" y="129"/>
                  </a:lnTo>
                  <a:lnTo>
                    <a:pt x="12" y="124"/>
                  </a:lnTo>
                  <a:lnTo>
                    <a:pt x="14" y="119"/>
                  </a:lnTo>
                  <a:lnTo>
                    <a:pt x="18" y="114"/>
                  </a:lnTo>
                  <a:lnTo>
                    <a:pt x="22" y="108"/>
                  </a:lnTo>
                  <a:lnTo>
                    <a:pt x="26" y="102"/>
                  </a:lnTo>
                  <a:lnTo>
                    <a:pt x="30" y="96"/>
                  </a:lnTo>
                  <a:lnTo>
                    <a:pt x="36" y="90"/>
                  </a:lnTo>
                  <a:lnTo>
                    <a:pt x="41" y="83"/>
                  </a:lnTo>
                  <a:lnTo>
                    <a:pt x="44" y="78"/>
                  </a:lnTo>
                  <a:lnTo>
                    <a:pt x="48" y="72"/>
                  </a:lnTo>
                  <a:lnTo>
                    <a:pt x="51" y="66"/>
                  </a:lnTo>
                  <a:lnTo>
                    <a:pt x="55" y="61"/>
                  </a:lnTo>
                  <a:lnTo>
                    <a:pt x="57" y="56"/>
                  </a:lnTo>
                  <a:lnTo>
                    <a:pt x="59" y="51"/>
                  </a:lnTo>
                  <a:lnTo>
                    <a:pt x="62" y="46"/>
                  </a:lnTo>
                  <a:lnTo>
                    <a:pt x="64" y="43"/>
                  </a:lnTo>
                  <a:lnTo>
                    <a:pt x="65" y="38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66" y="29"/>
                  </a:lnTo>
                  <a:lnTo>
                    <a:pt x="66" y="25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2" y="17"/>
                  </a:lnTo>
                  <a:lnTo>
                    <a:pt x="61" y="14"/>
                  </a:lnTo>
                  <a:lnTo>
                    <a:pt x="59" y="10"/>
                  </a:lnTo>
                  <a:lnTo>
                    <a:pt x="59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4" y="3"/>
                  </a:lnTo>
                  <a:lnTo>
                    <a:pt x="68" y="2"/>
                  </a:lnTo>
                  <a:lnTo>
                    <a:pt x="71" y="1"/>
                  </a:lnTo>
                  <a:lnTo>
                    <a:pt x="75" y="0"/>
                  </a:lnTo>
                  <a:lnTo>
                    <a:pt x="79" y="1"/>
                  </a:lnTo>
                  <a:lnTo>
                    <a:pt x="84" y="2"/>
                  </a:lnTo>
                  <a:lnTo>
                    <a:pt x="88" y="3"/>
                  </a:lnTo>
                  <a:lnTo>
                    <a:pt x="94" y="6"/>
                  </a:lnTo>
                  <a:lnTo>
                    <a:pt x="100" y="9"/>
                  </a:lnTo>
                  <a:lnTo>
                    <a:pt x="107" y="14"/>
                  </a:lnTo>
                  <a:lnTo>
                    <a:pt x="107" y="1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25"/>
            <p:cNvSpPr/>
            <p:nvPr/>
          </p:nvSpPr>
          <p:spPr bwMode="auto">
            <a:xfrm>
              <a:off x="2677812" y="4214930"/>
              <a:ext cx="35000" cy="302019"/>
            </a:xfrm>
            <a:custGeom>
              <a:avLst/>
              <a:gdLst>
                <a:gd name="T0" fmla="*/ 74 w 84"/>
                <a:gd name="T1" fmla="*/ 62 h 698"/>
                <a:gd name="T2" fmla="*/ 71 w 84"/>
                <a:gd name="T3" fmla="*/ 88 h 698"/>
                <a:gd name="T4" fmla="*/ 68 w 84"/>
                <a:gd name="T5" fmla="*/ 131 h 698"/>
                <a:gd name="T6" fmla="*/ 66 w 84"/>
                <a:gd name="T7" fmla="*/ 190 h 698"/>
                <a:gd name="T8" fmla="*/ 62 w 84"/>
                <a:gd name="T9" fmla="*/ 314 h 698"/>
                <a:gd name="T10" fmla="*/ 61 w 84"/>
                <a:gd name="T11" fmla="*/ 453 h 698"/>
                <a:gd name="T12" fmla="*/ 61 w 84"/>
                <a:gd name="T13" fmla="*/ 533 h 698"/>
                <a:gd name="T14" fmla="*/ 60 w 84"/>
                <a:gd name="T15" fmla="*/ 586 h 698"/>
                <a:gd name="T16" fmla="*/ 58 w 84"/>
                <a:gd name="T17" fmla="*/ 625 h 698"/>
                <a:gd name="T18" fmla="*/ 55 w 84"/>
                <a:gd name="T19" fmla="*/ 654 h 698"/>
                <a:gd name="T20" fmla="*/ 51 w 84"/>
                <a:gd name="T21" fmla="*/ 673 h 698"/>
                <a:gd name="T22" fmla="*/ 45 w 84"/>
                <a:gd name="T23" fmla="*/ 687 h 698"/>
                <a:gd name="T24" fmla="*/ 42 w 84"/>
                <a:gd name="T25" fmla="*/ 695 h 698"/>
                <a:gd name="T26" fmla="*/ 37 w 84"/>
                <a:gd name="T27" fmla="*/ 698 h 698"/>
                <a:gd name="T28" fmla="*/ 33 w 84"/>
                <a:gd name="T29" fmla="*/ 697 h 698"/>
                <a:gd name="T30" fmla="*/ 30 w 84"/>
                <a:gd name="T31" fmla="*/ 690 h 698"/>
                <a:gd name="T32" fmla="*/ 25 w 84"/>
                <a:gd name="T33" fmla="*/ 676 h 698"/>
                <a:gd name="T34" fmla="*/ 23 w 84"/>
                <a:gd name="T35" fmla="*/ 655 h 698"/>
                <a:gd name="T36" fmla="*/ 15 w 84"/>
                <a:gd name="T37" fmla="*/ 622 h 698"/>
                <a:gd name="T38" fmla="*/ 13 w 84"/>
                <a:gd name="T39" fmla="*/ 611 h 698"/>
                <a:gd name="T40" fmla="*/ 11 w 84"/>
                <a:gd name="T41" fmla="*/ 605 h 698"/>
                <a:gd name="T42" fmla="*/ 13 w 84"/>
                <a:gd name="T43" fmla="*/ 600 h 698"/>
                <a:gd name="T44" fmla="*/ 15 w 84"/>
                <a:gd name="T45" fmla="*/ 586 h 698"/>
                <a:gd name="T46" fmla="*/ 18 w 84"/>
                <a:gd name="T47" fmla="*/ 564 h 698"/>
                <a:gd name="T48" fmla="*/ 23 w 84"/>
                <a:gd name="T49" fmla="*/ 533 h 698"/>
                <a:gd name="T50" fmla="*/ 25 w 84"/>
                <a:gd name="T51" fmla="*/ 515 h 698"/>
                <a:gd name="T52" fmla="*/ 26 w 84"/>
                <a:gd name="T53" fmla="*/ 492 h 698"/>
                <a:gd name="T54" fmla="*/ 29 w 84"/>
                <a:gd name="T55" fmla="*/ 463 h 698"/>
                <a:gd name="T56" fmla="*/ 30 w 84"/>
                <a:gd name="T57" fmla="*/ 430 h 698"/>
                <a:gd name="T58" fmla="*/ 31 w 84"/>
                <a:gd name="T59" fmla="*/ 392 h 698"/>
                <a:gd name="T60" fmla="*/ 31 w 84"/>
                <a:gd name="T61" fmla="*/ 349 h 698"/>
                <a:gd name="T62" fmla="*/ 31 w 84"/>
                <a:gd name="T63" fmla="*/ 301 h 698"/>
                <a:gd name="T64" fmla="*/ 30 w 84"/>
                <a:gd name="T65" fmla="*/ 249 h 698"/>
                <a:gd name="T66" fmla="*/ 29 w 84"/>
                <a:gd name="T67" fmla="*/ 198 h 698"/>
                <a:gd name="T68" fmla="*/ 26 w 84"/>
                <a:gd name="T69" fmla="*/ 153 h 698"/>
                <a:gd name="T70" fmla="*/ 25 w 84"/>
                <a:gd name="T71" fmla="*/ 114 h 698"/>
                <a:gd name="T72" fmla="*/ 23 w 84"/>
                <a:gd name="T73" fmla="*/ 83 h 698"/>
                <a:gd name="T74" fmla="*/ 21 w 84"/>
                <a:gd name="T75" fmla="*/ 57 h 698"/>
                <a:gd name="T76" fmla="*/ 18 w 84"/>
                <a:gd name="T77" fmla="*/ 39 h 698"/>
                <a:gd name="T78" fmla="*/ 16 w 84"/>
                <a:gd name="T79" fmla="*/ 27 h 698"/>
                <a:gd name="T80" fmla="*/ 11 w 84"/>
                <a:gd name="T81" fmla="*/ 23 h 698"/>
                <a:gd name="T82" fmla="*/ 1 w 84"/>
                <a:gd name="T83" fmla="*/ 14 h 698"/>
                <a:gd name="T84" fmla="*/ 1 w 84"/>
                <a:gd name="T85" fmla="*/ 4 h 698"/>
                <a:gd name="T86" fmla="*/ 15 w 84"/>
                <a:gd name="T87" fmla="*/ 0 h 698"/>
                <a:gd name="T88" fmla="*/ 44 w 84"/>
                <a:gd name="T89" fmla="*/ 4 h 698"/>
                <a:gd name="T90" fmla="*/ 60 w 84"/>
                <a:gd name="T91" fmla="*/ 10 h 698"/>
                <a:gd name="T92" fmla="*/ 79 w 84"/>
                <a:gd name="T93" fmla="*/ 21 h 698"/>
                <a:gd name="T94" fmla="*/ 84 w 84"/>
                <a:gd name="T95" fmla="*/ 32 h 698"/>
                <a:gd name="T96" fmla="*/ 80 w 84"/>
                <a:gd name="T97" fmla="*/ 4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698">
                  <a:moveTo>
                    <a:pt x="76" y="54"/>
                  </a:moveTo>
                  <a:lnTo>
                    <a:pt x="75" y="55"/>
                  </a:lnTo>
                  <a:lnTo>
                    <a:pt x="74" y="59"/>
                  </a:lnTo>
                  <a:lnTo>
                    <a:pt x="74" y="62"/>
                  </a:lnTo>
                  <a:lnTo>
                    <a:pt x="73" y="67"/>
                  </a:lnTo>
                  <a:lnTo>
                    <a:pt x="73" y="74"/>
                  </a:lnTo>
                  <a:lnTo>
                    <a:pt x="72" y="81"/>
                  </a:lnTo>
                  <a:lnTo>
                    <a:pt x="71" y="88"/>
                  </a:lnTo>
                  <a:lnTo>
                    <a:pt x="71" y="97"/>
                  </a:lnTo>
                  <a:lnTo>
                    <a:pt x="69" y="107"/>
                  </a:lnTo>
                  <a:lnTo>
                    <a:pt x="69" y="118"/>
                  </a:lnTo>
                  <a:lnTo>
                    <a:pt x="68" y="131"/>
                  </a:lnTo>
                  <a:lnTo>
                    <a:pt x="68" y="143"/>
                  </a:lnTo>
                  <a:lnTo>
                    <a:pt x="67" y="157"/>
                  </a:lnTo>
                  <a:lnTo>
                    <a:pt x="66" y="173"/>
                  </a:lnTo>
                  <a:lnTo>
                    <a:pt x="66" y="190"/>
                  </a:lnTo>
                  <a:lnTo>
                    <a:pt x="65" y="207"/>
                  </a:lnTo>
                  <a:lnTo>
                    <a:pt x="64" y="243"/>
                  </a:lnTo>
                  <a:lnTo>
                    <a:pt x="64" y="279"/>
                  </a:lnTo>
                  <a:lnTo>
                    <a:pt x="62" y="314"/>
                  </a:lnTo>
                  <a:lnTo>
                    <a:pt x="62" y="350"/>
                  </a:lnTo>
                  <a:lnTo>
                    <a:pt x="61" y="385"/>
                  </a:lnTo>
                  <a:lnTo>
                    <a:pt x="61" y="420"/>
                  </a:lnTo>
                  <a:lnTo>
                    <a:pt x="61" y="453"/>
                  </a:lnTo>
                  <a:lnTo>
                    <a:pt x="61" y="487"/>
                  </a:lnTo>
                  <a:lnTo>
                    <a:pt x="61" y="503"/>
                  </a:lnTo>
                  <a:lnTo>
                    <a:pt x="61" y="518"/>
                  </a:lnTo>
                  <a:lnTo>
                    <a:pt x="61" y="533"/>
                  </a:lnTo>
                  <a:lnTo>
                    <a:pt x="61" y="547"/>
                  </a:lnTo>
                  <a:lnTo>
                    <a:pt x="60" y="560"/>
                  </a:lnTo>
                  <a:lnTo>
                    <a:pt x="60" y="573"/>
                  </a:lnTo>
                  <a:lnTo>
                    <a:pt x="60" y="586"/>
                  </a:lnTo>
                  <a:lnTo>
                    <a:pt x="59" y="596"/>
                  </a:lnTo>
                  <a:lnTo>
                    <a:pt x="59" y="606"/>
                  </a:lnTo>
                  <a:lnTo>
                    <a:pt x="58" y="616"/>
                  </a:lnTo>
                  <a:lnTo>
                    <a:pt x="58" y="625"/>
                  </a:lnTo>
                  <a:lnTo>
                    <a:pt x="57" y="633"/>
                  </a:lnTo>
                  <a:lnTo>
                    <a:pt x="57" y="641"/>
                  </a:lnTo>
                  <a:lnTo>
                    <a:pt x="55" y="648"/>
                  </a:lnTo>
                  <a:lnTo>
                    <a:pt x="55" y="654"/>
                  </a:lnTo>
                  <a:lnTo>
                    <a:pt x="54" y="660"/>
                  </a:lnTo>
                  <a:lnTo>
                    <a:pt x="53" y="665"/>
                  </a:lnTo>
                  <a:lnTo>
                    <a:pt x="52" y="669"/>
                  </a:lnTo>
                  <a:lnTo>
                    <a:pt x="51" y="673"/>
                  </a:lnTo>
                  <a:lnTo>
                    <a:pt x="50" y="677"/>
                  </a:lnTo>
                  <a:lnTo>
                    <a:pt x="49" y="681"/>
                  </a:lnTo>
                  <a:lnTo>
                    <a:pt x="46" y="683"/>
                  </a:lnTo>
                  <a:lnTo>
                    <a:pt x="45" y="687"/>
                  </a:lnTo>
                  <a:lnTo>
                    <a:pt x="44" y="689"/>
                  </a:lnTo>
                  <a:lnTo>
                    <a:pt x="43" y="691"/>
                  </a:lnTo>
                  <a:lnTo>
                    <a:pt x="42" y="692"/>
                  </a:lnTo>
                  <a:lnTo>
                    <a:pt x="42" y="695"/>
                  </a:lnTo>
                  <a:lnTo>
                    <a:pt x="40" y="696"/>
                  </a:lnTo>
                  <a:lnTo>
                    <a:pt x="39" y="697"/>
                  </a:lnTo>
                  <a:lnTo>
                    <a:pt x="38" y="697"/>
                  </a:lnTo>
                  <a:lnTo>
                    <a:pt x="37" y="698"/>
                  </a:lnTo>
                  <a:lnTo>
                    <a:pt x="36" y="698"/>
                  </a:lnTo>
                  <a:lnTo>
                    <a:pt x="36" y="698"/>
                  </a:lnTo>
                  <a:lnTo>
                    <a:pt x="35" y="698"/>
                  </a:lnTo>
                  <a:lnTo>
                    <a:pt x="33" y="697"/>
                  </a:lnTo>
                  <a:lnTo>
                    <a:pt x="32" y="696"/>
                  </a:lnTo>
                  <a:lnTo>
                    <a:pt x="31" y="695"/>
                  </a:lnTo>
                  <a:lnTo>
                    <a:pt x="31" y="692"/>
                  </a:lnTo>
                  <a:lnTo>
                    <a:pt x="30" y="690"/>
                  </a:lnTo>
                  <a:lnTo>
                    <a:pt x="29" y="687"/>
                  </a:lnTo>
                  <a:lnTo>
                    <a:pt x="28" y="683"/>
                  </a:lnTo>
                  <a:lnTo>
                    <a:pt x="26" y="680"/>
                  </a:lnTo>
                  <a:lnTo>
                    <a:pt x="25" y="676"/>
                  </a:lnTo>
                  <a:lnTo>
                    <a:pt x="25" y="672"/>
                  </a:lnTo>
                  <a:lnTo>
                    <a:pt x="24" y="667"/>
                  </a:lnTo>
                  <a:lnTo>
                    <a:pt x="23" y="661"/>
                  </a:lnTo>
                  <a:lnTo>
                    <a:pt x="23" y="655"/>
                  </a:lnTo>
                  <a:lnTo>
                    <a:pt x="19" y="646"/>
                  </a:lnTo>
                  <a:lnTo>
                    <a:pt x="18" y="637"/>
                  </a:lnTo>
                  <a:lnTo>
                    <a:pt x="16" y="629"/>
                  </a:lnTo>
                  <a:lnTo>
                    <a:pt x="15" y="622"/>
                  </a:lnTo>
                  <a:lnTo>
                    <a:pt x="14" y="619"/>
                  </a:lnTo>
                  <a:lnTo>
                    <a:pt x="14" y="616"/>
                  </a:lnTo>
                  <a:lnTo>
                    <a:pt x="13" y="613"/>
                  </a:lnTo>
                  <a:lnTo>
                    <a:pt x="13" y="611"/>
                  </a:lnTo>
                  <a:lnTo>
                    <a:pt x="13" y="610"/>
                  </a:lnTo>
                  <a:lnTo>
                    <a:pt x="13" y="608"/>
                  </a:lnTo>
                  <a:lnTo>
                    <a:pt x="11" y="606"/>
                  </a:lnTo>
                  <a:lnTo>
                    <a:pt x="11" y="605"/>
                  </a:lnTo>
                  <a:lnTo>
                    <a:pt x="11" y="605"/>
                  </a:lnTo>
                  <a:lnTo>
                    <a:pt x="13" y="603"/>
                  </a:lnTo>
                  <a:lnTo>
                    <a:pt x="13" y="602"/>
                  </a:lnTo>
                  <a:lnTo>
                    <a:pt x="13" y="600"/>
                  </a:lnTo>
                  <a:lnTo>
                    <a:pt x="13" y="596"/>
                  </a:lnTo>
                  <a:lnTo>
                    <a:pt x="14" y="594"/>
                  </a:lnTo>
                  <a:lnTo>
                    <a:pt x="14" y="589"/>
                  </a:lnTo>
                  <a:lnTo>
                    <a:pt x="15" y="586"/>
                  </a:lnTo>
                  <a:lnTo>
                    <a:pt x="15" y="581"/>
                  </a:lnTo>
                  <a:lnTo>
                    <a:pt x="16" y="575"/>
                  </a:lnTo>
                  <a:lnTo>
                    <a:pt x="17" y="569"/>
                  </a:lnTo>
                  <a:lnTo>
                    <a:pt x="18" y="564"/>
                  </a:lnTo>
                  <a:lnTo>
                    <a:pt x="18" y="557"/>
                  </a:lnTo>
                  <a:lnTo>
                    <a:pt x="19" y="550"/>
                  </a:lnTo>
                  <a:lnTo>
                    <a:pt x="21" y="541"/>
                  </a:lnTo>
                  <a:lnTo>
                    <a:pt x="23" y="533"/>
                  </a:lnTo>
                  <a:lnTo>
                    <a:pt x="23" y="529"/>
                  </a:lnTo>
                  <a:lnTo>
                    <a:pt x="24" y="524"/>
                  </a:lnTo>
                  <a:lnTo>
                    <a:pt x="24" y="519"/>
                  </a:lnTo>
                  <a:lnTo>
                    <a:pt x="25" y="515"/>
                  </a:lnTo>
                  <a:lnTo>
                    <a:pt x="25" y="509"/>
                  </a:lnTo>
                  <a:lnTo>
                    <a:pt x="26" y="503"/>
                  </a:lnTo>
                  <a:lnTo>
                    <a:pt x="26" y="497"/>
                  </a:lnTo>
                  <a:lnTo>
                    <a:pt x="26" y="492"/>
                  </a:lnTo>
                  <a:lnTo>
                    <a:pt x="28" y="485"/>
                  </a:lnTo>
                  <a:lnTo>
                    <a:pt x="28" y="478"/>
                  </a:lnTo>
                  <a:lnTo>
                    <a:pt x="29" y="471"/>
                  </a:lnTo>
                  <a:lnTo>
                    <a:pt x="29" y="463"/>
                  </a:lnTo>
                  <a:lnTo>
                    <a:pt x="29" y="456"/>
                  </a:lnTo>
                  <a:lnTo>
                    <a:pt x="29" y="447"/>
                  </a:lnTo>
                  <a:lnTo>
                    <a:pt x="30" y="438"/>
                  </a:lnTo>
                  <a:lnTo>
                    <a:pt x="30" y="430"/>
                  </a:lnTo>
                  <a:lnTo>
                    <a:pt x="30" y="421"/>
                  </a:lnTo>
                  <a:lnTo>
                    <a:pt x="30" y="411"/>
                  </a:lnTo>
                  <a:lnTo>
                    <a:pt x="31" y="402"/>
                  </a:lnTo>
                  <a:lnTo>
                    <a:pt x="31" y="392"/>
                  </a:lnTo>
                  <a:lnTo>
                    <a:pt x="31" y="381"/>
                  </a:lnTo>
                  <a:lnTo>
                    <a:pt x="31" y="371"/>
                  </a:lnTo>
                  <a:lnTo>
                    <a:pt x="31" y="360"/>
                  </a:lnTo>
                  <a:lnTo>
                    <a:pt x="31" y="349"/>
                  </a:lnTo>
                  <a:lnTo>
                    <a:pt x="31" y="337"/>
                  </a:lnTo>
                  <a:lnTo>
                    <a:pt x="31" y="326"/>
                  </a:lnTo>
                  <a:lnTo>
                    <a:pt x="31" y="314"/>
                  </a:lnTo>
                  <a:lnTo>
                    <a:pt x="31" y="301"/>
                  </a:lnTo>
                  <a:lnTo>
                    <a:pt x="30" y="288"/>
                  </a:lnTo>
                  <a:lnTo>
                    <a:pt x="30" y="276"/>
                  </a:lnTo>
                  <a:lnTo>
                    <a:pt x="30" y="263"/>
                  </a:lnTo>
                  <a:lnTo>
                    <a:pt x="30" y="249"/>
                  </a:lnTo>
                  <a:lnTo>
                    <a:pt x="29" y="236"/>
                  </a:lnTo>
                  <a:lnTo>
                    <a:pt x="29" y="222"/>
                  </a:lnTo>
                  <a:lnTo>
                    <a:pt x="29" y="209"/>
                  </a:lnTo>
                  <a:lnTo>
                    <a:pt x="29" y="198"/>
                  </a:lnTo>
                  <a:lnTo>
                    <a:pt x="28" y="186"/>
                  </a:lnTo>
                  <a:lnTo>
                    <a:pt x="28" y="175"/>
                  </a:lnTo>
                  <a:lnTo>
                    <a:pt x="28" y="163"/>
                  </a:lnTo>
                  <a:lnTo>
                    <a:pt x="26" y="153"/>
                  </a:lnTo>
                  <a:lnTo>
                    <a:pt x="26" y="142"/>
                  </a:lnTo>
                  <a:lnTo>
                    <a:pt x="26" y="133"/>
                  </a:lnTo>
                  <a:lnTo>
                    <a:pt x="25" y="124"/>
                  </a:lnTo>
                  <a:lnTo>
                    <a:pt x="25" y="114"/>
                  </a:lnTo>
                  <a:lnTo>
                    <a:pt x="25" y="106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3" y="83"/>
                  </a:lnTo>
                  <a:lnTo>
                    <a:pt x="23" y="76"/>
                  </a:lnTo>
                  <a:lnTo>
                    <a:pt x="22" y="69"/>
                  </a:lnTo>
                  <a:lnTo>
                    <a:pt x="22" y="63"/>
                  </a:lnTo>
                  <a:lnTo>
                    <a:pt x="21" y="57"/>
                  </a:lnTo>
                  <a:lnTo>
                    <a:pt x="21" y="53"/>
                  </a:lnTo>
                  <a:lnTo>
                    <a:pt x="19" y="48"/>
                  </a:lnTo>
                  <a:lnTo>
                    <a:pt x="19" y="43"/>
                  </a:lnTo>
                  <a:lnTo>
                    <a:pt x="18" y="39"/>
                  </a:lnTo>
                  <a:lnTo>
                    <a:pt x="18" y="35"/>
                  </a:lnTo>
                  <a:lnTo>
                    <a:pt x="17" y="33"/>
                  </a:lnTo>
                  <a:lnTo>
                    <a:pt x="16" y="30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5"/>
                  </a:lnTo>
                  <a:lnTo>
                    <a:pt x="13" y="24"/>
                  </a:lnTo>
                  <a:lnTo>
                    <a:pt x="11" y="23"/>
                  </a:lnTo>
                  <a:lnTo>
                    <a:pt x="8" y="21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5" y="3"/>
                  </a:lnTo>
                  <a:lnTo>
                    <a:pt x="44" y="4"/>
                  </a:lnTo>
                  <a:lnTo>
                    <a:pt x="49" y="5"/>
                  </a:lnTo>
                  <a:lnTo>
                    <a:pt x="52" y="6"/>
                  </a:lnTo>
                  <a:lnTo>
                    <a:pt x="57" y="7"/>
                  </a:lnTo>
                  <a:lnTo>
                    <a:pt x="60" y="10"/>
                  </a:lnTo>
                  <a:lnTo>
                    <a:pt x="66" y="12"/>
                  </a:lnTo>
                  <a:lnTo>
                    <a:pt x="72" y="16"/>
                  </a:lnTo>
                  <a:lnTo>
                    <a:pt x="75" y="18"/>
                  </a:lnTo>
                  <a:lnTo>
                    <a:pt x="79" y="21"/>
                  </a:lnTo>
                  <a:lnTo>
                    <a:pt x="81" y="24"/>
                  </a:lnTo>
                  <a:lnTo>
                    <a:pt x="83" y="26"/>
                  </a:lnTo>
                  <a:lnTo>
                    <a:pt x="83" y="30"/>
                  </a:lnTo>
                  <a:lnTo>
                    <a:pt x="84" y="32"/>
                  </a:lnTo>
                  <a:lnTo>
                    <a:pt x="84" y="35"/>
                  </a:lnTo>
                  <a:lnTo>
                    <a:pt x="83" y="39"/>
                  </a:lnTo>
                  <a:lnTo>
                    <a:pt x="82" y="42"/>
                  </a:lnTo>
                  <a:lnTo>
                    <a:pt x="80" y="46"/>
                  </a:lnTo>
                  <a:lnTo>
                    <a:pt x="79" y="49"/>
                  </a:lnTo>
                  <a:lnTo>
                    <a:pt x="76" y="54"/>
                  </a:lnTo>
                  <a:lnTo>
                    <a:pt x="76" y="5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6"/>
            <p:cNvSpPr/>
            <p:nvPr/>
          </p:nvSpPr>
          <p:spPr bwMode="auto">
            <a:xfrm>
              <a:off x="2617812" y="4340843"/>
              <a:ext cx="159583" cy="46731"/>
            </a:xfrm>
            <a:custGeom>
              <a:avLst/>
              <a:gdLst>
                <a:gd name="T0" fmla="*/ 16 w 383"/>
                <a:gd name="T1" fmla="*/ 98 h 108"/>
                <a:gd name="T2" fmla="*/ 8 w 383"/>
                <a:gd name="T3" fmla="*/ 95 h 108"/>
                <a:gd name="T4" fmla="*/ 2 w 383"/>
                <a:gd name="T5" fmla="*/ 90 h 108"/>
                <a:gd name="T6" fmla="*/ 0 w 383"/>
                <a:gd name="T7" fmla="*/ 87 h 108"/>
                <a:gd name="T8" fmla="*/ 0 w 383"/>
                <a:gd name="T9" fmla="*/ 84 h 108"/>
                <a:gd name="T10" fmla="*/ 0 w 383"/>
                <a:gd name="T11" fmla="*/ 83 h 108"/>
                <a:gd name="T12" fmla="*/ 2 w 383"/>
                <a:gd name="T13" fmla="*/ 82 h 108"/>
                <a:gd name="T14" fmla="*/ 6 w 383"/>
                <a:gd name="T15" fmla="*/ 81 h 108"/>
                <a:gd name="T16" fmla="*/ 10 w 383"/>
                <a:gd name="T17" fmla="*/ 79 h 108"/>
                <a:gd name="T18" fmla="*/ 16 w 383"/>
                <a:gd name="T19" fmla="*/ 76 h 108"/>
                <a:gd name="T20" fmla="*/ 23 w 383"/>
                <a:gd name="T21" fmla="*/ 74 h 108"/>
                <a:gd name="T22" fmla="*/ 32 w 383"/>
                <a:gd name="T23" fmla="*/ 72 h 108"/>
                <a:gd name="T24" fmla="*/ 42 w 383"/>
                <a:gd name="T25" fmla="*/ 69 h 108"/>
                <a:gd name="T26" fmla="*/ 53 w 383"/>
                <a:gd name="T27" fmla="*/ 66 h 108"/>
                <a:gd name="T28" fmla="*/ 66 w 383"/>
                <a:gd name="T29" fmla="*/ 62 h 108"/>
                <a:gd name="T30" fmla="*/ 80 w 383"/>
                <a:gd name="T31" fmla="*/ 59 h 108"/>
                <a:gd name="T32" fmla="*/ 95 w 383"/>
                <a:gd name="T33" fmla="*/ 54 h 108"/>
                <a:gd name="T34" fmla="*/ 112 w 383"/>
                <a:gd name="T35" fmla="*/ 51 h 108"/>
                <a:gd name="T36" fmla="*/ 130 w 383"/>
                <a:gd name="T37" fmla="*/ 46 h 108"/>
                <a:gd name="T38" fmla="*/ 150 w 383"/>
                <a:gd name="T39" fmla="*/ 42 h 108"/>
                <a:gd name="T40" fmla="*/ 179 w 383"/>
                <a:gd name="T41" fmla="*/ 33 h 108"/>
                <a:gd name="T42" fmla="*/ 215 w 383"/>
                <a:gd name="T43" fmla="*/ 25 h 108"/>
                <a:gd name="T44" fmla="*/ 246 w 383"/>
                <a:gd name="T45" fmla="*/ 17 h 108"/>
                <a:gd name="T46" fmla="*/ 273 w 383"/>
                <a:gd name="T47" fmla="*/ 11 h 108"/>
                <a:gd name="T48" fmla="*/ 295 w 383"/>
                <a:gd name="T49" fmla="*/ 7 h 108"/>
                <a:gd name="T50" fmla="*/ 312 w 383"/>
                <a:gd name="T51" fmla="*/ 3 h 108"/>
                <a:gd name="T52" fmla="*/ 326 w 383"/>
                <a:gd name="T53" fmla="*/ 2 h 108"/>
                <a:gd name="T54" fmla="*/ 333 w 383"/>
                <a:gd name="T55" fmla="*/ 1 h 108"/>
                <a:gd name="T56" fmla="*/ 336 w 383"/>
                <a:gd name="T57" fmla="*/ 1 h 108"/>
                <a:gd name="T58" fmla="*/ 345 w 383"/>
                <a:gd name="T59" fmla="*/ 1 h 108"/>
                <a:gd name="T60" fmla="*/ 361 w 383"/>
                <a:gd name="T61" fmla="*/ 2 h 108"/>
                <a:gd name="T62" fmla="*/ 369 w 383"/>
                <a:gd name="T63" fmla="*/ 4 h 108"/>
                <a:gd name="T64" fmla="*/ 376 w 383"/>
                <a:gd name="T65" fmla="*/ 8 h 108"/>
                <a:gd name="T66" fmla="*/ 381 w 383"/>
                <a:gd name="T67" fmla="*/ 11 h 108"/>
                <a:gd name="T68" fmla="*/ 383 w 383"/>
                <a:gd name="T69" fmla="*/ 16 h 108"/>
                <a:gd name="T70" fmla="*/ 383 w 383"/>
                <a:gd name="T71" fmla="*/ 19 h 108"/>
                <a:gd name="T72" fmla="*/ 382 w 383"/>
                <a:gd name="T73" fmla="*/ 22 h 108"/>
                <a:gd name="T74" fmla="*/ 379 w 383"/>
                <a:gd name="T75" fmla="*/ 25 h 108"/>
                <a:gd name="T76" fmla="*/ 375 w 383"/>
                <a:gd name="T77" fmla="*/ 29 h 108"/>
                <a:gd name="T78" fmla="*/ 368 w 383"/>
                <a:gd name="T79" fmla="*/ 31 h 108"/>
                <a:gd name="T80" fmla="*/ 359 w 383"/>
                <a:gd name="T81" fmla="*/ 35 h 108"/>
                <a:gd name="T82" fmla="*/ 347 w 383"/>
                <a:gd name="T83" fmla="*/ 38 h 108"/>
                <a:gd name="T84" fmla="*/ 334 w 383"/>
                <a:gd name="T85" fmla="*/ 42 h 108"/>
                <a:gd name="T86" fmla="*/ 319 w 383"/>
                <a:gd name="T87" fmla="*/ 46 h 108"/>
                <a:gd name="T88" fmla="*/ 287 w 383"/>
                <a:gd name="T89" fmla="*/ 55 h 108"/>
                <a:gd name="T90" fmla="*/ 258 w 383"/>
                <a:gd name="T91" fmla="*/ 62 h 108"/>
                <a:gd name="T92" fmla="*/ 231 w 383"/>
                <a:gd name="T93" fmla="*/ 69 h 108"/>
                <a:gd name="T94" fmla="*/ 205 w 383"/>
                <a:gd name="T95" fmla="*/ 73 h 108"/>
                <a:gd name="T96" fmla="*/ 181 w 383"/>
                <a:gd name="T97" fmla="*/ 79 h 108"/>
                <a:gd name="T98" fmla="*/ 131 w 383"/>
                <a:gd name="T99" fmla="*/ 90 h 108"/>
                <a:gd name="T100" fmla="*/ 107 w 383"/>
                <a:gd name="T101" fmla="*/ 96 h 108"/>
                <a:gd name="T102" fmla="*/ 94 w 383"/>
                <a:gd name="T103" fmla="*/ 98 h 108"/>
                <a:gd name="T104" fmla="*/ 82 w 383"/>
                <a:gd name="T105" fmla="*/ 101 h 108"/>
                <a:gd name="T106" fmla="*/ 73 w 383"/>
                <a:gd name="T107" fmla="*/ 103 h 108"/>
                <a:gd name="T108" fmla="*/ 66 w 383"/>
                <a:gd name="T109" fmla="*/ 105 h 108"/>
                <a:gd name="T110" fmla="*/ 59 w 383"/>
                <a:gd name="T111" fmla="*/ 107 h 108"/>
                <a:gd name="T112" fmla="*/ 54 w 383"/>
                <a:gd name="T113" fmla="*/ 107 h 108"/>
                <a:gd name="T114" fmla="*/ 51 w 383"/>
                <a:gd name="T115" fmla="*/ 108 h 108"/>
                <a:gd name="T116" fmla="*/ 50 w 383"/>
                <a:gd name="T117" fmla="*/ 108 h 108"/>
                <a:gd name="T118" fmla="*/ 45 w 383"/>
                <a:gd name="T119" fmla="*/ 107 h 108"/>
                <a:gd name="T120" fmla="*/ 39 w 383"/>
                <a:gd name="T121" fmla="*/ 105 h 108"/>
                <a:gd name="T122" fmla="*/ 31 w 383"/>
                <a:gd name="T123" fmla="*/ 103 h 108"/>
                <a:gd name="T124" fmla="*/ 21 w 383"/>
                <a:gd name="T125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3" h="108">
                  <a:moveTo>
                    <a:pt x="21" y="100"/>
                  </a:moveTo>
                  <a:lnTo>
                    <a:pt x="16" y="98"/>
                  </a:lnTo>
                  <a:lnTo>
                    <a:pt x="11" y="96"/>
                  </a:lnTo>
                  <a:lnTo>
                    <a:pt x="8" y="95"/>
                  </a:lnTo>
                  <a:lnTo>
                    <a:pt x="4" y="93"/>
                  </a:lnTo>
                  <a:lnTo>
                    <a:pt x="2" y="90"/>
                  </a:lnTo>
                  <a:lnTo>
                    <a:pt x="1" y="88"/>
                  </a:lnTo>
                  <a:lnTo>
                    <a:pt x="0" y="8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" y="82"/>
                  </a:lnTo>
                  <a:lnTo>
                    <a:pt x="2" y="82"/>
                  </a:lnTo>
                  <a:lnTo>
                    <a:pt x="3" y="81"/>
                  </a:lnTo>
                  <a:lnTo>
                    <a:pt x="6" y="81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3" y="78"/>
                  </a:lnTo>
                  <a:lnTo>
                    <a:pt x="16" y="76"/>
                  </a:lnTo>
                  <a:lnTo>
                    <a:pt x="20" y="75"/>
                  </a:lnTo>
                  <a:lnTo>
                    <a:pt x="23" y="74"/>
                  </a:lnTo>
                  <a:lnTo>
                    <a:pt x="28" y="73"/>
                  </a:lnTo>
                  <a:lnTo>
                    <a:pt x="32" y="72"/>
                  </a:lnTo>
                  <a:lnTo>
                    <a:pt x="37" y="71"/>
                  </a:lnTo>
                  <a:lnTo>
                    <a:pt x="42" y="69"/>
                  </a:lnTo>
                  <a:lnTo>
                    <a:pt x="47" y="67"/>
                  </a:lnTo>
                  <a:lnTo>
                    <a:pt x="53" y="66"/>
                  </a:lnTo>
                  <a:lnTo>
                    <a:pt x="59" y="65"/>
                  </a:lnTo>
                  <a:lnTo>
                    <a:pt x="66" y="62"/>
                  </a:lnTo>
                  <a:lnTo>
                    <a:pt x="73" y="60"/>
                  </a:lnTo>
                  <a:lnTo>
                    <a:pt x="80" y="59"/>
                  </a:lnTo>
                  <a:lnTo>
                    <a:pt x="88" y="57"/>
                  </a:lnTo>
                  <a:lnTo>
                    <a:pt x="95" y="54"/>
                  </a:lnTo>
                  <a:lnTo>
                    <a:pt x="103" y="53"/>
                  </a:lnTo>
                  <a:lnTo>
                    <a:pt x="112" y="51"/>
                  </a:lnTo>
                  <a:lnTo>
                    <a:pt x="121" y="48"/>
                  </a:lnTo>
                  <a:lnTo>
                    <a:pt x="130" y="46"/>
                  </a:lnTo>
                  <a:lnTo>
                    <a:pt x="139" y="44"/>
                  </a:lnTo>
                  <a:lnTo>
                    <a:pt x="150" y="42"/>
                  </a:lnTo>
                  <a:lnTo>
                    <a:pt x="159" y="38"/>
                  </a:lnTo>
                  <a:lnTo>
                    <a:pt x="179" y="33"/>
                  </a:lnTo>
                  <a:lnTo>
                    <a:pt x="197" y="29"/>
                  </a:lnTo>
                  <a:lnTo>
                    <a:pt x="215" y="25"/>
                  </a:lnTo>
                  <a:lnTo>
                    <a:pt x="231" y="21"/>
                  </a:lnTo>
                  <a:lnTo>
                    <a:pt x="246" y="17"/>
                  </a:lnTo>
                  <a:lnTo>
                    <a:pt x="260" y="15"/>
                  </a:lnTo>
                  <a:lnTo>
                    <a:pt x="273" y="11"/>
                  </a:lnTo>
                  <a:lnTo>
                    <a:pt x="284" y="9"/>
                  </a:lnTo>
                  <a:lnTo>
                    <a:pt x="295" y="7"/>
                  </a:lnTo>
                  <a:lnTo>
                    <a:pt x="304" y="6"/>
                  </a:lnTo>
                  <a:lnTo>
                    <a:pt x="312" y="3"/>
                  </a:lnTo>
                  <a:lnTo>
                    <a:pt x="320" y="2"/>
                  </a:lnTo>
                  <a:lnTo>
                    <a:pt x="326" y="2"/>
                  </a:lnTo>
                  <a:lnTo>
                    <a:pt x="331" y="1"/>
                  </a:lnTo>
                  <a:lnTo>
                    <a:pt x="333" y="1"/>
                  </a:lnTo>
                  <a:lnTo>
                    <a:pt x="334" y="1"/>
                  </a:lnTo>
                  <a:lnTo>
                    <a:pt x="336" y="1"/>
                  </a:lnTo>
                  <a:lnTo>
                    <a:pt x="338" y="0"/>
                  </a:lnTo>
                  <a:lnTo>
                    <a:pt x="345" y="1"/>
                  </a:lnTo>
                  <a:lnTo>
                    <a:pt x="353" y="1"/>
                  </a:lnTo>
                  <a:lnTo>
                    <a:pt x="361" y="2"/>
                  </a:lnTo>
                  <a:lnTo>
                    <a:pt x="366" y="3"/>
                  </a:lnTo>
                  <a:lnTo>
                    <a:pt x="369" y="4"/>
                  </a:lnTo>
                  <a:lnTo>
                    <a:pt x="372" y="6"/>
                  </a:lnTo>
                  <a:lnTo>
                    <a:pt x="376" y="8"/>
                  </a:lnTo>
                  <a:lnTo>
                    <a:pt x="378" y="10"/>
                  </a:lnTo>
                  <a:lnTo>
                    <a:pt x="381" y="11"/>
                  </a:lnTo>
                  <a:lnTo>
                    <a:pt x="382" y="14"/>
                  </a:lnTo>
                  <a:lnTo>
                    <a:pt x="383" y="16"/>
                  </a:lnTo>
                  <a:lnTo>
                    <a:pt x="383" y="18"/>
                  </a:lnTo>
                  <a:lnTo>
                    <a:pt x="383" y="19"/>
                  </a:lnTo>
                  <a:lnTo>
                    <a:pt x="383" y="21"/>
                  </a:lnTo>
                  <a:lnTo>
                    <a:pt x="382" y="22"/>
                  </a:lnTo>
                  <a:lnTo>
                    <a:pt x="381" y="24"/>
                  </a:lnTo>
                  <a:lnTo>
                    <a:pt x="379" y="25"/>
                  </a:lnTo>
                  <a:lnTo>
                    <a:pt x="377" y="26"/>
                  </a:lnTo>
                  <a:lnTo>
                    <a:pt x="375" y="29"/>
                  </a:lnTo>
                  <a:lnTo>
                    <a:pt x="371" y="30"/>
                  </a:lnTo>
                  <a:lnTo>
                    <a:pt x="368" y="31"/>
                  </a:lnTo>
                  <a:lnTo>
                    <a:pt x="363" y="33"/>
                  </a:lnTo>
                  <a:lnTo>
                    <a:pt x="359" y="35"/>
                  </a:lnTo>
                  <a:lnTo>
                    <a:pt x="353" y="37"/>
                  </a:lnTo>
                  <a:lnTo>
                    <a:pt x="347" y="38"/>
                  </a:lnTo>
                  <a:lnTo>
                    <a:pt x="341" y="40"/>
                  </a:lnTo>
                  <a:lnTo>
                    <a:pt x="334" y="42"/>
                  </a:lnTo>
                  <a:lnTo>
                    <a:pt x="327" y="44"/>
                  </a:lnTo>
                  <a:lnTo>
                    <a:pt x="319" y="46"/>
                  </a:lnTo>
                  <a:lnTo>
                    <a:pt x="303" y="51"/>
                  </a:lnTo>
                  <a:lnTo>
                    <a:pt x="287" y="55"/>
                  </a:lnTo>
                  <a:lnTo>
                    <a:pt x="271" y="59"/>
                  </a:lnTo>
                  <a:lnTo>
                    <a:pt x="258" y="62"/>
                  </a:lnTo>
                  <a:lnTo>
                    <a:pt x="244" y="66"/>
                  </a:lnTo>
                  <a:lnTo>
                    <a:pt x="231" y="69"/>
                  </a:lnTo>
                  <a:lnTo>
                    <a:pt x="218" y="72"/>
                  </a:lnTo>
                  <a:lnTo>
                    <a:pt x="205" y="73"/>
                  </a:lnTo>
                  <a:lnTo>
                    <a:pt x="194" y="76"/>
                  </a:lnTo>
                  <a:lnTo>
                    <a:pt x="181" y="79"/>
                  </a:lnTo>
                  <a:lnTo>
                    <a:pt x="155" y="84"/>
                  </a:lnTo>
                  <a:lnTo>
                    <a:pt x="131" y="90"/>
                  </a:lnTo>
                  <a:lnTo>
                    <a:pt x="118" y="94"/>
                  </a:lnTo>
                  <a:lnTo>
                    <a:pt x="107" y="96"/>
                  </a:lnTo>
                  <a:lnTo>
                    <a:pt x="100" y="97"/>
                  </a:lnTo>
                  <a:lnTo>
                    <a:pt x="94" y="98"/>
                  </a:lnTo>
                  <a:lnTo>
                    <a:pt x="88" y="100"/>
                  </a:lnTo>
                  <a:lnTo>
                    <a:pt x="82" y="101"/>
                  </a:lnTo>
                  <a:lnTo>
                    <a:pt x="78" y="102"/>
                  </a:lnTo>
                  <a:lnTo>
                    <a:pt x="73" y="103"/>
                  </a:lnTo>
                  <a:lnTo>
                    <a:pt x="69" y="104"/>
                  </a:lnTo>
                  <a:lnTo>
                    <a:pt x="66" y="105"/>
                  </a:lnTo>
                  <a:lnTo>
                    <a:pt x="62" y="105"/>
                  </a:lnTo>
                  <a:lnTo>
                    <a:pt x="59" y="107"/>
                  </a:lnTo>
                  <a:lnTo>
                    <a:pt x="57" y="107"/>
                  </a:lnTo>
                  <a:lnTo>
                    <a:pt x="54" y="107"/>
                  </a:lnTo>
                  <a:lnTo>
                    <a:pt x="53" y="108"/>
                  </a:lnTo>
                  <a:lnTo>
                    <a:pt x="51" y="108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47" y="108"/>
                  </a:lnTo>
                  <a:lnTo>
                    <a:pt x="45" y="107"/>
                  </a:lnTo>
                  <a:lnTo>
                    <a:pt x="43" y="107"/>
                  </a:lnTo>
                  <a:lnTo>
                    <a:pt x="39" y="105"/>
                  </a:lnTo>
                  <a:lnTo>
                    <a:pt x="35" y="104"/>
                  </a:lnTo>
                  <a:lnTo>
                    <a:pt x="31" y="103"/>
                  </a:lnTo>
                  <a:lnTo>
                    <a:pt x="26" y="102"/>
                  </a:lnTo>
                  <a:lnTo>
                    <a:pt x="21" y="100"/>
                  </a:lnTo>
                  <a:lnTo>
                    <a:pt x="21" y="100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22"/>
            <p:cNvSpPr/>
            <p:nvPr/>
          </p:nvSpPr>
          <p:spPr bwMode="auto">
            <a:xfrm>
              <a:off x="3203015" y="4292815"/>
              <a:ext cx="37917" cy="46298"/>
            </a:xfrm>
            <a:custGeom>
              <a:avLst/>
              <a:gdLst>
                <a:gd name="T0" fmla="*/ 90 w 91"/>
                <a:gd name="T1" fmla="*/ 62 h 107"/>
                <a:gd name="T2" fmla="*/ 91 w 91"/>
                <a:gd name="T3" fmla="*/ 65 h 107"/>
                <a:gd name="T4" fmla="*/ 91 w 91"/>
                <a:gd name="T5" fmla="*/ 70 h 107"/>
                <a:gd name="T6" fmla="*/ 91 w 91"/>
                <a:gd name="T7" fmla="*/ 74 h 107"/>
                <a:gd name="T8" fmla="*/ 90 w 91"/>
                <a:gd name="T9" fmla="*/ 78 h 107"/>
                <a:gd name="T10" fmla="*/ 88 w 91"/>
                <a:gd name="T11" fmla="*/ 82 h 107"/>
                <a:gd name="T12" fmla="*/ 87 w 91"/>
                <a:gd name="T13" fmla="*/ 85 h 107"/>
                <a:gd name="T14" fmla="*/ 85 w 91"/>
                <a:gd name="T15" fmla="*/ 89 h 107"/>
                <a:gd name="T16" fmla="*/ 83 w 91"/>
                <a:gd name="T17" fmla="*/ 92 h 107"/>
                <a:gd name="T18" fmla="*/ 79 w 91"/>
                <a:gd name="T19" fmla="*/ 96 h 107"/>
                <a:gd name="T20" fmla="*/ 77 w 91"/>
                <a:gd name="T21" fmla="*/ 99 h 107"/>
                <a:gd name="T22" fmla="*/ 74 w 91"/>
                <a:gd name="T23" fmla="*/ 103 h 107"/>
                <a:gd name="T24" fmla="*/ 72 w 91"/>
                <a:gd name="T25" fmla="*/ 104 h 107"/>
                <a:gd name="T26" fmla="*/ 70 w 91"/>
                <a:gd name="T27" fmla="*/ 106 h 107"/>
                <a:gd name="T28" fmla="*/ 67 w 91"/>
                <a:gd name="T29" fmla="*/ 106 h 107"/>
                <a:gd name="T30" fmla="*/ 66 w 91"/>
                <a:gd name="T31" fmla="*/ 107 h 107"/>
                <a:gd name="T32" fmla="*/ 64 w 91"/>
                <a:gd name="T33" fmla="*/ 107 h 107"/>
                <a:gd name="T34" fmla="*/ 63 w 91"/>
                <a:gd name="T35" fmla="*/ 107 h 107"/>
                <a:gd name="T36" fmla="*/ 61 w 91"/>
                <a:gd name="T37" fmla="*/ 106 h 107"/>
                <a:gd name="T38" fmla="*/ 58 w 91"/>
                <a:gd name="T39" fmla="*/ 104 h 107"/>
                <a:gd name="T40" fmla="*/ 56 w 91"/>
                <a:gd name="T41" fmla="*/ 101 h 107"/>
                <a:gd name="T42" fmla="*/ 54 w 91"/>
                <a:gd name="T43" fmla="*/ 97 h 107"/>
                <a:gd name="T44" fmla="*/ 50 w 91"/>
                <a:gd name="T45" fmla="*/ 93 h 107"/>
                <a:gd name="T46" fmla="*/ 47 w 91"/>
                <a:gd name="T47" fmla="*/ 88 h 107"/>
                <a:gd name="T48" fmla="*/ 43 w 91"/>
                <a:gd name="T49" fmla="*/ 82 h 107"/>
                <a:gd name="T50" fmla="*/ 38 w 91"/>
                <a:gd name="T51" fmla="*/ 74 h 107"/>
                <a:gd name="T52" fmla="*/ 34 w 91"/>
                <a:gd name="T53" fmla="*/ 67 h 107"/>
                <a:gd name="T54" fmla="*/ 29 w 91"/>
                <a:gd name="T55" fmla="*/ 57 h 107"/>
                <a:gd name="T56" fmla="*/ 25 w 91"/>
                <a:gd name="T57" fmla="*/ 48 h 107"/>
                <a:gd name="T58" fmla="*/ 19 w 91"/>
                <a:gd name="T59" fmla="*/ 38 h 107"/>
                <a:gd name="T60" fmla="*/ 13 w 91"/>
                <a:gd name="T61" fmla="*/ 26 h 107"/>
                <a:gd name="T62" fmla="*/ 7 w 91"/>
                <a:gd name="T63" fmla="*/ 13 h 107"/>
                <a:gd name="T64" fmla="*/ 0 w 91"/>
                <a:gd name="T65" fmla="*/ 0 h 107"/>
                <a:gd name="T66" fmla="*/ 13 w 91"/>
                <a:gd name="T67" fmla="*/ 2 h 107"/>
                <a:gd name="T68" fmla="*/ 25 w 91"/>
                <a:gd name="T69" fmla="*/ 4 h 107"/>
                <a:gd name="T70" fmla="*/ 36 w 91"/>
                <a:gd name="T71" fmla="*/ 6 h 107"/>
                <a:gd name="T72" fmla="*/ 41 w 91"/>
                <a:gd name="T73" fmla="*/ 7 h 107"/>
                <a:gd name="T74" fmla="*/ 45 w 91"/>
                <a:gd name="T75" fmla="*/ 9 h 107"/>
                <a:gd name="T76" fmla="*/ 50 w 91"/>
                <a:gd name="T77" fmla="*/ 10 h 107"/>
                <a:gd name="T78" fmla="*/ 54 w 91"/>
                <a:gd name="T79" fmla="*/ 12 h 107"/>
                <a:gd name="T80" fmla="*/ 57 w 91"/>
                <a:gd name="T81" fmla="*/ 13 h 107"/>
                <a:gd name="T82" fmla="*/ 61 w 91"/>
                <a:gd name="T83" fmla="*/ 16 h 107"/>
                <a:gd name="T84" fmla="*/ 64 w 91"/>
                <a:gd name="T85" fmla="*/ 17 h 107"/>
                <a:gd name="T86" fmla="*/ 66 w 91"/>
                <a:gd name="T87" fmla="*/ 19 h 107"/>
                <a:gd name="T88" fmla="*/ 70 w 91"/>
                <a:gd name="T89" fmla="*/ 21 h 107"/>
                <a:gd name="T90" fmla="*/ 71 w 91"/>
                <a:gd name="T91" fmla="*/ 22 h 107"/>
                <a:gd name="T92" fmla="*/ 76 w 91"/>
                <a:gd name="T93" fmla="*/ 27 h 107"/>
                <a:gd name="T94" fmla="*/ 79 w 91"/>
                <a:gd name="T95" fmla="*/ 32 h 107"/>
                <a:gd name="T96" fmla="*/ 81 w 91"/>
                <a:gd name="T97" fmla="*/ 36 h 107"/>
                <a:gd name="T98" fmla="*/ 84 w 91"/>
                <a:gd name="T99" fmla="*/ 41 h 107"/>
                <a:gd name="T100" fmla="*/ 86 w 91"/>
                <a:gd name="T101" fmla="*/ 46 h 107"/>
                <a:gd name="T102" fmla="*/ 88 w 91"/>
                <a:gd name="T103" fmla="*/ 50 h 107"/>
                <a:gd name="T104" fmla="*/ 88 w 91"/>
                <a:gd name="T105" fmla="*/ 56 h 107"/>
                <a:gd name="T106" fmla="*/ 90 w 91"/>
                <a:gd name="T107" fmla="*/ 62 h 107"/>
                <a:gd name="T108" fmla="*/ 90 w 91"/>
                <a:gd name="T109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1" h="107">
                  <a:moveTo>
                    <a:pt x="90" y="62"/>
                  </a:moveTo>
                  <a:lnTo>
                    <a:pt x="91" y="65"/>
                  </a:lnTo>
                  <a:lnTo>
                    <a:pt x="91" y="70"/>
                  </a:lnTo>
                  <a:lnTo>
                    <a:pt x="91" y="74"/>
                  </a:lnTo>
                  <a:lnTo>
                    <a:pt x="90" y="78"/>
                  </a:lnTo>
                  <a:lnTo>
                    <a:pt x="88" y="82"/>
                  </a:lnTo>
                  <a:lnTo>
                    <a:pt x="87" y="85"/>
                  </a:lnTo>
                  <a:lnTo>
                    <a:pt x="85" y="89"/>
                  </a:lnTo>
                  <a:lnTo>
                    <a:pt x="83" y="92"/>
                  </a:lnTo>
                  <a:lnTo>
                    <a:pt x="79" y="96"/>
                  </a:lnTo>
                  <a:lnTo>
                    <a:pt x="77" y="99"/>
                  </a:lnTo>
                  <a:lnTo>
                    <a:pt x="74" y="103"/>
                  </a:lnTo>
                  <a:lnTo>
                    <a:pt x="72" y="104"/>
                  </a:lnTo>
                  <a:lnTo>
                    <a:pt x="70" y="106"/>
                  </a:lnTo>
                  <a:lnTo>
                    <a:pt x="67" y="106"/>
                  </a:lnTo>
                  <a:lnTo>
                    <a:pt x="66" y="107"/>
                  </a:lnTo>
                  <a:lnTo>
                    <a:pt x="64" y="107"/>
                  </a:lnTo>
                  <a:lnTo>
                    <a:pt x="63" y="107"/>
                  </a:lnTo>
                  <a:lnTo>
                    <a:pt x="61" y="106"/>
                  </a:lnTo>
                  <a:lnTo>
                    <a:pt x="58" y="104"/>
                  </a:lnTo>
                  <a:lnTo>
                    <a:pt x="56" y="101"/>
                  </a:lnTo>
                  <a:lnTo>
                    <a:pt x="54" y="97"/>
                  </a:lnTo>
                  <a:lnTo>
                    <a:pt x="50" y="93"/>
                  </a:lnTo>
                  <a:lnTo>
                    <a:pt x="47" y="88"/>
                  </a:lnTo>
                  <a:lnTo>
                    <a:pt x="43" y="82"/>
                  </a:lnTo>
                  <a:lnTo>
                    <a:pt x="38" y="74"/>
                  </a:lnTo>
                  <a:lnTo>
                    <a:pt x="34" y="67"/>
                  </a:lnTo>
                  <a:lnTo>
                    <a:pt x="29" y="57"/>
                  </a:lnTo>
                  <a:lnTo>
                    <a:pt x="25" y="48"/>
                  </a:lnTo>
                  <a:lnTo>
                    <a:pt x="19" y="38"/>
                  </a:lnTo>
                  <a:lnTo>
                    <a:pt x="13" y="26"/>
                  </a:lnTo>
                  <a:lnTo>
                    <a:pt x="7" y="13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5" y="4"/>
                  </a:lnTo>
                  <a:lnTo>
                    <a:pt x="36" y="6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57" y="13"/>
                  </a:lnTo>
                  <a:lnTo>
                    <a:pt x="61" y="16"/>
                  </a:lnTo>
                  <a:lnTo>
                    <a:pt x="64" y="17"/>
                  </a:lnTo>
                  <a:lnTo>
                    <a:pt x="66" y="19"/>
                  </a:lnTo>
                  <a:lnTo>
                    <a:pt x="70" y="21"/>
                  </a:lnTo>
                  <a:lnTo>
                    <a:pt x="71" y="22"/>
                  </a:lnTo>
                  <a:lnTo>
                    <a:pt x="76" y="27"/>
                  </a:lnTo>
                  <a:lnTo>
                    <a:pt x="79" y="32"/>
                  </a:lnTo>
                  <a:lnTo>
                    <a:pt x="81" y="36"/>
                  </a:lnTo>
                  <a:lnTo>
                    <a:pt x="84" y="41"/>
                  </a:lnTo>
                  <a:lnTo>
                    <a:pt x="86" y="46"/>
                  </a:lnTo>
                  <a:lnTo>
                    <a:pt x="88" y="50"/>
                  </a:lnTo>
                  <a:lnTo>
                    <a:pt x="88" y="56"/>
                  </a:lnTo>
                  <a:lnTo>
                    <a:pt x="90" y="62"/>
                  </a:lnTo>
                  <a:lnTo>
                    <a:pt x="90" y="62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3"/>
            <p:cNvSpPr/>
            <p:nvPr/>
          </p:nvSpPr>
          <p:spPr bwMode="auto">
            <a:xfrm>
              <a:off x="3299266" y="4253872"/>
              <a:ext cx="56250" cy="65769"/>
            </a:xfrm>
            <a:custGeom>
              <a:avLst/>
              <a:gdLst>
                <a:gd name="T0" fmla="*/ 113 w 135"/>
                <a:gd name="T1" fmla="*/ 16 h 152"/>
                <a:gd name="T2" fmla="*/ 123 w 135"/>
                <a:gd name="T3" fmla="*/ 22 h 152"/>
                <a:gd name="T4" fmla="*/ 131 w 135"/>
                <a:gd name="T5" fmla="*/ 29 h 152"/>
                <a:gd name="T6" fmla="*/ 135 w 135"/>
                <a:gd name="T7" fmla="*/ 36 h 152"/>
                <a:gd name="T8" fmla="*/ 135 w 135"/>
                <a:gd name="T9" fmla="*/ 43 h 152"/>
                <a:gd name="T10" fmla="*/ 134 w 135"/>
                <a:gd name="T11" fmla="*/ 47 h 152"/>
                <a:gd name="T12" fmla="*/ 129 w 135"/>
                <a:gd name="T13" fmla="*/ 53 h 152"/>
                <a:gd name="T14" fmla="*/ 123 w 135"/>
                <a:gd name="T15" fmla="*/ 60 h 152"/>
                <a:gd name="T16" fmla="*/ 115 w 135"/>
                <a:gd name="T17" fmla="*/ 68 h 152"/>
                <a:gd name="T18" fmla="*/ 105 w 135"/>
                <a:gd name="T19" fmla="*/ 76 h 152"/>
                <a:gd name="T20" fmla="*/ 93 w 135"/>
                <a:gd name="T21" fmla="*/ 87 h 152"/>
                <a:gd name="T22" fmla="*/ 79 w 135"/>
                <a:gd name="T23" fmla="*/ 99 h 152"/>
                <a:gd name="T24" fmla="*/ 63 w 135"/>
                <a:gd name="T25" fmla="*/ 111 h 152"/>
                <a:gd name="T26" fmla="*/ 48 w 135"/>
                <a:gd name="T27" fmla="*/ 123 h 152"/>
                <a:gd name="T28" fmla="*/ 35 w 135"/>
                <a:gd name="T29" fmla="*/ 132 h 152"/>
                <a:gd name="T30" fmla="*/ 25 w 135"/>
                <a:gd name="T31" fmla="*/ 140 h 152"/>
                <a:gd name="T32" fmla="*/ 16 w 135"/>
                <a:gd name="T33" fmla="*/ 145 h 152"/>
                <a:gd name="T34" fmla="*/ 9 w 135"/>
                <a:gd name="T35" fmla="*/ 150 h 152"/>
                <a:gd name="T36" fmla="*/ 5 w 135"/>
                <a:gd name="T37" fmla="*/ 152 h 152"/>
                <a:gd name="T38" fmla="*/ 1 w 135"/>
                <a:gd name="T39" fmla="*/ 152 h 152"/>
                <a:gd name="T40" fmla="*/ 0 w 135"/>
                <a:gd name="T41" fmla="*/ 151 h 152"/>
                <a:gd name="T42" fmla="*/ 0 w 135"/>
                <a:gd name="T43" fmla="*/ 147 h 152"/>
                <a:gd name="T44" fmla="*/ 1 w 135"/>
                <a:gd name="T45" fmla="*/ 143 h 152"/>
                <a:gd name="T46" fmla="*/ 5 w 135"/>
                <a:gd name="T47" fmla="*/ 136 h 152"/>
                <a:gd name="T48" fmla="*/ 8 w 135"/>
                <a:gd name="T49" fmla="*/ 129 h 152"/>
                <a:gd name="T50" fmla="*/ 14 w 135"/>
                <a:gd name="T51" fmla="*/ 119 h 152"/>
                <a:gd name="T52" fmla="*/ 22 w 135"/>
                <a:gd name="T53" fmla="*/ 108 h 152"/>
                <a:gd name="T54" fmla="*/ 30 w 135"/>
                <a:gd name="T55" fmla="*/ 96 h 152"/>
                <a:gd name="T56" fmla="*/ 41 w 135"/>
                <a:gd name="T57" fmla="*/ 83 h 152"/>
                <a:gd name="T58" fmla="*/ 48 w 135"/>
                <a:gd name="T59" fmla="*/ 72 h 152"/>
                <a:gd name="T60" fmla="*/ 55 w 135"/>
                <a:gd name="T61" fmla="*/ 61 h 152"/>
                <a:gd name="T62" fmla="*/ 59 w 135"/>
                <a:gd name="T63" fmla="*/ 51 h 152"/>
                <a:gd name="T64" fmla="*/ 64 w 135"/>
                <a:gd name="T65" fmla="*/ 43 h 152"/>
                <a:gd name="T66" fmla="*/ 66 w 135"/>
                <a:gd name="T67" fmla="*/ 35 h 152"/>
                <a:gd name="T68" fmla="*/ 66 w 135"/>
                <a:gd name="T69" fmla="*/ 29 h 152"/>
                <a:gd name="T70" fmla="*/ 65 w 135"/>
                <a:gd name="T71" fmla="*/ 23 h 152"/>
                <a:gd name="T72" fmla="*/ 62 w 135"/>
                <a:gd name="T73" fmla="*/ 17 h 152"/>
                <a:gd name="T74" fmla="*/ 59 w 135"/>
                <a:gd name="T75" fmla="*/ 10 h 152"/>
                <a:gd name="T76" fmla="*/ 61 w 135"/>
                <a:gd name="T77" fmla="*/ 7 h 152"/>
                <a:gd name="T78" fmla="*/ 64 w 135"/>
                <a:gd name="T79" fmla="*/ 3 h 152"/>
                <a:gd name="T80" fmla="*/ 71 w 135"/>
                <a:gd name="T81" fmla="*/ 1 h 152"/>
                <a:gd name="T82" fmla="*/ 79 w 135"/>
                <a:gd name="T83" fmla="*/ 1 h 152"/>
                <a:gd name="T84" fmla="*/ 88 w 135"/>
                <a:gd name="T85" fmla="*/ 3 h 152"/>
                <a:gd name="T86" fmla="*/ 100 w 135"/>
                <a:gd name="T87" fmla="*/ 9 h 152"/>
                <a:gd name="T88" fmla="*/ 107 w 135"/>
                <a:gd name="T89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5" h="152">
                  <a:moveTo>
                    <a:pt x="107" y="14"/>
                  </a:moveTo>
                  <a:lnTo>
                    <a:pt x="113" y="16"/>
                  </a:lnTo>
                  <a:lnTo>
                    <a:pt x="119" y="20"/>
                  </a:lnTo>
                  <a:lnTo>
                    <a:pt x="123" y="22"/>
                  </a:lnTo>
                  <a:lnTo>
                    <a:pt x="128" y="25"/>
                  </a:lnTo>
                  <a:lnTo>
                    <a:pt x="131" y="29"/>
                  </a:lnTo>
                  <a:lnTo>
                    <a:pt x="134" y="32"/>
                  </a:lnTo>
                  <a:lnTo>
                    <a:pt x="135" y="36"/>
                  </a:lnTo>
                  <a:lnTo>
                    <a:pt x="135" y="41"/>
                  </a:lnTo>
                  <a:lnTo>
                    <a:pt x="135" y="43"/>
                  </a:lnTo>
                  <a:lnTo>
                    <a:pt x="135" y="45"/>
                  </a:lnTo>
                  <a:lnTo>
                    <a:pt x="134" y="47"/>
                  </a:lnTo>
                  <a:lnTo>
                    <a:pt x="131" y="50"/>
                  </a:lnTo>
                  <a:lnTo>
                    <a:pt x="129" y="53"/>
                  </a:lnTo>
                  <a:lnTo>
                    <a:pt x="127" y="57"/>
                  </a:lnTo>
                  <a:lnTo>
                    <a:pt x="123" y="60"/>
                  </a:lnTo>
                  <a:lnTo>
                    <a:pt x="120" y="64"/>
                  </a:lnTo>
                  <a:lnTo>
                    <a:pt x="115" y="68"/>
                  </a:lnTo>
                  <a:lnTo>
                    <a:pt x="111" y="72"/>
                  </a:lnTo>
                  <a:lnTo>
                    <a:pt x="105" y="76"/>
                  </a:lnTo>
                  <a:lnTo>
                    <a:pt x="99" y="82"/>
                  </a:lnTo>
                  <a:lnTo>
                    <a:pt x="93" y="87"/>
                  </a:lnTo>
                  <a:lnTo>
                    <a:pt x="86" y="93"/>
                  </a:lnTo>
                  <a:lnTo>
                    <a:pt x="79" y="99"/>
                  </a:lnTo>
                  <a:lnTo>
                    <a:pt x="71" y="106"/>
                  </a:lnTo>
                  <a:lnTo>
                    <a:pt x="63" y="111"/>
                  </a:lnTo>
                  <a:lnTo>
                    <a:pt x="56" y="117"/>
                  </a:lnTo>
                  <a:lnTo>
                    <a:pt x="48" y="123"/>
                  </a:lnTo>
                  <a:lnTo>
                    <a:pt x="42" y="128"/>
                  </a:lnTo>
                  <a:lnTo>
                    <a:pt x="35" y="132"/>
                  </a:lnTo>
                  <a:lnTo>
                    <a:pt x="29" y="137"/>
                  </a:lnTo>
                  <a:lnTo>
                    <a:pt x="25" y="140"/>
                  </a:lnTo>
                  <a:lnTo>
                    <a:pt x="20" y="143"/>
                  </a:lnTo>
                  <a:lnTo>
                    <a:pt x="16" y="145"/>
                  </a:lnTo>
                  <a:lnTo>
                    <a:pt x="12" y="147"/>
                  </a:lnTo>
                  <a:lnTo>
                    <a:pt x="9" y="150"/>
                  </a:lnTo>
                  <a:lnTo>
                    <a:pt x="6" y="151"/>
                  </a:lnTo>
                  <a:lnTo>
                    <a:pt x="5" y="152"/>
                  </a:lnTo>
                  <a:lnTo>
                    <a:pt x="3" y="152"/>
                  </a:lnTo>
                  <a:lnTo>
                    <a:pt x="1" y="152"/>
                  </a:lnTo>
                  <a:lnTo>
                    <a:pt x="0" y="152"/>
                  </a:lnTo>
                  <a:lnTo>
                    <a:pt x="0" y="151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3"/>
                  </a:lnTo>
                  <a:lnTo>
                    <a:pt x="3" y="139"/>
                  </a:lnTo>
                  <a:lnTo>
                    <a:pt x="5" y="136"/>
                  </a:lnTo>
                  <a:lnTo>
                    <a:pt x="6" y="132"/>
                  </a:lnTo>
                  <a:lnTo>
                    <a:pt x="8" y="129"/>
                  </a:lnTo>
                  <a:lnTo>
                    <a:pt x="12" y="124"/>
                  </a:lnTo>
                  <a:lnTo>
                    <a:pt x="14" y="119"/>
                  </a:lnTo>
                  <a:lnTo>
                    <a:pt x="18" y="114"/>
                  </a:lnTo>
                  <a:lnTo>
                    <a:pt x="22" y="108"/>
                  </a:lnTo>
                  <a:lnTo>
                    <a:pt x="26" y="102"/>
                  </a:lnTo>
                  <a:lnTo>
                    <a:pt x="30" y="96"/>
                  </a:lnTo>
                  <a:lnTo>
                    <a:pt x="36" y="90"/>
                  </a:lnTo>
                  <a:lnTo>
                    <a:pt x="41" y="83"/>
                  </a:lnTo>
                  <a:lnTo>
                    <a:pt x="44" y="78"/>
                  </a:lnTo>
                  <a:lnTo>
                    <a:pt x="48" y="72"/>
                  </a:lnTo>
                  <a:lnTo>
                    <a:pt x="51" y="66"/>
                  </a:lnTo>
                  <a:lnTo>
                    <a:pt x="55" y="61"/>
                  </a:lnTo>
                  <a:lnTo>
                    <a:pt x="57" y="56"/>
                  </a:lnTo>
                  <a:lnTo>
                    <a:pt x="59" y="51"/>
                  </a:lnTo>
                  <a:lnTo>
                    <a:pt x="62" y="46"/>
                  </a:lnTo>
                  <a:lnTo>
                    <a:pt x="64" y="43"/>
                  </a:lnTo>
                  <a:lnTo>
                    <a:pt x="65" y="38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66" y="29"/>
                  </a:lnTo>
                  <a:lnTo>
                    <a:pt x="66" y="25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2" y="17"/>
                  </a:lnTo>
                  <a:lnTo>
                    <a:pt x="61" y="14"/>
                  </a:lnTo>
                  <a:lnTo>
                    <a:pt x="59" y="10"/>
                  </a:lnTo>
                  <a:lnTo>
                    <a:pt x="59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4" y="3"/>
                  </a:lnTo>
                  <a:lnTo>
                    <a:pt x="68" y="2"/>
                  </a:lnTo>
                  <a:lnTo>
                    <a:pt x="71" y="1"/>
                  </a:lnTo>
                  <a:lnTo>
                    <a:pt x="75" y="0"/>
                  </a:lnTo>
                  <a:lnTo>
                    <a:pt x="79" y="1"/>
                  </a:lnTo>
                  <a:lnTo>
                    <a:pt x="84" y="2"/>
                  </a:lnTo>
                  <a:lnTo>
                    <a:pt x="88" y="3"/>
                  </a:lnTo>
                  <a:lnTo>
                    <a:pt x="94" y="6"/>
                  </a:lnTo>
                  <a:lnTo>
                    <a:pt x="100" y="9"/>
                  </a:lnTo>
                  <a:lnTo>
                    <a:pt x="107" y="14"/>
                  </a:lnTo>
                  <a:lnTo>
                    <a:pt x="107" y="1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25"/>
            <p:cNvSpPr/>
            <p:nvPr/>
          </p:nvSpPr>
          <p:spPr bwMode="auto">
            <a:xfrm>
              <a:off x="3253015" y="4214930"/>
              <a:ext cx="35000" cy="302019"/>
            </a:xfrm>
            <a:custGeom>
              <a:avLst/>
              <a:gdLst>
                <a:gd name="T0" fmla="*/ 74 w 84"/>
                <a:gd name="T1" fmla="*/ 62 h 698"/>
                <a:gd name="T2" fmla="*/ 71 w 84"/>
                <a:gd name="T3" fmla="*/ 88 h 698"/>
                <a:gd name="T4" fmla="*/ 68 w 84"/>
                <a:gd name="T5" fmla="*/ 131 h 698"/>
                <a:gd name="T6" fmla="*/ 66 w 84"/>
                <a:gd name="T7" fmla="*/ 190 h 698"/>
                <a:gd name="T8" fmla="*/ 62 w 84"/>
                <a:gd name="T9" fmla="*/ 314 h 698"/>
                <a:gd name="T10" fmla="*/ 61 w 84"/>
                <a:gd name="T11" fmla="*/ 453 h 698"/>
                <a:gd name="T12" fmla="*/ 61 w 84"/>
                <a:gd name="T13" fmla="*/ 533 h 698"/>
                <a:gd name="T14" fmla="*/ 60 w 84"/>
                <a:gd name="T15" fmla="*/ 586 h 698"/>
                <a:gd name="T16" fmla="*/ 58 w 84"/>
                <a:gd name="T17" fmla="*/ 625 h 698"/>
                <a:gd name="T18" fmla="*/ 55 w 84"/>
                <a:gd name="T19" fmla="*/ 654 h 698"/>
                <a:gd name="T20" fmla="*/ 51 w 84"/>
                <a:gd name="T21" fmla="*/ 673 h 698"/>
                <a:gd name="T22" fmla="*/ 45 w 84"/>
                <a:gd name="T23" fmla="*/ 687 h 698"/>
                <a:gd name="T24" fmla="*/ 42 w 84"/>
                <a:gd name="T25" fmla="*/ 695 h 698"/>
                <a:gd name="T26" fmla="*/ 37 w 84"/>
                <a:gd name="T27" fmla="*/ 698 h 698"/>
                <a:gd name="T28" fmla="*/ 33 w 84"/>
                <a:gd name="T29" fmla="*/ 697 h 698"/>
                <a:gd name="T30" fmla="*/ 30 w 84"/>
                <a:gd name="T31" fmla="*/ 690 h 698"/>
                <a:gd name="T32" fmla="*/ 25 w 84"/>
                <a:gd name="T33" fmla="*/ 676 h 698"/>
                <a:gd name="T34" fmla="*/ 23 w 84"/>
                <a:gd name="T35" fmla="*/ 655 h 698"/>
                <a:gd name="T36" fmla="*/ 15 w 84"/>
                <a:gd name="T37" fmla="*/ 622 h 698"/>
                <a:gd name="T38" fmla="*/ 13 w 84"/>
                <a:gd name="T39" fmla="*/ 611 h 698"/>
                <a:gd name="T40" fmla="*/ 11 w 84"/>
                <a:gd name="T41" fmla="*/ 605 h 698"/>
                <a:gd name="T42" fmla="*/ 13 w 84"/>
                <a:gd name="T43" fmla="*/ 600 h 698"/>
                <a:gd name="T44" fmla="*/ 15 w 84"/>
                <a:gd name="T45" fmla="*/ 586 h 698"/>
                <a:gd name="T46" fmla="*/ 18 w 84"/>
                <a:gd name="T47" fmla="*/ 564 h 698"/>
                <a:gd name="T48" fmla="*/ 23 w 84"/>
                <a:gd name="T49" fmla="*/ 533 h 698"/>
                <a:gd name="T50" fmla="*/ 25 w 84"/>
                <a:gd name="T51" fmla="*/ 515 h 698"/>
                <a:gd name="T52" fmla="*/ 26 w 84"/>
                <a:gd name="T53" fmla="*/ 492 h 698"/>
                <a:gd name="T54" fmla="*/ 29 w 84"/>
                <a:gd name="T55" fmla="*/ 463 h 698"/>
                <a:gd name="T56" fmla="*/ 30 w 84"/>
                <a:gd name="T57" fmla="*/ 430 h 698"/>
                <a:gd name="T58" fmla="*/ 31 w 84"/>
                <a:gd name="T59" fmla="*/ 392 h 698"/>
                <a:gd name="T60" fmla="*/ 31 w 84"/>
                <a:gd name="T61" fmla="*/ 349 h 698"/>
                <a:gd name="T62" fmla="*/ 31 w 84"/>
                <a:gd name="T63" fmla="*/ 301 h 698"/>
                <a:gd name="T64" fmla="*/ 30 w 84"/>
                <a:gd name="T65" fmla="*/ 249 h 698"/>
                <a:gd name="T66" fmla="*/ 29 w 84"/>
                <a:gd name="T67" fmla="*/ 198 h 698"/>
                <a:gd name="T68" fmla="*/ 26 w 84"/>
                <a:gd name="T69" fmla="*/ 153 h 698"/>
                <a:gd name="T70" fmla="*/ 25 w 84"/>
                <a:gd name="T71" fmla="*/ 114 h 698"/>
                <a:gd name="T72" fmla="*/ 23 w 84"/>
                <a:gd name="T73" fmla="*/ 83 h 698"/>
                <a:gd name="T74" fmla="*/ 21 w 84"/>
                <a:gd name="T75" fmla="*/ 57 h 698"/>
                <a:gd name="T76" fmla="*/ 18 w 84"/>
                <a:gd name="T77" fmla="*/ 39 h 698"/>
                <a:gd name="T78" fmla="*/ 16 w 84"/>
                <a:gd name="T79" fmla="*/ 27 h 698"/>
                <a:gd name="T80" fmla="*/ 11 w 84"/>
                <a:gd name="T81" fmla="*/ 23 h 698"/>
                <a:gd name="T82" fmla="*/ 1 w 84"/>
                <a:gd name="T83" fmla="*/ 14 h 698"/>
                <a:gd name="T84" fmla="*/ 1 w 84"/>
                <a:gd name="T85" fmla="*/ 4 h 698"/>
                <a:gd name="T86" fmla="*/ 15 w 84"/>
                <a:gd name="T87" fmla="*/ 0 h 698"/>
                <a:gd name="T88" fmla="*/ 44 w 84"/>
                <a:gd name="T89" fmla="*/ 4 h 698"/>
                <a:gd name="T90" fmla="*/ 60 w 84"/>
                <a:gd name="T91" fmla="*/ 10 h 698"/>
                <a:gd name="T92" fmla="*/ 79 w 84"/>
                <a:gd name="T93" fmla="*/ 21 h 698"/>
                <a:gd name="T94" fmla="*/ 84 w 84"/>
                <a:gd name="T95" fmla="*/ 32 h 698"/>
                <a:gd name="T96" fmla="*/ 80 w 84"/>
                <a:gd name="T97" fmla="*/ 4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698">
                  <a:moveTo>
                    <a:pt x="76" y="54"/>
                  </a:moveTo>
                  <a:lnTo>
                    <a:pt x="75" y="55"/>
                  </a:lnTo>
                  <a:lnTo>
                    <a:pt x="74" y="59"/>
                  </a:lnTo>
                  <a:lnTo>
                    <a:pt x="74" y="62"/>
                  </a:lnTo>
                  <a:lnTo>
                    <a:pt x="73" y="67"/>
                  </a:lnTo>
                  <a:lnTo>
                    <a:pt x="73" y="74"/>
                  </a:lnTo>
                  <a:lnTo>
                    <a:pt x="72" y="81"/>
                  </a:lnTo>
                  <a:lnTo>
                    <a:pt x="71" y="88"/>
                  </a:lnTo>
                  <a:lnTo>
                    <a:pt x="71" y="97"/>
                  </a:lnTo>
                  <a:lnTo>
                    <a:pt x="69" y="107"/>
                  </a:lnTo>
                  <a:lnTo>
                    <a:pt x="69" y="118"/>
                  </a:lnTo>
                  <a:lnTo>
                    <a:pt x="68" y="131"/>
                  </a:lnTo>
                  <a:lnTo>
                    <a:pt x="68" y="143"/>
                  </a:lnTo>
                  <a:lnTo>
                    <a:pt x="67" y="157"/>
                  </a:lnTo>
                  <a:lnTo>
                    <a:pt x="66" y="173"/>
                  </a:lnTo>
                  <a:lnTo>
                    <a:pt x="66" y="190"/>
                  </a:lnTo>
                  <a:lnTo>
                    <a:pt x="65" y="207"/>
                  </a:lnTo>
                  <a:lnTo>
                    <a:pt x="64" y="243"/>
                  </a:lnTo>
                  <a:lnTo>
                    <a:pt x="64" y="279"/>
                  </a:lnTo>
                  <a:lnTo>
                    <a:pt x="62" y="314"/>
                  </a:lnTo>
                  <a:lnTo>
                    <a:pt x="62" y="350"/>
                  </a:lnTo>
                  <a:lnTo>
                    <a:pt x="61" y="385"/>
                  </a:lnTo>
                  <a:lnTo>
                    <a:pt x="61" y="420"/>
                  </a:lnTo>
                  <a:lnTo>
                    <a:pt x="61" y="453"/>
                  </a:lnTo>
                  <a:lnTo>
                    <a:pt x="61" y="487"/>
                  </a:lnTo>
                  <a:lnTo>
                    <a:pt x="61" y="503"/>
                  </a:lnTo>
                  <a:lnTo>
                    <a:pt x="61" y="518"/>
                  </a:lnTo>
                  <a:lnTo>
                    <a:pt x="61" y="533"/>
                  </a:lnTo>
                  <a:lnTo>
                    <a:pt x="61" y="547"/>
                  </a:lnTo>
                  <a:lnTo>
                    <a:pt x="60" y="560"/>
                  </a:lnTo>
                  <a:lnTo>
                    <a:pt x="60" y="573"/>
                  </a:lnTo>
                  <a:lnTo>
                    <a:pt x="60" y="586"/>
                  </a:lnTo>
                  <a:lnTo>
                    <a:pt x="59" y="596"/>
                  </a:lnTo>
                  <a:lnTo>
                    <a:pt x="59" y="606"/>
                  </a:lnTo>
                  <a:lnTo>
                    <a:pt x="58" y="616"/>
                  </a:lnTo>
                  <a:lnTo>
                    <a:pt x="58" y="625"/>
                  </a:lnTo>
                  <a:lnTo>
                    <a:pt x="57" y="633"/>
                  </a:lnTo>
                  <a:lnTo>
                    <a:pt x="57" y="641"/>
                  </a:lnTo>
                  <a:lnTo>
                    <a:pt x="55" y="648"/>
                  </a:lnTo>
                  <a:lnTo>
                    <a:pt x="55" y="654"/>
                  </a:lnTo>
                  <a:lnTo>
                    <a:pt x="54" y="660"/>
                  </a:lnTo>
                  <a:lnTo>
                    <a:pt x="53" y="665"/>
                  </a:lnTo>
                  <a:lnTo>
                    <a:pt x="52" y="669"/>
                  </a:lnTo>
                  <a:lnTo>
                    <a:pt x="51" y="673"/>
                  </a:lnTo>
                  <a:lnTo>
                    <a:pt x="50" y="677"/>
                  </a:lnTo>
                  <a:lnTo>
                    <a:pt x="49" y="681"/>
                  </a:lnTo>
                  <a:lnTo>
                    <a:pt x="46" y="683"/>
                  </a:lnTo>
                  <a:lnTo>
                    <a:pt x="45" y="687"/>
                  </a:lnTo>
                  <a:lnTo>
                    <a:pt x="44" y="689"/>
                  </a:lnTo>
                  <a:lnTo>
                    <a:pt x="43" y="691"/>
                  </a:lnTo>
                  <a:lnTo>
                    <a:pt x="42" y="692"/>
                  </a:lnTo>
                  <a:lnTo>
                    <a:pt x="42" y="695"/>
                  </a:lnTo>
                  <a:lnTo>
                    <a:pt x="40" y="696"/>
                  </a:lnTo>
                  <a:lnTo>
                    <a:pt x="39" y="697"/>
                  </a:lnTo>
                  <a:lnTo>
                    <a:pt x="38" y="697"/>
                  </a:lnTo>
                  <a:lnTo>
                    <a:pt x="37" y="698"/>
                  </a:lnTo>
                  <a:lnTo>
                    <a:pt x="36" y="698"/>
                  </a:lnTo>
                  <a:lnTo>
                    <a:pt x="36" y="698"/>
                  </a:lnTo>
                  <a:lnTo>
                    <a:pt x="35" y="698"/>
                  </a:lnTo>
                  <a:lnTo>
                    <a:pt x="33" y="697"/>
                  </a:lnTo>
                  <a:lnTo>
                    <a:pt x="32" y="696"/>
                  </a:lnTo>
                  <a:lnTo>
                    <a:pt x="31" y="695"/>
                  </a:lnTo>
                  <a:lnTo>
                    <a:pt x="31" y="692"/>
                  </a:lnTo>
                  <a:lnTo>
                    <a:pt x="30" y="690"/>
                  </a:lnTo>
                  <a:lnTo>
                    <a:pt x="29" y="687"/>
                  </a:lnTo>
                  <a:lnTo>
                    <a:pt x="28" y="683"/>
                  </a:lnTo>
                  <a:lnTo>
                    <a:pt x="26" y="680"/>
                  </a:lnTo>
                  <a:lnTo>
                    <a:pt x="25" y="676"/>
                  </a:lnTo>
                  <a:lnTo>
                    <a:pt x="25" y="672"/>
                  </a:lnTo>
                  <a:lnTo>
                    <a:pt x="24" y="667"/>
                  </a:lnTo>
                  <a:lnTo>
                    <a:pt x="23" y="661"/>
                  </a:lnTo>
                  <a:lnTo>
                    <a:pt x="23" y="655"/>
                  </a:lnTo>
                  <a:lnTo>
                    <a:pt x="19" y="646"/>
                  </a:lnTo>
                  <a:lnTo>
                    <a:pt x="18" y="637"/>
                  </a:lnTo>
                  <a:lnTo>
                    <a:pt x="16" y="629"/>
                  </a:lnTo>
                  <a:lnTo>
                    <a:pt x="15" y="622"/>
                  </a:lnTo>
                  <a:lnTo>
                    <a:pt x="14" y="619"/>
                  </a:lnTo>
                  <a:lnTo>
                    <a:pt x="14" y="616"/>
                  </a:lnTo>
                  <a:lnTo>
                    <a:pt x="13" y="613"/>
                  </a:lnTo>
                  <a:lnTo>
                    <a:pt x="13" y="611"/>
                  </a:lnTo>
                  <a:lnTo>
                    <a:pt x="13" y="610"/>
                  </a:lnTo>
                  <a:lnTo>
                    <a:pt x="13" y="608"/>
                  </a:lnTo>
                  <a:lnTo>
                    <a:pt x="11" y="606"/>
                  </a:lnTo>
                  <a:lnTo>
                    <a:pt x="11" y="605"/>
                  </a:lnTo>
                  <a:lnTo>
                    <a:pt x="11" y="605"/>
                  </a:lnTo>
                  <a:lnTo>
                    <a:pt x="13" y="603"/>
                  </a:lnTo>
                  <a:lnTo>
                    <a:pt x="13" y="602"/>
                  </a:lnTo>
                  <a:lnTo>
                    <a:pt x="13" y="600"/>
                  </a:lnTo>
                  <a:lnTo>
                    <a:pt x="13" y="596"/>
                  </a:lnTo>
                  <a:lnTo>
                    <a:pt x="14" y="594"/>
                  </a:lnTo>
                  <a:lnTo>
                    <a:pt x="14" y="589"/>
                  </a:lnTo>
                  <a:lnTo>
                    <a:pt x="15" y="586"/>
                  </a:lnTo>
                  <a:lnTo>
                    <a:pt x="15" y="581"/>
                  </a:lnTo>
                  <a:lnTo>
                    <a:pt x="16" y="575"/>
                  </a:lnTo>
                  <a:lnTo>
                    <a:pt x="17" y="569"/>
                  </a:lnTo>
                  <a:lnTo>
                    <a:pt x="18" y="564"/>
                  </a:lnTo>
                  <a:lnTo>
                    <a:pt x="18" y="557"/>
                  </a:lnTo>
                  <a:lnTo>
                    <a:pt x="19" y="550"/>
                  </a:lnTo>
                  <a:lnTo>
                    <a:pt x="21" y="541"/>
                  </a:lnTo>
                  <a:lnTo>
                    <a:pt x="23" y="533"/>
                  </a:lnTo>
                  <a:lnTo>
                    <a:pt x="23" y="529"/>
                  </a:lnTo>
                  <a:lnTo>
                    <a:pt x="24" y="524"/>
                  </a:lnTo>
                  <a:lnTo>
                    <a:pt x="24" y="519"/>
                  </a:lnTo>
                  <a:lnTo>
                    <a:pt x="25" y="515"/>
                  </a:lnTo>
                  <a:lnTo>
                    <a:pt x="25" y="509"/>
                  </a:lnTo>
                  <a:lnTo>
                    <a:pt x="26" y="503"/>
                  </a:lnTo>
                  <a:lnTo>
                    <a:pt x="26" y="497"/>
                  </a:lnTo>
                  <a:lnTo>
                    <a:pt x="26" y="492"/>
                  </a:lnTo>
                  <a:lnTo>
                    <a:pt x="28" y="485"/>
                  </a:lnTo>
                  <a:lnTo>
                    <a:pt x="28" y="478"/>
                  </a:lnTo>
                  <a:lnTo>
                    <a:pt x="29" y="471"/>
                  </a:lnTo>
                  <a:lnTo>
                    <a:pt x="29" y="463"/>
                  </a:lnTo>
                  <a:lnTo>
                    <a:pt x="29" y="456"/>
                  </a:lnTo>
                  <a:lnTo>
                    <a:pt x="29" y="447"/>
                  </a:lnTo>
                  <a:lnTo>
                    <a:pt x="30" y="438"/>
                  </a:lnTo>
                  <a:lnTo>
                    <a:pt x="30" y="430"/>
                  </a:lnTo>
                  <a:lnTo>
                    <a:pt x="30" y="421"/>
                  </a:lnTo>
                  <a:lnTo>
                    <a:pt x="30" y="411"/>
                  </a:lnTo>
                  <a:lnTo>
                    <a:pt x="31" y="402"/>
                  </a:lnTo>
                  <a:lnTo>
                    <a:pt x="31" y="392"/>
                  </a:lnTo>
                  <a:lnTo>
                    <a:pt x="31" y="381"/>
                  </a:lnTo>
                  <a:lnTo>
                    <a:pt x="31" y="371"/>
                  </a:lnTo>
                  <a:lnTo>
                    <a:pt x="31" y="360"/>
                  </a:lnTo>
                  <a:lnTo>
                    <a:pt x="31" y="349"/>
                  </a:lnTo>
                  <a:lnTo>
                    <a:pt x="31" y="337"/>
                  </a:lnTo>
                  <a:lnTo>
                    <a:pt x="31" y="326"/>
                  </a:lnTo>
                  <a:lnTo>
                    <a:pt x="31" y="314"/>
                  </a:lnTo>
                  <a:lnTo>
                    <a:pt x="31" y="301"/>
                  </a:lnTo>
                  <a:lnTo>
                    <a:pt x="30" y="288"/>
                  </a:lnTo>
                  <a:lnTo>
                    <a:pt x="30" y="276"/>
                  </a:lnTo>
                  <a:lnTo>
                    <a:pt x="30" y="263"/>
                  </a:lnTo>
                  <a:lnTo>
                    <a:pt x="30" y="249"/>
                  </a:lnTo>
                  <a:lnTo>
                    <a:pt x="29" y="236"/>
                  </a:lnTo>
                  <a:lnTo>
                    <a:pt x="29" y="222"/>
                  </a:lnTo>
                  <a:lnTo>
                    <a:pt x="29" y="209"/>
                  </a:lnTo>
                  <a:lnTo>
                    <a:pt x="29" y="198"/>
                  </a:lnTo>
                  <a:lnTo>
                    <a:pt x="28" y="186"/>
                  </a:lnTo>
                  <a:lnTo>
                    <a:pt x="28" y="175"/>
                  </a:lnTo>
                  <a:lnTo>
                    <a:pt x="28" y="163"/>
                  </a:lnTo>
                  <a:lnTo>
                    <a:pt x="26" y="153"/>
                  </a:lnTo>
                  <a:lnTo>
                    <a:pt x="26" y="142"/>
                  </a:lnTo>
                  <a:lnTo>
                    <a:pt x="26" y="133"/>
                  </a:lnTo>
                  <a:lnTo>
                    <a:pt x="25" y="124"/>
                  </a:lnTo>
                  <a:lnTo>
                    <a:pt x="25" y="114"/>
                  </a:lnTo>
                  <a:lnTo>
                    <a:pt x="25" y="106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3" y="83"/>
                  </a:lnTo>
                  <a:lnTo>
                    <a:pt x="23" y="76"/>
                  </a:lnTo>
                  <a:lnTo>
                    <a:pt x="22" y="69"/>
                  </a:lnTo>
                  <a:lnTo>
                    <a:pt x="22" y="63"/>
                  </a:lnTo>
                  <a:lnTo>
                    <a:pt x="21" y="57"/>
                  </a:lnTo>
                  <a:lnTo>
                    <a:pt x="21" y="53"/>
                  </a:lnTo>
                  <a:lnTo>
                    <a:pt x="19" y="48"/>
                  </a:lnTo>
                  <a:lnTo>
                    <a:pt x="19" y="43"/>
                  </a:lnTo>
                  <a:lnTo>
                    <a:pt x="18" y="39"/>
                  </a:lnTo>
                  <a:lnTo>
                    <a:pt x="18" y="35"/>
                  </a:lnTo>
                  <a:lnTo>
                    <a:pt x="17" y="33"/>
                  </a:lnTo>
                  <a:lnTo>
                    <a:pt x="16" y="30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5"/>
                  </a:lnTo>
                  <a:lnTo>
                    <a:pt x="13" y="24"/>
                  </a:lnTo>
                  <a:lnTo>
                    <a:pt x="11" y="23"/>
                  </a:lnTo>
                  <a:lnTo>
                    <a:pt x="8" y="21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5" y="3"/>
                  </a:lnTo>
                  <a:lnTo>
                    <a:pt x="44" y="4"/>
                  </a:lnTo>
                  <a:lnTo>
                    <a:pt x="49" y="5"/>
                  </a:lnTo>
                  <a:lnTo>
                    <a:pt x="52" y="6"/>
                  </a:lnTo>
                  <a:lnTo>
                    <a:pt x="57" y="7"/>
                  </a:lnTo>
                  <a:lnTo>
                    <a:pt x="60" y="10"/>
                  </a:lnTo>
                  <a:lnTo>
                    <a:pt x="66" y="12"/>
                  </a:lnTo>
                  <a:lnTo>
                    <a:pt x="72" y="16"/>
                  </a:lnTo>
                  <a:lnTo>
                    <a:pt x="75" y="18"/>
                  </a:lnTo>
                  <a:lnTo>
                    <a:pt x="79" y="21"/>
                  </a:lnTo>
                  <a:lnTo>
                    <a:pt x="81" y="24"/>
                  </a:lnTo>
                  <a:lnTo>
                    <a:pt x="83" y="26"/>
                  </a:lnTo>
                  <a:lnTo>
                    <a:pt x="83" y="30"/>
                  </a:lnTo>
                  <a:lnTo>
                    <a:pt x="84" y="32"/>
                  </a:lnTo>
                  <a:lnTo>
                    <a:pt x="84" y="35"/>
                  </a:lnTo>
                  <a:lnTo>
                    <a:pt x="83" y="39"/>
                  </a:lnTo>
                  <a:lnTo>
                    <a:pt x="82" y="42"/>
                  </a:lnTo>
                  <a:lnTo>
                    <a:pt x="80" y="46"/>
                  </a:lnTo>
                  <a:lnTo>
                    <a:pt x="79" y="49"/>
                  </a:lnTo>
                  <a:lnTo>
                    <a:pt x="76" y="54"/>
                  </a:lnTo>
                  <a:lnTo>
                    <a:pt x="76" y="5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26"/>
            <p:cNvSpPr/>
            <p:nvPr/>
          </p:nvSpPr>
          <p:spPr bwMode="auto">
            <a:xfrm>
              <a:off x="3193015" y="4340843"/>
              <a:ext cx="159583" cy="46731"/>
            </a:xfrm>
            <a:custGeom>
              <a:avLst/>
              <a:gdLst>
                <a:gd name="T0" fmla="*/ 16 w 383"/>
                <a:gd name="T1" fmla="*/ 98 h 108"/>
                <a:gd name="T2" fmla="*/ 8 w 383"/>
                <a:gd name="T3" fmla="*/ 95 h 108"/>
                <a:gd name="T4" fmla="*/ 2 w 383"/>
                <a:gd name="T5" fmla="*/ 90 h 108"/>
                <a:gd name="T6" fmla="*/ 0 w 383"/>
                <a:gd name="T7" fmla="*/ 87 h 108"/>
                <a:gd name="T8" fmla="*/ 0 w 383"/>
                <a:gd name="T9" fmla="*/ 84 h 108"/>
                <a:gd name="T10" fmla="*/ 0 w 383"/>
                <a:gd name="T11" fmla="*/ 83 h 108"/>
                <a:gd name="T12" fmla="*/ 2 w 383"/>
                <a:gd name="T13" fmla="*/ 82 h 108"/>
                <a:gd name="T14" fmla="*/ 6 w 383"/>
                <a:gd name="T15" fmla="*/ 81 h 108"/>
                <a:gd name="T16" fmla="*/ 10 w 383"/>
                <a:gd name="T17" fmla="*/ 79 h 108"/>
                <a:gd name="T18" fmla="*/ 16 w 383"/>
                <a:gd name="T19" fmla="*/ 76 h 108"/>
                <a:gd name="T20" fmla="*/ 23 w 383"/>
                <a:gd name="T21" fmla="*/ 74 h 108"/>
                <a:gd name="T22" fmla="*/ 32 w 383"/>
                <a:gd name="T23" fmla="*/ 72 h 108"/>
                <a:gd name="T24" fmla="*/ 42 w 383"/>
                <a:gd name="T25" fmla="*/ 69 h 108"/>
                <a:gd name="T26" fmla="*/ 53 w 383"/>
                <a:gd name="T27" fmla="*/ 66 h 108"/>
                <a:gd name="T28" fmla="*/ 66 w 383"/>
                <a:gd name="T29" fmla="*/ 62 h 108"/>
                <a:gd name="T30" fmla="*/ 80 w 383"/>
                <a:gd name="T31" fmla="*/ 59 h 108"/>
                <a:gd name="T32" fmla="*/ 95 w 383"/>
                <a:gd name="T33" fmla="*/ 54 h 108"/>
                <a:gd name="T34" fmla="*/ 112 w 383"/>
                <a:gd name="T35" fmla="*/ 51 h 108"/>
                <a:gd name="T36" fmla="*/ 130 w 383"/>
                <a:gd name="T37" fmla="*/ 46 h 108"/>
                <a:gd name="T38" fmla="*/ 150 w 383"/>
                <a:gd name="T39" fmla="*/ 42 h 108"/>
                <a:gd name="T40" fmla="*/ 179 w 383"/>
                <a:gd name="T41" fmla="*/ 33 h 108"/>
                <a:gd name="T42" fmla="*/ 215 w 383"/>
                <a:gd name="T43" fmla="*/ 25 h 108"/>
                <a:gd name="T44" fmla="*/ 246 w 383"/>
                <a:gd name="T45" fmla="*/ 17 h 108"/>
                <a:gd name="T46" fmla="*/ 273 w 383"/>
                <a:gd name="T47" fmla="*/ 11 h 108"/>
                <a:gd name="T48" fmla="*/ 295 w 383"/>
                <a:gd name="T49" fmla="*/ 7 h 108"/>
                <a:gd name="T50" fmla="*/ 312 w 383"/>
                <a:gd name="T51" fmla="*/ 3 h 108"/>
                <a:gd name="T52" fmla="*/ 326 w 383"/>
                <a:gd name="T53" fmla="*/ 2 h 108"/>
                <a:gd name="T54" fmla="*/ 333 w 383"/>
                <a:gd name="T55" fmla="*/ 1 h 108"/>
                <a:gd name="T56" fmla="*/ 336 w 383"/>
                <a:gd name="T57" fmla="*/ 1 h 108"/>
                <a:gd name="T58" fmla="*/ 345 w 383"/>
                <a:gd name="T59" fmla="*/ 1 h 108"/>
                <a:gd name="T60" fmla="*/ 361 w 383"/>
                <a:gd name="T61" fmla="*/ 2 h 108"/>
                <a:gd name="T62" fmla="*/ 369 w 383"/>
                <a:gd name="T63" fmla="*/ 4 h 108"/>
                <a:gd name="T64" fmla="*/ 376 w 383"/>
                <a:gd name="T65" fmla="*/ 8 h 108"/>
                <a:gd name="T66" fmla="*/ 381 w 383"/>
                <a:gd name="T67" fmla="*/ 11 h 108"/>
                <a:gd name="T68" fmla="*/ 383 w 383"/>
                <a:gd name="T69" fmla="*/ 16 h 108"/>
                <a:gd name="T70" fmla="*/ 383 w 383"/>
                <a:gd name="T71" fmla="*/ 19 h 108"/>
                <a:gd name="T72" fmla="*/ 382 w 383"/>
                <a:gd name="T73" fmla="*/ 22 h 108"/>
                <a:gd name="T74" fmla="*/ 379 w 383"/>
                <a:gd name="T75" fmla="*/ 25 h 108"/>
                <a:gd name="T76" fmla="*/ 375 w 383"/>
                <a:gd name="T77" fmla="*/ 29 h 108"/>
                <a:gd name="T78" fmla="*/ 368 w 383"/>
                <a:gd name="T79" fmla="*/ 31 h 108"/>
                <a:gd name="T80" fmla="*/ 359 w 383"/>
                <a:gd name="T81" fmla="*/ 35 h 108"/>
                <a:gd name="T82" fmla="*/ 347 w 383"/>
                <a:gd name="T83" fmla="*/ 38 h 108"/>
                <a:gd name="T84" fmla="*/ 334 w 383"/>
                <a:gd name="T85" fmla="*/ 42 h 108"/>
                <a:gd name="T86" fmla="*/ 319 w 383"/>
                <a:gd name="T87" fmla="*/ 46 h 108"/>
                <a:gd name="T88" fmla="*/ 287 w 383"/>
                <a:gd name="T89" fmla="*/ 55 h 108"/>
                <a:gd name="T90" fmla="*/ 258 w 383"/>
                <a:gd name="T91" fmla="*/ 62 h 108"/>
                <a:gd name="T92" fmla="*/ 231 w 383"/>
                <a:gd name="T93" fmla="*/ 69 h 108"/>
                <a:gd name="T94" fmla="*/ 205 w 383"/>
                <a:gd name="T95" fmla="*/ 73 h 108"/>
                <a:gd name="T96" fmla="*/ 181 w 383"/>
                <a:gd name="T97" fmla="*/ 79 h 108"/>
                <a:gd name="T98" fmla="*/ 131 w 383"/>
                <a:gd name="T99" fmla="*/ 90 h 108"/>
                <a:gd name="T100" fmla="*/ 107 w 383"/>
                <a:gd name="T101" fmla="*/ 96 h 108"/>
                <a:gd name="T102" fmla="*/ 94 w 383"/>
                <a:gd name="T103" fmla="*/ 98 h 108"/>
                <a:gd name="T104" fmla="*/ 82 w 383"/>
                <a:gd name="T105" fmla="*/ 101 h 108"/>
                <a:gd name="T106" fmla="*/ 73 w 383"/>
                <a:gd name="T107" fmla="*/ 103 h 108"/>
                <a:gd name="T108" fmla="*/ 66 w 383"/>
                <a:gd name="T109" fmla="*/ 105 h 108"/>
                <a:gd name="T110" fmla="*/ 59 w 383"/>
                <a:gd name="T111" fmla="*/ 107 h 108"/>
                <a:gd name="T112" fmla="*/ 54 w 383"/>
                <a:gd name="T113" fmla="*/ 107 h 108"/>
                <a:gd name="T114" fmla="*/ 51 w 383"/>
                <a:gd name="T115" fmla="*/ 108 h 108"/>
                <a:gd name="T116" fmla="*/ 50 w 383"/>
                <a:gd name="T117" fmla="*/ 108 h 108"/>
                <a:gd name="T118" fmla="*/ 45 w 383"/>
                <a:gd name="T119" fmla="*/ 107 h 108"/>
                <a:gd name="T120" fmla="*/ 39 w 383"/>
                <a:gd name="T121" fmla="*/ 105 h 108"/>
                <a:gd name="T122" fmla="*/ 31 w 383"/>
                <a:gd name="T123" fmla="*/ 103 h 108"/>
                <a:gd name="T124" fmla="*/ 21 w 383"/>
                <a:gd name="T125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3" h="108">
                  <a:moveTo>
                    <a:pt x="21" y="100"/>
                  </a:moveTo>
                  <a:lnTo>
                    <a:pt x="16" y="98"/>
                  </a:lnTo>
                  <a:lnTo>
                    <a:pt x="11" y="96"/>
                  </a:lnTo>
                  <a:lnTo>
                    <a:pt x="8" y="95"/>
                  </a:lnTo>
                  <a:lnTo>
                    <a:pt x="4" y="93"/>
                  </a:lnTo>
                  <a:lnTo>
                    <a:pt x="2" y="90"/>
                  </a:lnTo>
                  <a:lnTo>
                    <a:pt x="1" y="88"/>
                  </a:lnTo>
                  <a:lnTo>
                    <a:pt x="0" y="8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" y="82"/>
                  </a:lnTo>
                  <a:lnTo>
                    <a:pt x="2" y="82"/>
                  </a:lnTo>
                  <a:lnTo>
                    <a:pt x="3" y="81"/>
                  </a:lnTo>
                  <a:lnTo>
                    <a:pt x="6" y="81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3" y="78"/>
                  </a:lnTo>
                  <a:lnTo>
                    <a:pt x="16" y="76"/>
                  </a:lnTo>
                  <a:lnTo>
                    <a:pt x="20" y="75"/>
                  </a:lnTo>
                  <a:lnTo>
                    <a:pt x="23" y="74"/>
                  </a:lnTo>
                  <a:lnTo>
                    <a:pt x="28" y="73"/>
                  </a:lnTo>
                  <a:lnTo>
                    <a:pt x="32" y="72"/>
                  </a:lnTo>
                  <a:lnTo>
                    <a:pt x="37" y="71"/>
                  </a:lnTo>
                  <a:lnTo>
                    <a:pt x="42" y="69"/>
                  </a:lnTo>
                  <a:lnTo>
                    <a:pt x="47" y="67"/>
                  </a:lnTo>
                  <a:lnTo>
                    <a:pt x="53" y="66"/>
                  </a:lnTo>
                  <a:lnTo>
                    <a:pt x="59" y="65"/>
                  </a:lnTo>
                  <a:lnTo>
                    <a:pt x="66" y="62"/>
                  </a:lnTo>
                  <a:lnTo>
                    <a:pt x="73" y="60"/>
                  </a:lnTo>
                  <a:lnTo>
                    <a:pt x="80" y="59"/>
                  </a:lnTo>
                  <a:lnTo>
                    <a:pt x="88" y="57"/>
                  </a:lnTo>
                  <a:lnTo>
                    <a:pt x="95" y="54"/>
                  </a:lnTo>
                  <a:lnTo>
                    <a:pt x="103" y="53"/>
                  </a:lnTo>
                  <a:lnTo>
                    <a:pt x="112" y="51"/>
                  </a:lnTo>
                  <a:lnTo>
                    <a:pt x="121" y="48"/>
                  </a:lnTo>
                  <a:lnTo>
                    <a:pt x="130" y="46"/>
                  </a:lnTo>
                  <a:lnTo>
                    <a:pt x="139" y="44"/>
                  </a:lnTo>
                  <a:lnTo>
                    <a:pt x="150" y="42"/>
                  </a:lnTo>
                  <a:lnTo>
                    <a:pt x="159" y="38"/>
                  </a:lnTo>
                  <a:lnTo>
                    <a:pt x="179" y="33"/>
                  </a:lnTo>
                  <a:lnTo>
                    <a:pt x="197" y="29"/>
                  </a:lnTo>
                  <a:lnTo>
                    <a:pt x="215" y="25"/>
                  </a:lnTo>
                  <a:lnTo>
                    <a:pt x="231" y="21"/>
                  </a:lnTo>
                  <a:lnTo>
                    <a:pt x="246" y="17"/>
                  </a:lnTo>
                  <a:lnTo>
                    <a:pt x="260" y="15"/>
                  </a:lnTo>
                  <a:lnTo>
                    <a:pt x="273" y="11"/>
                  </a:lnTo>
                  <a:lnTo>
                    <a:pt x="284" y="9"/>
                  </a:lnTo>
                  <a:lnTo>
                    <a:pt x="295" y="7"/>
                  </a:lnTo>
                  <a:lnTo>
                    <a:pt x="304" y="6"/>
                  </a:lnTo>
                  <a:lnTo>
                    <a:pt x="312" y="3"/>
                  </a:lnTo>
                  <a:lnTo>
                    <a:pt x="320" y="2"/>
                  </a:lnTo>
                  <a:lnTo>
                    <a:pt x="326" y="2"/>
                  </a:lnTo>
                  <a:lnTo>
                    <a:pt x="331" y="1"/>
                  </a:lnTo>
                  <a:lnTo>
                    <a:pt x="333" y="1"/>
                  </a:lnTo>
                  <a:lnTo>
                    <a:pt x="334" y="1"/>
                  </a:lnTo>
                  <a:lnTo>
                    <a:pt x="336" y="1"/>
                  </a:lnTo>
                  <a:lnTo>
                    <a:pt x="338" y="0"/>
                  </a:lnTo>
                  <a:lnTo>
                    <a:pt x="345" y="1"/>
                  </a:lnTo>
                  <a:lnTo>
                    <a:pt x="353" y="1"/>
                  </a:lnTo>
                  <a:lnTo>
                    <a:pt x="361" y="2"/>
                  </a:lnTo>
                  <a:lnTo>
                    <a:pt x="366" y="3"/>
                  </a:lnTo>
                  <a:lnTo>
                    <a:pt x="369" y="4"/>
                  </a:lnTo>
                  <a:lnTo>
                    <a:pt x="372" y="6"/>
                  </a:lnTo>
                  <a:lnTo>
                    <a:pt x="376" y="8"/>
                  </a:lnTo>
                  <a:lnTo>
                    <a:pt x="378" y="10"/>
                  </a:lnTo>
                  <a:lnTo>
                    <a:pt x="381" y="11"/>
                  </a:lnTo>
                  <a:lnTo>
                    <a:pt x="382" y="14"/>
                  </a:lnTo>
                  <a:lnTo>
                    <a:pt x="383" y="16"/>
                  </a:lnTo>
                  <a:lnTo>
                    <a:pt x="383" y="18"/>
                  </a:lnTo>
                  <a:lnTo>
                    <a:pt x="383" y="19"/>
                  </a:lnTo>
                  <a:lnTo>
                    <a:pt x="383" y="21"/>
                  </a:lnTo>
                  <a:lnTo>
                    <a:pt x="382" y="22"/>
                  </a:lnTo>
                  <a:lnTo>
                    <a:pt x="381" y="24"/>
                  </a:lnTo>
                  <a:lnTo>
                    <a:pt x="379" y="25"/>
                  </a:lnTo>
                  <a:lnTo>
                    <a:pt x="377" y="26"/>
                  </a:lnTo>
                  <a:lnTo>
                    <a:pt x="375" y="29"/>
                  </a:lnTo>
                  <a:lnTo>
                    <a:pt x="371" y="30"/>
                  </a:lnTo>
                  <a:lnTo>
                    <a:pt x="368" y="31"/>
                  </a:lnTo>
                  <a:lnTo>
                    <a:pt x="363" y="33"/>
                  </a:lnTo>
                  <a:lnTo>
                    <a:pt x="359" y="35"/>
                  </a:lnTo>
                  <a:lnTo>
                    <a:pt x="353" y="37"/>
                  </a:lnTo>
                  <a:lnTo>
                    <a:pt x="347" y="38"/>
                  </a:lnTo>
                  <a:lnTo>
                    <a:pt x="341" y="40"/>
                  </a:lnTo>
                  <a:lnTo>
                    <a:pt x="334" y="42"/>
                  </a:lnTo>
                  <a:lnTo>
                    <a:pt x="327" y="44"/>
                  </a:lnTo>
                  <a:lnTo>
                    <a:pt x="319" y="46"/>
                  </a:lnTo>
                  <a:lnTo>
                    <a:pt x="303" y="51"/>
                  </a:lnTo>
                  <a:lnTo>
                    <a:pt x="287" y="55"/>
                  </a:lnTo>
                  <a:lnTo>
                    <a:pt x="271" y="59"/>
                  </a:lnTo>
                  <a:lnTo>
                    <a:pt x="258" y="62"/>
                  </a:lnTo>
                  <a:lnTo>
                    <a:pt x="244" y="66"/>
                  </a:lnTo>
                  <a:lnTo>
                    <a:pt x="231" y="69"/>
                  </a:lnTo>
                  <a:lnTo>
                    <a:pt x="218" y="72"/>
                  </a:lnTo>
                  <a:lnTo>
                    <a:pt x="205" y="73"/>
                  </a:lnTo>
                  <a:lnTo>
                    <a:pt x="194" y="76"/>
                  </a:lnTo>
                  <a:lnTo>
                    <a:pt x="181" y="79"/>
                  </a:lnTo>
                  <a:lnTo>
                    <a:pt x="155" y="84"/>
                  </a:lnTo>
                  <a:lnTo>
                    <a:pt x="131" y="90"/>
                  </a:lnTo>
                  <a:lnTo>
                    <a:pt x="118" y="94"/>
                  </a:lnTo>
                  <a:lnTo>
                    <a:pt x="107" y="96"/>
                  </a:lnTo>
                  <a:lnTo>
                    <a:pt x="100" y="97"/>
                  </a:lnTo>
                  <a:lnTo>
                    <a:pt x="94" y="98"/>
                  </a:lnTo>
                  <a:lnTo>
                    <a:pt x="88" y="100"/>
                  </a:lnTo>
                  <a:lnTo>
                    <a:pt x="82" y="101"/>
                  </a:lnTo>
                  <a:lnTo>
                    <a:pt x="78" y="102"/>
                  </a:lnTo>
                  <a:lnTo>
                    <a:pt x="73" y="103"/>
                  </a:lnTo>
                  <a:lnTo>
                    <a:pt x="69" y="104"/>
                  </a:lnTo>
                  <a:lnTo>
                    <a:pt x="66" y="105"/>
                  </a:lnTo>
                  <a:lnTo>
                    <a:pt x="62" y="105"/>
                  </a:lnTo>
                  <a:lnTo>
                    <a:pt x="59" y="107"/>
                  </a:lnTo>
                  <a:lnTo>
                    <a:pt x="57" y="107"/>
                  </a:lnTo>
                  <a:lnTo>
                    <a:pt x="54" y="107"/>
                  </a:lnTo>
                  <a:lnTo>
                    <a:pt x="53" y="108"/>
                  </a:lnTo>
                  <a:lnTo>
                    <a:pt x="51" y="108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47" y="108"/>
                  </a:lnTo>
                  <a:lnTo>
                    <a:pt x="45" y="107"/>
                  </a:lnTo>
                  <a:lnTo>
                    <a:pt x="43" y="107"/>
                  </a:lnTo>
                  <a:lnTo>
                    <a:pt x="39" y="105"/>
                  </a:lnTo>
                  <a:lnTo>
                    <a:pt x="35" y="104"/>
                  </a:lnTo>
                  <a:lnTo>
                    <a:pt x="31" y="103"/>
                  </a:lnTo>
                  <a:lnTo>
                    <a:pt x="26" y="102"/>
                  </a:lnTo>
                  <a:lnTo>
                    <a:pt x="21" y="100"/>
                  </a:lnTo>
                  <a:lnTo>
                    <a:pt x="21" y="100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27"/>
            <p:cNvSpPr/>
            <p:nvPr/>
          </p:nvSpPr>
          <p:spPr bwMode="auto">
            <a:xfrm>
              <a:off x="3168849" y="4362478"/>
              <a:ext cx="103750" cy="114664"/>
            </a:xfrm>
            <a:custGeom>
              <a:avLst/>
              <a:gdLst>
                <a:gd name="T0" fmla="*/ 0 w 249"/>
                <a:gd name="T1" fmla="*/ 264 h 265"/>
                <a:gd name="T2" fmla="*/ 1 w 249"/>
                <a:gd name="T3" fmla="*/ 262 h 265"/>
                <a:gd name="T4" fmla="*/ 2 w 249"/>
                <a:gd name="T5" fmla="*/ 259 h 265"/>
                <a:gd name="T6" fmla="*/ 6 w 249"/>
                <a:gd name="T7" fmla="*/ 254 h 265"/>
                <a:gd name="T8" fmla="*/ 10 w 249"/>
                <a:gd name="T9" fmla="*/ 249 h 265"/>
                <a:gd name="T10" fmla="*/ 16 w 249"/>
                <a:gd name="T11" fmla="*/ 243 h 265"/>
                <a:gd name="T12" fmla="*/ 28 w 249"/>
                <a:gd name="T13" fmla="*/ 233 h 265"/>
                <a:gd name="T14" fmla="*/ 45 w 249"/>
                <a:gd name="T15" fmla="*/ 219 h 265"/>
                <a:gd name="T16" fmla="*/ 66 w 249"/>
                <a:gd name="T17" fmla="*/ 202 h 265"/>
                <a:gd name="T18" fmla="*/ 86 w 249"/>
                <a:gd name="T19" fmla="*/ 183 h 265"/>
                <a:gd name="T20" fmla="*/ 118 w 249"/>
                <a:gd name="T21" fmla="*/ 154 h 265"/>
                <a:gd name="T22" fmla="*/ 129 w 249"/>
                <a:gd name="T23" fmla="*/ 142 h 265"/>
                <a:gd name="T24" fmla="*/ 141 w 249"/>
                <a:gd name="T25" fmla="*/ 129 h 265"/>
                <a:gd name="T26" fmla="*/ 154 w 249"/>
                <a:gd name="T27" fmla="*/ 112 h 265"/>
                <a:gd name="T28" fmla="*/ 168 w 249"/>
                <a:gd name="T29" fmla="*/ 94 h 265"/>
                <a:gd name="T30" fmla="*/ 183 w 249"/>
                <a:gd name="T31" fmla="*/ 74 h 265"/>
                <a:gd name="T32" fmla="*/ 198 w 249"/>
                <a:gd name="T33" fmla="*/ 51 h 265"/>
                <a:gd name="T34" fmla="*/ 215 w 249"/>
                <a:gd name="T35" fmla="*/ 26 h 265"/>
                <a:gd name="T36" fmla="*/ 232 w 249"/>
                <a:gd name="T37" fmla="*/ 0 h 265"/>
                <a:gd name="T38" fmla="*/ 241 w 249"/>
                <a:gd name="T39" fmla="*/ 29 h 265"/>
                <a:gd name="T40" fmla="*/ 248 w 249"/>
                <a:gd name="T41" fmla="*/ 51 h 265"/>
                <a:gd name="T42" fmla="*/ 237 w 249"/>
                <a:gd name="T43" fmla="*/ 74 h 265"/>
                <a:gd name="T44" fmla="*/ 212 w 249"/>
                <a:gd name="T45" fmla="*/ 104 h 265"/>
                <a:gd name="T46" fmla="*/ 189 w 249"/>
                <a:gd name="T47" fmla="*/ 132 h 265"/>
                <a:gd name="T48" fmla="*/ 166 w 249"/>
                <a:gd name="T49" fmla="*/ 156 h 265"/>
                <a:gd name="T50" fmla="*/ 144 w 249"/>
                <a:gd name="T51" fmla="*/ 177 h 265"/>
                <a:gd name="T52" fmla="*/ 123 w 249"/>
                <a:gd name="T53" fmla="*/ 196 h 265"/>
                <a:gd name="T54" fmla="*/ 103 w 249"/>
                <a:gd name="T55" fmla="*/ 212 h 265"/>
                <a:gd name="T56" fmla="*/ 84 w 249"/>
                <a:gd name="T57" fmla="*/ 225 h 265"/>
                <a:gd name="T58" fmla="*/ 67 w 249"/>
                <a:gd name="T59" fmla="*/ 235 h 265"/>
                <a:gd name="T60" fmla="*/ 52 w 249"/>
                <a:gd name="T61" fmla="*/ 243 h 265"/>
                <a:gd name="T62" fmla="*/ 38 w 249"/>
                <a:gd name="T63" fmla="*/ 252 h 265"/>
                <a:gd name="T64" fmla="*/ 26 w 249"/>
                <a:gd name="T65" fmla="*/ 257 h 265"/>
                <a:gd name="T66" fmla="*/ 17 w 249"/>
                <a:gd name="T67" fmla="*/ 261 h 265"/>
                <a:gd name="T68" fmla="*/ 10 w 249"/>
                <a:gd name="T69" fmla="*/ 264 h 265"/>
                <a:gd name="T70" fmla="*/ 4 w 249"/>
                <a:gd name="T71" fmla="*/ 265 h 265"/>
                <a:gd name="T72" fmla="*/ 2 w 249"/>
                <a:gd name="T73" fmla="*/ 265 h 265"/>
                <a:gd name="T74" fmla="*/ 1 w 249"/>
                <a:gd name="T75" fmla="*/ 26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" h="265">
                  <a:moveTo>
                    <a:pt x="1" y="264"/>
                  </a:moveTo>
                  <a:lnTo>
                    <a:pt x="0" y="264"/>
                  </a:lnTo>
                  <a:lnTo>
                    <a:pt x="0" y="263"/>
                  </a:lnTo>
                  <a:lnTo>
                    <a:pt x="1" y="262"/>
                  </a:lnTo>
                  <a:lnTo>
                    <a:pt x="1" y="260"/>
                  </a:lnTo>
                  <a:lnTo>
                    <a:pt x="2" y="259"/>
                  </a:lnTo>
                  <a:lnTo>
                    <a:pt x="3" y="256"/>
                  </a:lnTo>
                  <a:lnTo>
                    <a:pt x="6" y="254"/>
                  </a:lnTo>
                  <a:lnTo>
                    <a:pt x="8" y="252"/>
                  </a:lnTo>
                  <a:lnTo>
                    <a:pt x="10" y="249"/>
                  </a:lnTo>
                  <a:lnTo>
                    <a:pt x="14" y="246"/>
                  </a:lnTo>
                  <a:lnTo>
                    <a:pt x="16" y="243"/>
                  </a:lnTo>
                  <a:lnTo>
                    <a:pt x="19" y="240"/>
                  </a:lnTo>
                  <a:lnTo>
                    <a:pt x="28" y="233"/>
                  </a:lnTo>
                  <a:lnTo>
                    <a:pt x="36" y="226"/>
                  </a:lnTo>
                  <a:lnTo>
                    <a:pt x="45" y="219"/>
                  </a:lnTo>
                  <a:lnTo>
                    <a:pt x="55" y="211"/>
                  </a:lnTo>
                  <a:lnTo>
                    <a:pt x="66" y="202"/>
                  </a:lnTo>
                  <a:lnTo>
                    <a:pt x="75" y="192"/>
                  </a:lnTo>
                  <a:lnTo>
                    <a:pt x="86" y="183"/>
                  </a:lnTo>
                  <a:lnTo>
                    <a:pt x="96" y="174"/>
                  </a:lnTo>
                  <a:lnTo>
                    <a:pt x="118" y="154"/>
                  </a:lnTo>
                  <a:lnTo>
                    <a:pt x="123" y="148"/>
                  </a:lnTo>
                  <a:lnTo>
                    <a:pt x="129" y="142"/>
                  </a:lnTo>
                  <a:lnTo>
                    <a:pt x="134" y="135"/>
                  </a:lnTo>
                  <a:lnTo>
                    <a:pt x="141" y="129"/>
                  </a:lnTo>
                  <a:lnTo>
                    <a:pt x="147" y="120"/>
                  </a:lnTo>
                  <a:lnTo>
                    <a:pt x="154" y="112"/>
                  </a:lnTo>
                  <a:lnTo>
                    <a:pt x="161" y="104"/>
                  </a:lnTo>
                  <a:lnTo>
                    <a:pt x="168" y="94"/>
                  </a:lnTo>
                  <a:lnTo>
                    <a:pt x="175" y="84"/>
                  </a:lnTo>
                  <a:lnTo>
                    <a:pt x="183" y="74"/>
                  </a:lnTo>
                  <a:lnTo>
                    <a:pt x="191" y="62"/>
                  </a:lnTo>
                  <a:lnTo>
                    <a:pt x="198" y="51"/>
                  </a:lnTo>
                  <a:lnTo>
                    <a:pt x="206" y="39"/>
                  </a:lnTo>
                  <a:lnTo>
                    <a:pt x="215" y="26"/>
                  </a:lnTo>
                  <a:lnTo>
                    <a:pt x="223" y="14"/>
                  </a:lnTo>
                  <a:lnTo>
                    <a:pt x="232" y="0"/>
                  </a:lnTo>
                  <a:lnTo>
                    <a:pt x="237" y="15"/>
                  </a:lnTo>
                  <a:lnTo>
                    <a:pt x="241" y="29"/>
                  </a:lnTo>
                  <a:lnTo>
                    <a:pt x="246" y="44"/>
                  </a:lnTo>
                  <a:lnTo>
                    <a:pt x="248" y="51"/>
                  </a:lnTo>
                  <a:lnTo>
                    <a:pt x="249" y="58"/>
                  </a:lnTo>
                  <a:lnTo>
                    <a:pt x="237" y="74"/>
                  </a:lnTo>
                  <a:lnTo>
                    <a:pt x="225" y="89"/>
                  </a:lnTo>
                  <a:lnTo>
                    <a:pt x="212" y="104"/>
                  </a:lnTo>
                  <a:lnTo>
                    <a:pt x="201" y="118"/>
                  </a:lnTo>
                  <a:lnTo>
                    <a:pt x="189" y="132"/>
                  </a:lnTo>
                  <a:lnTo>
                    <a:pt x="177" y="144"/>
                  </a:lnTo>
                  <a:lnTo>
                    <a:pt x="166" y="156"/>
                  </a:lnTo>
                  <a:lnTo>
                    <a:pt x="154" y="167"/>
                  </a:lnTo>
                  <a:lnTo>
                    <a:pt x="144" y="177"/>
                  </a:lnTo>
                  <a:lnTo>
                    <a:pt x="133" y="187"/>
                  </a:lnTo>
                  <a:lnTo>
                    <a:pt x="123" y="196"/>
                  </a:lnTo>
                  <a:lnTo>
                    <a:pt x="112" y="204"/>
                  </a:lnTo>
                  <a:lnTo>
                    <a:pt x="103" y="212"/>
                  </a:lnTo>
                  <a:lnTo>
                    <a:pt x="93" y="219"/>
                  </a:lnTo>
                  <a:lnTo>
                    <a:pt x="84" y="225"/>
                  </a:lnTo>
                  <a:lnTo>
                    <a:pt x="75" y="231"/>
                  </a:lnTo>
                  <a:lnTo>
                    <a:pt x="67" y="235"/>
                  </a:lnTo>
                  <a:lnTo>
                    <a:pt x="59" y="240"/>
                  </a:lnTo>
                  <a:lnTo>
                    <a:pt x="52" y="243"/>
                  </a:lnTo>
                  <a:lnTo>
                    <a:pt x="45" y="248"/>
                  </a:lnTo>
                  <a:lnTo>
                    <a:pt x="38" y="252"/>
                  </a:lnTo>
                  <a:lnTo>
                    <a:pt x="32" y="254"/>
                  </a:lnTo>
                  <a:lnTo>
                    <a:pt x="26" y="257"/>
                  </a:lnTo>
                  <a:lnTo>
                    <a:pt x="22" y="260"/>
                  </a:lnTo>
                  <a:lnTo>
                    <a:pt x="17" y="261"/>
                  </a:lnTo>
                  <a:lnTo>
                    <a:pt x="14" y="263"/>
                  </a:lnTo>
                  <a:lnTo>
                    <a:pt x="10" y="264"/>
                  </a:lnTo>
                  <a:lnTo>
                    <a:pt x="7" y="264"/>
                  </a:lnTo>
                  <a:lnTo>
                    <a:pt x="4" y="265"/>
                  </a:lnTo>
                  <a:lnTo>
                    <a:pt x="3" y="265"/>
                  </a:lnTo>
                  <a:lnTo>
                    <a:pt x="2" y="265"/>
                  </a:lnTo>
                  <a:lnTo>
                    <a:pt x="1" y="264"/>
                  </a:lnTo>
                  <a:lnTo>
                    <a:pt x="1" y="26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22"/>
            <p:cNvSpPr/>
            <p:nvPr/>
          </p:nvSpPr>
          <p:spPr bwMode="auto">
            <a:xfrm>
              <a:off x="3778218" y="4292815"/>
              <a:ext cx="37917" cy="46298"/>
            </a:xfrm>
            <a:custGeom>
              <a:avLst/>
              <a:gdLst>
                <a:gd name="T0" fmla="*/ 90 w 91"/>
                <a:gd name="T1" fmla="*/ 62 h 107"/>
                <a:gd name="T2" fmla="*/ 91 w 91"/>
                <a:gd name="T3" fmla="*/ 65 h 107"/>
                <a:gd name="T4" fmla="*/ 91 w 91"/>
                <a:gd name="T5" fmla="*/ 70 h 107"/>
                <a:gd name="T6" fmla="*/ 91 w 91"/>
                <a:gd name="T7" fmla="*/ 74 h 107"/>
                <a:gd name="T8" fmla="*/ 90 w 91"/>
                <a:gd name="T9" fmla="*/ 78 h 107"/>
                <a:gd name="T10" fmla="*/ 88 w 91"/>
                <a:gd name="T11" fmla="*/ 82 h 107"/>
                <a:gd name="T12" fmla="*/ 87 w 91"/>
                <a:gd name="T13" fmla="*/ 85 h 107"/>
                <a:gd name="T14" fmla="*/ 85 w 91"/>
                <a:gd name="T15" fmla="*/ 89 h 107"/>
                <a:gd name="T16" fmla="*/ 83 w 91"/>
                <a:gd name="T17" fmla="*/ 92 h 107"/>
                <a:gd name="T18" fmla="*/ 79 w 91"/>
                <a:gd name="T19" fmla="*/ 96 h 107"/>
                <a:gd name="T20" fmla="*/ 77 w 91"/>
                <a:gd name="T21" fmla="*/ 99 h 107"/>
                <a:gd name="T22" fmla="*/ 74 w 91"/>
                <a:gd name="T23" fmla="*/ 103 h 107"/>
                <a:gd name="T24" fmla="*/ 72 w 91"/>
                <a:gd name="T25" fmla="*/ 104 h 107"/>
                <a:gd name="T26" fmla="*/ 70 w 91"/>
                <a:gd name="T27" fmla="*/ 106 h 107"/>
                <a:gd name="T28" fmla="*/ 67 w 91"/>
                <a:gd name="T29" fmla="*/ 106 h 107"/>
                <a:gd name="T30" fmla="*/ 66 w 91"/>
                <a:gd name="T31" fmla="*/ 107 h 107"/>
                <a:gd name="T32" fmla="*/ 64 w 91"/>
                <a:gd name="T33" fmla="*/ 107 h 107"/>
                <a:gd name="T34" fmla="*/ 63 w 91"/>
                <a:gd name="T35" fmla="*/ 107 h 107"/>
                <a:gd name="T36" fmla="*/ 61 w 91"/>
                <a:gd name="T37" fmla="*/ 106 h 107"/>
                <a:gd name="T38" fmla="*/ 58 w 91"/>
                <a:gd name="T39" fmla="*/ 104 h 107"/>
                <a:gd name="T40" fmla="*/ 56 w 91"/>
                <a:gd name="T41" fmla="*/ 101 h 107"/>
                <a:gd name="T42" fmla="*/ 54 w 91"/>
                <a:gd name="T43" fmla="*/ 97 h 107"/>
                <a:gd name="T44" fmla="*/ 50 w 91"/>
                <a:gd name="T45" fmla="*/ 93 h 107"/>
                <a:gd name="T46" fmla="*/ 47 w 91"/>
                <a:gd name="T47" fmla="*/ 88 h 107"/>
                <a:gd name="T48" fmla="*/ 43 w 91"/>
                <a:gd name="T49" fmla="*/ 82 h 107"/>
                <a:gd name="T50" fmla="*/ 38 w 91"/>
                <a:gd name="T51" fmla="*/ 74 h 107"/>
                <a:gd name="T52" fmla="*/ 34 w 91"/>
                <a:gd name="T53" fmla="*/ 67 h 107"/>
                <a:gd name="T54" fmla="*/ 29 w 91"/>
                <a:gd name="T55" fmla="*/ 57 h 107"/>
                <a:gd name="T56" fmla="*/ 25 w 91"/>
                <a:gd name="T57" fmla="*/ 48 h 107"/>
                <a:gd name="T58" fmla="*/ 19 w 91"/>
                <a:gd name="T59" fmla="*/ 38 h 107"/>
                <a:gd name="T60" fmla="*/ 13 w 91"/>
                <a:gd name="T61" fmla="*/ 26 h 107"/>
                <a:gd name="T62" fmla="*/ 7 w 91"/>
                <a:gd name="T63" fmla="*/ 13 h 107"/>
                <a:gd name="T64" fmla="*/ 0 w 91"/>
                <a:gd name="T65" fmla="*/ 0 h 107"/>
                <a:gd name="T66" fmla="*/ 13 w 91"/>
                <a:gd name="T67" fmla="*/ 2 h 107"/>
                <a:gd name="T68" fmla="*/ 25 w 91"/>
                <a:gd name="T69" fmla="*/ 4 h 107"/>
                <a:gd name="T70" fmla="*/ 36 w 91"/>
                <a:gd name="T71" fmla="*/ 6 h 107"/>
                <a:gd name="T72" fmla="*/ 41 w 91"/>
                <a:gd name="T73" fmla="*/ 7 h 107"/>
                <a:gd name="T74" fmla="*/ 45 w 91"/>
                <a:gd name="T75" fmla="*/ 9 h 107"/>
                <a:gd name="T76" fmla="*/ 50 w 91"/>
                <a:gd name="T77" fmla="*/ 10 h 107"/>
                <a:gd name="T78" fmla="*/ 54 w 91"/>
                <a:gd name="T79" fmla="*/ 12 h 107"/>
                <a:gd name="T80" fmla="*/ 57 w 91"/>
                <a:gd name="T81" fmla="*/ 13 h 107"/>
                <a:gd name="T82" fmla="*/ 61 w 91"/>
                <a:gd name="T83" fmla="*/ 16 h 107"/>
                <a:gd name="T84" fmla="*/ 64 w 91"/>
                <a:gd name="T85" fmla="*/ 17 h 107"/>
                <a:gd name="T86" fmla="*/ 66 w 91"/>
                <a:gd name="T87" fmla="*/ 19 h 107"/>
                <a:gd name="T88" fmla="*/ 70 w 91"/>
                <a:gd name="T89" fmla="*/ 21 h 107"/>
                <a:gd name="T90" fmla="*/ 71 w 91"/>
                <a:gd name="T91" fmla="*/ 22 h 107"/>
                <a:gd name="T92" fmla="*/ 76 w 91"/>
                <a:gd name="T93" fmla="*/ 27 h 107"/>
                <a:gd name="T94" fmla="*/ 79 w 91"/>
                <a:gd name="T95" fmla="*/ 32 h 107"/>
                <a:gd name="T96" fmla="*/ 81 w 91"/>
                <a:gd name="T97" fmla="*/ 36 h 107"/>
                <a:gd name="T98" fmla="*/ 84 w 91"/>
                <a:gd name="T99" fmla="*/ 41 h 107"/>
                <a:gd name="T100" fmla="*/ 86 w 91"/>
                <a:gd name="T101" fmla="*/ 46 h 107"/>
                <a:gd name="T102" fmla="*/ 88 w 91"/>
                <a:gd name="T103" fmla="*/ 50 h 107"/>
                <a:gd name="T104" fmla="*/ 88 w 91"/>
                <a:gd name="T105" fmla="*/ 56 h 107"/>
                <a:gd name="T106" fmla="*/ 90 w 91"/>
                <a:gd name="T107" fmla="*/ 62 h 107"/>
                <a:gd name="T108" fmla="*/ 90 w 91"/>
                <a:gd name="T109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1" h="107">
                  <a:moveTo>
                    <a:pt x="90" y="62"/>
                  </a:moveTo>
                  <a:lnTo>
                    <a:pt x="91" y="65"/>
                  </a:lnTo>
                  <a:lnTo>
                    <a:pt x="91" y="70"/>
                  </a:lnTo>
                  <a:lnTo>
                    <a:pt x="91" y="74"/>
                  </a:lnTo>
                  <a:lnTo>
                    <a:pt x="90" y="78"/>
                  </a:lnTo>
                  <a:lnTo>
                    <a:pt x="88" y="82"/>
                  </a:lnTo>
                  <a:lnTo>
                    <a:pt x="87" y="85"/>
                  </a:lnTo>
                  <a:lnTo>
                    <a:pt x="85" y="89"/>
                  </a:lnTo>
                  <a:lnTo>
                    <a:pt x="83" y="92"/>
                  </a:lnTo>
                  <a:lnTo>
                    <a:pt x="79" y="96"/>
                  </a:lnTo>
                  <a:lnTo>
                    <a:pt x="77" y="99"/>
                  </a:lnTo>
                  <a:lnTo>
                    <a:pt x="74" y="103"/>
                  </a:lnTo>
                  <a:lnTo>
                    <a:pt x="72" y="104"/>
                  </a:lnTo>
                  <a:lnTo>
                    <a:pt x="70" y="106"/>
                  </a:lnTo>
                  <a:lnTo>
                    <a:pt x="67" y="106"/>
                  </a:lnTo>
                  <a:lnTo>
                    <a:pt x="66" y="107"/>
                  </a:lnTo>
                  <a:lnTo>
                    <a:pt x="64" y="107"/>
                  </a:lnTo>
                  <a:lnTo>
                    <a:pt x="63" y="107"/>
                  </a:lnTo>
                  <a:lnTo>
                    <a:pt x="61" y="106"/>
                  </a:lnTo>
                  <a:lnTo>
                    <a:pt x="58" y="104"/>
                  </a:lnTo>
                  <a:lnTo>
                    <a:pt x="56" y="101"/>
                  </a:lnTo>
                  <a:lnTo>
                    <a:pt x="54" y="97"/>
                  </a:lnTo>
                  <a:lnTo>
                    <a:pt x="50" y="93"/>
                  </a:lnTo>
                  <a:lnTo>
                    <a:pt x="47" y="88"/>
                  </a:lnTo>
                  <a:lnTo>
                    <a:pt x="43" y="82"/>
                  </a:lnTo>
                  <a:lnTo>
                    <a:pt x="38" y="74"/>
                  </a:lnTo>
                  <a:lnTo>
                    <a:pt x="34" y="67"/>
                  </a:lnTo>
                  <a:lnTo>
                    <a:pt x="29" y="57"/>
                  </a:lnTo>
                  <a:lnTo>
                    <a:pt x="25" y="48"/>
                  </a:lnTo>
                  <a:lnTo>
                    <a:pt x="19" y="38"/>
                  </a:lnTo>
                  <a:lnTo>
                    <a:pt x="13" y="26"/>
                  </a:lnTo>
                  <a:lnTo>
                    <a:pt x="7" y="13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5" y="4"/>
                  </a:lnTo>
                  <a:lnTo>
                    <a:pt x="36" y="6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57" y="13"/>
                  </a:lnTo>
                  <a:lnTo>
                    <a:pt x="61" y="16"/>
                  </a:lnTo>
                  <a:lnTo>
                    <a:pt x="64" y="17"/>
                  </a:lnTo>
                  <a:lnTo>
                    <a:pt x="66" y="19"/>
                  </a:lnTo>
                  <a:lnTo>
                    <a:pt x="70" y="21"/>
                  </a:lnTo>
                  <a:lnTo>
                    <a:pt x="71" y="22"/>
                  </a:lnTo>
                  <a:lnTo>
                    <a:pt x="76" y="27"/>
                  </a:lnTo>
                  <a:lnTo>
                    <a:pt x="79" y="32"/>
                  </a:lnTo>
                  <a:lnTo>
                    <a:pt x="81" y="36"/>
                  </a:lnTo>
                  <a:lnTo>
                    <a:pt x="84" y="41"/>
                  </a:lnTo>
                  <a:lnTo>
                    <a:pt x="86" y="46"/>
                  </a:lnTo>
                  <a:lnTo>
                    <a:pt x="88" y="50"/>
                  </a:lnTo>
                  <a:lnTo>
                    <a:pt x="88" y="56"/>
                  </a:lnTo>
                  <a:lnTo>
                    <a:pt x="90" y="62"/>
                  </a:lnTo>
                  <a:lnTo>
                    <a:pt x="90" y="62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23"/>
            <p:cNvSpPr/>
            <p:nvPr/>
          </p:nvSpPr>
          <p:spPr bwMode="auto">
            <a:xfrm>
              <a:off x="3874469" y="4253872"/>
              <a:ext cx="56250" cy="65769"/>
            </a:xfrm>
            <a:custGeom>
              <a:avLst/>
              <a:gdLst>
                <a:gd name="T0" fmla="*/ 113 w 135"/>
                <a:gd name="T1" fmla="*/ 16 h 152"/>
                <a:gd name="T2" fmla="*/ 123 w 135"/>
                <a:gd name="T3" fmla="*/ 22 h 152"/>
                <a:gd name="T4" fmla="*/ 131 w 135"/>
                <a:gd name="T5" fmla="*/ 29 h 152"/>
                <a:gd name="T6" fmla="*/ 135 w 135"/>
                <a:gd name="T7" fmla="*/ 36 h 152"/>
                <a:gd name="T8" fmla="*/ 135 w 135"/>
                <a:gd name="T9" fmla="*/ 43 h 152"/>
                <a:gd name="T10" fmla="*/ 134 w 135"/>
                <a:gd name="T11" fmla="*/ 47 h 152"/>
                <a:gd name="T12" fmla="*/ 129 w 135"/>
                <a:gd name="T13" fmla="*/ 53 h 152"/>
                <a:gd name="T14" fmla="*/ 123 w 135"/>
                <a:gd name="T15" fmla="*/ 60 h 152"/>
                <a:gd name="T16" fmla="*/ 115 w 135"/>
                <a:gd name="T17" fmla="*/ 68 h 152"/>
                <a:gd name="T18" fmla="*/ 105 w 135"/>
                <a:gd name="T19" fmla="*/ 76 h 152"/>
                <a:gd name="T20" fmla="*/ 93 w 135"/>
                <a:gd name="T21" fmla="*/ 87 h 152"/>
                <a:gd name="T22" fmla="*/ 79 w 135"/>
                <a:gd name="T23" fmla="*/ 99 h 152"/>
                <a:gd name="T24" fmla="*/ 63 w 135"/>
                <a:gd name="T25" fmla="*/ 111 h 152"/>
                <a:gd name="T26" fmla="*/ 48 w 135"/>
                <a:gd name="T27" fmla="*/ 123 h 152"/>
                <a:gd name="T28" fmla="*/ 35 w 135"/>
                <a:gd name="T29" fmla="*/ 132 h 152"/>
                <a:gd name="T30" fmla="*/ 25 w 135"/>
                <a:gd name="T31" fmla="*/ 140 h 152"/>
                <a:gd name="T32" fmla="*/ 16 w 135"/>
                <a:gd name="T33" fmla="*/ 145 h 152"/>
                <a:gd name="T34" fmla="*/ 9 w 135"/>
                <a:gd name="T35" fmla="*/ 150 h 152"/>
                <a:gd name="T36" fmla="*/ 5 w 135"/>
                <a:gd name="T37" fmla="*/ 152 h 152"/>
                <a:gd name="T38" fmla="*/ 1 w 135"/>
                <a:gd name="T39" fmla="*/ 152 h 152"/>
                <a:gd name="T40" fmla="*/ 0 w 135"/>
                <a:gd name="T41" fmla="*/ 151 h 152"/>
                <a:gd name="T42" fmla="*/ 0 w 135"/>
                <a:gd name="T43" fmla="*/ 147 h 152"/>
                <a:gd name="T44" fmla="*/ 1 w 135"/>
                <a:gd name="T45" fmla="*/ 143 h 152"/>
                <a:gd name="T46" fmla="*/ 5 w 135"/>
                <a:gd name="T47" fmla="*/ 136 h 152"/>
                <a:gd name="T48" fmla="*/ 8 w 135"/>
                <a:gd name="T49" fmla="*/ 129 h 152"/>
                <a:gd name="T50" fmla="*/ 14 w 135"/>
                <a:gd name="T51" fmla="*/ 119 h 152"/>
                <a:gd name="T52" fmla="*/ 22 w 135"/>
                <a:gd name="T53" fmla="*/ 108 h 152"/>
                <a:gd name="T54" fmla="*/ 30 w 135"/>
                <a:gd name="T55" fmla="*/ 96 h 152"/>
                <a:gd name="T56" fmla="*/ 41 w 135"/>
                <a:gd name="T57" fmla="*/ 83 h 152"/>
                <a:gd name="T58" fmla="*/ 48 w 135"/>
                <a:gd name="T59" fmla="*/ 72 h 152"/>
                <a:gd name="T60" fmla="*/ 55 w 135"/>
                <a:gd name="T61" fmla="*/ 61 h 152"/>
                <a:gd name="T62" fmla="*/ 59 w 135"/>
                <a:gd name="T63" fmla="*/ 51 h 152"/>
                <a:gd name="T64" fmla="*/ 64 w 135"/>
                <a:gd name="T65" fmla="*/ 43 h 152"/>
                <a:gd name="T66" fmla="*/ 66 w 135"/>
                <a:gd name="T67" fmla="*/ 35 h 152"/>
                <a:gd name="T68" fmla="*/ 66 w 135"/>
                <a:gd name="T69" fmla="*/ 29 h 152"/>
                <a:gd name="T70" fmla="*/ 65 w 135"/>
                <a:gd name="T71" fmla="*/ 23 h 152"/>
                <a:gd name="T72" fmla="*/ 62 w 135"/>
                <a:gd name="T73" fmla="*/ 17 h 152"/>
                <a:gd name="T74" fmla="*/ 59 w 135"/>
                <a:gd name="T75" fmla="*/ 10 h 152"/>
                <a:gd name="T76" fmla="*/ 61 w 135"/>
                <a:gd name="T77" fmla="*/ 7 h 152"/>
                <a:gd name="T78" fmla="*/ 64 w 135"/>
                <a:gd name="T79" fmla="*/ 3 h 152"/>
                <a:gd name="T80" fmla="*/ 71 w 135"/>
                <a:gd name="T81" fmla="*/ 1 h 152"/>
                <a:gd name="T82" fmla="*/ 79 w 135"/>
                <a:gd name="T83" fmla="*/ 1 h 152"/>
                <a:gd name="T84" fmla="*/ 88 w 135"/>
                <a:gd name="T85" fmla="*/ 3 h 152"/>
                <a:gd name="T86" fmla="*/ 100 w 135"/>
                <a:gd name="T87" fmla="*/ 9 h 152"/>
                <a:gd name="T88" fmla="*/ 107 w 135"/>
                <a:gd name="T89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5" h="152">
                  <a:moveTo>
                    <a:pt x="107" y="14"/>
                  </a:moveTo>
                  <a:lnTo>
                    <a:pt x="113" y="16"/>
                  </a:lnTo>
                  <a:lnTo>
                    <a:pt x="119" y="20"/>
                  </a:lnTo>
                  <a:lnTo>
                    <a:pt x="123" y="22"/>
                  </a:lnTo>
                  <a:lnTo>
                    <a:pt x="128" y="25"/>
                  </a:lnTo>
                  <a:lnTo>
                    <a:pt x="131" y="29"/>
                  </a:lnTo>
                  <a:lnTo>
                    <a:pt x="134" y="32"/>
                  </a:lnTo>
                  <a:lnTo>
                    <a:pt x="135" y="36"/>
                  </a:lnTo>
                  <a:lnTo>
                    <a:pt x="135" y="41"/>
                  </a:lnTo>
                  <a:lnTo>
                    <a:pt x="135" y="43"/>
                  </a:lnTo>
                  <a:lnTo>
                    <a:pt x="135" y="45"/>
                  </a:lnTo>
                  <a:lnTo>
                    <a:pt x="134" y="47"/>
                  </a:lnTo>
                  <a:lnTo>
                    <a:pt x="131" y="50"/>
                  </a:lnTo>
                  <a:lnTo>
                    <a:pt x="129" y="53"/>
                  </a:lnTo>
                  <a:lnTo>
                    <a:pt x="127" y="57"/>
                  </a:lnTo>
                  <a:lnTo>
                    <a:pt x="123" y="60"/>
                  </a:lnTo>
                  <a:lnTo>
                    <a:pt x="120" y="64"/>
                  </a:lnTo>
                  <a:lnTo>
                    <a:pt x="115" y="68"/>
                  </a:lnTo>
                  <a:lnTo>
                    <a:pt x="111" y="72"/>
                  </a:lnTo>
                  <a:lnTo>
                    <a:pt x="105" y="76"/>
                  </a:lnTo>
                  <a:lnTo>
                    <a:pt x="99" y="82"/>
                  </a:lnTo>
                  <a:lnTo>
                    <a:pt x="93" y="87"/>
                  </a:lnTo>
                  <a:lnTo>
                    <a:pt x="86" y="93"/>
                  </a:lnTo>
                  <a:lnTo>
                    <a:pt x="79" y="99"/>
                  </a:lnTo>
                  <a:lnTo>
                    <a:pt x="71" y="106"/>
                  </a:lnTo>
                  <a:lnTo>
                    <a:pt x="63" y="111"/>
                  </a:lnTo>
                  <a:lnTo>
                    <a:pt x="56" y="117"/>
                  </a:lnTo>
                  <a:lnTo>
                    <a:pt x="48" y="123"/>
                  </a:lnTo>
                  <a:lnTo>
                    <a:pt x="42" y="128"/>
                  </a:lnTo>
                  <a:lnTo>
                    <a:pt x="35" y="132"/>
                  </a:lnTo>
                  <a:lnTo>
                    <a:pt x="29" y="137"/>
                  </a:lnTo>
                  <a:lnTo>
                    <a:pt x="25" y="140"/>
                  </a:lnTo>
                  <a:lnTo>
                    <a:pt x="20" y="143"/>
                  </a:lnTo>
                  <a:lnTo>
                    <a:pt x="16" y="145"/>
                  </a:lnTo>
                  <a:lnTo>
                    <a:pt x="12" y="147"/>
                  </a:lnTo>
                  <a:lnTo>
                    <a:pt x="9" y="150"/>
                  </a:lnTo>
                  <a:lnTo>
                    <a:pt x="6" y="151"/>
                  </a:lnTo>
                  <a:lnTo>
                    <a:pt x="5" y="152"/>
                  </a:lnTo>
                  <a:lnTo>
                    <a:pt x="3" y="152"/>
                  </a:lnTo>
                  <a:lnTo>
                    <a:pt x="1" y="152"/>
                  </a:lnTo>
                  <a:lnTo>
                    <a:pt x="0" y="152"/>
                  </a:lnTo>
                  <a:lnTo>
                    <a:pt x="0" y="151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3"/>
                  </a:lnTo>
                  <a:lnTo>
                    <a:pt x="3" y="139"/>
                  </a:lnTo>
                  <a:lnTo>
                    <a:pt x="5" y="136"/>
                  </a:lnTo>
                  <a:lnTo>
                    <a:pt x="6" y="132"/>
                  </a:lnTo>
                  <a:lnTo>
                    <a:pt x="8" y="129"/>
                  </a:lnTo>
                  <a:lnTo>
                    <a:pt x="12" y="124"/>
                  </a:lnTo>
                  <a:lnTo>
                    <a:pt x="14" y="119"/>
                  </a:lnTo>
                  <a:lnTo>
                    <a:pt x="18" y="114"/>
                  </a:lnTo>
                  <a:lnTo>
                    <a:pt x="22" y="108"/>
                  </a:lnTo>
                  <a:lnTo>
                    <a:pt x="26" y="102"/>
                  </a:lnTo>
                  <a:lnTo>
                    <a:pt x="30" y="96"/>
                  </a:lnTo>
                  <a:lnTo>
                    <a:pt x="36" y="90"/>
                  </a:lnTo>
                  <a:lnTo>
                    <a:pt x="41" y="83"/>
                  </a:lnTo>
                  <a:lnTo>
                    <a:pt x="44" y="78"/>
                  </a:lnTo>
                  <a:lnTo>
                    <a:pt x="48" y="72"/>
                  </a:lnTo>
                  <a:lnTo>
                    <a:pt x="51" y="66"/>
                  </a:lnTo>
                  <a:lnTo>
                    <a:pt x="55" y="61"/>
                  </a:lnTo>
                  <a:lnTo>
                    <a:pt x="57" y="56"/>
                  </a:lnTo>
                  <a:lnTo>
                    <a:pt x="59" y="51"/>
                  </a:lnTo>
                  <a:lnTo>
                    <a:pt x="62" y="46"/>
                  </a:lnTo>
                  <a:lnTo>
                    <a:pt x="64" y="43"/>
                  </a:lnTo>
                  <a:lnTo>
                    <a:pt x="65" y="38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66" y="29"/>
                  </a:lnTo>
                  <a:lnTo>
                    <a:pt x="66" y="25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2" y="17"/>
                  </a:lnTo>
                  <a:lnTo>
                    <a:pt x="61" y="14"/>
                  </a:lnTo>
                  <a:lnTo>
                    <a:pt x="59" y="10"/>
                  </a:lnTo>
                  <a:lnTo>
                    <a:pt x="59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4" y="3"/>
                  </a:lnTo>
                  <a:lnTo>
                    <a:pt x="68" y="2"/>
                  </a:lnTo>
                  <a:lnTo>
                    <a:pt x="71" y="1"/>
                  </a:lnTo>
                  <a:lnTo>
                    <a:pt x="75" y="0"/>
                  </a:lnTo>
                  <a:lnTo>
                    <a:pt x="79" y="1"/>
                  </a:lnTo>
                  <a:lnTo>
                    <a:pt x="84" y="2"/>
                  </a:lnTo>
                  <a:lnTo>
                    <a:pt x="88" y="3"/>
                  </a:lnTo>
                  <a:lnTo>
                    <a:pt x="94" y="6"/>
                  </a:lnTo>
                  <a:lnTo>
                    <a:pt x="100" y="9"/>
                  </a:lnTo>
                  <a:lnTo>
                    <a:pt x="107" y="14"/>
                  </a:lnTo>
                  <a:lnTo>
                    <a:pt x="107" y="1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24"/>
            <p:cNvSpPr/>
            <p:nvPr/>
          </p:nvSpPr>
          <p:spPr bwMode="auto">
            <a:xfrm>
              <a:off x="3864469" y="4404882"/>
              <a:ext cx="65833" cy="58846"/>
            </a:xfrm>
            <a:custGeom>
              <a:avLst/>
              <a:gdLst>
                <a:gd name="T0" fmla="*/ 40 w 158"/>
                <a:gd name="T1" fmla="*/ 4 h 136"/>
                <a:gd name="T2" fmla="*/ 60 w 158"/>
                <a:gd name="T3" fmla="*/ 10 h 136"/>
                <a:gd name="T4" fmla="*/ 79 w 158"/>
                <a:gd name="T5" fmla="*/ 18 h 136"/>
                <a:gd name="T6" fmla="*/ 100 w 158"/>
                <a:gd name="T7" fmla="*/ 29 h 136"/>
                <a:gd name="T8" fmla="*/ 115 w 158"/>
                <a:gd name="T9" fmla="*/ 40 h 136"/>
                <a:gd name="T10" fmla="*/ 124 w 158"/>
                <a:gd name="T11" fmla="*/ 48 h 136"/>
                <a:gd name="T12" fmla="*/ 132 w 158"/>
                <a:gd name="T13" fmla="*/ 56 h 136"/>
                <a:gd name="T14" fmla="*/ 139 w 158"/>
                <a:gd name="T15" fmla="*/ 63 h 136"/>
                <a:gd name="T16" fmla="*/ 147 w 158"/>
                <a:gd name="T17" fmla="*/ 76 h 136"/>
                <a:gd name="T18" fmla="*/ 154 w 158"/>
                <a:gd name="T19" fmla="*/ 93 h 136"/>
                <a:gd name="T20" fmla="*/ 157 w 158"/>
                <a:gd name="T21" fmla="*/ 109 h 136"/>
                <a:gd name="T22" fmla="*/ 158 w 158"/>
                <a:gd name="T23" fmla="*/ 122 h 136"/>
                <a:gd name="T24" fmla="*/ 155 w 158"/>
                <a:gd name="T25" fmla="*/ 132 h 136"/>
                <a:gd name="T26" fmla="*/ 153 w 158"/>
                <a:gd name="T27" fmla="*/ 136 h 136"/>
                <a:gd name="T28" fmla="*/ 151 w 158"/>
                <a:gd name="T29" fmla="*/ 136 h 136"/>
                <a:gd name="T30" fmla="*/ 146 w 158"/>
                <a:gd name="T31" fmla="*/ 134 h 136"/>
                <a:gd name="T32" fmla="*/ 139 w 158"/>
                <a:gd name="T33" fmla="*/ 130 h 136"/>
                <a:gd name="T34" fmla="*/ 131 w 158"/>
                <a:gd name="T35" fmla="*/ 125 h 136"/>
                <a:gd name="T36" fmla="*/ 121 w 158"/>
                <a:gd name="T37" fmla="*/ 118 h 136"/>
                <a:gd name="T38" fmla="*/ 109 w 158"/>
                <a:gd name="T39" fmla="*/ 108 h 136"/>
                <a:gd name="T40" fmla="*/ 95 w 158"/>
                <a:gd name="T41" fmla="*/ 97 h 136"/>
                <a:gd name="T42" fmla="*/ 79 w 158"/>
                <a:gd name="T43" fmla="*/ 83 h 136"/>
                <a:gd name="T44" fmla="*/ 63 w 158"/>
                <a:gd name="T45" fmla="*/ 66 h 136"/>
                <a:gd name="T46" fmla="*/ 47 w 158"/>
                <a:gd name="T47" fmla="*/ 53 h 136"/>
                <a:gd name="T48" fmla="*/ 33 w 158"/>
                <a:gd name="T49" fmla="*/ 41 h 136"/>
                <a:gd name="T50" fmla="*/ 23 w 158"/>
                <a:gd name="T51" fmla="*/ 31 h 136"/>
                <a:gd name="T52" fmla="*/ 14 w 158"/>
                <a:gd name="T53" fmla="*/ 21 h 136"/>
                <a:gd name="T54" fmla="*/ 7 w 158"/>
                <a:gd name="T55" fmla="*/ 14 h 136"/>
                <a:gd name="T56" fmla="*/ 2 w 158"/>
                <a:gd name="T57" fmla="*/ 10 h 136"/>
                <a:gd name="T58" fmla="*/ 0 w 158"/>
                <a:gd name="T59" fmla="*/ 6 h 136"/>
                <a:gd name="T60" fmla="*/ 0 w 158"/>
                <a:gd name="T61" fmla="*/ 4 h 136"/>
                <a:gd name="T62" fmla="*/ 4 w 158"/>
                <a:gd name="T63" fmla="*/ 1 h 136"/>
                <a:gd name="T64" fmla="*/ 11 w 158"/>
                <a:gd name="T65" fmla="*/ 0 h 136"/>
                <a:gd name="T66" fmla="*/ 24 w 158"/>
                <a:gd name="T67" fmla="*/ 0 h 136"/>
                <a:gd name="T68" fmla="*/ 31 w 158"/>
                <a:gd name="T69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" h="136">
                  <a:moveTo>
                    <a:pt x="31" y="1"/>
                  </a:moveTo>
                  <a:lnTo>
                    <a:pt x="40" y="4"/>
                  </a:lnTo>
                  <a:lnTo>
                    <a:pt x="50" y="6"/>
                  </a:lnTo>
                  <a:lnTo>
                    <a:pt x="60" y="10"/>
                  </a:lnTo>
                  <a:lnTo>
                    <a:pt x="69" y="13"/>
                  </a:lnTo>
                  <a:lnTo>
                    <a:pt x="79" y="18"/>
                  </a:lnTo>
                  <a:lnTo>
                    <a:pt x="89" y="24"/>
                  </a:lnTo>
                  <a:lnTo>
                    <a:pt x="100" y="29"/>
                  </a:lnTo>
                  <a:lnTo>
                    <a:pt x="110" y="36"/>
                  </a:lnTo>
                  <a:lnTo>
                    <a:pt x="115" y="40"/>
                  </a:lnTo>
                  <a:lnTo>
                    <a:pt x="119" y="44"/>
                  </a:lnTo>
                  <a:lnTo>
                    <a:pt x="124" y="48"/>
                  </a:lnTo>
                  <a:lnTo>
                    <a:pt x="129" y="51"/>
                  </a:lnTo>
                  <a:lnTo>
                    <a:pt x="132" y="56"/>
                  </a:lnTo>
                  <a:lnTo>
                    <a:pt x="136" y="60"/>
                  </a:lnTo>
                  <a:lnTo>
                    <a:pt x="139" y="63"/>
                  </a:lnTo>
                  <a:lnTo>
                    <a:pt x="143" y="68"/>
                  </a:lnTo>
                  <a:lnTo>
                    <a:pt x="147" y="76"/>
                  </a:lnTo>
                  <a:lnTo>
                    <a:pt x="151" y="84"/>
                  </a:lnTo>
                  <a:lnTo>
                    <a:pt x="154" y="93"/>
                  </a:lnTo>
                  <a:lnTo>
                    <a:pt x="155" y="101"/>
                  </a:lnTo>
                  <a:lnTo>
                    <a:pt x="157" y="109"/>
                  </a:lnTo>
                  <a:lnTo>
                    <a:pt x="158" y="116"/>
                  </a:lnTo>
                  <a:lnTo>
                    <a:pt x="158" y="122"/>
                  </a:lnTo>
                  <a:lnTo>
                    <a:pt x="157" y="128"/>
                  </a:lnTo>
                  <a:lnTo>
                    <a:pt x="155" y="132"/>
                  </a:lnTo>
                  <a:lnTo>
                    <a:pt x="154" y="134"/>
                  </a:lnTo>
                  <a:lnTo>
                    <a:pt x="153" y="136"/>
                  </a:lnTo>
                  <a:lnTo>
                    <a:pt x="152" y="136"/>
                  </a:lnTo>
                  <a:lnTo>
                    <a:pt x="151" y="136"/>
                  </a:lnTo>
                  <a:lnTo>
                    <a:pt x="148" y="135"/>
                  </a:lnTo>
                  <a:lnTo>
                    <a:pt x="146" y="134"/>
                  </a:lnTo>
                  <a:lnTo>
                    <a:pt x="143" y="133"/>
                  </a:lnTo>
                  <a:lnTo>
                    <a:pt x="139" y="130"/>
                  </a:lnTo>
                  <a:lnTo>
                    <a:pt x="136" y="128"/>
                  </a:lnTo>
                  <a:lnTo>
                    <a:pt x="131" y="125"/>
                  </a:lnTo>
                  <a:lnTo>
                    <a:pt x="126" y="121"/>
                  </a:lnTo>
                  <a:lnTo>
                    <a:pt x="121" y="118"/>
                  </a:lnTo>
                  <a:lnTo>
                    <a:pt x="115" y="113"/>
                  </a:lnTo>
                  <a:lnTo>
                    <a:pt x="109" y="108"/>
                  </a:lnTo>
                  <a:lnTo>
                    <a:pt x="102" y="102"/>
                  </a:lnTo>
                  <a:lnTo>
                    <a:pt x="95" y="97"/>
                  </a:lnTo>
                  <a:lnTo>
                    <a:pt x="87" y="90"/>
                  </a:lnTo>
                  <a:lnTo>
                    <a:pt x="79" y="83"/>
                  </a:lnTo>
                  <a:lnTo>
                    <a:pt x="71" y="75"/>
                  </a:lnTo>
                  <a:lnTo>
                    <a:pt x="63" y="66"/>
                  </a:lnTo>
                  <a:lnTo>
                    <a:pt x="54" y="60"/>
                  </a:lnTo>
                  <a:lnTo>
                    <a:pt x="47" y="53"/>
                  </a:lnTo>
                  <a:lnTo>
                    <a:pt x="40" y="47"/>
                  </a:lnTo>
                  <a:lnTo>
                    <a:pt x="33" y="41"/>
                  </a:lnTo>
                  <a:lnTo>
                    <a:pt x="28" y="35"/>
                  </a:lnTo>
                  <a:lnTo>
                    <a:pt x="23" y="31"/>
                  </a:lnTo>
                  <a:lnTo>
                    <a:pt x="18" y="26"/>
                  </a:lnTo>
                  <a:lnTo>
                    <a:pt x="14" y="21"/>
                  </a:lnTo>
                  <a:lnTo>
                    <a:pt x="10" y="18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1" y="1"/>
                  </a:lnTo>
                  <a:lnTo>
                    <a:pt x="31" y="1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25"/>
            <p:cNvSpPr/>
            <p:nvPr/>
          </p:nvSpPr>
          <p:spPr bwMode="auto">
            <a:xfrm>
              <a:off x="3828218" y="4214930"/>
              <a:ext cx="35000" cy="302019"/>
            </a:xfrm>
            <a:custGeom>
              <a:avLst/>
              <a:gdLst>
                <a:gd name="T0" fmla="*/ 74 w 84"/>
                <a:gd name="T1" fmla="*/ 62 h 698"/>
                <a:gd name="T2" fmla="*/ 71 w 84"/>
                <a:gd name="T3" fmla="*/ 88 h 698"/>
                <a:gd name="T4" fmla="*/ 68 w 84"/>
                <a:gd name="T5" fmla="*/ 131 h 698"/>
                <a:gd name="T6" fmla="*/ 66 w 84"/>
                <a:gd name="T7" fmla="*/ 190 h 698"/>
                <a:gd name="T8" fmla="*/ 62 w 84"/>
                <a:gd name="T9" fmla="*/ 314 h 698"/>
                <a:gd name="T10" fmla="*/ 61 w 84"/>
                <a:gd name="T11" fmla="*/ 453 h 698"/>
                <a:gd name="T12" fmla="*/ 61 w 84"/>
                <a:gd name="T13" fmla="*/ 533 h 698"/>
                <a:gd name="T14" fmla="*/ 60 w 84"/>
                <a:gd name="T15" fmla="*/ 586 h 698"/>
                <a:gd name="T16" fmla="*/ 58 w 84"/>
                <a:gd name="T17" fmla="*/ 625 h 698"/>
                <a:gd name="T18" fmla="*/ 55 w 84"/>
                <a:gd name="T19" fmla="*/ 654 h 698"/>
                <a:gd name="T20" fmla="*/ 51 w 84"/>
                <a:gd name="T21" fmla="*/ 673 h 698"/>
                <a:gd name="T22" fmla="*/ 45 w 84"/>
                <a:gd name="T23" fmla="*/ 687 h 698"/>
                <a:gd name="T24" fmla="*/ 42 w 84"/>
                <a:gd name="T25" fmla="*/ 695 h 698"/>
                <a:gd name="T26" fmla="*/ 37 w 84"/>
                <a:gd name="T27" fmla="*/ 698 h 698"/>
                <a:gd name="T28" fmla="*/ 33 w 84"/>
                <a:gd name="T29" fmla="*/ 697 h 698"/>
                <a:gd name="T30" fmla="*/ 30 w 84"/>
                <a:gd name="T31" fmla="*/ 690 h 698"/>
                <a:gd name="T32" fmla="*/ 25 w 84"/>
                <a:gd name="T33" fmla="*/ 676 h 698"/>
                <a:gd name="T34" fmla="*/ 23 w 84"/>
                <a:gd name="T35" fmla="*/ 655 h 698"/>
                <a:gd name="T36" fmla="*/ 15 w 84"/>
                <a:gd name="T37" fmla="*/ 622 h 698"/>
                <a:gd name="T38" fmla="*/ 13 w 84"/>
                <a:gd name="T39" fmla="*/ 611 h 698"/>
                <a:gd name="T40" fmla="*/ 11 w 84"/>
                <a:gd name="T41" fmla="*/ 605 h 698"/>
                <a:gd name="T42" fmla="*/ 13 w 84"/>
                <a:gd name="T43" fmla="*/ 600 h 698"/>
                <a:gd name="T44" fmla="*/ 15 w 84"/>
                <a:gd name="T45" fmla="*/ 586 h 698"/>
                <a:gd name="T46" fmla="*/ 18 w 84"/>
                <a:gd name="T47" fmla="*/ 564 h 698"/>
                <a:gd name="T48" fmla="*/ 23 w 84"/>
                <a:gd name="T49" fmla="*/ 533 h 698"/>
                <a:gd name="T50" fmla="*/ 25 w 84"/>
                <a:gd name="T51" fmla="*/ 515 h 698"/>
                <a:gd name="T52" fmla="*/ 26 w 84"/>
                <a:gd name="T53" fmla="*/ 492 h 698"/>
                <a:gd name="T54" fmla="*/ 29 w 84"/>
                <a:gd name="T55" fmla="*/ 463 h 698"/>
                <a:gd name="T56" fmla="*/ 30 w 84"/>
                <a:gd name="T57" fmla="*/ 430 h 698"/>
                <a:gd name="T58" fmla="*/ 31 w 84"/>
                <a:gd name="T59" fmla="*/ 392 h 698"/>
                <a:gd name="T60" fmla="*/ 31 w 84"/>
                <a:gd name="T61" fmla="*/ 349 h 698"/>
                <a:gd name="T62" fmla="*/ 31 w 84"/>
                <a:gd name="T63" fmla="*/ 301 h 698"/>
                <a:gd name="T64" fmla="*/ 30 w 84"/>
                <a:gd name="T65" fmla="*/ 249 h 698"/>
                <a:gd name="T66" fmla="*/ 29 w 84"/>
                <a:gd name="T67" fmla="*/ 198 h 698"/>
                <a:gd name="T68" fmla="*/ 26 w 84"/>
                <a:gd name="T69" fmla="*/ 153 h 698"/>
                <a:gd name="T70" fmla="*/ 25 w 84"/>
                <a:gd name="T71" fmla="*/ 114 h 698"/>
                <a:gd name="T72" fmla="*/ 23 w 84"/>
                <a:gd name="T73" fmla="*/ 83 h 698"/>
                <a:gd name="T74" fmla="*/ 21 w 84"/>
                <a:gd name="T75" fmla="*/ 57 h 698"/>
                <a:gd name="T76" fmla="*/ 18 w 84"/>
                <a:gd name="T77" fmla="*/ 39 h 698"/>
                <a:gd name="T78" fmla="*/ 16 w 84"/>
                <a:gd name="T79" fmla="*/ 27 h 698"/>
                <a:gd name="T80" fmla="*/ 11 w 84"/>
                <a:gd name="T81" fmla="*/ 23 h 698"/>
                <a:gd name="T82" fmla="*/ 1 w 84"/>
                <a:gd name="T83" fmla="*/ 14 h 698"/>
                <a:gd name="T84" fmla="*/ 1 w 84"/>
                <a:gd name="T85" fmla="*/ 4 h 698"/>
                <a:gd name="T86" fmla="*/ 15 w 84"/>
                <a:gd name="T87" fmla="*/ 0 h 698"/>
                <a:gd name="T88" fmla="*/ 44 w 84"/>
                <a:gd name="T89" fmla="*/ 4 h 698"/>
                <a:gd name="T90" fmla="*/ 60 w 84"/>
                <a:gd name="T91" fmla="*/ 10 h 698"/>
                <a:gd name="T92" fmla="*/ 79 w 84"/>
                <a:gd name="T93" fmla="*/ 21 h 698"/>
                <a:gd name="T94" fmla="*/ 84 w 84"/>
                <a:gd name="T95" fmla="*/ 32 h 698"/>
                <a:gd name="T96" fmla="*/ 80 w 84"/>
                <a:gd name="T97" fmla="*/ 4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698">
                  <a:moveTo>
                    <a:pt x="76" y="54"/>
                  </a:moveTo>
                  <a:lnTo>
                    <a:pt x="75" y="55"/>
                  </a:lnTo>
                  <a:lnTo>
                    <a:pt x="74" y="59"/>
                  </a:lnTo>
                  <a:lnTo>
                    <a:pt x="74" y="62"/>
                  </a:lnTo>
                  <a:lnTo>
                    <a:pt x="73" y="67"/>
                  </a:lnTo>
                  <a:lnTo>
                    <a:pt x="73" y="74"/>
                  </a:lnTo>
                  <a:lnTo>
                    <a:pt x="72" y="81"/>
                  </a:lnTo>
                  <a:lnTo>
                    <a:pt x="71" y="88"/>
                  </a:lnTo>
                  <a:lnTo>
                    <a:pt x="71" y="97"/>
                  </a:lnTo>
                  <a:lnTo>
                    <a:pt x="69" y="107"/>
                  </a:lnTo>
                  <a:lnTo>
                    <a:pt x="69" y="118"/>
                  </a:lnTo>
                  <a:lnTo>
                    <a:pt x="68" y="131"/>
                  </a:lnTo>
                  <a:lnTo>
                    <a:pt x="68" y="143"/>
                  </a:lnTo>
                  <a:lnTo>
                    <a:pt x="67" y="157"/>
                  </a:lnTo>
                  <a:lnTo>
                    <a:pt x="66" y="173"/>
                  </a:lnTo>
                  <a:lnTo>
                    <a:pt x="66" y="190"/>
                  </a:lnTo>
                  <a:lnTo>
                    <a:pt x="65" y="207"/>
                  </a:lnTo>
                  <a:lnTo>
                    <a:pt x="64" y="243"/>
                  </a:lnTo>
                  <a:lnTo>
                    <a:pt x="64" y="279"/>
                  </a:lnTo>
                  <a:lnTo>
                    <a:pt x="62" y="314"/>
                  </a:lnTo>
                  <a:lnTo>
                    <a:pt x="62" y="350"/>
                  </a:lnTo>
                  <a:lnTo>
                    <a:pt x="61" y="385"/>
                  </a:lnTo>
                  <a:lnTo>
                    <a:pt x="61" y="420"/>
                  </a:lnTo>
                  <a:lnTo>
                    <a:pt x="61" y="453"/>
                  </a:lnTo>
                  <a:lnTo>
                    <a:pt x="61" y="487"/>
                  </a:lnTo>
                  <a:lnTo>
                    <a:pt x="61" y="503"/>
                  </a:lnTo>
                  <a:lnTo>
                    <a:pt x="61" y="518"/>
                  </a:lnTo>
                  <a:lnTo>
                    <a:pt x="61" y="533"/>
                  </a:lnTo>
                  <a:lnTo>
                    <a:pt x="61" y="547"/>
                  </a:lnTo>
                  <a:lnTo>
                    <a:pt x="60" y="560"/>
                  </a:lnTo>
                  <a:lnTo>
                    <a:pt x="60" y="573"/>
                  </a:lnTo>
                  <a:lnTo>
                    <a:pt x="60" y="586"/>
                  </a:lnTo>
                  <a:lnTo>
                    <a:pt x="59" y="596"/>
                  </a:lnTo>
                  <a:lnTo>
                    <a:pt x="59" y="606"/>
                  </a:lnTo>
                  <a:lnTo>
                    <a:pt x="58" y="616"/>
                  </a:lnTo>
                  <a:lnTo>
                    <a:pt x="58" y="625"/>
                  </a:lnTo>
                  <a:lnTo>
                    <a:pt x="57" y="633"/>
                  </a:lnTo>
                  <a:lnTo>
                    <a:pt x="57" y="641"/>
                  </a:lnTo>
                  <a:lnTo>
                    <a:pt x="55" y="648"/>
                  </a:lnTo>
                  <a:lnTo>
                    <a:pt x="55" y="654"/>
                  </a:lnTo>
                  <a:lnTo>
                    <a:pt x="54" y="660"/>
                  </a:lnTo>
                  <a:lnTo>
                    <a:pt x="53" y="665"/>
                  </a:lnTo>
                  <a:lnTo>
                    <a:pt x="52" y="669"/>
                  </a:lnTo>
                  <a:lnTo>
                    <a:pt x="51" y="673"/>
                  </a:lnTo>
                  <a:lnTo>
                    <a:pt x="50" y="677"/>
                  </a:lnTo>
                  <a:lnTo>
                    <a:pt x="49" y="681"/>
                  </a:lnTo>
                  <a:lnTo>
                    <a:pt x="46" y="683"/>
                  </a:lnTo>
                  <a:lnTo>
                    <a:pt x="45" y="687"/>
                  </a:lnTo>
                  <a:lnTo>
                    <a:pt x="44" y="689"/>
                  </a:lnTo>
                  <a:lnTo>
                    <a:pt x="43" y="691"/>
                  </a:lnTo>
                  <a:lnTo>
                    <a:pt x="42" y="692"/>
                  </a:lnTo>
                  <a:lnTo>
                    <a:pt x="42" y="695"/>
                  </a:lnTo>
                  <a:lnTo>
                    <a:pt x="40" y="696"/>
                  </a:lnTo>
                  <a:lnTo>
                    <a:pt x="39" y="697"/>
                  </a:lnTo>
                  <a:lnTo>
                    <a:pt x="38" y="697"/>
                  </a:lnTo>
                  <a:lnTo>
                    <a:pt x="37" y="698"/>
                  </a:lnTo>
                  <a:lnTo>
                    <a:pt x="36" y="698"/>
                  </a:lnTo>
                  <a:lnTo>
                    <a:pt x="36" y="698"/>
                  </a:lnTo>
                  <a:lnTo>
                    <a:pt x="35" y="698"/>
                  </a:lnTo>
                  <a:lnTo>
                    <a:pt x="33" y="697"/>
                  </a:lnTo>
                  <a:lnTo>
                    <a:pt x="32" y="696"/>
                  </a:lnTo>
                  <a:lnTo>
                    <a:pt x="31" y="695"/>
                  </a:lnTo>
                  <a:lnTo>
                    <a:pt x="31" y="692"/>
                  </a:lnTo>
                  <a:lnTo>
                    <a:pt x="30" y="690"/>
                  </a:lnTo>
                  <a:lnTo>
                    <a:pt x="29" y="687"/>
                  </a:lnTo>
                  <a:lnTo>
                    <a:pt x="28" y="683"/>
                  </a:lnTo>
                  <a:lnTo>
                    <a:pt x="26" y="680"/>
                  </a:lnTo>
                  <a:lnTo>
                    <a:pt x="25" y="676"/>
                  </a:lnTo>
                  <a:lnTo>
                    <a:pt x="25" y="672"/>
                  </a:lnTo>
                  <a:lnTo>
                    <a:pt x="24" y="667"/>
                  </a:lnTo>
                  <a:lnTo>
                    <a:pt x="23" y="661"/>
                  </a:lnTo>
                  <a:lnTo>
                    <a:pt x="23" y="655"/>
                  </a:lnTo>
                  <a:lnTo>
                    <a:pt x="19" y="646"/>
                  </a:lnTo>
                  <a:lnTo>
                    <a:pt x="18" y="637"/>
                  </a:lnTo>
                  <a:lnTo>
                    <a:pt x="16" y="629"/>
                  </a:lnTo>
                  <a:lnTo>
                    <a:pt x="15" y="622"/>
                  </a:lnTo>
                  <a:lnTo>
                    <a:pt x="14" y="619"/>
                  </a:lnTo>
                  <a:lnTo>
                    <a:pt x="14" y="616"/>
                  </a:lnTo>
                  <a:lnTo>
                    <a:pt x="13" y="613"/>
                  </a:lnTo>
                  <a:lnTo>
                    <a:pt x="13" y="611"/>
                  </a:lnTo>
                  <a:lnTo>
                    <a:pt x="13" y="610"/>
                  </a:lnTo>
                  <a:lnTo>
                    <a:pt x="13" y="608"/>
                  </a:lnTo>
                  <a:lnTo>
                    <a:pt x="11" y="606"/>
                  </a:lnTo>
                  <a:lnTo>
                    <a:pt x="11" y="605"/>
                  </a:lnTo>
                  <a:lnTo>
                    <a:pt x="11" y="605"/>
                  </a:lnTo>
                  <a:lnTo>
                    <a:pt x="13" y="603"/>
                  </a:lnTo>
                  <a:lnTo>
                    <a:pt x="13" y="602"/>
                  </a:lnTo>
                  <a:lnTo>
                    <a:pt x="13" y="600"/>
                  </a:lnTo>
                  <a:lnTo>
                    <a:pt x="13" y="596"/>
                  </a:lnTo>
                  <a:lnTo>
                    <a:pt x="14" y="594"/>
                  </a:lnTo>
                  <a:lnTo>
                    <a:pt x="14" y="589"/>
                  </a:lnTo>
                  <a:lnTo>
                    <a:pt x="15" y="586"/>
                  </a:lnTo>
                  <a:lnTo>
                    <a:pt x="15" y="581"/>
                  </a:lnTo>
                  <a:lnTo>
                    <a:pt x="16" y="575"/>
                  </a:lnTo>
                  <a:lnTo>
                    <a:pt x="17" y="569"/>
                  </a:lnTo>
                  <a:lnTo>
                    <a:pt x="18" y="564"/>
                  </a:lnTo>
                  <a:lnTo>
                    <a:pt x="18" y="557"/>
                  </a:lnTo>
                  <a:lnTo>
                    <a:pt x="19" y="550"/>
                  </a:lnTo>
                  <a:lnTo>
                    <a:pt x="21" y="541"/>
                  </a:lnTo>
                  <a:lnTo>
                    <a:pt x="23" y="533"/>
                  </a:lnTo>
                  <a:lnTo>
                    <a:pt x="23" y="529"/>
                  </a:lnTo>
                  <a:lnTo>
                    <a:pt x="24" y="524"/>
                  </a:lnTo>
                  <a:lnTo>
                    <a:pt x="24" y="519"/>
                  </a:lnTo>
                  <a:lnTo>
                    <a:pt x="25" y="515"/>
                  </a:lnTo>
                  <a:lnTo>
                    <a:pt x="25" y="509"/>
                  </a:lnTo>
                  <a:lnTo>
                    <a:pt x="26" y="503"/>
                  </a:lnTo>
                  <a:lnTo>
                    <a:pt x="26" y="497"/>
                  </a:lnTo>
                  <a:lnTo>
                    <a:pt x="26" y="492"/>
                  </a:lnTo>
                  <a:lnTo>
                    <a:pt x="28" y="485"/>
                  </a:lnTo>
                  <a:lnTo>
                    <a:pt x="28" y="478"/>
                  </a:lnTo>
                  <a:lnTo>
                    <a:pt x="29" y="471"/>
                  </a:lnTo>
                  <a:lnTo>
                    <a:pt x="29" y="463"/>
                  </a:lnTo>
                  <a:lnTo>
                    <a:pt x="29" y="456"/>
                  </a:lnTo>
                  <a:lnTo>
                    <a:pt x="29" y="447"/>
                  </a:lnTo>
                  <a:lnTo>
                    <a:pt x="30" y="438"/>
                  </a:lnTo>
                  <a:lnTo>
                    <a:pt x="30" y="430"/>
                  </a:lnTo>
                  <a:lnTo>
                    <a:pt x="30" y="421"/>
                  </a:lnTo>
                  <a:lnTo>
                    <a:pt x="30" y="411"/>
                  </a:lnTo>
                  <a:lnTo>
                    <a:pt x="31" y="402"/>
                  </a:lnTo>
                  <a:lnTo>
                    <a:pt x="31" y="392"/>
                  </a:lnTo>
                  <a:lnTo>
                    <a:pt x="31" y="381"/>
                  </a:lnTo>
                  <a:lnTo>
                    <a:pt x="31" y="371"/>
                  </a:lnTo>
                  <a:lnTo>
                    <a:pt x="31" y="360"/>
                  </a:lnTo>
                  <a:lnTo>
                    <a:pt x="31" y="349"/>
                  </a:lnTo>
                  <a:lnTo>
                    <a:pt x="31" y="337"/>
                  </a:lnTo>
                  <a:lnTo>
                    <a:pt x="31" y="326"/>
                  </a:lnTo>
                  <a:lnTo>
                    <a:pt x="31" y="314"/>
                  </a:lnTo>
                  <a:lnTo>
                    <a:pt x="31" y="301"/>
                  </a:lnTo>
                  <a:lnTo>
                    <a:pt x="30" y="288"/>
                  </a:lnTo>
                  <a:lnTo>
                    <a:pt x="30" y="276"/>
                  </a:lnTo>
                  <a:lnTo>
                    <a:pt x="30" y="263"/>
                  </a:lnTo>
                  <a:lnTo>
                    <a:pt x="30" y="249"/>
                  </a:lnTo>
                  <a:lnTo>
                    <a:pt x="29" y="236"/>
                  </a:lnTo>
                  <a:lnTo>
                    <a:pt x="29" y="222"/>
                  </a:lnTo>
                  <a:lnTo>
                    <a:pt x="29" y="209"/>
                  </a:lnTo>
                  <a:lnTo>
                    <a:pt x="29" y="198"/>
                  </a:lnTo>
                  <a:lnTo>
                    <a:pt x="28" y="186"/>
                  </a:lnTo>
                  <a:lnTo>
                    <a:pt x="28" y="175"/>
                  </a:lnTo>
                  <a:lnTo>
                    <a:pt x="28" y="163"/>
                  </a:lnTo>
                  <a:lnTo>
                    <a:pt x="26" y="153"/>
                  </a:lnTo>
                  <a:lnTo>
                    <a:pt x="26" y="142"/>
                  </a:lnTo>
                  <a:lnTo>
                    <a:pt x="26" y="133"/>
                  </a:lnTo>
                  <a:lnTo>
                    <a:pt x="25" y="124"/>
                  </a:lnTo>
                  <a:lnTo>
                    <a:pt x="25" y="114"/>
                  </a:lnTo>
                  <a:lnTo>
                    <a:pt x="25" y="106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3" y="83"/>
                  </a:lnTo>
                  <a:lnTo>
                    <a:pt x="23" y="76"/>
                  </a:lnTo>
                  <a:lnTo>
                    <a:pt x="22" y="69"/>
                  </a:lnTo>
                  <a:lnTo>
                    <a:pt x="22" y="63"/>
                  </a:lnTo>
                  <a:lnTo>
                    <a:pt x="21" y="57"/>
                  </a:lnTo>
                  <a:lnTo>
                    <a:pt x="21" y="53"/>
                  </a:lnTo>
                  <a:lnTo>
                    <a:pt x="19" y="48"/>
                  </a:lnTo>
                  <a:lnTo>
                    <a:pt x="19" y="43"/>
                  </a:lnTo>
                  <a:lnTo>
                    <a:pt x="18" y="39"/>
                  </a:lnTo>
                  <a:lnTo>
                    <a:pt x="18" y="35"/>
                  </a:lnTo>
                  <a:lnTo>
                    <a:pt x="17" y="33"/>
                  </a:lnTo>
                  <a:lnTo>
                    <a:pt x="16" y="30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5"/>
                  </a:lnTo>
                  <a:lnTo>
                    <a:pt x="13" y="24"/>
                  </a:lnTo>
                  <a:lnTo>
                    <a:pt x="11" y="23"/>
                  </a:lnTo>
                  <a:lnTo>
                    <a:pt x="8" y="21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5" y="3"/>
                  </a:lnTo>
                  <a:lnTo>
                    <a:pt x="44" y="4"/>
                  </a:lnTo>
                  <a:lnTo>
                    <a:pt x="49" y="5"/>
                  </a:lnTo>
                  <a:lnTo>
                    <a:pt x="52" y="6"/>
                  </a:lnTo>
                  <a:lnTo>
                    <a:pt x="57" y="7"/>
                  </a:lnTo>
                  <a:lnTo>
                    <a:pt x="60" y="10"/>
                  </a:lnTo>
                  <a:lnTo>
                    <a:pt x="66" y="12"/>
                  </a:lnTo>
                  <a:lnTo>
                    <a:pt x="72" y="16"/>
                  </a:lnTo>
                  <a:lnTo>
                    <a:pt x="75" y="18"/>
                  </a:lnTo>
                  <a:lnTo>
                    <a:pt x="79" y="21"/>
                  </a:lnTo>
                  <a:lnTo>
                    <a:pt x="81" y="24"/>
                  </a:lnTo>
                  <a:lnTo>
                    <a:pt x="83" y="26"/>
                  </a:lnTo>
                  <a:lnTo>
                    <a:pt x="83" y="30"/>
                  </a:lnTo>
                  <a:lnTo>
                    <a:pt x="84" y="32"/>
                  </a:lnTo>
                  <a:lnTo>
                    <a:pt x="84" y="35"/>
                  </a:lnTo>
                  <a:lnTo>
                    <a:pt x="83" y="39"/>
                  </a:lnTo>
                  <a:lnTo>
                    <a:pt x="82" y="42"/>
                  </a:lnTo>
                  <a:lnTo>
                    <a:pt x="80" y="46"/>
                  </a:lnTo>
                  <a:lnTo>
                    <a:pt x="79" y="49"/>
                  </a:lnTo>
                  <a:lnTo>
                    <a:pt x="76" y="54"/>
                  </a:lnTo>
                  <a:lnTo>
                    <a:pt x="76" y="5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26"/>
            <p:cNvSpPr/>
            <p:nvPr/>
          </p:nvSpPr>
          <p:spPr bwMode="auto">
            <a:xfrm>
              <a:off x="3768218" y="4340843"/>
              <a:ext cx="159583" cy="46731"/>
            </a:xfrm>
            <a:custGeom>
              <a:avLst/>
              <a:gdLst>
                <a:gd name="T0" fmla="*/ 16 w 383"/>
                <a:gd name="T1" fmla="*/ 98 h 108"/>
                <a:gd name="T2" fmla="*/ 8 w 383"/>
                <a:gd name="T3" fmla="*/ 95 h 108"/>
                <a:gd name="T4" fmla="*/ 2 w 383"/>
                <a:gd name="T5" fmla="*/ 90 h 108"/>
                <a:gd name="T6" fmla="*/ 0 w 383"/>
                <a:gd name="T7" fmla="*/ 87 h 108"/>
                <a:gd name="T8" fmla="*/ 0 w 383"/>
                <a:gd name="T9" fmla="*/ 84 h 108"/>
                <a:gd name="T10" fmla="*/ 0 w 383"/>
                <a:gd name="T11" fmla="*/ 83 h 108"/>
                <a:gd name="T12" fmla="*/ 2 w 383"/>
                <a:gd name="T13" fmla="*/ 82 h 108"/>
                <a:gd name="T14" fmla="*/ 6 w 383"/>
                <a:gd name="T15" fmla="*/ 81 h 108"/>
                <a:gd name="T16" fmla="*/ 10 w 383"/>
                <a:gd name="T17" fmla="*/ 79 h 108"/>
                <a:gd name="T18" fmla="*/ 16 w 383"/>
                <a:gd name="T19" fmla="*/ 76 h 108"/>
                <a:gd name="T20" fmla="*/ 23 w 383"/>
                <a:gd name="T21" fmla="*/ 74 h 108"/>
                <a:gd name="T22" fmla="*/ 32 w 383"/>
                <a:gd name="T23" fmla="*/ 72 h 108"/>
                <a:gd name="T24" fmla="*/ 42 w 383"/>
                <a:gd name="T25" fmla="*/ 69 h 108"/>
                <a:gd name="T26" fmla="*/ 53 w 383"/>
                <a:gd name="T27" fmla="*/ 66 h 108"/>
                <a:gd name="T28" fmla="*/ 66 w 383"/>
                <a:gd name="T29" fmla="*/ 62 h 108"/>
                <a:gd name="T30" fmla="*/ 80 w 383"/>
                <a:gd name="T31" fmla="*/ 59 h 108"/>
                <a:gd name="T32" fmla="*/ 95 w 383"/>
                <a:gd name="T33" fmla="*/ 54 h 108"/>
                <a:gd name="T34" fmla="*/ 112 w 383"/>
                <a:gd name="T35" fmla="*/ 51 h 108"/>
                <a:gd name="T36" fmla="*/ 130 w 383"/>
                <a:gd name="T37" fmla="*/ 46 h 108"/>
                <a:gd name="T38" fmla="*/ 150 w 383"/>
                <a:gd name="T39" fmla="*/ 42 h 108"/>
                <a:gd name="T40" fmla="*/ 179 w 383"/>
                <a:gd name="T41" fmla="*/ 33 h 108"/>
                <a:gd name="T42" fmla="*/ 215 w 383"/>
                <a:gd name="T43" fmla="*/ 25 h 108"/>
                <a:gd name="T44" fmla="*/ 246 w 383"/>
                <a:gd name="T45" fmla="*/ 17 h 108"/>
                <a:gd name="T46" fmla="*/ 273 w 383"/>
                <a:gd name="T47" fmla="*/ 11 h 108"/>
                <a:gd name="T48" fmla="*/ 295 w 383"/>
                <a:gd name="T49" fmla="*/ 7 h 108"/>
                <a:gd name="T50" fmla="*/ 312 w 383"/>
                <a:gd name="T51" fmla="*/ 3 h 108"/>
                <a:gd name="T52" fmla="*/ 326 w 383"/>
                <a:gd name="T53" fmla="*/ 2 h 108"/>
                <a:gd name="T54" fmla="*/ 333 w 383"/>
                <a:gd name="T55" fmla="*/ 1 h 108"/>
                <a:gd name="T56" fmla="*/ 336 w 383"/>
                <a:gd name="T57" fmla="*/ 1 h 108"/>
                <a:gd name="T58" fmla="*/ 345 w 383"/>
                <a:gd name="T59" fmla="*/ 1 h 108"/>
                <a:gd name="T60" fmla="*/ 361 w 383"/>
                <a:gd name="T61" fmla="*/ 2 h 108"/>
                <a:gd name="T62" fmla="*/ 369 w 383"/>
                <a:gd name="T63" fmla="*/ 4 h 108"/>
                <a:gd name="T64" fmla="*/ 376 w 383"/>
                <a:gd name="T65" fmla="*/ 8 h 108"/>
                <a:gd name="T66" fmla="*/ 381 w 383"/>
                <a:gd name="T67" fmla="*/ 11 h 108"/>
                <a:gd name="T68" fmla="*/ 383 w 383"/>
                <a:gd name="T69" fmla="*/ 16 h 108"/>
                <a:gd name="T70" fmla="*/ 383 w 383"/>
                <a:gd name="T71" fmla="*/ 19 h 108"/>
                <a:gd name="T72" fmla="*/ 382 w 383"/>
                <a:gd name="T73" fmla="*/ 22 h 108"/>
                <a:gd name="T74" fmla="*/ 379 w 383"/>
                <a:gd name="T75" fmla="*/ 25 h 108"/>
                <a:gd name="T76" fmla="*/ 375 w 383"/>
                <a:gd name="T77" fmla="*/ 29 h 108"/>
                <a:gd name="T78" fmla="*/ 368 w 383"/>
                <a:gd name="T79" fmla="*/ 31 h 108"/>
                <a:gd name="T80" fmla="*/ 359 w 383"/>
                <a:gd name="T81" fmla="*/ 35 h 108"/>
                <a:gd name="T82" fmla="*/ 347 w 383"/>
                <a:gd name="T83" fmla="*/ 38 h 108"/>
                <a:gd name="T84" fmla="*/ 334 w 383"/>
                <a:gd name="T85" fmla="*/ 42 h 108"/>
                <a:gd name="T86" fmla="*/ 319 w 383"/>
                <a:gd name="T87" fmla="*/ 46 h 108"/>
                <a:gd name="T88" fmla="*/ 287 w 383"/>
                <a:gd name="T89" fmla="*/ 55 h 108"/>
                <a:gd name="T90" fmla="*/ 258 w 383"/>
                <a:gd name="T91" fmla="*/ 62 h 108"/>
                <a:gd name="T92" fmla="*/ 231 w 383"/>
                <a:gd name="T93" fmla="*/ 69 h 108"/>
                <a:gd name="T94" fmla="*/ 205 w 383"/>
                <a:gd name="T95" fmla="*/ 73 h 108"/>
                <a:gd name="T96" fmla="*/ 181 w 383"/>
                <a:gd name="T97" fmla="*/ 79 h 108"/>
                <a:gd name="T98" fmla="*/ 131 w 383"/>
                <a:gd name="T99" fmla="*/ 90 h 108"/>
                <a:gd name="T100" fmla="*/ 107 w 383"/>
                <a:gd name="T101" fmla="*/ 96 h 108"/>
                <a:gd name="T102" fmla="*/ 94 w 383"/>
                <a:gd name="T103" fmla="*/ 98 h 108"/>
                <a:gd name="T104" fmla="*/ 82 w 383"/>
                <a:gd name="T105" fmla="*/ 101 h 108"/>
                <a:gd name="T106" fmla="*/ 73 w 383"/>
                <a:gd name="T107" fmla="*/ 103 h 108"/>
                <a:gd name="T108" fmla="*/ 66 w 383"/>
                <a:gd name="T109" fmla="*/ 105 h 108"/>
                <a:gd name="T110" fmla="*/ 59 w 383"/>
                <a:gd name="T111" fmla="*/ 107 h 108"/>
                <a:gd name="T112" fmla="*/ 54 w 383"/>
                <a:gd name="T113" fmla="*/ 107 h 108"/>
                <a:gd name="T114" fmla="*/ 51 w 383"/>
                <a:gd name="T115" fmla="*/ 108 h 108"/>
                <a:gd name="T116" fmla="*/ 50 w 383"/>
                <a:gd name="T117" fmla="*/ 108 h 108"/>
                <a:gd name="T118" fmla="*/ 45 w 383"/>
                <a:gd name="T119" fmla="*/ 107 h 108"/>
                <a:gd name="T120" fmla="*/ 39 w 383"/>
                <a:gd name="T121" fmla="*/ 105 h 108"/>
                <a:gd name="T122" fmla="*/ 31 w 383"/>
                <a:gd name="T123" fmla="*/ 103 h 108"/>
                <a:gd name="T124" fmla="*/ 21 w 383"/>
                <a:gd name="T125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3" h="108">
                  <a:moveTo>
                    <a:pt x="21" y="100"/>
                  </a:moveTo>
                  <a:lnTo>
                    <a:pt x="16" y="98"/>
                  </a:lnTo>
                  <a:lnTo>
                    <a:pt x="11" y="96"/>
                  </a:lnTo>
                  <a:lnTo>
                    <a:pt x="8" y="95"/>
                  </a:lnTo>
                  <a:lnTo>
                    <a:pt x="4" y="93"/>
                  </a:lnTo>
                  <a:lnTo>
                    <a:pt x="2" y="90"/>
                  </a:lnTo>
                  <a:lnTo>
                    <a:pt x="1" y="88"/>
                  </a:lnTo>
                  <a:lnTo>
                    <a:pt x="0" y="8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" y="82"/>
                  </a:lnTo>
                  <a:lnTo>
                    <a:pt x="2" y="82"/>
                  </a:lnTo>
                  <a:lnTo>
                    <a:pt x="3" y="81"/>
                  </a:lnTo>
                  <a:lnTo>
                    <a:pt x="6" y="81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3" y="78"/>
                  </a:lnTo>
                  <a:lnTo>
                    <a:pt x="16" y="76"/>
                  </a:lnTo>
                  <a:lnTo>
                    <a:pt x="20" y="75"/>
                  </a:lnTo>
                  <a:lnTo>
                    <a:pt x="23" y="74"/>
                  </a:lnTo>
                  <a:lnTo>
                    <a:pt x="28" y="73"/>
                  </a:lnTo>
                  <a:lnTo>
                    <a:pt x="32" y="72"/>
                  </a:lnTo>
                  <a:lnTo>
                    <a:pt x="37" y="71"/>
                  </a:lnTo>
                  <a:lnTo>
                    <a:pt x="42" y="69"/>
                  </a:lnTo>
                  <a:lnTo>
                    <a:pt x="47" y="67"/>
                  </a:lnTo>
                  <a:lnTo>
                    <a:pt x="53" y="66"/>
                  </a:lnTo>
                  <a:lnTo>
                    <a:pt x="59" y="65"/>
                  </a:lnTo>
                  <a:lnTo>
                    <a:pt x="66" y="62"/>
                  </a:lnTo>
                  <a:lnTo>
                    <a:pt x="73" y="60"/>
                  </a:lnTo>
                  <a:lnTo>
                    <a:pt x="80" y="59"/>
                  </a:lnTo>
                  <a:lnTo>
                    <a:pt x="88" y="57"/>
                  </a:lnTo>
                  <a:lnTo>
                    <a:pt x="95" y="54"/>
                  </a:lnTo>
                  <a:lnTo>
                    <a:pt x="103" y="53"/>
                  </a:lnTo>
                  <a:lnTo>
                    <a:pt x="112" y="51"/>
                  </a:lnTo>
                  <a:lnTo>
                    <a:pt x="121" y="48"/>
                  </a:lnTo>
                  <a:lnTo>
                    <a:pt x="130" y="46"/>
                  </a:lnTo>
                  <a:lnTo>
                    <a:pt x="139" y="44"/>
                  </a:lnTo>
                  <a:lnTo>
                    <a:pt x="150" y="42"/>
                  </a:lnTo>
                  <a:lnTo>
                    <a:pt x="159" y="38"/>
                  </a:lnTo>
                  <a:lnTo>
                    <a:pt x="179" y="33"/>
                  </a:lnTo>
                  <a:lnTo>
                    <a:pt x="197" y="29"/>
                  </a:lnTo>
                  <a:lnTo>
                    <a:pt x="215" y="25"/>
                  </a:lnTo>
                  <a:lnTo>
                    <a:pt x="231" y="21"/>
                  </a:lnTo>
                  <a:lnTo>
                    <a:pt x="246" y="17"/>
                  </a:lnTo>
                  <a:lnTo>
                    <a:pt x="260" y="15"/>
                  </a:lnTo>
                  <a:lnTo>
                    <a:pt x="273" y="11"/>
                  </a:lnTo>
                  <a:lnTo>
                    <a:pt x="284" y="9"/>
                  </a:lnTo>
                  <a:lnTo>
                    <a:pt x="295" y="7"/>
                  </a:lnTo>
                  <a:lnTo>
                    <a:pt x="304" y="6"/>
                  </a:lnTo>
                  <a:lnTo>
                    <a:pt x="312" y="3"/>
                  </a:lnTo>
                  <a:lnTo>
                    <a:pt x="320" y="2"/>
                  </a:lnTo>
                  <a:lnTo>
                    <a:pt x="326" y="2"/>
                  </a:lnTo>
                  <a:lnTo>
                    <a:pt x="331" y="1"/>
                  </a:lnTo>
                  <a:lnTo>
                    <a:pt x="333" y="1"/>
                  </a:lnTo>
                  <a:lnTo>
                    <a:pt x="334" y="1"/>
                  </a:lnTo>
                  <a:lnTo>
                    <a:pt x="336" y="1"/>
                  </a:lnTo>
                  <a:lnTo>
                    <a:pt x="338" y="0"/>
                  </a:lnTo>
                  <a:lnTo>
                    <a:pt x="345" y="1"/>
                  </a:lnTo>
                  <a:lnTo>
                    <a:pt x="353" y="1"/>
                  </a:lnTo>
                  <a:lnTo>
                    <a:pt x="361" y="2"/>
                  </a:lnTo>
                  <a:lnTo>
                    <a:pt x="366" y="3"/>
                  </a:lnTo>
                  <a:lnTo>
                    <a:pt x="369" y="4"/>
                  </a:lnTo>
                  <a:lnTo>
                    <a:pt x="372" y="6"/>
                  </a:lnTo>
                  <a:lnTo>
                    <a:pt x="376" y="8"/>
                  </a:lnTo>
                  <a:lnTo>
                    <a:pt x="378" y="10"/>
                  </a:lnTo>
                  <a:lnTo>
                    <a:pt x="381" y="11"/>
                  </a:lnTo>
                  <a:lnTo>
                    <a:pt x="382" y="14"/>
                  </a:lnTo>
                  <a:lnTo>
                    <a:pt x="383" y="16"/>
                  </a:lnTo>
                  <a:lnTo>
                    <a:pt x="383" y="18"/>
                  </a:lnTo>
                  <a:lnTo>
                    <a:pt x="383" y="19"/>
                  </a:lnTo>
                  <a:lnTo>
                    <a:pt x="383" y="21"/>
                  </a:lnTo>
                  <a:lnTo>
                    <a:pt x="382" y="22"/>
                  </a:lnTo>
                  <a:lnTo>
                    <a:pt x="381" y="24"/>
                  </a:lnTo>
                  <a:lnTo>
                    <a:pt x="379" y="25"/>
                  </a:lnTo>
                  <a:lnTo>
                    <a:pt x="377" y="26"/>
                  </a:lnTo>
                  <a:lnTo>
                    <a:pt x="375" y="29"/>
                  </a:lnTo>
                  <a:lnTo>
                    <a:pt x="371" y="30"/>
                  </a:lnTo>
                  <a:lnTo>
                    <a:pt x="368" y="31"/>
                  </a:lnTo>
                  <a:lnTo>
                    <a:pt x="363" y="33"/>
                  </a:lnTo>
                  <a:lnTo>
                    <a:pt x="359" y="35"/>
                  </a:lnTo>
                  <a:lnTo>
                    <a:pt x="353" y="37"/>
                  </a:lnTo>
                  <a:lnTo>
                    <a:pt x="347" y="38"/>
                  </a:lnTo>
                  <a:lnTo>
                    <a:pt x="341" y="40"/>
                  </a:lnTo>
                  <a:lnTo>
                    <a:pt x="334" y="42"/>
                  </a:lnTo>
                  <a:lnTo>
                    <a:pt x="327" y="44"/>
                  </a:lnTo>
                  <a:lnTo>
                    <a:pt x="319" y="46"/>
                  </a:lnTo>
                  <a:lnTo>
                    <a:pt x="303" y="51"/>
                  </a:lnTo>
                  <a:lnTo>
                    <a:pt x="287" y="55"/>
                  </a:lnTo>
                  <a:lnTo>
                    <a:pt x="271" y="59"/>
                  </a:lnTo>
                  <a:lnTo>
                    <a:pt x="258" y="62"/>
                  </a:lnTo>
                  <a:lnTo>
                    <a:pt x="244" y="66"/>
                  </a:lnTo>
                  <a:lnTo>
                    <a:pt x="231" y="69"/>
                  </a:lnTo>
                  <a:lnTo>
                    <a:pt x="218" y="72"/>
                  </a:lnTo>
                  <a:lnTo>
                    <a:pt x="205" y="73"/>
                  </a:lnTo>
                  <a:lnTo>
                    <a:pt x="194" y="76"/>
                  </a:lnTo>
                  <a:lnTo>
                    <a:pt x="181" y="79"/>
                  </a:lnTo>
                  <a:lnTo>
                    <a:pt x="155" y="84"/>
                  </a:lnTo>
                  <a:lnTo>
                    <a:pt x="131" y="90"/>
                  </a:lnTo>
                  <a:lnTo>
                    <a:pt x="118" y="94"/>
                  </a:lnTo>
                  <a:lnTo>
                    <a:pt x="107" y="96"/>
                  </a:lnTo>
                  <a:lnTo>
                    <a:pt x="100" y="97"/>
                  </a:lnTo>
                  <a:lnTo>
                    <a:pt x="94" y="98"/>
                  </a:lnTo>
                  <a:lnTo>
                    <a:pt x="88" y="100"/>
                  </a:lnTo>
                  <a:lnTo>
                    <a:pt x="82" y="101"/>
                  </a:lnTo>
                  <a:lnTo>
                    <a:pt x="78" y="102"/>
                  </a:lnTo>
                  <a:lnTo>
                    <a:pt x="73" y="103"/>
                  </a:lnTo>
                  <a:lnTo>
                    <a:pt x="69" y="104"/>
                  </a:lnTo>
                  <a:lnTo>
                    <a:pt x="66" y="105"/>
                  </a:lnTo>
                  <a:lnTo>
                    <a:pt x="62" y="105"/>
                  </a:lnTo>
                  <a:lnTo>
                    <a:pt x="59" y="107"/>
                  </a:lnTo>
                  <a:lnTo>
                    <a:pt x="57" y="107"/>
                  </a:lnTo>
                  <a:lnTo>
                    <a:pt x="54" y="107"/>
                  </a:lnTo>
                  <a:lnTo>
                    <a:pt x="53" y="108"/>
                  </a:lnTo>
                  <a:lnTo>
                    <a:pt x="51" y="108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47" y="108"/>
                  </a:lnTo>
                  <a:lnTo>
                    <a:pt x="45" y="107"/>
                  </a:lnTo>
                  <a:lnTo>
                    <a:pt x="43" y="107"/>
                  </a:lnTo>
                  <a:lnTo>
                    <a:pt x="39" y="105"/>
                  </a:lnTo>
                  <a:lnTo>
                    <a:pt x="35" y="104"/>
                  </a:lnTo>
                  <a:lnTo>
                    <a:pt x="31" y="103"/>
                  </a:lnTo>
                  <a:lnTo>
                    <a:pt x="26" y="102"/>
                  </a:lnTo>
                  <a:lnTo>
                    <a:pt x="21" y="100"/>
                  </a:lnTo>
                  <a:lnTo>
                    <a:pt x="21" y="100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27"/>
            <p:cNvSpPr/>
            <p:nvPr/>
          </p:nvSpPr>
          <p:spPr bwMode="auto">
            <a:xfrm>
              <a:off x="3744052" y="4362478"/>
              <a:ext cx="103750" cy="114664"/>
            </a:xfrm>
            <a:custGeom>
              <a:avLst/>
              <a:gdLst>
                <a:gd name="T0" fmla="*/ 0 w 249"/>
                <a:gd name="T1" fmla="*/ 264 h 265"/>
                <a:gd name="T2" fmla="*/ 1 w 249"/>
                <a:gd name="T3" fmla="*/ 262 h 265"/>
                <a:gd name="T4" fmla="*/ 2 w 249"/>
                <a:gd name="T5" fmla="*/ 259 h 265"/>
                <a:gd name="T6" fmla="*/ 6 w 249"/>
                <a:gd name="T7" fmla="*/ 254 h 265"/>
                <a:gd name="T8" fmla="*/ 10 w 249"/>
                <a:gd name="T9" fmla="*/ 249 h 265"/>
                <a:gd name="T10" fmla="*/ 16 w 249"/>
                <a:gd name="T11" fmla="*/ 243 h 265"/>
                <a:gd name="T12" fmla="*/ 28 w 249"/>
                <a:gd name="T13" fmla="*/ 233 h 265"/>
                <a:gd name="T14" fmla="*/ 45 w 249"/>
                <a:gd name="T15" fmla="*/ 219 h 265"/>
                <a:gd name="T16" fmla="*/ 66 w 249"/>
                <a:gd name="T17" fmla="*/ 202 h 265"/>
                <a:gd name="T18" fmla="*/ 86 w 249"/>
                <a:gd name="T19" fmla="*/ 183 h 265"/>
                <a:gd name="T20" fmla="*/ 118 w 249"/>
                <a:gd name="T21" fmla="*/ 154 h 265"/>
                <a:gd name="T22" fmla="*/ 129 w 249"/>
                <a:gd name="T23" fmla="*/ 142 h 265"/>
                <a:gd name="T24" fmla="*/ 141 w 249"/>
                <a:gd name="T25" fmla="*/ 129 h 265"/>
                <a:gd name="T26" fmla="*/ 154 w 249"/>
                <a:gd name="T27" fmla="*/ 112 h 265"/>
                <a:gd name="T28" fmla="*/ 168 w 249"/>
                <a:gd name="T29" fmla="*/ 94 h 265"/>
                <a:gd name="T30" fmla="*/ 183 w 249"/>
                <a:gd name="T31" fmla="*/ 74 h 265"/>
                <a:gd name="T32" fmla="*/ 198 w 249"/>
                <a:gd name="T33" fmla="*/ 51 h 265"/>
                <a:gd name="T34" fmla="*/ 215 w 249"/>
                <a:gd name="T35" fmla="*/ 26 h 265"/>
                <a:gd name="T36" fmla="*/ 232 w 249"/>
                <a:gd name="T37" fmla="*/ 0 h 265"/>
                <a:gd name="T38" fmla="*/ 241 w 249"/>
                <a:gd name="T39" fmla="*/ 29 h 265"/>
                <a:gd name="T40" fmla="*/ 248 w 249"/>
                <a:gd name="T41" fmla="*/ 51 h 265"/>
                <a:gd name="T42" fmla="*/ 237 w 249"/>
                <a:gd name="T43" fmla="*/ 74 h 265"/>
                <a:gd name="T44" fmla="*/ 212 w 249"/>
                <a:gd name="T45" fmla="*/ 104 h 265"/>
                <a:gd name="T46" fmla="*/ 189 w 249"/>
                <a:gd name="T47" fmla="*/ 132 h 265"/>
                <a:gd name="T48" fmla="*/ 166 w 249"/>
                <a:gd name="T49" fmla="*/ 156 h 265"/>
                <a:gd name="T50" fmla="*/ 144 w 249"/>
                <a:gd name="T51" fmla="*/ 177 h 265"/>
                <a:gd name="T52" fmla="*/ 123 w 249"/>
                <a:gd name="T53" fmla="*/ 196 h 265"/>
                <a:gd name="T54" fmla="*/ 103 w 249"/>
                <a:gd name="T55" fmla="*/ 212 h 265"/>
                <a:gd name="T56" fmla="*/ 84 w 249"/>
                <a:gd name="T57" fmla="*/ 225 h 265"/>
                <a:gd name="T58" fmla="*/ 67 w 249"/>
                <a:gd name="T59" fmla="*/ 235 h 265"/>
                <a:gd name="T60" fmla="*/ 52 w 249"/>
                <a:gd name="T61" fmla="*/ 243 h 265"/>
                <a:gd name="T62" fmla="*/ 38 w 249"/>
                <a:gd name="T63" fmla="*/ 252 h 265"/>
                <a:gd name="T64" fmla="*/ 26 w 249"/>
                <a:gd name="T65" fmla="*/ 257 h 265"/>
                <a:gd name="T66" fmla="*/ 17 w 249"/>
                <a:gd name="T67" fmla="*/ 261 h 265"/>
                <a:gd name="T68" fmla="*/ 10 w 249"/>
                <a:gd name="T69" fmla="*/ 264 h 265"/>
                <a:gd name="T70" fmla="*/ 4 w 249"/>
                <a:gd name="T71" fmla="*/ 265 h 265"/>
                <a:gd name="T72" fmla="*/ 2 w 249"/>
                <a:gd name="T73" fmla="*/ 265 h 265"/>
                <a:gd name="T74" fmla="*/ 1 w 249"/>
                <a:gd name="T75" fmla="*/ 26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" h="265">
                  <a:moveTo>
                    <a:pt x="1" y="264"/>
                  </a:moveTo>
                  <a:lnTo>
                    <a:pt x="0" y="264"/>
                  </a:lnTo>
                  <a:lnTo>
                    <a:pt x="0" y="263"/>
                  </a:lnTo>
                  <a:lnTo>
                    <a:pt x="1" y="262"/>
                  </a:lnTo>
                  <a:lnTo>
                    <a:pt x="1" y="260"/>
                  </a:lnTo>
                  <a:lnTo>
                    <a:pt x="2" y="259"/>
                  </a:lnTo>
                  <a:lnTo>
                    <a:pt x="3" y="256"/>
                  </a:lnTo>
                  <a:lnTo>
                    <a:pt x="6" y="254"/>
                  </a:lnTo>
                  <a:lnTo>
                    <a:pt x="8" y="252"/>
                  </a:lnTo>
                  <a:lnTo>
                    <a:pt x="10" y="249"/>
                  </a:lnTo>
                  <a:lnTo>
                    <a:pt x="14" y="246"/>
                  </a:lnTo>
                  <a:lnTo>
                    <a:pt x="16" y="243"/>
                  </a:lnTo>
                  <a:lnTo>
                    <a:pt x="19" y="240"/>
                  </a:lnTo>
                  <a:lnTo>
                    <a:pt x="28" y="233"/>
                  </a:lnTo>
                  <a:lnTo>
                    <a:pt x="36" y="226"/>
                  </a:lnTo>
                  <a:lnTo>
                    <a:pt x="45" y="219"/>
                  </a:lnTo>
                  <a:lnTo>
                    <a:pt x="55" y="211"/>
                  </a:lnTo>
                  <a:lnTo>
                    <a:pt x="66" y="202"/>
                  </a:lnTo>
                  <a:lnTo>
                    <a:pt x="75" y="192"/>
                  </a:lnTo>
                  <a:lnTo>
                    <a:pt x="86" y="183"/>
                  </a:lnTo>
                  <a:lnTo>
                    <a:pt x="96" y="174"/>
                  </a:lnTo>
                  <a:lnTo>
                    <a:pt x="118" y="154"/>
                  </a:lnTo>
                  <a:lnTo>
                    <a:pt x="123" y="148"/>
                  </a:lnTo>
                  <a:lnTo>
                    <a:pt x="129" y="142"/>
                  </a:lnTo>
                  <a:lnTo>
                    <a:pt x="134" y="135"/>
                  </a:lnTo>
                  <a:lnTo>
                    <a:pt x="141" y="129"/>
                  </a:lnTo>
                  <a:lnTo>
                    <a:pt x="147" y="120"/>
                  </a:lnTo>
                  <a:lnTo>
                    <a:pt x="154" y="112"/>
                  </a:lnTo>
                  <a:lnTo>
                    <a:pt x="161" y="104"/>
                  </a:lnTo>
                  <a:lnTo>
                    <a:pt x="168" y="94"/>
                  </a:lnTo>
                  <a:lnTo>
                    <a:pt x="175" y="84"/>
                  </a:lnTo>
                  <a:lnTo>
                    <a:pt x="183" y="74"/>
                  </a:lnTo>
                  <a:lnTo>
                    <a:pt x="191" y="62"/>
                  </a:lnTo>
                  <a:lnTo>
                    <a:pt x="198" y="51"/>
                  </a:lnTo>
                  <a:lnTo>
                    <a:pt x="206" y="39"/>
                  </a:lnTo>
                  <a:lnTo>
                    <a:pt x="215" y="26"/>
                  </a:lnTo>
                  <a:lnTo>
                    <a:pt x="223" y="14"/>
                  </a:lnTo>
                  <a:lnTo>
                    <a:pt x="232" y="0"/>
                  </a:lnTo>
                  <a:lnTo>
                    <a:pt x="237" y="15"/>
                  </a:lnTo>
                  <a:lnTo>
                    <a:pt x="241" y="29"/>
                  </a:lnTo>
                  <a:lnTo>
                    <a:pt x="246" y="44"/>
                  </a:lnTo>
                  <a:lnTo>
                    <a:pt x="248" y="51"/>
                  </a:lnTo>
                  <a:lnTo>
                    <a:pt x="249" y="58"/>
                  </a:lnTo>
                  <a:lnTo>
                    <a:pt x="237" y="74"/>
                  </a:lnTo>
                  <a:lnTo>
                    <a:pt x="225" y="89"/>
                  </a:lnTo>
                  <a:lnTo>
                    <a:pt x="212" y="104"/>
                  </a:lnTo>
                  <a:lnTo>
                    <a:pt x="201" y="118"/>
                  </a:lnTo>
                  <a:lnTo>
                    <a:pt x="189" y="132"/>
                  </a:lnTo>
                  <a:lnTo>
                    <a:pt x="177" y="144"/>
                  </a:lnTo>
                  <a:lnTo>
                    <a:pt x="166" y="156"/>
                  </a:lnTo>
                  <a:lnTo>
                    <a:pt x="154" y="167"/>
                  </a:lnTo>
                  <a:lnTo>
                    <a:pt x="144" y="177"/>
                  </a:lnTo>
                  <a:lnTo>
                    <a:pt x="133" y="187"/>
                  </a:lnTo>
                  <a:lnTo>
                    <a:pt x="123" y="196"/>
                  </a:lnTo>
                  <a:lnTo>
                    <a:pt x="112" y="204"/>
                  </a:lnTo>
                  <a:lnTo>
                    <a:pt x="103" y="212"/>
                  </a:lnTo>
                  <a:lnTo>
                    <a:pt x="93" y="219"/>
                  </a:lnTo>
                  <a:lnTo>
                    <a:pt x="84" y="225"/>
                  </a:lnTo>
                  <a:lnTo>
                    <a:pt x="75" y="231"/>
                  </a:lnTo>
                  <a:lnTo>
                    <a:pt x="67" y="235"/>
                  </a:lnTo>
                  <a:lnTo>
                    <a:pt x="59" y="240"/>
                  </a:lnTo>
                  <a:lnTo>
                    <a:pt x="52" y="243"/>
                  </a:lnTo>
                  <a:lnTo>
                    <a:pt x="45" y="248"/>
                  </a:lnTo>
                  <a:lnTo>
                    <a:pt x="38" y="252"/>
                  </a:lnTo>
                  <a:lnTo>
                    <a:pt x="32" y="254"/>
                  </a:lnTo>
                  <a:lnTo>
                    <a:pt x="26" y="257"/>
                  </a:lnTo>
                  <a:lnTo>
                    <a:pt x="22" y="260"/>
                  </a:lnTo>
                  <a:lnTo>
                    <a:pt x="17" y="261"/>
                  </a:lnTo>
                  <a:lnTo>
                    <a:pt x="14" y="263"/>
                  </a:lnTo>
                  <a:lnTo>
                    <a:pt x="10" y="264"/>
                  </a:lnTo>
                  <a:lnTo>
                    <a:pt x="7" y="264"/>
                  </a:lnTo>
                  <a:lnTo>
                    <a:pt x="4" y="265"/>
                  </a:lnTo>
                  <a:lnTo>
                    <a:pt x="3" y="265"/>
                  </a:lnTo>
                  <a:lnTo>
                    <a:pt x="2" y="265"/>
                  </a:lnTo>
                  <a:lnTo>
                    <a:pt x="1" y="264"/>
                  </a:lnTo>
                  <a:lnTo>
                    <a:pt x="1" y="26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22"/>
            <p:cNvSpPr/>
            <p:nvPr/>
          </p:nvSpPr>
          <p:spPr bwMode="auto">
            <a:xfrm>
              <a:off x="4353421" y="4292815"/>
              <a:ext cx="37917" cy="46298"/>
            </a:xfrm>
            <a:custGeom>
              <a:avLst/>
              <a:gdLst>
                <a:gd name="T0" fmla="*/ 90 w 91"/>
                <a:gd name="T1" fmla="*/ 62 h 107"/>
                <a:gd name="T2" fmla="*/ 91 w 91"/>
                <a:gd name="T3" fmla="*/ 65 h 107"/>
                <a:gd name="T4" fmla="*/ 91 w 91"/>
                <a:gd name="T5" fmla="*/ 70 h 107"/>
                <a:gd name="T6" fmla="*/ 91 w 91"/>
                <a:gd name="T7" fmla="*/ 74 h 107"/>
                <a:gd name="T8" fmla="*/ 90 w 91"/>
                <a:gd name="T9" fmla="*/ 78 h 107"/>
                <a:gd name="T10" fmla="*/ 88 w 91"/>
                <a:gd name="T11" fmla="*/ 82 h 107"/>
                <a:gd name="T12" fmla="*/ 87 w 91"/>
                <a:gd name="T13" fmla="*/ 85 h 107"/>
                <a:gd name="T14" fmla="*/ 85 w 91"/>
                <a:gd name="T15" fmla="*/ 89 h 107"/>
                <a:gd name="T16" fmla="*/ 83 w 91"/>
                <a:gd name="T17" fmla="*/ 92 h 107"/>
                <a:gd name="T18" fmla="*/ 79 w 91"/>
                <a:gd name="T19" fmla="*/ 96 h 107"/>
                <a:gd name="T20" fmla="*/ 77 w 91"/>
                <a:gd name="T21" fmla="*/ 99 h 107"/>
                <a:gd name="T22" fmla="*/ 74 w 91"/>
                <a:gd name="T23" fmla="*/ 103 h 107"/>
                <a:gd name="T24" fmla="*/ 72 w 91"/>
                <a:gd name="T25" fmla="*/ 104 h 107"/>
                <a:gd name="T26" fmla="*/ 70 w 91"/>
                <a:gd name="T27" fmla="*/ 106 h 107"/>
                <a:gd name="T28" fmla="*/ 67 w 91"/>
                <a:gd name="T29" fmla="*/ 106 h 107"/>
                <a:gd name="T30" fmla="*/ 66 w 91"/>
                <a:gd name="T31" fmla="*/ 107 h 107"/>
                <a:gd name="T32" fmla="*/ 64 w 91"/>
                <a:gd name="T33" fmla="*/ 107 h 107"/>
                <a:gd name="T34" fmla="*/ 63 w 91"/>
                <a:gd name="T35" fmla="*/ 107 h 107"/>
                <a:gd name="T36" fmla="*/ 61 w 91"/>
                <a:gd name="T37" fmla="*/ 106 h 107"/>
                <a:gd name="T38" fmla="*/ 58 w 91"/>
                <a:gd name="T39" fmla="*/ 104 h 107"/>
                <a:gd name="T40" fmla="*/ 56 w 91"/>
                <a:gd name="T41" fmla="*/ 101 h 107"/>
                <a:gd name="T42" fmla="*/ 54 w 91"/>
                <a:gd name="T43" fmla="*/ 97 h 107"/>
                <a:gd name="T44" fmla="*/ 50 w 91"/>
                <a:gd name="T45" fmla="*/ 93 h 107"/>
                <a:gd name="T46" fmla="*/ 47 w 91"/>
                <a:gd name="T47" fmla="*/ 88 h 107"/>
                <a:gd name="T48" fmla="*/ 43 w 91"/>
                <a:gd name="T49" fmla="*/ 82 h 107"/>
                <a:gd name="T50" fmla="*/ 38 w 91"/>
                <a:gd name="T51" fmla="*/ 74 h 107"/>
                <a:gd name="T52" fmla="*/ 34 w 91"/>
                <a:gd name="T53" fmla="*/ 67 h 107"/>
                <a:gd name="T54" fmla="*/ 29 w 91"/>
                <a:gd name="T55" fmla="*/ 57 h 107"/>
                <a:gd name="T56" fmla="*/ 25 w 91"/>
                <a:gd name="T57" fmla="*/ 48 h 107"/>
                <a:gd name="T58" fmla="*/ 19 w 91"/>
                <a:gd name="T59" fmla="*/ 38 h 107"/>
                <a:gd name="T60" fmla="*/ 13 w 91"/>
                <a:gd name="T61" fmla="*/ 26 h 107"/>
                <a:gd name="T62" fmla="*/ 7 w 91"/>
                <a:gd name="T63" fmla="*/ 13 h 107"/>
                <a:gd name="T64" fmla="*/ 0 w 91"/>
                <a:gd name="T65" fmla="*/ 0 h 107"/>
                <a:gd name="T66" fmla="*/ 13 w 91"/>
                <a:gd name="T67" fmla="*/ 2 h 107"/>
                <a:gd name="T68" fmla="*/ 25 w 91"/>
                <a:gd name="T69" fmla="*/ 4 h 107"/>
                <a:gd name="T70" fmla="*/ 36 w 91"/>
                <a:gd name="T71" fmla="*/ 6 h 107"/>
                <a:gd name="T72" fmla="*/ 41 w 91"/>
                <a:gd name="T73" fmla="*/ 7 h 107"/>
                <a:gd name="T74" fmla="*/ 45 w 91"/>
                <a:gd name="T75" fmla="*/ 9 h 107"/>
                <a:gd name="T76" fmla="*/ 50 w 91"/>
                <a:gd name="T77" fmla="*/ 10 h 107"/>
                <a:gd name="T78" fmla="*/ 54 w 91"/>
                <a:gd name="T79" fmla="*/ 12 h 107"/>
                <a:gd name="T80" fmla="*/ 57 w 91"/>
                <a:gd name="T81" fmla="*/ 13 h 107"/>
                <a:gd name="T82" fmla="*/ 61 w 91"/>
                <a:gd name="T83" fmla="*/ 16 h 107"/>
                <a:gd name="T84" fmla="*/ 64 w 91"/>
                <a:gd name="T85" fmla="*/ 17 h 107"/>
                <a:gd name="T86" fmla="*/ 66 w 91"/>
                <a:gd name="T87" fmla="*/ 19 h 107"/>
                <a:gd name="T88" fmla="*/ 70 w 91"/>
                <a:gd name="T89" fmla="*/ 21 h 107"/>
                <a:gd name="T90" fmla="*/ 71 w 91"/>
                <a:gd name="T91" fmla="*/ 22 h 107"/>
                <a:gd name="T92" fmla="*/ 76 w 91"/>
                <a:gd name="T93" fmla="*/ 27 h 107"/>
                <a:gd name="T94" fmla="*/ 79 w 91"/>
                <a:gd name="T95" fmla="*/ 32 h 107"/>
                <a:gd name="T96" fmla="*/ 81 w 91"/>
                <a:gd name="T97" fmla="*/ 36 h 107"/>
                <a:gd name="T98" fmla="*/ 84 w 91"/>
                <a:gd name="T99" fmla="*/ 41 h 107"/>
                <a:gd name="T100" fmla="*/ 86 w 91"/>
                <a:gd name="T101" fmla="*/ 46 h 107"/>
                <a:gd name="T102" fmla="*/ 88 w 91"/>
                <a:gd name="T103" fmla="*/ 50 h 107"/>
                <a:gd name="T104" fmla="*/ 88 w 91"/>
                <a:gd name="T105" fmla="*/ 56 h 107"/>
                <a:gd name="T106" fmla="*/ 90 w 91"/>
                <a:gd name="T107" fmla="*/ 62 h 107"/>
                <a:gd name="T108" fmla="*/ 90 w 91"/>
                <a:gd name="T109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1" h="107">
                  <a:moveTo>
                    <a:pt x="90" y="62"/>
                  </a:moveTo>
                  <a:lnTo>
                    <a:pt x="91" y="65"/>
                  </a:lnTo>
                  <a:lnTo>
                    <a:pt x="91" y="70"/>
                  </a:lnTo>
                  <a:lnTo>
                    <a:pt x="91" y="74"/>
                  </a:lnTo>
                  <a:lnTo>
                    <a:pt x="90" y="78"/>
                  </a:lnTo>
                  <a:lnTo>
                    <a:pt x="88" y="82"/>
                  </a:lnTo>
                  <a:lnTo>
                    <a:pt x="87" y="85"/>
                  </a:lnTo>
                  <a:lnTo>
                    <a:pt x="85" y="89"/>
                  </a:lnTo>
                  <a:lnTo>
                    <a:pt x="83" y="92"/>
                  </a:lnTo>
                  <a:lnTo>
                    <a:pt x="79" y="96"/>
                  </a:lnTo>
                  <a:lnTo>
                    <a:pt x="77" y="99"/>
                  </a:lnTo>
                  <a:lnTo>
                    <a:pt x="74" y="103"/>
                  </a:lnTo>
                  <a:lnTo>
                    <a:pt x="72" y="104"/>
                  </a:lnTo>
                  <a:lnTo>
                    <a:pt x="70" y="106"/>
                  </a:lnTo>
                  <a:lnTo>
                    <a:pt x="67" y="106"/>
                  </a:lnTo>
                  <a:lnTo>
                    <a:pt x="66" y="107"/>
                  </a:lnTo>
                  <a:lnTo>
                    <a:pt x="64" y="107"/>
                  </a:lnTo>
                  <a:lnTo>
                    <a:pt x="63" y="107"/>
                  </a:lnTo>
                  <a:lnTo>
                    <a:pt x="61" y="106"/>
                  </a:lnTo>
                  <a:lnTo>
                    <a:pt x="58" y="104"/>
                  </a:lnTo>
                  <a:lnTo>
                    <a:pt x="56" y="101"/>
                  </a:lnTo>
                  <a:lnTo>
                    <a:pt x="54" y="97"/>
                  </a:lnTo>
                  <a:lnTo>
                    <a:pt x="50" y="93"/>
                  </a:lnTo>
                  <a:lnTo>
                    <a:pt x="47" y="88"/>
                  </a:lnTo>
                  <a:lnTo>
                    <a:pt x="43" y="82"/>
                  </a:lnTo>
                  <a:lnTo>
                    <a:pt x="38" y="74"/>
                  </a:lnTo>
                  <a:lnTo>
                    <a:pt x="34" y="67"/>
                  </a:lnTo>
                  <a:lnTo>
                    <a:pt x="29" y="57"/>
                  </a:lnTo>
                  <a:lnTo>
                    <a:pt x="25" y="48"/>
                  </a:lnTo>
                  <a:lnTo>
                    <a:pt x="19" y="38"/>
                  </a:lnTo>
                  <a:lnTo>
                    <a:pt x="13" y="26"/>
                  </a:lnTo>
                  <a:lnTo>
                    <a:pt x="7" y="13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5" y="4"/>
                  </a:lnTo>
                  <a:lnTo>
                    <a:pt x="36" y="6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57" y="13"/>
                  </a:lnTo>
                  <a:lnTo>
                    <a:pt x="61" y="16"/>
                  </a:lnTo>
                  <a:lnTo>
                    <a:pt x="64" y="17"/>
                  </a:lnTo>
                  <a:lnTo>
                    <a:pt x="66" y="19"/>
                  </a:lnTo>
                  <a:lnTo>
                    <a:pt x="70" y="21"/>
                  </a:lnTo>
                  <a:lnTo>
                    <a:pt x="71" y="22"/>
                  </a:lnTo>
                  <a:lnTo>
                    <a:pt x="76" y="27"/>
                  </a:lnTo>
                  <a:lnTo>
                    <a:pt x="79" y="32"/>
                  </a:lnTo>
                  <a:lnTo>
                    <a:pt x="81" y="36"/>
                  </a:lnTo>
                  <a:lnTo>
                    <a:pt x="84" y="41"/>
                  </a:lnTo>
                  <a:lnTo>
                    <a:pt x="86" y="46"/>
                  </a:lnTo>
                  <a:lnTo>
                    <a:pt x="88" y="50"/>
                  </a:lnTo>
                  <a:lnTo>
                    <a:pt x="88" y="56"/>
                  </a:lnTo>
                  <a:lnTo>
                    <a:pt x="90" y="62"/>
                  </a:lnTo>
                  <a:lnTo>
                    <a:pt x="90" y="62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23"/>
            <p:cNvSpPr/>
            <p:nvPr/>
          </p:nvSpPr>
          <p:spPr bwMode="auto">
            <a:xfrm>
              <a:off x="4449672" y="4253872"/>
              <a:ext cx="56250" cy="65769"/>
            </a:xfrm>
            <a:custGeom>
              <a:avLst/>
              <a:gdLst>
                <a:gd name="T0" fmla="*/ 113 w 135"/>
                <a:gd name="T1" fmla="*/ 16 h 152"/>
                <a:gd name="T2" fmla="*/ 123 w 135"/>
                <a:gd name="T3" fmla="*/ 22 h 152"/>
                <a:gd name="T4" fmla="*/ 131 w 135"/>
                <a:gd name="T5" fmla="*/ 29 h 152"/>
                <a:gd name="T6" fmla="*/ 135 w 135"/>
                <a:gd name="T7" fmla="*/ 36 h 152"/>
                <a:gd name="T8" fmla="*/ 135 w 135"/>
                <a:gd name="T9" fmla="*/ 43 h 152"/>
                <a:gd name="T10" fmla="*/ 134 w 135"/>
                <a:gd name="T11" fmla="*/ 47 h 152"/>
                <a:gd name="T12" fmla="*/ 129 w 135"/>
                <a:gd name="T13" fmla="*/ 53 h 152"/>
                <a:gd name="T14" fmla="*/ 123 w 135"/>
                <a:gd name="T15" fmla="*/ 60 h 152"/>
                <a:gd name="T16" fmla="*/ 115 w 135"/>
                <a:gd name="T17" fmla="*/ 68 h 152"/>
                <a:gd name="T18" fmla="*/ 105 w 135"/>
                <a:gd name="T19" fmla="*/ 76 h 152"/>
                <a:gd name="T20" fmla="*/ 93 w 135"/>
                <a:gd name="T21" fmla="*/ 87 h 152"/>
                <a:gd name="T22" fmla="*/ 79 w 135"/>
                <a:gd name="T23" fmla="*/ 99 h 152"/>
                <a:gd name="T24" fmla="*/ 63 w 135"/>
                <a:gd name="T25" fmla="*/ 111 h 152"/>
                <a:gd name="T26" fmla="*/ 48 w 135"/>
                <a:gd name="T27" fmla="*/ 123 h 152"/>
                <a:gd name="T28" fmla="*/ 35 w 135"/>
                <a:gd name="T29" fmla="*/ 132 h 152"/>
                <a:gd name="T30" fmla="*/ 25 w 135"/>
                <a:gd name="T31" fmla="*/ 140 h 152"/>
                <a:gd name="T32" fmla="*/ 16 w 135"/>
                <a:gd name="T33" fmla="*/ 145 h 152"/>
                <a:gd name="T34" fmla="*/ 9 w 135"/>
                <a:gd name="T35" fmla="*/ 150 h 152"/>
                <a:gd name="T36" fmla="*/ 5 w 135"/>
                <a:gd name="T37" fmla="*/ 152 h 152"/>
                <a:gd name="T38" fmla="*/ 1 w 135"/>
                <a:gd name="T39" fmla="*/ 152 h 152"/>
                <a:gd name="T40" fmla="*/ 0 w 135"/>
                <a:gd name="T41" fmla="*/ 151 h 152"/>
                <a:gd name="T42" fmla="*/ 0 w 135"/>
                <a:gd name="T43" fmla="*/ 147 h 152"/>
                <a:gd name="T44" fmla="*/ 1 w 135"/>
                <a:gd name="T45" fmla="*/ 143 h 152"/>
                <a:gd name="T46" fmla="*/ 5 w 135"/>
                <a:gd name="T47" fmla="*/ 136 h 152"/>
                <a:gd name="T48" fmla="*/ 8 w 135"/>
                <a:gd name="T49" fmla="*/ 129 h 152"/>
                <a:gd name="T50" fmla="*/ 14 w 135"/>
                <a:gd name="T51" fmla="*/ 119 h 152"/>
                <a:gd name="T52" fmla="*/ 22 w 135"/>
                <a:gd name="T53" fmla="*/ 108 h 152"/>
                <a:gd name="T54" fmla="*/ 30 w 135"/>
                <a:gd name="T55" fmla="*/ 96 h 152"/>
                <a:gd name="T56" fmla="*/ 41 w 135"/>
                <a:gd name="T57" fmla="*/ 83 h 152"/>
                <a:gd name="T58" fmla="*/ 48 w 135"/>
                <a:gd name="T59" fmla="*/ 72 h 152"/>
                <a:gd name="T60" fmla="*/ 55 w 135"/>
                <a:gd name="T61" fmla="*/ 61 h 152"/>
                <a:gd name="T62" fmla="*/ 59 w 135"/>
                <a:gd name="T63" fmla="*/ 51 h 152"/>
                <a:gd name="T64" fmla="*/ 64 w 135"/>
                <a:gd name="T65" fmla="*/ 43 h 152"/>
                <a:gd name="T66" fmla="*/ 66 w 135"/>
                <a:gd name="T67" fmla="*/ 35 h 152"/>
                <a:gd name="T68" fmla="*/ 66 w 135"/>
                <a:gd name="T69" fmla="*/ 29 h 152"/>
                <a:gd name="T70" fmla="*/ 65 w 135"/>
                <a:gd name="T71" fmla="*/ 23 h 152"/>
                <a:gd name="T72" fmla="*/ 62 w 135"/>
                <a:gd name="T73" fmla="*/ 17 h 152"/>
                <a:gd name="T74" fmla="*/ 59 w 135"/>
                <a:gd name="T75" fmla="*/ 10 h 152"/>
                <a:gd name="T76" fmla="*/ 61 w 135"/>
                <a:gd name="T77" fmla="*/ 7 h 152"/>
                <a:gd name="T78" fmla="*/ 64 w 135"/>
                <a:gd name="T79" fmla="*/ 3 h 152"/>
                <a:gd name="T80" fmla="*/ 71 w 135"/>
                <a:gd name="T81" fmla="*/ 1 h 152"/>
                <a:gd name="T82" fmla="*/ 79 w 135"/>
                <a:gd name="T83" fmla="*/ 1 h 152"/>
                <a:gd name="T84" fmla="*/ 88 w 135"/>
                <a:gd name="T85" fmla="*/ 3 h 152"/>
                <a:gd name="T86" fmla="*/ 100 w 135"/>
                <a:gd name="T87" fmla="*/ 9 h 152"/>
                <a:gd name="T88" fmla="*/ 107 w 135"/>
                <a:gd name="T89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5" h="152">
                  <a:moveTo>
                    <a:pt x="107" y="14"/>
                  </a:moveTo>
                  <a:lnTo>
                    <a:pt x="113" y="16"/>
                  </a:lnTo>
                  <a:lnTo>
                    <a:pt x="119" y="20"/>
                  </a:lnTo>
                  <a:lnTo>
                    <a:pt x="123" y="22"/>
                  </a:lnTo>
                  <a:lnTo>
                    <a:pt x="128" y="25"/>
                  </a:lnTo>
                  <a:lnTo>
                    <a:pt x="131" y="29"/>
                  </a:lnTo>
                  <a:lnTo>
                    <a:pt x="134" y="32"/>
                  </a:lnTo>
                  <a:lnTo>
                    <a:pt x="135" y="36"/>
                  </a:lnTo>
                  <a:lnTo>
                    <a:pt x="135" y="41"/>
                  </a:lnTo>
                  <a:lnTo>
                    <a:pt x="135" y="43"/>
                  </a:lnTo>
                  <a:lnTo>
                    <a:pt x="135" y="45"/>
                  </a:lnTo>
                  <a:lnTo>
                    <a:pt x="134" y="47"/>
                  </a:lnTo>
                  <a:lnTo>
                    <a:pt x="131" y="50"/>
                  </a:lnTo>
                  <a:lnTo>
                    <a:pt x="129" y="53"/>
                  </a:lnTo>
                  <a:lnTo>
                    <a:pt x="127" y="57"/>
                  </a:lnTo>
                  <a:lnTo>
                    <a:pt x="123" y="60"/>
                  </a:lnTo>
                  <a:lnTo>
                    <a:pt x="120" y="64"/>
                  </a:lnTo>
                  <a:lnTo>
                    <a:pt x="115" y="68"/>
                  </a:lnTo>
                  <a:lnTo>
                    <a:pt x="111" y="72"/>
                  </a:lnTo>
                  <a:lnTo>
                    <a:pt x="105" y="76"/>
                  </a:lnTo>
                  <a:lnTo>
                    <a:pt x="99" y="82"/>
                  </a:lnTo>
                  <a:lnTo>
                    <a:pt x="93" y="87"/>
                  </a:lnTo>
                  <a:lnTo>
                    <a:pt x="86" y="93"/>
                  </a:lnTo>
                  <a:lnTo>
                    <a:pt x="79" y="99"/>
                  </a:lnTo>
                  <a:lnTo>
                    <a:pt x="71" y="106"/>
                  </a:lnTo>
                  <a:lnTo>
                    <a:pt x="63" y="111"/>
                  </a:lnTo>
                  <a:lnTo>
                    <a:pt x="56" y="117"/>
                  </a:lnTo>
                  <a:lnTo>
                    <a:pt x="48" y="123"/>
                  </a:lnTo>
                  <a:lnTo>
                    <a:pt x="42" y="128"/>
                  </a:lnTo>
                  <a:lnTo>
                    <a:pt x="35" y="132"/>
                  </a:lnTo>
                  <a:lnTo>
                    <a:pt x="29" y="137"/>
                  </a:lnTo>
                  <a:lnTo>
                    <a:pt x="25" y="140"/>
                  </a:lnTo>
                  <a:lnTo>
                    <a:pt x="20" y="143"/>
                  </a:lnTo>
                  <a:lnTo>
                    <a:pt x="16" y="145"/>
                  </a:lnTo>
                  <a:lnTo>
                    <a:pt x="12" y="147"/>
                  </a:lnTo>
                  <a:lnTo>
                    <a:pt x="9" y="150"/>
                  </a:lnTo>
                  <a:lnTo>
                    <a:pt x="6" y="151"/>
                  </a:lnTo>
                  <a:lnTo>
                    <a:pt x="5" y="152"/>
                  </a:lnTo>
                  <a:lnTo>
                    <a:pt x="3" y="152"/>
                  </a:lnTo>
                  <a:lnTo>
                    <a:pt x="1" y="152"/>
                  </a:lnTo>
                  <a:lnTo>
                    <a:pt x="0" y="152"/>
                  </a:lnTo>
                  <a:lnTo>
                    <a:pt x="0" y="151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3"/>
                  </a:lnTo>
                  <a:lnTo>
                    <a:pt x="3" y="139"/>
                  </a:lnTo>
                  <a:lnTo>
                    <a:pt x="5" y="136"/>
                  </a:lnTo>
                  <a:lnTo>
                    <a:pt x="6" y="132"/>
                  </a:lnTo>
                  <a:lnTo>
                    <a:pt x="8" y="129"/>
                  </a:lnTo>
                  <a:lnTo>
                    <a:pt x="12" y="124"/>
                  </a:lnTo>
                  <a:lnTo>
                    <a:pt x="14" y="119"/>
                  </a:lnTo>
                  <a:lnTo>
                    <a:pt x="18" y="114"/>
                  </a:lnTo>
                  <a:lnTo>
                    <a:pt x="22" y="108"/>
                  </a:lnTo>
                  <a:lnTo>
                    <a:pt x="26" y="102"/>
                  </a:lnTo>
                  <a:lnTo>
                    <a:pt x="30" y="96"/>
                  </a:lnTo>
                  <a:lnTo>
                    <a:pt x="36" y="90"/>
                  </a:lnTo>
                  <a:lnTo>
                    <a:pt x="41" y="83"/>
                  </a:lnTo>
                  <a:lnTo>
                    <a:pt x="44" y="78"/>
                  </a:lnTo>
                  <a:lnTo>
                    <a:pt x="48" y="72"/>
                  </a:lnTo>
                  <a:lnTo>
                    <a:pt x="51" y="66"/>
                  </a:lnTo>
                  <a:lnTo>
                    <a:pt x="55" y="61"/>
                  </a:lnTo>
                  <a:lnTo>
                    <a:pt x="57" y="56"/>
                  </a:lnTo>
                  <a:lnTo>
                    <a:pt x="59" y="51"/>
                  </a:lnTo>
                  <a:lnTo>
                    <a:pt x="62" y="46"/>
                  </a:lnTo>
                  <a:lnTo>
                    <a:pt x="64" y="43"/>
                  </a:lnTo>
                  <a:lnTo>
                    <a:pt x="65" y="38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66" y="29"/>
                  </a:lnTo>
                  <a:lnTo>
                    <a:pt x="66" y="25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2" y="17"/>
                  </a:lnTo>
                  <a:lnTo>
                    <a:pt x="61" y="14"/>
                  </a:lnTo>
                  <a:lnTo>
                    <a:pt x="59" y="10"/>
                  </a:lnTo>
                  <a:lnTo>
                    <a:pt x="59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4" y="3"/>
                  </a:lnTo>
                  <a:lnTo>
                    <a:pt x="68" y="2"/>
                  </a:lnTo>
                  <a:lnTo>
                    <a:pt x="71" y="1"/>
                  </a:lnTo>
                  <a:lnTo>
                    <a:pt x="75" y="0"/>
                  </a:lnTo>
                  <a:lnTo>
                    <a:pt x="79" y="1"/>
                  </a:lnTo>
                  <a:lnTo>
                    <a:pt x="84" y="2"/>
                  </a:lnTo>
                  <a:lnTo>
                    <a:pt x="88" y="3"/>
                  </a:lnTo>
                  <a:lnTo>
                    <a:pt x="94" y="6"/>
                  </a:lnTo>
                  <a:lnTo>
                    <a:pt x="100" y="9"/>
                  </a:lnTo>
                  <a:lnTo>
                    <a:pt x="107" y="14"/>
                  </a:lnTo>
                  <a:lnTo>
                    <a:pt x="107" y="1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4"/>
            <p:cNvSpPr/>
            <p:nvPr/>
          </p:nvSpPr>
          <p:spPr bwMode="auto">
            <a:xfrm>
              <a:off x="4439672" y="4404882"/>
              <a:ext cx="65833" cy="58846"/>
            </a:xfrm>
            <a:custGeom>
              <a:avLst/>
              <a:gdLst>
                <a:gd name="T0" fmla="*/ 40 w 158"/>
                <a:gd name="T1" fmla="*/ 4 h 136"/>
                <a:gd name="T2" fmla="*/ 60 w 158"/>
                <a:gd name="T3" fmla="*/ 10 h 136"/>
                <a:gd name="T4" fmla="*/ 79 w 158"/>
                <a:gd name="T5" fmla="*/ 18 h 136"/>
                <a:gd name="T6" fmla="*/ 100 w 158"/>
                <a:gd name="T7" fmla="*/ 29 h 136"/>
                <a:gd name="T8" fmla="*/ 115 w 158"/>
                <a:gd name="T9" fmla="*/ 40 h 136"/>
                <a:gd name="T10" fmla="*/ 124 w 158"/>
                <a:gd name="T11" fmla="*/ 48 h 136"/>
                <a:gd name="T12" fmla="*/ 132 w 158"/>
                <a:gd name="T13" fmla="*/ 56 h 136"/>
                <a:gd name="T14" fmla="*/ 139 w 158"/>
                <a:gd name="T15" fmla="*/ 63 h 136"/>
                <a:gd name="T16" fmla="*/ 147 w 158"/>
                <a:gd name="T17" fmla="*/ 76 h 136"/>
                <a:gd name="T18" fmla="*/ 154 w 158"/>
                <a:gd name="T19" fmla="*/ 93 h 136"/>
                <a:gd name="T20" fmla="*/ 157 w 158"/>
                <a:gd name="T21" fmla="*/ 109 h 136"/>
                <a:gd name="T22" fmla="*/ 158 w 158"/>
                <a:gd name="T23" fmla="*/ 122 h 136"/>
                <a:gd name="T24" fmla="*/ 155 w 158"/>
                <a:gd name="T25" fmla="*/ 132 h 136"/>
                <a:gd name="T26" fmla="*/ 153 w 158"/>
                <a:gd name="T27" fmla="*/ 136 h 136"/>
                <a:gd name="T28" fmla="*/ 151 w 158"/>
                <a:gd name="T29" fmla="*/ 136 h 136"/>
                <a:gd name="T30" fmla="*/ 146 w 158"/>
                <a:gd name="T31" fmla="*/ 134 h 136"/>
                <a:gd name="T32" fmla="*/ 139 w 158"/>
                <a:gd name="T33" fmla="*/ 130 h 136"/>
                <a:gd name="T34" fmla="*/ 131 w 158"/>
                <a:gd name="T35" fmla="*/ 125 h 136"/>
                <a:gd name="T36" fmla="*/ 121 w 158"/>
                <a:gd name="T37" fmla="*/ 118 h 136"/>
                <a:gd name="T38" fmla="*/ 109 w 158"/>
                <a:gd name="T39" fmla="*/ 108 h 136"/>
                <a:gd name="T40" fmla="*/ 95 w 158"/>
                <a:gd name="T41" fmla="*/ 97 h 136"/>
                <a:gd name="T42" fmla="*/ 79 w 158"/>
                <a:gd name="T43" fmla="*/ 83 h 136"/>
                <a:gd name="T44" fmla="*/ 63 w 158"/>
                <a:gd name="T45" fmla="*/ 66 h 136"/>
                <a:gd name="T46" fmla="*/ 47 w 158"/>
                <a:gd name="T47" fmla="*/ 53 h 136"/>
                <a:gd name="T48" fmla="*/ 33 w 158"/>
                <a:gd name="T49" fmla="*/ 41 h 136"/>
                <a:gd name="T50" fmla="*/ 23 w 158"/>
                <a:gd name="T51" fmla="*/ 31 h 136"/>
                <a:gd name="T52" fmla="*/ 14 w 158"/>
                <a:gd name="T53" fmla="*/ 21 h 136"/>
                <a:gd name="T54" fmla="*/ 7 w 158"/>
                <a:gd name="T55" fmla="*/ 14 h 136"/>
                <a:gd name="T56" fmla="*/ 2 w 158"/>
                <a:gd name="T57" fmla="*/ 10 h 136"/>
                <a:gd name="T58" fmla="*/ 0 w 158"/>
                <a:gd name="T59" fmla="*/ 6 h 136"/>
                <a:gd name="T60" fmla="*/ 0 w 158"/>
                <a:gd name="T61" fmla="*/ 4 h 136"/>
                <a:gd name="T62" fmla="*/ 4 w 158"/>
                <a:gd name="T63" fmla="*/ 1 h 136"/>
                <a:gd name="T64" fmla="*/ 11 w 158"/>
                <a:gd name="T65" fmla="*/ 0 h 136"/>
                <a:gd name="T66" fmla="*/ 24 w 158"/>
                <a:gd name="T67" fmla="*/ 0 h 136"/>
                <a:gd name="T68" fmla="*/ 31 w 158"/>
                <a:gd name="T69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" h="136">
                  <a:moveTo>
                    <a:pt x="31" y="1"/>
                  </a:moveTo>
                  <a:lnTo>
                    <a:pt x="40" y="4"/>
                  </a:lnTo>
                  <a:lnTo>
                    <a:pt x="50" y="6"/>
                  </a:lnTo>
                  <a:lnTo>
                    <a:pt x="60" y="10"/>
                  </a:lnTo>
                  <a:lnTo>
                    <a:pt x="69" y="13"/>
                  </a:lnTo>
                  <a:lnTo>
                    <a:pt x="79" y="18"/>
                  </a:lnTo>
                  <a:lnTo>
                    <a:pt x="89" y="24"/>
                  </a:lnTo>
                  <a:lnTo>
                    <a:pt x="100" y="29"/>
                  </a:lnTo>
                  <a:lnTo>
                    <a:pt x="110" y="36"/>
                  </a:lnTo>
                  <a:lnTo>
                    <a:pt x="115" y="40"/>
                  </a:lnTo>
                  <a:lnTo>
                    <a:pt x="119" y="44"/>
                  </a:lnTo>
                  <a:lnTo>
                    <a:pt x="124" y="48"/>
                  </a:lnTo>
                  <a:lnTo>
                    <a:pt x="129" y="51"/>
                  </a:lnTo>
                  <a:lnTo>
                    <a:pt x="132" y="56"/>
                  </a:lnTo>
                  <a:lnTo>
                    <a:pt x="136" y="60"/>
                  </a:lnTo>
                  <a:lnTo>
                    <a:pt x="139" y="63"/>
                  </a:lnTo>
                  <a:lnTo>
                    <a:pt x="143" y="68"/>
                  </a:lnTo>
                  <a:lnTo>
                    <a:pt x="147" y="76"/>
                  </a:lnTo>
                  <a:lnTo>
                    <a:pt x="151" y="84"/>
                  </a:lnTo>
                  <a:lnTo>
                    <a:pt x="154" y="93"/>
                  </a:lnTo>
                  <a:lnTo>
                    <a:pt x="155" y="101"/>
                  </a:lnTo>
                  <a:lnTo>
                    <a:pt x="157" y="109"/>
                  </a:lnTo>
                  <a:lnTo>
                    <a:pt x="158" y="116"/>
                  </a:lnTo>
                  <a:lnTo>
                    <a:pt x="158" y="122"/>
                  </a:lnTo>
                  <a:lnTo>
                    <a:pt x="157" y="128"/>
                  </a:lnTo>
                  <a:lnTo>
                    <a:pt x="155" y="132"/>
                  </a:lnTo>
                  <a:lnTo>
                    <a:pt x="154" y="134"/>
                  </a:lnTo>
                  <a:lnTo>
                    <a:pt x="153" y="136"/>
                  </a:lnTo>
                  <a:lnTo>
                    <a:pt x="152" y="136"/>
                  </a:lnTo>
                  <a:lnTo>
                    <a:pt x="151" y="136"/>
                  </a:lnTo>
                  <a:lnTo>
                    <a:pt x="148" y="135"/>
                  </a:lnTo>
                  <a:lnTo>
                    <a:pt x="146" y="134"/>
                  </a:lnTo>
                  <a:lnTo>
                    <a:pt x="143" y="133"/>
                  </a:lnTo>
                  <a:lnTo>
                    <a:pt x="139" y="130"/>
                  </a:lnTo>
                  <a:lnTo>
                    <a:pt x="136" y="128"/>
                  </a:lnTo>
                  <a:lnTo>
                    <a:pt x="131" y="125"/>
                  </a:lnTo>
                  <a:lnTo>
                    <a:pt x="126" y="121"/>
                  </a:lnTo>
                  <a:lnTo>
                    <a:pt x="121" y="118"/>
                  </a:lnTo>
                  <a:lnTo>
                    <a:pt x="115" y="113"/>
                  </a:lnTo>
                  <a:lnTo>
                    <a:pt x="109" y="108"/>
                  </a:lnTo>
                  <a:lnTo>
                    <a:pt x="102" y="102"/>
                  </a:lnTo>
                  <a:lnTo>
                    <a:pt x="95" y="97"/>
                  </a:lnTo>
                  <a:lnTo>
                    <a:pt x="87" y="90"/>
                  </a:lnTo>
                  <a:lnTo>
                    <a:pt x="79" y="83"/>
                  </a:lnTo>
                  <a:lnTo>
                    <a:pt x="71" y="75"/>
                  </a:lnTo>
                  <a:lnTo>
                    <a:pt x="63" y="66"/>
                  </a:lnTo>
                  <a:lnTo>
                    <a:pt x="54" y="60"/>
                  </a:lnTo>
                  <a:lnTo>
                    <a:pt x="47" y="53"/>
                  </a:lnTo>
                  <a:lnTo>
                    <a:pt x="40" y="47"/>
                  </a:lnTo>
                  <a:lnTo>
                    <a:pt x="33" y="41"/>
                  </a:lnTo>
                  <a:lnTo>
                    <a:pt x="28" y="35"/>
                  </a:lnTo>
                  <a:lnTo>
                    <a:pt x="23" y="31"/>
                  </a:lnTo>
                  <a:lnTo>
                    <a:pt x="18" y="26"/>
                  </a:lnTo>
                  <a:lnTo>
                    <a:pt x="14" y="21"/>
                  </a:lnTo>
                  <a:lnTo>
                    <a:pt x="10" y="18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1" y="1"/>
                  </a:lnTo>
                  <a:lnTo>
                    <a:pt x="31" y="1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25"/>
            <p:cNvSpPr/>
            <p:nvPr/>
          </p:nvSpPr>
          <p:spPr bwMode="auto">
            <a:xfrm>
              <a:off x="4403421" y="4214930"/>
              <a:ext cx="35000" cy="302019"/>
            </a:xfrm>
            <a:custGeom>
              <a:avLst/>
              <a:gdLst>
                <a:gd name="T0" fmla="*/ 74 w 84"/>
                <a:gd name="T1" fmla="*/ 62 h 698"/>
                <a:gd name="T2" fmla="*/ 71 w 84"/>
                <a:gd name="T3" fmla="*/ 88 h 698"/>
                <a:gd name="T4" fmla="*/ 68 w 84"/>
                <a:gd name="T5" fmla="*/ 131 h 698"/>
                <a:gd name="T6" fmla="*/ 66 w 84"/>
                <a:gd name="T7" fmla="*/ 190 h 698"/>
                <a:gd name="T8" fmla="*/ 62 w 84"/>
                <a:gd name="T9" fmla="*/ 314 h 698"/>
                <a:gd name="T10" fmla="*/ 61 w 84"/>
                <a:gd name="T11" fmla="*/ 453 h 698"/>
                <a:gd name="T12" fmla="*/ 61 w 84"/>
                <a:gd name="T13" fmla="*/ 533 h 698"/>
                <a:gd name="T14" fmla="*/ 60 w 84"/>
                <a:gd name="T15" fmla="*/ 586 h 698"/>
                <a:gd name="T16" fmla="*/ 58 w 84"/>
                <a:gd name="T17" fmla="*/ 625 h 698"/>
                <a:gd name="T18" fmla="*/ 55 w 84"/>
                <a:gd name="T19" fmla="*/ 654 h 698"/>
                <a:gd name="T20" fmla="*/ 51 w 84"/>
                <a:gd name="T21" fmla="*/ 673 h 698"/>
                <a:gd name="T22" fmla="*/ 45 w 84"/>
                <a:gd name="T23" fmla="*/ 687 h 698"/>
                <a:gd name="T24" fmla="*/ 42 w 84"/>
                <a:gd name="T25" fmla="*/ 695 h 698"/>
                <a:gd name="T26" fmla="*/ 37 w 84"/>
                <a:gd name="T27" fmla="*/ 698 h 698"/>
                <a:gd name="T28" fmla="*/ 33 w 84"/>
                <a:gd name="T29" fmla="*/ 697 h 698"/>
                <a:gd name="T30" fmla="*/ 30 w 84"/>
                <a:gd name="T31" fmla="*/ 690 h 698"/>
                <a:gd name="T32" fmla="*/ 25 w 84"/>
                <a:gd name="T33" fmla="*/ 676 h 698"/>
                <a:gd name="T34" fmla="*/ 23 w 84"/>
                <a:gd name="T35" fmla="*/ 655 h 698"/>
                <a:gd name="T36" fmla="*/ 15 w 84"/>
                <a:gd name="T37" fmla="*/ 622 h 698"/>
                <a:gd name="T38" fmla="*/ 13 w 84"/>
                <a:gd name="T39" fmla="*/ 611 h 698"/>
                <a:gd name="T40" fmla="*/ 11 w 84"/>
                <a:gd name="T41" fmla="*/ 605 h 698"/>
                <a:gd name="T42" fmla="*/ 13 w 84"/>
                <a:gd name="T43" fmla="*/ 600 h 698"/>
                <a:gd name="T44" fmla="*/ 15 w 84"/>
                <a:gd name="T45" fmla="*/ 586 h 698"/>
                <a:gd name="T46" fmla="*/ 18 w 84"/>
                <a:gd name="T47" fmla="*/ 564 h 698"/>
                <a:gd name="T48" fmla="*/ 23 w 84"/>
                <a:gd name="T49" fmla="*/ 533 h 698"/>
                <a:gd name="T50" fmla="*/ 25 w 84"/>
                <a:gd name="T51" fmla="*/ 515 h 698"/>
                <a:gd name="T52" fmla="*/ 26 w 84"/>
                <a:gd name="T53" fmla="*/ 492 h 698"/>
                <a:gd name="T54" fmla="*/ 29 w 84"/>
                <a:gd name="T55" fmla="*/ 463 h 698"/>
                <a:gd name="T56" fmla="*/ 30 w 84"/>
                <a:gd name="T57" fmla="*/ 430 h 698"/>
                <a:gd name="T58" fmla="*/ 31 w 84"/>
                <a:gd name="T59" fmla="*/ 392 h 698"/>
                <a:gd name="T60" fmla="*/ 31 w 84"/>
                <a:gd name="T61" fmla="*/ 349 h 698"/>
                <a:gd name="T62" fmla="*/ 31 w 84"/>
                <a:gd name="T63" fmla="*/ 301 h 698"/>
                <a:gd name="T64" fmla="*/ 30 w 84"/>
                <a:gd name="T65" fmla="*/ 249 h 698"/>
                <a:gd name="T66" fmla="*/ 29 w 84"/>
                <a:gd name="T67" fmla="*/ 198 h 698"/>
                <a:gd name="T68" fmla="*/ 26 w 84"/>
                <a:gd name="T69" fmla="*/ 153 h 698"/>
                <a:gd name="T70" fmla="*/ 25 w 84"/>
                <a:gd name="T71" fmla="*/ 114 h 698"/>
                <a:gd name="T72" fmla="*/ 23 w 84"/>
                <a:gd name="T73" fmla="*/ 83 h 698"/>
                <a:gd name="T74" fmla="*/ 21 w 84"/>
                <a:gd name="T75" fmla="*/ 57 h 698"/>
                <a:gd name="T76" fmla="*/ 18 w 84"/>
                <a:gd name="T77" fmla="*/ 39 h 698"/>
                <a:gd name="T78" fmla="*/ 16 w 84"/>
                <a:gd name="T79" fmla="*/ 27 h 698"/>
                <a:gd name="T80" fmla="*/ 11 w 84"/>
                <a:gd name="T81" fmla="*/ 23 h 698"/>
                <a:gd name="T82" fmla="*/ 1 w 84"/>
                <a:gd name="T83" fmla="*/ 14 h 698"/>
                <a:gd name="T84" fmla="*/ 1 w 84"/>
                <a:gd name="T85" fmla="*/ 4 h 698"/>
                <a:gd name="T86" fmla="*/ 15 w 84"/>
                <a:gd name="T87" fmla="*/ 0 h 698"/>
                <a:gd name="T88" fmla="*/ 44 w 84"/>
                <a:gd name="T89" fmla="*/ 4 h 698"/>
                <a:gd name="T90" fmla="*/ 60 w 84"/>
                <a:gd name="T91" fmla="*/ 10 h 698"/>
                <a:gd name="T92" fmla="*/ 79 w 84"/>
                <a:gd name="T93" fmla="*/ 21 h 698"/>
                <a:gd name="T94" fmla="*/ 84 w 84"/>
                <a:gd name="T95" fmla="*/ 32 h 698"/>
                <a:gd name="T96" fmla="*/ 80 w 84"/>
                <a:gd name="T97" fmla="*/ 4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698">
                  <a:moveTo>
                    <a:pt x="76" y="54"/>
                  </a:moveTo>
                  <a:lnTo>
                    <a:pt x="75" y="55"/>
                  </a:lnTo>
                  <a:lnTo>
                    <a:pt x="74" y="59"/>
                  </a:lnTo>
                  <a:lnTo>
                    <a:pt x="74" y="62"/>
                  </a:lnTo>
                  <a:lnTo>
                    <a:pt x="73" y="67"/>
                  </a:lnTo>
                  <a:lnTo>
                    <a:pt x="73" y="74"/>
                  </a:lnTo>
                  <a:lnTo>
                    <a:pt x="72" y="81"/>
                  </a:lnTo>
                  <a:lnTo>
                    <a:pt x="71" y="88"/>
                  </a:lnTo>
                  <a:lnTo>
                    <a:pt x="71" y="97"/>
                  </a:lnTo>
                  <a:lnTo>
                    <a:pt x="69" y="107"/>
                  </a:lnTo>
                  <a:lnTo>
                    <a:pt x="69" y="118"/>
                  </a:lnTo>
                  <a:lnTo>
                    <a:pt x="68" y="131"/>
                  </a:lnTo>
                  <a:lnTo>
                    <a:pt x="68" y="143"/>
                  </a:lnTo>
                  <a:lnTo>
                    <a:pt x="67" y="157"/>
                  </a:lnTo>
                  <a:lnTo>
                    <a:pt x="66" y="173"/>
                  </a:lnTo>
                  <a:lnTo>
                    <a:pt x="66" y="190"/>
                  </a:lnTo>
                  <a:lnTo>
                    <a:pt x="65" y="207"/>
                  </a:lnTo>
                  <a:lnTo>
                    <a:pt x="64" y="243"/>
                  </a:lnTo>
                  <a:lnTo>
                    <a:pt x="64" y="279"/>
                  </a:lnTo>
                  <a:lnTo>
                    <a:pt x="62" y="314"/>
                  </a:lnTo>
                  <a:lnTo>
                    <a:pt x="62" y="350"/>
                  </a:lnTo>
                  <a:lnTo>
                    <a:pt x="61" y="385"/>
                  </a:lnTo>
                  <a:lnTo>
                    <a:pt x="61" y="420"/>
                  </a:lnTo>
                  <a:lnTo>
                    <a:pt x="61" y="453"/>
                  </a:lnTo>
                  <a:lnTo>
                    <a:pt x="61" y="487"/>
                  </a:lnTo>
                  <a:lnTo>
                    <a:pt x="61" y="503"/>
                  </a:lnTo>
                  <a:lnTo>
                    <a:pt x="61" y="518"/>
                  </a:lnTo>
                  <a:lnTo>
                    <a:pt x="61" y="533"/>
                  </a:lnTo>
                  <a:lnTo>
                    <a:pt x="61" y="547"/>
                  </a:lnTo>
                  <a:lnTo>
                    <a:pt x="60" y="560"/>
                  </a:lnTo>
                  <a:lnTo>
                    <a:pt x="60" y="573"/>
                  </a:lnTo>
                  <a:lnTo>
                    <a:pt x="60" y="586"/>
                  </a:lnTo>
                  <a:lnTo>
                    <a:pt x="59" y="596"/>
                  </a:lnTo>
                  <a:lnTo>
                    <a:pt x="59" y="606"/>
                  </a:lnTo>
                  <a:lnTo>
                    <a:pt x="58" y="616"/>
                  </a:lnTo>
                  <a:lnTo>
                    <a:pt x="58" y="625"/>
                  </a:lnTo>
                  <a:lnTo>
                    <a:pt x="57" y="633"/>
                  </a:lnTo>
                  <a:lnTo>
                    <a:pt x="57" y="641"/>
                  </a:lnTo>
                  <a:lnTo>
                    <a:pt x="55" y="648"/>
                  </a:lnTo>
                  <a:lnTo>
                    <a:pt x="55" y="654"/>
                  </a:lnTo>
                  <a:lnTo>
                    <a:pt x="54" y="660"/>
                  </a:lnTo>
                  <a:lnTo>
                    <a:pt x="53" y="665"/>
                  </a:lnTo>
                  <a:lnTo>
                    <a:pt x="52" y="669"/>
                  </a:lnTo>
                  <a:lnTo>
                    <a:pt x="51" y="673"/>
                  </a:lnTo>
                  <a:lnTo>
                    <a:pt x="50" y="677"/>
                  </a:lnTo>
                  <a:lnTo>
                    <a:pt x="49" y="681"/>
                  </a:lnTo>
                  <a:lnTo>
                    <a:pt x="46" y="683"/>
                  </a:lnTo>
                  <a:lnTo>
                    <a:pt x="45" y="687"/>
                  </a:lnTo>
                  <a:lnTo>
                    <a:pt x="44" y="689"/>
                  </a:lnTo>
                  <a:lnTo>
                    <a:pt x="43" y="691"/>
                  </a:lnTo>
                  <a:lnTo>
                    <a:pt x="42" y="692"/>
                  </a:lnTo>
                  <a:lnTo>
                    <a:pt x="42" y="695"/>
                  </a:lnTo>
                  <a:lnTo>
                    <a:pt x="40" y="696"/>
                  </a:lnTo>
                  <a:lnTo>
                    <a:pt x="39" y="697"/>
                  </a:lnTo>
                  <a:lnTo>
                    <a:pt x="38" y="697"/>
                  </a:lnTo>
                  <a:lnTo>
                    <a:pt x="37" y="698"/>
                  </a:lnTo>
                  <a:lnTo>
                    <a:pt x="36" y="698"/>
                  </a:lnTo>
                  <a:lnTo>
                    <a:pt x="36" y="698"/>
                  </a:lnTo>
                  <a:lnTo>
                    <a:pt x="35" y="698"/>
                  </a:lnTo>
                  <a:lnTo>
                    <a:pt x="33" y="697"/>
                  </a:lnTo>
                  <a:lnTo>
                    <a:pt x="32" y="696"/>
                  </a:lnTo>
                  <a:lnTo>
                    <a:pt x="31" y="695"/>
                  </a:lnTo>
                  <a:lnTo>
                    <a:pt x="31" y="692"/>
                  </a:lnTo>
                  <a:lnTo>
                    <a:pt x="30" y="690"/>
                  </a:lnTo>
                  <a:lnTo>
                    <a:pt x="29" y="687"/>
                  </a:lnTo>
                  <a:lnTo>
                    <a:pt x="28" y="683"/>
                  </a:lnTo>
                  <a:lnTo>
                    <a:pt x="26" y="680"/>
                  </a:lnTo>
                  <a:lnTo>
                    <a:pt x="25" y="676"/>
                  </a:lnTo>
                  <a:lnTo>
                    <a:pt x="25" y="672"/>
                  </a:lnTo>
                  <a:lnTo>
                    <a:pt x="24" y="667"/>
                  </a:lnTo>
                  <a:lnTo>
                    <a:pt x="23" y="661"/>
                  </a:lnTo>
                  <a:lnTo>
                    <a:pt x="23" y="655"/>
                  </a:lnTo>
                  <a:lnTo>
                    <a:pt x="19" y="646"/>
                  </a:lnTo>
                  <a:lnTo>
                    <a:pt x="18" y="637"/>
                  </a:lnTo>
                  <a:lnTo>
                    <a:pt x="16" y="629"/>
                  </a:lnTo>
                  <a:lnTo>
                    <a:pt x="15" y="622"/>
                  </a:lnTo>
                  <a:lnTo>
                    <a:pt x="14" y="619"/>
                  </a:lnTo>
                  <a:lnTo>
                    <a:pt x="14" y="616"/>
                  </a:lnTo>
                  <a:lnTo>
                    <a:pt x="13" y="613"/>
                  </a:lnTo>
                  <a:lnTo>
                    <a:pt x="13" y="611"/>
                  </a:lnTo>
                  <a:lnTo>
                    <a:pt x="13" y="610"/>
                  </a:lnTo>
                  <a:lnTo>
                    <a:pt x="13" y="608"/>
                  </a:lnTo>
                  <a:lnTo>
                    <a:pt x="11" y="606"/>
                  </a:lnTo>
                  <a:lnTo>
                    <a:pt x="11" y="605"/>
                  </a:lnTo>
                  <a:lnTo>
                    <a:pt x="11" y="605"/>
                  </a:lnTo>
                  <a:lnTo>
                    <a:pt x="13" y="603"/>
                  </a:lnTo>
                  <a:lnTo>
                    <a:pt x="13" y="602"/>
                  </a:lnTo>
                  <a:lnTo>
                    <a:pt x="13" y="600"/>
                  </a:lnTo>
                  <a:lnTo>
                    <a:pt x="13" y="596"/>
                  </a:lnTo>
                  <a:lnTo>
                    <a:pt x="14" y="594"/>
                  </a:lnTo>
                  <a:lnTo>
                    <a:pt x="14" y="589"/>
                  </a:lnTo>
                  <a:lnTo>
                    <a:pt x="15" y="586"/>
                  </a:lnTo>
                  <a:lnTo>
                    <a:pt x="15" y="581"/>
                  </a:lnTo>
                  <a:lnTo>
                    <a:pt x="16" y="575"/>
                  </a:lnTo>
                  <a:lnTo>
                    <a:pt x="17" y="569"/>
                  </a:lnTo>
                  <a:lnTo>
                    <a:pt x="18" y="564"/>
                  </a:lnTo>
                  <a:lnTo>
                    <a:pt x="18" y="557"/>
                  </a:lnTo>
                  <a:lnTo>
                    <a:pt x="19" y="550"/>
                  </a:lnTo>
                  <a:lnTo>
                    <a:pt x="21" y="541"/>
                  </a:lnTo>
                  <a:lnTo>
                    <a:pt x="23" y="533"/>
                  </a:lnTo>
                  <a:lnTo>
                    <a:pt x="23" y="529"/>
                  </a:lnTo>
                  <a:lnTo>
                    <a:pt x="24" y="524"/>
                  </a:lnTo>
                  <a:lnTo>
                    <a:pt x="24" y="519"/>
                  </a:lnTo>
                  <a:lnTo>
                    <a:pt x="25" y="515"/>
                  </a:lnTo>
                  <a:lnTo>
                    <a:pt x="25" y="509"/>
                  </a:lnTo>
                  <a:lnTo>
                    <a:pt x="26" y="503"/>
                  </a:lnTo>
                  <a:lnTo>
                    <a:pt x="26" y="497"/>
                  </a:lnTo>
                  <a:lnTo>
                    <a:pt x="26" y="492"/>
                  </a:lnTo>
                  <a:lnTo>
                    <a:pt x="28" y="485"/>
                  </a:lnTo>
                  <a:lnTo>
                    <a:pt x="28" y="478"/>
                  </a:lnTo>
                  <a:lnTo>
                    <a:pt x="29" y="471"/>
                  </a:lnTo>
                  <a:lnTo>
                    <a:pt x="29" y="463"/>
                  </a:lnTo>
                  <a:lnTo>
                    <a:pt x="29" y="456"/>
                  </a:lnTo>
                  <a:lnTo>
                    <a:pt x="29" y="447"/>
                  </a:lnTo>
                  <a:lnTo>
                    <a:pt x="30" y="438"/>
                  </a:lnTo>
                  <a:lnTo>
                    <a:pt x="30" y="430"/>
                  </a:lnTo>
                  <a:lnTo>
                    <a:pt x="30" y="421"/>
                  </a:lnTo>
                  <a:lnTo>
                    <a:pt x="30" y="411"/>
                  </a:lnTo>
                  <a:lnTo>
                    <a:pt x="31" y="402"/>
                  </a:lnTo>
                  <a:lnTo>
                    <a:pt x="31" y="392"/>
                  </a:lnTo>
                  <a:lnTo>
                    <a:pt x="31" y="381"/>
                  </a:lnTo>
                  <a:lnTo>
                    <a:pt x="31" y="371"/>
                  </a:lnTo>
                  <a:lnTo>
                    <a:pt x="31" y="360"/>
                  </a:lnTo>
                  <a:lnTo>
                    <a:pt x="31" y="349"/>
                  </a:lnTo>
                  <a:lnTo>
                    <a:pt x="31" y="337"/>
                  </a:lnTo>
                  <a:lnTo>
                    <a:pt x="31" y="326"/>
                  </a:lnTo>
                  <a:lnTo>
                    <a:pt x="31" y="314"/>
                  </a:lnTo>
                  <a:lnTo>
                    <a:pt x="31" y="301"/>
                  </a:lnTo>
                  <a:lnTo>
                    <a:pt x="30" y="288"/>
                  </a:lnTo>
                  <a:lnTo>
                    <a:pt x="30" y="276"/>
                  </a:lnTo>
                  <a:lnTo>
                    <a:pt x="30" y="263"/>
                  </a:lnTo>
                  <a:lnTo>
                    <a:pt x="30" y="249"/>
                  </a:lnTo>
                  <a:lnTo>
                    <a:pt x="29" y="236"/>
                  </a:lnTo>
                  <a:lnTo>
                    <a:pt x="29" y="222"/>
                  </a:lnTo>
                  <a:lnTo>
                    <a:pt x="29" y="209"/>
                  </a:lnTo>
                  <a:lnTo>
                    <a:pt x="29" y="198"/>
                  </a:lnTo>
                  <a:lnTo>
                    <a:pt x="28" y="186"/>
                  </a:lnTo>
                  <a:lnTo>
                    <a:pt x="28" y="175"/>
                  </a:lnTo>
                  <a:lnTo>
                    <a:pt x="28" y="163"/>
                  </a:lnTo>
                  <a:lnTo>
                    <a:pt x="26" y="153"/>
                  </a:lnTo>
                  <a:lnTo>
                    <a:pt x="26" y="142"/>
                  </a:lnTo>
                  <a:lnTo>
                    <a:pt x="26" y="133"/>
                  </a:lnTo>
                  <a:lnTo>
                    <a:pt x="25" y="124"/>
                  </a:lnTo>
                  <a:lnTo>
                    <a:pt x="25" y="114"/>
                  </a:lnTo>
                  <a:lnTo>
                    <a:pt x="25" y="106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3" y="83"/>
                  </a:lnTo>
                  <a:lnTo>
                    <a:pt x="23" y="76"/>
                  </a:lnTo>
                  <a:lnTo>
                    <a:pt x="22" y="69"/>
                  </a:lnTo>
                  <a:lnTo>
                    <a:pt x="22" y="63"/>
                  </a:lnTo>
                  <a:lnTo>
                    <a:pt x="21" y="57"/>
                  </a:lnTo>
                  <a:lnTo>
                    <a:pt x="21" y="53"/>
                  </a:lnTo>
                  <a:lnTo>
                    <a:pt x="19" y="48"/>
                  </a:lnTo>
                  <a:lnTo>
                    <a:pt x="19" y="43"/>
                  </a:lnTo>
                  <a:lnTo>
                    <a:pt x="18" y="39"/>
                  </a:lnTo>
                  <a:lnTo>
                    <a:pt x="18" y="35"/>
                  </a:lnTo>
                  <a:lnTo>
                    <a:pt x="17" y="33"/>
                  </a:lnTo>
                  <a:lnTo>
                    <a:pt x="16" y="30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5"/>
                  </a:lnTo>
                  <a:lnTo>
                    <a:pt x="13" y="24"/>
                  </a:lnTo>
                  <a:lnTo>
                    <a:pt x="11" y="23"/>
                  </a:lnTo>
                  <a:lnTo>
                    <a:pt x="8" y="21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5" y="3"/>
                  </a:lnTo>
                  <a:lnTo>
                    <a:pt x="44" y="4"/>
                  </a:lnTo>
                  <a:lnTo>
                    <a:pt x="49" y="5"/>
                  </a:lnTo>
                  <a:lnTo>
                    <a:pt x="52" y="6"/>
                  </a:lnTo>
                  <a:lnTo>
                    <a:pt x="57" y="7"/>
                  </a:lnTo>
                  <a:lnTo>
                    <a:pt x="60" y="10"/>
                  </a:lnTo>
                  <a:lnTo>
                    <a:pt x="66" y="12"/>
                  </a:lnTo>
                  <a:lnTo>
                    <a:pt x="72" y="16"/>
                  </a:lnTo>
                  <a:lnTo>
                    <a:pt x="75" y="18"/>
                  </a:lnTo>
                  <a:lnTo>
                    <a:pt x="79" y="21"/>
                  </a:lnTo>
                  <a:lnTo>
                    <a:pt x="81" y="24"/>
                  </a:lnTo>
                  <a:lnTo>
                    <a:pt x="83" y="26"/>
                  </a:lnTo>
                  <a:lnTo>
                    <a:pt x="83" y="30"/>
                  </a:lnTo>
                  <a:lnTo>
                    <a:pt x="84" y="32"/>
                  </a:lnTo>
                  <a:lnTo>
                    <a:pt x="84" y="35"/>
                  </a:lnTo>
                  <a:lnTo>
                    <a:pt x="83" y="39"/>
                  </a:lnTo>
                  <a:lnTo>
                    <a:pt x="82" y="42"/>
                  </a:lnTo>
                  <a:lnTo>
                    <a:pt x="80" y="46"/>
                  </a:lnTo>
                  <a:lnTo>
                    <a:pt x="79" y="49"/>
                  </a:lnTo>
                  <a:lnTo>
                    <a:pt x="76" y="54"/>
                  </a:lnTo>
                  <a:lnTo>
                    <a:pt x="76" y="5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26"/>
            <p:cNvSpPr/>
            <p:nvPr/>
          </p:nvSpPr>
          <p:spPr bwMode="auto">
            <a:xfrm>
              <a:off x="4343421" y="4340843"/>
              <a:ext cx="159583" cy="46731"/>
            </a:xfrm>
            <a:custGeom>
              <a:avLst/>
              <a:gdLst>
                <a:gd name="T0" fmla="*/ 16 w 383"/>
                <a:gd name="T1" fmla="*/ 98 h 108"/>
                <a:gd name="T2" fmla="*/ 8 w 383"/>
                <a:gd name="T3" fmla="*/ 95 h 108"/>
                <a:gd name="T4" fmla="*/ 2 w 383"/>
                <a:gd name="T5" fmla="*/ 90 h 108"/>
                <a:gd name="T6" fmla="*/ 0 w 383"/>
                <a:gd name="T7" fmla="*/ 87 h 108"/>
                <a:gd name="T8" fmla="*/ 0 w 383"/>
                <a:gd name="T9" fmla="*/ 84 h 108"/>
                <a:gd name="T10" fmla="*/ 0 w 383"/>
                <a:gd name="T11" fmla="*/ 83 h 108"/>
                <a:gd name="T12" fmla="*/ 2 w 383"/>
                <a:gd name="T13" fmla="*/ 82 h 108"/>
                <a:gd name="T14" fmla="*/ 6 w 383"/>
                <a:gd name="T15" fmla="*/ 81 h 108"/>
                <a:gd name="T16" fmla="*/ 10 w 383"/>
                <a:gd name="T17" fmla="*/ 79 h 108"/>
                <a:gd name="T18" fmla="*/ 16 w 383"/>
                <a:gd name="T19" fmla="*/ 76 h 108"/>
                <a:gd name="T20" fmla="*/ 23 w 383"/>
                <a:gd name="T21" fmla="*/ 74 h 108"/>
                <a:gd name="T22" fmla="*/ 32 w 383"/>
                <a:gd name="T23" fmla="*/ 72 h 108"/>
                <a:gd name="T24" fmla="*/ 42 w 383"/>
                <a:gd name="T25" fmla="*/ 69 h 108"/>
                <a:gd name="T26" fmla="*/ 53 w 383"/>
                <a:gd name="T27" fmla="*/ 66 h 108"/>
                <a:gd name="T28" fmla="*/ 66 w 383"/>
                <a:gd name="T29" fmla="*/ 62 h 108"/>
                <a:gd name="T30" fmla="*/ 80 w 383"/>
                <a:gd name="T31" fmla="*/ 59 h 108"/>
                <a:gd name="T32" fmla="*/ 95 w 383"/>
                <a:gd name="T33" fmla="*/ 54 h 108"/>
                <a:gd name="T34" fmla="*/ 112 w 383"/>
                <a:gd name="T35" fmla="*/ 51 h 108"/>
                <a:gd name="T36" fmla="*/ 130 w 383"/>
                <a:gd name="T37" fmla="*/ 46 h 108"/>
                <a:gd name="T38" fmla="*/ 150 w 383"/>
                <a:gd name="T39" fmla="*/ 42 h 108"/>
                <a:gd name="T40" fmla="*/ 179 w 383"/>
                <a:gd name="T41" fmla="*/ 33 h 108"/>
                <a:gd name="T42" fmla="*/ 215 w 383"/>
                <a:gd name="T43" fmla="*/ 25 h 108"/>
                <a:gd name="T44" fmla="*/ 246 w 383"/>
                <a:gd name="T45" fmla="*/ 17 h 108"/>
                <a:gd name="T46" fmla="*/ 273 w 383"/>
                <a:gd name="T47" fmla="*/ 11 h 108"/>
                <a:gd name="T48" fmla="*/ 295 w 383"/>
                <a:gd name="T49" fmla="*/ 7 h 108"/>
                <a:gd name="T50" fmla="*/ 312 w 383"/>
                <a:gd name="T51" fmla="*/ 3 h 108"/>
                <a:gd name="T52" fmla="*/ 326 w 383"/>
                <a:gd name="T53" fmla="*/ 2 h 108"/>
                <a:gd name="T54" fmla="*/ 333 w 383"/>
                <a:gd name="T55" fmla="*/ 1 h 108"/>
                <a:gd name="T56" fmla="*/ 336 w 383"/>
                <a:gd name="T57" fmla="*/ 1 h 108"/>
                <a:gd name="T58" fmla="*/ 345 w 383"/>
                <a:gd name="T59" fmla="*/ 1 h 108"/>
                <a:gd name="T60" fmla="*/ 361 w 383"/>
                <a:gd name="T61" fmla="*/ 2 h 108"/>
                <a:gd name="T62" fmla="*/ 369 w 383"/>
                <a:gd name="T63" fmla="*/ 4 h 108"/>
                <a:gd name="T64" fmla="*/ 376 w 383"/>
                <a:gd name="T65" fmla="*/ 8 h 108"/>
                <a:gd name="T66" fmla="*/ 381 w 383"/>
                <a:gd name="T67" fmla="*/ 11 h 108"/>
                <a:gd name="T68" fmla="*/ 383 w 383"/>
                <a:gd name="T69" fmla="*/ 16 h 108"/>
                <a:gd name="T70" fmla="*/ 383 w 383"/>
                <a:gd name="T71" fmla="*/ 19 h 108"/>
                <a:gd name="T72" fmla="*/ 382 w 383"/>
                <a:gd name="T73" fmla="*/ 22 h 108"/>
                <a:gd name="T74" fmla="*/ 379 w 383"/>
                <a:gd name="T75" fmla="*/ 25 h 108"/>
                <a:gd name="T76" fmla="*/ 375 w 383"/>
                <a:gd name="T77" fmla="*/ 29 h 108"/>
                <a:gd name="T78" fmla="*/ 368 w 383"/>
                <a:gd name="T79" fmla="*/ 31 h 108"/>
                <a:gd name="T80" fmla="*/ 359 w 383"/>
                <a:gd name="T81" fmla="*/ 35 h 108"/>
                <a:gd name="T82" fmla="*/ 347 w 383"/>
                <a:gd name="T83" fmla="*/ 38 h 108"/>
                <a:gd name="T84" fmla="*/ 334 w 383"/>
                <a:gd name="T85" fmla="*/ 42 h 108"/>
                <a:gd name="T86" fmla="*/ 319 w 383"/>
                <a:gd name="T87" fmla="*/ 46 h 108"/>
                <a:gd name="T88" fmla="*/ 287 w 383"/>
                <a:gd name="T89" fmla="*/ 55 h 108"/>
                <a:gd name="T90" fmla="*/ 258 w 383"/>
                <a:gd name="T91" fmla="*/ 62 h 108"/>
                <a:gd name="T92" fmla="*/ 231 w 383"/>
                <a:gd name="T93" fmla="*/ 69 h 108"/>
                <a:gd name="T94" fmla="*/ 205 w 383"/>
                <a:gd name="T95" fmla="*/ 73 h 108"/>
                <a:gd name="T96" fmla="*/ 181 w 383"/>
                <a:gd name="T97" fmla="*/ 79 h 108"/>
                <a:gd name="T98" fmla="*/ 131 w 383"/>
                <a:gd name="T99" fmla="*/ 90 h 108"/>
                <a:gd name="T100" fmla="*/ 107 w 383"/>
                <a:gd name="T101" fmla="*/ 96 h 108"/>
                <a:gd name="T102" fmla="*/ 94 w 383"/>
                <a:gd name="T103" fmla="*/ 98 h 108"/>
                <a:gd name="T104" fmla="*/ 82 w 383"/>
                <a:gd name="T105" fmla="*/ 101 h 108"/>
                <a:gd name="T106" fmla="*/ 73 w 383"/>
                <a:gd name="T107" fmla="*/ 103 h 108"/>
                <a:gd name="T108" fmla="*/ 66 w 383"/>
                <a:gd name="T109" fmla="*/ 105 h 108"/>
                <a:gd name="T110" fmla="*/ 59 w 383"/>
                <a:gd name="T111" fmla="*/ 107 h 108"/>
                <a:gd name="T112" fmla="*/ 54 w 383"/>
                <a:gd name="T113" fmla="*/ 107 h 108"/>
                <a:gd name="T114" fmla="*/ 51 w 383"/>
                <a:gd name="T115" fmla="*/ 108 h 108"/>
                <a:gd name="T116" fmla="*/ 50 w 383"/>
                <a:gd name="T117" fmla="*/ 108 h 108"/>
                <a:gd name="T118" fmla="*/ 45 w 383"/>
                <a:gd name="T119" fmla="*/ 107 h 108"/>
                <a:gd name="T120" fmla="*/ 39 w 383"/>
                <a:gd name="T121" fmla="*/ 105 h 108"/>
                <a:gd name="T122" fmla="*/ 31 w 383"/>
                <a:gd name="T123" fmla="*/ 103 h 108"/>
                <a:gd name="T124" fmla="*/ 21 w 383"/>
                <a:gd name="T125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3" h="108">
                  <a:moveTo>
                    <a:pt x="21" y="100"/>
                  </a:moveTo>
                  <a:lnTo>
                    <a:pt x="16" y="98"/>
                  </a:lnTo>
                  <a:lnTo>
                    <a:pt x="11" y="96"/>
                  </a:lnTo>
                  <a:lnTo>
                    <a:pt x="8" y="95"/>
                  </a:lnTo>
                  <a:lnTo>
                    <a:pt x="4" y="93"/>
                  </a:lnTo>
                  <a:lnTo>
                    <a:pt x="2" y="90"/>
                  </a:lnTo>
                  <a:lnTo>
                    <a:pt x="1" y="88"/>
                  </a:lnTo>
                  <a:lnTo>
                    <a:pt x="0" y="8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" y="82"/>
                  </a:lnTo>
                  <a:lnTo>
                    <a:pt x="2" y="82"/>
                  </a:lnTo>
                  <a:lnTo>
                    <a:pt x="3" y="81"/>
                  </a:lnTo>
                  <a:lnTo>
                    <a:pt x="6" y="81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3" y="78"/>
                  </a:lnTo>
                  <a:lnTo>
                    <a:pt x="16" y="76"/>
                  </a:lnTo>
                  <a:lnTo>
                    <a:pt x="20" y="75"/>
                  </a:lnTo>
                  <a:lnTo>
                    <a:pt x="23" y="74"/>
                  </a:lnTo>
                  <a:lnTo>
                    <a:pt x="28" y="73"/>
                  </a:lnTo>
                  <a:lnTo>
                    <a:pt x="32" y="72"/>
                  </a:lnTo>
                  <a:lnTo>
                    <a:pt x="37" y="71"/>
                  </a:lnTo>
                  <a:lnTo>
                    <a:pt x="42" y="69"/>
                  </a:lnTo>
                  <a:lnTo>
                    <a:pt x="47" y="67"/>
                  </a:lnTo>
                  <a:lnTo>
                    <a:pt x="53" y="66"/>
                  </a:lnTo>
                  <a:lnTo>
                    <a:pt x="59" y="65"/>
                  </a:lnTo>
                  <a:lnTo>
                    <a:pt x="66" y="62"/>
                  </a:lnTo>
                  <a:lnTo>
                    <a:pt x="73" y="60"/>
                  </a:lnTo>
                  <a:lnTo>
                    <a:pt x="80" y="59"/>
                  </a:lnTo>
                  <a:lnTo>
                    <a:pt x="88" y="57"/>
                  </a:lnTo>
                  <a:lnTo>
                    <a:pt x="95" y="54"/>
                  </a:lnTo>
                  <a:lnTo>
                    <a:pt x="103" y="53"/>
                  </a:lnTo>
                  <a:lnTo>
                    <a:pt x="112" y="51"/>
                  </a:lnTo>
                  <a:lnTo>
                    <a:pt x="121" y="48"/>
                  </a:lnTo>
                  <a:lnTo>
                    <a:pt x="130" y="46"/>
                  </a:lnTo>
                  <a:lnTo>
                    <a:pt x="139" y="44"/>
                  </a:lnTo>
                  <a:lnTo>
                    <a:pt x="150" y="42"/>
                  </a:lnTo>
                  <a:lnTo>
                    <a:pt x="159" y="38"/>
                  </a:lnTo>
                  <a:lnTo>
                    <a:pt x="179" y="33"/>
                  </a:lnTo>
                  <a:lnTo>
                    <a:pt x="197" y="29"/>
                  </a:lnTo>
                  <a:lnTo>
                    <a:pt x="215" y="25"/>
                  </a:lnTo>
                  <a:lnTo>
                    <a:pt x="231" y="21"/>
                  </a:lnTo>
                  <a:lnTo>
                    <a:pt x="246" y="17"/>
                  </a:lnTo>
                  <a:lnTo>
                    <a:pt x="260" y="15"/>
                  </a:lnTo>
                  <a:lnTo>
                    <a:pt x="273" y="11"/>
                  </a:lnTo>
                  <a:lnTo>
                    <a:pt x="284" y="9"/>
                  </a:lnTo>
                  <a:lnTo>
                    <a:pt x="295" y="7"/>
                  </a:lnTo>
                  <a:lnTo>
                    <a:pt x="304" y="6"/>
                  </a:lnTo>
                  <a:lnTo>
                    <a:pt x="312" y="3"/>
                  </a:lnTo>
                  <a:lnTo>
                    <a:pt x="320" y="2"/>
                  </a:lnTo>
                  <a:lnTo>
                    <a:pt x="326" y="2"/>
                  </a:lnTo>
                  <a:lnTo>
                    <a:pt x="331" y="1"/>
                  </a:lnTo>
                  <a:lnTo>
                    <a:pt x="333" y="1"/>
                  </a:lnTo>
                  <a:lnTo>
                    <a:pt x="334" y="1"/>
                  </a:lnTo>
                  <a:lnTo>
                    <a:pt x="336" y="1"/>
                  </a:lnTo>
                  <a:lnTo>
                    <a:pt x="338" y="0"/>
                  </a:lnTo>
                  <a:lnTo>
                    <a:pt x="345" y="1"/>
                  </a:lnTo>
                  <a:lnTo>
                    <a:pt x="353" y="1"/>
                  </a:lnTo>
                  <a:lnTo>
                    <a:pt x="361" y="2"/>
                  </a:lnTo>
                  <a:lnTo>
                    <a:pt x="366" y="3"/>
                  </a:lnTo>
                  <a:lnTo>
                    <a:pt x="369" y="4"/>
                  </a:lnTo>
                  <a:lnTo>
                    <a:pt x="372" y="6"/>
                  </a:lnTo>
                  <a:lnTo>
                    <a:pt x="376" y="8"/>
                  </a:lnTo>
                  <a:lnTo>
                    <a:pt x="378" y="10"/>
                  </a:lnTo>
                  <a:lnTo>
                    <a:pt x="381" y="11"/>
                  </a:lnTo>
                  <a:lnTo>
                    <a:pt x="382" y="14"/>
                  </a:lnTo>
                  <a:lnTo>
                    <a:pt x="383" y="16"/>
                  </a:lnTo>
                  <a:lnTo>
                    <a:pt x="383" y="18"/>
                  </a:lnTo>
                  <a:lnTo>
                    <a:pt x="383" y="19"/>
                  </a:lnTo>
                  <a:lnTo>
                    <a:pt x="383" y="21"/>
                  </a:lnTo>
                  <a:lnTo>
                    <a:pt x="382" y="22"/>
                  </a:lnTo>
                  <a:lnTo>
                    <a:pt x="381" y="24"/>
                  </a:lnTo>
                  <a:lnTo>
                    <a:pt x="379" y="25"/>
                  </a:lnTo>
                  <a:lnTo>
                    <a:pt x="377" y="26"/>
                  </a:lnTo>
                  <a:lnTo>
                    <a:pt x="375" y="29"/>
                  </a:lnTo>
                  <a:lnTo>
                    <a:pt x="371" y="30"/>
                  </a:lnTo>
                  <a:lnTo>
                    <a:pt x="368" y="31"/>
                  </a:lnTo>
                  <a:lnTo>
                    <a:pt x="363" y="33"/>
                  </a:lnTo>
                  <a:lnTo>
                    <a:pt x="359" y="35"/>
                  </a:lnTo>
                  <a:lnTo>
                    <a:pt x="353" y="37"/>
                  </a:lnTo>
                  <a:lnTo>
                    <a:pt x="347" y="38"/>
                  </a:lnTo>
                  <a:lnTo>
                    <a:pt x="341" y="40"/>
                  </a:lnTo>
                  <a:lnTo>
                    <a:pt x="334" y="42"/>
                  </a:lnTo>
                  <a:lnTo>
                    <a:pt x="327" y="44"/>
                  </a:lnTo>
                  <a:lnTo>
                    <a:pt x="319" y="46"/>
                  </a:lnTo>
                  <a:lnTo>
                    <a:pt x="303" y="51"/>
                  </a:lnTo>
                  <a:lnTo>
                    <a:pt x="287" y="55"/>
                  </a:lnTo>
                  <a:lnTo>
                    <a:pt x="271" y="59"/>
                  </a:lnTo>
                  <a:lnTo>
                    <a:pt x="258" y="62"/>
                  </a:lnTo>
                  <a:lnTo>
                    <a:pt x="244" y="66"/>
                  </a:lnTo>
                  <a:lnTo>
                    <a:pt x="231" y="69"/>
                  </a:lnTo>
                  <a:lnTo>
                    <a:pt x="218" y="72"/>
                  </a:lnTo>
                  <a:lnTo>
                    <a:pt x="205" y="73"/>
                  </a:lnTo>
                  <a:lnTo>
                    <a:pt x="194" y="76"/>
                  </a:lnTo>
                  <a:lnTo>
                    <a:pt x="181" y="79"/>
                  </a:lnTo>
                  <a:lnTo>
                    <a:pt x="155" y="84"/>
                  </a:lnTo>
                  <a:lnTo>
                    <a:pt x="131" y="90"/>
                  </a:lnTo>
                  <a:lnTo>
                    <a:pt x="118" y="94"/>
                  </a:lnTo>
                  <a:lnTo>
                    <a:pt x="107" y="96"/>
                  </a:lnTo>
                  <a:lnTo>
                    <a:pt x="100" y="97"/>
                  </a:lnTo>
                  <a:lnTo>
                    <a:pt x="94" y="98"/>
                  </a:lnTo>
                  <a:lnTo>
                    <a:pt x="88" y="100"/>
                  </a:lnTo>
                  <a:lnTo>
                    <a:pt x="82" y="101"/>
                  </a:lnTo>
                  <a:lnTo>
                    <a:pt x="78" y="102"/>
                  </a:lnTo>
                  <a:lnTo>
                    <a:pt x="73" y="103"/>
                  </a:lnTo>
                  <a:lnTo>
                    <a:pt x="69" y="104"/>
                  </a:lnTo>
                  <a:lnTo>
                    <a:pt x="66" y="105"/>
                  </a:lnTo>
                  <a:lnTo>
                    <a:pt x="62" y="105"/>
                  </a:lnTo>
                  <a:lnTo>
                    <a:pt x="59" y="107"/>
                  </a:lnTo>
                  <a:lnTo>
                    <a:pt x="57" y="107"/>
                  </a:lnTo>
                  <a:lnTo>
                    <a:pt x="54" y="107"/>
                  </a:lnTo>
                  <a:lnTo>
                    <a:pt x="53" y="108"/>
                  </a:lnTo>
                  <a:lnTo>
                    <a:pt x="51" y="108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47" y="108"/>
                  </a:lnTo>
                  <a:lnTo>
                    <a:pt x="45" y="107"/>
                  </a:lnTo>
                  <a:lnTo>
                    <a:pt x="43" y="107"/>
                  </a:lnTo>
                  <a:lnTo>
                    <a:pt x="39" y="105"/>
                  </a:lnTo>
                  <a:lnTo>
                    <a:pt x="35" y="104"/>
                  </a:lnTo>
                  <a:lnTo>
                    <a:pt x="31" y="103"/>
                  </a:lnTo>
                  <a:lnTo>
                    <a:pt x="26" y="102"/>
                  </a:lnTo>
                  <a:lnTo>
                    <a:pt x="21" y="100"/>
                  </a:lnTo>
                  <a:lnTo>
                    <a:pt x="21" y="100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27"/>
            <p:cNvSpPr/>
            <p:nvPr/>
          </p:nvSpPr>
          <p:spPr bwMode="auto">
            <a:xfrm>
              <a:off x="4319255" y="4362478"/>
              <a:ext cx="103750" cy="114664"/>
            </a:xfrm>
            <a:custGeom>
              <a:avLst/>
              <a:gdLst>
                <a:gd name="T0" fmla="*/ 0 w 249"/>
                <a:gd name="T1" fmla="*/ 264 h 265"/>
                <a:gd name="T2" fmla="*/ 1 w 249"/>
                <a:gd name="T3" fmla="*/ 262 h 265"/>
                <a:gd name="T4" fmla="*/ 2 w 249"/>
                <a:gd name="T5" fmla="*/ 259 h 265"/>
                <a:gd name="T6" fmla="*/ 6 w 249"/>
                <a:gd name="T7" fmla="*/ 254 h 265"/>
                <a:gd name="T8" fmla="*/ 10 w 249"/>
                <a:gd name="T9" fmla="*/ 249 h 265"/>
                <a:gd name="T10" fmla="*/ 16 w 249"/>
                <a:gd name="T11" fmla="*/ 243 h 265"/>
                <a:gd name="T12" fmla="*/ 28 w 249"/>
                <a:gd name="T13" fmla="*/ 233 h 265"/>
                <a:gd name="T14" fmla="*/ 45 w 249"/>
                <a:gd name="T15" fmla="*/ 219 h 265"/>
                <a:gd name="T16" fmla="*/ 66 w 249"/>
                <a:gd name="T17" fmla="*/ 202 h 265"/>
                <a:gd name="T18" fmla="*/ 86 w 249"/>
                <a:gd name="T19" fmla="*/ 183 h 265"/>
                <a:gd name="T20" fmla="*/ 118 w 249"/>
                <a:gd name="T21" fmla="*/ 154 h 265"/>
                <a:gd name="T22" fmla="*/ 129 w 249"/>
                <a:gd name="T23" fmla="*/ 142 h 265"/>
                <a:gd name="T24" fmla="*/ 141 w 249"/>
                <a:gd name="T25" fmla="*/ 129 h 265"/>
                <a:gd name="T26" fmla="*/ 154 w 249"/>
                <a:gd name="T27" fmla="*/ 112 h 265"/>
                <a:gd name="T28" fmla="*/ 168 w 249"/>
                <a:gd name="T29" fmla="*/ 94 h 265"/>
                <a:gd name="T30" fmla="*/ 183 w 249"/>
                <a:gd name="T31" fmla="*/ 74 h 265"/>
                <a:gd name="T32" fmla="*/ 198 w 249"/>
                <a:gd name="T33" fmla="*/ 51 h 265"/>
                <a:gd name="T34" fmla="*/ 215 w 249"/>
                <a:gd name="T35" fmla="*/ 26 h 265"/>
                <a:gd name="T36" fmla="*/ 232 w 249"/>
                <a:gd name="T37" fmla="*/ 0 h 265"/>
                <a:gd name="T38" fmla="*/ 241 w 249"/>
                <a:gd name="T39" fmla="*/ 29 h 265"/>
                <a:gd name="T40" fmla="*/ 248 w 249"/>
                <a:gd name="T41" fmla="*/ 51 h 265"/>
                <a:gd name="T42" fmla="*/ 237 w 249"/>
                <a:gd name="T43" fmla="*/ 74 h 265"/>
                <a:gd name="T44" fmla="*/ 212 w 249"/>
                <a:gd name="T45" fmla="*/ 104 h 265"/>
                <a:gd name="T46" fmla="*/ 189 w 249"/>
                <a:gd name="T47" fmla="*/ 132 h 265"/>
                <a:gd name="T48" fmla="*/ 166 w 249"/>
                <a:gd name="T49" fmla="*/ 156 h 265"/>
                <a:gd name="T50" fmla="*/ 144 w 249"/>
                <a:gd name="T51" fmla="*/ 177 h 265"/>
                <a:gd name="T52" fmla="*/ 123 w 249"/>
                <a:gd name="T53" fmla="*/ 196 h 265"/>
                <a:gd name="T54" fmla="*/ 103 w 249"/>
                <a:gd name="T55" fmla="*/ 212 h 265"/>
                <a:gd name="T56" fmla="*/ 84 w 249"/>
                <a:gd name="T57" fmla="*/ 225 h 265"/>
                <a:gd name="T58" fmla="*/ 67 w 249"/>
                <a:gd name="T59" fmla="*/ 235 h 265"/>
                <a:gd name="T60" fmla="*/ 52 w 249"/>
                <a:gd name="T61" fmla="*/ 243 h 265"/>
                <a:gd name="T62" fmla="*/ 38 w 249"/>
                <a:gd name="T63" fmla="*/ 252 h 265"/>
                <a:gd name="T64" fmla="*/ 26 w 249"/>
                <a:gd name="T65" fmla="*/ 257 h 265"/>
                <a:gd name="T66" fmla="*/ 17 w 249"/>
                <a:gd name="T67" fmla="*/ 261 h 265"/>
                <a:gd name="T68" fmla="*/ 10 w 249"/>
                <a:gd name="T69" fmla="*/ 264 h 265"/>
                <a:gd name="T70" fmla="*/ 4 w 249"/>
                <a:gd name="T71" fmla="*/ 265 h 265"/>
                <a:gd name="T72" fmla="*/ 2 w 249"/>
                <a:gd name="T73" fmla="*/ 265 h 265"/>
                <a:gd name="T74" fmla="*/ 1 w 249"/>
                <a:gd name="T75" fmla="*/ 26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" h="265">
                  <a:moveTo>
                    <a:pt x="1" y="264"/>
                  </a:moveTo>
                  <a:lnTo>
                    <a:pt x="0" y="264"/>
                  </a:lnTo>
                  <a:lnTo>
                    <a:pt x="0" y="263"/>
                  </a:lnTo>
                  <a:lnTo>
                    <a:pt x="1" y="262"/>
                  </a:lnTo>
                  <a:lnTo>
                    <a:pt x="1" y="260"/>
                  </a:lnTo>
                  <a:lnTo>
                    <a:pt x="2" y="259"/>
                  </a:lnTo>
                  <a:lnTo>
                    <a:pt x="3" y="256"/>
                  </a:lnTo>
                  <a:lnTo>
                    <a:pt x="6" y="254"/>
                  </a:lnTo>
                  <a:lnTo>
                    <a:pt x="8" y="252"/>
                  </a:lnTo>
                  <a:lnTo>
                    <a:pt x="10" y="249"/>
                  </a:lnTo>
                  <a:lnTo>
                    <a:pt x="14" y="246"/>
                  </a:lnTo>
                  <a:lnTo>
                    <a:pt x="16" y="243"/>
                  </a:lnTo>
                  <a:lnTo>
                    <a:pt x="19" y="240"/>
                  </a:lnTo>
                  <a:lnTo>
                    <a:pt x="28" y="233"/>
                  </a:lnTo>
                  <a:lnTo>
                    <a:pt x="36" y="226"/>
                  </a:lnTo>
                  <a:lnTo>
                    <a:pt x="45" y="219"/>
                  </a:lnTo>
                  <a:lnTo>
                    <a:pt x="55" y="211"/>
                  </a:lnTo>
                  <a:lnTo>
                    <a:pt x="66" y="202"/>
                  </a:lnTo>
                  <a:lnTo>
                    <a:pt x="75" y="192"/>
                  </a:lnTo>
                  <a:lnTo>
                    <a:pt x="86" y="183"/>
                  </a:lnTo>
                  <a:lnTo>
                    <a:pt x="96" y="174"/>
                  </a:lnTo>
                  <a:lnTo>
                    <a:pt x="118" y="154"/>
                  </a:lnTo>
                  <a:lnTo>
                    <a:pt x="123" y="148"/>
                  </a:lnTo>
                  <a:lnTo>
                    <a:pt x="129" y="142"/>
                  </a:lnTo>
                  <a:lnTo>
                    <a:pt x="134" y="135"/>
                  </a:lnTo>
                  <a:lnTo>
                    <a:pt x="141" y="129"/>
                  </a:lnTo>
                  <a:lnTo>
                    <a:pt x="147" y="120"/>
                  </a:lnTo>
                  <a:lnTo>
                    <a:pt x="154" y="112"/>
                  </a:lnTo>
                  <a:lnTo>
                    <a:pt x="161" y="104"/>
                  </a:lnTo>
                  <a:lnTo>
                    <a:pt x="168" y="94"/>
                  </a:lnTo>
                  <a:lnTo>
                    <a:pt x="175" y="84"/>
                  </a:lnTo>
                  <a:lnTo>
                    <a:pt x="183" y="74"/>
                  </a:lnTo>
                  <a:lnTo>
                    <a:pt x="191" y="62"/>
                  </a:lnTo>
                  <a:lnTo>
                    <a:pt x="198" y="51"/>
                  </a:lnTo>
                  <a:lnTo>
                    <a:pt x="206" y="39"/>
                  </a:lnTo>
                  <a:lnTo>
                    <a:pt x="215" y="26"/>
                  </a:lnTo>
                  <a:lnTo>
                    <a:pt x="223" y="14"/>
                  </a:lnTo>
                  <a:lnTo>
                    <a:pt x="232" y="0"/>
                  </a:lnTo>
                  <a:lnTo>
                    <a:pt x="237" y="15"/>
                  </a:lnTo>
                  <a:lnTo>
                    <a:pt x="241" y="29"/>
                  </a:lnTo>
                  <a:lnTo>
                    <a:pt x="246" y="44"/>
                  </a:lnTo>
                  <a:lnTo>
                    <a:pt x="248" y="51"/>
                  </a:lnTo>
                  <a:lnTo>
                    <a:pt x="249" y="58"/>
                  </a:lnTo>
                  <a:lnTo>
                    <a:pt x="237" y="74"/>
                  </a:lnTo>
                  <a:lnTo>
                    <a:pt x="225" y="89"/>
                  </a:lnTo>
                  <a:lnTo>
                    <a:pt x="212" y="104"/>
                  </a:lnTo>
                  <a:lnTo>
                    <a:pt x="201" y="118"/>
                  </a:lnTo>
                  <a:lnTo>
                    <a:pt x="189" y="132"/>
                  </a:lnTo>
                  <a:lnTo>
                    <a:pt x="177" y="144"/>
                  </a:lnTo>
                  <a:lnTo>
                    <a:pt x="166" y="156"/>
                  </a:lnTo>
                  <a:lnTo>
                    <a:pt x="154" y="167"/>
                  </a:lnTo>
                  <a:lnTo>
                    <a:pt x="144" y="177"/>
                  </a:lnTo>
                  <a:lnTo>
                    <a:pt x="133" y="187"/>
                  </a:lnTo>
                  <a:lnTo>
                    <a:pt x="123" y="196"/>
                  </a:lnTo>
                  <a:lnTo>
                    <a:pt x="112" y="204"/>
                  </a:lnTo>
                  <a:lnTo>
                    <a:pt x="103" y="212"/>
                  </a:lnTo>
                  <a:lnTo>
                    <a:pt x="93" y="219"/>
                  </a:lnTo>
                  <a:lnTo>
                    <a:pt x="84" y="225"/>
                  </a:lnTo>
                  <a:lnTo>
                    <a:pt x="75" y="231"/>
                  </a:lnTo>
                  <a:lnTo>
                    <a:pt x="67" y="235"/>
                  </a:lnTo>
                  <a:lnTo>
                    <a:pt x="59" y="240"/>
                  </a:lnTo>
                  <a:lnTo>
                    <a:pt x="52" y="243"/>
                  </a:lnTo>
                  <a:lnTo>
                    <a:pt x="45" y="248"/>
                  </a:lnTo>
                  <a:lnTo>
                    <a:pt x="38" y="252"/>
                  </a:lnTo>
                  <a:lnTo>
                    <a:pt x="32" y="254"/>
                  </a:lnTo>
                  <a:lnTo>
                    <a:pt x="26" y="257"/>
                  </a:lnTo>
                  <a:lnTo>
                    <a:pt x="22" y="260"/>
                  </a:lnTo>
                  <a:lnTo>
                    <a:pt x="17" y="261"/>
                  </a:lnTo>
                  <a:lnTo>
                    <a:pt x="14" y="263"/>
                  </a:lnTo>
                  <a:lnTo>
                    <a:pt x="10" y="264"/>
                  </a:lnTo>
                  <a:lnTo>
                    <a:pt x="7" y="264"/>
                  </a:lnTo>
                  <a:lnTo>
                    <a:pt x="4" y="265"/>
                  </a:lnTo>
                  <a:lnTo>
                    <a:pt x="3" y="265"/>
                  </a:lnTo>
                  <a:lnTo>
                    <a:pt x="2" y="265"/>
                  </a:lnTo>
                  <a:lnTo>
                    <a:pt x="1" y="264"/>
                  </a:lnTo>
                  <a:lnTo>
                    <a:pt x="1" y="26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28"/>
            <p:cNvSpPr/>
            <p:nvPr/>
          </p:nvSpPr>
          <p:spPr bwMode="auto">
            <a:xfrm>
              <a:off x="4254255" y="4247815"/>
              <a:ext cx="51667" cy="53654"/>
            </a:xfrm>
            <a:custGeom>
              <a:avLst/>
              <a:gdLst>
                <a:gd name="T0" fmla="*/ 0 w 124"/>
                <a:gd name="T1" fmla="*/ 0 h 124"/>
                <a:gd name="T2" fmla="*/ 9 w 124"/>
                <a:gd name="T3" fmla="*/ 1 h 124"/>
                <a:gd name="T4" fmla="*/ 20 w 124"/>
                <a:gd name="T5" fmla="*/ 2 h 124"/>
                <a:gd name="T6" fmla="*/ 29 w 124"/>
                <a:gd name="T7" fmla="*/ 3 h 124"/>
                <a:gd name="T8" fmla="*/ 40 w 124"/>
                <a:gd name="T9" fmla="*/ 6 h 124"/>
                <a:gd name="T10" fmla="*/ 50 w 124"/>
                <a:gd name="T11" fmla="*/ 9 h 124"/>
                <a:gd name="T12" fmla="*/ 61 w 124"/>
                <a:gd name="T13" fmla="*/ 14 h 124"/>
                <a:gd name="T14" fmla="*/ 71 w 124"/>
                <a:gd name="T15" fmla="*/ 19 h 124"/>
                <a:gd name="T16" fmla="*/ 81 w 124"/>
                <a:gd name="T17" fmla="*/ 23 h 124"/>
                <a:gd name="T18" fmla="*/ 87 w 124"/>
                <a:gd name="T19" fmla="*/ 27 h 124"/>
                <a:gd name="T20" fmla="*/ 92 w 124"/>
                <a:gd name="T21" fmla="*/ 31 h 124"/>
                <a:gd name="T22" fmla="*/ 97 w 124"/>
                <a:gd name="T23" fmla="*/ 35 h 124"/>
                <a:gd name="T24" fmla="*/ 100 w 124"/>
                <a:gd name="T25" fmla="*/ 38 h 124"/>
                <a:gd name="T26" fmla="*/ 105 w 124"/>
                <a:gd name="T27" fmla="*/ 42 h 124"/>
                <a:gd name="T28" fmla="*/ 108 w 124"/>
                <a:gd name="T29" fmla="*/ 45 h 124"/>
                <a:gd name="T30" fmla="*/ 110 w 124"/>
                <a:gd name="T31" fmla="*/ 49 h 124"/>
                <a:gd name="T32" fmla="*/ 114 w 124"/>
                <a:gd name="T33" fmla="*/ 52 h 124"/>
                <a:gd name="T34" fmla="*/ 116 w 124"/>
                <a:gd name="T35" fmla="*/ 56 h 124"/>
                <a:gd name="T36" fmla="*/ 119 w 124"/>
                <a:gd name="T37" fmla="*/ 59 h 124"/>
                <a:gd name="T38" fmla="*/ 121 w 124"/>
                <a:gd name="T39" fmla="*/ 63 h 124"/>
                <a:gd name="T40" fmla="*/ 122 w 124"/>
                <a:gd name="T41" fmla="*/ 66 h 124"/>
                <a:gd name="T42" fmla="*/ 123 w 124"/>
                <a:gd name="T43" fmla="*/ 71 h 124"/>
                <a:gd name="T44" fmla="*/ 124 w 124"/>
                <a:gd name="T45" fmla="*/ 74 h 124"/>
                <a:gd name="T46" fmla="*/ 124 w 124"/>
                <a:gd name="T47" fmla="*/ 78 h 124"/>
                <a:gd name="T48" fmla="*/ 124 w 124"/>
                <a:gd name="T49" fmla="*/ 81 h 124"/>
                <a:gd name="T50" fmla="*/ 124 w 124"/>
                <a:gd name="T51" fmla="*/ 88 h 124"/>
                <a:gd name="T52" fmla="*/ 124 w 124"/>
                <a:gd name="T53" fmla="*/ 95 h 124"/>
                <a:gd name="T54" fmla="*/ 123 w 124"/>
                <a:gd name="T55" fmla="*/ 101 h 124"/>
                <a:gd name="T56" fmla="*/ 121 w 124"/>
                <a:gd name="T57" fmla="*/ 107 h 124"/>
                <a:gd name="T58" fmla="*/ 120 w 124"/>
                <a:gd name="T59" fmla="*/ 111 h 124"/>
                <a:gd name="T60" fmla="*/ 117 w 124"/>
                <a:gd name="T61" fmla="*/ 116 h 124"/>
                <a:gd name="T62" fmla="*/ 114 w 124"/>
                <a:gd name="T63" fmla="*/ 120 h 124"/>
                <a:gd name="T64" fmla="*/ 110 w 124"/>
                <a:gd name="T65" fmla="*/ 123 h 124"/>
                <a:gd name="T66" fmla="*/ 108 w 124"/>
                <a:gd name="T67" fmla="*/ 124 h 124"/>
                <a:gd name="T68" fmla="*/ 105 w 124"/>
                <a:gd name="T69" fmla="*/ 124 h 124"/>
                <a:gd name="T70" fmla="*/ 101 w 124"/>
                <a:gd name="T71" fmla="*/ 122 h 124"/>
                <a:gd name="T72" fmla="*/ 98 w 124"/>
                <a:gd name="T73" fmla="*/ 120 h 124"/>
                <a:gd name="T74" fmla="*/ 93 w 124"/>
                <a:gd name="T75" fmla="*/ 116 h 124"/>
                <a:gd name="T76" fmla="*/ 87 w 124"/>
                <a:gd name="T77" fmla="*/ 111 h 124"/>
                <a:gd name="T78" fmla="*/ 81 w 124"/>
                <a:gd name="T79" fmla="*/ 106 h 124"/>
                <a:gd name="T80" fmla="*/ 74 w 124"/>
                <a:gd name="T81" fmla="*/ 99 h 124"/>
                <a:gd name="T82" fmla="*/ 67 w 124"/>
                <a:gd name="T83" fmla="*/ 89 h 124"/>
                <a:gd name="T84" fmla="*/ 61 w 124"/>
                <a:gd name="T85" fmla="*/ 80 h 124"/>
                <a:gd name="T86" fmla="*/ 51 w 124"/>
                <a:gd name="T87" fmla="*/ 70 h 124"/>
                <a:gd name="T88" fmla="*/ 43 w 124"/>
                <a:gd name="T89" fmla="*/ 58 h 124"/>
                <a:gd name="T90" fmla="*/ 33 w 124"/>
                <a:gd name="T91" fmla="*/ 45 h 124"/>
                <a:gd name="T92" fmla="*/ 22 w 124"/>
                <a:gd name="T93" fmla="*/ 31 h 124"/>
                <a:gd name="T94" fmla="*/ 12 w 124"/>
                <a:gd name="T95" fmla="*/ 16 h 124"/>
                <a:gd name="T96" fmla="*/ 0 w 124"/>
                <a:gd name="T97" fmla="*/ 0 h 124"/>
                <a:gd name="T98" fmla="*/ 0 w 124"/>
                <a:gd name="T9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4" h="124">
                  <a:moveTo>
                    <a:pt x="0" y="0"/>
                  </a:moveTo>
                  <a:lnTo>
                    <a:pt x="9" y="1"/>
                  </a:lnTo>
                  <a:lnTo>
                    <a:pt x="20" y="2"/>
                  </a:lnTo>
                  <a:lnTo>
                    <a:pt x="29" y="3"/>
                  </a:lnTo>
                  <a:lnTo>
                    <a:pt x="40" y="6"/>
                  </a:lnTo>
                  <a:lnTo>
                    <a:pt x="50" y="9"/>
                  </a:lnTo>
                  <a:lnTo>
                    <a:pt x="61" y="14"/>
                  </a:lnTo>
                  <a:lnTo>
                    <a:pt x="71" y="19"/>
                  </a:lnTo>
                  <a:lnTo>
                    <a:pt x="81" y="23"/>
                  </a:lnTo>
                  <a:lnTo>
                    <a:pt x="87" y="27"/>
                  </a:lnTo>
                  <a:lnTo>
                    <a:pt x="92" y="31"/>
                  </a:lnTo>
                  <a:lnTo>
                    <a:pt x="97" y="35"/>
                  </a:lnTo>
                  <a:lnTo>
                    <a:pt x="100" y="38"/>
                  </a:lnTo>
                  <a:lnTo>
                    <a:pt x="105" y="42"/>
                  </a:lnTo>
                  <a:lnTo>
                    <a:pt x="108" y="45"/>
                  </a:lnTo>
                  <a:lnTo>
                    <a:pt x="110" y="49"/>
                  </a:lnTo>
                  <a:lnTo>
                    <a:pt x="114" y="52"/>
                  </a:lnTo>
                  <a:lnTo>
                    <a:pt x="116" y="56"/>
                  </a:lnTo>
                  <a:lnTo>
                    <a:pt x="119" y="59"/>
                  </a:lnTo>
                  <a:lnTo>
                    <a:pt x="121" y="63"/>
                  </a:lnTo>
                  <a:lnTo>
                    <a:pt x="122" y="66"/>
                  </a:lnTo>
                  <a:lnTo>
                    <a:pt x="123" y="71"/>
                  </a:lnTo>
                  <a:lnTo>
                    <a:pt x="124" y="74"/>
                  </a:lnTo>
                  <a:lnTo>
                    <a:pt x="124" y="78"/>
                  </a:lnTo>
                  <a:lnTo>
                    <a:pt x="124" y="81"/>
                  </a:lnTo>
                  <a:lnTo>
                    <a:pt x="124" y="88"/>
                  </a:lnTo>
                  <a:lnTo>
                    <a:pt x="124" y="95"/>
                  </a:lnTo>
                  <a:lnTo>
                    <a:pt x="123" y="101"/>
                  </a:lnTo>
                  <a:lnTo>
                    <a:pt x="121" y="107"/>
                  </a:lnTo>
                  <a:lnTo>
                    <a:pt x="120" y="111"/>
                  </a:lnTo>
                  <a:lnTo>
                    <a:pt x="117" y="116"/>
                  </a:lnTo>
                  <a:lnTo>
                    <a:pt x="114" y="120"/>
                  </a:lnTo>
                  <a:lnTo>
                    <a:pt x="110" y="123"/>
                  </a:lnTo>
                  <a:lnTo>
                    <a:pt x="108" y="124"/>
                  </a:lnTo>
                  <a:lnTo>
                    <a:pt x="105" y="124"/>
                  </a:lnTo>
                  <a:lnTo>
                    <a:pt x="101" y="122"/>
                  </a:lnTo>
                  <a:lnTo>
                    <a:pt x="98" y="120"/>
                  </a:lnTo>
                  <a:lnTo>
                    <a:pt x="93" y="116"/>
                  </a:lnTo>
                  <a:lnTo>
                    <a:pt x="87" y="111"/>
                  </a:lnTo>
                  <a:lnTo>
                    <a:pt x="81" y="106"/>
                  </a:lnTo>
                  <a:lnTo>
                    <a:pt x="74" y="99"/>
                  </a:lnTo>
                  <a:lnTo>
                    <a:pt x="67" y="89"/>
                  </a:lnTo>
                  <a:lnTo>
                    <a:pt x="61" y="80"/>
                  </a:lnTo>
                  <a:lnTo>
                    <a:pt x="51" y="70"/>
                  </a:lnTo>
                  <a:lnTo>
                    <a:pt x="43" y="58"/>
                  </a:lnTo>
                  <a:lnTo>
                    <a:pt x="33" y="45"/>
                  </a:lnTo>
                  <a:lnTo>
                    <a:pt x="22" y="31"/>
                  </a:lnTo>
                  <a:lnTo>
                    <a:pt x="12" y="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0"/>
            <p:cNvSpPr/>
            <p:nvPr/>
          </p:nvSpPr>
          <p:spPr bwMode="auto">
            <a:xfrm>
              <a:off x="4798624" y="4349065"/>
              <a:ext cx="87083" cy="154471"/>
            </a:xfrm>
            <a:custGeom>
              <a:avLst/>
              <a:gdLst>
                <a:gd name="T0" fmla="*/ 128 w 209"/>
                <a:gd name="T1" fmla="*/ 9 h 357"/>
                <a:gd name="T2" fmla="*/ 133 w 209"/>
                <a:gd name="T3" fmla="*/ 3 h 357"/>
                <a:gd name="T4" fmla="*/ 141 w 209"/>
                <a:gd name="T5" fmla="*/ 0 h 357"/>
                <a:gd name="T6" fmla="*/ 153 w 209"/>
                <a:gd name="T7" fmla="*/ 3 h 357"/>
                <a:gd name="T8" fmla="*/ 167 w 209"/>
                <a:gd name="T9" fmla="*/ 9 h 357"/>
                <a:gd name="T10" fmla="*/ 181 w 209"/>
                <a:gd name="T11" fmla="*/ 20 h 357"/>
                <a:gd name="T12" fmla="*/ 195 w 209"/>
                <a:gd name="T13" fmla="*/ 31 h 357"/>
                <a:gd name="T14" fmla="*/ 204 w 209"/>
                <a:gd name="T15" fmla="*/ 40 h 357"/>
                <a:gd name="T16" fmla="*/ 209 w 209"/>
                <a:gd name="T17" fmla="*/ 47 h 357"/>
                <a:gd name="T18" fmla="*/ 209 w 209"/>
                <a:gd name="T19" fmla="*/ 52 h 357"/>
                <a:gd name="T20" fmla="*/ 206 w 209"/>
                <a:gd name="T21" fmla="*/ 59 h 357"/>
                <a:gd name="T22" fmla="*/ 201 w 209"/>
                <a:gd name="T23" fmla="*/ 64 h 357"/>
                <a:gd name="T24" fmla="*/ 190 w 209"/>
                <a:gd name="T25" fmla="*/ 74 h 357"/>
                <a:gd name="T26" fmla="*/ 177 w 209"/>
                <a:gd name="T27" fmla="*/ 93 h 357"/>
                <a:gd name="T28" fmla="*/ 164 w 209"/>
                <a:gd name="T29" fmla="*/ 124 h 357"/>
                <a:gd name="T30" fmla="*/ 155 w 209"/>
                <a:gd name="T31" fmla="*/ 141 h 357"/>
                <a:gd name="T32" fmla="*/ 150 w 209"/>
                <a:gd name="T33" fmla="*/ 156 h 357"/>
                <a:gd name="T34" fmla="*/ 146 w 209"/>
                <a:gd name="T35" fmla="*/ 168 h 357"/>
                <a:gd name="T36" fmla="*/ 143 w 209"/>
                <a:gd name="T37" fmla="*/ 177 h 357"/>
                <a:gd name="T38" fmla="*/ 141 w 209"/>
                <a:gd name="T39" fmla="*/ 187 h 357"/>
                <a:gd name="T40" fmla="*/ 145 w 209"/>
                <a:gd name="T41" fmla="*/ 202 h 357"/>
                <a:gd name="T42" fmla="*/ 152 w 209"/>
                <a:gd name="T43" fmla="*/ 225 h 357"/>
                <a:gd name="T44" fmla="*/ 160 w 209"/>
                <a:gd name="T45" fmla="*/ 245 h 357"/>
                <a:gd name="T46" fmla="*/ 164 w 209"/>
                <a:gd name="T47" fmla="*/ 264 h 357"/>
                <a:gd name="T48" fmla="*/ 167 w 209"/>
                <a:gd name="T49" fmla="*/ 286 h 357"/>
                <a:gd name="T50" fmla="*/ 169 w 209"/>
                <a:gd name="T51" fmla="*/ 310 h 357"/>
                <a:gd name="T52" fmla="*/ 169 w 209"/>
                <a:gd name="T53" fmla="*/ 337 h 357"/>
                <a:gd name="T54" fmla="*/ 152 w 209"/>
                <a:gd name="T55" fmla="*/ 353 h 357"/>
                <a:gd name="T56" fmla="*/ 151 w 209"/>
                <a:gd name="T57" fmla="*/ 339 h 357"/>
                <a:gd name="T58" fmla="*/ 148 w 209"/>
                <a:gd name="T59" fmla="*/ 323 h 357"/>
                <a:gd name="T60" fmla="*/ 143 w 209"/>
                <a:gd name="T61" fmla="*/ 305 h 357"/>
                <a:gd name="T62" fmla="*/ 137 w 209"/>
                <a:gd name="T63" fmla="*/ 283 h 357"/>
                <a:gd name="T64" fmla="*/ 124 w 209"/>
                <a:gd name="T65" fmla="*/ 249 h 357"/>
                <a:gd name="T66" fmla="*/ 116 w 209"/>
                <a:gd name="T67" fmla="*/ 227 h 357"/>
                <a:gd name="T68" fmla="*/ 110 w 209"/>
                <a:gd name="T69" fmla="*/ 208 h 357"/>
                <a:gd name="T70" fmla="*/ 105 w 209"/>
                <a:gd name="T71" fmla="*/ 194 h 357"/>
                <a:gd name="T72" fmla="*/ 103 w 209"/>
                <a:gd name="T73" fmla="*/ 185 h 357"/>
                <a:gd name="T74" fmla="*/ 103 w 209"/>
                <a:gd name="T75" fmla="*/ 180 h 357"/>
                <a:gd name="T76" fmla="*/ 103 w 209"/>
                <a:gd name="T77" fmla="*/ 177 h 357"/>
                <a:gd name="T78" fmla="*/ 104 w 209"/>
                <a:gd name="T79" fmla="*/ 170 h 357"/>
                <a:gd name="T80" fmla="*/ 105 w 209"/>
                <a:gd name="T81" fmla="*/ 161 h 357"/>
                <a:gd name="T82" fmla="*/ 109 w 209"/>
                <a:gd name="T83" fmla="*/ 148 h 357"/>
                <a:gd name="T84" fmla="*/ 114 w 209"/>
                <a:gd name="T85" fmla="*/ 127 h 357"/>
                <a:gd name="T86" fmla="*/ 118 w 209"/>
                <a:gd name="T87" fmla="*/ 106 h 357"/>
                <a:gd name="T88" fmla="*/ 121 w 209"/>
                <a:gd name="T89" fmla="*/ 93 h 357"/>
                <a:gd name="T90" fmla="*/ 122 w 209"/>
                <a:gd name="T91" fmla="*/ 84 h 357"/>
                <a:gd name="T92" fmla="*/ 122 w 209"/>
                <a:gd name="T93" fmla="*/ 77 h 357"/>
                <a:gd name="T94" fmla="*/ 121 w 209"/>
                <a:gd name="T95" fmla="*/ 74 h 357"/>
                <a:gd name="T96" fmla="*/ 112 w 209"/>
                <a:gd name="T97" fmla="*/ 67 h 357"/>
                <a:gd name="T98" fmla="*/ 108 w 209"/>
                <a:gd name="T99" fmla="*/ 65 h 357"/>
                <a:gd name="T100" fmla="*/ 100 w 209"/>
                <a:gd name="T101" fmla="*/ 68 h 357"/>
                <a:gd name="T102" fmla="*/ 85 w 209"/>
                <a:gd name="T103" fmla="*/ 74 h 357"/>
                <a:gd name="T104" fmla="*/ 61 w 209"/>
                <a:gd name="T105" fmla="*/ 81 h 357"/>
                <a:gd name="T106" fmla="*/ 49 w 209"/>
                <a:gd name="T107" fmla="*/ 81 h 357"/>
                <a:gd name="T108" fmla="*/ 31 w 209"/>
                <a:gd name="T109" fmla="*/ 76 h 357"/>
                <a:gd name="T110" fmla="*/ 8 w 209"/>
                <a:gd name="T111" fmla="*/ 65 h 357"/>
                <a:gd name="T112" fmla="*/ 28 w 209"/>
                <a:gd name="T113" fmla="*/ 54 h 357"/>
                <a:gd name="T114" fmla="*/ 63 w 209"/>
                <a:gd name="T115" fmla="*/ 42 h 357"/>
                <a:gd name="T116" fmla="*/ 89 w 209"/>
                <a:gd name="T117" fmla="*/ 33 h 357"/>
                <a:gd name="T118" fmla="*/ 109 w 209"/>
                <a:gd name="T119" fmla="*/ 25 h 357"/>
                <a:gd name="T120" fmla="*/ 121 w 209"/>
                <a:gd name="T121" fmla="*/ 19 h 357"/>
                <a:gd name="T122" fmla="*/ 124 w 209"/>
                <a:gd name="T123" fmla="*/ 1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" h="357">
                  <a:moveTo>
                    <a:pt x="124" y="16"/>
                  </a:moveTo>
                  <a:lnTo>
                    <a:pt x="125" y="12"/>
                  </a:lnTo>
                  <a:lnTo>
                    <a:pt x="128" y="9"/>
                  </a:lnTo>
                  <a:lnTo>
                    <a:pt x="129" y="6"/>
                  </a:lnTo>
                  <a:lnTo>
                    <a:pt x="131" y="4"/>
                  </a:lnTo>
                  <a:lnTo>
                    <a:pt x="133" y="3"/>
                  </a:lnTo>
                  <a:lnTo>
                    <a:pt x="137" y="2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3" y="3"/>
                  </a:lnTo>
                  <a:lnTo>
                    <a:pt x="159" y="5"/>
                  </a:lnTo>
                  <a:lnTo>
                    <a:pt x="162" y="6"/>
                  </a:lnTo>
                  <a:lnTo>
                    <a:pt x="167" y="9"/>
                  </a:lnTo>
                  <a:lnTo>
                    <a:pt x="171" y="11"/>
                  </a:lnTo>
                  <a:lnTo>
                    <a:pt x="174" y="14"/>
                  </a:lnTo>
                  <a:lnTo>
                    <a:pt x="181" y="20"/>
                  </a:lnTo>
                  <a:lnTo>
                    <a:pt x="188" y="25"/>
                  </a:lnTo>
                  <a:lnTo>
                    <a:pt x="191" y="28"/>
                  </a:lnTo>
                  <a:lnTo>
                    <a:pt x="195" y="31"/>
                  </a:lnTo>
                  <a:lnTo>
                    <a:pt x="198" y="34"/>
                  </a:lnTo>
                  <a:lnTo>
                    <a:pt x="202" y="36"/>
                  </a:lnTo>
                  <a:lnTo>
                    <a:pt x="204" y="40"/>
                  </a:lnTo>
                  <a:lnTo>
                    <a:pt x="206" y="42"/>
                  </a:lnTo>
                  <a:lnTo>
                    <a:pt x="208" y="45"/>
                  </a:lnTo>
                  <a:lnTo>
                    <a:pt x="209" y="47"/>
                  </a:lnTo>
                  <a:lnTo>
                    <a:pt x="209" y="49"/>
                  </a:lnTo>
                  <a:lnTo>
                    <a:pt x="209" y="50"/>
                  </a:lnTo>
                  <a:lnTo>
                    <a:pt x="209" y="52"/>
                  </a:lnTo>
                  <a:lnTo>
                    <a:pt x="209" y="54"/>
                  </a:lnTo>
                  <a:lnTo>
                    <a:pt x="208" y="56"/>
                  </a:lnTo>
                  <a:lnTo>
                    <a:pt x="206" y="59"/>
                  </a:lnTo>
                  <a:lnTo>
                    <a:pt x="205" y="60"/>
                  </a:lnTo>
                  <a:lnTo>
                    <a:pt x="203" y="62"/>
                  </a:lnTo>
                  <a:lnTo>
                    <a:pt x="201" y="64"/>
                  </a:lnTo>
                  <a:lnTo>
                    <a:pt x="198" y="65"/>
                  </a:lnTo>
                  <a:lnTo>
                    <a:pt x="195" y="69"/>
                  </a:lnTo>
                  <a:lnTo>
                    <a:pt x="190" y="74"/>
                  </a:lnTo>
                  <a:lnTo>
                    <a:pt x="187" y="79"/>
                  </a:lnTo>
                  <a:lnTo>
                    <a:pt x="182" y="86"/>
                  </a:lnTo>
                  <a:lnTo>
                    <a:pt x="177" y="93"/>
                  </a:lnTo>
                  <a:lnTo>
                    <a:pt x="173" y="103"/>
                  </a:lnTo>
                  <a:lnTo>
                    <a:pt x="168" y="112"/>
                  </a:lnTo>
                  <a:lnTo>
                    <a:pt x="164" y="124"/>
                  </a:lnTo>
                  <a:lnTo>
                    <a:pt x="160" y="129"/>
                  </a:lnTo>
                  <a:lnTo>
                    <a:pt x="158" y="135"/>
                  </a:lnTo>
                  <a:lnTo>
                    <a:pt x="155" y="141"/>
                  </a:lnTo>
                  <a:lnTo>
                    <a:pt x="154" y="147"/>
                  </a:lnTo>
                  <a:lnTo>
                    <a:pt x="152" y="151"/>
                  </a:lnTo>
                  <a:lnTo>
                    <a:pt x="150" y="156"/>
                  </a:lnTo>
                  <a:lnTo>
                    <a:pt x="148" y="160"/>
                  </a:lnTo>
                  <a:lnTo>
                    <a:pt x="147" y="164"/>
                  </a:lnTo>
                  <a:lnTo>
                    <a:pt x="146" y="168"/>
                  </a:lnTo>
                  <a:lnTo>
                    <a:pt x="145" y="171"/>
                  </a:lnTo>
                  <a:lnTo>
                    <a:pt x="144" y="173"/>
                  </a:lnTo>
                  <a:lnTo>
                    <a:pt x="143" y="177"/>
                  </a:lnTo>
                  <a:lnTo>
                    <a:pt x="143" y="182"/>
                  </a:lnTo>
                  <a:lnTo>
                    <a:pt x="141" y="185"/>
                  </a:lnTo>
                  <a:lnTo>
                    <a:pt x="141" y="187"/>
                  </a:lnTo>
                  <a:lnTo>
                    <a:pt x="143" y="192"/>
                  </a:lnTo>
                  <a:lnTo>
                    <a:pt x="144" y="197"/>
                  </a:lnTo>
                  <a:lnTo>
                    <a:pt x="145" y="202"/>
                  </a:lnTo>
                  <a:lnTo>
                    <a:pt x="147" y="208"/>
                  </a:lnTo>
                  <a:lnTo>
                    <a:pt x="150" y="216"/>
                  </a:lnTo>
                  <a:lnTo>
                    <a:pt x="152" y="225"/>
                  </a:lnTo>
                  <a:lnTo>
                    <a:pt x="155" y="235"/>
                  </a:lnTo>
                  <a:lnTo>
                    <a:pt x="158" y="240"/>
                  </a:lnTo>
                  <a:lnTo>
                    <a:pt x="160" y="245"/>
                  </a:lnTo>
                  <a:lnTo>
                    <a:pt x="161" y="251"/>
                  </a:lnTo>
                  <a:lnTo>
                    <a:pt x="162" y="257"/>
                  </a:lnTo>
                  <a:lnTo>
                    <a:pt x="164" y="264"/>
                  </a:lnTo>
                  <a:lnTo>
                    <a:pt x="165" y="271"/>
                  </a:lnTo>
                  <a:lnTo>
                    <a:pt x="166" y="278"/>
                  </a:lnTo>
                  <a:lnTo>
                    <a:pt x="167" y="286"/>
                  </a:lnTo>
                  <a:lnTo>
                    <a:pt x="168" y="294"/>
                  </a:lnTo>
                  <a:lnTo>
                    <a:pt x="168" y="302"/>
                  </a:lnTo>
                  <a:lnTo>
                    <a:pt x="169" y="310"/>
                  </a:lnTo>
                  <a:lnTo>
                    <a:pt x="169" y="319"/>
                  </a:lnTo>
                  <a:lnTo>
                    <a:pt x="169" y="328"/>
                  </a:lnTo>
                  <a:lnTo>
                    <a:pt x="169" y="337"/>
                  </a:lnTo>
                  <a:lnTo>
                    <a:pt x="171" y="357"/>
                  </a:lnTo>
                  <a:lnTo>
                    <a:pt x="152" y="357"/>
                  </a:lnTo>
                  <a:lnTo>
                    <a:pt x="152" y="353"/>
                  </a:lnTo>
                  <a:lnTo>
                    <a:pt x="152" y="349"/>
                  </a:lnTo>
                  <a:lnTo>
                    <a:pt x="152" y="345"/>
                  </a:lnTo>
                  <a:lnTo>
                    <a:pt x="151" y="339"/>
                  </a:lnTo>
                  <a:lnTo>
                    <a:pt x="150" y="335"/>
                  </a:lnTo>
                  <a:lnTo>
                    <a:pt x="150" y="329"/>
                  </a:lnTo>
                  <a:lnTo>
                    <a:pt x="148" y="323"/>
                  </a:lnTo>
                  <a:lnTo>
                    <a:pt x="146" y="317"/>
                  </a:lnTo>
                  <a:lnTo>
                    <a:pt x="145" y="312"/>
                  </a:lnTo>
                  <a:lnTo>
                    <a:pt x="143" y="305"/>
                  </a:lnTo>
                  <a:lnTo>
                    <a:pt x="141" y="298"/>
                  </a:lnTo>
                  <a:lnTo>
                    <a:pt x="139" y="290"/>
                  </a:lnTo>
                  <a:lnTo>
                    <a:pt x="137" y="283"/>
                  </a:lnTo>
                  <a:lnTo>
                    <a:pt x="133" y="274"/>
                  </a:lnTo>
                  <a:lnTo>
                    <a:pt x="128" y="257"/>
                  </a:lnTo>
                  <a:lnTo>
                    <a:pt x="124" y="249"/>
                  </a:lnTo>
                  <a:lnTo>
                    <a:pt x="122" y="241"/>
                  </a:lnTo>
                  <a:lnTo>
                    <a:pt x="118" y="234"/>
                  </a:lnTo>
                  <a:lnTo>
                    <a:pt x="116" y="227"/>
                  </a:lnTo>
                  <a:lnTo>
                    <a:pt x="114" y="220"/>
                  </a:lnTo>
                  <a:lnTo>
                    <a:pt x="112" y="214"/>
                  </a:lnTo>
                  <a:lnTo>
                    <a:pt x="110" y="208"/>
                  </a:lnTo>
                  <a:lnTo>
                    <a:pt x="109" y="204"/>
                  </a:lnTo>
                  <a:lnTo>
                    <a:pt x="107" y="199"/>
                  </a:lnTo>
                  <a:lnTo>
                    <a:pt x="105" y="194"/>
                  </a:lnTo>
                  <a:lnTo>
                    <a:pt x="104" y="191"/>
                  </a:lnTo>
                  <a:lnTo>
                    <a:pt x="104" y="187"/>
                  </a:lnTo>
                  <a:lnTo>
                    <a:pt x="103" y="185"/>
                  </a:lnTo>
                  <a:lnTo>
                    <a:pt x="103" y="183"/>
                  </a:lnTo>
                  <a:lnTo>
                    <a:pt x="103" y="182"/>
                  </a:lnTo>
                  <a:lnTo>
                    <a:pt x="103" y="180"/>
                  </a:lnTo>
                  <a:lnTo>
                    <a:pt x="103" y="179"/>
                  </a:lnTo>
                  <a:lnTo>
                    <a:pt x="103" y="178"/>
                  </a:lnTo>
                  <a:lnTo>
                    <a:pt x="103" y="177"/>
                  </a:lnTo>
                  <a:lnTo>
                    <a:pt x="103" y="175"/>
                  </a:lnTo>
                  <a:lnTo>
                    <a:pt x="103" y="172"/>
                  </a:lnTo>
                  <a:lnTo>
                    <a:pt x="104" y="170"/>
                  </a:lnTo>
                  <a:lnTo>
                    <a:pt x="104" y="168"/>
                  </a:lnTo>
                  <a:lnTo>
                    <a:pt x="105" y="164"/>
                  </a:lnTo>
                  <a:lnTo>
                    <a:pt x="105" y="161"/>
                  </a:lnTo>
                  <a:lnTo>
                    <a:pt x="107" y="156"/>
                  </a:lnTo>
                  <a:lnTo>
                    <a:pt x="108" y="153"/>
                  </a:lnTo>
                  <a:lnTo>
                    <a:pt x="109" y="148"/>
                  </a:lnTo>
                  <a:lnTo>
                    <a:pt x="110" y="143"/>
                  </a:lnTo>
                  <a:lnTo>
                    <a:pt x="111" y="137"/>
                  </a:lnTo>
                  <a:lnTo>
                    <a:pt x="114" y="127"/>
                  </a:lnTo>
                  <a:lnTo>
                    <a:pt x="116" y="117"/>
                  </a:lnTo>
                  <a:lnTo>
                    <a:pt x="117" y="111"/>
                  </a:lnTo>
                  <a:lnTo>
                    <a:pt x="118" y="106"/>
                  </a:lnTo>
                  <a:lnTo>
                    <a:pt x="118" y="101"/>
                  </a:lnTo>
                  <a:lnTo>
                    <a:pt x="119" y="98"/>
                  </a:lnTo>
                  <a:lnTo>
                    <a:pt x="121" y="93"/>
                  </a:lnTo>
                  <a:lnTo>
                    <a:pt x="121" y="90"/>
                  </a:lnTo>
                  <a:lnTo>
                    <a:pt x="122" y="86"/>
                  </a:lnTo>
                  <a:lnTo>
                    <a:pt x="122" y="84"/>
                  </a:lnTo>
                  <a:lnTo>
                    <a:pt x="122" y="82"/>
                  </a:lnTo>
                  <a:lnTo>
                    <a:pt x="122" y="79"/>
                  </a:lnTo>
                  <a:lnTo>
                    <a:pt x="122" y="77"/>
                  </a:lnTo>
                  <a:lnTo>
                    <a:pt x="122" y="76"/>
                  </a:lnTo>
                  <a:lnTo>
                    <a:pt x="121" y="75"/>
                  </a:lnTo>
                  <a:lnTo>
                    <a:pt x="121" y="74"/>
                  </a:lnTo>
                  <a:lnTo>
                    <a:pt x="118" y="70"/>
                  </a:lnTo>
                  <a:lnTo>
                    <a:pt x="115" y="68"/>
                  </a:lnTo>
                  <a:lnTo>
                    <a:pt x="112" y="67"/>
                  </a:lnTo>
                  <a:lnTo>
                    <a:pt x="111" y="65"/>
                  </a:lnTo>
                  <a:lnTo>
                    <a:pt x="110" y="65"/>
                  </a:lnTo>
                  <a:lnTo>
                    <a:pt x="108" y="65"/>
                  </a:lnTo>
                  <a:lnTo>
                    <a:pt x="105" y="67"/>
                  </a:lnTo>
                  <a:lnTo>
                    <a:pt x="103" y="67"/>
                  </a:lnTo>
                  <a:lnTo>
                    <a:pt x="100" y="68"/>
                  </a:lnTo>
                  <a:lnTo>
                    <a:pt x="96" y="69"/>
                  </a:lnTo>
                  <a:lnTo>
                    <a:pt x="93" y="70"/>
                  </a:lnTo>
                  <a:lnTo>
                    <a:pt x="85" y="74"/>
                  </a:lnTo>
                  <a:lnTo>
                    <a:pt x="76" y="76"/>
                  </a:lnTo>
                  <a:lnTo>
                    <a:pt x="68" y="78"/>
                  </a:lnTo>
                  <a:lnTo>
                    <a:pt x="61" y="81"/>
                  </a:lnTo>
                  <a:lnTo>
                    <a:pt x="57" y="81"/>
                  </a:lnTo>
                  <a:lnTo>
                    <a:pt x="53" y="81"/>
                  </a:lnTo>
                  <a:lnTo>
                    <a:pt x="49" y="81"/>
                  </a:lnTo>
                  <a:lnTo>
                    <a:pt x="44" y="79"/>
                  </a:lnTo>
                  <a:lnTo>
                    <a:pt x="38" y="78"/>
                  </a:lnTo>
                  <a:lnTo>
                    <a:pt x="31" y="76"/>
                  </a:lnTo>
                  <a:lnTo>
                    <a:pt x="24" y="72"/>
                  </a:lnTo>
                  <a:lnTo>
                    <a:pt x="17" y="70"/>
                  </a:lnTo>
                  <a:lnTo>
                    <a:pt x="8" y="65"/>
                  </a:lnTo>
                  <a:lnTo>
                    <a:pt x="0" y="62"/>
                  </a:lnTo>
                  <a:lnTo>
                    <a:pt x="14" y="57"/>
                  </a:lnTo>
                  <a:lnTo>
                    <a:pt x="28" y="54"/>
                  </a:lnTo>
                  <a:lnTo>
                    <a:pt x="39" y="49"/>
                  </a:lnTo>
                  <a:lnTo>
                    <a:pt x="51" y="46"/>
                  </a:lnTo>
                  <a:lnTo>
                    <a:pt x="63" y="42"/>
                  </a:lnTo>
                  <a:lnTo>
                    <a:pt x="72" y="39"/>
                  </a:lnTo>
                  <a:lnTo>
                    <a:pt x="81" y="35"/>
                  </a:lnTo>
                  <a:lnTo>
                    <a:pt x="89" y="33"/>
                  </a:lnTo>
                  <a:lnTo>
                    <a:pt x="97" y="31"/>
                  </a:lnTo>
                  <a:lnTo>
                    <a:pt x="103" y="27"/>
                  </a:lnTo>
                  <a:lnTo>
                    <a:pt x="109" y="25"/>
                  </a:lnTo>
                  <a:lnTo>
                    <a:pt x="114" y="23"/>
                  </a:lnTo>
                  <a:lnTo>
                    <a:pt x="118" y="21"/>
                  </a:lnTo>
                  <a:lnTo>
                    <a:pt x="121" y="19"/>
                  </a:lnTo>
                  <a:lnTo>
                    <a:pt x="123" y="17"/>
                  </a:lnTo>
                  <a:lnTo>
                    <a:pt x="124" y="16"/>
                  </a:lnTo>
                  <a:lnTo>
                    <a:pt x="124" y="16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2"/>
            <p:cNvSpPr/>
            <p:nvPr/>
          </p:nvSpPr>
          <p:spPr bwMode="auto">
            <a:xfrm>
              <a:off x="4928624" y="4292815"/>
              <a:ext cx="37917" cy="46298"/>
            </a:xfrm>
            <a:custGeom>
              <a:avLst/>
              <a:gdLst>
                <a:gd name="T0" fmla="*/ 90 w 91"/>
                <a:gd name="T1" fmla="*/ 62 h 107"/>
                <a:gd name="T2" fmla="*/ 91 w 91"/>
                <a:gd name="T3" fmla="*/ 65 h 107"/>
                <a:gd name="T4" fmla="*/ 91 w 91"/>
                <a:gd name="T5" fmla="*/ 70 h 107"/>
                <a:gd name="T6" fmla="*/ 91 w 91"/>
                <a:gd name="T7" fmla="*/ 74 h 107"/>
                <a:gd name="T8" fmla="*/ 90 w 91"/>
                <a:gd name="T9" fmla="*/ 78 h 107"/>
                <a:gd name="T10" fmla="*/ 88 w 91"/>
                <a:gd name="T11" fmla="*/ 82 h 107"/>
                <a:gd name="T12" fmla="*/ 87 w 91"/>
                <a:gd name="T13" fmla="*/ 85 h 107"/>
                <a:gd name="T14" fmla="*/ 85 w 91"/>
                <a:gd name="T15" fmla="*/ 89 h 107"/>
                <a:gd name="T16" fmla="*/ 83 w 91"/>
                <a:gd name="T17" fmla="*/ 92 h 107"/>
                <a:gd name="T18" fmla="*/ 79 w 91"/>
                <a:gd name="T19" fmla="*/ 96 h 107"/>
                <a:gd name="T20" fmla="*/ 77 w 91"/>
                <a:gd name="T21" fmla="*/ 99 h 107"/>
                <a:gd name="T22" fmla="*/ 74 w 91"/>
                <a:gd name="T23" fmla="*/ 103 h 107"/>
                <a:gd name="T24" fmla="*/ 72 w 91"/>
                <a:gd name="T25" fmla="*/ 104 h 107"/>
                <a:gd name="T26" fmla="*/ 70 w 91"/>
                <a:gd name="T27" fmla="*/ 106 h 107"/>
                <a:gd name="T28" fmla="*/ 67 w 91"/>
                <a:gd name="T29" fmla="*/ 106 h 107"/>
                <a:gd name="T30" fmla="*/ 66 w 91"/>
                <a:gd name="T31" fmla="*/ 107 h 107"/>
                <a:gd name="T32" fmla="*/ 64 w 91"/>
                <a:gd name="T33" fmla="*/ 107 h 107"/>
                <a:gd name="T34" fmla="*/ 63 w 91"/>
                <a:gd name="T35" fmla="*/ 107 h 107"/>
                <a:gd name="T36" fmla="*/ 61 w 91"/>
                <a:gd name="T37" fmla="*/ 106 h 107"/>
                <a:gd name="T38" fmla="*/ 58 w 91"/>
                <a:gd name="T39" fmla="*/ 104 h 107"/>
                <a:gd name="T40" fmla="*/ 56 w 91"/>
                <a:gd name="T41" fmla="*/ 101 h 107"/>
                <a:gd name="T42" fmla="*/ 54 w 91"/>
                <a:gd name="T43" fmla="*/ 97 h 107"/>
                <a:gd name="T44" fmla="*/ 50 w 91"/>
                <a:gd name="T45" fmla="*/ 93 h 107"/>
                <a:gd name="T46" fmla="*/ 47 w 91"/>
                <a:gd name="T47" fmla="*/ 88 h 107"/>
                <a:gd name="T48" fmla="*/ 43 w 91"/>
                <a:gd name="T49" fmla="*/ 82 h 107"/>
                <a:gd name="T50" fmla="*/ 38 w 91"/>
                <a:gd name="T51" fmla="*/ 74 h 107"/>
                <a:gd name="T52" fmla="*/ 34 w 91"/>
                <a:gd name="T53" fmla="*/ 67 h 107"/>
                <a:gd name="T54" fmla="*/ 29 w 91"/>
                <a:gd name="T55" fmla="*/ 57 h 107"/>
                <a:gd name="T56" fmla="*/ 25 w 91"/>
                <a:gd name="T57" fmla="*/ 48 h 107"/>
                <a:gd name="T58" fmla="*/ 19 w 91"/>
                <a:gd name="T59" fmla="*/ 38 h 107"/>
                <a:gd name="T60" fmla="*/ 13 w 91"/>
                <a:gd name="T61" fmla="*/ 26 h 107"/>
                <a:gd name="T62" fmla="*/ 7 w 91"/>
                <a:gd name="T63" fmla="*/ 13 h 107"/>
                <a:gd name="T64" fmla="*/ 0 w 91"/>
                <a:gd name="T65" fmla="*/ 0 h 107"/>
                <a:gd name="T66" fmla="*/ 13 w 91"/>
                <a:gd name="T67" fmla="*/ 2 h 107"/>
                <a:gd name="T68" fmla="*/ 25 w 91"/>
                <a:gd name="T69" fmla="*/ 4 h 107"/>
                <a:gd name="T70" fmla="*/ 36 w 91"/>
                <a:gd name="T71" fmla="*/ 6 h 107"/>
                <a:gd name="T72" fmla="*/ 41 w 91"/>
                <a:gd name="T73" fmla="*/ 7 h 107"/>
                <a:gd name="T74" fmla="*/ 45 w 91"/>
                <a:gd name="T75" fmla="*/ 9 h 107"/>
                <a:gd name="T76" fmla="*/ 50 w 91"/>
                <a:gd name="T77" fmla="*/ 10 h 107"/>
                <a:gd name="T78" fmla="*/ 54 w 91"/>
                <a:gd name="T79" fmla="*/ 12 h 107"/>
                <a:gd name="T80" fmla="*/ 57 w 91"/>
                <a:gd name="T81" fmla="*/ 13 h 107"/>
                <a:gd name="T82" fmla="*/ 61 w 91"/>
                <a:gd name="T83" fmla="*/ 16 h 107"/>
                <a:gd name="T84" fmla="*/ 64 w 91"/>
                <a:gd name="T85" fmla="*/ 17 h 107"/>
                <a:gd name="T86" fmla="*/ 66 w 91"/>
                <a:gd name="T87" fmla="*/ 19 h 107"/>
                <a:gd name="T88" fmla="*/ 70 w 91"/>
                <a:gd name="T89" fmla="*/ 21 h 107"/>
                <a:gd name="T90" fmla="*/ 71 w 91"/>
                <a:gd name="T91" fmla="*/ 22 h 107"/>
                <a:gd name="T92" fmla="*/ 76 w 91"/>
                <a:gd name="T93" fmla="*/ 27 h 107"/>
                <a:gd name="T94" fmla="*/ 79 w 91"/>
                <a:gd name="T95" fmla="*/ 32 h 107"/>
                <a:gd name="T96" fmla="*/ 81 w 91"/>
                <a:gd name="T97" fmla="*/ 36 h 107"/>
                <a:gd name="T98" fmla="*/ 84 w 91"/>
                <a:gd name="T99" fmla="*/ 41 h 107"/>
                <a:gd name="T100" fmla="*/ 86 w 91"/>
                <a:gd name="T101" fmla="*/ 46 h 107"/>
                <a:gd name="T102" fmla="*/ 88 w 91"/>
                <a:gd name="T103" fmla="*/ 50 h 107"/>
                <a:gd name="T104" fmla="*/ 88 w 91"/>
                <a:gd name="T105" fmla="*/ 56 h 107"/>
                <a:gd name="T106" fmla="*/ 90 w 91"/>
                <a:gd name="T107" fmla="*/ 62 h 107"/>
                <a:gd name="T108" fmla="*/ 90 w 91"/>
                <a:gd name="T109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1" h="107">
                  <a:moveTo>
                    <a:pt x="90" y="62"/>
                  </a:moveTo>
                  <a:lnTo>
                    <a:pt x="91" y="65"/>
                  </a:lnTo>
                  <a:lnTo>
                    <a:pt x="91" y="70"/>
                  </a:lnTo>
                  <a:lnTo>
                    <a:pt x="91" y="74"/>
                  </a:lnTo>
                  <a:lnTo>
                    <a:pt x="90" y="78"/>
                  </a:lnTo>
                  <a:lnTo>
                    <a:pt x="88" y="82"/>
                  </a:lnTo>
                  <a:lnTo>
                    <a:pt x="87" y="85"/>
                  </a:lnTo>
                  <a:lnTo>
                    <a:pt x="85" y="89"/>
                  </a:lnTo>
                  <a:lnTo>
                    <a:pt x="83" y="92"/>
                  </a:lnTo>
                  <a:lnTo>
                    <a:pt x="79" y="96"/>
                  </a:lnTo>
                  <a:lnTo>
                    <a:pt x="77" y="99"/>
                  </a:lnTo>
                  <a:lnTo>
                    <a:pt x="74" y="103"/>
                  </a:lnTo>
                  <a:lnTo>
                    <a:pt x="72" y="104"/>
                  </a:lnTo>
                  <a:lnTo>
                    <a:pt x="70" y="106"/>
                  </a:lnTo>
                  <a:lnTo>
                    <a:pt x="67" y="106"/>
                  </a:lnTo>
                  <a:lnTo>
                    <a:pt x="66" y="107"/>
                  </a:lnTo>
                  <a:lnTo>
                    <a:pt x="64" y="107"/>
                  </a:lnTo>
                  <a:lnTo>
                    <a:pt x="63" y="107"/>
                  </a:lnTo>
                  <a:lnTo>
                    <a:pt x="61" y="106"/>
                  </a:lnTo>
                  <a:lnTo>
                    <a:pt x="58" y="104"/>
                  </a:lnTo>
                  <a:lnTo>
                    <a:pt x="56" y="101"/>
                  </a:lnTo>
                  <a:lnTo>
                    <a:pt x="54" y="97"/>
                  </a:lnTo>
                  <a:lnTo>
                    <a:pt x="50" y="93"/>
                  </a:lnTo>
                  <a:lnTo>
                    <a:pt x="47" y="88"/>
                  </a:lnTo>
                  <a:lnTo>
                    <a:pt x="43" y="82"/>
                  </a:lnTo>
                  <a:lnTo>
                    <a:pt x="38" y="74"/>
                  </a:lnTo>
                  <a:lnTo>
                    <a:pt x="34" y="67"/>
                  </a:lnTo>
                  <a:lnTo>
                    <a:pt x="29" y="57"/>
                  </a:lnTo>
                  <a:lnTo>
                    <a:pt x="25" y="48"/>
                  </a:lnTo>
                  <a:lnTo>
                    <a:pt x="19" y="38"/>
                  </a:lnTo>
                  <a:lnTo>
                    <a:pt x="13" y="26"/>
                  </a:lnTo>
                  <a:lnTo>
                    <a:pt x="7" y="13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5" y="4"/>
                  </a:lnTo>
                  <a:lnTo>
                    <a:pt x="36" y="6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57" y="13"/>
                  </a:lnTo>
                  <a:lnTo>
                    <a:pt x="61" y="16"/>
                  </a:lnTo>
                  <a:lnTo>
                    <a:pt x="64" y="17"/>
                  </a:lnTo>
                  <a:lnTo>
                    <a:pt x="66" y="19"/>
                  </a:lnTo>
                  <a:lnTo>
                    <a:pt x="70" y="21"/>
                  </a:lnTo>
                  <a:lnTo>
                    <a:pt x="71" y="22"/>
                  </a:lnTo>
                  <a:lnTo>
                    <a:pt x="76" y="27"/>
                  </a:lnTo>
                  <a:lnTo>
                    <a:pt x="79" y="32"/>
                  </a:lnTo>
                  <a:lnTo>
                    <a:pt x="81" y="36"/>
                  </a:lnTo>
                  <a:lnTo>
                    <a:pt x="84" y="41"/>
                  </a:lnTo>
                  <a:lnTo>
                    <a:pt x="86" y="46"/>
                  </a:lnTo>
                  <a:lnTo>
                    <a:pt x="88" y="50"/>
                  </a:lnTo>
                  <a:lnTo>
                    <a:pt x="88" y="56"/>
                  </a:lnTo>
                  <a:lnTo>
                    <a:pt x="90" y="62"/>
                  </a:lnTo>
                  <a:lnTo>
                    <a:pt x="90" y="62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23"/>
            <p:cNvSpPr/>
            <p:nvPr/>
          </p:nvSpPr>
          <p:spPr bwMode="auto">
            <a:xfrm>
              <a:off x="5024875" y="4253872"/>
              <a:ext cx="56250" cy="65769"/>
            </a:xfrm>
            <a:custGeom>
              <a:avLst/>
              <a:gdLst>
                <a:gd name="T0" fmla="*/ 113 w 135"/>
                <a:gd name="T1" fmla="*/ 16 h 152"/>
                <a:gd name="T2" fmla="*/ 123 w 135"/>
                <a:gd name="T3" fmla="*/ 22 h 152"/>
                <a:gd name="T4" fmla="*/ 131 w 135"/>
                <a:gd name="T5" fmla="*/ 29 h 152"/>
                <a:gd name="T6" fmla="*/ 135 w 135"/>
                <a:gd name="T7" fmla="*/ 36 h 152"/>
                <a:gd name="T8" fmla="*/ 135 w 135"/>
                <a:gd name="T9" fmla="*/ 43 h 152"/>
                <a:gd name="T10" fmla="*/ 134 w 135"/>
                <a:gd name="T11" fmla="*/ 47 h 152"/>
                <a:gd name="T12" fmla="*/ 129 w 135"/>
                <a:gd name="T13" fmla="*/ 53 h 152"/>
                <a:gd name="T14" fmla="*/ 123 w 135"/>
                <a:gd name="T15" fmla="*/ 60 h 152"/>
                <a:gd name="T16" fmla="*/ 115 w 135"/>
                <a:gd name="T17" fmla="*/ 68 h 152"/>
                <a:gd name="T18" fmla="*/ 105 w 135"/>
                <a:gd name="T19" fmla="*/ 76 h 152"/>
                <a:gd name="T20" fmla="*/ 93 w 135"/>
                <a:gd name="T21" fmla="*/ 87 h 152"/>
                <a:gd name="T22" fmla="*/ 79 w 135"/>
                <a:gd name="T23" fmla="*/ 99 h 152"/>
                <a:gd name="T24" fmla="*/ 63 w 135"/>
                <a:gd name="T25" fmla="*/ 111 h 152"/>
                <a:gd name="T26" fmla="*/ 48 w 135"/>
                <a:gd name="T27" fmla="*/ 123 h 152"/>
                <a:gd name="T28" fmla="*/ 35 w 135"/>
                <a:gd name="T29" fmla="*/ 132 h 152"/>
                <a:gd name="T30" fmla="*/ 25 w 135"/>
                <a:gd name="T31" fmla="*/ 140 h 152"/>
                <a:gd name="T32" fmla="*/ 16 w 135"/>
                <a:gd name="T33" fmla="*/ 145 h 152"/>
                <a:gd name="T34" fmla="*/ 9 w 135"/>
                <a:gd name="T35" fmla="*/ 150 h 152"/>
                <a:gd name="T36" fmla="*/ 5 w 135"/>
                <a:gd name="T37" fmla="*/ 152 h 152"/>
                <a:gd name="T38" fmla="*/ 1 w 135"/>
                <a:gd name="T39" fmla="*/ 152 h 152"/>
                <a:gd name="T40" fmla="*/ 0 w 135"/>
                <a:gd name="T41" fmla="*/ 151 h 152"/>
                <a:gd name="T42" fmla="*/ 0 w 135"/>
                <a:gd name="T43" fmla="*/ 147 h 152"/>
                <a:gd name="T44" fmla="*/ 1 w 135"/>
                <a:gd name="T45" fmla="*/ 143 h 152"/>
                <a:gd name="T46" fmla="*/ 5 w 135"/>
                <a:gd name="T47" fmla="*/ 136 h 152"/>
                <a:gd name="T48" fmla="*/ 8 w 135"/>
                <a:gd name="T49" fmla="*/ 129 h 152"/>
                <a:gd name="T50" fmla="*/ 14 w 135"/>
                <a:gd name="T51" fmla="*/ 119 h 152"/>
                <a:gd name="T52" fmla="*/ 22 w 135"/>
                <a:gd name="T53" fmla="*/ 108 h 152"/>
                <a:gd name="T54" fmla="*/ 30 w 135"/>
                <a:gd name="T55" fmla="*/ 96 h 152"/>
                <a:gd name="T56" fmla="*/ 41 w 135"/>
                <a:gd name="T57" fmla="*/ 83 h 152"/>
                <a:gd name="T58" fmla="*/ 48 w 135"/>
                <a:gd name="T59" fmla="*/ 72 h 152"/>
                <a:gd name="T60" fmla="*/ 55 w 135"/>
                <a:gd name="T61" fmla="*/ 61 h 152"/>
                <a:gd name="T62" fmla="*/ 59 w 135"/>
                <a:gd name="T63" fmla="*/ 51 h 152"/>
                <a:gd name="T64" fmla="*/ 64 w 135"/>
                <a:gd name="T65" fmla="*/ 43 h 152"/>
                <a:gd name="T66" fmla="*/ 66 w 135"/>
                <a:gd name="T67" fmla="*/ 35 h 152"/>
                <a:gd name="T68" fmla="*/ 66 w 135"/>
                <a:gd name="T69" fmla="*/ 29 h 152"/>
                <a:gd name="T70" fmla="*/ 65 w 135"/>
                <a:gd name="T71" fmla="*/ 23 h 152"/>
                <a:gd name="T72" fmla="*/ 62 w 135"/>
                <a:gd name="T73" fmla="*/ 17 h 152"/>
                <a:gd name="T74" fmla="*/ 59 w 135"/>
                <a:gd name="T75" fmla="*/ 10 h 152"/>
                <a:gd name="T76" fmla="*/ 61 w 135"/>
                <a:gd name="T77" fmla="*/ 7 h 152"/>
                <a:gd name="T78" fmla="*/ 64 w 135"/>
                <a:gd name="T79" fmla="*/ 3 h 152"/>
                <a:gd name="T80" fmla="*/ 71 w 135"/>
                <a:gd name="T81" fmla="*/ 1 h 152"/>
                <a:gd name="T82" fmla="*/ 79 w 135"/>
                <a:gd name="T83" fmla="*/ 1 h 152"/>
                <a:gd name="T84" fmla="*/ 88 w 135"/>
                <a:gd name="T85" fmla="*/ 3 h 152"/>
                <a:gd name="T86" fmla="*/ 100 w 135"/>
                <a:gd name="T87" fmla="*/ 9 h 152"/>
                <a:gd name="T88" fmla="*/ 107 w 135"/>
                <a:gd name="T89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5" h="152">
                  <a:moveTo>
                    <a:pt x="107" y="14"/>
                  </a:moveTo>
                  <a:lnTo>
                    <a:pt x="113" y="16"/>
                  </a:lnTo>
                  <a:lnTo>
                    <a:pt x="119" y="20"/>
                  </a:lnTo>
                  <a:lnTo>
                    <a:pt x="123" y="22"/>
                  </a:lnTo>
                  <a:lnTo>
                    <a:pt x="128" y="25"/>
                  </a:lnTo>
                  <a:lnTo>
                    <a:pt x="131" y="29"/>
                  </a:lnTo>
                  <a:lnTo>
                    <a:pt x="134" y="32"/>
                  </a:lnTo>
                  <a:lnTo>
                    <a:pt x="135" y="36"/>
                  </a:lnTo>
                  <a:lnTo>
                    <a:pt x="135" y="41"/>
                  </a:lnTo>
                  <a:lnTo>
                    <a:pt x="135" y="43"/>
                  </a:lnTo>
                  <a:lnTo>
                    <a:pt x="135" y="45"/>
                  </a:lnTo>
                  <a:lnTo>
                    <a:pt x="134" y="47"/>
                  </a:lnTo>
                  <a:lnTo>
                    <a:pt x="131" y="50"/>
                  </a:lnTo>
                  <a:lnTo>
                    <a:pt x="129" y="53"/>
                  </a:lnTo>
                  <a:lnTo>
                    <a:pt x="127" y="57"/>
                  </a:lnTo>
                  <a:lnTo>
                    <a:pt x="123" y="60"/>
                  </a:lnTo>
                  <a:lnTo>
                    <a:pt x="120" y="64"/>
                  </a:lnTo>
                  <a:lnTo>
                    <a:pt x="115" y="68"/>
                  </a:lnTo>
                  <a:lnTo>
                    <a:pt x="111" y="72"/>
                  </a:lnTo>
                  <a:lnTo>
                    <a:pt x="105" y="76"/>
                  </a:lnTo>
                  <a:lnTo>
                    <a:pt x="99" y="82"/>
                  </a:lnTo>
                  <a:lnTo>
                    <a:pt x="93" y="87"/>
                  </a:lnTo>
                  <a:lnTo>
                    <a:pt x="86" y="93"/>
                  </a:lnTo>
                  <a:lnTo>
                    <a:pt x="79" y="99"/>
                  </a:lnTo>
                  <a:lnTo>
                    <a:pt x="71" y="106"/>
                  </a:lnTo>
                  <a:lnTo>
                    <a:pt x="63" y="111"/>
                  </a:lnTo>
                  <a:lnTo>
                    <a:pt x="56" y="117"/>
                  </a:lnTo>
                  <a:lnTo>
                    <a:pt x="48" y="123"/>
                  </a:lnTo>
                  <a:lnTo>
                    <a:pt x="42" y="128"/>
                  </a:lnTo>
                  <a:lnTo>
                    <a:pt x="35" y="132"/>
                  </a:lnTo>
                  <a:lnTo>
                    <a:pt x="29" y="137"/>
                  </a:lnTo>
                  <a:lnTo>
                    <a:pt x="25" y="140"/>
                  </a:lnTo>
                  <a:lnTo>
                    <a:pt x="20" y="143"/>
                  </a:lnTo>
                  <a:lnTo>
                    <a:pt x="16" y="145"/>
                  </a:lnTo>
                  <a:lnTo>
                    <a:pt x="12" y="147"/>
                  </a:lnTo>
                  <a:lnTo>
                    <a:pt x="9" y="150"/>
                  </a:lnTo>
                  <a:lnTo>
                    <a:pt x="6" y="151"/>
                  </a:lnTo>
                  <a:lnTo>
                    <a:pt x="5" y="152"/>
                  </a:lnTo>
                  <a:lnTo>
                    <a:pt x="3" y="152"/>
                  </a:lnTo>
                  <a:lnTo>
                    <a:pt x="1" y="152"/>
                  </a:lnTo>
                  <a:lnTo>
                    <a:pt x="0" y="152"/>
                  </a:lnTo>
                  <a:lnTo>
                    <a:pt x="0" y="151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3"/>
                  </a:lnTo>
                  <a:lnTo>
                    <a:pt x="3" y="139"/>
                  </a:lnTo>
                  <a:lnTo>
                    <a:pt x="5" y="136"/>
                  </a:lnTo>
                  <a:lnTo>
                    <a:pt x="6" y="132"/>
                  </a:lnTo>
                  <a:lnTo>
                    <a:pt x="8" y="129"/>
                  </a:lnTo>
                  <a:lnTo>
                    <a:pt x="12" y="124"/>
                  </a:lnTo>
                  <a:lnTo>
                    <a:pt x="14" y="119"/>
                  </a:lnTo>
                  <a:lnTo>
                    <a:pt x="18" y="114"/>
                  </a:lnTo>
                  <a:lnTo>
                    <a:pt x="22" y="108"/>
                  </a:lnTo>
                  <a:lnTo>
                    <a:pt x="26" y="102"/>
                  </a:lnTo>
                  <a:lnTo>
                    <a:pt x="30" y="96"/>
                  </a:lnTo>
                  <a:lnTo>
                    <a:pt x="36" y="90"/>
                  </a:lnTo>
                  <a:lnTo>
                    <a:pt x="41" y="83"/>
                  </a:lnTo>
                  <a:lnTo>
                    <a:pt x="44" y="78"/>
                  </a:lnTo>
                  <a:lnTo>
                    <a:pt x="48" y="72"/>
                  </a:lnTo>
                  <a:lnTo>
                    <a:pt x="51" y="66"/>
                  </a:lnTo>
                  <a:lnTo>
                    <a:pt x="55" y="61"/>
                  </a:lnTo>
                  <a:lnTo>
                    <a:pt x="57" y="56"/>
                  </a:lnTo>
                  <a:lnTo>
                    <a:pt x="59" y="51"/>
                  </a:lnTo>
                  <a:lnTo>
                    <a:pt x="62" y="46"/>
                  </a:lnTo>
                  <a:lnTo>
                    <a:pt x="64" y="43"/>
                  </a:lnTo>
                  <a:lnTo>
                    <a:pt x="65" y="38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66" y="29"/>
                  </a:lnTo>
                  <a:lnTo>
                    <a:pt x="66" y="25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2" y="17"/>
                  </a:lnTo>
                  <a:lnTo>
                    <a:pt x="61" y="14"/>
                  </a:lnTo>
                  <a:lnTo>
                    <a:pt x="59" y="10"/>
                  </a:lnTo>
                  <a:lnTo>
                    <a:pt x="59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4" y="3"/>
                  </a:lnTo>
                  <a:lnTo>
                    <a:pt x="68" y="2"/>
                  </a:lnTo>
                  <a:lnTo>
                    <a:pt x="71" y="1"/>
                  </a:lnTo>
                  <a:lnTo>
                    <a:pt x="75" y="0"/>
                  </a:lnTo>
                  <a:lnTo>
                    <a:pt x="79" y="1"/>
                  </a:lnTo>
                  <a:lnTo>
                    <a:pt x="84" y="2"/>
                  </a:lnTo>
                  <a:lnTo>
                    <a:pt x="88" y="3"/>
                  </a:lnTo>
                  <a:lnTo>
                    <a:pt x="94" y="6"/>
                  </a:lnTo>
                  <a:lnTo>
                    <a:pt x="100" y="9"/>
                  </a:lnTo>
                  <a:lnTo>
                    <a:pt x="107" y="14"/>
                  </a:lnTo>
                  <a:lnTo>
                    <a:pt x="107" y="1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24"/>
            <p:cNvSpPr/>
            <p:nvPr/>
          </p:nvSpPr>
          <p:spPr bwMode="auto">
            <a:xfrm>
              <a:off x="5014875" y="4404882"/>
              <a:ext cx="65833" cy="58846"/>
            </a:xfrm>
            <a:custGeom>
              <a:avLst/>
              <a:gdLst>
                <a:gd name="T0" fmla="*/ 40 w 158"/>
                <a:gd name="T1" fmla="*/ 4 h 136"/>
                <a:gd name="T2" fmla="*/ 60 w 158"/>
                <a:gd name="T3" fmla="*/ 10 h 136"/>
                <a:gd name="T4" fmla="*/ 79 w 158"/>
                <a:gd name="T5" fmla="*/ 18 h 136"/>
                <a:gd name="T6" fmla="*/ 100 w 158"/>
                <a:gd name="T7" fmla="*/ 29 h 136"/>
                <a:gd name="T8" fmla="*/ 115 w 158"/>
                <a:gd name="T9" fmla="*/ 40 h 136"/>
                <a:gd name="T10" fmla="*/ 124 w 158"/>
                <a:gd name="T11" fmla="*/ 48 h 136"/>
                <a:gd name="T12" fmla="*/ 132 w 158"/>
                <a:gd name="T13" fmla="*/ 56 h 136"/>
                <a:gd name="T14" fmla="*/ 139 w 158"/>
                <a:gd name="T15" fmla="*/ 63 h 136"/>
                <a:gd name="T16" fmla="*/ 147 w 158"/>
                <a:gd name="T17" fmla="*/ 76 h 136"/>
                <a:gd name="T18" fmla="*/ 154 w 158"/>
                <a:gd name="T19" fmla="*/ 93 h 136"/>
                <a:gd name="T20" fmla="*/ 157 w 158"/>
                <a:gd name="T21" fmla="*/ 109 h 136"/>
                <a:gd name="T22" fmla="*/ 158 w 158"/>
                <a:gd name="T23" fmla="*/ 122 h 136"/>
                <a:gd name="T24" fmla="*/ 155 w 158"/>
                <a:gd name="T25" fmla="*/ 132 h 136"/>
                <a:gd name="T26" fmla="*/ 153 w 158"/>
                <a:gd name="T27" fmla="*/ 136 h 136"/>
                <a:gd name="T28" fmla="*/ 151 w 158"/>
                <a:gd name="T29" fmla="*/ 136 h 136"/>
                <a:gd name="T30" fmla="*/ 146 w 158"/>
                <a:gd name="T31" fmla="*/ 134 h 136"/>
                <a:gd name="T32" fmla="*/ 139 w 158"/>
                <a:gd name="T33" fmla="*/ 130 h 136"/>
                <a:gd name="T34" fmla="*/ 131 w 158"/>
                <a:gd name="T35" fmla="*/ 125 h 136"/>
                <a:gd name="T36" fmla="*/ 121 w 158"/>
                <a:gd name="T37" fmla="*/ 118 h 136"/>
                <a:gd name="T38" fmla="*/ 109 w 158"/>
                <a:gd name="T39" fmla="*/ 108 h 136"/>
                <a:gd name="T40" fmla="*/ 95 w 158"/>
                <a:gd name="T41" fmla="*/ 97 h 136"/>
                <a:gd name="T42" fmla="*/ 79 w 158"/>
                <a:gd name="T43" fmla="*/ 83 h 136"/>
                <a:gd name="T44" fmla="*/ 63 w 158"/>
                <a:gd name="T45" fmla="*/ 66 h 136"/>
                <a:gd name="T46" fmla="*/ 47 w 158"/>
                <a:gd name="T47" fmla="*/ 53 h 136"/>
                <a:gd name="T48" fmla="*/ 33 w 158"/>
                <a:gd name="T49" fmla="*/ 41 h 136"/>
                <a:gd name="T50" fmla="*/ 23 w 158"/>
                <a:gd name="T51" fmla="*/ 31 h 136"/>
                <a:gd name="T52" fmla="*/ 14 w 158"/>
                <a:gd name="T53" fmla="*/ 21 h 136"/>
                <a:gd name="T54" fmla="*/ 7 w 158"/>
                <a:gd name="T55" fmla="*/ 14 h 136"/>
                <a:gd name="T56" fmla="*/ 2 w 158"/>
                <a:gd name="T57" fmla="*/ 10 h 136"/>
                <a:gd name="T58" fmla="*/ 0 w 158"/>
                <a:gd name="T59" fmla="*/ 6 h 136"/>
                <a:gd name="T60" fmla="*/ 0 w 158"/>
                <a:gd name="T61" fmla="*/ 4 h 136"/>
                <a:gd name="T62" fmla="*/ 4 w 158"/>
                <a:gd name="T63" fmla="*/ 1 h 136"/>
                <a:gd name="T64" fmla="*/ 11 w 158"/>
                <a:gd name="T65" fmla="*/ 0 h 136"/>
                <a:gd name="T66" fmla="*/ 24 w 158"/>
                <a:gd name="T67" fmla="*/ 0 h 136"/>
                <a:gd name="T68" fmla="*/ 31 w 158"/>
                <a:gd name="T69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" h="136">
                  <a:moveTo>
                    <a:pt x="31" y="1"/>
                  </a:moveTo>
                  <a:lnTo>
                    <a:pt x="40" y="4"/>
                  </a:lnTo>
                  <a:lnTo>
                    <a:pt x="50" y="6"/>
                  </a:lnTo>
                  <a:lnTo>
                    <a:pt x="60" y="10"/>
                  </a:lnTo>
                  <a:lnTo>
                    <a:pt x="69" y="13"/>
                  </a:lnTo>
                  <a:lnTo>
                    <a:pt x="79" y="18"/>
                  </a:lnTo>
                  <a:lnTo>
                    <a:pt x="89" y="24"/>
                  </a:lnTo>
                  <a:lnTo>
                    <a:pt x="100" y="29"/>
                  </a:lnTo>
                  <a:lnTo>
                    <a:pt x="110" y="36"/>
                  </a:lnTo>
                  <a:lnTo>
                    <a:pt x="115" y="40"/>
                  </a:lnTo>
                  <a:lnTo>
                    <a:pt x="119" y="44"/>
                  </a:lnTo>
                  <a:lnTo>
                    <a:pt x="124" y="48"/>
                  </a:lnTo>
                  <a:lnTo>
                    <a:pt x="129" y="51"/>
                  </a:lnTo>
                  <a:lnTo>
                    <a:pt x="132" y="56"/>
                  </a:lnTo>
                  <a:lnTo>
                    <a:pt x="136" y="60"/>
                  </a:lnTo>
                  <a:lnTo>
                    <a:pt x="139" y="63"/>
                  </a:lnTo>
                  <a:lnTo>
                    <a:pt x="143" y="68"/>
                  </a:lnTo>
                  <a:lnTo>
                    <a:pt x="147" y="76"/>
                  </a:lnTo>
                  <a:lnTo>
                    <a:pt x="151" y="84"/>
                  </a:lnTo>
                  <a:lnTo>
                    <a:pt x="154" y="93"/>
                  </a:lnTo>
                  <a:lnTo>
                    <a:pt x="155" y="101"/>
                  </a:lnTo>
                  <a:lnTo>
                    <a:pt x="157" y="109"/>
                  </a:lnTo>
                  <a:lnTo>
                    <a:pt x="158" y="116"/>
                  </a:lnTo>
                  <a:lnTo>
                    <a:pt x="158" y="122"/>
                  </a:lnTo>
                  <a:lnTo>
                    <a:pt x="157" y="128"/>
                  </a:lnTo>
                  <a:lnTo>
                    <a:pt x="155" y="132"/>
                  </a:lnTo>
                  <a:lnTo>
                    <a:pt x="154" y="134"/>
                  </a:lnTo>
                  <a:lnTo>
                    <a:pt x="153" y="136"/>
                  </a:lnTo>
                  <a:lnTo>
                    <a:pt x="152" y="136"/>
                  </a:lnTo>
                  <a:lnTo>
                    <a:pt x="151" y="136"/>
                  </a:lnTo>
                  <a:lnTo>
                    <a:pt x="148" y="135"/>
                  </a:lnTo>
                  <a:lnTo>
                    <a:pt x="146" y="134"/>
                  </a:lnTo>
                  <a:lnTo>
                    <a:pt x="143" y="133"/>
                  </a:lnTo>
                  <a:lnTo>
                    <a:pt x="139" y="130"/>
                  </a:lnTo>
                  <a:lnTo>
                    <a:pt x="136" y="128"/>
                  </a:lnTo>
                  <a:lnTo>
                    <a:pt x="131" y="125"/>
                  </a:lnTo>
                  <a:lnTo>
                    <a:pt x="126" y="121"/>
                  </a:lnTo>
                  <a:lnTo>
                    <a:pt x="121" y="118"/>
                  </a:lnTo>
                  <a:lnTo>
                    <a:pt x="115" y="113"/>
                  </a:lnTo>
                  <a:lnTo>
                    <a:pt x="109" y="108"/>
                  </a:lnTo>
                  <a:lnTo>
                    <a:pt x="102" y="102"/>
                  </a:lnTo>
                  <a:lnTo>
                    <a:pt x="95" y="97"/>
                  </a:lnTo>
                  <a:lnTo>
                    <a:pt x="87" y="90"/>
                  </a:lnTo>
                  <a:lnTo>
                    <a:pt x="79" y="83"/>
                  </a:lnTo>
                  <a:lnTo>
                    <a:pt x="71" y="75"/>
                  </a:lnTo>
                  <a:lnTo>
                    <a:pt x="63" y="66"/>
                  </a:lnTo>
                  <a:lnTo>
                    <a:pt x="54" y="60"/>
                  </a:lnTo>
                  <a:lnTo>
                    <a:pt x="47" y="53"/>
                  </a:lnTo>
                  <a:lnTo>
                    <a:pt x="40" y="47"/>
                  </a:lnTo>
                  <a:lnTo>
                    <a:pt x="33" y="41"/>
                  </a:lnTo>
                  <a:lnTo>
                    <a:pt x="28" y="35"/>
                  </a:lnTo>
                  <a:lnTo>
                    <a:pt x="23" y="31"/>
                  </a:lnTo>
                  <a:lnTo>
                    <a:pt x="18" y="26"/>
                  </a:lnTo>
                  <a:lnTo>
                    <a:pt x="14" y="21"/>
                  </a:lnTo>
                  <a:lnTo>
                    <a:pt x="10" y="18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1" y="1"/>
                  </a:lnTo>
                  <a:lnTo>
                    <a:pt x="31" y="1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25"/>
            <p:cNvSpPr/>
            <p:nvPr/>
          </p:nvSpPr>
          <p:spPr bwMode="auto">
            <a:xfrm>
              <a:off x="4978624" y="4214930"/>
              <a:ext cx="35000" cy="302019"/>
            </a:xfrm>
            <a:custGeom>
              <a:avLst/>
              <a:gdLst>
                <a:gd name="T0" fmla="*/ 74 w 84"/>
                <a:gd name="T1" fmla="*/ 62 h 698"/>
                <a:gd name="T2" fmla="*/ 71 w 84"/>
                <a:gd name="T3" fmla="*/ 88 h 698"/>
                <a:gd name="T4" fmla="*/ 68 w 84"/>
                <a:gd name="T5" fmla="*/ 131 h 698"/>
                <a:gd name="T6" fmla="*/ 66 w 84"/>
                <a:gd name="T7" fmla="*/ 190 h 698"/>
                <a:gd name="T8" fmla="*/ 62 w 84"/>
                <a:gd name="T9" fmla="*/ 314 h 698"/>
                <a:gd name="T10" fmla="*/ 61 w 84"/>
                <a:gd name="T11" fmla="*/ 453 h 698"/>
                <a:gd name="T12" fmla="*/ 61 w 84"/>
                <a:gd name="T13" fmla="*/ 533 h 698"/>
                <a:gd name="T14" fmla="*/ 60 w 84"/>
                <a:gd name="T15" fmla="*/ 586 h 698"/>
                <a:gd name="T16" fmla="*/ 58 w 84"/>
                <a:gd name="T17" fmla="*/ 625 h 698"/>
                <a:gd name="T18" fmla="*/ 55 w 84"/>
                <a:gd name="T19" fmla="*/ 654 h 698"/>
                <a:gd name="T20" fmla="*/ 51 w 84"/>
                <a:gd name="T21" fmla="*/ 673 h 698"/>
                <a:gd name="T22" fmla="*/ 45 w 84"/>
                <a:gd name="T23" fmla="*/ 687 h 698"/>
                <a:gd name="T24" fmla="*/ 42 w 84"/>
                <a:gd name="T25" fmla="*/ 695 h 698"/>
                <a:gd name="T26" fmla="*/ 37 w 84"/>
                <a:gd name="T27" fmla="*/ 698 h 698"/>
                <a:gd name="T28" fmla="*/ 33 w 84"/>
                <a:gd name="T29" fmla="*/ 697 h 698"/>
                <a:gd name="T30" fmla="*/ 30 w 84"/>
                <a:gd name="T31" fmla="*/ 690 h 698"/>
                <a:gd name="T32" fmla="*/ 25 w 84"/>
                <a:gd name="T33" fmla="*/ 676 h 698"/>
                <a:gd name="T34" fmla="*/ 23 w 84"/>
                <a:gd name="T35" fmla="*/ 655 h 698"/>
                <a:gd name="T36" fmla="*/ 15 w 84"/>
                <a:gd name="T37" fmla="*/ 622 h 698"/>
                <a:gd name="T38" fmla="*/ 13 w 84"/>
                <a:gd name="T39" fmla="*/ 611 h 698"/>
                <a:gd name="T40" fmla="*/ 11 w 84"/>
                <a:gd name="T41" fmla="*/ 605 h 698"/>
                <a:gd name="T42" fmla="*/ 13 w 84"/>
                <a:gd name="T43" fmla="*/ 600 h 698"/>
                <a:gd name="T44" fmla="*/ 15 w 84"/>
                <a:gd name="T45" fmla="*/ 586 h 698"/>
                <a:gd name="T46" fmla="*/ 18 w 84"/>
                <a:gd name="T47" fmla="*/ 564 h 698"/>
                <a:gd name="T48" fmla="*/ 23 w 84"/>
                <a:gd name="T49" fmla="*/ 533 h 698"/>
                <a:gd name="T50" fmla="*/ 25 w 84"/>
                <a:gd name="T51" fmla="*/ 515 h 698"/>
                <a:gd name="T52" fmla="*/ 26 w 84"/>
                <a:gd name="T53" fmla="*/ 492 h 698"/>
                <a:gd name="T54" fmla="*/ 29 w 84"/>
                <a:gd name="T55" fmla="*/ 463 h 698"/>
                <a:gd name="T56" fmla="*/ 30 w 84"/>
                <a:gd name="T57" fmla="*/ 430 h 698"/>
                <a:gd name="T58" fmla="*/ 31 w 84"/>
                <a:gd name="T59" fmla="*/ 392 h 698"/>
                <a:gd name="T60" fmla="*/ 31 w 84"/>
                <a:gd name="T61" fmla="*/ 349 h 698"/>
                <a:gd name="T62" fmla="*/ 31 w 84"/>
                <a:gd name="T63" fmla="*/ 301 h 698"/>
                <a:gd name="T64" fmla="*/ 30 w 84"/>
                <a:gd name="T65" fmla="*/ 249 h 698"/>
                <a:gd name="T66" fmla="*/ 29 w 84"/>
                <a:gd name="T67" fmla="*/ 198 h 698"/>
                <a:gd name="T68" fmla="*/ 26 w 84"/>
                <a:gd name="T69" fmla="*/ 153 h 698"/>
                <a:gd name="T70" fmla="*/ 25 w 84"/>
                <a:gd name="T71" fmla="*/ 114 h 698"/>
                <a:gd name="T72" fmla="*/ 23 w 84"/>
                <a:gd name="T73" fmla="*/ 83 h 698"/>
                <a:gd name="T74" fmla="*/ 21 w 84"/>
                <a:gd name="T75" fmla="*/ 57 h 698"/>
                <a:gd name="T76" fmla="*/ 18 w 84"/>
                <a:gd name="T77" fmla="*/ 39 h 698"/>
                <a:gd name="T78" fmla="*/ 16 w 84"/>
                <a:gd name="T79" fmla="*/ 27 h 698"/>
                <a:gd name="T80" fmla="*/ 11 w 84"/>
                <a:gd name="T81" fmla="*/ 23 h 698"/>
                <a:gd name="T82" fmla="*/ 1 w 84"/>
                <a:gd name="T83" fmla="*/ 14 h 698"/>
                <a:gd name="T84" fmla="*/ 1 w 84"/>
                <a:gd name="T85" fmla="*/ 4 h 698"/>
                <a:gd name="T86" fmla="*/ 15 w 84"/>
                <a:gd name="T87" fmla="*/ 0 h 698"/>
                <a:gd name="T88" fmla="*/ 44 w 84"/>
                <a:gd name="T89" fmla="*/ 4 h 698"/>
                <a:gd name="T90" fmla="*/ 60 w 84"/>
                <a:gd name="T91" fmla="*/ 10 h 698"/>
                <a:gd name="T92" fmla="*/ 79 w 84"/>
                <a:gd name="T93" fmla="*/ 21 h 698"/>
                <a:gd name="T94" fmla="*/ 84 w 84"/>
                <a:gd name="T95" fmla="*/ 32 h 698"/>
                <a:gd name="T96" fmla="*/ 80 w 84"/>
                <a:gd name="T97" fmla="*/ 4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698">
                  <a:moveTo>
                    <a:pt x="76" y="54"/>
                  </a:moveTo>
                  <a:lnTo>
                    <a:pt x="75" y="55"/>
                  </a:lnTo>
                  <a:lnTo>
                    <a:pt x="74" y="59"/>
                  </a:lnTo>
                  <a:lnTo>
                    <a:pt x="74" y="62"/>
                  </a:lnTo>
                  <a:lnTo>
                    <a:pt x="73" y="67"/>
                  </a:lnTo>
                  <a:lnTo>
                    <a:pt x="73" y="74"/>
                  </a:lnTo>
                  <a:lnTo>
                    <a:pt x="72" y="81"/>
                  </a:lnTo>
                  <a:lnTo>
                    <a:pt x="71" y="88"/>
                  </a:lnTo>
                  <a:lnTo>
                    <a:pt x="71" y="97"/>
                  </a:lnTo>
                  <a:lnTo>
                    <a:pt x="69" y="107"/>
                  </a:lnTo>
                  <a:lnTo>
                    <a:pt x="69" y="118"/>
                  </a:lnTo>
                  <a:lnTo>
                    <a:pt x="68" y="131"/>
                  </a:lnTo>
                  <a:lnTo>
                    <a:pt x="68" y="143"/>
                  </a:lnTo>
                  <a:lnTo>
                    <a:pt x="67" y="157"/>
                  </a:lnTo>
                  <a:lnTo>
                    <a:pt x="66" y="173"/>
                  </a:lnTo>
                  <a:lnTo>
                    <a:pt x="66" y="190"/>
                  </a:lnTo>
                  <a:lnTo>
                    <a:pt x="65" y="207"/>
                  </a:lnTo>
                  <a:lnTo>
                    <a:pt x="64" y="243"/>
                  </a:lnTo>
                  <a:lnTo>
                    <a:pt x="64" y="279"/>
                  </a:lnTo>
                  <a:lnTo>
                    <a:pt x="62" y="314"/>
                  </a:lnTo>
                  <a:lnTo>
                    <a:pt x="62" y="350"/>
                  </a:lnTo>
                  <a:lnTo>
                    <a:pt x="61" y="385"/>
                  </a:lnTo>
                  <a:lnTo>
                    <a:pt x="61" y="420"/>
                  </a:lnTo>
                  <a:lnTo>
                    <a:pt x="61" y="453"/>
                  </a:lnTo>
                  <a:lnTo>
                    <a:pt x="61" y="487"/>
                  </a:lnTo>
                  <a:lnTo>
                    <a:pt x="61" y="503"/>
                  </a:lnTo>
                  <a:lnTo>
                    <a:pt x="61" y="518"/>
                  </a:lnTo>
                  <a:lnTo>
                    <a:pt x="61" y="533"/>
                  </a:lnTo>
                  <a:lnTo>
                    <a:pt x="61" y="547"/>
                  </a:lnTo>
                  <a:lnTo>
                    <a:pt x="60" y="560"/>
                  </a:lnTo>
                  <a:lnTo>
                    <a:pt x="60" y="573"/>
                  </a:lnTo>
                  <a:lnTo>
                    <a:pt x="60" y="586"/>
                  </a:lnTo>
                  <a:lnTo>
                    <a:pt x="59" y="596"/>
                  </a:lnTo>
                  <a:lnTo>
                    <a:pt x="59" y="606"/>
                  </a:lnTo>
                  <a:lnTo>
                    <a:pt x="58" y="616"/>
                  </a:lnTo>
                  <a:lnTo>
                    <a:pt x="58" y="625"/>
                  </a:lnTo>
                  <a:lnTo>
                    <a:pt x="57" y="633"/>
                  </a:lnTo>
                  <a:lnTo>
                    <a:pt x="57" y="641"/>
                  </a:lnTo>
                  <a:lnTo>
                    <a:pt x="55" y="648"/>
                  </a:lnTo>
                  <a:lnTo>
                    <a:pt x="55" y="654"/>
                  </a:lnTo>
                  <a:lnTo>
                    <a:pt x="54" y="660"/>
                  </a:lnTo>
                  <a:lnTo>
                    <a:pt x="53" y="665"/>
                  </a:lnTo>
                  <a:lnTo>
                    <a:pt x="52" y="669"/>
                  </a:lnTo>
                  <a:lnTo>
                    <a:pt x="51" y="673"/>
                  </a:lnTo>
                  <a:lnTo>
                    <a:pt x="50" y="677"/>
                  </a:lnTo>
                  <a:lnTo>
                    <a:pt x="49" y="681"/>
                  </a:lnTo>
                  <a:lnTo>
                    <a:pt x="46" y="683"/>
                  </a:lnTo>
                  <a:lnTo>
                    <a:pt x="45" y="687"/>
                  </a:lnTo>
                  <a:lnTo>
                    <a:pt x="44" y="689"/>
                  </a:lnTo>
                  <a:lnTo>
                    <a:pt x="43" y="691"/>
                  </a:lnTo>
                  <a:lnTo>
                    <a:pt x="42" y="692"/>
                  </a:lnTo>
                  <a:lnTo>
                    <a:pt x="42" y="695"/>
                  </a:lnTo>
                  <a:lnTo>
                    <a:pt x="40" y="696"/>
                  </a:lnTo>
                  <a:lnTo>
                    <a:pt x="39" y="697"/>
                  </a:lnTo>
                  <a:lnTo>
                    <a:pt x="38" y="697"/>
                  </a:lnTo>
                  <a:lnTo>
                    <a:pt x="37" y="698"/>
                  </a:lnTo>
                  <a:lnTo>
                    <a:pt x="36" y="698"/>
                  </a:lnTo>
                  <a:lnTo>
                    <a:pt x="36" y="698"/>
                  </a:lnTo>
                  <a:lnTo>
                    <a:pt x="35" y="698"/>
                  </a:lnTo>
                  <a:lnTo>
                    <a:pt x="33" y="697"/>
                  </a:lnTo>
                  <a:lnTo>
                    <a:pt x="32" y="696"/>
                  </a:lnTo>
                  <a:lnTo>
                    <a:pt x="31" y="695"/>
                  </a:lnTo>
                  <a:lnTo>
                    <a:pt x="31" y="692"/>
                  </a:lnTo>
                  <a:lnTo>
                    <a:pt x="30" y="690"/>
                  </a:lnTo>
                  <a:lnTo>
                    <a:pt x="29" y="687"/>
                  </a:lnTo>
                  <a:lnTo>
                    <a:pt x="28" y="683"/>
                  </a:lnTo>
                  <a:lnTo>
                    <a:pt x="26" y="680"/>
                  </a:lnTo>
                  <a:lnTo>
                    <a:pt x="25" y="676"/>
                  </a:lnTo>
                  <a:lnTo>
                    <a:pt x="25" y="672"/>
                  </a:lnTo>
                  <a:lnTo>
                    <a:pt x="24" y="667"/>
                  </a:lnTo>
                  <a:lnTo>
                    <a:pt x="23" y="661"/>
                  </a:lnTo>
                  <a:lnTo>
                    <a:pt x="23" y="655"/>
                  </a:lnTo>
                  <a:lnTo>
                    <a:pt x="19" y="646"/>
                  </a:lnTo>
                  <a:lnTo>
                    <a:pt x="18" y="637"/>
                  </a:lnTo>
                  <a:lnTo>
                    <a:pt x="16" y="629"/>
                  </a:lnTo>
                  <a:lnTo>
                    <a:pt x="15" y="622"/>
                  </a:lnTo>
                  <a:lnTo>
                    <a:pt x="14" y="619"/>
                  </a:lnTo>
                  <a:lnTo>
                    <a:pt x="14" y="616"/>
                  </a:lnTo>
                  <a:lnTo>
                    <a:pt x="13" y="613"/>
                  </a:lnTo>
                  <a:lnTo>
                    <a:pt x="13" y="611"/>
                  </a:lnTo>
                  <a:lnTo>
                    <a:pt x="13" y="610"/>
                  </a:lnTo>
                  <a:lnTo>
                    <a:pt x="13" y="608"/>
                  </a:lnTo>
                  <a:lnTo>
                    <a:pt x="11" y="606"/>
                  </a:lnTo>
                  <a:lnTo>
                    <a:pt x="11" y="605"/>
                  </a:lnTo>
                  <a:lnTo>
                    <a:pt x="11" y="605"/>
                  </a:lnTo>
                  <a:lnTo>
                    <a:pt x="13" y="603"/>
                  </a:lnTo>
                  <a:lnTo>
                    <a:pt x="13" y="602"/>
                  </a:lnTo>
                  <a:lnTo>
                    <a:pt x="13" y="600"/>
                  </a:lnTo>
                  <a:lnTo>
                    <a:pt x="13" y="596"/>
                  </a:lnTo>
                  <a:lnTo>
                    <a:pt x="14" y="594"/>
                  </a:lnTo>
                  <a:lnTo>
                    <a:pt x="14" y="589"/>
                  </a:lnTo>
                  <a:lnTo>
                    <a:pt x="15" y="586"/>
                  </a:lnTo>
                  <a:lnTo>
                    <a:pt x="15" y="581"/>
                  </a:lnTo>
                  <a:lnTo>
                    <a:pt x="16" y="575"/>
                  </a:lnTo>
                  <a:lnTo>
                    <a:pt x="17" y="569"/>
                  </a:lnTo>
                  <a:lnTo>
                    <a:pt x="18" y="564"/>
                  </a:lnTo>
                  <a:lnTo>
                    <a:pt x="18" y="557"/>
                  </a:lnTo>
                  <a:lnTo>
                    <a:pt x="19" y="550"/>
                  </a:lnTo>
                  <a:lnTo>
                    <a:pt x="21" y="541"/>
                  </a:lnTo>
                  <a:lnTo>
                    <a:pt x="23" y="533"/>
                  </a:lnTo>
                  <a:lnTo>
                    <a:pt x="23" y="529"/>
                  </a:lnTo>
                  <a:lnTo>
                    <a:pt x="24" y="524"/>
                  </a:lnTo>
                  <a:lnTo>
                    <a:pt x="24" y="519"/>
                  </a:lnTo>
                  <a:lnTo>
                    <a:pt x="25" y="515"/>
                  </a:lnTo>
                  <a:lnTo>
                    <a:pt x="25" y="509"/>
                  </a:lnTo>
                  <a:lnTo>
                    <a:pt x="26" y="503"/>
                  </a:lnTo>
                  <a:lnTo>
                    <a:pt x="26" y="497"/>
                  </a:lnTo>
                  <a:lnTo>
                    <a:pt x="26" y="492"/>
                  </a:lnTo>
                  <a:lnTo>
                    <a:pt x="28" y="485"/>
                  </a:lnTo>
                  <a:lnTo>
                    <a:pt x="28" y="478"/>
                  </a:lnTo>
                  <a:lnTo>
                    <a:pt x="29" y="471"/>
                  </a:lnTo>
                  <a:lnTo>
                    <a:pt x="29" y="463"/>
                  </a:lnTo>
                  <a:lnTo>
                    <a:pt x="29" y="456"/>
                  </a:lnTo>
                  <a:lnTo>
                    <a:pt x="29" y="447"/>
                  </a:lnTo>
                  <a:lnTo>
                    <a:pt x="30" y="438"/>
                  </a:lnTo>
                  <a:lnTo>
                    <a:pt x="30" y="430"/>
                  </a:lnTo>
                  <a:lnTo>
                    <a:pt x="30" y="421"/>
                  </a:lnTo>
                  <a:lnTo>
                    <a:pt x="30" y="411"/>
                  </a:lnTo>
                  <a:lnTo>
                    <a:pt x="31" y="402"/>
                  </a:lnTo>
                  <a:lnTo>
                    <a:pt x="31" y="392"/>
                  </a:lnTo>
                  <a:lnTo>
                    <a:pt x="31" y="381"/>
                  </a:lnTo>
                  <a:lnTo>
                    <a:pt x="31" y="371"/>
                  </a:lnTo>
                  <a:lnTo>
                    <a:pt x="31" y="360"/>
                  </a:lnTo>
                  <a:lnTo>
                    <a:pt x="31" y="349"/>
                  </a:lnTo>
                  <a:lnTo>
                    <a:pt x="31" y="337"/>
                  </a:lnTo>
                  <a:lnTo>
                    <a:pt x="31" y="326"/>
                  </a:lnTo>
                  <a:lnTo>
                    <a:pt x="31" y="314"/>
                  </a:lnTo>
                  <a:lnTo>
                    <a:pt x="31" y="301"/>
                  </a:lnTo>
                  <a:lnTo>
                    <a:pt x="30" y="288"/>
                  </a:lnTo>
                  <a:lnTo>
                    <a:pt x="30" y="276"/>
                  </a:lnTo>
                  <a:lnTo>
                    <a:pt x="30" y="263"/>
                  </a:lnTo>
                  <a:lnTo>
                    <a:pt x="30" y="249"/>
                  </a:lnTo>
                  <a:lnTo>
                    <a:pt x="29" y="236"/>
                  </a:lnTo>
                  <a:lnTo>
                    <a:pt x="29" y="222"/>
                  </a:lnTo>
                  <a:lnTo>
                    <a:pt x="29" y="209"/>
                  </a:lnTo>
                  <a:lnTo>
                    <a:pt x="29" y="198"/>
                  </a:lnTo>
                  <a:lnTo>
                    <a:pt x="28" y="186"/>
                  </a:lnTo>
                  <a:lnTo>
                    <a:pt x="28" y="175"/>
                  </a:lnTo>
                  <a:lnTo>
                    <a:pt x="28" y="163"/>
                  </a:lnTo>
                  <a:lnTo>
                    <a:pt x="26" y="153"/>
                  </a:lnTo>
                  <a:lnTo>
                    <a:pt x="26" y="142"/>
                  </a:lnTo>
                  <a:lnTo>
                    <a:pt x="26" y="133"/>
                  </a:lnTo>
                  <a:lnTo>
                    <a:pt x="25" y="124"/>
                  </a:lnTo>
                  <a:lnTo>
                    <a:pt x="25" y="114"/>
                  </a:lnTo>
                  <a:lnTo>
                    <a:pt x="25" y="106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3" y="83"/>
                  </a:lnTo>
                  <a:lnTo>
                    <a:pt x="23" y="76"/>
                  </a:lnTo>
                  <a:lnTo>
                    <a:pt x="22" y="69"/>
                  </a:lnTo>
                  <a:lnTo>
                    <a:pt x="22" y="63"/>
                  </a:lnTo>
                  <a:lnTo>
                    <a:pt x="21" y="57"/>
                  </a:lnTo>
                  <a:lnTo>
                    <a:pt x="21" y="53"/>
                  </a:lnTo>
                  <a:lnTo>
                    <a:pt x="19" y="48"/>
                  </a:lnTo>
                  <a:lnTo>
                    <a:pt x="19" y="43"/>
                  </a:lnTo>
                  <a:lnTo>
                    <a:pt x="18" y="39"/>
                  </a:lnTo>
                  <a:lnTo>
                    <a:pt x="18" y="35"/>
                  </a:lnTo>
                  <a:lnTo>
                    <a:pt x="17" y="33"/>
                  </a:lnTo>
                  <a:lnTo>
                    <a:pt x="16" y="30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5"/>
                  </a:lnTo>
                  <a:lnTo>
                    <a:pt x="13" y="24"/>
                  </a:lnTo>
                  <a:lnTo>
                    <a:pt x="11" y="23"/>
                  </a:lnTo>
                  <a:lnTo>
                    <a:pt x="8" y="21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5" y="3"/>
                  </a:lnTo>
                  <a:lnTo>
                    <a:pt x="44" y="4"/>
                  </a:lnTo>
                  <a:lnTo>
                    <a:pt x="49" y="5"/>
                  </a:lnTo>
                  <a:lnTo>
                    <a:pt x="52" y="6"/>
                  </a:lnTo>
                  <a:lnTo>
                    <a:pt x="57" y="7"/>
                  </a:lnTo>
                  <a:lnTo>
                    <a:pt x="60" y="10"/>
                  </a:lnTo>
                  <a:lnTo>
                    <a:pt x="66" y="12"/>
                  </a:lnTo>
                  <a:lnTo>
                    <a:pt x="72" y="16"/>
                  </a:lnTo>
                  <a:lnTo>
                    <a:pt x="75" y="18"/>
                  </a:lnTo>
                  <a:lnTo>
                    <a:pt x="79" y="21"/>
                  </a:lnTo>
                  <a:lnTo>
                    <a:pt x="81" y="24"/>
                  </a:lnTo>
                  <a:lnTo>
                    <a:pt x="83" y="26"/>
                  </a:lnTo>
                  <a:lnTo>
                    <a:pt x="83" y="30"/>
                  </a:lnTo>
                  <a:lnTo>
                    <a:pt x="84" y="32"/>
                  </a:lnTo>
                  <a:lnTo>
                    <a:pt x="84" y="35"/>
                  </a:lnTo>
                  <a:lnTo>
                    <a:pt x="83" y="39"/>
                  </a:lnTo>
                  <a:lnTo>
                    <a:pt x="82" y="42"/>
                  </a:lnTo>
                  <a:lnTo>
                    <a:pt x="80" y="46"/>
                  </a:lnTo>
                  <a:lnTo>
                    <a:pt x="79" y="49"/>
                  </a:lnTo>
                  <a:lnTo>
                    <a:pt x="76" y="54"/>
                  </a:lnTo>
                  <a:lnTo>
                    <a:pt x="76" y="5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26"/>
            <p:cNvSpPr/>
            <p:nvPr/>
          </p:nvSpPr>
          <p:spPr bwMode="auto">
            <a:xfrm>
              <a:off x="4918624" y="4340843"/>
              <a:ext cx="159583" cy="46731"/>
            </a:xfrm>
            <a:custGeom>
              <a:avLst/>
              <a:gdLst>
                <a:gd name="T0" fmla="*/ 16 w 383"/>
                <a:gd name="T1" fmla="*/ 98 h 108"/>
                <a:gd name="T2" fmla="*/ 8 w 383"/>
                <a:gd name="T3" fmla="*/ 95 h 108"/>
                <a:gd name="T4" fmla="*/ 2 w 383"/>
                <a:gd name="T5" fmla="*/ 90 h 108"/>
                <a:gd name="T6" fmla="*/ 0 w 383"/>
                <a:gd name="T7" fmla="*/ 87 h 108"/>
                <a:gd name="T8" fmla="*/ 0 w 383"/>
                <a:gd name="T9" fmla="*/ 84 h 108"/>
                <a:gd name="T10" fmla="*/ 0 w 383"/>
                <a:gd name="T11" fmla="*/ 83 h 108"/>
                <a:gd name="T12" fmla="*/ 2 w 383"/>
                <a:gd name="T13" fmla="*/ 82 h 108"/>
                <a:gd name="T14" fmla="*/ 6 w 383"/>
                <a:gd name="T15" fmla="*/ 81 h 108"/>
                <a:gd name="T16" fmla="*/ 10 w 383"/>
                <a:gd name="T17" fmla="*/ 79 h 108"/>
                <a:gd name="T18" fmla="*/ 16 w 383"/>
                <a:gd name="T19" fmla="*/ 76 h 108"/>
                <a:gd name="T20" fmla="*/ 23 w 383"/>
                <a:gd name="T21" fmla="*/ 74 h 108"/>
                <a:gd name="T22" fmla="*/ 32 w 383"/>
                <a:gd name="T23" fmla="*/ 72 h 108"/>
                <a:gd name="T24" fmla="*/ 42 w 383"/>
                <a:gd name="T25" fmla="*/ 69 h 108"/>
                <a:gd name="T26" fmla="*/ 53 w 383"/>
                <a:gd name="T27" fmla="*/ 66 h 108"/>
                <a:gd name="T28" fmla="*/ 66 w 383"/>
                <a:gd name="T29" fmla="*/ 62 h 108"/>
                <a:gd name="T30" fmla="*/ 80 w 383"/>
                <a:gd name="T31" fmla="*/ 59 h 108"/>
                <a:gd name="T32" fmla="*/ 95 w 383"/>
                <a:gd name="T33" fmla="*/ 54 h 108"/>
                <a:gd name="T34" fmla="*/ 112 w 383"/>
                <a:gd name="T35" fmla="*/ 51 h 108"/>
                <a:gd name="T36" fmla="*/ 130 w 383"/>
                <a:gd name="T37" fmla="*/ 46 h 108"/>
                <a:gd name="T38" fmla="*/ 150 w 383"/>
                <a:gd name="T39" fmla="*/ 42 h 108"/>
                <a:gd name="T40" fmla="*/ 179 w 383"/>
                <a:gd name="T41" fmla="*/ 33 h 108"/>
                <a:gd name="T42" fmla="*/ 215 w 383"/>
                <a:gd name="T43" fmla="*/ 25 h 108"/>
                <a:gd name="T44" fmla="*/ 246 w 383"/>
                <a:gd name="T45" fmla="*/ 17 h 108"/>
                <a:gd name="T46" fmla="*/ 273 w 383"/>
                <a:gd name="T47" fmla="*/ 11 h 108"/>
                <a:gd name="T48" fmla="*/ 295 w 383"/>
                <a:gd name="T49" fmla="*/ 7 h 108"/>
                <a:gd name="T50" fmla="*/ 312 w 383"/>
                <a:gd name="T51" fmla="*/ 3 h 108"/>
                <a:gd name="T52" fmla="*/ 326 w 383"/>
                <a:gd name="T53" fmla="*/ 2 h 108"/>
                <a:gd name="T54" fmla="*/ 333 w 383"/>
                <a:gd name="T55" fmla="*/ 1 h 108"/>
                <a:gd name="T56" fmla="*/ 336 w 383"/>
                <a:gd name="T57" fmla="*/ 1 h 108"/>
                <a:gd name="T58" fmla="*/ 345 w 383"/>
                <a:gd name="T59" fmla="*/ 1 h 108"/>
                <a:gd name="T60" fmla="*/ 361 w 383"/>
                <a:gd name="T61" fmla="*/ 2 h 108"/>
                <a:gd name="T62" fmla="*/ 369 w 383"/>
                <a:gd name="T63" fmla="*/ 4 h 108"/>
                <a:gd name="T64" fmla="*/ 376 w 383"/>
                <a:gd name="T65" fmla="*/ 8 h 108"/>
                <a:gd name="T66" fmla="*/ 381 w 383"/>
                <a:gd name="T67" fmla="*/ 11 h 108"/>
                <a:gd name="T68" fmla="*/ 383 w 383"/>
                <a:gd name="T69" fmla="*/ 16 h 108"/>
                <a:gd name="T70" fmla="*/ 383 w 383"/>
                <a:gd name="T71" fmla="*/ 19 h 108"/>
                <a:gd name="T72" fmla="*/ 382 w 383"/>
                <a:gd name="T73" fmla="*/ 22 h 108"/>
                <a:gd name="T74" fmla="*/ 379 w 383"/>
                <a:gd name="T75" fmla="*/ 25 h 108"/>
                <a:gd name="T76" fmla="*/ 375 w 383"/>
                <a:gd name="T77" fmla="*/ 29 h 108"/>
                <a:gd name="T78" fmla="*/ 368 w 383"/>
                <a:gd name="T79" fmla="*/ 31 h 108"/>
                <a:gd name="T80" fmla="*/ 359 w 383"/>
                <a:gd name="T81" fmla="*/ 35 h 108"/>
                <a:gd name="T82" fmla="*/ 347 w 383"/>
                <a:gd name="T83" fmla="*/ 38 h 108"/>
                <a:gd name="T84" fmla="*/ 334 w 383"/>
                <a:gd name="T85" fmla="*/ 42 h 108"/>
                <a:gd name="T86" fmla="*/ 319 w 383"/>
                <a:gd name="T87" fmla="*/ 46 h 108"/>
                <a:gd name="T88" fmla="*/ 287 w 383"/>
                <a:gd name="T89" fmla="*/ 55 h 108"/>
                <a:gd name="T90" fmla="*/ 258 w 383"/>
                <a:gd name="T91" fmla="*/ 62 h 108"/>
                <a:gd name="T92" fmla="*/ 231 w 383"/>
                <a:gd name="T93" fmla="*/ 69 h 108"/>
                <a:gd name="T94" fmla="*/ 205 w 383"/>
                <a:gd name="T95" fmla="*/ 73 h 108"/>
                <a:gd name="T96" fmla="*/ 181 w 383"/>
                <a:gd name="T97" fmla="*/ 79 h 108"/>
                <a:gd name="T98" fmla="*/ 131 w 383"/>
                <a:gd name="T99" fmla="*/ 90 h 108"/>
                <a:gd name="T100" fmla="*/ 107 w 383"/>
                <a:gd name="T101" fmla="*/ 96 h 108"/>
                <a:gd name="T102" fmla="*/ 94 w 383"/>
                <a:gd name="T103" fmla="*/ 98 h 108"/>
                <a:gd name="T104" fmla="*/ 82 w 383"/>
                <a:gd name="T105" fmla="*/ 101 h 108"/>
                <a:gd name="T106" fmla="*/ 73 w 383"/>
                <a:gd name="T107" fmla="*/ 103 h 108"/>
                <a:gd name="T108" fmla="*/ 66 w 383"/>
                <a:gd name="T109" fmla="*/ 105 h 108"/>
                <a:gd name="T110" fmla="*/ 59 w 383"/>
                <a:gd name="T111" fmla="*/ 107 h 108"/>
                <a:gd name="T112" fmla="*/ 54 w 383"/>
                <a:gd name="T113" fmla="*/ 107 h 108"/>
                <a:gd name="T114" fmla="*/ 51 w 383"/>
                <a:gd name="T115" fmla="*/ 108 h 108"/>
                <a:gd name="T116" fmla="*/ 50 w 383"/>
                <a:gd name="T117" fmla="*/ 108 h 108"/>
                <a:gd name="T118" fmla="*/ 45 w 383"/>
                <a:gd name="T119" fmla="*/ 107 h 108"/>
                <a:gd name="T120" fmla="*/ 39 w 383"/>
                <a:gd name="T121" fmla="*/ 105 h 108"/>
                <a:gd name="T122" fmla="*/ 31 w 383"/>
                <a:gd name="T123" fmla="*/ 103 h 108"/>
                <a:gd name="T124" fmla="*/ 21 w 383"/>
                <a:gd name="T125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3" h="108">
                  <a:moveTo>
                    <a:pt x="21" y="100"/>
                  </a:moveTo>
                  <a:lnTo>
                    <a:pt x="16" y="98"/>
                  </a:lnTo>
                  <a:lnTo>
                    <a:pt x="11" y="96"/>
                  </a:lnTo>
                  <a:lnTo>
                    <a:pt x="8" y="95"/>
                  </a:lnTo>
                  <a:lnTo>
                    <a:pt x="4" y="93"/>
                  </a:lnTo>
                  <a:lnTo>
                    <a:pt x="2" y="90"/>
                  </a:lnTo>
                  <a:lnTo>
                    <a:pt x="1" y="88"/>
                  </a:lnTo>
                  <a:lnTo>
                    <a:pt x="0" y="8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" y="82"/>
                  </a:lnTo>
                  <a:lnTo>
                    <a:pt x="2" y="82"/>
                  </a:lnTo>
                  <a:lnTo>
                    <a:pt x="3" y="81"/>
                  </a:lnTo>
                  <a:lnTo>
                    <a:pt x="6" y="81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3" y="78"/>
                  </a:lnTo>
                  <a:lnTo>
                    <a:pt x="16" y="76"/>
                  </a:lnTo>
                  <a:lnTo>
                    <a:pt x="20" y="75"/>
                  </a:lnTo>
                  <a:lnTo>
                    <a:pt x="23" y="74"/>
                  </a:lnTo>
                  <a:lnTo>
                    <a:pt x="28" y="73"/>
                  </a:lnTo>
                  <a:lnTo>
                    <a:pt x="32" y="72"/>
                  </a:lnTo>
                  <a:lnTo>
                    <a:pt x="37" y="71"/>
                  </a:lnTo>
                  <a:lnTo>
                    <a:pt x="42" y="69"/>
                  </a:lnTo>
                  <a:lnTo>
                    <a:pt x="47" y="67"/>
                  </a:lnTo>
                  <a:lnTo>
                    <a:pt x="53" y="66"/>
                  </a:lnTo>
                  <a:lnTo>
                    <a:pt x="59" y="65"/>
                  </a:lnTo>
                  <a:lnTo>
                    <a:pt x="66" y="62"/>
                  </a:lnTo>
                  <a:lnTo>
                    <a:pt x="73" y="60"/>
                  </a:lnTo>
                  <a:lnTo>
                    <a:pt x="80" y="59"/>
                  </a:lnTo>
                  <a:lnTo>
                    <a:pt x="88" y="57"/>
                  </a:lnTo>
                  <a:lnTo>
                    <a:pt x="95" y="54"/>
                  </a:lnTo>
                  <a:lnTo>
                    <a:pt x="103" y="53"/>
                  </a:lnTo>
                  <a:lnTo>
                    <a:pt x="112" y="51"/>
                  </a:lnTo>
                  <a:lnTo>
                    <a:pt x="121" y="48"/>
                  </a:lnTo>
                  <a:lnTo>
                    <a:pt x="130" y="46"/>
                  </a:lnTo>
                  <a:lnTo>
                    <a:pt x="139" y="44"/>
                  </a:lnTo>
                  <a:lnTo>
                    <a:pt x="150" y="42"/>
                  </a:lnTo>
                  <a:lnTo>
                    <a:pt x="159" y="38"/>
                  </a:lnTo>
                  <a:lnTo>
                    <a:pt x="179" y="33"/>
                  </a:lnTo>
                  <a:lnTo>
                    <a:pt x="197" y="29"/>
                  </a:lnTo>
                  <a:lnTo>
                    <a:pt x="215" y="25"/>
                  </a:lnTo>
                  <a:lnTo>
                    <a:pt x="231" y="21"/>
                  </a:lnTo>
                  <a:lnTo>
                    <a:pt x="246" y="17"/>
                  </a:lnTo>
                  <a:lnTo>
                    <a:pt x="260" y="15"/>
                  </a:lnTo>
                  <a:lnTo>
                    <a:pt x="273" y="11"/>
                  </a:lnTo>
                  <a:lnTo>
                    <a:pt x="284" y="9"/>
                  </a:lnTo>
                  <a:lnTo>
                    <a:pt x="295" y="7"/>
                  </a:lnTo>
                  <a:lnTo>
                    <a:pt x="304" y="6"/>
                  </a:lnTo>
                  <a:lnTo>
                    <a:pt x="312" y="3"/>
                  </a:lnTo>
                  <a:lnTo>
                    <a:pt x="320" y="2"/>
                  </a:lnTo>
                  <a:lnTo>
                    <a:pt x="326" y="2"/>
                  </a:lnTo>
                  <a:lnTo>
                    <a:pt x="331" y="1"/>
                  </a:lnTo>
                  <a:lnTo>
                    <a:pt x="333" y="1"/>
                  </a:lnTo>
                  <a:lnTo>
                    <a:pt x="334" y="1"/>
                  </a:lnTo>
                  <a:lnTo>
                    <a:pt x="336" y="1"/>
                  </a:lnTo>
                  <a:lnTo>
                    <a:pt x="338" y="0"/>
                  </a:lnTo>
                  <a:lnTo>
                    <a:pt x="345" y="1"/>
                  </a:lnTo>
                  <a:lnTo>
                    <a:pt x="353" y="1"/>
                  </a:lnTo>
                  <a:lnTo>
                    <a:pt x="361" y="2"/>
                  </a:lnTo>
                  <a:lnTo>
                    <a:pt x="366" y="3"/>
                  </a:lnTo>
                  <a:lnTo>
                    <a:pt x="369" y="4"/>
                  </a:lnTo>
                  <a:lnTo>
                    <a:pt x="372" y="6"/>
                  </a:lnTo>
                  <a:lnTo>
                    <a:pt x="376" y="8"/>
                  </a:lnTo>
                  <a:lnTo>
                    <a:pt x="378" y="10"/>
                  </a:lnTo>
                  <a:lnTo>
                    <a:pt x="381" y="11"/>
                  </a:lnTo>
                  <a:lnTo>
                    <a:pt x="382" y="14"/>
                  </a:lnTo>
                  <a:lnTo>
                    <a:pt x="383" y="16"/>
                  </a:lnTo>
                  <a:lnTo>
                    <a:pt x="383" y="18"/>
                  </a:lnTo>
                  <a:lnTo>
                    <a:pt x="383" y="19"/>
                  </a:lnTo>
                  <a:lnTo>
                    <a:pt x="383" y="21"/>
                  </a:lnTo>
                  <a:lnTo>
                    <a:pt x="382" y="22"/>
                  </a:lnTo>
                  <a:lnTo>
                    <a:pt x="381" y="24"/>
                  </a:lnTo>
                  <a:lnTo>
                    <a:pt x="379" y="25"/>
                  </a:lnTo>
                  <a:lnTo>
                    <a:pt x="377" y="26"/>
                  </a:lnTo>
                  <a:lnTo>
                    <a:pt x="375" y="29"/>
                  </a:lnTo>
                  <a:lnTo>
                    <a:pt x="371" y="30"/>
                  </a:lnTo>
                  <a:lnTo>
                    <a:pt x="368" y="31"/>
                  </a:lnTo>
                  <a:lnTo>
                    <a:pt x="363" y="33"/>
                  </a:lnTo>
                  <a:lnTo>
                    <a:pt x="359" y="35"/>
                  </a:lnTo>
                  <a:lnTo>
                    <a:pt x="353" y="37"/>
                  </a:lnTo>
                  <a:lnTo>
                    <a:pt x="347" y="38"/>
                  </a:lnTo>
                  <a:lnTo>
                    <a:pt x="341" y="40"/>
                  </a:lnTo>
                  <a:lnTo>
                    <a:pt x="334" y="42"/>
                  </a:lnTo>
                  <a:lnTo>
                    <a:pt x="327" y="44"/>
                  </a:lnTo>
                  <a:lnTo>
                    <a:pt x="319" y="46"/>
                  </a:lnTo>
                  <a:lnTo>
                    <a:pt x="303" y="51"/>
                  </a:lnTo>
                  <a:lnTo>
                    <a:pt x="287" y="55"/>
                  </a:lnTo>
                  <a:lnTo>
                    <a:pt x="271" y="59"/>
                  </a:lnTo>
                  <a:lnTo>
                    <a:pt x="258" y="62"/>
                  </a:lnTo>
                  <a:lnTo>
                    <a:pt x="244" y="66"/>
                  </a:lnTo>
                  <a:lnTo>
                    <a:pt x="231" y="69"/>
                  </a:lnTo>
                  <a:lnTo>
                    <a:pt x="218" y="72"/>
                  </a:lnTo>
                  <a:lnTo>
                    <a:pt x="205" y="73"/>
                  </a:lnTo>
                  <a:lnTo>
                    <a:pt x="194" y="76"/>
                  </a:lnTo>
                  <a:lnTo>
                    <a:pt x="181" y="79"/>
                  </a:lnTo>
                  <a:lnTo>
                    <a:pt x="155" y="84"/>
                  </a:lnTo>
                  <a:lnTo>
                    <a:pt x="131" y="90"/>
                  </a:lnTo>
                  <a:lnTo>
                    <a:pt x="118" y="94"/>
                  </a:lnTo>
                  <a:lnTo>
                    <a:pt x="107" y="96"/>
                  </a:lnTo>
                  <a:lnTo>
                    <a:pt x="100" y="97"/>
                  </a:lnTo>
                  <a:lnTo>
                    <a:pt x="94" y="98"/>
                  </a:lnTo>
                  <a:lnTo>
                    <a:pt x="88" y="100"/>
                  </a:lnTo>
                  <a:lnTo>
                    <a:pt x="82" y="101"/>
                  </a:lnTo>
                  <a:lnTo>
                    <a:pt x="78" y="102"/>
                  </a:lnTo>
                  <a:lnTo>
                    <a:pt x="73" y="103"/>
                  </a:lnTo>
                  <a:lnTo>
                    <a:pt x="69" y="104"/>
                  </a:lnTo>
                  <a:lnTo>
                    <a:pt x="66" y="105"/>
                  </a:lnTo>
                  <a:lnTo>
                    <a:pt x="62" y="105"/>
                  </a:lnTo>
                  <a:lnTo>
                    <a:pt x="59" y="107"/>
                  </a:lnTo>
                  <a:lnTo>
                    <a:pt x="57" y="107"/>
                  </a:lnTo>
                  <a:lnTo>
                    <a:pt x="54" y="107"/>
                  </a:lnTo>
                  <a:lnTo>
                    <a:pt x="53" y="108"/>
                  </a:lnTo>
                  <a:lnTo>
                    <a:pt x="51" y="108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47" y="108"/>
                  </a:lnTo>
                  <a:lnTo>
                    <a:pt x="45" y="107"/>
                  </a:lnTo>
                  <a:lnTo>
                    <a:pt x="43" y="107"/>
                  </a:lnTo>
                  <a:lnTo>
                    <a:pt x="39" y="105"/>
                  </a:lnTo>
                  <a:lnTo>
                    <a:pt x="35" y="104"/>
                  </a:lnTo>
                  <a:lnTo>
                    <a:pt x="31" y="103"/>
                  </a:lnTo>
                  <a:lnTo>
                    <a:pt x="26" y="102"/>
                  </a:lnTo>
                  <a:lnTo>
                    <a:pt x="21" y="100"/>
                  </a:lnTo>
                  <a:lnTo>
                    <a:pt x="21" y="100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27"/>
            <p:cNvSpPr/>
            <p:nvPr/>
          </p:nvSpPr>
          <p:spPr bwMode="auto">
            <a:xfrm>
              <a:off x="4894458" y="4362478"/>
              <a:ext cx="103750" cy="114664"/>
            </a:xfrm>
            <a:custGeom>
              <a:avLst/>
              <a:gdLst>
                <a:gd name="T0" fmla="*/ 0 w 249"/>
                <a:gd name="T1" fmla="*/ 264 h 265"/>
                <a:gd name="T2" fmla="*/ 1 w 249"/>
                <a:gd name="T3" fmla="*/ 262 h 265"/>
                <a:gd name="T4" fmla="*/ 2 w 249"/>
                <a:gd name="T5" fmla="*/ 259 h 265"/>
                <a:gd name="T6" fmla="*/ 6 w 249"/>
                <a:gd name="T7" fmla="*/ 254 h 265"/>
                <a:gd name="T8" fmla="*/ 10 w 249"/>
                <a:gd name="T9" fmla="*/ 249 h 265"/>
                <a:gd name="T10" fmla="*/ 16 w 249"/>
                <a:gd name="T11" fmla="*/ 243 h 265"/>
                <a:gd name="T12" fmla="*/ 28 w 249"/>
                <a:gd name="T13" fmla="*/ 233 h 265"/>
                <a:gd name="T14" fmla="*/ 45 w 249"/>
                <a:gd name="T15" fmla="*/ 219 h 265"/>
                <a:gd name="T16" fmla="*/ 66 w 249"/>
                <a:gd name="T17" fmla="*/ 202 h 265"/>
                <a:gd name="T18" fmla="*/ 86 w 249"/>
                <a:gd name="T19" fmla="*/ 183 h 265"/>
                <a:gd name="T20" fmla="*/ 118 w 249"/>
                <a:gd name="T21" fmla="*/ 154 h 265"/>
                <a:gd name="T22" fmla="*/ 129 w 249"/>
                <a:gd name="T23" fmla="*/ 142 h 265"/>
                <a:gd name="T24" fmla="*/ 141 w 249"/>
                <a:gd name="T25" fmla="*/ 129 h 265"/>
                <a:gd name="T26" fmla="*/ 154 w 249"/>
                <a:gd name="T27" fmla="*/ 112 h 265"/>
                <a:gd name="T28" fmla="*/ 168 w 249"/>
                <a:gd name="T29" fmla="*/ 94 h 265"/>
                <a:gd name="T30" fmla="*/ 183 w 249"/>
                <a:gd name="T31" fmla="*/ 74 h 265"/>
                <a:gd name="T32" fmla="*/ 198 w 249"/>
                <a:gd name="T33" fmla="*/ 51 h 265"/>
                <a:gd name="T34" fmla="*/ 215 w 249"/>
                <a:gd name="T35" fmla="*/ 26 h 265"/>
                <a:gd name="T36" fmla="*/ 232 w 249"/>
                <a:gd name="T37" fmla="*/ 0 h 265"/>
                <a:gd name="T38" fmla="*/ 241 w 249"/>
                <a:gd name="T39" fmla="*/ 29 h 265"/>
                <a:gd name="T40" fmla="*/ 248 w 249"/>
                <a:gd name="T41" fmla="*/ 51 h 265"/>
                <a:gd name="T42" fmla="*/ 237 w 249"/>
                <a:gd name="T43" fmla="*/ 74 h 265"/>
                <a:gd name="T44" fmla="*/ 212 w 249"/>
                <a:gd name="T45" fmla="*/ 104 h 265"/>
                <a:gd name="T46" fmla="*/ 189 w 249"/>
                <a:gd name="T47" fmla="*/ 132 h 265"/>
                <a:gd name="T48" fmla="*/ 166 w 249"/>
                <a:gd name="T49" fmla="*/ 156 h 265"/>
                <a:gd name="T50" fmla="*/ 144 w 249"/>
                <a:gd name="T51" fmla="*/ 177 h 265"/>
                <a:gd name="T52" fmla="*/ 123 w 249"/>
                <a:gd name="T53" fmla="*/ 196 h 265"/>
                <a:gd name="T54" fmla="*/ 103 w 249"/>
                <a:gd name="T55" fmla="*/ 212 h 265"/>
                <a:gd name="T56" fmla="*/ 84 w 249"/>
                <a:gd name="T57" fmla="*/ 225 h 265"/>
                <a:gd name="T58" fmla="*/ 67 w 249"/>
                <a:gd name="T59" fmla="*/ 235 h 265"/>
                <a:gd name="T60" fmla="*/ 52 w 249"/>
                <a:gd name="T61" fmla="*/ 243 h 265"/>
                <a:gd name="T62" fmla="*/ 38 w 249"/>
                <a:gd name="T63" fmla="*/ 252 h 265"/>
                <a:gd name="T64" fmla="*/ 26 w 249"/>
                <a:gd name="T65" fmla="*/ 257 h 265"/>
                <a:gd name="T66" fmla="*/ 17 w 249"/>
                <a:gd name="T67" fmla="*/ 261 h 265"/>
                <a:gd name="T68" fmla="*/ 10 w 249"/>
                <a:gd name="T69" fmla="*/ 264 h 265"/>
                <a:gd name="T70" fmla="*/ 4 w 249"/>
                <a:gd name="T71" fmla="*/ 265 h 265"/>
                <a:gd name="T72" fmla="*/ 2 w 249"/>
                <a:gd name="T73" fmla="*/ 265 h 265"/>
                <a:gd name="T74" fmla="*/ 1 w 249"/>
                <a:gd name="T75" fmla="*/ 26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" h="265">
                  <a:moveTo>
                    <a:pt x="1" y="264"/>
                  </a:moveTo>
                  <a:lnTo>
                    <a:pt x="0" y="264"/>
                  </a:lnTo>
                  <a:lnTo>
                    <a:pt x="0" y="263"/>
                  </a:lnTo>
                  <a:lnTo>
                    <a:pt x="1" y="262"/>
                  </a:lnTo>
                  <a:lnTo>
                    <a:pt x="1" y="260"/>
                  </a:lnTo>
                  <a:lnTo>
                    <a:pt x="2" y="259"/>
                  </a:lnTo>
                  <a:lnTo>
                    <a:pt x="3" y="256"/>
                  </a:lnTo>
                  <a:lnTo>
                    <a:pt x="6" y="254"/>
                  </a:lnTo>
                  <a:lnTo>
                    <a:pt x="8" y="252"/>
                  </a:lnTo>
                  <a:lnTo>
                    <a:pt x="10" y="249"/>
                  </a:lnTo>
                  <a:lnTo>
                    <a:pt x="14" y="246"/>
                  </a:lnTo>
                  <a:lnTo>
                    <a:pt x="16" y="243"/>
                  </a:lnTo>
                  <a:lnTo>
                    <a:pt x="19" y="240"/>
                  </a:lnTo>
                  <a:lnTo>
                    <a:pt x="28" y="233"/>
                  </a:lnTo>
                  <a:lnTo>
                    <a:pt x="36" y="226"/>
                  </a:lnTo>
                  <a:lnTo>
                    <a:pt x="45" y="219"/>
                  </a:lnTo>
                  <a:lnTo>
                    <a:pt x="55" y="211"/>
                  </a:lnTo>
                  <a:lnTo>
                    <a:pt x="66" y="202"/>
                  </a:lnTo>
                  <a:lnTo>
                    <a:pt x="75" y="192"/>
                  </a:lnTo>
                  <a:lnTo>
                    <a:pt x="86" y="183"/>
                  </a:lnTo>
                  <a:lnTo>
                    <a:pt x="96" y="174"/>
                  </a:lnTo>
                  <a:lnTo>
                    <a:pt x="118" y="154"/>
                  </a:lnTo>
                  <a:lnTo>
                    <a:pt x="123" y="148"/>
                  </a:lnTo>
                  <a:lnTo>
                    <a:pt x="129" y="142"/>
                  </a:lnTo>
                  <a:lnTo>
                    <a:pt x="134" y="135"/>
                  </a:lnTo>
                  <a:lnTo>
                    <a:pt x="141" y="129"/>
                  </a:lnTo>
                  <a:lnTo>
                    <a:pt x="147" y="120"/>
                  </a:lnTo>
                  <a:lnTo>
                    <a:pt x="154" y="112"/>
                  </a:lnTo>
                  <a:lnTo>
                    <a:pt x="161" y="104"/>
                  </a:lnTo>
                  <a:lnTo>
                    <a:pt x="168" y="94"/>
                  </a:lnTo>
                  <a:lnTo>
                    <a:pt x="175" y="84"/>
                  </a:lnTo>
                  <a:lnTo>
                    <a:pt x="183" y="74"/>
                  </a:lnTo>
                  <a:lnTo>
                    <a:pt x="191" y="62"/>
                  </a:lnTo>
                  <a:lnTo>
                    <a:pt x="198" y="51"/>
                  </a:lnTo>
                  <a:lnTo>
                    <a:pt x="206" y="39"/>
                  </a:lnTo>
                  <a:lnTo>
                    <a:pt x="215" y="26"/>
                  </a:lnTo>
                  <a:lnTo>
                    <a:pt x="223" y="14"/>
                  </a:lnTo>
                  <a:lnTo>
                    <a:pt x="232" y="0"/>
                  </a:lnTo>
                  <a:lnTo>
                    <a:pt x="237" y="15"/>
                  </a:lnTo>
                  <a:lnTo>
                    <a:pt x="241" y="29"/>
                  </a:lnTo>
                  <a:lnTo>
                    <a:pt x="246" y="44"/>
                  </a:lnTo>
                  <a:lnTo>
                    <a:pt x="248" y="51"/>
                  </a:lnTo>
                  <a:lnTo>
                    <a:pt x="249" y="58"/>
                  </a:lnTo>
                  <a:lnTo>
                    <a:pt x="237" y="74"/>
                  </a:lnTo>
                  <a:lnTo>
                    <a:pt x="225" y="89"/>
                  </a:lnTo>
                  <a:lnTo>
                    <a:pt x="212" y="104"/>
                  </a:lnTo>
                  <a:lnTo>
                    <a:pt x="201" y="118"/>
                  </a:lnTo>
                  <a:lnTo>
                    <a:pt x="189" y="132"/>
                  </a:lnTo>
                  <a:lnTo>
                    <a:pt x="177" y="144"/>
                  </a:lnTo>
                  <a:lnTo>
                    <a:pt x="166" y="156"/>
                  </a:lnTo>
                  <a:lnTo>
                    <a:pt x="154" y="167"/>
                  </a:lnTo>
                  <a:lnTo>
                    <a:pt x="144" y="177"/>
                  </a:lnTo>
                  <a:lnTo>
                    <a:pt x="133" y="187"/>
                  </a:lnTo>
                  <a:lnTo>
                    <a:pt x="123" y="196"/>
                  </a:lnTo>
                  <a:lnTo>
                    <a:pt x="112" y="204"/>
                  </a:lnTo>
                  <a:lnTo>
                    <a:pt x="103" y="212"/>
                  </a:lnTo>
                  <a:lnTo>
                    <a:pt x="93" y="219"/>
                  </a:lnTo>
                  <a:lnTo>
                    <a:pt x="84" y="225"/>
                  </a:lnTo>
                  <a:lnTo>
                    <a:pt x="75" y="231"/>
                  </a:lnTo>
                  <a:lnTo>
                    <a:pt x="67" y="235"/>
                  </a:lnTo>
                  <a:lnTo>
                    <a:pt x="59" y="240"/>
                  </a:lnTo>
                  <a:lnTo>
                    <a:pt x="52" y="243"/>
                  </a:lnTo>
                  <a:lnTo>
                    <a:pt x="45" y="248"/>
                  </a:lnTo>
                  <a:lnTo>
                    <a:pt x="38" y="252"/>
                  </a:lnTo>
                  <a:lnTo>
                    <a:pt x="32" y="254"/>
                  </a:lnTo>
                  <a:lnTo>
                    <a:pt x="26" y="257"/>
                  </a:lnTo>
                  <a:lnTo>
                    <a:pt x="22" y="260"/>
                  </a:lnTo>
                  <a:lnTo>
                    <a:pt x="17" y="261"/>
                  </a:lnTo>
                  <a:lnTo>
                    <a:pt x="14" y="263"/>
                  </a:lnTo>
                  <a:lnTo>
                    <a:pt x="10" y="264"/>
                  </a:lnTo>
                  <a:lnTo>
                    <a:pt x="7" y="264"/>
                  </a:lnTo>
                  <a:lnTo>
                    <a:pt x="4" y="265"/>
                  </a:lnTo>
                  <a:lnTo>
                    <a:pt x="3" y="265"/>
                  </a:lnTo>
                  <a:lnTo>
                    <a:pt x="2" y="265"/>
                  </a:lnTo>
                  <a:lnTo>
                    <a:pt x="1" y="264"/>
                  </a:lnTo>
                  <a:lnTo>
                    <a:pt x="1" y="26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8"/>
            <p:cNvSpPr/>
            <p:nvPr/>
          </p:nvSpPr>
          <p:spPr bwMode="auto">
            <a:xfrm>
              <a:off x="4829458" y="4247815"/>
              <a:ext cx="51667" cy="53654"/>
            </a:xfrm>
            <a:custGeom>
              <a:avLst/>
              <a:gdLst>
                <a:gd name="T0" fmla="*/ 0 w 124"/>
                <a:gd name="T1" fmla="*/ 0 h 124"/>
                <a:gd name="T2" fmla="*/ 9 w 124"/>
                <a:gd name="T3" fmla="*/ 1 h 124"/>
                <a:gd name="T4" fmla="*/ 20 w 124"/>
                <a:gd name="T5" fmla="*/ 2 h 124"/>
                <a:gd name="T6" fmla="*/ 29 w 124"/>
                <a:gd name="T7" fmla="*/ 3 h 124"/>
                <a:gd name="T8" fmla="*/ 40 w 124"/>
                <a:gd name="T9" fmla="*/ 6 h 124"/>
                <a:gd name="T10" fmla="*/ 50 w 124"/>
                <a:gd name="T11" fmla="*/ 9 h 124"/>
                <a:gd name="T12" fmla="*/ 61 w 124"/>
                <a:gd name="T13" fmla="*/ 14 h 124"/>
                <a:gd name="T14" fmla="*/ 71 w 124"/>
                <a:gd name="T15" fmla="*/ 19 h 124"/>
                <a:gd name="T16" fmla="*/ 81 w 124"/>
                <a:gd name="T17" fmla="*/ 23 h 124"/>
                <a:gd name="T18" fmla="*/ 87 w 124"/>
                <a:gd name="T19" fmla="*/ 27 h 124"/>
                <a:gd name="T20" fmla="*/ 92 w 124"/>
                <a:gd name="T21" fmla="*/ 31 h 124"/>
                <a:gd name="T22" fmla="*/ 97 w 124"/>
                <a:gd name="T23" fmla="*/ 35 h 124"/>
                <a:gd name="T24" fmla="*/ 100 w 124"/>
                <a:gd name="T25" fmla="*/ 38 h 124"/>
                <a:gd name="T26" fmla="*/ 105 w 124"/>
                <a:gd name="T27" fmla="*/ 42 h 124"/>
                <a:gd name="T28" fmla="*/ 108 w 124"/>
                <a:gd name="T29" fmla="*/ 45 h 124"/>
                <a:gd name="T30" fmla="*/ 110 w 124"/>
                <a:gd name="T31" fmla="*/ 49 h 124"/>
                <a:gd name="T32" fmla="*/ 114 w 124"/>
                <a:gd name="T33" fmla="*/ 52 h 124"/>
                <a:gd name="T34" fmla="*/ 116 w 124"/>
                <a:gd name="T35" fmla="*/ 56 h 124"/>
                <a:gd name="T36" fmla="*/ 119 w 124"/>
                <a:gd name="T37" fmla="*/ 59 h 124"/>
                <a:gd name="T38" fmla="*/ 121 w 124"/>
                <a:gd name="T39" fmla="*/ 63 h 124"/>
                <a:gd name="T40" fmla="*/ 122 w 124"/>
                <a:gd name="T41" fmla="*/ 66 h 124"/>
                <a:gd name="T42" fmla="*/ 123 w 124"/>
                <a:gd name="T43" fmla="*/ 71 h 124"/>
                <a:gd name="T44" fmla="*/ 124 w 124"/>
                <a:gd name="T45" fmla="*/ 74 h 124"/>
                <a:gd name="T46" fmla="*/ 124 w 124"/>
                <a:gd name="T47" fmla="*/ 78 h 124"/>
                <a:gd name="T48" fmla="*/ 124 w 124"/>
                <a:gd name="T49" fmla="*/ 81 h 124"/>
                <a:gd name="T50" fmla="*/ 124 w 124"/>
                <a:gd name="T51" fmla="*/ 88 h 124"/>
                <a:gd name="T52" fmla="*/ 124 w 124"/>
                <a:gd name="T53" fmla="*/ 95 h 124"/>
                <a:gd name="T54" fmla="*/ 123 w 124"/>
                <a:gd name="T55" fmla="*/ 101 h 124"/>
                <a:gd name="T56" fmla="*/ 121 w 124"/>
                <a:gd name="T57" fmla="*/ 107 h 124"/>
                <a:gd name="T58" fmla="*/ 120 w 124"/>
                <a:gd name="T59" fmla="*/ 111 h 124"/>
                <a:gd name="T60" fmla="*/ 117 w 124"/>
                <a:gd name="T61" fmla="*/ 116 h 124"/>
                <a:gd name="T62" fmla="*/ 114 w 124"/>
                <a:gd name="T63" fmla="*/ 120 h 124"/>
                <a:gd name="T64" fmla="*/ 110 w 124"/>
                <a:gd name="T65" fmla="*/ 123 h 124"/>
                <a:gd name="T66" fmla="*/ 108 w 124"/>
                <a:gd name="T67" fmla="*/ 124 h 124"/>
                <a:gd name="T68" fmla="*/ 105 w 124"/>
                <a:gd name="T69" fmla="*/ 124 h 124"/>
                <a:gd name="T70" fmla="*/ 101 w 124"/>
                <a:gd name="T71" fmla="*/ 122 h 124"/>
                <a:gd name="T72" fmla="*/ 98 w 124"/>
                <a:gd name="T73" fmla="*/ 120 h 124"/>
                <a:gd name="T74" fmla="*/ 93 w 124"/>
                <a:gd name="T75" fmla="*/ 116 h 124"/>
                <a:gd name="T76" fmla="*/ 87 w 124"/>
                <a:gd name="T77" fmla="*/ 111 h 124"/>
                <a:gd name="T78" fmla="*/ 81 w 124"/>
                <a:gd name="T79" fmla="*/ 106 h 124"/>
                <a:gd name="T80" fmla="*/ 74 w 124"/>
                <a:gd name="T81" fmla="*/ 99 h 124"/>
                <a:gd name="T82" fmla="*/ 67 w 124"/>
                <a:gd name="T83" fmla="*/ 89 h 124"/>
                <a:gd name="T84" fmla="*/ 61 w 124"/>
                <a:gd name="T85" fmla="*/ 80 h 124"/>
                <a:gd name="T86" fmla="*/ 51 w 124"/>
                <a:gd name="T87" fmla="*/ 70 h 124"/>
                <a:gd name="T88" fmla="*/ 43 w 124"/>
                <a:gd name="T89" fmla="*/ 58 h 124"/>
                <a:gd name="T90" fmla="*/ 33 w 124"/>
                <a:gd name="T91" fmla="*/ 45 h 124"/>
                <a:gd name="T92" fmla="*/ 22 w 124"/>
                <a:gd name="T93" fmla="*/ 31 h 124"/>
                <a:gd name="T94" fmla="*/ 12 w 124"/>
                <a:gd name="T95" fmla="*/ 16 h 124"/>
                <a:gd name="T96" fmla="*/ 0 w 124"/>
                <a:gd name="T97" fmla="*/ 0 h 124"/>
                <a:gd name="T98" fmla="*/ 0 w 124"/>
                <a:gd name="T9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4" h="124">
                  <a:moveTo>
                    <a:pt x="0" y="0"/>
                  </a:moveTo>
                  <a:lnTo>
                    <a:pt x="9" y="1"/>
                  </a:lnTo>
                  <a:lnTo>
                    <a:pt x="20" y="2"/>
                  </a:lnTo>
                  <a:lnTo>
                    <a:pt x="29" y="3"/>
                  </a:lnTo>
                  <a:lnTo>
                    <a:pt x="40" y="6"/>
                  </a:lnTo>
                  <a:lnTo>
                    <a:pt x="50" y="9"/>
                  </a:lnTo>
                  <a:lnTo>
                    <a:pt x="61" y="14"/>
                  </a:lnTo>
                  <a:lnTo>
                    <a:pt x="71" y="19"/>
                  </a:lnTo>
                  <a:lnTo>
                    <a:pt x="81" y="23"/>
                  </a:lnTo>
                  <a:lnTo>
                    <a:pt x="87" y="27"/>
                  </a:lnTo>
                  <a:lnTo>
                    <a:pt x="92" y="31"/>
                  </a:lnTo>
                  <a:lnTo>
                    <a:pt x="97" y="35"/>
                  </a:lnTo>
                  <a:lnTo>
                    <a:pt x="100" y="38"/>
                  </a:lnTo>
                  <a:lnTo>
                    <a:pt x="105" y="42"/>
                  </a:lnTo>
                  <a:lnTo>
                    <a:pt x="108" y="45"/>
                  </a:lnTo>
                  <a:lnTo>
                    <a:pt x="110" y="49"/>
                  </a:lnTo>
                  <a:lnTo>
                    <a:pt x="114" y="52"/>
                  </a:lnTo>
                  <a:lnTo>
                    <a:pt x="116" y="56"/>
                  </a:lnTo>
                  <a:lnTo>
                    <a:pt x="119" y="59"/>
                  </a:lnTo>
                  <a:lnTo>
                    <a:pt x="121" y="63"/>
                  </a:lnTo>
                  <a:lnTo>
                    <a:pt x="122" y="66"/>
                  </a:lnTo>
                  <a:lnTo>
                    <a:pt x="123" y="71"/>
                  </a:lnTo>
                  <a:lnTo>
                    <a:pt x="124" y="74"/>
                  </a:lnTo>
                  <a:lnTo>
                    <a:pt x="124" y="78"/>
                  </a:lnTo>
                  <a:lnTo>
                    <a:pt x="124" y="81"/>
                  </a:lnTo>
                  <a:lnTo>
                    <a:pt x="124" y="88"/>
                  </a:lnTo>
                  <a:lnTo>
                    <a:pt x="124" y="95"/>
                  </a:lnTo>
                  <a:lnTo>
                    <a:pt x="123" y="101"/>
                  </a:lnTo>
                  <a:lnTo>
                    <a:pt x="121" y="107"/>
                  </a:lnTo>
                  <a:lnTo>
                    <a:pt x="120" y="111"/>
                  </a:lnTo>
                  <a:lnTo>
                    <a:pt x="117" y="116"/>
                  </a:lnTo>
                  <a:lnTo>
                    <a:pt x="114" y="120"/>
                  </a:lnTo>
                  <a:lnTo>
                    <a:pt x="110" y="123"/>
                  </a:lnTo>
                  <a:lnTo>
                    <a:pt x="108" y="124"/>
                  </a:lnTo>
                  <a:lnTo>
                    <a:pt x="105" y="124"/>
                  </a:lnTo>
                  <a:lnTo>
                    <a:pt x="101" y="122"/>
                  </a:lnTo>
                  <a:lnTo>
                    <a:pt x="98" y="120"/>
                  </a:lnTo>
                  <a:lnTo>
                    <a:pt x="93" y="116"/>
                  </a:lnTo>
                  <a:lnTo>
                    <a:pt x="87" y="111"/>
                  </a:lnTo>
                  <a:lnTo>
                    <a:pt x="81" y="106"/>
                  </a:lnTo>
                  <a:lnTo>
                    <a:pt x="74" y="99"/>
                  </a:lnTo>
                  <a:lnTo>
                    <a:pt x="67" y="89"/>
                  </a:lnTo>
                  <a:lnTo>
                    <a:pt x="61" y="80"/>
                  </a:lnTo>
                  <a:lnTo>
                    <a:pt x="51" y="70"/>
                  </a:lnTo>
                  <a:lnTo>
                    <a:pt x="43" y="58"/>
                  </a:lnTo>
                  <a:lnTo>
                    <a:pt x="33" y="45"/>
                  </a:lnTo>
                  <a:lnTo>
                    <a:pt x="22" y="31"/>
                  </a:lnTo>
                  <a:lnTo>
                    <a:pt x="12" y="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20"/>
            <p:cNvSpPr/>
            <p:nvPr/>
          </p:nvSpPr>
          <p:spPr bwMode="auto">
            <a:xfrm>
              <a:off x="5373824" y="4349065"/>
              <a:ext cx="87083" cy="154471"/>
            </a:xfrm>
            <a:custGeom>
              <a:avLst/>
              <a:gdLst>
                <a:gd name="T0" fmla="*/ 128 w 209"/>
                <a:gd name="T1" fmla="*/ 9 h 357"/>
                <a:gd name="T2" fmla="*/ 133 w 209"/>
                <a:gd name="T3" fmla="*/ 3 h 357"/>
                <a:gd name="T4" fmla="*/ 141 w 209"/>
                <a:gd name="T5" fmla="*/ 0 h 357"/>
                <a:gd name="T6" fmla="*/ 153 w 209"/>
                <a:gd name="T7" fmla="*/ 3 h 357"/>
                <a:gd name="T8" fmla="*/ 167 w 209"/>
                <a:gd name="T9" fmla="*/ 9 h 357"/>
                <a:gd name="T10" fmla="*/ 181 w 209"/>
                <a:gd name="T11" fmla="*/ 20 h 357"/>
                <a:gd name="T12" fmla="*/ 195 w 209"/>
                <a:gd name="T13" fmla="*/ 31 h 357"/>
                <a:gd name="T14" fmla="*/ 204 w 209"/>
                <a:gd name="T15" fmla="*/ 40 h 357"/>
                <a:gd name="T16" fmla="*/ 209 w 209"/>
                <a:gd name="T17" fmla="*/ 47 h 357"/>
                <a:gd name="T18" fmla="*/ 209 w 209"/>
                <a:gd name="T19" fmla="*/ 52 h 357"/>
                <a:gd name="T20" fmla="*/ 206 w 209"/>
                <a:gd name="T21" fmla="*/ 59 h 357"/>
                <a:gd name="T22" fmla="*/ 201 w 209"/>
                <a:gd name="T23" fmla="*/ 64 h 357"/>
                <a:gd name="T24" fmla="*/ 190 w 209"/>
                <a:gd name="T25" fmla="*/ 74 h 357"/>
                <a:gd name="T26" fmla="*/ 177 w 209"/>
                <a:gd name="T27" fmla="*/ 93 h 357"/>
                <a:gd name="T28" fmla="*/ 164 w 209"/>
                <a:gd name="T29" fmla="*/ 124 h 357"/>
                <a:gd name="T30" fmla="*/ 155 w 209"/>
                <a:gd name="T31" fmla="*/ 141 h 357"/>
                <a:gd name="T32" fmla="*/ 150 w 209"/>
                <a:gd name="T33" fmla="*/ 156 h 357"/>
                <a:gd name="T34" fmla="*/ 146 w 209"/>
                <a:gd name="T35" fmla="*/ 168 h 357"/>
                <a:gd name="T36" fmla="*/ 143 w 209"/>
                <a:gd name="T37" fmla="*/ 177 h 357"/>
                <a:gd name="T38" fmla="*/ 141 w 209"/>
                <a:gd name="T39" fmla="*/ 187 h 357"/>
                <a:gd name="T40" fmla="*/ 145 w 209"/>
                <a:gd name="T41" fmla="*/ 202 h 357"/>
                <a:gd name="T42" fmla="*/ 152 w 209"/>
                <a:gd name="T43" fmla="*/ 225 h 357"/>
                <a:gd name="T44" fmla="*/ 160 w 209"/>
                <a:gd name="T45" fmla="*/ 245 h 357"/>
                <a:gd name="T46" fmla="*/ 164 w 209"/>
                <a:gd name="T47" fmla="*/ 264 h 357"/>
                <a:gd name="T48" fmla="*/ 167 w 209"/>
                <a:gd name="T49" fmla="*/ 286 h 357"/>
                <a:gd name="T50" fmla="*/ 169 w 209"/>
                <a:gd name="T51" fmla="*/ 310 h 357"/>
                <a:gd name="T52" fmla="*/ 169 w 209"/>
                <a:gd name="T53" fmla="*/ 337 h 357"/>
                <a:gd name="T54" fmla="*/ 152 w 209"/>
                <a:gd name="T55" fmla="*/ 353 h 357"/>
                <a:gd name="T56" fmla="*/ 151 w 209"/>
                <a:gd name="T57" fmla="*/ 339 h 357"/>
                <a:gd name="T58" fmla="*/ 148 w 209"/>
                <a:gd name="T59" fmla="*/ 323 h 357"/>
                <a:gd name="T60" fmla="*/ 143 w 209"/>
                <a:gd name="T61" fmla="*/ 305 h 357"/>
                <a:gd name="T62" fmla="*/ 137 w 209"/>
                <a:gd name="T63" fmla="*/ 283 h 357"/>
                <a:gd name="T64" fmla="*/ 124 w 209"/>
                <a:gd name="T65" fmla="*/ 249 h 357"/>
                <a:gd name="T66" fmla="*/ 116 w 209"/>
                <a:gd name="T67" fmla="*/ 227 h 357"/>
                <a:gd name="T68" fmla="*/ 110 w 209"/>
                <a:gd name="T69" fmla="*/ 208 h 357"/>
                <a:gd name="T70" fmla="*/ 105 w 209"/>
                <a:gd name="T71" fmla="*/ 194 h 357"/>
                <a:gd name="T72" fmla="*/ 103 w 209"/>
                <a:gd name="T73" fmla="*/ 185 h 357"/>
                <a:gd name="T74" fmla="*/ 103 w 209"/>
                <a:gd name="T75" fmla="*/ 180 h 357"/>
                <a:gd name="T76" fmla="*/ 103 w 209"/>
                <a:gd name="T77" fmla="*/ 177 h 357"/>
                <a:gd name="T78" fmla="*/ 104 w 209"/>
                <a:gd name="T79" fmla="*/ 170 h 357"/>
                <a:gd name="T80" fmla="*/ 105 w 209"/>
                <a:gd name="T81" fmla="*/ 161 h 357"/>
                <a:gd name="T82" fmla="*/ 109 w 209"/>
                <a:gd name="T83" fmla="*/ 148 h 357"/>
                <a:gd name="T84" fmla="*/ 114 w 209"/>
                <a:gd name="T85" fmla="*/ 127 h 357"/>
                <a:gd name="T86" fmla="*/ 118 w 209"/>
                <a:gd name="T87" fmla="*/ 106 h 357"/>
                <a:gd name="T88" fmla="*/ 121 w 209"/>
                <a:gd name="T89" fmla="*/ 93 h 357"/>
                <a:gd name="T90" fmla="*/ 122 w 209"/>
                <a:gd name="T91" fmla="*/ 84 h 357"/>
                <a:gd name="T92" fmla="*/ 122 w 209"/>
                <a:gd name="T93" fmla="*/ 77 h 357"/>
                <a:gd name="T94" fmla="*/ 121 w 209"/>
                <a:gd name="T95" fmla="*/ 74 h 357"/>
                <a:gd name="T96" fmla="*/ 112 w 209"/>
                <a:gd name="T97" fmla="*/ 67 h 357"/>
                <a:gd name="T98" fmla="*/ 108 w 209"/>
                <a:gd name="T99" fmla="*/ 65 h 357"/>
                <a:gd name="T100" fmla="*/ 100 w 209"/>
                <a:gd name="T101" fmla="*/ 68 h 357"/>
                <a:gd name="T102" fmla="*/ 85 w 209"/>
                <a:gd name="T103" fmla="*/ 74 h 357"/>
                <a:gd name="T104" fmla="*/ 61 w 209"/>
                <a:gd name="T105" fmla="*/ 81 h 357"/>
                <a:gd name="T106" fmla="*/ 49 w 209"/>
                <a:gd name="T107" fmla="*/ 81 h 357"/>
                <a:gd name="T108" fmla="*/ 31 w 209"/>
                <a:gd name="T109" fmla="*/ 76 h 357"/>
                <a:gd name="T110" fmla="*/ 8 w 209"/>
                <a:gd name="T111" fmla="*/ 65 h 357"/>
                <a:gd name="T112" fmla="*/ 28 w 209"/>
                <a:gd name="T113" fmla="*/ 54 h 357"/>
                <a:gd name="T114" fmla="*/ 63 w 209"/>
                <a:gd name="T115" fmla="*/ 42 h 357"/>
                <a:gd name="T116" fmla="*/ 89 w 209"/>
                <a:gd name="T117" fmla="*/ 33 h 357"/>
                <a:gd name="T118" fmla="*/ 109 w 209"/>
                <a:gd name="T119" fmla="*/ 25 h 357"/>
                <a:gd name="T120" fmla="*/ 121 w 209"/>
                <a:gd name="T121" fmla="*/ 19 h 357"/>
                <a:gd name="T122" fmla="*/ 124 w 209"/>
                <a:gd name="T123" fmla="*/ 16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" h="357">
                  <a:moveTo>
                    <a:pt x="124" y="16"/>
                  </a:moveTo>
                  <a:lnTo>
                    <a:pt x="125" y="12"/>
                  </a:lnTo>
                  <a:lnTo>
                    <a:pt x="128" y="9"/>
                  </a:lnTo>
                  <a:lnTo>
                    <a:pt x="129" y="6"/>
                  </a:lnTo>
                  <a:lnTo>
                    <a:pt x="131" y="4"/>
                  </a:lnTo>
                  <a:lnTo>
                    <a:pt x="133" y="3"/>
                  </a:lnTo>
                  <a:lnTo>
                    <a:pt x="137" y="2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3" y="3"/>
                  </a:lnTo>
                  <a:lnTo>
                    <a:pt x="159" y="5"/>
                  </a:lnTo>
                  <a:lnTo>
                    <a:pt x="162" y="6"/>
                  </a:lnTo>
                  <a:lnTo>
                    <a:pt x="167" y="9"/>
                  </a:lnTo>
                  <a:lnTo>
                    <a:pt x="171" y="11"/>
                  </a:lnTo>
                  <a:lnTo>
                    <a:pt x="174" y="14"/>
                  </a:lnTo>
                  <a:lnTo>
                    <a:pt x="181" y="20"/>
                  </a:lnTo>
                  <a:lnTo>
                    <a:pt x="188" y="25"/>
                  </a:lnTo>
                  <a:lnTo>
                    <a:pt x="191" y="28"/>
                  </a:lnTo>
                  <a:lnTo>
                    <a:pt x="195" y="31"/>
                  </a:lnTo>
                  <a:lnTo>
                    <a:pt x="198" y="34"/>
                  </a:lnTo>
                  <a:lnTo>
                    <a:pt x="202" y="36"/>
                  </a:lnTo>
                  <a:lnTo>
                    <a:pt x="204" y="40"/>
                  </a:lnTo>
                  <a:lnTo>
                    <a:pt x="206" y="42"/>
                  </a:lnTo>
                  <a:lnTo>
                    <a:pt x="208" y="45"/>
                  </a:lnTo>
                  <a:lnTo>
                    <a:pt x="209" y="47"/>
                  </a:lnTo>
                  <a:lnTo>
                    <a:pt x="209" y="49"/>
                  </a:lnTo>
                  <a:lnTo>
                    <a:pt x="209" y="50"/>
                  </a:lnTo>
                  <a:lnTo>
                    <a:pt x="209" y="52"/>
                  </a:lnTo>
                  <a:lnTo>
                    <a:pt x="209" y="54"/>
                  </a:lnTo>
                  <a:lnTo>
                    <a:pt x="208" y="56"/>
                  </a:lnTo>
                  <a:lnTo>
                    <a:pt x="206" y="59"/>
                  </a:lnTo>
                  <a:lnTo>
                    <a:pt x="205" y="60"/>
                  </a:lnTo>
                  <a:lnTo>
                    <a:pt x="203" y="62"/>
                  </a:lnTo>
                  <a:lnTo>
                    <a:pt x="201" y="64"/>
                  </a:lnTo>
                  <a:lnTo>
                    <a:pt x="198" y="65"/>
                  </a:lnTo>
                  <a:lnTo>
                    <a:pt x="195" y="69"/>
                  </a:lnTo>
                  <a:lnTo>
                    <a:pt x="190" y="74"/>
                  </a:lnTo>
                  <a:lnTo>
                    <a:pt x="187" y="79"/>
                  </a:lnTo>
                  <a:lnTo>
                    <a:pt x="182" y="86"/>
                  </a:lnTo>
                  <a:lnTo>
                    <a:pt x="177" y="93"/>
                  </a:lnTo>
                  <a:lnTo>
                    <a:pt x="173" y="103"/>
                  </a:lnTo>
                  <a:lnTo>
                    <a:pt x="168" y="112"/>
                  </a:lnTo>
                  <a:lnTo>
                    <a:pt x="164" y="124"/>
                  </a:lnTo>
                  <a:lnTo>
                    <a:pt x="160" y="129"/>
                  </a:lnTo>
                  <a:lnTo>
                    <a:pt x="158" y="135"/>
                  </a:lnTo>
                  <a:lnTo>
                    <a:pt x="155" y="141"/>
                  </a:lnTo>
                  <a:lnTo>
                    <a:pt x="154" y="147"/>
                  </a:lnTo>
                  <a:lnTo>
                    <a:pt x="152" y="151"/>
                  </a:lnTo>
                  <a:lnTo>
                    <a:pt x="150" y="156"/>
                  </a:lnTo>
                  <a:lnTo>
                    <a:pt x="148" y="160"/>
                  </a:lnTo>
                  <a:lnTo>
                    <a:pt x="147" y="164"/>
                  </a:lnTo>
                  <a:lnTo>
                    <a:pt x="146" y="168"/>
                  </a:lnTo>
                  <a:lnTo>
                    <a:pt x="145" y="171"/>
                  </a:lnTo>
                  <a:lnTo>
                    <a:pt x="144" y="173"/>
                  </a:lnTo>
                  <a:lnTo>
                    <a:pt x="143" y="177"/>
                  </a:lnTo>
                  <a:lnTo>
                    <a:pt x="143" y="182"/>
                  </a:lnTo>
                  <a:lnTo>
                    <a:pt x="141" y="185"/>
                  </a:lnTo>
                  <a:lnTo>
                    <a:pt x="141" y="187"/>
                  </a:lnTo>
                  <a:lnTo>
                    <a:pt x="143" y="192"/>
                  </a:lnTo>
                  <a:lnTo>
                    <a:pt x="144" y="197"/>
                  </a:lnTo>
                  <a:lnTo>
                    <a:pt x="145" y="202"/>
                  </a:lnTo>
                  <a:lnTo>
                    <a:pt x="147" y="208"/>
                  </a:lnTo>
                  <a:lnTo>
                    <a:pt x="150" y="216"/>
                  </a:lnTo>
                  <a:lnTo>
                    <a:pt x="152" y="225"/>
                  </a:lnTo>
                  <a:lnTo>
                    <a:pt x="155" y="235"/>
                  </a:lnTo>
                  <a:lnTo>
                    <a:pt x="158" y="240"/>
                  </a:lnTo>
                  <a:lnTo>
                    <a:pt x="160" y="245"/>
                  </a:lnTo>
                  <a:lnTo>
                    <a:pt x="161" y="251"/>
                  </a:lnTo>
                  <a:lnTo>
                    <a:pt x="162" y="257"/>
                  </a:lnTo>
                  <a:lnTo>
                    <a:pt x="164" y="264"/>
                  </a:lnTo>
                  <a:lnTo>
                    <a:pt x="165" y="271"/>
                  </a:lnTo>
                  <a:lnTo>
                    <a:pt x="166" y="278"/>
                  </a:lnTo>
                  <a:lnTo>
                    <a:pt x="167" y="286"/>
                  </a:lnTo>
                  <a:lnTo>
                    <a:pt x="168" y="294"/>
                  </a:lnTo>
                  <a:lnTo>
                    <a:pt x="168" y="302"/>
                  </a:lnTo>
                  <a:lnTo>
                    <a:pt x="169" y="310"/>
                  </a:lnTo>
                  <a:lnTo>
                    <a:pt x="169" y="319"/>
                  </a:lnTo>
                  <a:lnTo>
                    <a:pt x="169" y="328"/>
                  </a:lnTo>
                  <a:lnTo>
                    <a:pt x="169" y="337"/>
                  </a:lnTo>
                  <a:lnTo>
                    <a:pt x="171" y="357"/>
                  </a:lnTo>
                  <a:lnTo>
                    <a:pt x="152" y="357"/>
                  </a:lnTo>
                  <a:lnTo>
                    <a:pt x="152" y="353"/>
                  </a:lnTo>
                  <a:lnTo>
                    <a:pt x="152" y="349"/>
                  </a:lnTo>
                  <a:lnTo>
                    <a:pt x="152" y="345"/>
                  </a:lnTo>
                  <a:lnTo>
                    <a:pt x="151" y="339"/>
                  </a:lnTo>
                  <a:lnTo>
                    <a:pt x="150" y="335"/>
                  </a:lnTo>
                  <a:lnTo>
                    <a:pt x="150" y="329"/>
                  </a:lnTo>
                  <a:lnTo>
                    <a:pt x="148" y="323"/>
                  </a:lnTo>
                  <a:lnTo>
                    <a:pt x="146" y="317"/>
                  </a:lnTo>
                  <a:lnTo>
                    <a:pt x="145" y="312"/>
                  </a:lnTo>
                  <a:lnTo>
                    <a:pt x="143" y="305"/>
                  </a:lnTo>
                  <a:lnTo>
                    <a:pt x="141" y="298"/>
                  </a:lnTo>
                  <a:lnTo>
                    <a:pt x="139" y="290"/>
                  </a:lnTo>
                  <a:lnTo>
                    <a:pt x="137" y="283"/>
                  </a:lnTo>
                  <a:lnTo>
                    <a:pt x="133" y="274"/>
                  </a:lnTo>
                  <a:lnTo>
                    <a:pt x="128" y="257"/>
                  </a:lnTo>
                  <a:lnTo>
                    <a:pt x="124" y="249"/>
                  </a:lnTo>
                  <a:lnTo>
                    <a:pt x="122" y="241"/>
                  </a:lnTo>
                  <a:lnTo>
                    <a:pt x="118" y="234"/>
                  </a:lnTo>
                  <a:lnTo>
                    <a:pt x="116" y="227"/>
                  </a:lnTo>
                  <a:lnTo>
                    <a:pt x="114" y="220"/>
                  </a:lnTo>
                  <a:lnTo>
                    <a:pt x="112" y="214"/>
                  </a:lnTo>
                  <a:lnTo>
                    <a:pt x="110" y="208"/>
                  </a:lnTo>
                  <a:lnTo>
                    <a:pt x="109" y="204"/>
                  </a:lnTo>
                  <a:lnTo>
                    <a:pt x="107" y="199"/>
                  </a:lnTo>
                  <a:lnTo>
                    <a:pt x="105" y="194"/>
                  </a:lnTo>
                  <a:lnTo>
                    <a:pt x="104" y="191"/>
                  </a:lnTo>
                  <a:lnTo>
                    <a:pt x="104" y="187"/>
                  </a:lnTo>
                  <a:lnTo>
                    <a:pt x="103" y="185"/>
                  </a:lnTo>
                  <a:lnTo>
                    <a:pt x="103" y="183"/>
                  </a:lnTo>
                  <a:lnTo>
                    <a:pt x="103" y="182"/>
                  </a:lnTo>
                  <a:lnTo>
                    <a:pt x="103" y="180"/>
                  </a:lnTo>
                  <a:lnTo>
                    <a:pt x="103" y="179"/>
                  </a:lnTo>
                  <a:lnTo>
                    <a:pt x="103" y="178"/>
                  </a:lnTo>
                  <a:lnTo>
                    <a:pt x="103" y="177"/>
                  </a:lnTo>
                  <a:lnTo>
                    <a:pt x="103" y="175"/>
                  </a:lnTo>
                  <a:lnTo>
                    <a:pt x="103" y="172"/>
                  </a:lnTo>
                  <a:lnTo>
                    <a:pt x="104" y="170"/>
                  </a:lnTo>
                  <a:lnTo>
                    <a:pt x="104" y="168"/>
                  </a:lnTo>
                  <a:lnTo>
                    <a:pt x="105" y="164"/>
                  </a:lnTo>
                  <a:lnTo>
                    <a:pt x="105" y="161"/>
                  </a:lnTo>
                  <a:lnTo>
                    <a:pt x="107" y="156"/>
                  </a:lnTo>
                  <a:lnTo>
                    <a:pt x="108" y="153"/>
                  </a:lnTo>
                  <a:lnTo>
                    <a:pt x="109" y="148"/>
                  </a:lnTo>
                  <a:lnTo>
                    <a:pt x="110" y="143"/>
                  </a:lnTo>
                  <a:lnTo>
                    <a:pt x="111" y="137"/>
                  </a:lnTo>
                  <a:lnTo>
                    <a:pt x="114" y="127"/>
                  </a:lnTo>
                  <a:lnTo>
                    <a:pt x="116" y="117"/>
                  </a:lnTo>
                  <a:lnTo>
                    <a:pt x="117" y="111"/>
                  </a:lnTo>
                  <a:lnTo>
                    <a:pt x="118" y="106"/>
                  </a:lnTo>
                  <a:lnTo>
                    <a:pt x="118" y="101"/>
                  </a:lnTo>
                  <a:lnTo>
                    <a:pt x="119" y="98"/>
                  </a:lnTo>
                  <a:lnTo>
                    <a:pt x="121" y="93"/>
                  </a:lnTo>
                  <a:lnTo>
                    <a:pt x="121" y="90"/>
                  </a:lnTo>
                  <a:lnTo>
                    <a:pt x="122" y="86"/>
                  </a:lnTo>
                  <a:lnTo>
                    <a:pt x="122" y="84"/>
                  </a:lnTo>
                  <a:lnTo>
                    <a:pt x="122" y="82"/>
                  </a:lnTo>
                  <a:lnTo>
                    <a:pt x="122" y="79"/>
                  </a:lnTo>
                  <a:lnTo>
                    <a:pt x="122" y="77"/>
                  </a:lnTo>
                  <a:lnTo>
                    <a:pt x="122" y="76"/>
                  </a:lnTo>
                  <a:lnTo>
                    <a:pt x="121" y="75"/>
                  </a:lnTo>
                  <a:lnTo>
                    <a:pt x="121" y="74"/>
                  </a:lnTo>
                  <a:lnTo>
                    <a:pt x="118" y="70"/>
                  </a:lnTo>
                  <a:lnTo>
                    <a:pt x="115" y="68"/>
                  </a:lnTo>
                  <a:lnTo>
                    <a:pt x="112" y="67"/>
                  </a:lnTo>
                  <a:lnTo>
                    <a:pt x="111" y="65"/>
                  </a:lnTo>
                  <a:lnTo>
                    <a:pt x="110" y="65"/>
                  </a:lnTo>
                  <a:lnTo>
                    <a:pt x="108" y="65"/>
                  </a:lnTo>
                  <a:lnTo>
                    <a:pt x="105" y="67"/>
                  </a:lnTo>
                  <a:lnTo>
                    <a:pt x="103" y="67"/>
                  </a:lnTo>
                  <a:lnTo>
                    <a:pt x="100" y="68"/>
                  </a:lnTo>
                  <a:lnTo>
                    <a:pt x="96" y="69"/>
                  </a:lnTo>
                  <a:lnTo>
                    <a:pt x="93" y="70"/>
                  </a:lnTo>
                  <a:lnTo>
                    <a:pt x="85" y="74"/>
                  </a:lnTo>
                  <a:lnTo>
                    <a:pt x="76" y="76"/>
                  </a:lnTo>
                  <a:lnTo>
                    <a:pt x="68" y="78"/>
                  </a:lnTo>
                  <a:lnTo>
                    <a:pt x="61" y="81"/>
                  </a:lnTo>
                  <a:lnTo>
                    <a:pt x="57" y="81"/>
                  </a:lnTo>
                  <a:lnTo>
                    <a:pt x="53" y="81"/>
                  </a:lnTo>
                  <a:lnTo>
                    <a:pt x="49" y="81"/>
                  </a:lnTo>
                  <a:lnTo>
                    <a:pt x="44" y="79"/>
                  </a:lnTo>
                  <a:lnTo>
                    <a:pt x="38" y="78"/>
                  </a:lnTo>
                  <a:lnTo>
                    <a:pt x="31" y="76"/>
                  </a:lnTo>
                  <a:lnTo>
                    <a:pt x="24" y="72"/>
                  </a:lnTo>
                  <a:lnTo>
                    <a:pt x="17" y="70"/>
                  </a:lnTo>
                  <a:lnTo>
                    <a:pt x="8" y="65"/>
                  </a:lnTo>
                  <a:lnTo>
                    <a:pt x="0" y="62"/>
                  </a:lnTo>
                  <a:lnTo>
                    <a:pt x="14" y="57"/>
                  </a:lnTo>
                  <a:lnTo>
                    <a:pt x="28" y="54"/>
                  </a:lnTo>
                  <a:lnTo>
                    <a:pt x="39" y="49"/>
                  </a:lnTo>
                  <a:lnTo>
                    <a:pt x="51" y="46"/>
                  </a:lnTo>
                  <a:lnTo>
                    <a:pt x="63" y="42"/>
                  </a:lnTo>
                  <a:lnTo>
                    <a:pt x="72" y="39"/>
                  </a:lnTo>
                  <a:lnTo>
                    <a:pt x="81" y="35"/>
                  </a:lnTo>
                  <a:lnTo>
                    <a:pt x="89" y="33"/>
                  </a:lnTo>
                  <a:lnTo>
                    <a:pt x="97" y="31"/>
                  </a:lnTo>
                  <a:lnTo>
                    <a:pt x="103" y="27"/>
                  </a:lnTo>
                  <a:lnTo>
                    <a:pt x="109" y="25"/>
                  </a:lnTo>
                  <a:lnTo>
                    <a:pt x="114" y="23"/>
                  </a:lnTo>
                  <a:lnTo>
                    <a:pt x="118" y="21"/>
                  </a:lnTo>
                  <a:lnTo>
                    <a:pt x="121" y="19"/>
                  </a:lnTo>
                  <a:lnTo>
                    <a:pt x="123" y="17"/>
                  </a:lnTo>
                  <a:lnTo>
                    <a:pt x="124" y="16"/>
                  </a:lnTo>
                  <a:lnTo>
                    <a:pt x="124" y="16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21"/>
            <p:cNvSpPr/>
            <p:nvPr/>
          </p:nvSpPr>
          <p:spPr bwMode="auto">
            <a:xfrm>
              <a:off x="5361741" y="4495315"/>
              <a:ext cx="360000" cy="79615"/>
            </a:xfrm>
            <a:custGeom>
              <a:avLst/>
              <a:gdLst>
                <a:gd name="T0" fmla="*/ 44 w 864"/>
                <a:gd name="T1" fmla="*/ 60 h 184"/>
                <a:gd name="T2" fmla="*/ 33 w 864"/>
                <a:gd name="T3" fmla="*/ 53 h 184"/>
                <a:gd name="T4" fmla="*/ 22 w 864"/>
                <a:gd name="T5" fmla="*/ 39 h 184"/>
                <a:gd name="T6" fmla="*/ 8 w 864"/>
                <a:gd name="T7" fmla="*/ 26 h 184"/>
                <a:gd name="T8" fmla="*/ 1 w 864"/>
                <a:gd name="T9" fmla="*/ 15 h 184"/>
                <a:gd name="T10" fmla="*/ 4 w 864"/>
                <a:gd name="T11" fmla="*/ 11 h 184"/>
                <a:gd name="T12" fmla="*/ 23 w 864"/>
                <a:gd name="T13" fmla="*/ 10 h 184"/>
                <a:gd name="T14" fmla="*/ 47 w 864"/>
                <a:gd name="T15" fmla="*/ 5 h 184"/>
                <a:gd name="T16" fmla="*/ 75 w 864"/>
                <a:gd name="T17" fmla="*/ 1 h 184"/>
                <a:gd name="T18" fmla="*/ 119 w 864"/>
                <a:gd name="T19" fmla="*/ 0 h 184"/>
                <a:gd name="T20" fmla="*/ 138 w 864"/>
                <a:gd name="T21" fmla="*/ 0 h 184"/>
                <a:gd name="T22" fmla="*/ 160 w 864"/>
                <a:gd name="T23" fmla="*/ 4 h 184"/>
                <a:gd name="T24" fmla="*/ 190 w 864"/>
                <a:gd name="T25" fmla="*/ 8 h 184"/>
                <a:gd name="T26" fmla="*/ 229 w 864"/>
                <a:gd name="T27" fmla="*/ 17 h 184"/>
                <a:gd name="T28" fmla="*/ 276 w 864"/>
                <a:gd name="T29" fmla="*/ 26 h 184"/>
                <a:gd name="T30" fmla="*/ 332 w 864"/>
                <a:gd name="T31" fmla="*/ 40 h 184"/>
                <a:gd name="T32" fmla="*/ 384 w 864"/>
                <a:gd name="T33" fmla="*/ 53 h 184"/>
                <a:gd name="T34" fmla="*/ 429 w 864"/>
                <a:gd name="T35" fmla="*/ 64 h 184"/>
                <a:gd name="T36" fmla="*/ 469 w 864"/>
                <a:gd name="T37" fmla="*/ 73 h 184"/>
                <a:gd name="T38" fmla="*/ 500 w 864"/>
                <a:gd name="T39" fmla="*/ 82 h 184"/>
                <a:gd name="T40" fmla="*/ 526 w 864"/>
                <a:gd name="T41" fmla="*/ 89 h 184"/>
                <a:gd name="T42" fmla="*/ 551 w 864"/>
                <a:gd name="T43" fmla="*/ 94 h 184"/>
                <a:gd name="T44" fmla="*/ 581 w 864"/>
                <a:gd name="T45" fmla="*/ 98 h 184"/>
                <a:gd name="T46" fmla="*/ 619 w 864"/>
                <a:gd name="T47" fmla="*/ 101 h 184"/>
                <a:gd name="T48" fmla="*/ 660 w 864"/>
                <a:gd name="T49" fmla="*/ 102 h 184"/>
                <a:gd name="T50" fmla="*/ 708 w 864"/>
                <a:gd name="T51" fmla="*/ 104 h 184"/>
                <a:gd name="T52" fmla="*/ 758 w 864"/>
                <a:gd name="T53" fmla="*/ 104 h 184"/>
                <a:gd name="T54" fmla="*/ 799 w 864"/>
                <a:gd name="T55" fmla="*/ 105 h 184"/>
                <a:gd name="T56" fmla="*/ 829 w 864"/>
                <a:gd name="T57" fmla="*/ 106 h 184"/>
                <a:gd name="T58" fmla="*/ 850 w 864"/>
                <a:gd name="T59" fmla="*/ 108 h 184"/>
                <a:gd name="T60" fmla="*/ 861 w 864"/>
                <a:gd name="T61" fmla="*/ 109 h 184"/>
                <a:gd name="T62" fmla="*/ 864 w 864"/>
                <a:gd name="T63" fmla="*/ 113 h 184"/>
                <a:gd name="T64" fmla="*/ 858 w 864"/>
                <a:gd name="T65" fmla="*/ 119 h 184"/>
                <a:gd name="T66" fmla="*/ 845 w 864"/>
                <a:gd name="T67" fmla="*/ 126 h 184"/>
                <a:gd name="T68" fmla="*/ 826 w 864"/>
                <a:gd name="T69" fmla="*/ 134 h 184"/>
                <a:gd name="T70" fmla="*/ 801 w 864"/>
                <a:gd name="T71" fmla="*/ 143 h 184"/>
                <a:gd name="T72" fmla="*/ 768 w 864"/>
                <a:gd name="T73" fmla="*/ 154 h 184"/>
                <a:gd name="T74" fmla="*/ 735 w 864"/>
                <a:gd name="T75" fmla="*/ 164 h 184"/>
                <a:gd name="T76" fmla="*/ 705 w 864"/>
                <a:gd name="T77" fmla="*/ 172 h 184"/>
                <a:gd name="T78" fmla="*/ 681 w 864"/>
                <a:gd name="T79" fmla="*/ 178 h 184"/>
                <a:gd name="T80" fmla="*/ 662 w 864"/>
                <a:gd name="T81" fmla="*/ 183 h 184"/>
                <a:gd name="T82" fmla="*/ 647 w 864"/>
                <a:gd name="T83" fmla="*/ 184 h 184"/>
                <a:gd name="T84" fmla="*/ 635 w 864"/>
                <a:gd name="T85" fmla="*/ 184 h 184"/>
                <a:gd name="T86" fmla="*/ 619 w 864"/>
                <a:gd name="T87" fmla="*/ 180 h 184"/>
                <a:gd name="T88" fmla="*/ 595 w 864"/>
                <a:gd name="T89" fmla="*/ 174 h 184"/>
                <a:gd name="T90" fmla="*/ 568 w 864"/>
                <a:gd name="T91" fmla="*/ 165 h 184"/>
                <a:gd name="T92" fmla="*/ 534 w 864"/>
                <a:gd name="T93" fmla="*/ 152 h 184"/>
                <a:gd name="T94" fmla="*/ 480 w 864"/>
                <a:gd name="T95" fmla="*/ 131 h 184"/>
                <a:gd name="T96" fmla="*/ 404 w 864"/>
                <a:gd name="T97" fmla="*/ 105 h 184"/>
                <a:gd name="T98" fmla="*/ 334 w 864"/>
                <a:gd name="T99" fmla="*/ 80 h 184"/>
                <a:gd name="T100" fmla="*/ 273 w 864"/>
                <a:gd name="T101" fmla="*/ 60 h 184"/>
                <a:gd name="T102" fmla="*/ 219 w 864"/>
                <a:gd name="T103" fmla="*/ 46 h 184"/>
                <a:gd name="T104" fmla="*/ 174 w 864"/>
                <a:gd name="T105" fmla="*/ 39 h 184"/>
                <a:gd name="T106" fmla="*/ 154 w 864"/>
                <a:gd name="T107" fmla="*/ 39 h 184"/>
                <a:gd name="T108" fmla="*/ 125 w 864"/>
                <a:gd name="T109" fmla="*/ 41 h 184"/>
                <a:gd name="T110" fmla="*/ 100 w 864"/>
                <a:gd name="T111" fmla="*/ 47 h 184"/>
                <a:gd name="T112" fmla="*/ 80 w 864"/>
                <a:gd name="T113" fmla="*/ 55 h 184"/>
                <a:gd name="T114" fmla="*/ 64 w 864"/>
                <a:gd name="T115" fmla="*/ 60 h 184"/>
                <a:gd name="T116" fmla="*/ 50 w 864"/>
                <a:gd name="T117" fmla="*/ 62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64" h="184">
                  <a:moveTo>
                    <a:pt x="50" y="62"/>
                  </a:moveTo>
                  <a:lnTo>
                    <a:pt x="47" y="61"/>
                  </a:lnTo>
                  <a:lnTo>
                    <a:pt x="44" y="60"/>
                  </a:lnTo>
                  <a:lnTo>
                    <a:pt x="40" y="58"/>
                  </a:lnTo>
                  <a:lnTo>
                    <a:pt x="37" y="56"/>
                  </a:lnTo>
                  <a:lnTo>
                    <a:pt x="33" y="53"/>
                  </a:lnTo>
                  <a:lnTo>
                    <a:pt x="29" y="49"/>
                  </a:lnTo>
                  <a:lnTo>
                    <a:pt x="25" y="43"/>
                  </a:lnTo>
                  <a:lnTo>
                    <a:pt x="22" y="39"/>
                  </a:lnTo>
                  <a:lnTo>
                    <a:pt x="16" y="34"/>
                  </a:lnTo>
                  <a:lnTo>
                    <a:pt x="13" y="29"/>
                  </a:lnTo>
                  <a:lnTo>
                    <a:pt x="8" y="26"/>
                  </a:lnTo>
                  <a:lnTo>
                    <a:pt x="6" y="22"/>
                  </a:lnTo>
                  <a:lnTo>
                    <a:pt x="3" y="19"/>
                  </a:lnTo>
                  <a:lnTo>
                    <a:pt x="1" y="15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4" y="11"/>
                  </a:lnTo>
                  <a:lnTo>
                    <a:pt x="10" y="11"/>
                  </a:lnTo>
                  <a:lnTo>
                    <a:pt x="16" y="10"/>
                  </a:lnTo>
                  <a:lnTo>
                    <a:pt x="23" y="10"/>
                  </a:lnTo>
                  <a:lnTo>
                    <a:pt x="31" y="8"/>
                  </a:lnTo>
                  <a:lnTo>
                    <a:pt x="39" y="6"/>
                  </a:lnTo>
                  <a:lnTo>
                    <a:pt x="47" y="5"/>
                  </a:lnTo>
                  <a:lnTo>
                    <a:pt x="57" y="4"/>
                  </a:lnTo>
                  <a:lnTo>
                    <a:pt x="66" y="3"/>
                  </a:lnTo>
                  <a:lnTo>
                    <a:pt x="75" y="1"/>
                  </a:lnTo>
                  <a:lnTo>
                    <a:pt x="94" y="0"/>
                  </a:lnTo>
                  <a:lnTo>
                    <a:pt x="111" y="0"/>
                  </a:lnTo>
                  <a:lnTo>
                    <a:pt x="119" y="0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8" y="0"/>
                  </a:lnTo>
                  <a:lnTo>
                    <a:pt x="144" y="1"/>
                  </a:lnTo>
                  <a:lnTo>
                    <a:pt x="152" y="3"/>
                  </a:lnTo>
                  <a:lnTo>
                    <a:pt x="160" y="4"/>
                  </a:lnTo>
                  <a:lnTo>
                    <a:pt x="168" y="5"/>
                  </a:lnTo>
                  <a:lnTo>
                    <a:pt x="179" y="6"/>
                  </a:lnTo>
                  <a:lnTo>
                    <a:pt x="190" y="8"/>
                  </a:lnTo>
                  <a:lnTo>
                    <a:pt x="202" y="11"/>
                  </a:lnTo>
                  <a:lnTo>
                    <a:pt x="215" y="13"/>
                  </a:lnTo>
                  <a:lnTo>
                    <a:pt x="229" y="17"/>
                  </a:lnTo>
                  <a:lnTo>
                    <a:pt x="244" y="19"/>
                  </a:lnTo>
                  <a:lnTo>
                    <a:pt x="260" y="22"/>
                  </a:lnTo>
                  <a:lnTo>
                    <a:pt x="276" y="26"/>
                  </a:lnTo>
                  <a:lnTo>
                    <a:pt x="294" y="30"/>
                  </a:lnTo>
                  <a:lnTo>
                    <a:pt x="313" y="34"/>
                  </a:lnTo>
                  <a:lnTo>
                    <a:pt x="332" y="40"/>
                  </a:lnTo>
                  <a:lnTo>
                    <a:pt x="350" y="44"/>
                  </a:lnTo>
                  <a:lnTo>
                    <a:pt x="368" y="49"/>
                  </a:lnTo>
                  <a:lnTo>
                    <a:pt x="384" y="53"/>
                  </a:lnTo>
                  <a:lnTo>
                    <a:pt x="400" y="57"/>
                  </a:lnTo>
                  <a:lnTo>
                    <a:pt x="415" y="61"/>
                  </a:lnTo>
                  <a:lnTo>
                    <a:pt x="429" y="64"/>
                  </a:lnTo>
                  <a:lnTo>
                    <a:pt x="443" y="68"/>
                  </a:lnTo>
                  <a:lnTo>
                    <a:pt x="456" y="70"/>
                  </a:lnTo>
                  <a:lnTo>
                    <a:pt x="469" y="73"/>
                  </a:lnTo>
                  <a:lnTo>
                    <a:pt x="480" y="76"/>
                  </a:lnTo>
                  <a:lnTo>
                    <a:pt x="491" y="79"/>
                  </a:lnTo>
                  <a:lnTo>
                    <a:pt x="500" y="82"/>
                  </a:lnTo>
                  <a:lnTo>
                    <a:pt x="510" y="84"/>
                  </a:lnTo>
                  <a:lnTo>
                    <a:pt x="519" y="86"/>
                  </a:lnTo>
                  <a:lnTo>
                    <a:pt x="526" y="89"/>
                  </a:lnTo>
                  <a:lnTo>
                    <a:pt x="534" y="91"/>
                  </a:lnTo>
                  <a:lnTo>
                    <a:pt x="542" y="92"/>
                  </a:lnTo>
                  <a:lnTo>
                    <a:pt x="551" y="94"/>
                  </a:lnTo>
                  <a:lnTo>
                    <a:pt x="561" y="95"/>
                  </a:lnTo>
                  <a:lnTo>
                    <a:pt x="571" y="97"/>
                  </a:lnTo>
                  <a:lnTo>
                    <a:pt x="581" y="98"/>
                  </a:lnTo>
                  <a:lnTo>
                    <a:pt x="593" y="99"/>
                  </a:lnTo>
                  <a:lnTo>
                    <a:pt x="606" y="100"/>
                  </a:lnTo>
                  <a:lnTo>
                    <a:pt x="619" y="101"/>
                  </a:lnTo>
                  <a:lnTo>
                    <a:pt x="631" y="101"/>
                  </a:lnTo>
                  <a:lnTo>
                    <a:pt x="647" y="102"/>
                  </a:lnTo>
                  <a:lnTo>
                    <a:pt x="660" y="102"/>
                  </a:lnTo>
                  <a:lnTo>
                    <a:pt x="676" y="104"/>
                  </a:lnTo>
                  <a:lnTo>
                    <a:pt x="692" y="104"/>
                  </a:lnTo>
                  <a:lnTo>
                    <a:pt x="708" y="104"/>
                  </a:lnTo>
                  <a:lnTo>
                    <a:pt x="725" y="104"/>
                  </a:lnTo>
                  <a:lnTo>
                    <a:pt x="742" y="104"/>
                  </a:lnTo>
                  <a:lnTo>
                    <a:pt x="758" y="104"/>
                  </a:lnTo>
                  <a:lnTo>
                    <a:pt x="772" y="104"/>
                  </a:lnTo>
                  <a:lnTo>
                    <a:pt x="786" y="104"/>
                  </a:lnTo>
                  <a:lnTo>
                    <a:pt x="799" y="105"/>
                  </a:lnTo>
                  <a:lnTo>
                    <a:pt x="810" y="105"/>
                  </a:lnTo>
                  <a:lnTo>
                    <a:pt x="820" y="106"/>
                  </a:lnTo>
                  <a:lnTo>
                    <a:pt x="829" y="106"/>
                  </a:lnTo>
                  <a:lnTo>
                    <a:pt x="837" y="106"/>
                  </a:lnTo>
                  <a:lnTo>
                    <a:pt x="844" y="107"/>
                  </a:lnTo>
                  <a:lnTo>
                    <a:pt x="850" y="108"/>
                  </a:lnTo>
                  <a:lnTo>
                    <a:pt x="855" y="108"/>
                  </a:lnTo>
                  <a:lnTo>
                    <a:pt x="859" y="109"/>
                  </a:lnTo>
                  <a:lnTo>
                    <a:pt x="861" y="109"/>
                  </a:lnTo>
                  <a:lnTo>
                    <a:pt x="864" y="111"/>
                  </a:lnTo>
                  <a:lnTo>
                    <a:pt x="864" y="112"/>
                  </a:lnTo>
                  <a:lnTo>
                    <a:pt x="864" y="113"/>
                  </a:lnTo>
                  <a:lnTo>
                    <a:pt x="862" y="114"/>
                  </a:lnTo>
                  <a:lnTo>
                    <a:pt x="860" y="116"/>
                  </a:lnTo>
                  <a:lnTo>
                    <a:pt x="858" y="119"/>
                  </a:lnTo>
                  <a:lnTo>
                    <a:pt x="854" y="121"/>
                  </a:lnTo>
                  <a:lnTo>
                    <a:pt x="850" y="123"/>
                  </a:lnTo>
                  <a:lnTo>
                    <a:pt x="845" y="126"/>
                  </a:lnTo>
                  <a:lnTo>
                    <a:pt x="839" y="128"/>
                  </a:lnTo>
                  <a:lnTo>
                    <a:pt x="833" y="130"/>
                  </a:lnTo>
                  <a:lnTo>
                    <a:pt x="826" y="134"/>
                  </a:lnTo>
                  <a:lnTo>
                    <a:pt x="818" y="136"/>
                  </a:lnTo>
                  <a:lnTo>
                    <a:pt x="810" y="140"/>
                  </a:lnTo>
                  <a:lnTo>
                    <a:pt x="801" y="143"/>
                  </a:lnTo>
                  <a:lnTo>
                    <a:pt x="790" y="147"/>
                  </a:lnTo>
                  <a:lnTo>
                    <a:pt x="780" y="150"/>
                  </a:lnTo>
                  <a:lnTo>
                    <a:pt x="768" y="154"/>
                  </a:lnTo>
                  <a:lnTo>
                    <a:pt x="756" y="157"/>
                  </a:lnTo>
                  <a:lnTo>
                    <a:pt x="745" y="161"/>
                  </a:lnTo>
                  <a:lnTo>
                    <a:pt x="735" y="164"/>
                  </a:lnTo>
                  <a:lnTo>
                    <a:pt x="724" y="166"/>
                  </a:lnTo>
                  <a:lnTo>
                    <a:pt x="714" y="169"/>
                  </a:lnTo>
                  <a:lnTo>
                    <a:pt x="705" y="172"/>
                  </a:lnTo>
                  <a:lnTo>
                    <a:pt x="696" y="174"/>
                  </a:lnTo>
                  <a:lnTo>
                    <a:pt x="688" y="176"/>
                  </a:lnTo>
                  <a:lnTo>
                    <a:pt x="681" y="178"/>
                  </a:lnTo>
                  <a:lnTo>
                    <a:pt x="673" y="179"/>
                  </a:lnTo>
                  <a:lnTo>
                    <a:pt x="667" y="181"/>
                  </a:lnTo>
                  <a:lnTo>
                    <a:pt x="662" y="183"/>
                  </a:lnTo>
                  <a:lnTo>
                    <a:pt x="656" y="183"/>
                  </a:lnTo>
                  <a:lnTo>
                    <a:pt x="651" y="184"/>
                  </a:lnTo>
                  <a:lnTo>
                    <a:pt x="647" y="184"/>
                  </a:lnTo>
                  <a:lnTo>
                    <a:pt x="643" y="184"/>
                  </a:lnTo>
                  <a:lnTo>
                    <a:pt x="640" y="184"/>
                  </a:lnTo>
                  <a:lnTo>
                    <a:pt x="635" y="184"/>
                  </a:lnTo>
                  <a:lnTo>
                    <a:pt x="630" y="183"/>
                  </a:lnTo>
                  <a:lnTo>
                    <a:pt x="624" y="181"/>
                  </a:lnTo>
                  <a:lnTo>
                    <a:pt x="619" y="180"/>
                  </a:lnTo>
                  <a:lnTo>
                    <a:pt x="612" y="179"/>
                  </a:lnTo>
                  <a:lnTo>
                    <a:pt x="604" y="177"/>
                  </a:lnTo>
                  <a:lnTo>
                    <a:pt x="595" y="174"/>
                  </a:lnTo>
                  <a:lnTo>
                    <a:pt x="587" y="172"/>
                  </a:lnTo>
                  <a:lnTo>
                    <a:pt x="578" y="169"/>
                  </a:lnTo>
                  <a:lnTo>
                    <a:pt x="568" y="165"/>
                  </a:lnTo>
                  <a:lnTo>
                    <a:pt x="557" y="162"/>
                  </a:lnTo>
                  <a:lnTo>
                    <a:pt x="545" y="157"/>
                  </a:lnTo>
                  <a:lnTo>
                    <a:pt x="534" y="152"/>
                  </a:lnTo>
                  <a:lnTo>
                    <a:pt x="521" y="148"/>
                  </a:lnTo>
                  <a:lnTo>
                    <a:pt x="508" y="142"/>
                  </a:lnTo>
                  <a:lnTo>
                    <a:pt x="480" y="131"/>
                  </a:lnTo>
                  <a:lnTo>
                    <a:pt x="455" y="122"/>
                  </a:lnTo>
                  <a:lnTo>
                    <a:pt x="428" y="113"/>
                  </a:lnTo>
                  <a:lnTo>
                    <a:pt x="404" y="105"/>
                  </a:lnTo>
                  <a:lnTo>
                    <a:pt x="379" y="97"/>
                  </a:lnTo>
                  <a:lnTo>
                    <a:pt x="357" y="89"/>
                  </a:lnTo>
                  <a:lnTo>
                    <a:pt x="334" y="80"/>
                  </a:lnTo>
                  <a:lnTo>
                    <a:pt x="313" y="72"/>
                  </a:lnTo>
                  <a:lnTo>
                    <a:pt x="292" y="66"/>
                  </a:lnTo>
                  <a:lnTo>
                    <a:pt x="273" y="60"/>
                  </a:lnTo>
                  <a:lnTo>
                    <a:pt x="253" y="55"/>
                  </a:lnTo>
                  <a:lnTo>
                    <a:pt x="235" y="50"/>
                  </a:lnTo>
                  <a:lnTo>
                    <a:pt x="219" y="46"/>
                  </a:lnTo>
                  <a:lnTo>
                    <a:pt x="203" y="42"/>
                  </a:lnTo>
                  <a:lnTo>
                    <a:pt x="188" y="40"/>
                  </a:lnTo>
                  <a:lnTo>
                    <a:pt x="174" y="39"/>
                  </a:lnTo>
                  <a:lnTo>
                    <a:pt x="167" y="39"/>
                  </a:lnTo>
                  <a:lnTo>
                    <a:pt x="160" y="39"/>
                  </a:lnTo>
                  <a:lnTo>
                    <a:pt x="154" y="39"/>
                  </a:lnTo>
                  <a:lnTo>
                    <a:pt x="147" y="39"/>
                  </a:lnTo>
                  <a:lnTo>
                    <a:pt x="136" y="40"/>
                  </a:lnTo>
                  <a:lnTo>
                    <a:pt x="125" y="41"/>
                  </a:lnTo>
                  <a:lnTo>
                    <a:pt x="116" y="43"/>
                  </a:lnTo>
                  <a:lnTo>
                    <a:pt x="108" y="44"/>
                  </a:lnTo>
                  <a:lnTo>
                    <a:pt x="100" y="47"/>
                  </a:lnTo>
                  <a:lnTo>
                    <a:pt x="93" y="50"/>
                  </a:lnTo>
                  <a:lnTo>
                    <a:pt x="86" y="53"/>
                  </a:lnTo>
                  <a:lnTo>
                    <a:pt x="80" y="55"/>
                  </a:lnTo>
                  <a:lnTo>
                    <a:pt x="74" y="57"/>
                  </a:lnTo>
                  <a:lnTo>
                    <a:pt x="68" y="58"/>
                  </a:lnTo>
                  <a:lnTo>
                    <a:pt x="64" y="60"/>
                  </a:lnTo>
                  <a:lnTo>
                    <a:pt x="59" y="61"/>
                  </a:lnTo>
                  <a:lnTo>
                    <a:pt x="54" y="61"/>
                  </a:lnTo>
                  <a:lnTo>
                    <a:pt x="50" y="62"/>
                  </a:lnTo>
                  <a:lnTo>
                    <a:pt x="50" y="62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22"/>
            <p:cNvSpPr/>
            <p:nvPr/>
          </p:nvSpPr>
          <p:spPr bwMode="auto">
            <a:xfrm>
              <a:off x="5503824" y="4292815"/>
              <a:ext cx="37917" cy="46298"/>
            </a:xfrm>
            <a:custGeom>
              <a:avLst/>
              <a:gdLst>
                <a:gd name="T0" fmla="*/ 90 w 91"/>
                <a:gd name="T1" fmla="*/ 62 h 107"/>
                <a:gd name="T2" fmla="*/ 91 w 91"/>
                <a:gd name="T3" fmla="*/ 65 h 107"/>
                <a:gd name="T4" fmla="*/ 91 w 91"/>
                <a:gd name="T5" fmla="*/ 70 h 107"/>
                <a:gd name="T6" fmla="*/ 91 w 91"/>
                <a:gd name="T7" fmla="*/ 74 h 107"/>
                <a:gd name="T8" fmla="*/ 90 w 91"/>
                <a:gd name="T9" fmla="*/ 78 h 107"/>
                <a:gd name="T10" fmla="*/ 88 w 91"/>
                <a:gd name="T11" fmla="*/ 82 h 107"/>
                <a:gd name="T12" fmla="*/ 87 w 91"/>
                <a:gd name="T13" fmla="*/ 85 h 107"/>
                <a:gd name="T14" fmla="*/ 85 w 91"/>
                <a:gd name="T15" fmla="*/ 89 h 107"/>
                <a:gd name="T16" fmla="*/ 83 w 91"/>
                <a:gd name="T17" fmla="*/ 92 h 107"/>
                <a:gd name="T18" fmla="*/ 79 w 91"/>
                <a:gd name="T19" fmla="*/ 96 h 107"/>
                <a:gd name="T20" fmla="*/ 77 w 91"/>
                <a:gd name="T21" fmla="*/ 99 h 107"/>
                <a:gd name="T22" fmla="*/ 74 w 91"/>
                <a:gd name="T23" fmla="*/ 103 h 107"/>
                <a:gd name="T24" fmla="*/ 72 w 91"/>
                <a:gd name="T25" fmla="*/ 104 h 107"/>
                <a:gd name="T26" fmla="*/ 70 w 91"/>
                <a:gd name="T27" fmla="*/ 106 h 107"/>
                <a:gd name="T28" fmla="*/ 67 w 91"/>
                <a:gd name="T29" fmla="*/ 106 h 107"/>
                <a:gd name="T30" fmla="*/ 66 w 91"/>
                <a:gd name="T31" fmla="*/ 107 h 107"/>
                <a:gd name="T32" fmla="*/ 64 w 91"/>
                <a:gd name="T33" fmla="*/ 107 h 107"/>
                <a:gd name="T34" fmla="*/ 63 w 91"/>
                <a:gd name="T35" fmla="*/ 107 h 107"/>
                <a:gd name="T36" fmla="*/ 61 w 91"/>
                <a:gd name="T37" fmla="*/ 106 h 107"/>
                <a:gd name="T38" fmla="*/ 58 w 91"/>
                <a:gd name="T39" fmla="*/ 104 h 107"/>
                <a:gd name="T40" fmla="*/ 56 w 91"/>
                <a:gd name="T41" fmla="*/ 101 h 107"/>
                <a:gd name="T42" fmla="*/ 54 w 91"/>
                <a:gd name="T43" fmla="*/ 97 h 107"/>
                <a:gd name="T44" fmla="*/ 50 w 91"/>
                <a:gd name="T45" fmla="*/ 93 h 107"/>
                <a:gd name="T46" fmla="*/ 47 w 91"/>
                <a:gd name="T47" fmla="*/ 88 h 107"/>
                <a:gd name="T48" fmla="*/ 43 w 91"/>
                <a:gd name="T49" fmla="*/ 82 h 107"/>
                <a:gd name="T50" fmla="*/ 38 w 91"/>
                <a:gd name="T51" fmla="*/ 74 h 107"/>
                <a:gd name="T52" fmla="*/ 34 w 91"/>
                <a:gd name="T53" fmla="*/ 67 h 107"/>
                <a:gd name="T54" fmla="*/ 29 w 91"/>
                <a:gd name="T55" fmla="*/ 57 h 107"/>
                <a:gd name="T56" fmla="*/ 25 w 91"/>
                <a:gd name="T57" fmla="*/ 48 h 107"/>
                <a:gd name="T58" fmla="*/ 19 w 91"/>
                <a:gd name="T59" fmla="*/ 38 h 107"/>
                <a:gd name="T60" fmla="*/ 13 w 91"/>
                <a:gd name="T61" fmla="*/ 26 h 107"/>
                <a:gd name="T62" fmla="*/ 7 w 91"/>
                <a:gd name="T63" fmla="*/ 13 h 107"/>
                <a:gd name="T64" fmla="*/ 0 w 91"/>
                <a:gd name="T65" fmla="*/ 0 h 107"/>
                <a:gd name="T66" fmla="*/ 13 w 91"/>
                <a:gd name="T67" fmla="*/ 2 h 107"/>
                <a:gd name="T68" fmla="*/ 25 w 91"/>
                <a:gd name="T69" fmla="*/ 4 h 107"/>
                <a:gd name="T70" fmla="*/ 36 w 91"/>
                <a:gd name="T71" fmla="*/ 6 h 107"/>
                <a:gd name="T72" fmla="*/ 41 w 91"/>
                <a:gd name="T73" fmla="*/ 7 h 107"/>
                <a:gd name="T74" fmla="*/ 45 w 91"/>
                <a:gd name="T75" fmla="*/ 9 h 107"/>
                <a:gd name="T76" fmla="*/ 50 w 91"/>
                <a:gd name="T77" fmla="*/ 10 h 107"/>
                <a:gd name="T78" fmla="*/ 54 w 91"/>
                <a:gd name="T79" fmla="*/ 12 h 107"/>
                <a:gd name="T80" fmla="*/ 57 w 91"/>
                <a:gd name="T81" fmla="*/ 13 h 107"/>
                <a:gd name="T82" fmla="*/ 61 w 91"/>
                <a:gd name="T83" fmla="*/ 16 h 107"/>
                <a:gd name="T84" fmla="*/ 64 w 91"/>
                <a:gd name="T85" fmla="*/ 17 h 107"/>
                <a:gd name="T86" fmla="*/ 66 w 91"/>
                <a:gd name="T87" fmla="*/ 19 h 107"/>
                <a:gd name="T88" fmla="*/ 70 w 91"/>
                <a:gd name="T89" fmla="*/ 21 h 107"/>
                <a:gd name="T90" fmla="*/ 71 w 91"/>
                <a:gd name="T91" fmla="*/ 22 h 107"/>
                <a:gd name="T92" fmla="*/ 76 w 91"/>
                <a:gd name="T93" fmla="*/ 27 h 107"/>
                <a:gd name="T94" fmla="*/ 79 w 91"/>
                <a:gd name="T95" fmla="*/ 32 h 107"/>
                <a:gd name="T96" fmla="*/ 81 w 91"/>
                <a:gd name="T97" fmla="*/ 36 h 107"/>
                <a:gd name="T98" fmla="*/ 84 w 91"/>
                <a:gd name="T99" fmla="*/ 41 h 107"/>
                <a:gd name="T100" fmla="*/ 86 w 91"/>
                <a:gd name="T101" fmla="*/ 46 h 107"/>
                <a:gd name="T102" fmla="*/ 88 w 91"/>
                <a:gd name="T103" fmla="*/ 50 h 107"/>
                <a:gd name="T104" fmla="*/ 88 w 91"/>
                <a:gd name="T105" fmla="*/ 56 h 107"/>
                <a:gd name="T106" fmla="*/ 90 w 91"/>
                <a:gd name="T107" fmla="*/ 62 h 107"/>
                <a:gd name="T108" fmla="*/ 90 w 91"/>
                <a:gd name="T109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1" h="107">
                  <a:moveTo>
                    <a:pt x="90" y="62"/>
                  </a:moveTo>
                  <a:lnTo>
                    <a:pt x="91" y="65"/>
                  </a:lnTo>
                  <a:lnTo>
                    <a:pt x="91" y="70"/>
                  </a:lnTo>
                  <a:lnTo>
                    <a:pt x="91" y="74"/>
                  </a:lnTo>
                  <a:lnTo>
                    <a:pt x="90" y="78"/>
                  </a:lnTo>
                  <a:lnTo>
                    <a:pt x="88" y="82"/>
                  </a:lnTo>
                  <a:lnTo>
                    <a:pt x="87" y="85"/>
                  </a:lnTo>
                  <a:lnTo>
                    <a:pt x="85" y="89"/>
                  </a:lnTo>
                  <a:lnTo>
                    <a:pt x="83" y="92"/>
                  </a:lnTo>
                  <a:lnTo>
                    <a:pt x="79" y="96"/>
                  </a:lnTo>
                  <a:lnTo>
                    <a:pt x="77" y="99"/>
                  </a:lnTo>
                  <a:lnTo>
                    <a:pt x="74" y="103"/>
                  </a:lnTo>
                  <a:lnTo>
                    <a:pt x="72" y="104"/>
                  </a:lnTo>
                  <a:lnTo>
                    <a:pt x="70" y="106"/>
                  </a:lnTo>
                  <a:lnTo>
                    <a:pt x="67" y="106"/>
                  </a:lnTo>
                  <a:lnTo>
                    <a:pt x="66" y="107"/>
                  </a:lnTo>
                  <a:lnTo>
                    <a:pt x="64" y="107"/>
                  </a:lnTo>
                  <a:lnTo>
                    <a:pt x="63" y="107"/>
                  </a:lnTo>
                  <a:lnTo>
                    <a:pt x="61" y="106"/>
                  </a:lnTo>
                  <a:lnTo>
                    <a:pt x="58" y="104"/>
                  </a:lnTo>
                  <a:lnTo>
                    <a:pt x="56" y="101"/>
                  </a:lnTo>
                  <a:lnTo>
                    <a:pt x="54" y="97"/>
                  </a:lnTo>
                  <a:lnTo>
                    <a:pt x="50" y="93"/>
                  </a:lnTo>
                  <a:lnTo>
                    <a:pt x="47" y="88"/>
                  </a:lnTo>
                  <a:lnTo>
                    <a:pt x="43" y="82"/>
                  </a:lnTo>
                  <a:lnTo>
                    <a:pt x="38" y="74"/>
                  </a:lnTo>
                  <a:lnTo>
                    <a:pt x="34" y="67"/>
                  </a:lnTo>
                  <a:lnTo>
                    <a:pt x="29" y="57"/>
                  </a:lnTo>
                  <a:lnTo>
                    <a:pt x="25" y="48"/>
                  </a:lnTo>
                  <a:lnTo>
                    <a:pt x="19" y="38"/>
                  </a:lnTo>
                  <a:lnTo>
                    <a:pt x="13" y="26"/>
                  </a:lnTo>
                  <a:lnTo>
                    <a:pt x="7" y="13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5" y="4"/>
                  </a:lnTo>
                  <a:lnTo>
                    <a:pt x="36" y="6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57" y="13"/>
                  </a:lnTo>
                  <a:lnTo>
                    <a:pt x="61" y="16"/>
                  </a:lnTo>
                  <a:lnTo>
                    <a:pt x="64" y="17"/>
                  </a:lnTo>
                  <a:lnTo>
                    <a:pt x="66" y="19"/>
                  </a:lnTo>
                  <a:lnTo>
                    <a:pt x="70" y="21"/>
                  </a:lnTo>
                  <a:lnTo>
                    <a:pt x="71" y="22"/>
                  </a:lnTo>
                  <a:lnTo>
                    <a:pt x="76" y="27"/>
                  </a:lnTo>
                  <a:lnTo>
                    <a:pt x="79" y="32"/>
                  </a:lnTo>
                  <a:lnTo>
                    <a:pt x="81" y="36"/>
                  </a:lnTo>
                  <a:lnTo>
                    <a:pt x="84" y="41"/>
                  </a:lnTo>
                  <a:lnTo>
                    <a:pt x="86" y="46"/>
                  </a:lnTo>
                  <a:lnTo>
                    <a:pt x="88" y="50"/>
                  </a:lnTo>
                  <a:lnTo>
                    <a:pt x="88" y="56"/>
                  </a:lnTo>
                  <a:lnTo>
                    <a:pt x="90" y="62"/>
                  </a:lnTo>
                  <a:lnTo>
                    <a:pt x="90" y="62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23"/>
            <p:cNvSpPr/>
            <p:nvPr/>
          </p:nvSpPr>
          <p:spPr bwMode="auto">
            <a:xfrm>
              <a:off x="5600075" y="4253872"/>
              <a:ext cx="56250" cy="65769"/>
            </a:xfrm>
            <a:custGeom>
              <a:avLst/>
              <a:gdLst>
                <a:gd name="T0" fmla="*/ 113 w 135"/>
                <a:gd name="T1" fmla="*/ 16 h 152"/>
                <a:gd name="T2" fmla="*/ 123 w 135"/>
                <a:gd name="T3" fmla="*/ 22 h 152"/>
                <a:gd name="T4" fmla="*/ 131 w 135"/>
                <a:gd name="T5" fmla="*/ 29 h 152"/>
                <a:gd name="T6" fmla="*/ 135 w 135"/>
                <a:gd name="T7" fmla="*/ 36 h 152"/>
                <a:gd name="T8" fmla="*/ 135 w 135"/>
                <a:gd name="T9" fmla="*/ 43 h 152"/>
                <a:gd name="T10" fmla="*/ 134 w 135"/>
                <a:gd name="T11" fmla="*/ 47 h 152"/>
                <a:gd name="T12" fmla="*/ 129 w 135"/>
                <a:gd name="T13" fmla="*/ 53 h 152"/>
                <a:gd name="T14" fmla="*/ 123 w 135"/>
                <a:gd name="T15" fmla="*/ 60 h 152"/>
                <a:gd name="T16" fmla="*/ 115 w 135"/>
                <a:gd name="T17" fmla="*/ 68 h 152"/>
                <a:gd name="T18" fmla="*/ 105 w 135"/>
                <a:gd name="T19" fmla="*/ 76 h 152"/>
                <a:gd name="T20" fmla="*/ 93 w 135"/>
                <a:gd name="T21" fmla="*/ 87 h 152"/>
                <a:gd name="T22" fmla="*/ 79 w 135"/>
                <a:gd name="T23" fmla="*/ 99 h 152"/>
                <a:gd name="T24" fmla="*/ 63 w 135"/>
                <a:gd name="T25" fmla="*/ 111 h 152"/>
                <a:gd name="T26" fmla="*/ 48 w 135"/>
                <a:gd name="T27" fmla="*/ 123 h 152"/>
                <a:gd name="T28" fmla="*/ 35 w 135"/>
                <a:gd name="T29" fmla="*/ 132 h 152"/>
                <a:gd name="T30" fmla="*/ 25 w 135"/>
                <a:gd name="T31" fmla="*/ 140 h 152"/>
                <a:gd name="T32" fmla="*/ 16 w 135"/>
                <a:gd name="T33" fmla="*/ 145 h 152"/>
                <a:gd name="T34" fmla="*/ 9 w 135"/>
                <a:gd name="T35" fmla="*/ 150 h 152"/>
                <a:gd name="T36" fmla="*/ 5 w 135"/>
                <a:gd name="T37" fmla="*/ 152 h 152"/>
                <a:gd name="T38" fmla="*/ 1 w 135"/>
                <a:gd name="T39" fmla="*/ 152 h 152"/>
                <a:gd name="T40" fmla="*/ 0 w 135"/>
                <a:gd name="T41" fmla="*/ 151 h 152"/>
                <a:gd name="T42" fmla="*/ 0 w 135"/>
                <a:gd name="T43" fmla="*/ 147 h 152"/>
                <a:gd name="T44" fmla="*/ 1 w 135"/>
                <a:gd name="T45" fmla="*/ 143 h 152"/>
                <a:gd name="T46" fmla="*/ 5 w 135"/>
                <a:gd name="T47" fmla="*/ 136 h 152"/>
                <a:gd name="T48" fmla="*/ 8 w 135"/>
                <a:gd name="T49" fmla="*/ 129 h 152"/>
                <a:gd name="T50" fmla="*/ 14 w 135"/>
                <a:gd name="T51" fmla="*/ 119 h 152"/>
                <a:gd name="T52" fmla="*/ 22 w 135"/>
                <a:gd name="T53" fmla="*/ 108 h 152"/>
                <a:gd name="T54" fmla="*/ 30 w 135"/>
                <a:gd name="T55" fmla="*/ 96 h 152"/>
                <a:gd name="T56" fmla="*/ 41 w 135"/>
                <a:gd name="T57" fmla="*/ 83 h 152"/>
                <a:gd name="T58" fmla="*/ 48 w 135"/>
                <a:gd name="T59" fmla="*/ 72 h 152"/>
                <a:gd name="T60" fmla="*/ 55 w 135"/>
                <a:gd name="T61" fmla="*/ 61 h 152"/>
                <a:gd name="T62" fmla="*/ 59 w 135"/>
                <a:gd name="T63" fmla="*/ 51 h 152"/>
                <a:gd name="T64" fmla="*/ 64 w 135"/>
                <a:gd name="T65" fmla="*/ 43 h 152"/>
                <a:gd name="T66" fmla="*/ 66 w 135"/>
                <a:gd name="T67" fmla="*/ 35 h 152"/>
                <a:gd name="T68" fmla="*/ 66 w 135"/>
                <a:gd name="T69" fmla="*/ 29 h 152"/>
                <a:gd name="T70" fmla="*/ 65 w 135"/>
                <a:gd name="T71" fmla="*/ 23 h 152"/>
                <a:gd name="T72" fmla="*/ 62 w 135"/>
                <a:gd name="T73" fmla="*/ 17 h 152"/>
                <a:gd name="T74" fmla="*/ 59 w 135"/>
                <a:gd name="T75" fmla="*/ 10 h 152"/>
                <a:gd name="T76" fmla="*/ 61 w 135"/>
                <a:gd name="T77" fmla="*/ 7 h 152"/>
                <a:gd name="T78" fmla="*/ 64 w 135"/>
                <a:gd name="T79" fmla="*/ 3 h 152"/>
                <a:gd name="T80" fmla="*/ 71 w 135"/>
                <a:gd name="T81" fmla="*/ 1 h 152"/>
                <a:gd name="T82" fmla="*/ 79 w 135"/>
                <a:gd name="T83" fmla="*/ 1 h 152"/>
                <a:gd name="T84" fmla="*/ 88 w 135"/>
                <a:gd name="T85" fmla="*/ 3 h 152"/>
                <a:gd name="T86" fmla="*/ 100 w 135"/>
                <a:gd name="T87" fmla="*/ 9 h 152"/>
                <a:gd name="T88" fmla="*/ 107 w 135"/>
                <a:gd name="T89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5" h="152">
                  <a:moveTo>
                    <a:pt x="107" y="14"/>
                  </a:moveTo>
                  <a:lnTo>
                    <a:pt x="113" y="16"/>
                  </a:lnTo>
                  <a:lnTo>
                    <a:pt x="119" y="20"/>
                  </a:lnTo>
                  <a:lnTo>
                    <a:pt x="123" y="22"/>
                  </a:lnTo>
                  <a:lnTo>
                    <a:pt x="128" y="25"/>
                  </a:lnTo>
                  <a:lnTo>
                    <a:pt x="131" y="29"/>
                  </a:lnTo>
                  <a:lnTo>
                    <a:pt x="134" y="32"/>
                  </a:lnTo>
                  <a:lnTo>
                    <a:pt x="135" y="36"/>
                  </a:lnTo>
                  <a:lnTo>
                    <a:pt x="135" y="41"/>
                  </a:lnTo>
                  <a:lnTo>
                    <a:pt x="135" y="43"/>
                  </a:lnTo>
                  <a:lnTo>
                    <a:pt x="135" y="45"/>
                  </a:lnTo>
                  <a:lnTo>
                    <a:pt x="134" y="47"/>
                  </a:lnTo>
                  <a:lnTo>
                    <a:pt x="131" y="50"/>
                  </a:lnTo>
                  <a:lnTo>
                    <a:pt x="129" y="53"/>
                  </a:lnTo>
                  <a:lnTo>
                    <a:pt x="127" y="57"/>
                  </a:lnTo>
                  <a:lnTo>
                    <a:pt x="123" y="60"/>
                  </a:lnTo>
                  <a:lnTo>
                    <a:pt x="120" y="64"/>
                  </a:lnTo>
                  <a:lnTo>
                    <a:pt x="115" y="68"/>
                  </a:lnTo>
                  <a:lnTo>
                    <a:pt x="111" y="72"/>
                  </a:lnTo>
                  <a:lnTo>
                    <a:pt x="105" y="76"/>
                  </a:lnTo>
                  <a:lnTo>
                    <a:pt x="99" y="82"/>
                  </a:lnTo>
                  <a:lnTo>
                    <a:pt x="93" y="87"/>
                  </a:lnTo>
                  <a:lnTo>
                    <a:pt x="86" y="93"/>
                  </a:lnTo>
                  <a:lnTo>
                    <a:pt x="79" y="99"/>
                  </a:lnTo>
                  <a:lnTo>
                    <a:pt x="71" y="106"/>
                  </a:lnTo>
                  <a:lnTo>
                    <a:pt x="63" y="111"/>
                  </a:lnTo>
                  <a:lnTo>
                    <a:pt x="56" y="117"/>
                  </a:lnTo>
                  <a:lnTo>
                    <a:pt x="48" y="123"/>
                  </a:lnTo>
                  <a:lnTo>
                    <a:pt x="42" y="128"/>
                  </a:lnTo>
                  <a:lnTo>
                    <a:pt x="35" y="132"/>
                  </a:lnTo>
                  <a:lnTo>
                    <a:pt x="29" y="137"/>
                  </a:lnTo>
                  <a:lnTo>
                    <a:pt x="25" y="140"/>
                  </a:lnTo>
                  <a:lnTo>
                    <a:pt x="20" y="143"/>
                  </a:lnTo>
                  <a:lnTo>
                    <a:pt x="16" y="145"/>
                  </a:lnTo>
                  <a:lnTo>
                    <a:pt x="12" y="147"/>
                  </a:lnTo>
                  <a:lnTo>
                    <a:pt x="9" y="150"/>
                  </a:lnTo>
                  <a:lnTo>
                    <a:pt x="6" y="151"/>
                  </a:lnTo>
                  <a:lnTo>
                    <a:pt x="5" y="152"/>
                  </a:lnTo>
                  <a:lnTo>
                    <a:pt x="3" y="152"/>
                  </a:lnTo>
                  <a:lnTo>
                    <a:pt x="1" y="152"/>
                  </a:lnTo>
                  <a:lnTo>
                    <a:pt x="0" y="152"/>
                  </a:lnTo>
                  <a:lnTo>
                    <a:pt x="0" y="151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0" y="145"/>
                  </a:lnTo>
                  <a:lnTo>
                    <a:pt x="1" y="143"/>
                  </a:lnTo>
                  <a:lnTo>
                    <a:pt x="3" y="139"/>
                  </a:lnTo>
                  <a:lnTo>
                    <a:pt x="5" y="136"/>
                  </a:lnTo>
                  <a:lnTo>
                    <a:pt x="6" y="132"/>
                  </a:lnTo>
                  <a:lnTo>
                    <a:pt x="8" y="129"/>
                  </a:lnTo>
                  <a:lnTo>
                    <a:pt x="12" y="124"/>
                  </a:lnTo>
                  <a:lnTo>
                    <a:pt x="14" y="119"/>
                  </a:lnTo>
                  <a:lnTo>
                    <a:pt x="18" y="114"/>
                  </a:lnTo>
                  <a:lnTo>
                    <a:pt x="22" y="108"/>
                  </a:lnTo>
                  <a:lnTo>
                    <a:pt x="26" y="102"/>
                  </a:lnTo>
                  <a:lnTo>
                    <a:pt x="30" y="96"/>
                  </a:lnTo>
                  <a:lnTo>
                    <a:pt x="36" y="90"/>
                  </a:lnTo>
                  <a:lnTo>
                    <a:pt x="41" y="83"/>
                  </a:lnTo>
                  <a:lnTo>
                    <a:pt x="44" y="78"/>
                  </a:lnTo>
                  <a:lnTo>
                    <a:pt x="48" y="72"/>
                  </a:lnTo>
                  <a:lnTo>
                    <a:pt x="51" y="66"/>
                  </a:lnTo>
                  <a:lnTo>
                    <a:pt x="55" y="61"/>
                  </a:lnTo>
                  <a:lnTo>
                    <a:pt x="57" y="56"/>
                  </a:lnTo>
                  <a:lnTo>
                    <a:pt x="59" y="51"/>
                  </a:lnTo>
                  <a:lnTo>
                    <a:pt x="62" y="46"/>
                  </a:lnTo>
                  <a:lnTo>
                    <a:pt x="64" y="43"/>
                  </a:lnTo>
                  <a:lnTo>
                    <a:pt x="65" y="38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66" y="29"/>
                  </a:lnTo>
                  <a:lnTo>
                    <a:pt x="66" y="25"/>
                  </a:lnTo>
                  <a:lnTo>
                    <a:pt x="65" y="23"/>
                  </a:lnTo>
                  <a:lnTo>
                    <a:pt x="64" y="21"/>
                  </a:lnTo>
                  <a:lnTo>
                    <a:pt x="62" y="17"/>
                  </a:lnTo>
                  <a:lnTo>
                    <a:pt x="61" y="14"/>
                  </a:lnTo>
                  <a:lnTo>
                    <a:pt x="59" y="10"/>
                  </a:lnTo>
                  <a:lnTo>
                    <a:pt x="59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4" y="3"/>
                  </a:lnTo>
                  <a:lnTo>
                    <a:pt x="68" y="2"/>
                  </a:lnTo>
                  <a:lnTo>
                    <a:pt x="71" y="1"/>
                  </a:lnTo>
                  <a:lnTo>
                    <a:pt x="75" y="0"/>
                  </a:lnTo>
                  <a:lnTo>
                    <a:pt x="79" y="1"/>
                  </a:lnTo>
                  <a:lnTo>
                    <a:pt x="84" y="2"/>
                  </a:lnTo>
                  <a:lnTo>
                    <a:pt x="88" y="3"/>
                  </a:lnTo>
                  <a:lnTo>
                    <a:pt x="94" y="6"/>
                  </a:lnTo>
                  <a:lnTo>
                    <a:pt x="100" y="9"/>
                  </a:lnTo>
                  <a:lnTo>
                    <a:pt x="107" y="14"/>
                  </a:lnTo>
                  <a:lnTo>
                    <a:pt x="107" y="1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24"/>
            <p:cNvSpPr/>
            <p:nvPr/>
          </p:nvSpPr>
          <p:spPr bwMode="auto">
            <a:xfrm>
              <a:off x="5590075" y="4404882"/>
              <a:ext cx="65833" cy="58846"/>
            </a:xfrm>
            <a:custGeom>
              <a:avLst/>
              <a:gdLst>
                <a:gd name="T0" fmla="*/ 40 w 158"/>
                <a:gd name="T1" fmla="*/ 4 h 136"/>
                <a:gd name="T2" fmla="*/ 60 w 158"/>
                <a:gd name="T3" fmla="*/ 10 h 136"/>
                <a:gd name="T4" fmla="*/ 79 w 158"/>
                <a:gd name="T5" fmla="*/ 18 h 136"/>
                <a:gd name="T6" fmla="*/ 100 w 158"/>
                <a:gd name="T7" fmla="*/ 29 h 136"/>
                <a:gd name="T8" fmla="*/ 115 w 158"/>
                <a:gd name="T9" fmla="*/ 40 h 136"/>
                <a:gd name="T10" fmla="*/ 124 w 158"/>
                <a:gd name="T11" fmla="*/ 48 h 136"/>
                <a:gd name="T12" fmla="*/ 132 w 158"/>
                <a:gd name="T13" fmla="*/ 56 h 136"/>
                <a:gd name="T14" fmla="*/ 139 w 158"/>
                <a:gd name="T15" fmla="*/ 63 h 136"/>
                <a:gd name="T16" fmla="*/ 147 w 158"/>
                <a:gd name="T17" fmla="*/ 76 h 136"/>
                <a:gd name="T18" fmla="*/ 154 w 158"/>
                <a:gd name="T19" fmla="*/ 93 h 136"/>
                <a:gd name="T20" fmla="*/ 157 w 158"/>
                <a:gd name="T21" fmla="*/ 109 h 136"/>
                <a:gd name="T22" fmla="*/ 158 w 158"/>
                <a:gd name="T23" fmla="*/ 122 h 136"/>
                <a:gd name="T24" fmla="*/ 155 w 158"/>
                <a:gd name="T25" fmla="*/ 132 h 136"/>
                <a:gd name="T26" fmla="*/ 153 w 158"/>
                <a:gd name="T27" fmla="*/ 136 h 136"/>
                <a:gd name="T28" fmla="*/ 151 w 158"/>
                <a:gd name="T29" fmla="*/ 136 h 136"/>
                <a:gd name="T30" fmla="*/ 146 w 158"/>
                <a:gd name="T31" fmla="*/ 134 h 136"/>
                <a:gd name="T32" fmla="*/ 139 w 158"/>
                <a:gd name="T33" fmla="*/ 130 h 136"/>
                <a:gd name="T34" fmla="*/ 131 w 158"/>
                <a:gd name="T35" fmla="*/ 125 h 136"/>
                <a:gd name="T36" fmla="*/ 121 w 158"/>
                <a:gd name="T37" fmla="*/ 118 h 136"/>
                <a:gd name="T38" fmla="*/ 109 w 158"/>
                <a:gd name="T39" fmla="*/ 108 h 136"/>
                <a:gd name="T40" fmla="*/ 95 w 158"/>
                <a:gd name="T41" fmla="*/ 97 h 136"/>
                <a:gd name="T42" fmla="*/ 79 w 158"/>
                <a:gd name="T43" fmla="*/ 83 h 136"/>
                <a:gd name="T44" fmla="*/ 63 w 158"/>
                <a:gd name="T45" fmla="*/ 66 h 136"/>
                <a:gd name="T46" fmla="*/ 47 w 158"/>
                <a:gd name="T47" fmla="*/ 53 h 136"/>
                <a:gd name="T48" fmla="*/ 33 w 158"/>
                <a:gd name="T49" fmla="*/ 41 h 136"/>
                <a:gd name="T50" fmla="*/ 23 w 158"/>
                <a:gd name="T51" fmla="*/ 31 h 136"/>
                <a:gd name="T52" fmla="*/ 14 w 158"/>
                <a:gd name="T53" fmla="*/ 21 h 136"/>
                <a:gd name="T54" fmla="*/ 7 w 158"/>
                <a:gd name="T55" fmla="*/ 14 h 136"/>
                <a:gd name="T56" fmla="*/ 2 w 158"/>
                <a:gd name="T57" fmla="*/ 10 h 136"/>
                <a:gd name="T58" fmla="*/ 0 w 158"/>
                <a:gd name="T59" fmla="*/ 6 h 136"/>
                <a:gd name="T60" fmla="*/ 0 w 158"/>
                <a:gd name="T61" fmla="*/ 4 h 136"/>
                <a:gd name="T62" fmla="*/ 4 w 158"/>
                <a:gd name="T63" fmla="*/ 1 h 136"/>
                <a:gd name="T64" fmla="*/ 11 w 158"/>
                <a:gd name="T65" fmla="*/ 0 h 136"/>
                <a:gd name="T66" fmla="*/ 24 w 158"/>
                <a:gd name="T67" fmla="*/ 0 h 136"/>
                <a:gd name="T68" fmla="*/ 31 w 158"/>
                <a:gd name="T69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" h="136">
                  <a:moveTo>
                    <a:pt x="31" y="1"/>
                  </a:moveTo>
                  <a:lnTo>
                    <a:pt x="40" y="4"/>
                  </a:lnTo>
                  <a:lnTo>
                    <a:pt x="50" y="6"/>
                  </a:lnTo>
                  <a:lnTo>
                    <a:pt x="60" y="10"/>
                  </a:lnTo>
                  <a:lnTo>
                    <a:pt x="69" y="13"/>
                  </a:lnTo>
                  <a:lnTo>
                    <a:pt x="79" y="18"/>
                  </a:lnTo>
                  <a:lnTo>
                    <a:pt x="89" y="24"/>
                  </a:lnTo>
                  <a:lnTo>
                    <a:pt x="100" y="29"/>
                  </a:lnTo>
                  <a:lnTo>
                    <a:pt x="110" y="36"/>
                  </a:lnTo>
                  <a:lnTo>
                    <a:pt x="115" y="40"/>
                  </a:lnTo>
                  <a:lnTo>
                    <a:pt x="119" y="44"/>
                  </a:lnTo>
                  <a:lnTo>
                    <a:pt x="124" y="48"/>
                  </a:lnTo>
                  <a:lnTo>
                    <a:pt x="129" y="51"/>
                  </a:lnTo>
                  <a:lnTo>
                    <a:pt x="132" y="56"/>
                  </a:lnTo>
                  <a:lnTo>
                    <a:pt x="136" y="60"/>
                  </a:lnTo>
                  <a:lnTo>
                    <a:pt x="139" y="63"/>
                  </a:lnTo>
                  <a:lnTo>
                    <a:pt x="143" y="68"/>
                  </a:lnTo>
                  <a:lnTo>
                    <a:pt x="147" y="76"/>
                  </a:lnTo>
                  <a:lnTo>
                    <a:pt x="151" y="84"/>
                  </a:lnTo>
                  <a:lnTo>
                    <a:pt x="154" y="93"/>
                  </a:lnTo>
                  <a:lnTo>
                    <a:pt x="155" y="101"/>
                  </a:lnTo>
                  <a:lnTo>
                    <a:pt x="157" y="109"/>
                  </a:lnTo>
                  <a:lnTo>
                    <a:pt x="158" y="116"/>
                  </a:lnTo>
                  <a:lnTo>
                    <a:pt x="158" y="122"/>
                  </a:lnTo>
                  <a:lnTo>
                    <a:pt x="157" y="128"/>
                  </a:lnTo>
                  <a:lnTo>
                    <a:pt x="155" y="132"/>
                  </a:lnTo>
                  <a:lnTo>
                    <a:pt x="154" y="134"/>
                  </a:lnTo>
                  <a:lnTo>
                    <a:pt x="153" y="136"/>
                  </a:lnTo>
                  <a:lnTo>
                    <a:pt x="152" y="136"/>
                  </a:lnTo>
                  <a:lnTo>
                    <a:pt x="151" y="136"/>
                  </a:lnTo>
                  <a:lnTo>
                    <a:pt x="148" y="135"/>
                  </a:lnTo>
                  <a:lnTo>
                    <a:pt x="146" y="134"/>
                  </a:lnTo>
                  <a:lnTo>
                    <a:pt x="143" y="133"/>
                  </a:lnTo>
                  <a:lnTo>
                    <a:pt x="139" y="130"/>
                  </a:lnTo>
                  <a:lnTo>
                    <a:pt x="136" y="128"/>
                  </a:lnTo>
                  <a:lnTo>
                    <a:pt x="131" y="125"/>
                  </a:lnTo>
                  <a:lnTo>
                    <a:pt x="126" y="121"/>
                  </a:lnTo>
                  <a:lnTo>
                    <a:pt x="121" y="118"/>
                  </a:lnTo>
                  <a:lnTo>
                    <a:pt x="115" y="113"/>
                  </a:lnTo>
                  <a:lnTo>
                    <a:pt x="109" y="108"/>
                  </a:lnTo>
                  <a:lnTo>
                    <a:pt x="102" y="102"/>
                  </a:lnTo>
                  <a:lnTo>
                    <a:pt x="95" y="97"/>
                  </a:lnTo>
                  <a:lnTo>
                    <a:pt x="87" y="90"/>
                  </a:lnTo>
                  <a:lnTo>
                    <a:pt x="79" y="83"/>
                  </a:lnTo>
                  <a:lnTo>
                    <a:pt x="71" y="75"/>
                  </a:lnTo>
                  <a:lnTo>
                    <a:pt x="63" y="66"/>
                  </a:lnTo>
                  <a:lnTo>
                    <a:pt x="54" y="60"/>
                  </a:lnTo>
                  <a:lnTo>
                    <a:pt x="47" y="53"/>
                  </a:lnTo>
                  <a:lnTo>
                    <a:pt x="40" y="47"/>
                  </a:lnTo>
                  <a:lnTo>
                    <a:pt x="33" y="41"/>
                  </a:lnTo>
                  <a:lnTo>
                    <a:pt x="28" y="35"/>
                  </a:lnTo>
                  <a:lnTo>
                    <a:pt x="23" y="31"/>
                  </a:lnTo>
                  <a:lnTo>
                    <a:pt x="18" y="26"/>
                  </a:lnTo>
                  <a:lnTo>
                    <a:pt x="14" y="21"/>
                  </a:lnTo>
                  <a:lnTo>
                    <a:pt x="10" y="18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1" y="1"/>
                  </a:lnTo>
                  <a:lnTo>
                    <a:pt x="31" y="1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5"/>
            <p:cNvSpPr/>
            <p:nvPr/>
          </p:nvSpPr>
          <p:spPr bwMode="auto">
            <a:xfrm>
              <a:off x="5553824" y="4214930"/>
              <a:ext cx="35000" cy="302019"/>
            </a:xfrm>
            <a:custGeom>
              <a:avLst/>
              <a:gdLst>
                <a:gd name="T0" fmla="*/ 74 w 84"/>
                <a:gd name="T1" fmla="*/ 62 h 698"/>
                <a:gd name="T2" fmla="*/ 71 w 84"/>
                <a:gd name="T3" fmla="*/ 88 h 698"/>
                <a:gd name="T4" fmla="*/ 68 w 84"/>
                <a:gd name="T5" fmla="*/ 131 h 698"/>
                <a:gd name="T6" fmla="*/ 66 w 84"/>
                <a:gd name="T7" fmla="*/ 190 h 698"/>
                <a:gd name="T8" fmla="*/ 62 w 84"/>
                <a:gd name="T9" fmla="*/ 314 h 698"/>
                <a:gd name="T10" fmla="*/ 61 w 84"/>
                <a:gd name="T11" fmla="*/ 453 h 698"/>
                <a:gd name="T12" fmla="*/ 61 w 84"/>
                <a:gd name="T13" fmla="*/ 533 h 698"/>
                <a:gd name="T14" fmla="*/ 60 w 84"/>
                <a:gd name="T15" fmla="*/ 586 h 698"/>
                <a:gd name="T16" fmla="*/ 58 w 84"/>
                <a:gd name="T17" fmla="*/ 625 h 698"/>
                <a:gd name="T18" fmla="*/ 55 w 84"/>
                <a:gd name="T19" fmla="*/ 654 h 698"/>
                <a:gd name="T20" fmla="*/ 51 w 84"/>
                <a:gd name="T21" fmla="*/ 673 h 698"/>
                <a:gd name="T22" fmla="*/ 45 w 84"/>
                <a:gd name="T23" fmla="*/ 687 h 698"/>
                <a:gd name="T24" fmla="*/ 42 w 84"/>
                <a:gd name="T25" fmla="*/ 695 h 698"/>
                <a:gd name="T26" fmla="*/ 37 w 84"/>
                <a:gd name="T27" fmla="*/ 698 h 698"/>
                <a:gd name="T28" fmla="*/ 33 w 84"/>
                <a:gd name="T29" fmla="*/ 697 h 698"/>
                <a:gd name="T30" fmla="*/ 30 w 84"/>
                <a:gd name="T31" fmla="*/ 690 h 698"/>
                <a:gd name="T32" fmla="*/ 25 w 84"/>
                <a:gd name="T33" fmla="*/ 676 h 698"/>
                <a:gd name="T34" fmla="*/ 23 w 84"/>
                <a:gd name="T35" fmla="*/ 655 h 698"/>
                <a:gd name="T36" fmla="*/ 15 w 84"/>
                <a:gd name="T37" fmla="*/ 622 h 698"/>
                <a:gd name="T38" fmla="*/ 13 w 84"/>
                <a:gd name="T39" fmla="*/ 611 h 698"/>
                <a:gd name="T40" fmla="*/ 11 w 84"/>
                <a:gd name="T41" fmla="*/ 605 h 698"/>
                <a:gd name="T42" fmla="*/ 13 w 84"/>
                <a:gd name="T43" fmla="*/ 600 h 698"/>
                <a:gd name="T44" fmla="*/ 15 w 84"/>
                <a:gd name="T45" fmla="*/ 586 h 698"/>
                <a:gd name="T46" fmla="*/ 18 w 84"/>
                <a:gd name="T47" fmla="*/ 564 h 698"/>
                <a:gd name="T48" fmla="*/ 23 w 84"/>
                <a:gd name="T49" fmla="*/ 533 h 698"/>
                <a:gd name="T50" fmla="*/ 25 w 84"/>
                <a:gd name="T51" fmla="*/ 515 h 698"/>
                <a:gd name="T52" fmla="*/ 26 w 84"/>
                <a:gd name="T53" fmla="*/ 492 h 698"/>
                <a:gd name="T54" fmla="*/ 29 w 84"/>
                <a:gd name="T55" fmla="*/ 463 h 698"/>
                <a:gd name="T56" fmla="*/ 30 w 84"/>
                <a:gd name="T57" fmla="*/ 430 h 698"/>
                <a:gd name="T58" fmla="*/ 31 w 84"/>
                <a:gd name="T59" fmla="*/ 392 h 698"/>
                <a:gd name="T60" fmla="*/ 31 w 84"/>
                <a:gd name="T61" fmla="*/ 349 h 698"/>
                <a:gd name="T62" fmla="*/ 31 w 84"/>
                <a:gd name="T63" fmla="*/ 301 h 698"/>
                <a:gd name="T64" fmla="*/ 30 w 84"/>
                <a:gd name="T65" fmla="*/ 249 h 698"/>
                <a:gd name="T66" fmla="*/ 29 w 84"/>
                <a:gd name="T67" fmla="*/ 198 h 698"/>
                <a:gd name="T68" fmla="*/ 26 w 84"/>
                <a:gd name="T69" fmla="*/ 153 h 698"/>
                <a:gd name="T70" fmla="*/ 25 w 84"/>
                <a:gd name="T71" fmla="*/ 114 h 698"/>
                <a:gd name="T72" fmla="*/ 23 w 84"/>
                <a:gd name="T73" fmla="*/ 83 h 698"/>
                <a:gd name="T74" fmla="*/ 21 w 84"/>
                <a:gd name="T75" fmla="*/ 57 h 698"/>
                <a:gd name="T76" fmla="*/ 18 w 84"/>
                <a:gd name="T77" fmla="*/ 39 h 698"/>
                <a:gd name="T78" fmla="*/ 16 w 84"/>
                <a:gd name="T79" fmla="*/ 27 h 698"/>
                <a:gd name="T80" fmla="*/ 11 w 84"/>
                <a:gd name="T81" fmla="*/ 23 h 698"/>
                <a:gd name="T82" fmla="*/ 1 w 84"/>
                <a:gd name="T83" fmla="*/ 14 h 698"/>
                <a:gd name="T84" fmla="*/ 1 w 84"/>
                <a:gd name="T85" fmla="*/ 4 h 698"/>
                <a:gd name="T86" fmla="*/ 15 w 84"/>
                <a:gd name="T87" fmla="*/ 0 h 698"/>
                <a:gd name="T88" fmla="*/ 44 w 84"/>
                <a:gd name="T89" fmla="*/ 4 h 698"/>
                <a:gd name="T90" fmla="*/ 60 w 84"/>
                <a:gd name="T91" fmla="*/ 10 h 698"/>
                <a:gd name="T92" fmla="*/ 79 w 84"/>
                <a:gd name="T93" fmla="*/ 21 h 698"/>
                <a:gd name="T94" fmla="*/ 84 w 84"/>
                <a:gd name="T95" fmla="*/ 32 h 698"/>
                <a:gd name="T96" fmla="*/ 80 w 84"/>
                <a:gd name="T97" fmla="*/ 4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698">
                  <a:moveTo>
                    <a:pt x="76" y="54"/>
                  </a:moveTo>
                  <a:lnTo>
                    <a:pt x="75" y="55"/>
                  </a:lnTo>
                  <a:lnTo>
                    <a:pt x="74" y="59"/>
                  </a:lnTo>
                  <a:lnTo>
                    <a:pt x="74" y="62"/>
                  </a:lnTo>
                  <a:lnTo>
                    <a:pt x="73" y="67"/>
                  </a:lnTo>
                  <a:lnTo>
                    <a:pt x="73" y="74"/>
                  </a:lnTo>
                  <a:lnTo>
                    <a:pt x="72" y="81"/>
                  </a:lnTo>
                  <a:lnTo>
                    <a:pt x="71" y="88"/>
                  </a:lnTo>
                  <a:lnTo>
                    <a:pt x="71" y="97"/>
                  </a:lnTo>
                  <a:lnTo>
                    <a:pt x="69" y="107"/>
                  </a:lnTo>
                  <a:lnTo>
                    <a:pt x="69" y="118"/>
                  </a:lnTo>
                  <a:lnTo>
                    <a:pt x="68" y="131"/>
                  </a:lnTo>
                  <a:lnTo>
                    <a:pt x="68" y="143"/>
                  </a:lnTo>
                  <a:lnTo>
                    <a:pt x="67" y="157"/>
                  </a:lnTo>
                  <a:lnTo>
                    <a:pt x="66" y="173"/>
                  </a:lnTo>
                  <a:lnTo>
                    <a:pt x="66" y="190"/>
                  </a:lnTo>
                  <a:lnTo>
                    <a:pt x="65" y="207"/>
                  </a:lnTo>
                  <a:lnTo>
                    <a:pt x="64" y="243"/>
                  </a:lnTo>
                  <a:lnTo>
                    <a:pt x="64" y="279"/>
                  </a:lnTo>
                  <a:lnTo>
                    <a:pt x="62" y="314"/>
                  </a:lnTo>
                  <a:lnTo>
                    <a:pt x="62" y="350"/>
                  </a:lnTo>
                  <a:lnTo>
                    <a:pt x="61" y="385"/>
                  </a:lnTo>
                  <a:lnTo>
                    <a:pt x="61" y="420"/>
                  </a:lnTo>
                  <a:lnTo>
                    <a:pt x="61" y="453"/>
                  </a:lnTo>
                  <a:lnTo>
                    <a:pt x="61" y="487"/>
                  </a:lnTo>
                  <a:lnTo>
                    <a:pt x="61" y="503"/>
                  </a:lnTo>
                  <a:lnTo>
                    <a:pt x="61" y="518"/>
                  </a:lnTo>
                  <a:lnTo>
                    <a:pt x="61" y="533"/>
                  </a:lnTo>
                  <a:lnTo>
                    <a:pt x="61" y="547"/>
                  </a:lnTo>
                  <a:lnTo>
                    <a:pt x="60" y="560"/>
                  </a:lnTo>
                  <a:lnTo>
                    <a:pt x="60" y="573"/>
                  </a:lnTo>
                  <a:lnTo>
                    <a:pt x="60" y="586"/>
                  </a:lnTo>
                  <a:lnTo>
                    <a:pt x="59" y="596"/>
                  </a:lnTo>
                  <a:lnTo>
                    <a:pt x="59" y="606"/>
                  </a:lnTo>
                  <a:lnTo>
                    <a:pt x="58" y="616"/>
                  </a:lnTo>
                  <a:lnTo>
                    <a:pt x="58" y="625"/>
                  </a:lnTo>
                  <a:lnTo>
                    <a:pt x="57" y="633"/>
                  </a:lnTo>
                  <a:lnTo>
                    <a:pt x="57" y="641"/>
                  </a:lnTo>
                  <a:lnTo>
                    <a:pt x="55" y="648"/>
                  </a:lnTo>
                  <a:lnTo>
                    <a:pt x="55" y="654"/>
                  </a:lnTo>
                  <a:lnTo>
                    <a:pt x="54" y="660"/>
                  </a:lnTo>
                  <a:lnTo>
                    <a:pt x="53" y="665"/>
                  </a:lnTo>
                  <a:lnTo>
                    <a:pt x="52" y="669"/>
                  </a:lnTo>
                  <a:lnTo>
                    <a:pt x="51" y="673"/>
                  </a:lnTo>
                  <a:lnTo>
                    <a:pt x="50" y="677"/>
                  </a:lnTo>
                  <a:lnTo>
                    <a:pt x="49" y="681"/>
                  </a:lnTo>
                  <a:lnTo>
                    <a:pt x="46" y="683"/>
                  </a:lnTo>
                  <a:lnTo>
                    <a:pt x="45" y="687"/>
                  </a:lnTo>
                  <a:lnTo>
                    <a:pt x="44" y="689"/>
                  </a:lnTo>
                  <a:lnTo>
                    <a:pt x="43" y="691"/>
                  </a:lnTo>
                  <a:lnTo>
                    <a:pt x="42" y="692"/>
                  </a:lnTo>
                  <a:lnTo>
                    <a:pt x="42" y="695"/>
                  </a:lnTo>
                  <a:lnTo>
                    <a:pt x="40" y="696"/>
                  </a:lnTo>
                  <a:lnTo>
                    <a:pt x="39" y="697"/>
                  </a:lnTo>
                  <a:lnTo>
                    <a:pt x="38" y="697"/>
                  </a:lnTo>
                  <a:lnTo>
                    <a:pt x="37" y="698"/>
                  </a:lnTo>
                  <a:lnTo>
                    <a:pt x="36" y="698"/>
                  </a:lnTo>
                  <a:lnTo>
                    <a:pt x="36" y="698"/>
                  </a:lnTo>
                  <a:lnTo>
                    <a:pt x="35" y="698"/>
                  </a:lnTo>
                  <a:lnTo>
                    <a:pt x="33" y="697"/>
                  </a:lnTo>
                  <a:lnTo>
                    <a:pt x="32" y="696"/>
                  </a:lnTo>
                  <a:lnTo>
                    <a:pt x="31" y="695"/>
                  </a:lnTo>
                  <a:lnTo>
                    <a:pt x="31" y="692"/>
                  </a:lnTo>
                  <a:lnTo>
                    <a:pt x="30" y="690"/>
                  </a:lnTo>
                  <a:lnTo>
                    <a:pt x="29" y="687"/>
                  </a:lnTo>
                  <a:lnTo>
                    <a:pt x="28" y="683"/>
                  </a:lnTo>
                  <a:lnTo>
                    <a:pt x="26" y="680"/>
                  </a:lnTo>
                  <a:lnTo>
                    <a:pt x="25" y="676"/>
                  </a:lnTo>
                  <a:lnTo>
                    <a:pt x="25" y="672"/>
                  </a:lnTo>
                  <a:lnTo>
                    <a:pt x="24" y="667"/>
                  </a:lnTo>
                  <a:lnTo>
                    <a:pt x="23" y="661"/>
                  </a:lnTo>
                  <a:lnTo>
                    <a:pt x="23" y="655"/>
                  </a:lnTo>
                  <a:lnTo>
                    <a:pt x="19" y="646"/>
                  </a:lnTo>
                  <a:lnTo>
                    <a:pt x="18" y="637"/>
                  </a:lnTo>
                  <a:lnTo>
                    <a:pt x="16" y="629"/>
                  </a:lnTo>
                  <a:lnTo>
                    <a:pt x="15" y="622"/>
                  </a:lnTo>
                  <a:lnTo>
                    <a:pt x="14" y="619"/>
                  </a:lnTo>
                  <a:lnTo>
                    <a:pt x="14" y="616"/>
                  </a:lnTo>
                  <a:lnTo>
                    <a:pt x="13" y="613"/>
                  </a:lnTo>
                  <a:lnTo>
                    <a:pt x="13" y="611"/>
                  </a:lnTo>
                  <a:lnTo>
                    <a:pt x="13" y="610"/>
                  </a:lnTo>
                  <a:lnTo>
                    <a:pt x="13" y="608"/>
                  </a:lnTo>
                  <a:lnTo>
                    <a:pt x="11" y="606"/>
                  </a:lnTo>
                  <a:lnTo>
                    <a:pt x="11" y="605"/>
                  </a:lnTo>
                  <a:lnTo>
                    <a:pt x="11" y="605"/>
                  </a:lnTo>
                  <a:lnTo>
                    <a:pt x="13" y="603"/>
                  </a:lnTo>
                  <a:lnTo>
                    <a:pt x="13" y="602"/>
                  </a:lnTo>
                  <a:lnTo>
                    <a:pt x="13" y="600"/>
                  </a:lnTo>
                  <a:lnTo>
                    <a:pt x="13" y="596"/>
                  </a:lnTo>
                  <a:lnTo>
                    <a:pt x="14" y="594"/>
                  </a:lnTo>
                  <a:lnTo>
                    <a:pt x="14" y="589"/>
                  </a:lnTo>
                  <a:lnTo>
                    <a:pt x="15" y="586"/>
                  </a:lnTo>
                  <a:lnTo>
                    <a:pt x="15" y="581"/>
                  </a:lnTo>
                  <a:lnTo>
                    <a:pt x="16" y="575"/>
                  </a:lnTo>
                  <a:lnTo>
                    <a:pt x="17" y="569"/>
                  </a:lnTo>
                  <a:lnTo>
                    <a:pt x="18" y="564"/>
                  </a:lnTo>
                  <a:lnTo>
                    <a:pt x="18" y="557"/>
                  </a:lnTo>
                  <a:lnTo>
                    <a:pt x="19" y="550"/>
                  </a:lnTo>
                  <a:lnTo>
                    <a:pt x="21" y="541"/>
                  </a:lnTo>
                  <a:lnTo>
                    <a:pt x="23" y="533"/>
                  </a:lnTo>
                  <a:lnTo>
                    <a:pt x="23" y="529"/>
                  </a:lnTo>
                  <a:lnTo>
                    <a:pt x="24" y="524"/>
                  </a:lnTo>
                  <a:lnTo>
                    <a:pt x="24" y="519"/>
                  </a:lnTo>
                  <a:lnTo>
                    <a:pt x="25" y="515"/>
                  </a:lnTo>
                  <a:lnTo>
                    <a:pt x="25" y="509"/>
                  </a:lnTo>
                  <a:lnTo>
                    <a:pt x="26" y="503"/>
                  </a:lnTo>
                  <a:lnTo>
                    <a:pt x="26" y="497"/>
                  </a:lnTo>
                  <a:lnTo>
                    <a:pt x="26" y="492"/>
                  </a:lnTo>
                  <a:lnTo>
                    <a:pt x="28" y="485"/>
                  </a:lnTo>
                  <a:lnTo>
                    <a:pt x="28" y="478"/>
                  </a:lnTo>
                  <a:lnTo>
                    <a:pt x="29" y="471"/>
                  </a:lnTo>
                  <a:lnTo>
                    <a:pt x="29" y="463"/>
                  </a:lnTo>
                  <a:lnTo>
                    <a:pt x="29" y="456"/>
                  </a:lnTo>
                  <a:lnTo>
                    <a:pt x="29" y="447"/>
                  </a:lnTo>
                  <a:lnTo>
                    <a:pt x="30" y="438"/>
                  </a:lnTo>
                  <a:lnTo>
                    <a:pt x="30" y="430"/>
                  </a:lnTo>
                  <a:lnTo>
                    <a:pt x="30" y="421"/>
                  </a:lnTo>
                  <a:lnTo>
                    <a:pt x="30" y="411"/>
                  </a:lnTo>
                  <a:lnTo>
                    <a:pt x="31" y="402"/>
                  </a:lnTo>
                  <a:lnTo>
                    <a:pt x="31" y="392"/>
                  </a:lnTo>
                  <a:lnTo>
                    <a:pt x="31" y="381"/>
                  </a:lnTo>
                  <a:lnTo>
                    <a:pt x="31" y="371"/>
                  </a:lnTo>
                  <a:lnTo>
                    <a:pt x="31" y="360"/>
                  </a:lnTo>
                  <a:lnTo>
                    <a:pt x="31" y="349"/>
                  </a:lnTo>
                  <a:lnTo>
                    <a:pt x="31" y="337"/>
                  </a:lnTo>
                  <a:lnTo>
                    <a:pt x="31" y="326"/>
                  </a:lnTo>
                  <a:lnTo>
                    <a:pt x="31" y="314"/>
                  </a:lnTo>
                  <a:lnTo>
                    <a:pt x="31" y="301"/>
                  </a:lnTo>
                  <a:lnTo>
                    <a:pt x="30" y="288"/>
                  </a:lnTo>
                  <a:lnTo>
                    <a:pt x="30" y="276"/>
                  </a:lnTo>
                  <a:lnTo>
                    <a:pt x="30" y="263"/>
                  </a:lnTo>
                  <a:lnTo>
                    <a:pt x="30" y="249"/>
                  </a:lnTo>
                  <a:lnTo>
                    <a:pt x="29" y="236"/>
                  </a:lnTo>
                  <a:lnTo>
                    <a:pt x="29" y="222"/>
                  </a:lnTo>
                  <a:lnTo>
                    <a:pt x="29" y="209"/>
                  </a:lnTo>
                  <a:lnTo>
                    <a:pt x="29" y="198"/>
                  </a:lnTo>
                  <a:lnTo>
                    <a:pt x="28" y="186"/>
                  </a:lnTo>
                  <a:lnTo>
                    <a:pt x="28" y="175"/>
                  </a:lnTo>
                  <a:lnTo>
                    <a:pt x="28" y="163"/>
                  </a:lnTo>
                  <a:lnTo>
                    <a:pt x="26" y="153"/>
                  </a:lnTo>
                  <a:lnTo>
                    <a:pt x="26" y="142"/>
                  </a:lnTo>
                  <a:lnTo>
                    <a:pt x="26" y="133"/>
                  </a:lnTo>
                  <a:lnTo>
                    <a:pt x="25" y="124"/>
                  </a:lnTo>
                  <a:lnTo>
                    <a:pt x="25" y="114"/>
                  </a:lnTo>
                  <a:lnTo>
                    <a:pt x="25" y="106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3" y="83"/>
                  </a:lnTo>
                  <a:lnTo>
                    <a:pt x="23" y="76"/>
                  </a:lnTo>
                  <a:lnTo>
                    <a:pt x="22" y="69"/>
                  </a:lnTo>
                  <a:lnTo>
                    <a:pt x="22" y="63"/>
                  </a:lnTo>
                  <a:lnTo>
                    <a:pt x="21" y="57"/>
                  </a:lnTo>
                  <a:lnTo>
                    <a:pt x="21" y="53"/>
                  </a:lnTo>
                  <a:lnTo>
                    <a:pt x="19" y="48"/>
                  </a:lnTo>
                  <a:lnTo>
                    <a:pt x="19" y="43"/>
                  </a:lnTo>
                  <a:lnTo>
                    <a:pt x="18" y="39"/>
                  </a:lnTo>
                  <a:lnTo>
                    <a:pt x="18" y="35"/>
                  </a:lnTo>
                  <a:lnTo>
                    <a:pt x="17" y="33"/>
                  </a:lnTo>
                  <a:lnTo>
                    <a:pt x="16" y="30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5"/>
                  </a:lnTo>
                  <a:lnTo>
                    <a:pt x="13" y="24"/>
                  </a:lnTo>
                  <a:lnTo>
                    <a:pt x="11" y="23"/>
                  </a:lnTo>
                  <a:lnTo>
                    <a:pt x="8" y="21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2"/>
                  </a:lnTo>
                  <a:lnTo>
                    <a:pt x="35" y="3"/>
                  </a:lnTo>
                  <a:lnTo>
                    <a:pt x="44" y="4"/>
                  </a:lnTo>
                  <a:lnTo>
                    <a:pt x="49" y="5"/>
                  </a:lnTo>
                  <a:lnTo>
                    <a:pt x="52" y="6"/>
                  </a:lnTo>
                  <a:lnTo>
                    <a:pt x="57" y="7"/>
                  </a:lnTo>
                  <a:lnTo>
                    <a:pt x="60" y="10"/>
                  </a:lnTo>
                  <a:lnTo>
                    <a:pt x="66" y="12"/>
                  </a:lnTo>
                  <a:lnTo>
                    <a:pt x="72" y="16"/>
                  </a:lnTo>
                  <a:lnTo>
                    <a:pt x="75" y="18"/>
                  </a:lnTo>
                  <a:lnTo>
                    <a:pt x="79" y="21"/>
                  </a:lnTo>
                  <a:lnTo>
                    <a:pt x="81" y="24"/>
                  </a:lnTo>
                  <a:lnTo>
                    <a:pt x="83" y="26"/>
                  </a:lnTo>
                  <a:lnTo>
                    <a:pt x="83" y="30"/>
                  </a:lnTo>
                  <a:lnTo>
                    <a:pt x="84" y="32"/>
                  </a:lnTo>
                  <a:lnTo>
                    <a:pt x="84" y="35"/>
                  </a:lnTo>
                  <a:lnTo>
                    <a:pt x="83" y="39"/>
                  </a:lnTo>
                  <a:lnTo>
                    <a:pt x="82" y="42"/>
                  </a:lnTo>
                  <a:lnTo>
                    <a:pt x="80" y="46"/>
                  </a:lnTo>
                  <a:lnTo>
                    <a:pt x="79" y="49"/>
                  </a:lnTo>
                  <a:lnTo>
                    <a:pt x="76" y="54"/>
                  </a:lnTo>
                  <a:lnTo>
                    <a:pt x="76" y="5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6"/>
            <p:cNvSpPr/>
            <p:nvPr/>
          </p:nvSpPr>
          <p:spPr bwMode="auto">
            <a:xfrm>
              <a:off x="5493824" y="4340843"/>
              <a:ext cx="159583" cy="46731"/>
            </a:xfrm>
            <a:custGeom>
              <a:avLst/>
              <a:gdLst>
                <a:gd name="T0" fmla="*/ 16 w 383"/>
                <a:gd name="T1" fmla="*/ 98 h 108"/>
                <a:gd name="T2" fmla="*/ 8 w 383"/>
                <a:gd name="T3" fmla="*/ 95 h 108"/>
                <a:gd name="T4" fmla="*/ 2 w 383"/>
                <a:gd name="T5" fmla="*/ 90 h 108"/>
                <a:gd name="T6" fmla="*/ 0 w 383"/>
                <a:gd name="T7" fmla="*/ 87 h 108"/>
                <a:gd name="T8" fmla="*/ 0 w 383"/>
                <a:gd name="T9" fmla="*/ 84 h 108"/>
                <a:gd name="T10" fmla="*/ 0 w 383"/>
                <a:gd name="T11" fmla="*/ 83 h 108"/>
                <a:gd name="T12" fmla="*/ 2 w 383"/>
                <a:gd name="T13" fmla="*/ 82 h 108"/>
                <a:gd name="T14" fmla="*/ 6 w 383"/>
                <a:gd name="T15" fmla="*/ 81 h 108"/>
                <a:gd name="T16" fmla="*/ 10 w 383"/>
                <a:gd name="T17" fmla="*/ 79 h 108"/>
                <a:gd name="T18" fmla="*/ 16 w 383"/>
                <a:gd name="T19" fmla="*/ 76 h 108"/>
                <a:gd name="T20" fmla="*/ 23 w 383"/>
                <a:gd name="T21" fmla="*/ 74 h 108"/>
                <a:gd name="T22" fmla="*/ 32 w 383"/>
                <a:gd name="T23" fmla="*/ 72 h 108"/>
                <a:gd name="T24" fmla="*/ 42 w 383"/>
                <a:gd name="T25" fmla="*/ 69 h 108"/>
                <a:gd name="T26" fmla="*/ 53 w 383"/>
                <a:gd name="T27" fmla="*/ 66 h 108"/>
                <a:gd name="T28" fmla="*/ 66 w 383"/>
                <a:gd name="T29" fmla="*/ 62 h 108"/>
                <a:gd name="T30" fmla="*/ 80 w 383"/>
                <a:gd name="T31" fmla="*/ 59 h 108"/>
                <a:gd name="T32" fmla="*/ 95 w 383"/>
                <a:gd name="T33" fmla="*/ 54 h 108"/>
                <a:gd name="T34" fmla="*/ 112 w 383"/>
                <a:gd name="T35" fmla="*/ 51 h 108"/>
                <a:gd name="T36" fmla="*/ 130 w 383"/>
                <a:gd name="T37" fmla="*/ 46 h 108"/>
                <a:gd name="T38" fmla="*/ 150 w 383"/>
                <a:gd name="T39" fmla="*/ 42 h 108"/>
                <a:gd name="T40" fmla="*/ 179 w 383"/>
                <a:gd name="T41" fmla="*/ 33 h 108"/>
                <a:gd name="T42" fmla="*/ 215 w 383"/>
                <a:gd name="T43" fmla="*/ 25 h 108"/>
                <a:gd name="T44" fmla="*/ 246 w 383"/>
                <a:gd name="T45" fmla="*/ 17 h 108"/>
                <a:gd name="T46" fmla="*/ 273 w 383"/>
                <a:gd name="T47" fmla="*/ 11 h 108"/>
                <a:gd name="T48" fmla="*/ 295 w 383"/>
                <a:gd name="T49" fmla="*/ 7 h 108"/>
                <a:gd name="T50" fmla="*/ 312 w 383"/>
                <a:gd name="T51" fmla="*/ 3 h 108"/>
                <a:gd name="T52" fmla="*/ 326 w 383"/>
                <a:gd name="T53" fmla="*/ 2 h 108"/>
                <a:gd name="T54" fmla="*/ 333 w 383"/>
                <a:gd name="T55" fmla="*/ 1 h 108"/>
                <a:gd name="T56" fmla="*/ 336 w 383"/>
                <a:gd name="T57" fmla="*/ 1 h 108"/>
                <a:gd name="T58" fmla="*/ 345 w 383"/>
                <a:gd name="T59" fmla="*/ 1 h 108"/>
                <a:gd name="T60" fmla="*/ 361 w 383"/>
                <a:gd name="T61" fmla="*/ 2 h 108"/>
                <a:gd name="T62" fmla="*/ 369 w 383"/>
                <a:gd name="T63" fmla="*/ 4 h 108"/>
                <a:gd name="T64" fmla="*/ 376 w 383"/>
                <a:gd name="T65" fmla="*/ 8 h 108"/>
                <a:gd name="T66" fmla="*/ 381 w 383"/>
                <a:gd name="T67" fmla="*/ 11 h 108"/>
                <a:gd name="T68" fmla="*/ 383 w 383"/>
                <a:gd name="T69" fmla="*/ 16 h 108"/>
                <a:gd name="T70" fmla="*/ 383 w 383"/>
                <a:gd name="T71" fmla="*/ 19 h 108"/>
                <a:gd name="T72" fmla="*/ 382 w 383"/>
                <a:gd name="T73" fmla="*/ 22 h 108"/>
                <a:gd name="T74" fmla="*/ 379 w 383"/>
                <a:gd name="T75" fmla="*/ 25 h 108"/>
                <a:gd name="T76" fmla="*/ 375 w 383"/>
                <a:gd name="T77" fmla="*/ 29 h 108"/>
                <a:gd name="T78" fmla="*/ 368 w 383"/>
                <a:gd name="T79" fmla="*/ 31 h 108"/>
                <a:gd name="T80" fmla="*/ 359 w 383"/>
                <a:gd name="T81" fmla="*/ 35 h 108"/>
                <a:gd name="T82" fmla="*/ 347 w 383"/>
                <a:gd name="T83" fmla="*/ 38 h 108"/>
                <a:gd name="T84" fmla="*/ 334 w 383"/>
                <a:gd name="T85" fmla="*/ 42 h 108"/>
                <a:gd name="T86" fmla="*/ 319 w 383"/>
                <a:gd name="T87" fmla="*/ 46 h 108"/>
                <a:gd name="T88" fmla="*/ 287 w 383"/>
                <a:gd name="T89" fmla="*/ 55 h 108"/>
                <a:gd name="T90" fmla="*/ 258 w 383"/>
                <a:gd name="T91" fmla="*/ 62 h 108"/>
                <a:gd name="T92" fmla="*/ 231 w 383"/>
                <a:gd name="T93" fmla="*/ 69 h 108"/>
                <a:gd name="T94" fmla="*/ 205 w 383"/>
                <a:gd name="T95" fmla="*/ 73 h 108"/>
                <a:gd name="T96" fmla="*/ 181 w 383"/>
                <a:gd name="T97" fmla="*/ 79 h 108"/>
                <a:gd name="T98" fmla="*/ 131 w 383"/>
                <a:gd name="T99" fmla="*/ 90 h 108"/>
                <a:gd name="T100" fmla="*/ 107 w 383"/>
                <a:gd name="T101" fmla="*/ 96 h 108"/>
                <a:gd name="T102" fmla="*/ 94 w 383"/>
                <a:gd name="T103" fmla="*/ 98 h 108"/>
                <a:gd name="T104" fmla="*/ 82 w 383"/>
                <a:gd name="T105" fmla="*/ 101 h 108"/>
                <a:gd name="T106" fmla="*/ 73 w 383"/>
                <a:gd name="T107" fmla="*/ 103 h 108"/>
                <a:gd name="T108" fmla="*/ 66 w 383"/>
                <a:gd name="T109" fmla="*/ 105 h 108"/>
                <a:gd name="T110" fmla="*/ 59 w 383"/>
                <a:gd name="T111" fmla="*/ 107 h 108"/>
                <a:gd name="T112" fmla="*/ 54 w 383"/>
                <a:gd name="T113" fmla="*/ 107 h 108"/>
                <a:gd name="T114" fmla="*/ 51 w 383"/>
                <a:gd name="T115" fmla="*/ 108 h 108"/>
                <a:gd name="T116" fmla="*/ 50 w 383"/>
                <a:gd name="T117" fmla="*/ 108 h 108"/>
                <a:gd name="T118" fmla="*/ 45 w 383"/>
                <a:gd name="T119" fmla="*/ 107 h 108"/>
                <a:gd name="T120" fmla="*/ 39 w 383"/>
                <a:gd name="T121" fmla="*/ 105 h 108"/>
                <a:gd name="T122" fmla="*/ 31 w 383"/>
                <a:gd name="T123" fmla="*/ 103 h 108"/>
                <a:gd name="T124" fmla="*/ 21 w 383"/>
                <a:gd name="T125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3" h="108">
                  <a:moveTo>
                    <a:pt x="21" y="100"/>
                  </a:moveTo>
                  <a:lnTo>
                    <a:pt x="16" y="98"/>
                  </a:lnTo>
                  <a:lnTo>
                    <a:pt x="11" y="96"/>
                  </a:lnTo>
                  <a:lnTo>
                    <a:pt x="8" y="95"/>
                  </a:lnTo>
                  <a:lnTo>
                    <a:pt x="4" y="93"/>
                  </a:lnTo>
                  <a:lnTo>
                    <a:pt x="2" y="90"/>
                  </a:lnTo>
                  <a:lnTo>
                    <a:pt x="1" y="88"/>
                  </a:lnTo>
                  <a:lnTo>
                    <a:pt x="0" y="8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" y="82"/>
                  </a:lnTo>
                  <a:lnTo>
                    <a:pt x="2" y="82"/>
                  </a:lnTo>
                  <a:lnTo>
                    <a:pt x="3" y="81"/>
                  </a:lnTo>
                  <a:lnTo>
                    <a:pt x="6" y="81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3" y="78"/>
                  </a:lnTo>
                  <a:lnTo>
                    <a:pt x="16" y="76"/>
                  </a:lnTo>
                  <a:lnTo>
                    <a:pt x="20" y="75"/>
                  </a:lnTo>
                  <a:lnTo>
                    <a:pt x="23" y="74"/>
                  </a:lnTo>
                  <a:lnTo>
                    <a:pt x="28" y="73"/>
                  </a:lnTo>
                  <a:lnTo>
                    <a:pt x="32" y="72"/>
                  </a:lnTo>
                  <a:lnTo>
                    <a:pt x="37" y="71"/>
                  </a:lnTo>
                  <a:lnTo>
                    <a:pt x="42" y="69"/>
                  </a:lnTo>
                  <a:lnTo>
                    <a:pt x="47" y="67"/>
                  </a:lnTo>
                  <a:lnTo>
                    <a:pt x="53" y="66"/>
                  </a:lnTo>
                  <a:lnTo>
                    <a:pt x="59" y="65"/>
                  </a:lnTo>
                  <a:lnTo>
                    <a:pt x="66" y="62"/>
                  </a:lnTo>
                  <a:lnTo>
                    <a:pt x="73" y="60"/>
                  </a:lnTo>
                  <a:lnTo>
                    <a:pt x="80" y="59"/>
                  </a:lnTo>
                  <a:lnTo>
                    <a:pt x="88" y="57"/>
                  </a:lnTo>
                  <a:lnTo>
                    <a:pt x="95" y="54"/>
                  </a:lnTo>
                  <a:lnTo>
                    <a:pt x="103" y="53"/>
                  </a:lnTo>
                  <a:lnTo>
                    <a:pt x="112" y="51"/>
                  </a:lnTo>
                  <a:lnTo>
                    <a:pt x="121" y="48"/>
                  </a:lnTo>
                  <a:lnTo>
                    <a:pt x="130" y="46"/>
                  </a:lnTo>
                  <a:lnTo>
                    <a:pt x="139" y="44"/>
                  </a:lnTo>
                  <a:lnTo>
                    <a:pt x="150" y="42"/>
                  </a:lnTo>
                  <a:lnTo>
                    <a:pt x="159" y="38"/>
                  </a:lnTo>
                  <a:lnTo>
                    <a:pt x="179" y="33"/>
                  </a:lnTo>
                  <a:lnTo>
                    <a:pt x="197" y="29"/>
                  </a:lnTo>
                  <a:lnTo>
                    <a:pt x="215" y="25"/>
                  </a:lnTo>
                  <a:lnTo>
                    <a:pt x="231" y="21"/>
                  </a:lnTo>
                  <a:lnTo>
                    <a:pt x="246" y="17"/>
                  </a:lnTo>
                  <a:lnTo>
                    <a:pt x="260" y="15"/>
                  </a:lnTo>
                  <a:lnTo>
                    <a:pt x="273" y="11"/>
                  </a:lnTo>
                  <a:lnTo>
                    <a:pt x="284" y="9"/>
                  </a:lnTo>
                  <a:lnTo>
                    <a:pt x="295" y="7"/>
                  </a:lnTo>
                  <a:lnTo>
                    <a:pt x="304" y="6"/>
                  </a:lnTo>
                  <a:lnTo>
                    <a:pt x="312" y="3"/>
                  </a:lnTo>
                  <a:lnTo>
                    <a:pt x="320" y="2"/>
                  </a:lnTo>
                  <a:lnTo>
                    <a:pt x="326" y="2"/>
                  </a:lnTo>
                  <a:lnTo>
                    <a:pt x="331" y="1"/>
                  </a:lnTo>
                  <a:lnTo>
                    <a:pt x="333" y="1"/>
                  </a:lnTo>
                  <a:lnTo>
                    <a:pt x="334" y="1"/>
                  </a:lnTo>
                  <a:lnTo>
                    <a:pt x="336" y="1"/>
                  </a:lnTo>
                  <a:lnTo>
                    <a:pt x="338" y="0"/>
                  </a:lnTo>
                  <a:lnTo>
                    <a:pt x="345" y="1"/>
                  </a:lnTo>
                  <a:lnTo>
                    <a:pt x="353" y="1"/>
                  </a:lnTo>
                  <a:lnTo>
                    <a:pt x="361" y="2"/>
                  </a:lnTo>
                  <a:lnTo>
                    <a:pt x="366" y="3"/>
                  </a:lnTo>
                  <a:lnTo>
                    <a:pt x="369" y="4"/>
                  </a:lnTo>
                  <a:lnTo>
                    <a:pt x="372" y="6"/>
                  </a:lnTo>
                  <a:lnTo>
                    <a:pt x="376" y="8"/>
                  </a:lnTo>
                  <a:lnTo>
                    <a:pt x="378" y="10"/>
                  </a:lnTo>
                  <a:lnTo>
                    <a:pt x="381" y="11"/>
                  </a:lnTo>
                  <a:lnTo>
                    <a:pt x="382" y="14"/>
                  </a:lnTo>
                  <a:lnTo>
                    <a:pt x="383" y="16"/>
                  </a:lnTo>
                  <a:lnTo>
                    <a:pt x="383" y="18"/>
                  </a:lnTo>
                  <a:lnTo>
                    <a:pt x="383" y="19"/>
                  </a:lnTo>
                  <a:lnTo>
                    <a:pt x="383" y="21"/>
                  </a:lnTo>
                  <a:lnTo>
                    <a:pt x="382" y="22"/>
                  </a:lnTo>
                  <a:lnTo>
                    <a:pt x="381" y="24"/>
                  </a:lnTo>
                  <a:lnTo>
                    <a:pt x="379" y="25"/>
                  </a:lnTo>
                  <a:lnTo>
                    <a:pt x="377" y="26"/>
                  </a:lnTo>
                  <a:lnTo>
                    <a:pt x="375" y="29"/>
                  </a:lnTo>
                  <a:lnTo>
                    <a:pt x="371" y="30"/>
                  </a:lnTo>
                  <a:lnTo>
                    <a:pt x="368" y="31"/>
                  </a:lnTo>
                  <a:lnTo>
                    <a:pt x="363" y="33"/>
                  </a:lnTo>
                  <a:lnTo>
                    <a:pt x="359" y="35"/>
                  </a:lnTo>
                  <a:lnTo>
                    <a:pt x="353" y="37"/>
                  </a:lnTo>
                  <a:lnTo>
                    <a:pt x="347" y="38"/>
                  </a:lnTo>
                  <a:lnTo>
                    <a:pt x="341" y="40"/>
                  </a:lnTo>
                  <a:lnTo>
                    <a:pt x="334" y="42"/>
                  </a:lnTo>
                  <a:lnTo>
                    <a:pt x="327" y="44"/>
                  </a:lnTo>
                  <a:lnTo>
                    <a:pt x="319" y="46"/>
                  </a:lnTo>
                  <a:lnTo>
                    <a:pt x="303" y="51"/>
                  </a:lnTo>
                  <a:lnTo>
                    <a:pt x="287" y="55"/>
                  </a:lnTo>
                  <a:lnTo>
                    <a:pt x="271" y="59"/>
                  </a:lnTo>
                  <a:lnTo>
                    <a:pt x="258" y="62"/>
                  </a:lnTo>
                  <a:lnTo>
                    <a:pt x="244" y="66"/>
                  </a:lnTo>
                  <a:lnTo>
                    <a:pt x="231" y="69"/>
                  </a:lnTo>
                  <a:lnTo>
                    <a:pt x="218" y="72"/>
                  </a:lnTo>
                  <a:lnTo>
                    <a:pt x="205" y="73"/>
                  </a:lnTo>
                  <a:lnTo>
                    <a:pt x="194" y="76"/>
                  </a:lnTo>
                  <a:lnTo>
                    <a:pt x="181" y="79"/>
                  </a:lnTo>
                  <a:lnTo>
                    <a:pt x="155" y="84"/>
                  </a:lnTo>
                  <a:lnTo>
                    <a:pt x="131" y="90"/>
                  </a:lnTo>
                  <a:lnTo>
                    <a:pt x="118" y="94"/>
                  </a:lnTo>
                  <a:lnTo>
                    <a:pt x="107" y="96"/>
                  </a:lnTo>
                  <a:lnTo>
                    <a:pt x="100" y="97"/>
                  </a:lnTo>
                  <a:lnTo>
                    <a:pt x="94" y="98"/>
                  </a:lnTo>
                  <a:lnTo>
                    <a:pt x="88" y="100"/>
                  </a:lnTo>
                  <a:lnTo>
                    <a:pt x="82" y="101"/>
                  </a:lnTo>
                  <a:lnTo>
                    <a:pt x="78" y="102"/>
                  </a:lnTo>
                  <a:lnTo>
                    <a:pt x="73" y="103"/>
                  </a:lnTo>
                  <a:lnTo>
                    <a:pt x="69" y="104"/>
                  </a:lnTo>
                  <a:lnTo>
                    <a:pt x="66" y="105"/>
                  </a:lnTo>
                  <a:lnTo>
                    <a:pt x="62" y="105"/>
                  </a:lnTo>
                  <a:lnTo>
                    <a:pt x="59" y="107"/>
                  </a:lnTo>
                  <a:lnTo>
                    <a:pt x="57" y="107"/>
                  </a:lnTo>
                  <a:lnTo>
                    <a:pt x="54" y="107"/>
                  </a:lnTo>
                  <a:lnTo>
                    <a:pt x="53" y="108"/>
                  </a:lnTo>
                  <a:lnTo>
                    <a:pt x="51" y="108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47" y="108"/>
                  </a:lnTo>
                  <a:lnTo>
                    <a:pt x="45" y="107"/>
                  </a:lnTo>
                  <a:lnTo>
                    <a:pt x="43" y="107"/>
                  </a:lnTo>
                  <a:lnTo>
                    <a:pt x="39" y="105"/>
                  </a:lnTo>
                  <a:lnTo>
                    <a:pt x="35" y="104"/>
                  </a:lnTo>
                  <a:lnTo>
                    <a:pt x="31" y="103"/>
                  </a:lnTo>
                  <a:lnTo>
                    <a:pt x="26" y="102"/>
                  </a:lnTo>
                  <a:lnTo>
                    <a:pt x="21" y="100"/>
                  </a:lnTo>
                  <a:lnTo>
                    <a:pt x="21" y="100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7"/>
            <p:cNvSpPr/>
            <p:nvPr/>
          </p:nvSpPr>
          <p:spPr bwMode="auto">
            <a:xfrm>
              <a:off x="5469658" y="4362478"/>
              <a:ext cx="103750" cy="114664"/>
            </a:xfrm>
            <a:custGeom>
              <a:avLst/>
              <a:gdLst>
                <a:gd name="T0" fmla="*/ 0 w 249"/>
                <a:gd name="T1" fmla="*/ 264 h 265"/>
                <a:gd name="T2" fmla="*/ 1 w 249"/>
                <a:gd name="T3" fmla="*/ 262 h 265"/>
                <a:gd name="T4" fmla="*/ 2 w 249"/>
                <a:gd name="T5" fmla="*/ 259 h 265"/>
                <a:gd name="T6" fmla="*/ 6 w 249"/>
                <a:gd name="T7" fmla="*/ 254 h 265"/>
                <a:gd name="T8" fmla="*/ 10 w 249"/>
                <a:gd name="T9" fmla="*/ 249 h 265"/>
                <a:gd name="T10" fmla="*/ 16 w 249"/>
                <a:gd name="T11" fmla="*/ 243 h 265"/>
                <a:gd name="T12" fmla="*/ 28 w 249"/>
                <a:gd name="T13" fmla="*/ 233 h 265"/>
                <a:gd name="T14" fmla="*/ 45 w 249"/>
                <a:gd name="T15" fmla="*/ 219 h 265"/>
                <a:gd name="T16" fmla="*/ 66 w 249"/>
                <a:gd name="T17" fmla="*/ 202 h 265"/>
                <a:gd name="T18" fmla="*/ 86 w 249"/>
                <a:gd name="T19" fmla="*/ 183 h 265"/>
                <a:gd name="T20" fmla="*/ 118 w 249"/>
                <a:gd name="T21" fmla="*/ 154 h 265"/>
                <a:gd name="T22" fmla="*/ 129 w 249"/>
                <a:gd name="T23" fmla="*/ 142 h 265"/>
                <a:gd name="T24" fmla="*/ 141 w 249"/>
                <a:gd name="T25" fmla="*/ 129 h 265"/>
                <a:gd name="T26" fmla="*/ 154 w 249"/>
                <a:gd name="T27" fmla="*/ 112 h 265"/>
                <a:gd name="T28" fmla="*/ 168 w 249"/>
                <a:gd name="T29" fmla="*/ 94 h 265"/>
                <a:gd name="T30" fmla="*/ 183 w 249"/>
                <a:gd name="T31" fmla="*/ 74 h 265"/>
                <a:gd name="T32" fmla="*/ 198 w 249"/>
                <a:gd name="T33" fmla="*/ 51 h 265"/>
                <a:gd name="T34" fmla="*/ 215 w 249"/>
                <a:gd name="T35" fmla="*/ 26 h 265"/>
                <a:gd name="T36" fmla="*/ 232 w 249"/>
                <a:gd name="T37" fmla="*/ 0 h 265"/>
                <a:gd name="T38" fmla="*/ 241 w 249"/>
                <a:gd name="T39" fmla="*/ 29 h 265"/>
                <a:gd name="T40" fmla="*/ 248 w 249"/>
                <a:gd name="T41" fmla="*/ 51 h 265"/>
                <a:gd name="T42" fmla="*/ 237 w 249"/>
                <a:gd name="T43" fmla="*/ 74 h 265"/>
                <a:gd name="T44" fmla="*/ 212 w 249"/>
                <a:gd name="T45" fmla="*/ 104 h 265"/>
                <a:gd name="T46" fmla="*/ 189 w 249"/>
                <a:gd name="T47" fmla="*/ 132 h 265"/>
                <a:gd name="T48" fmla="*/ 166 w 249"/>
                <a:gd name="T49" fmla="*/ 156 h 265"/>
                <a:gd name="T50" fmla="*/ 144 w 249"/>
                <a:gd name="T51" fmla="*/ 177 h 265"/>
                <a:gd name="T52" fmla="*/ 123 w 249"/>
                <a:gd name="T53" fmla="*/ 196 h 265"/>
                <a:gd name="T54" fmla="*/ 103 w 249"/>
                <a:gd name="T55" fmla="*/ 212 h 265"/>
                <a:gd name="T56" fmla="*/ 84 w 249"/>
                <a:gd name="T57" fmla="*/ 225 h 265"/>
                <a:gd name="T58" fmla="*/ 67 w 249"/>
                <a:gd name="T59" fmla="*/ 235 h 265"/>
                <a:gd name="T60" fmla="*/ 52 w 249"/>
                <a:gd name="T61" fmla="*/ 243 h 265"/>
                <a:gd name="T62" fmla="*/ 38 w 249"/>
                <a:gd name="T63" fmla="*/ 252 h 265"/>
                <a:gd name="T64" fmla="*/ 26 w 249"/>
                <a:gd name="T65" fmla="*/ 257 h 265"/>
                <a:gd name="T66" fmla="*/ 17 w 249"/>
                <a:gd name="T67" fmla="*/ 261 h 265"/>
                <a:gd name="T68" fmla="*/ 10 w 249"/>
                <a:gd name="T69" fmla="*/ 264 h 265"/>
                <a:gd name="T70" fmla="*/ 4 w 249"/>
                <a:gd name="T71" fmla="*/ 265 h 265"/>
                <a:gd name="T72" fmla="*/ 2 w 249"/>
                <a:gd name="T73" fmla="*/ 265 h 265"/>
                <a:gd name="T74" fmla="*/ 1 w 249"/>
                <a:gd name="T75" fmla="*/ 264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" h="265">
                  <a:moveTo>
                    <a:pt x="1" y="264"/>
                  </a:moveTo>
                  <a:lnTo>
                    <a:pt x="0" y="264"/>
                  </a:lnTo>
                  <a:lnTo>
                    <a:pt x="0" y="263"/>
                  </a:lnTo>
                  <a:lnTo>
                    <a:pt x="1" y="262"/>
                  </a:lnTo>
                  <a:lnTo>
                    <a:pt x="1" y="260"/>
                  </a:lnTo>
                  <a:lnTo>
                    <a:pt x="2" y="259"/>
                  </a:lnTo>
                  <a:lnTo>
                    <a:pt x="3" y="256"/>
                  </a:lnTo>
                  <a:lnTo>
                    <a:pt x="6" y="254"/>
                  </a:lnTo>
                  <a:lnTo>
                    <a:pt x="8" y="252"/>
                  </a:lnTo>
                  <a:lnTo>
                    <a:pt x="10" y="249"/>
                  </a:lnTo>
                  <a:lnTo>
                    <a:pt x="14" y="246"/>
                  </a:lnTo>
                  <a:lnTo>
                    <a:pt x="16" y="243"/>
                  </a:lnTo>
                  <a:lnTo>
                    <a:pt x="19" y="240"/>
                  </a:lnTo>
                  <a:lnTo>
                    <a:pt x="28" y="233"/>
                  </a:lnTo>
                  <a:lnTo>
                    <a:pt x="36" y="226"/>
                  </a:lnTo>
                  <a:lnTo>
                    <a:pt x="45" y="219"/>
                  </a:lnTo>
                  <a:lnTo>
                    <a:pt x="55" y="211"/>
                  </a:lnTo>
                  <a:lnTo>
                    <a:pt x="66" y="202"/>
                  </a:lnTo>
                  <a:lnTo>
                    <a:pt x="75" y="192"/>
                  </a:lnTo>
                  <a:lnTo>
                    <a:pt x="86" y="183"/>
                  </a:lnTo>
                  <a:lnTo>
                    <a:pt x="96" y="174"/>
                  </a:lnTo>
                  <a:lnTo>
                    <a:pt x="118" y="154"/>
                  </a:lnTo>
                  <a:lnTo>
                    <a:pt x="123" y="148"/>
                  </a:lnTo>
                  <a:lnTo>
                    <a:pt x="129" y="142"/>
                  </a:lnTo>
                  <a:lnTo>
                    <a:pt x="134" y="135"/>
                  </a:lnTo>
                  <a:lnTo>
                    <a:pt x="141" y="129"/>
                  </a:lnTo>
                  <a:lnTo>
                    <a:pt x="147" y="120"/>
                  </a:lnTo>
                  <a:lnTo>
                    <a:pt x="154" y="112"/>
                  </a:lnTo>
                  <a:lnTo>
                    <a:pt x="161" y="104"/>
                  </a:lnTo>
                  <a:lnTo>
                    <a:pt x="168" y="94"/>
                  </a:lnTo>
                  <a:lnTo>
                    <a:pt x="175" y="84"/>
                  </a:lnTo>
                  <a:lnTo>
                    <a:pt x="183" y="74"/>
                  </a:lnTo>
                  <a:lnTo>
                    <a:pt x="191" y="62"/>
                  </a:lnTo>
                  <a:lnTo>
                    <a:pt x="198" y="51"/>
                  </a:lnTo>
                  <a:lnTo>
                    <a:pt x="206" y="39"/>
                  </a:lnTo>
                  <a:lnTo>
                    <a:pt x="215" y="26"/>
                  </a:lnTo>
                  <a:lnTo>
                    <a:pt x="223" y="14"/>
                  </a:lnTo>
                  <a:lnTo>
                    <a:pt x="232" y="0"/>
                  </a:lnTo>
                  <a:lnTo>
                    <a:pt x="237" y="15"/>
                  </a:lnTo>
                  <a:lnTo>
                    <a:pt x="241" y="29"/>
                  </a:lnTo>
                  <a:lnTo>
                    <a:pt x="246" y="44"/>
                  </a:lnTo>
                  <a:lnTo>
                    <a:pt x="248" y="51"/>
                  </a:lnTo>
                  <a:lnTo>
                    <a:pt x="249" y="58"/>
                  </a:lnTo>
                  <a:lnTo>
                    <a:pt x="237" y="74"/>
                  </a:lnTo>
                  <a:lnTo>
                    <a:pt x="225" y="89"/>
                  </a:lnTo>
                  <a:lnTo>
                    <a:pt x="212" y="104"/>
                  </a:lnTo>
                  <a:lnTo>
                    <a:pt x="201" y="118"/>
                  </a:lnTo>
                  <a:lnTo>
                    <a:pt x="189" y="132"/>
                  </a:lnTo>
                  <a:lnTo>
                    <a:pt x="177" y="144"/>
                  </a:lnTo>
                  <a:lnTo>
                    <a:pt x="166" y="156"/>
                  </a:lnTo>
                  <a:lnTo>
                    <a:pt x="154" y="167"/>
                  </a:lnTo>
                  <a:lnTo>
                    <a:pt x="144" y="177"/>
                  </a:lnTo>
                  <a:lnTo>
                    <a:pt x="133" y="187"/>
                  </a:lnTo>
                  <a:lnTo>
                    <a:pt x="123" y="196"/>
                  </a:lnTo>
                  <a:lnTo>
                    <a:pt x="112" y="204"/>
                  </a:lnTo>
                  <a:lnTo>
                    <a:pt x="103" y="212"/>
                  </a:lnTo>
                  <a:lnTo>
                    <a:pt x="93" y="219"/>
                  </a:lnTo>
                  <a:lnTo>
                    <a:pt x="84" y="225"/>
                  </a:lnTo>
                  <a:lnTo>
                    <a:pt x="75" y="231"/>
                  </a:lnTo>
                  <a:lnTo>
                    <a:pt x="67" y="235"/>
                  </a:lnTo>
                  <a:lnTo>
                    <a:pt x="59" y="240"/>
                  </a:lnTo>
                  <a:lnTo>
                    <a:pt x="52" y="243"/>
                  </a:lnTo>
                  <a:lnTo>
                    <a:pt x="45" y="248"/>
                  </a:lnTo>
                  <a:lnTo>
                    <a:pt x="38" y="252"/>
                  </a:lnTo>
                  <a:lnTo>
                    <a:pt x="32" y="254"/>
                  </a:lnTo>
                  <a:lnTo>
                    <a:pt x="26" y="257"/>
                  </a:lnTo>
                  <a:lnTo>
                    <a:pt x="22" y="260"/>
                  </a:lnTo>
                  <a:lnTo>
                    <a:pt x="17" y="261"/>
                  </a:lnTo>
                  <a:lnTo>
                    <a:pt x="14" y="263"/>
                  </a:lnTo>
                  <a:lnTo>
                    <a:pt x="10" y="264"/>
                  </a:lnTo>
                  <a:lnTo>
                    <a:pt x="7" y="264"/>
                  </a:lnTo>
                  <a:lnTo>
                    <a:pt x="4" y="265"/>
                  </a:lnTo>
                  <a:lnTo>
                    <a:pt x="3" y="265"/>
                  </a:lnTo>
                  <a:lnTo>
                    <a:pt x="2" y="265"/>
                  </a:lnTo>
                  <a:lnTo>
                    <a:pt x="1" y="264"/>
                  </a:lnTo>
                  <a:lnTo>
                    <a:pt x="1" y="26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8"/>
            <p:cNvSpPr/>
            <p:nvPr/>
          </p:nvSpPr>
          <p:spPr bwMode="auto">
            <a:xfrm>
              <a:off x="5404658" y="4247815"/>
              <a:ext cx="51667" cy="53654"/>
            </a:xfrm>
            <a:custGeom>
              <a:avLst/>
              <a:gdLst>
                <a:gd name="T0" fmla="*/ 0 w 124"/>
                <a:gd name="T1" fmla="*/ 0 h 124"/>
                <a:gd name="T2" fmla="*/ 9 w 124"/>
                <a:gd name="T3" fmla="*/ 1 h 124"/>
                <a:gd name="T4" fmla="*/ 20 w 124"/>
                <a:gd name="T5" fmla="*/ 2 h 124"/>
                <a:gd name="T6" fmla="*/ 29 w 124"/>
                <a:gd name="T7" fmla="*/ 3 h 124"/>
                <a:gd name="T8" fmla="*/ 40 w 124"/>
                <a:gd name="T9" fmla="*/ 6 h 124"/>
                <a:gd name="T10" fmla="*/ 50 w 124"/>
                <a:gd name="T11" fmla="*/ 9 h 124"/>
                <a:gd name="T12" fmla="*/ 61 w 124"/>
                <a:gd name="T13" fmla="*/ 14 h 124"/>
                <a:gd name="T14" fmla="*/ 71 w 124"/>
                <a:gd name="T15" fmla="*/ 19 h 124"/>
                <a:gd name="T16" fmla="*/ 81 w 124"/>
                <a:gd name="T17" fmla="*/ 23 h 124"/>
                <a:gd name="T18" fmla="*/ 87 w 124"/>
                <a:gd name="T19" fmla="*/ 27 h 124"/>
                <a:gd name="T20" fmla="*/ 92 w 124"/>
                <a:gd name="T21" fmla="*/ 31 h 124"/>
                <a:gd name="T22" fmla="*/ 97 w 124"/>
                <a:gd name="T23" fmla="*/ 35 h 124"/>
                <a:gd name="T24" fmla="*/ 100 w 124"/>
                <a:gd name="T25" fmla="*/ 38 h 124"/>
                <a:gd name="T26" fmla="*/ 105 w 124"/>
                <a:gd name="T27" fmla="*/ 42 h 124"/>
                <a:gd name="T28" fmla="*/ 108 w 124"/>
                <a:gd name="T29" fmla="*/ 45 h 124"/>
                <a:gd name="T30" fmla="*/ 110 w 124"/>
                <a:gd name="T31" fmla="*/ 49 h 124"/>
                <a:gd name="T32" fmla="*/ 114 w 124"/>
                <a:gd name="T33" fmla="*/ 52 h 124"/>
                <a:gd name="T34" fmla="*/ 116 w 124"/>
                <a:gd name="T35" fmla="*/ 56 h 124"/>
                <a:gd name="T36" fmla="*/ 119 w 124"/>
                <a:gd name="T37" fmla="*/ 59 h 124"/>
                <a:gd name="T38" fmla="*/ 121 w 124"/>
                <a:gd name="T39" fmla="*/ 63 h 124"/>
                <a:gd name="T40" fmla="*/ 122 w 124"/>
                <a:gd name="T41" fmla="*/ 66 h 124"/>
                <a:gd name="T42" fmla="*/ 123 w 124"/>
                <a:gd name="T43" fmla="*/ 71 h 124"/>
                <a:gd name="T44" fmla="*/ 124 w 124"/>
                <a:gd name="T45" fmla="*/ 74 h 124"/>
                <a:gd name="T46" fmla="*/ 124 w 124"/>
                <a:gd name="T47" fmla="*/ 78 h 124"/>
                <a:gd name="T48" fmla="*/ 124 w 124"/>
                <a:gd name="T49" fmla="*/ 81 h 124"/>
                <a:gd name="T50" fmla="*/ 124 w 124"/>
                <a:gd name="T51" fmla="*/ 88 h 124"/>
                <a:gd name="T52" fmla="*/ 124 w 124"/>
                <a:gd name="T53" fmla="*/ 95 h 124"/>
                <a:gd name="T54" fmla="*/ 123 w 124"/>
                <a:gd name="T55" fmla="*/ 101 h 124"/>
                <a:gd name="T56" fmla="*/ 121 w 124"/>
                <a:gd name="T57" fmla="*/ 107 h 124"/>
                <a:gd name="T58" fmla="*/ 120 w 124"/>
                <a:gd name="T59" fmla="*/ 111 h 124"/>
                <a:gd name="T60" fmla="*/ 117 w 124"/>
                <a:gd name="T61" fmla="*/ 116 h 124"/>
                <a:gd name="T62" fmla="*/ 114 w 124"/>
                <a:gd name="T63" fmla="*/ 120 h 124"/>
                <a:gd name="T64" fmla="*/ 110 w 124"/>
                <a:gd name="T65" fmla="*/ 123 h 124"/>
                <a:gd name="T66" fmla="*/ 108 w 124"/>
                <a:gd name="T67" fmla="*/ 124 h 124"/>
                <a:gd name="T68" fmla="*/ 105 w 124"/>
                <a:gd name="T69" fmla="*/ 124 h 124"/>
                <a:gd name="T70" fmla="*/ 101 w 124"/>
                <a:gd name="T71" fmla="*/ 122 h 124"/>
                <a:gd name="T72" fmla="*/ 98 w 124"/>
                <a:gd name="T73" fmla="*/ 120 h 124"/>
                <a:gd name="T74" fmla="*/ 93 w 124"/>
                <a:gd name="T75" fmla="*/ 116 h 124"/>
                <a:gd name="T76" fmla="*/ 87 w 124"/>
                <a:gd name="T77" fmla="*/ 111 h 124"/>
                <a:gd name="T78" fmla="*/ 81 w 124"/>
                <a:gd name="T79" fmla="*/ 106 h 124"/>
                <a:gd name="T80" fmla="*/ 74 w 124"/>
                <a:gd name="T81" fmla="*/ 99 h 124"/>
                <a:gd name="T82" fmla="*/ 67 w 124"/>
                <a:gd name="T83" fmla="*/ 89 h 124"/>
                <a:gd name="T84" fmla="*/ 61 w 124"/>
                <a:gd name="T85" fmla="*/ 80 h 124"/>
                <a:gd name="T86" fmla="*/ 51 w 124"/>
                <a:gd name="T87" fmla="*/ 70 h 124"/>
                <a:gd name="T88" fmla="*/ 43 w 124"/>
                <a:gd name="T89" fmla="*/ 58 h 124"/>
                <a:gd name="T90" fmla="*/ 33 w 124"/>
                <a:gd name="T91" fmla="*/ 45 h 124"/>
                <a:gd name="T92" fmla="*/ 22 w 124"/>
                <a:gd name="T93" fmla="*/ 31 h 124"/>
                <a:gd name="T94" fmla="*/ 12 w 124"/>
                <a:gd name="T95" fmla="*/ 16 h 124"/>
                <a:gd name="T96" fmla="*/ 0 w 124"/>
                <a:gd name="T97" fmla="*/ 0 h 124"/>
                <a:gd name="T98" fmla="*/ 0 w 124"/>
                <a:gd name="T9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4" h="124">
                  <a:moveTo>
                    <a:pt x="0" y="0"/>
                  </a:moveTo>
                  <a:lnTo>
                    <a:pt x="9" y="1"/>
                  </a:lnTo>
                  <a:lnTo>
                    <a:pt x="20" y="2"/>
                  </a:lnTo>
                  <a:lnTo>
                    <a:pt x="29" y="3"/>
                  </a:lnTo>
                  <a:lnTo>
                    <a:pt x="40" y="6"/>
                  </a:lnTo>
                  <a:lnTo>
                    <a:pt x="50" y="9"/>
                  </a:lnTo>
                  <a:lnTo>
                    <a:pt x="61" y="14"/>
                  </a:lnTo>
                  <a:lnTo>
                    <a:pt x="71" y="19"/>
                  </a:lnTo>
                  <a:lnTo>
                    <a:pt x="81" y="23"/>
                  </a:lnTo>
                  <a:lnTo>
                    <a:pt x="87" y="27"/>
                  </a:lnTo>
                  <a:lnTo>
                    <a:pt x="92" y="31"/>
                  </a:lnTo>
                  <a:lnTo>
                    <a:pt x="97" y="35"/>
                  </a:lnTo>
                  <a:lnTo>
                    <a:pt x="100" y="38"/>
                  </a:lnTo>
                  <a:lnTo>
                    <a:pt x="105" y="42"/>
                  </a:lnTo>
                  <a:lnTo>
                    <a:pt x="108" y="45"/>
                  </a:lnTo>
                  <a:lnTo>
                    <a:pt x="110" y="49"/>
                  </a:lnTo>
                  <a:lnTo>
                    <a:pt x="114" y="52"/>
                  </a:lnTo>
                  <a:lnTo>
                    <a:pt x="116" y="56"/>
                  </a:lnTo>
                  <a:lnTo>
                    <a:pt x="119" y="59"/>
                  </a:lnTo>
                  <a:lnTo>
                    <a:pt x="121" y="63"/>
                  </a:lnTo>
                  <a:lnTo>
                    <a:pt x="122" y="66"/>
                  </a:lnTo>
                  <a:lnTo>
                    <a:pt x="123" y="71"/>
                  </a:lnTo>
                  <a:lnTo>
                    <a:pt x="124" y="74"/>
                  </a:lnTo>
                  <a:lnTo>
                    <a:pt x="124" y="78"/>
                  </a:lnTo>
                  <a:lnTo>
                    <a:pt x="124" y="81"/>
                  </a:lnTo>
                  <a:lnTo>
                    <a:pt x="124" y="88"/>
                  </a:lnTo>
                  <a:lnTo>
                    <a:pt x="124" y="95"/>
                  </a:lnTo>
                  <a:lnTo>
                    <a:pt x="123" y="101"/>
                  </a:lnTo>
                  <a:lnTo>
                    <a:pt x="121" y="107"/>
                  </a:lnTo>
                  <a:lnTo>
                    <a:pt x="120" y="111"/>
                  </a:lnTo>
                  <a:lnTo>
                    <a:pt x="117" y="116"/>
                  </a:lnTo>
                  <a:lnTo>
                    <a:pt x="114" y="120"/>
                  </a:lnTo>
                  <a:lnTo>
                    <a:pt x="110" y="123"/>
                  </a:lnTo>
                  <a:lnTo>
                    <a:pt x="108" y="124"/>
                  </a:lnTo>
                  <a:lnTo>
                    <a:pt x="105" y="124"/>
                  </a:lnTo>
                  <a:lnTo>
                    <a:pt x="101" y="122"/>
                  </a:lnTo>
                  <a:lnTo>
                    <a:pt x="98" y="120"/>
                  </a:lnTo>
                  <a:lnTo>
                    <a:pt x="93" y="116"/>
                  </a:lnTo>
                  <a:lnTo>
                    <a:pt x="87" y="111"/>
                  </a:lnTo>
                  <a:lnTo>
                    <a:pt x="81" y="106"/>
                  </a:lnTo>
                  <a:lnTo>
                    <a:pt x="74" y="99"/>
                  </a:lnTo>
                  <a:lnTo>
                    <a:pt x="67" y="89"/>
                  </a:lnTo>
                  <a:lnTo>
                    <a:pt x="61" y="80"/>
                  </a:lnTo>
                  <a:lnTo>
                    <a:pt x="51" y="70"/>
                  </a:lnTo>
                  <a:lnTo>
                    <a:pt x="43" y="58"/>
                  </a:lnTo>
                  <a:lnTo>
                    <a:pt x="33" y="45"/>
                  </a:lnTo>
                  <a:lnTo>
                    <a:pt x="22" y="31"/>
                  </a:lnTo>
                  <a:lnTo>
                    <a:pt x="12" y="1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5" name="任意多边形: 形状 171"/>
          <p:cNvSpPr/>
          <p:nvPr/>
        </p:nvSpPr>
        <p:spPr bwMode="auto">
          <a:xfrm>
            <a:off x="1618232" y="2442118"/>
            <a:ext cx="220833" cy="767863"/>
          </a:xfrm>
          <a:custGeom>
            <a:avLst/>
            <a:gdLst>
              <a:gd name="connsiteX0" fmla="*/ 92625 w 220833"/>
              <a:gd name="connsiteY0" fmla="*/ 0 h 767863"/>
              <a:gd name="connsiteX1" fmla="*/ 104166 w 220833"/>
              <a:gd name="connsiteY1" fmla="*/ 1997 h 767863"/>
              <a:gd name="connsiteX2" fmla="*/ 116666 w 220833"/>
              <a:gd name="connsiteY2" fmla="*/ 6324 h 767863"/>
              <a:gd name="connsiteX3" fmla="*/ 122916 w 220833"/>
              <a:gd name="connsiteY3" fmla="*/ 8488 h 767863"/>
              <a:gd name="connsiteX4" fmla="*/ 133333 w 220833"/>
              <a:gd name="connsiteY4" fmla="*/ 14978 h 767863"/>
              <a:gd name="connsiteX5" fmla="*/ 141666 w 220833"/>
              <a:gd name="connsiteY5" fmla="*/ 19305 h 767863"/>
              <a:gd name="connsiteX6" fmla="*/ 147916 w 220833"/>
              <a:gd name="connsiteY6" fmla="*/ 25796 h 767863"/>
              <a:gd name="connsiteX7" fmla="*/ 162500 w 220833"/>
              <a:gd name="connsiteY7" fmla="*/ 38776 h 767863"/>
              <a:gd name="connsiteX8" fmla="*/ 177083 w 220833"/>
              <a:gd name="connsiteY8" fmla="*/ 49594 h 767863"/>
              <a:gd name="connsiteX9" fmla="*/ 183333 w 220833"/>
              <a:gd name="connsiteY9" fmla="*/ 56084 h 767863"/>
              <a:gd name="connsiteX10" fmla="*/ 191666 w 220833"/>
              <a:gd name="connsiteY10" fmla="*/ 62574 h 767863"/>
              <a:gd name="connsiteX11" fmla="*/ 197916 w 220833"/>
              <a:gd name="connsiteY11" fmla="*/ 69065 h 767863"/>
              <a:gd name="connsiteX12" fmla="*/ 206250 w 220833"/>
              <a:gd name="connsiteY12" fmla="*/ 73392 h 767863"/>
              <a:gd name="connsiteX13" fmla="*/ 210416 w 220833"/>
              <a:gd name="connsiteY13" fmla="*/ 82046 h 767863"/>
              <a:gd name="connsiteX14" fmla="*/ 214583 w 220833"/>
              <a:gd name="connsiteY14" fmla="*/ 86372 h 767863"/>
              <a:gd name="connsiteX15" fmla="*/ 218750 w 220833"/>
              <a:gd name="connsiteY15" fmla="*/ 92863 h 767863"/>
              <a:gd name="connsiteX16" fmla="*/ 220833 w 220833"/>
              <a:gd name="connsiteY16" fmla="*/ 97190 h 767863"/>
              <a:gd name="connsiteX17" fmla="*/ 220833 w 220833"/>
              <a:gd name="connsiteY17" fmla="*/ 101517 h 767863"/>
              <a:gd name="connsiteX18" fmla="*/ 220833 w 220833"/>
              <a:gd name="connsiteY18" fmla="*/ 103680 h 767863"/>
              <a:gd name="connsiteX19" fmla="*/ 220833 w 220833"/>
              <a:gd name="connsiteY19" fmla="*/ 108007 h 767863"/>
              <a:gd name="connsiteX20" fmla="*/ 220833 w 220833"/>
              <a:gd name="connsiteY20" fmla="*/ 112334 h 767863"/>
              <a:gd name="connsiteX21" fmla="*/ 218750 w 220833"/>
              <a:gd name="connsiteY21" fmla="*/ 116661 h 767863"/>
              <a:gd name="connsiteX22" fmla="*/ 214583 w 220833"/>
              <a:gd name="connsiteY22" fmla="*/ 123151 h 767863"/>
              <a:gd name="connsiteX23" fmla="*/ 212500 w 220833"/>
              <a:gd name="connsiteY23" fmla="*/ 125315 h 767863"/>
              <a:gd name="connsiteX24" fmla="*/ 208333 w 220833"/>
              <a:gd name="connsiteY24" fmla="*/ 129642 h 767863"/>
              <a:gd name="connsiteX25" fmla="*/ 204166 w 220833"/>
              <a:gd name="connsiteY25" fmla="*/ 133969 h 767863"/>
              <a:gd name="connsiteX26" fmla="*/ 197916 w 220833"/>
              <a:gd name="connsiteY26" fmla="*/ 136132 h 767863"/>
              <a:gd name="connsiteX27" fmla="*/ 191666 w 220833"/>
              <a:gd name="connsiteY27" fmla="*/ 144786 h 767863"/>
              <a:gd name="connsiteX28" fmla="*/ 181250 w 220833"/>
              <a:gd name="connsiteY28" fmla="*/ 155603 h 767863"/>
              <a:gd name="connsiteX29" fmla="*/ 175000 w 220833"/>
              <a:gd name="connsiteY29" fmla="*/ 166421 h 767863"/>
              <a:gd name="connsiteX30" fmla="*/ 164583 w 220833"/>
              <a:gd name="connsiteY30" fmla="*/ 181565 h 767863"/>
              <a:gd name="connsiteX31" fmla="*/ 154166 w 220833"/>
              <a:gd name="connsiteY31" fmla="*/ 196709 h 767863"/>
              <a:gd name="connsiteX32" fmla="*/ 145833 w 220833"/>
              <a:gd name="connsiteY32" fmla="*/ 218344 h 767863"/>
              <a:gd name="connsiteX33" fmla="*/ 135416 w 220833"/>
              <a:gd name="connsiteY33" fmla="*/ 237815 h 767863"/>
              <a:gd name="connsiteX34" fmla="*/ 127083 w 220833"/>
              <a:gd name="connsiteY34" fmla="*/ 263776 h 767863"/>
              <a:gd name="connsiteX35" fmla="*/ 118750 w 220833"/>
              <a:gd name="connsiteY35" fmla="*/ 274594 h 767863"/>
              <a:gd name="connsiteX36" fmla="*/ 114583 w 220833"/>
              <a:gd name="connsiteY36" fmla="*/ 287574 h 767863"/>
              <a:gd name="connsiteX37" fmla="*/ 108333 w 220833"/>
              <a:gd name="connsiteY37" fmla="*/ 300555 h 767863"/>
              <a:gd name="connsiteX38" fmla="*/ 106250 w 220833"/>
              <a:gd name="connsiteY38" fmla="*/ 313536 h 767863"/>
              <a:gd name="connsiteX39" fmla="*/ 102083 w 220833"/>
              <a:gd name="connsiteY39" fmla="*/ 322190 h 767863"/>
              <a:gd name="connsiteX40" fmla="*/ 97916 w 220833"/>
              <a:gd name="connsiteY40" fmla="*/ 333007 h 767863"/>
              <a:gd name="connsiteX41" fmla="*/ 93750 w 220833"/>
              <a:gd name="connsiteY41" fmla="*/ 341661 h 767863"/>
              <a:gd name="connsiteX42" fmla="*/ 91666 w 220833"/>
              <a:gd name="connsiteY42" fmla="*/ 350315 h 767863"/>
              <a:gd name="connsiteX43" fmla="*/ 89583 w 220833"/>
              <a:gd name="connsiteY43" fmla="*/ 358969 h 767863"/>
              <a:gd name="connsiteX44" fmla="*/ 87500 w 220833"/>
              <a:gd name="connsiteY44" fmla="*/ 365459 h 767863"/>
              <a:gd name="connsiteX45" fmla="*/ 85416 w 220833"/>
              <a:gd name="connsiteY45" fmla="*/ 369786 h 767863"/>
              <a:gd name="connsiteX46" fmla="*/ 83333 w 220833"/>
              <a:gd name="connsiteY46" fmla="*/ 378440 h 767863"/>
              <a:gd name="connsiteX47" fmla="*/ 83333 w 220833"/>
              <a:gd name="connsiteY47" fmla="*/ 389257 h 767863"/>
              <a:gd name="connsiteX48" fmla="*/ 79166 w 220833"/>
              <a:gd name="connsiteY48" fmla="*/ 395748 h 767863"/>
              <a:gd name="connsiteX49" fmla="*/ 79166 w 220833"/>
              <a:gd name="connsiteY49" fmla="*/ 400075 h 767863"/>
              <a:gd name="connsiteX50" fmla="*/ 83333 w 220833"/>
              <a:gd name="connsiteY50" fmla="*/ 410892 h 767863"/>
              <a:gd name="connsiteX51" fmla="*/ 85416 w 220833"/>
              <a:gd name="connsiteY51" fmla="*/ 421709 h 767863"/>
              <a:gd name="connsiteX52" fmla="*/ 87500 w 220833"/>
              <a:gd name="connsiteY52" fmla="*/ 432526 h 767863"/>
              <a:gd name="connsiteX53" fmla="*/ 91666 w 220833"/>
              <a:gd name="connsiteY53" fmla="*/ 445507 h 767863"/>
              <a:gd name="connsiteX54" fmla="*/ 97916 w 220833"/>
              <a:gd name="connsiteY54" fmla="*/ 462815 h 767863"/>
              <a:gd name="connsiteX55" fmla="*/ 102083 w 220833"/>
              <a:gd name="connsiteY55" fmla="*/ 482286 h 767863"/>
              <a:gd name="connsiteX56" fmla="*/ 108333 w 220833"/>
              <a:gd name="connsiteY56" fmla="*/ 503921 h 767863"/>
              <a:gd name="connsiteX57" fmla="*/ 114583 w 220833"/>
              <a:gd name="connsiteY57" fmla="*/ 514738 h 767863"/>
              <a:gd name="connsiteX58" fmla="*/ 118750 w 220833"/>
              <a:gd name="connsiteY58" fmla="*/ 525555 h 767863"/>
              <a:gd name="connsiteX59" fmla="*/ 120833 w 220833"/>
              <a:gd name="connsiteY59" fmla="*/ 538536 h 767863"/>
              <a:gd name="connsiteX60" fmla="*/ 122916 w 220833"/>
              <a:gd name="connsiteY60" fmla="*/ 551517 h 767863"/>
              <a:gd name="connsiteX61" fmla="*/ 127083 w 220833"/>
              <a:gd name="connsiteY61" fmla="*/ 566661 h 767863"/>
              <a:gd name="connsiteX62" fmla="*/ 129166 w 220833"/>
              <a:gd name="connsiteY62" fmla="*/ 581805 h 767863"/>
              <a:gd name="connsiteX63" fmla="*/ 131250 w 220833"/>
              <a:gd name="connsiteY63" fmla="*/ 596950 h 767863"/>
              <a:gd name="connsiteX64" fmla="*/ 133333 w 220833"/>
              <a:gd name="connsiteY64" fmla="*/ 614257 h 767863"/>
              <a:gd name="connsiteX65" fmla="*/ 135416 w 220833"/>
              <a:gd name="connsiteY65" fmla="*/ 631565 h 767863"/>
              <a:gd name="connsiteX66" fmla="*/ 135416 w 220833"/>
              <a:gd name="connsiteY66" fmla="*/ 648873 h 767863"/>
              <a:gd name="connsiteX67" fmla="*/ 137500 w 220833"/>
              <a:gd name="connsiteY67" fmla="*/ 666180 h 767863"/>
              <a:gd name="connsiteX68" fmla="*/ 137500 w 220833"/>
              <a:gd name="connsiteY68" fmla="*/ 685652 h 767863"/>
              <a:gd name="connsiteX69" fmla="*/ 137500 w 220833"/>
              <a:gd name="connsiteY69" fmla="*/ 705123 h 767863"/>
              <a:gd name="connsiteX70" fmla="*/ 137500 w 220833"/>
              <a:gd name="connsiteY70" fmla="*/ 724594 h 767863"/>
              <a:gd name="connsiteX71" fmla="*/ 141666 w 220833"/>
              <a:gd name="connsiteY71" fmla="*/ 767863 h 767863"/>
              <a:gd name="connsiteX72" fmla="*/ 102083 w 220833"/>
              <a:gd name="connsiteY72" fmla="*/ 767863 h 767863"/>
              <a:gd name="connsiteX73" fmla="*/ 102083 w 220833"/>
              <a:gd name="connsiteY73" fmla="*/ 759209 h 767863"/>
              <a:gd name="connsiteX74" fmla="*/ 102083 w 220833"/>
              <a:gd name="connsiteY74" fmla="*/ 750555 h 767863"/>
              <a:gd name="connsiteX75" fmla="*/ 102083 w 220833"/>
              <a:gd name="connsiteY75" fmla="*/ 741902 h 767863"/>
              <a:gd name="connsiteX76" fmla="*/ 100000 w 220833"/>
              <a:gd name="connsiteY76" fmla="*/ 728921 h 767863"/>
              <a:gd name="connsiteX77" fmla="*/ 97916 w 220833"/>
              <a:gd name="connsiteY77" fmla="*/ 720267 h 767863"/>
              <a:gd name="connsiteX78" fmla="*/ 97916 w 220833"/>
              <a:gd name="connsiteY78" fmla="*/ 707286 h 767863"/>
              <a:gd name="connsiteX79" fmla="*/ 93750 w 220833"/>
              <a:gd name="connsiteY79" fmla="*/ 694305 h 767863"/>
              <a:gd name="connsiteX80" fmla="*/ 89583 w 220833"/>
              <a:gd name="connsiteY80" fmla="*/ 681325 h 767863"/>
              <a:gd name="connsiteX81" fmla="*/ 87500 w 220833"/>
              <a:gd name="connsiteY81" fmla="*/ 670507 h 767863"/>
              <a:gd name="connsiteX82" fmla="*/ 83333 w 220833"/>
              <a:gd name="connsiteY82" fmla="*/ 655363 h 767863"/>
              <a:gd name="connsiteX83" fmla="*/ 79166 w 220833"/>
              <a:gd name="connsiteY83" fmla="*/ 640219 h 767863"/>
              <a:gd name="connsiteX84" fmla="*/ 75000 w 220833"/>
              <a:gd name="connsiteY84" fmla="*/ 622911 h 767863"/>
              <a:gd name="connsiteX85" fmla="*/ 70833 w 220833"/>
              <a:gd name="connsiteY85" fmla="*/ 607767 h 767863"/>
              <a:gd name="connsiteX86" fmla="*/ 62500 w 220833"/>
              <a:gd name="connsiteY86" fmla="*/ 588296 h 767863"/>
              <a:gd name="connsiteX87" fmla="*/ 52083 w 220833"/>
              <a:gd name="connsiteY87" fmla="*/ 551517 h 767863"/>
              <a:gd name="connsiteX88" fmla="*/ 43750 w 220833"/>
              <a:gd name="connsiteY88" fmla="*/ 534209 h 767863"/>
              <a:gd name="connsiteX89" fmla="*/ 39583 w 220833"/>
              <a:gd name="connsiteY89" fmla="*/ 516902 h 767863"/>
              <a:gd name="connsiteX90" fmla="*/ 31250 w 220833"/>
              <a:gd name="connsiteY90" fmla="*/ 501757 h 767863"/>
              <a:gd name="connsiteX91" fmla="*/ 27083 w 220833"/>
              <a:gd name="connsiteY91" fmla="*/ 486613 h 767863"/>
              <a:gd name="connsiteX92" fmla="*/ 22916 w 220833"/>
              <a:gd name="connsiteY92" fmla="*/ 471469 h 767863"/>
              <a:gd name="connsiteX93" fmla="*/ 18750 w 220833"/>
              <a:gd name="connsiteY93" fmla="*/ 458488 h 767863"/>
              <a:gd name="connsiteX94" fmla="*/ 14583 w 220833"/>
              <a:gd name="connsiteY94" fmla="*/ 445507 h 767863"/>
              <a:gd name="connsiteX95" fmla="*/ 12500 w 220833"/>
              <a:gd name="connsiteY95" fmla="*/ 436853 h 767863"/>
              <a:gd name="connsiteX96" fmla="*/ 8333 w 220833"/>
              <a:gd name="connsiteY96" fmla="*/ 426036 h 767863"/>
              <a:gd name="connsiteX97" fmla="*/ 4166 w 220833"/>
              <a:gd name="connsiteY97" fmla="*/ 415219 h 767863"/>
              <a:gd name="connsiteX98" fmla="*/ 2083 w 220833"/>
              <a:gd name="connsiteY98" fmla="*/ 408728 h 767863"/>
              <a:gd name="connsiteX99" fmla="*/ 2083 w 220833"/>
              <a:gd name="connsiteY99" fmla="*/ 400075 h 767863"/>
              <a:gd name="connsiteX100" fmla="*/ 0 w 220833"/>
              <a:gd name="connsiteY100" fmla="*/ 395748 h 767863"/>
              <a:gd name="connsiteX101" fmla="*/ 0 w 220833"/>
              <a:gd name="connsiteY101" fmla="*/ 391421 h 767863"/>
              <a:gd name="connsiteX102" fmla="*/ 0 w 220833"/>
              <a:gd name="connsiteY102" fmla="*/ 389257 h 767863"/>
              <a:gd name="connsiteX103" fmla="*/ 0 w 220833"/>
              <a:gd name="connsiteY103" fmla="*/ 384930 h 767863"/>
              <a:gd name="connsiteX104" fmla="*/ 0 w 220833"/>
              <a:gd name="connsiteY104" fmla="*/ 382767 h 767863"/>
              <a:gd name="connsiteX105" fmla="*/ 0 w 220833"/>
              <a:gd name="connsiteY105" fmla="*/ 380603 h 767863"/>
              <a:gd name="connsiteX106" fmla="*/ 0 w 220833"/>
              <a:gd name="connsiteY106" fmla="*/ 378440 h 767863"/>
              <a:gd name="connsiteX107" fmla="*/ 0 w 220833"/>
              <a:gd name="connsiteY107" fmla="*/ 374113 h 767863"/>
              <a:gd name="connsiteX108" fmla="*/ 0 w 220833"/>
              <a:gd name="connsiteY108" fmla="*/ 367623 h 767863"/>
              <a:gd name="connsiteX109" fmla="*/ 2083 w 220833"/>
              <a:gd name="connsiteY109" fmla="*/ 363296 h 767863"/>
              <a:gd name="connsiteX110" fmla="*/ 2083 w 220833"/>
              <a:gd name="connsiteY110" fmla="*/ 358969 h 767863"/>
              <a:gd name="connsiteX111" fmla="*/ 4166 w 220833"/>
              <a:gd name="connsiteY111" fmla="*/ 350315 h 767863"/>
              <a:gd name="connsiteX112" fmla="*/ 4166 w 220833"/>
              <a:gd name="connsiteY112" fmla="*/ 343824 h 767863"/>
              <a:gd name="connsiteX113" fmla="*/ 8333 w 220833"/>
              <a:gd name="connsiteY113" fmla="*/ 333007 h 767863"/>
              <a:gd name="connsiteX114" fmla="*/ 10416 w 220833"/>
              <a:gd name="connsiteY114" fmla="*/ 326517 h 767863"/>
              <a:gd name="connsiteX115" fmla="*/ 12500 w 220833"/>
              <a:gd name="connsiteY115" fmla="*/ 315699 h 767863"/>
              <a:gd name="connsiteX116" fmla="*/ 14583 w 220833"/>
              <a:gd name="connsiteY116" fmla="*/ 304882 h 767863"/>
              <a:gd name="connsiteX117" fmla="*/ 16666 w 220833"/>
              <a:gd name="connsiteY117" fmla="*/ 291901 h 767863"/>
              <a:gd name="connsiteX118" fmla="*/ 22916 w 220833"/>
              <a:gd name="connsiteY118" fmla="*/ 270267 h 767863"/>
              <a:gd name="connsiteX119" fmla="*/ 27083 w 220833"/>
              <a:gd name="connsiteY119" fmla="*/ 248632 h 767863"/>
              <a:gd name="connsiteX120" fmla="*/ 29166 w 220833"/>
              <a:gd name="connsiteY120" fmla="*/ 235651 h 767863"/>
              <a:gd name="connsiteX121" fmla="*/ 31250 w 220833"/>
              <a:gd name="connsiteY121" fmla="*/ 224834 h 767863"/>
              <a:gd name="connsiteX122" fmla="*/ 31250 w 220833"/>
              <a:gd name="connsiteY122" fmla="*/ 214017 h 767863"/>
              <a:gd name="connsiteX123" fmla="*/ 33333 w 220833"/>
              <a:gd name="connsiteY123" fmla="*/ 207526 h 767863"/>
              <a:gd name="connsiteX124" fmla="*/ 37500 w 220833"/>
              <a:gd name="connsiteY124" fmla="*/ 196709 h 767863"/>
              <a:gd name="connsiteX125" fmla="*/ 37500 w 220833"/>
              <a:gd name="connsiteY125" fmla="*/ 190219 h 767863"/>
              <a:gd name="connsiteX126" fmla="*/ 39583 w 220833"/>
              <a:gd name="connsiteY126" fmla="*/ 181565 h 767863"/>
              <a:gd name="connsiteX127" fmla="*/ 39583 w 220833"/>
              <a:gd name="connsiteY127" fmla="*/ 177238 h 767863"/>
              <a:gd name="connsiteX128" fmla="*/ 39583 w 220833"/>
              <a:gd name="connsiteY128" fmla="*/ 172911 h 767863"/>
              <a:gd name="connsiteX129" fmla="*/ 39583 w 220833"/>
              <a:gd name="connsiteY129" fmla="*/ 166421 h 767863"/>
              <a:gd name="connsiteX130" fmla="*/ 39583 w 220833"/>
              <a:gd name="connsiteY130" fmla="*/ 162094 h 767863"/>
              <a:gd name="connsiteX131" fmla="*/ 39583 w 220833"/>
              <a:gd name="connsiteY131" fmla="*/ 159930 h 767863"/>
              <a:gd name="connsiteX132" fmla="*/ 37500 w 220833"/>
              <a:gd name="connsiteY132" fmla="*/ 157767 h 767863"/>
              <a:gd name="connsiteX133" fmla="*/ 37500 w 220833"/>
              <a:gd name="connsiteY133" fmla="*/ 155603 h 767863"/>
              <a:gd name="connsiteX134" fmla="*/ 31250 w 220833"/>
              <a:gd name="connsiteY134" fmla="*/ 146949 h 767863"/>
              <a:gd name="connsiteX135" fmla="*/ 25000 w 220833"/>
              <a:gd name="connsiteY135" fmla="*/ 142622 h 767863"/>
              <a:gd name="connsiteX136" fmla="*/ 20858 w 220833"/>
              <a:gd name="connsiteY136" fmla="*/ 141189 h 767863"/>
              <a:gd name="connsiteX137" fmla="*/ 24007 w 220833"/>
              <a:gd name="connsiteY137" fmla="*/ 131207 h 767863"/>
              <a:gd name="connsiteX138" fmla="*/ 74796 w 220833"/>
              <a:gd name="connsiteY138" fmla="*/ 25307 h 767863"/>
              <a:gd name="connsiteX139" fmla="*/ 92625 w 220833"/>
              <a:gd name="connsiteY139" fmla="*/ 0 h 76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220833" h="767863">
                <a:moveTo>
                  <a:pt x="92625" y="0"/>
                </a:moveTo>
                <a:lnTo>
                  <a:pt x="104166" y="1997"/>
                </a:lnTo>
                <a:lnTo>
                  <a:pt x="116666" y="6324"/>
                </a:lnTo>
                <a:lnTo>
                  <a:pt x="122916" y="8488"/>
                </a:lnTo>
                <a:lnTo>
                  <a:pt x="133333" y="14978"/>
                </a:lnTo>
                <a:lnTo>
                  <a:pt x="141666" y="19305"/>
                </a:lnTo>
                <a:lnTo>
                  <a:pt x="147916" y="25796"/>
                </a:lnTo>
                <a:lnTo>
                  <a:pt x="162500" y="38776"/>
                </a:lnTo>
                <a:lnTo>
                  <a:pt x="177083" y="49594"/>
                </a:lnTo>
                <a:lnTo>
                  <a:pt x="183333" y="56084"/>
                </a:lnTo>
                <a:lnTo>
                  <a:pt x="191666" y="62574"/>
                </a:lnTo>
                <a:lnTo>
                  <a:pt x="197916" y="69065"/>
                </a:lnTo>
                <a:lnTo>
                  <a:pt x="206250" y="73392"/>
                </a:lnTo>
                <a:lnTo>
                  <a:pt x="210416" y="82046"/>
                </a:lnTo>
                <a:lnTo>
                  <a:pt x="214583" y="86372"/>
                </a:lnTo>
                <a:lnTo>
                  <a:pt x="218750" y="92863"/>
                </a:lnTo>
                <a:lnTo>
                  <a:pt x="220833" y="97190"/>
                </a:lnTo>
                <a:lnTo>
                  <a:pt x="220833" y="101517"/>
                </a:lnTo>
                <a:lnTo>
                  <a:pt x="220833" y="103680"/>
                </a:lnTo>
                <a:lnTo>
                  <a:pt x="220833" y="108007"/>
                </a:lnTo>
                <a:lnTo>
                  <a:pt x="220833" y="112334"/>
                </a:lnTo>
                <a:lnTo>
                  <a:pt x="218750" y="116661"/>
                </a:lnTo>
                <a:lnTo>
                  <a:pt x="214583" y="123151"/>
                </a:lnTo>
                <a:lnTo>
                  <a:pt x="212500" y="125315"/>
                </a:lnTo>
                <a:lnTo>
                  <a:pt x="208333" y="129642"/>
                </a:lnTo>
                <a:lnTo>
                  <a:pt x="204166" y="133969"/>
                </a:lnTo>
                <a:lnTo>
                  <a:pt x="197916" y="136132"/>
                </a:lnTo>
                <a:lnTo>
                  <a:pt x="191666" y="144786"/>
                </a:lnTo>
                <a:lnTo>
                  <a:pt x="181250" y="155603"/>
                </a:lnTo>
                <a:lnTo>
                  <a:pt x="175000" y="166421"/>
                </a:lnTo>
                <a:lnTo>
                  <a:pt x="164583" y="181565"/>
                </a:lnTo>
                <a:lnTo>
                  <a:pt x="154166" y="196709"/>
                </a:lnTo>
                <a:lnTo>
                  <a:pt x="145833" y="218344"/>
                </a:lnTo>
                <a:lnTo>
                  <a:pt x="135416" y="237815"/>
                </a:lnTo>
                <a:lnTo>
                  <a:pt x="127083" y="263776"/>
                </a:lnTo>
                <a:lnTo>
                  <a:pt x="118750" y="274594"/>
                </a:lnTo>
                <a:lnTo>
                  <a:pt x="114583" y="287574"/>
                </a:lnTo>
                <a:lnTo>
                  <a:pt x="108333" y="300555"/>
                </a:lnTo>
                <a:lnTo>
                  <a:pt x="106250" y="313536"/>
                </a:lnTo>
                <a:lnTo>
                  <a:pt x="102083" y="322190"/>
                </a:lnTo>
                <a:lnTo>
                  <a:pt x="97916" y="333007"/>
                </a:lnTo>
                <a:lnTo>
                  <a:pt x="93750" y="341661"/>
                </a:lnTo>
                <a:lnTo>
                  <a:pt x="91666" y="350315"/>
                </a:lnTo>
                <a:lnTo>
                  <a:pt x="89583" y="358969"/>
                </a:lnTo>
                <a:lnTo>
                  <a:pt x="87500" y="365459"/>
                </a:lnTo>
                <a:lnTo>
                  <a:pt x="85416" y="369786"/>
                </a:lnTo>
                <a:lnTo>
                  <a:pt x="83333" y="378440"/>
                </a:lnTo>
                <a:lnTo>
                  <a:pt x="83333" y="389257"/>
                </a:lnTo>
                <a:lnTo>
                  <a:pt x="79166" y="395748"/>
                </a:lnTo>
                <a:lnTo>
                  <a:pt x="79166" y="400075"/>
                </a:lnTo>
                <a:lnTo>
                  <a:pt x="83333" y="410892"/>
                </a:lnTo>
                <a:lnTo>
                  <a:pt x="85416" y="421709"/>
                </a:lnTo>
                <a:lnTo>
                  <a:pt x="87500" y="432526"/>
                </a:lnTo>
                <a:lnTo>
                  <a:pt x="91666" y="445507"/>
                </a:lnTo>
                <a:lnTo>
                  <a:pt x="97916" y="462815"/>
                </a:lnTo>
                <a:lnTo>
                  <a:pt x="102083" y="482286"/>
                </a:lnTo>
                <a:lnTo>
                  <a:pt x="108333" y="503921"/>
                </a:lnTo>
                <a:lnTo>
                  <a:pt x="114583" y="514738"/>
                </a:lnTo>
                <a:lnTo>
                  <a:pt x="118750" y="525555"/>
                </a:lnTo>
                <a:lnTo>
                  <a:pt x="120833" y="538536"/>
                </a:lnTo>
                <a:lnTo>
                  <a:pt x="122916" y="551517"/>
                </a:lnTo>
                <a:lnTo>
                  <a:pt x="127083" y="566661"/>
                </a:lnTo>
                <a:lnTo>
                  <a:pt x="129166" y="581805"/>
                </a:lnTo>
                <a:lnTo>
                  <a:pt x="131250" y="596950"/>
                </a:lnTo>
                <a:lnTo>
                  <a:pt x="133333" y="614257"/>
                </a:lnTo>
                <a:lnTo>
                  <a:pt x="135416" y="631565"/>
                </a:lnTo>
                <a:lnTo>
                  <a:pt x="135416" y="648873"/>
                </a:lnTo>
                <a:lnTo>
                  <a:pt x="137500" y="666180"/>
                </a:lnTo>
                <a:lnTo>
                  <a:pt x="137500" y="685652"/>
                </a:lnTo>
                <a:lnTo>
                  <a:pt x="137500" y="705123"/>
                </a:lnTo>
                <a:lnTo>
                  <a:pt x="137500" y="724594"/>
                </a:lnTo>
                <a:lnTo>
                  <a:pt x="141666" y="767863"/>
                </a:lnTo>
                <a:lnTo>
                  <a:pt x="102083" y="767863"/>
                </a:lnTo>
                <a:lnTo>
                  <a:pt x="102083" y="759209"/>
                </a:lnTo>
                <a:lnTo>
                  <a:pt x="102083" y="750555"/>
                </a:lnTo>
                <a:lnTo>
                  <a:pt x="102083" y="741902"/>
                </a:lnTo>
                <a:lnTo>
                  <a:pt x="100000" y="728921"/>
                </a:lnTo>
                <a:lnTo>
                  <a:pt x="97916" y="720267"/>
                </a:lnTo>
                <a:lnTo>
                  <a:pt x="97916" y="707286"/>
                </a:lnTo>
                <a:lnTo>
                  <a:pt x="93750" y="694305"/>
                </a:lnTo>
                <a:lnTo>
                  <a:pt x="89583" y="681325"/>
                </a:lnTo>
                <a:lnTo>
                  <a:pt x="87500" y="670507"/>
                </a:lnTo>
                <a:lnTo>
                  <a:pt x="83333" y="655363"/>
                </a:lnTo>
                <a:lnTo>
                  <a:pt x="79166" y="640219"/>
                </a:lnTo>
                <a:lnTo>
                  <a:pt x="75000" y="622911"/>
                </a:lnTo>
                <a:lnTo>
                  <a:pt x="70833" y="607767"/>
                </a:lnTo>
                <a:lnTo>
                  <a:pt x="62500" y="588296"/>
                </a:lnTo>
                <a:lnTo>
                  <a:pt x="52083" y="551517"/>
                </a:lnTo>
                <a:lnTo>
                  <a:pt x="43750" y="534209"/>
                </a:lnTo>
                <a:lnTo>
                  <a:pt x="39583" y="516902"/>
                </a:lnTo>
                <a:lnTo>
                  <a:pt x="31250" y="501757"/>
                </a:lnTo>
                <a:lnTo>
                  <a:pt x="27083" y="486613"/>
                </a:lnTo>
                <a:lnTo>
                  <a:pt x="22916" y="471469"/>
                </a:lnTo>
                <a:lnTo>
                  <a:pt x="18750" y="458488"/>
                </a:lnTo>
                <a:lnTo>
                  <a:pt x="14583" y="445507"/>
                </a:lnTo>
                <a:lnTo>
                  <a:pt x="12500" y="436853"/>
                </a:lnTo>
                <a:lnTo>
                  <a:pt x="8333" y="426036"/>
                </a:lnTo>
                <a:lnTo>
                  <a:pt x="4166" y="415219"/>
                </a:lnTo>
                <a:lnTo>
                  <a:pt x="2083" y="408728"/>
                </a:lnTo>
                <a:lnTo>
                  <a:pt x="2083" y="400075"/>
                </a:lnTo>
                <a:lnTo>
                  <a:pt x="0" y="395748"/>
                </a:lnTo>
                <a:lnTo>
                  <a:pt x="0" y="391421"/>
                </a:lnTo>
                <a:lnTo>
                  <a:pt x="0" y="389257"/>
                </a:lnTo>
                <a:lnTo>
                  <a:pt x="0" y="384930"/>
                </a:lnTo>
                <a:lnTo>
                  <a:pt x="0" y="382767"/>
                </a:lnTo>
                <a:lnTo>
                  <a:pt x="0" y="380603"/>
                </a:lnTo>
                <a:lnTo>
                  <a:pt x="0" y="378440"/>
                </a:lnTo>
                <a:lnTo>
                  <a:pt x="0" y="374113"/>
                </a:lnTo>
                <a:lnTo>
                  <a:pt x="0" y="367623"/>
                </a:lnTo>
                <a:lnTo>
                  <a:pt x="2083" y="363296"/>
                </a:lnTo>
                <a:lnTo>
                  <a:pt x="2083" y="358969"/>
                </a:lnTo>
                <a:lnTo>
                  <a:pt x="4166" y="350315"/>
                </a:lnTo>
                <a:lnTo>
                  <a:pt x="4166" y="343824"/>
                </a:lnTo>
                <a:lnTo>
                  <a:pt x="8333" y="333007"/>
                </a:lnTo>
                <a:lnTo>
                  <a:pt x="10416" y="326517"/>
                </a:lnTo>
                <a:lnTo>
                  <a:pt x="12500" y="315699"/>
                </a:lnTo>
                <a:lnTo>
                  <a:pt x="14583" y="304882"/>
                </a:lnTo>
                <a:lnTo>
                  <a:pt x="16666" y="291901"/>
                </a:lnTo>
                <a:lnTo>
                  <a:pt x="22916" y="270267"/>
                </a:lnTo>
                <a:lnTo>
                  <a:pt x="27083" y="248632"/>
                </a:lnTo>
                <a:lnTo>
                  <a:pt x="29166" y="235651"/>
                </a:lnTo>
                <a:lnTo>
                  <a:pt x="31250" y="224834"/>
                </a:lnTo>
                <a:lnTo>
                  <a:pt x="31250" y="214017"/>
                </a:lnTo>
                <a:lnTo>
                  <a:pt x="33333" y="207526"/>
                </a:lnTo>
                <a:lnTo>
                  <a:pt x="37500" y="196709"/>
                </a:lnTo>
                <a:lnTo>
                  <a:pt x="37500" y="190219"/>
                </a:lnTo>
                <a:lnTo>
                  <a:pt x="39583" y="181565"/>
                </a:lnTo>
                <a:lnTo>
                  <a:pt x="39583" y="177238"/>
                </a:lnTo>
                <a:lnTo>
                  <a:pt x="39583" y="172911"/>
                </a:lnTo>
                <a:lnTo>
                  <a:pt x="39583" y="166421"/>
                </a:lnTo>
                <a:lnTo>
                  <a:pt x="39583" y="162094"/>
                </a:lnTo>
                <a:lnTo>
                  <a:pt x="39583" y="159930"/>
                </a:lnTo>
                <a:lnTo>
                  <a:pt x="37500" y="157767"/>
                </a:lnTo>
                <a:lnTo>
                  <a:pt x="37500" y="155603"/>
                </a:lnTo>
                <a:lnTo>
                  <a:pt x="31250" y="146949"/>
                </a:lnTo>
                <a:lnTo>
                  <a:pt x="25000" y="142622"/>
                </a:lnTo>
                <a:lnTo>
                  <a:pt x="20858" y="141189"/>
                </a:lnTo>
                <a:lnTo>
                  <a:pt x="24007" y="131207"/>
                </a:lnTo>
                <a:cubicBezTo>
                  <a:pt x="38956" y="93140"/>
                  <a:pt x="55979" y="57680"/>
                  <a:pt x="74796" y="25307"/>
                </a:cubicBezTo>
                <a:lnTo>
                  <a:pt x="92625" y="0"/>
                </a:lnTo>
                <a:close/>
              </a:path>
            </a:pathLst>
          </a:custGeom>
          <a:solidFill>
            <a:srgbClr val="0000FF"/>
          </a:solidFill>
          <a:ln w="11113">
            <a:solidFill>
              <a:srgbClr val="0000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89" name="任意多边形: 形状 172"/>
          <p:cNvSpPr/>
          <p:nvPr/>
        </p:nvSpPr>
        <p:spPr bwMode="auto">
          <a:xfrm>
            <a:off x="1426845" y="2475230"/>
            <a:ext cx="304165" cy="159385"/>
          </a:xfrm>
          <a:custGeom>
            <a:avLst/>
            <a:gdLst>
              <a:gd name="connsiteX0" fmla="*/ 289584 w 307209"/>
              <a:gd name="connsiteY0" fmla="*/ 0 h 175241"/>
              <a:gd name="connsiteX1" fmla="*/ 293750 w 307209"/>
              <a:gd name="connsiteY1" fmla="*/ 0 h 175241"/>
              <a:gd name="connsiteX2" fmla="*/ 302084 w 307209"/>
              <a:gd name="connsiteY2" fmla="*/ 0 h 175241"/>
              <a:gd name="connsiteX3" fmla="*/ 306250 w 307209"/>
              <a:gd name="connsiteY3" fmla="*/ 4327 h 175241"/>
              <a:gd name="connsiteX4" fmla="*/ 307209 w 307209"/>
              <a:gd name="connsiteY4" fmla="*/ 4493 h 175241"/>
              <a:gd name="connsiteX5" fmla="*/ 289380 w 307209"/>
              <a:gd name="connsiteY5" fmla="*/ 29800 h 175241"/>
              <a:gd name="connsiteX6" fmla="*/ 238591 w 307209"/>
              <a:gd name="connsiteY6" fmla="*/ 135700 h 175241"/>
              <a:gd name="connsiteX7" fmla="*/ 235442 w 307209"/>
              <a:gd name="connsiteY7" fmla="*/ 145682 h 175241"/>
              <a:gd name="connsiteX8" fmla="*/ 233334 w 307209"/>
              <a:gd name="connsiteY8" fmla="*/ 144952 h 175241"/>
              <a:gd name="connsiteX9" fmla="*/ 231250 w 307209"/>
              <a:gd name="connsiteY9" fmla="*/ 140625 h 175241"/>
              <a:gd name="connsiteX10" fmla="*/ 229167 w 307209"/>
              <a:gd name="connsiteY10" fmla="*/ 140625 h 175241"/>
              <a:gd name="connsiteX11" fmla="*/ 225000 w 307209"/>
              <a:gd name="connsiteY11" fmla="*/ 140625 h 175241"/>
              <a:gd name="connsiteX12" fmla="*/ 218750 w 307209"/>
              <a:gd name="connsiteY12" fmla="*/ 144952 h 175241"/>
              <a:gd name="connsiteX13" fmla="*/ 214584 w 307209"/>
              <a:gd name="connsiteY13" fmla="*/ 144952 h 175241"/>
              <a:gd name="connsiteX14" fmla="*/ 208334 w 307209"/>
              <a:gd name="connsiteY14" fmla="*/ 147115 h 175241"/>
              <a:gd name="connsiteX15" fmla="*/ 200000 w 307209"/>
              <a:gd name="connsiteY15" fmla="*/ 149279 h 175241"/>
              <a:gd name="connsiteX16" fmla="*/ 193750 w 307209"/>
              <a:gd name="connsiteY16" fmla="*/ 151442 h 175241"/>
              <a:gd name="connsiteX17" fmla="*/ 177084 w 307209"/>
              <a:gd name="connsiteY17" fmla="*/ 160096 h 175241"/>
              <a:gd name="connsiteX18" fmla="*/ 158334 w 307209"/>
              <a:gd name="connsiteY18" fmla="*/ 164423 h 175241"/>
              <a:gd name="connsiteX19" fmla="*/ 141667 w 307209"/>
              <a:gd name="connsiteY19" fmla="*/ 168750 h 175241"/>
              <a:gd name="connsiteX20" fmla="*/ 127084 w 307209"/>
              <a:gd name="connsiteY20" fmla="*/ 175241 h 175241"/>
              <a:gd name="connsiteX21" fmla="*/ 118750 w 307209"/>
              <a:gd name="connsiteY21" fmla="*/ 175241 h 175241"/>
              <a:gd name="connsiteX22" fmla="*/ 110417 w 307209"/>
              <a:gd name="connsiteY22" fmla="*/ 175241 h 175241"/>
              <a:gd name="connsiteX23" fmla="*/ 102084 w 307209"/>
              <a:gd name="connsiteY23" fmla="*/ 175241 h 175241"/>
              <a:gd name="connsiteX24" fmla="*/ 91667 w 307209"/>
              <a:gd name="connsiteY24" fmla="*/ 170914 h 175241"/>
              <a:gd name="connsiteX25" fmla="*/ 79167 w 307209"/>
              <a:gd name="connsiteY25" fmla="*/ 168750 h 175241"/>
              <a:gd name="connsiteX26" fmla="*/ 64584 w 307209"/>
              <a:gd name="connsiteY26" fmla="*/ 164423 h 175241"/>
              <a:gd name="connsiteX27" fmla="*/ 50000 w 307209"/>
              <a:gd name="connsiteY27" fmla="*/ 155769 h 175241"/>
              <a:gd name="connsiteX28" fmla="*/ 35417 w 307209"/>
              <a:gd name="connsiteY28" fmla="*/ 151442 h 175241"/>
              <a:gd name="connsiteX29" fmla="*/ 16667 w 307209"/>
              <a:gd name="connsiteY29" fmla="*/ 140625 h 175241"/>
              <a:gd name="connsiteX30" fmla="*/ 0 w 307209"/>
              <a:gd name="connsiteY30" fmla="*/ 134135 h 175241"/>
              <a:gd name="connsiteX31" fmla="*/ 29167 w 307209"/>
              <a:gd name="connsiteY31" fmla="*/ 123317 h 175241"/>
              <a:gd name="connsiteX32" fmla="*/ 58334 w 307209"/>
              <a:gd name="connsiteY32" fmla="*/ 116827 h 175241"/>
              <a:gd name="connsiteX33" fmla="*/ 81250 w 307209"/>
              <a:gd name="connsiteY33" fmla="*/ 106010 h 175241"/>
              <a:gd name="connsiteX34" fmla="*/ 106250 w 307209"/>
              <a:gd name="connsiteY34" fmla="*/ 99519 h 175241"/>
              <a:gd name="connsiteX35" fmla="*/ 131250 w 307209"/>
              <a:gd name="connsiteY35" fmla="*/ 90865 h 175241"/>
              <a:gd name="connsiteX36" fmla="*/ 150000 w 307209"/>
              <a:gd name="connsiteY36" fmla="*/ 84375 h 175241"/>
              <a:gd name="connsiteX37" fmla="*/ 168750 w 307209"/>
              <a:gd name="connsiteY37" fmla="*/ 75721 h 175241"/>
              <a:gd name="connsiteX38" fmla="*/ 185417 w 307209"/>
              <a:gd name="connsiteY38" fmla="*/ 71394 h 175241"/>
              <a:gd name="connsiteX39" fmla="*/ 202084 w 307209"/>
              <a:gd name="connsiteY39" fmla="*/ 67067 h 175241"/>
              <a:gd name="connsiteX40" fmla="*/ 214584 w 307209"/>
              <a:gd name="connsiteY40" fmla="*/ 58414 h 175241"/>
              <a:gd name="connsiteX41" fmla="*/ 227084 w 307209"/>
              <a:gd name="connsiteY41" fmla="*/ 54087 h 175241"/>
              <a:gd name="connsiteX42" fmla="*/ 237500 w 307209"/>
              <a:gd name="connsiteY42" fmla="*/ 49760 h 175241"/>
              <a:gd name="connsiteX43" fmla="*/ 245834 w 307209"/>
              <a:gd name="connsiteY43" fmla="*/ 45433 h 175241"/>
              <a:gd name="connsiteX44" fmla="*/ 252084 w 307209"/>
              <a:gd name="connsiteY44" fmla="*/ 41106 h 175241"/>
              <a:gd name="connsiteX45" fmla="*/ 256250 w 307209"/>
              <a:gd name="connsiteY45" fmla="*/ 36779 h 175241"/>
              <a:gd name="connsiteX46" fmla="*/ 258334 w 307209"/>
              <a:gd name="connsiteY46" fmla="*/ 34615 h 175241"/>
              <a:gd name="connsiteX47" fmla="*/ 260417 w 307209"/>
              <a:gd name="connsiteY47" fmla="*/ 25962 h 175241"/>
              <a:gd name="connsiteX48" fmla="*/ 266667 w 307209"/>
              <a:gd name="connsiteY48" fmla="*/ 19471 h 175241"/>
              <a:gd name="connsiteX49" fmla="*/ 268750 w 307209"/>
              <a:gd name="connsiteY49" fmla="*/ 12981 h 175241"/>
              <a:gd name="connsiteX50" fmla="*/ 272917 w 307209"/>
              <a:gd name="connsiteY50" fmla="*/ 8654 h 175241"/>
              <a:gd name="connsiteX51" fmla="*/ 277084 w 307209"/>
              <a:gd name="connsiteY51" fmla="*/ 6490 h 175241"/>
              <a:gd name="connsiteX52" fmla="*/ 285417 w 307209"/>
              <a:gd name="connsiteY52" fmla="*/ 4327 h 175241"/>
              <a:gd name="connsiteX53" fmla="*/ 289584 w 307209"/>
              <a:gd name="connsiteY53" fmla="*/ 0 h 17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07209" h="175241">
                <a:moveTo>
                  <a:pt x="289584" y="0"/>
                </a:moveTo>
                <a:lnTo>
                  <a:pt x="293750" y="0"/>
                </a:lnTo>
                <a:lnTo>
                  <a:pt x="302084" y="0"/>
                </a:lnTo>
                <a:lnTo>
                  <a:pt x="306250" y="4327"/>
                </a:lnTo>
                <a:lnTo>
                  <a:pt x="307209" y="4493"/>
                </a:lnTo>
                <a:lnTo>
                  <a:pt x="289380" y="29800"/>
                </a:lnTo>
                <a:cubicBezTo>
                  <a:pt x="270563" y="62173"/>
                  <a:pt x="253540" y="97633"/>
                  <a:pt x="238591" y="135700"/>
                </a:cubicBezTo>
                <a:lnTo>
                  <a:pt x="235442" y="145682"/>
                </a:lnTo>
                <a:lnTo>
                  <a:pt x="233334" y="144952"/>
                </a:lnTo>
                <a:lnTo>
                  <a:pt x="231250" y="140625"/>
                </a:lnTo>
                <a:lnTo>
                  <a:pt x="229167" y="140625"/>
                </a:lnTo>
                <a:lnTo>
                  <a:pt x="225000" y="140625"/>
                </a:lnTo>
                <a:lnTo>
                  <a:pt x="218750" y="144952"/>
                </a:lnTo>
                <a:lnTo>
                  <a:pt x="214584" y="144952"/>
                </a:lnTo>
                <a:lnTo>
                  <a:pt x="208334" y="147115"/>
                </a:lnTo>
                <a:lnTo>
                  <a:pt x="200000" y="149279"/>
                </a:lnTo>
                <a:lnTo>
                  <a:pt x="193750" y="151442"/>
                </a:lnTo>
                <a:lnTo>
                  <a:pt x="177084" y="160096"/>
                </a:lnTo>
                <a:lnTo>
                  <a:pt x="158334" y="164423"/>
                </a:lnTo>
                <a:lnTo>
                  <a:pt x="141667" y="168750"/>
                </a:lnTo>
                <a:lnTo>
                  <a:pt x="127084" y="175241"/>
                </a:lnTo>
                <a:lnTo>
                  <a:pt x="118750" y="175241"/>
                </a:lnTo>
                <a:lnTo>
                  <a:pt x="110417" y="175241"/>
                </a:lnTo>
                <a:lnTo>
                  <a:pt x="102084" y="175241"/>
                </a:lnTo>
                <a:lnTo>
                  <a:pt x="91667" y="170914"/>
                </a:lnTo>
                <a:lnTo>
                  <a:pt x="79167" y="168750"/>
                </a:lnTo>
                <a:lnTo>
                  <a:pt x="64584" y="164423"/>
                </a:lnTo>
                <a:lnTo>
                  <a:pt x="50000" y="155769"/>
                </a:lnTo>
                <a:lnTo>
                  <a:pt x="35417" y="151442"/>
                </a:lnTo>
                <a:lnTo>
                  <a:pt x="16667" y="140625"/>
                </a:lnTo>
                <a:lnTo>
                  <a:pt x="0" y="134135"/>
                </a:lnTo>
                <a:lnTo>
                  <a:pt x="29167" y="123317"/>
                </a:lnTo>
                <a:lnTo>
                  <a:pt x="58334" y="116827"/>
                </a:lnTo>
                <a:lnTo>
                  <a:pt x="81250" y="106010"/>
                </a:lnTo>
                <a:lnTo>
                  <a:pt x="106250" y="99519"/>
                </a:lnTo>
                <a:lnTo>
                  <a:pt x="131250" y="90865"/>
                </a:lnTo>
                <a:lnTo>
                  <a:pt x="150000" y="84375"/>
                </a:lnTo>
                <a:lnTo>
                  <a:pt x="168750" y="75721"/>
                </a:lnTo>
                <a:lnTo>
                  <a:pt x="185417" y="71394"/>
                </a:lnTo>
                <a:lnTo>
                  <a:pt x="202084" y="67067"/>
                </a:lnTo>
                <a:lnTo>
                  <a:pt x="214584" y="58414"/>
                </a:lnTo>
                <a:lnTo>
                  <a:pt x="227084" y="54087"/>
                </a:lnTo>
                <a:lnTo>
                  <a:pt x="237500" y="49760"/>
                </a:lnTo>
                <a:lnTo>
                  <a:pt x="245834" y="45433"/>
                </a:lnTo>
                <a:lnTo>
                  <a:pt x="252084" y="41106"/>
                </a:lnTo>
                <a:lnTo>
                  <a:pt x="256250" y="36779"/>
                </a:lnTo>
                <a:lnTo>
                  <a:pt x="258334" y="34615"/>
                </a:lnTo>
                <a:lnTo>
                  <a:pt x="260417" y="25962"/>
                </a:lnTo>
                <a:lnTo>
                  <a:pt x="266667" y="19471"/>
                </a:lnTo>
                <a:lnTo>
                  <a:pt x="268750" y="12981"/>
                </a:lnTo>
                <a:lnTo>
                  <a:pt x="272917" y="8654"/>
                </a:lnTo>
                <a:lnTo>
                  <a:pt x="277084" y="6490"/>
                </a:lnTo>
                <a:lnTo>
                  <a:pt x="285417" y="4327"/>
                </a:lnTo>
                <a:lnTo>
                  <a:pt x="289584" y="0"/>
                </a:lnTo>
                <a:close/>
              </a:path>
            </a:pathLst>
          </a:custGeom>
          <a:solidFill>
            <a:srgbClr val="0000FF"/>
          </a:solidFill>
          <a:ln w="11113">
            <a:solidFill>
              <a:srgbClr val="0000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013" y="-20216"/>
            <a:ext cx="825813" cy="82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15"/>
          <p:cNvSpPr txBox="1"/>
          <p:nvPr>
            <p:custDataLst>
              <p:tags r:id="rId16"/>
            </p:custDataLst>
          </p:nvPr>
        </p:nvSpPr>
        <p:spPr>
          <a:xfrm>
            <a:off x="827703" y="51197"/>
            <a:ext cx="4533188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defRPr/>
            </a:pPr>
            <a:r>
              <a:rPr kumimoji="1" lang="zh-CN" altLang="en-US" sz="2800" b="1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任务三：我是小小书法家</a:t>
            </a:r>
            <a:endParaRPr kumimoji="1" lang="zh-CN" altLang="en-US" sz="2800" b="1" dirty="0" smtClean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3707522" y="1909646"/>
            <a:ext cx="489654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000" b="1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“米”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写在中心偏右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一些。横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折折撇从横中线起笔。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427855" y="1995805"/>
            <a:ext cx="30480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508303" y="195476"/>
            <a:ext cx="2329999" cy="622300"/>
          </a:xfrm>
          <a:prstGeom prst="rect">
            <a:avLst/>
          </a:prstGeom>
          <a:noFill/>
          <a:ln w="22225" cmpd="sng">
            <a:solidFill>
              <a:srgbClr val="00B050"/>
            </a:solidFill>
            <a:prstDash val="sysDash"/>
            <a:miter lim="800000"/>
          </a:ln>
          <a:effectLst>
            <a:glow rad="254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40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spcBef>
                <a:spcPts val="0"/>
              </a:spcBef>
              <a:defRPr/>
            </a:pPr>
            <a:r>
              <a:rPr lang="zh-CN" altLang="en-US" sz="3600" kern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</a:t>
            </a:r>
            <a:r>
              <a:rPr lang="en-US" altLang="zh-CN" sz="3600" kern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kern="0" smtClean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</a:t>
            </a:r>
            <a:endParaRPr lang="zh-CN" altLang="en-US" sz="3600" kern="0">
              <a:solidFill>
                <a:sysClr val="windowText" lastClr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187450" y="1275715"/>
          <a:ext cx="6595110" cy="2567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4750"/>
                <a:gridCol w="1610360"/>
              </a:tblGrid>
              <a:tr h="6419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评分标准</a:t>
                      </a:r>
                      <a:endParaRPr lang="zh-CN" altLang="en-US" sz="36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/>
                        <a:t>得分</a:t>
                      </a:r>
                      <a:endParaRPr lang="zh-CN" altLang="en-US" sz="3600"/>
                    </a:p>
                  </a:txBody>
                  <a:tcPr/>
                </a:tc>
              </a:tr>
              <a:tr h="6419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/>
                        <a:t>生字笔画书写正确</a:t>
                      </a:r>
                      <a:endParaRPr lang="zh-CN" altLang="en-US" sz="32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419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>
                          <a:sym typeface="+mn-ea"/>
                        </a:rPr>
                        <a:t>压线笔画正确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419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/>
                        <a:t>书写美观工整</a:t>
                      </a:r>
                      <a:endParaRPr lang="zh-CN" altLang="en-US" sz="32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五角星 6"/>
          <p:cNvSpPr/>
          <p:nvPr/>
        </p:nvSpPr>
        <p:spPr>
          <a:xfrm>
            <a:off x="6732270" y="1995805"/>
            <a:ext cx="504190" cy="432435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五角星 7"/>
          <p:cNvSpPr/>
          <p:nvPr/>
        </p:nvSpPr>
        <p:spPr>
          <a:xfrm>
            <a:off x="6751955" y="2643505"/>
            <a:ext cx="504190" cy="432435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五角星 8"/>
          <p:cNvSpPr/>
          <p:nvPr/>
        </p:nvSpPr>
        <p:spPr>
          <a:xfrm>
            <a:off x="6751955" y="3291840"/>
            <a:ext cx="504190" cy="432435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013" y="-20216"/>
            <a:ext cx="825813" cy="82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15"/>
          <p:cNvSpPr txBox="1"/>
          <p:nvPr>
            <p:custDataLst>
              <p:tags r:id="rId4"/>
            </p:custDataLst>
          </p:nvPr>
        </p:nvSpPr>
        <p:spPr>
          <a:xfrm>
            <a:off x="827703" y="51197"/>
            <a:ext cx="4533188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defRPr/>
            </a:pPr>
            <a:r>
              <a:rPr kumimoji="1" lang="zh-CN" altLang="en-US" sz="2800" b="1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任务三：我是小小书法家</a:t>
            </a:r>
            <a:endParaRPr kumimoji="1" lang="zh-CN" altLang="en-US" sz="2800" b="1" dirty="0" smtClean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3993" y="411509"/>
            <a:ext cx="8278487" cy="7571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 defTabSz="685800">
              <a:lnSpc>
                <a:spcPct val="12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恭喜你完成任务，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进入动物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乐园！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1"/>
          <a:stretch>
            <a:fillRect/>
          </a:stretch>
        </p:blipFill>
        <p:spPr>
          <a:xfrm>
            <a:off x="3059832" y="1175343"/>
            <a:ext cx="2979122" cy="3700663"/>
          </a:xfrm>
          <a:prstGeom prst="round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"/>
            <a:ext cx="9144000" cy="5204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4"/>
          <p:cNvSpPr txBox="1"/>
          <p:nvPr/>
        </p:nvSpPr>
        <p:spPr>
          <a:xfrm>
            <a:off x="2793144" y="1420001"/>
            <a:ext cx="3854450" cy="82867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了解动物习性</a:t>
            </a:r>
            <a:endParaRPr lang="zh-CN" altLang="en-US" sz="4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63798" y="699624"/>
            <a:ext cx="2822575" cy="645160"/>
            <a:chOff x="6498183" y="3001652"/>
            <a:chExt cx="2822575" cy="645160"/>
          </a:xfrm>
        </p:grpSpPr>
        <p:pic>
          <p:nvPicPr>
            <p:cNvPr id="5" name="Picture 2" descr="C:\Users\BJBFB01\Pictures\第一课时.png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8183" y="3001836"/>
              <a:ext cx="2822575" cy="585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文本框 15"/>
            <p:cNvSpPr txBox="1"/>
            <p:nvPr>
              <p:custDataLst>
                <p:tags r:id="rId5"/>
              </p:custDataLst>
            </p:nvPr>
          </p:nvSpPr>
          <p:spPr>
            <a:xfrm>
              <a:off x="6498285" y="3001652"/>
              <a:ext cx="2604948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kumimoji="1" lang="zh-CN" altLang="en-US" sz="36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第</a:t>
              </a:r>
              <a:r>
                <a:rPr kumimoji="1" lang="zh-CN" altLang="en-US" sz="36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r>
                <a:rPr kumimoji="1" lang="zh-CN" altLang="en-US" sz="36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关</a:t>
              </a:r>
              <a:endParaRPr kumimoji="1" lang="zh-CN" altLang="en-US" sz="36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11505" y="339725"/>
            <a:ext cx="79635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课文里提到了哪些小动物？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5665" y="59"/>
            <a:ext cx="1013927" cy="1013927"/>
          </a:xfrm>
          <a:prstGeom prst="rect">
            <a:avLst/>
          </a:prstGeom>
        </p:spPr>
      </p:pic>
      <p:pic>
        <p:nvPicPr>
          <p:cNvPr id="6" name="图片 5" descr="动物儿歌"/>
          <p:cNvPicPr>
            <a:picLocks noChangeAspect="1"/>
          </p:cNvPicPr>
          <p:nvPr/>
        </p:nvPicPr>
        <p:blipFill>
          <a:blip r:embed="rId2"/>
          <a:srcRect l="20685" t="20996" r="15661" b="39896"/>
          <a:stretch>
            <a:fillRect/>
          </a:stretch>
        </p:blipFill>
        <p:spPr>
          <a:xfrm>
            <a:off x="2483485" y="987425"/>
            <a:ext cx="4246880" cy="403415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843530" y="1058545"/>
            <a:ext cx="1223645" cy="576580"/>
          </a:xfrm>
          <a:prstGeom prst="ellips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843530" y="3004185"/>
            <a:ext cx="1223645" cy="576580"/>
          </a:xfrm>
          <a:prstGeom prst="ellips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43530" y="3651885"/>
            <a:ext cx="1223645" cy="576580"/>
          </a:xfrm>
          <a:prstGeom prst="ellips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843530" y="4299585"/>
            <a:ext cx="1223645" cy="576580"/>
          </a:xfrm>
          <a:prstGeom prst="ellips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843530" y="1721485"/>
            <a:ext cx="1223645" cy="576580"/>
          </a:xfrm>
          <a:prstGeom prst="ellips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43530" y="2384425"/>
            <a:ext cx="1223645" cy="576580"/>
          </a:xfrm>
          <a:prstGeom prst="ellips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4" grpId="0" animBg="1"/>
      <p:bldP spid="14" grpId="1" animBg="1"/>
      <p:bldP spid="15" grpId="0" animBg="1"/>
      <p:bldP spid="15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55650" y="679450"/>
            <a:ext cx="79635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蜻蜓半空展翅飞，蝴蝶花间捉迷藏。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332230" y="1386205"/>
            <a:ext cx="2252980" cy="54546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noAutofit/>
          </a:bodyPr>
          <a:p>
            <a:pPr algn="ctr">
              <a:lnSpc>
                <a:spcPct val="90000"/>
              </a:lnSpc>
            </a:pPr>
            <a:r>
              <a:rPr lang="zh-CN" altLang="en-US" sz="3600" b="1" dirty="0" smtClean="0">
                <a:ln w="0"/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蜻蜓展翅</a:t>
            </a:r>
            <a:endParaRPr lang="zh-CN" altLang="en-US" sz="3600" b="1" dirty="0" smtClean="0">
              <a:ln w="0"/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00470" y="627380"/>
            <a:ext cx="576580" cy="79248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8" name="图片 107"/>
          <p:cNvPicPr/>
          <p:nvPr/>
        </p:nvPicPr>
        <p:blipFill>
          <a:blip r:embed="rId1"/>
          <a:stretch>
            <a:fillRect/>
          </a:stretch>
        </p:blipFill>
        <p:spPr>
          <a:xfrm>
            <a:off x="1259840" y="2327275"/>
            <a:ext cx="2599055" cy="2103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图片 108"/>
          <p:cNvPicPr/>
          <p:nvPr/>
        </p:nvPicPr>
        <p:blipFill>
          <a:blip r:embed="rId2"/>
          <a:stretch>
            <a:fillRect/>
          </a:stretch>
        </p:blipFill>
        <p:spPr>
          <a:xfrm>
            <a:off x="5292090" y="2284095"/>
            <a:ext cx="2621915" cy="2103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10" grpId="0" bldLvl="0" animBg="1"/>
      <p:bldP spid="1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187449" y="915402"/>
            <a:ext cx="871855" cy="92202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defRPr sz="5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prstClr val="black"/>
                </a:solidFill>
              </a:rPr>
              <a:t>间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67485" y="915669"/>
            <a:ext cx="534121" cy="92333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endParaRPr lang="zh-CN" altLang="en-US" dirty="0"/>
          </a:p>
        </p:txBody>
      </p:sp>
      <p:sp>
        <p:nvSpPr>
          <p:cNvPr id="61" name="文本框 60"/>
          <p:cNvSpPr txBox="1"/>
          <p:nvPr/>
        </p:nvSpPr>
        <p:spPr>
          <a:xfrm>
            <a:off x="4643740" y="914399"/>
            <a:ext cx="871855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5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门</a:t>
            </a:r>
            <a:endParaRPr lang="zh-CN" altLang="en-US" sz="5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1677" y="914399"/>
            <a:ext cx="534121" cy="92333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+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915790" y="915669"/>
            <a:ext cx="871855" cy="9220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87449" y="2211437"/>
            <a:ext cx="871855" cy="92202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defRPr sz="5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prstClr val="black"/>
                </a:solidFill>
              </a:rPr>
              <a:t>闪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87449" y="3651617"/>
            <a:ext cx="871855" cy="92202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defRPr sz="5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olidFill>
                  <a:prstClr val="black"/>
                </a:solidFill>
              </a:rPr>
              <a:t>问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4" grpId="0" animBg="1"/>
      <p:bldP spid="14" grpId="1" animBg="1"/>
      <p:bldP spid="2" grpId="0"/>
      <p:bldP spid="2" grpId="1"/>
      <p:bldP spid="8" grpId="0"/>
      <p:bldP spid="8" grpId="1"/>
      <p:bldP spid="6" grpId="0"/>
      <p:bldP spid="6" grpId="1"/>
      <p:bldP spid="61" grpId="0"/>
      <p:bldP spid="6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28265" y="1203960"/>
            <a:ext cx="1348740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时间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895" y="1635760"/>
            <a:ext cx="1242060" cy="11988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间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6145" y="1203960"/>
            <a:ext cx="1348740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课间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4025" y="1203960"/>
            <a:ext cx="1348740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晚间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36520" y="2571750"/>
            <a:ext cx="1348740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房间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34205" y="2571750"/>
            <a:ext cx="1921510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卫生间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04025" y="2571750"/>
            <a:ext cx="1348740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noAutofit/>
          </a:bodyPr>
          <a:p>
            <a:pPr algn="ctr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乡间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1" grpId="0" animBg="1"/>
      <p:bldP spid="1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55650" y="679450"/>
            <a:ext cx="79635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蜻蜓半空展翅飞，蝴蝶花间捉迷藏。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332230" y="1386205"/>
            <a:ext cx="2252980" cy="54546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noAutofit/>
          </a:bodyPr>
          <a:p>
            <a:pPr algn="ctr">
              <a:lnSpc>
                <a:spcPct val="90000"/>
              </a:lnSpc>
            </a:pPr>
            <a:r>
              <a:rPr lang="zh-CN" altLang="en-US" sz="3600" b="1" dirty="0" smtClean="0">
                <a:ln w="0"/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蜻蜓展翅</a:t>
            </a:r>
            <a:endParaRPr lang="zh-CN" altLang="en-US" sz="3600" b="1" dirty="0" smtClean="0">
              <a:ln w="0"/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436235" y="1428750"/>
            <a:ext cx="2252980" cy="5854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noAutofit/>
          </a:bodyPr>
          <a:p>
            <a:pPr algn="ctr">
              <a:lnSpc>
                <a:spcPct val="90000"/>
              </a:lnSpc>
            </a:pPr>
            <a:r>
              <a:rPr lang="zh-CN" altLang="en-US" sz="3600" b="1" dirty="0" smtClean="0">
                <a:ln w="0"/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蝴蝶飞舞</a:t>
            </a:r>
            <a:endParaRPr lang="zh-CN" altLang="en-US" sz="4400" b="1" dirty="0">
              <a:ln w="0"/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8" name="图片 107"/>
          <p:cNvPicPr/>
          <p:nvPr/>
        </p:nvPicPr>
        <p:blipFill>
          <a:blip r:embed="rId1"/>
          <a:stretch>
            <a:fillRect/>
          </a:stretch>
        </p:blipFill>
        <p:spPr>
          <a:xfrm>
            <a:off x="1259840" y="2327275"/>
            <a:ext cx="2599055" cy="2103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图片 108"/>
          <p:cNvPicPr/>
          <p:nvPr/>
        </p:nvPicPr>
        <p:blipFill>
          <a:blip r:embed="rId2"/>
          <a:stretch>
            <a:fillRect/>
          </a:stretch>
        </p:blipFill>
        <p:spPr>
          <a:xfrm>
            <a:off x="5292090" y="2284095"/>
            <a:ext cx="2621915" cy="2103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12140" y="915670"/>
            <a:ext cx="79635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蚯蚓土里造宫殿，蚂蚁地上运食粮。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259840" y="1707515"/>
            <a:ext cx="2050415" cy="57340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noAutofit/>
          </a:bodyPr>
          <a:p>
            <a:pPr algn="ctr">
              <a:lnSpc>
                <a:spcPct val="90000"/>
              </a:lnSpc>
            </a:pPr>
            <a:r>
              <a:rPr lang="zh-CN" altLang="en-US" sz="3600" b="1" dirty="0" smtClean="0">
                <a:ln w="0"/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蚯蚓松土</a:t>
            </a:r>
            <a:endParaRPr lang="zh-CN" altLang="en-US" sz="3600" b="1" dirty="0" smtClean="0">
              <a:ln w="0"/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7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972185" y="2355850"/>
            <a:ext cx="2937510" cy="2247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 descr="C:\Users\Mac\Desktop\宫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465" y="411480"/>
            <a:ext cx="4352290" cy="3924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4" name="文本框 15"/>
          <p:cNvSpPr txBox="1"/>
          <p:nvPr>
            <p:custDataLst>
              <p:tags r:id="rId1"/>
            </p:custDataLst>
          </p:nvPr>
        </p:nvSpPr>
        <p:spPr>
          <a:xfrm>
            <a:off x="1764030" y="1707515"/>
            <a:ext cx="603059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defRPr/>
            </a:pPr>
            <a:r>
              <a:rPr kumimoji="1"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你最喜欢哪种动物？为什么？</a:t>
            </a:r>
            <a:endParaRPr kumimoji="1" lang="en-US" altLang="zh-CN" sz="3600" b="1" dirty="0" smtClean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12140" y="915670"/>
            <a:ext cx="79635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蚯蚓土里造宫殿，蚂蚁地上运食粮。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6" name="图片 105"/>
          <p:cNvPicPr/>
          <p:nvPr/>
        </p:nvPicPr>
        <p:blipFill>
          <a:blip r:embed="rId1"/>
          <a:stretch>
            <a:fillRect/>
          </a:stretch>
        </p:blipFill>
        <p:spPr>
          <a:xfrm>
            <a:off x="4932045" y="2369820"/>
            <a:ext cx="3173095" cy="2233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1259840" y="1707515"/>
            <a:ext cx="2050415" cy="57340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noAutofit/>
          </a:bodyPr>
          <a:p>
            <a:pPr algn="ctr">
              <a:lnSpc>
                <a:spcPct val="90000"/>
              </a:lnSpc>
            </a:pPr>
            <a:r>
              <a:rPr lang="zh-CN" altLang="en-US" sz="3600" b="1" dirty="0" smtClean="0">
                <a:ln w="0"/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蚯蚓松土</a:t>
            </a:r>
            <a:endParaRPr lang="zh-CN" altLang="en-US" sz="3600" b="1" dirty="0" smtClean="0">
              <a:ln w="0"/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7" name="图片 106"/>
          <p:cNvPicPr/>
          <p:nvPr/>
        </p:nvPicPr>
        <p:blipFill>
          <a:blip r:embed="rId2"/>
          <a:stretch>
            <a:fillRect/>
          </a:stretch>
        </p:blipFill>
        <p:spPr>
          <a:xfrm>
            <a:off x="972185" y="2355850"/>
            <a:ext cx="2937510" cy="2247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5221605" y="1675765"/>
            <a:ext cx="2255520" cy="60515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noAutofit/>
          </a:bodyPr>
          <a:p>
            <a:pPr algn="ctr">
              <a:lnSpc>
                <a:spcPct val="90000"/>
              </a:lnSpc>
            </a:pPr>
            <a:r>
              <a:rPr lang="zh-CN" altLang="en-US" sz="3600" b="1" dirty="0" smtClean="0">
                <a:ln w="0"/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蚂蚁搬家</a:t>
            </a:r>
            <a:endParaRPr lang="zh-CN" altLang="en-US" sz="3600" b="1" dirty="0" smtClean="0">
              <a:ln w="0"/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12140" y="915670"/>
            <a:ext cx="79635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蚯蚓土里造宫殿，蚂蚁地上运食粮。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6" name="图片 105"/>
          <p:cNvPicPr/>
          <p:nvPr/>
        </p:nvPicPr>
        <p:blipFill>
          <a:blip r:embed="rId1"/>
          <a:stretch>
            <a:fillRect/>
          </a:stretch>
        </p:blipFill>
        <p:spPr>
          <a:xfrm>
            <a:off x="4932045" y="2369820"/>
            <a:ext cx="3173095" cy="2233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1259840" y="1707515"/>
            <a:ext cx="2050415" cy="57340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noAutofit/>
          </a:bodyPr>
          <a:p>
            <a:pPr algn="ctr">
              <a:lnSpc>
                <a:spcPct val="90000"/>
              </a:lnSpc>
            </a:pPr>
            <a:r>
              <a:rPr lang="zh-CN" altLang="en-US" sz="3600" b="1" dirty="0" smtClean="0">
                <a:ln w="0"/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蚯蚓松土</a:t>
            </a:r>
            <a:endParaRPr lang="zh-CN" altLang="en-US" sz="3600" b="1" dirty="0" smtClean="0">
              <a:ln w="0"/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7" name="图片 106"/>
          <p:cNvPicPr/>
          <p:nvPr/>
        </p:nvPicPr>
        <p:blipFill>
          <a:blip r:embed="rId2"/>
          <a:stretch>
            <a:fillRect/>
          </a:stretch>
        </p:blipFill>
        <p:spPr>
          <a:xfrm>
            <a:off x="972185" y="2355850"/>
            <a:ext cx="2937510" cy="2247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5221605" y="1675765"/>
            <a:ext cx="2255520" cy="60515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noAutofit/>
          </a:bodyPr>
          <a:p>
            <a:pPr algn="ctr">
              <a:lnSpc>
                <a:spcPct val="90000"/>
              </a:lnSpc>
            </a:pPr>
            <a:r>
              <a:rPr lang="zh-CN" altLang="en-US" sz="3600" b="1" dirty="0" smtClean="0">
                <a:ln w="0"/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蚂蚁搬家</a:t>
            </a:r>
            <a:endParaRPr lang="zh-CN" altLang="en-US" sz="3600" b="1" dirty="0" smtClean="0">
              <a:ln w="0"/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雷电声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31200" y="4659630"/>
            <a:ext cx="412750" cy="412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7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28040" y="843915"/>
            <a:ext cx="79635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蝌蚪池中游得欢，蜘蛛房前结网忙。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259840" y="1707515"/>
            <a:ext cx="2050415" cy="57340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noAutofit/>
          </a:bodyPr>
          <a:p>
            <a:pPr algn="ctr">
              <a:lnSpc>
                <a:spcPct val="90000"/>
              </a:lnSpc>
            </a:pPr>
            <a:r>
              <a:rPr lang="zh-CN" altLang="en-US" sz="3600" b="1" dirty="0" smtClean="0">
                <a:ln w="0"/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蝌蚪游水</a:t>
            </a:r>
            <a:endParaRPr lang="zh-CN" altLang="en-US" sz="3600" b="1" dirty="0" smtClean="0">
              <a:ln w="0"/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780155" y="843915"/>
            <a:ext cx="576580" cy="79248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03985" y="2499995"/>
            <a:ext cx="1464310" cy="5937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no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欢喜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03985" y="3220085"/>
            <a:ext cx="1464310" cy="5937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no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欢乐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3940" y="3940175"/>
            <a:ext cx="2254885" cy="5937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no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欢天喜地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0" name="图片 109"/>
          <p:cNvPicPr/>
          <p:nvPr/>
        </p:nvPicPr>
        <p:blipFill>
          <a:blip r:embed="rId1"/>
          <a:stretch>
            <a:fillRect/>
          </a:stretch>
        </p:blipFill>
        <p:spPr>
          <a:xfrm>
            <a:off x="4644390" y="2280920"/>
            <a:ext cx="3953510" cy="2604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41"/>
          <a:stretch>
            <a:fillRect/>
          </a:stretch>
        </p:blipFill>
        <p:spPr bwMode="auto">
          <a:xfrm>
            <a:off x="7092450" y="2715785"/>
            <a:ext cx="1389523" cy="1289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5" grpId="1" animBg="1"/>
      <p:bldP spid="7" grpId="0" animBg="1"/>
      <p:bldP spid="7" grpId="1" animBg="1"/>
      <p:bldP spid="9" grpId="0" animBg="1"/>
      <p:bldP spid="9" grpId="1" animBg="1"/>
      <p:bldP spid="11" grpId="0" animBg="1"/>
      <p:bldP spid="1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911686" y="3076084"/>
            <a:ext cx="1144160" cy="142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8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网</a:t>
            </a:r>
            <a:endParaRPr lang="zh-CN" altLang="en-US" sz="8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36"/>
          <a:stretch>
            <a:fillRect/>
          </a:stretch>
        </p:blipFill>
        <p:spPr bwMode="auto">
          <a:xfrm>
            <a:off x="395605" y="771525"/>
            <a:ext cx="1670685" cy="1923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110" name="图片 109"/>
          <p:cNvPicPr/>
          <p:nvPr/>
        </p:nvPicPr>
        <p:blipFill>
          <a:blip r:embed="rId3"/>
          <a:stretch>
            <a:fillRect/>
          </a:stretch>
        </p:blipFill>
        <p:spPr>
          <a:xfrm>
            <a:off x="2437130" y="915670"/>
            <a:ext cx="1720215" cy="165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808605" y="2644140"/>
            <a:ext cx="1071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甲骨文</a:t>
            </a:r>
            <a:endParaRPr lang="zh-CN" altLang="en-US" sz="2000" b="1"/>
          </a:p>
        </p:txBody>
      </p:sp>
      <p:pic>
        <p:nvPicPr>
          <p:cNvPr id="111" name="图片 110"/>
          <p:cNvPicPr/>
          <p:nvPr/>
        </p:nvPicPr>
        <p:blipFill>
          <a:blip r:embed="rId4"/>
          <a:stretch>
            <a:fillRect/>
          </a:stretch>
        </p:blipFill>
        <p:spPr>
          <a:xfrm>
            <a:off x="4914265" y="987425"/>
            <a:ext cx="1247140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220335" y="2694940"/>
            <a:ext cx="1071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金文</a:t>
            </a:r>
            <a:endParaRPr lang="zh-CN" altLang="en-US" sz="2000" b="1"/>
          </a:p>
        </p:txBody>
      </p:sp>
      <p:pic>
        <p:nvPicPr>
          <p:cNvPr id="112" name="图片 111"/>
          <p:cNvPicPr/>
          <p:nvPr/>
        </p:nvPicPr>
        <p:blipFill>
          <a:blip r:embed="rId5"/>
          <a:stretch>
            <a:fillRect/>
          </a:stretch>
        </p:blipFill>
        <p:spPr>
          <a:xfrm>
            <a:off x="7056120" y="1059815"/>
            <a:ext cx="1205865" cy="1643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308850" y="2694940"/>
            <a:ext cx="1071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小篆</a:t>
            </a:r>
            <a:endParaRPr lang="zh-CN" altLang="en-US" sz="2000" b="1"/>
          </a:p>
        </p:txBody>
      </p:sp>
      <p:sp>
        <p:nvSpPr>
          <p:cNvPr id="7" name="右箭头 6"/>
          <p:cNvSpPr/>
          <p:nvPr/>
        </p:nvSpPr>
        <p:spPr>
          <a:xfrm>
            <a:off x="4090670" y="1779905"/>
            <a:ext cx="720090" cy="28765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6372225" y="1779905"/>
            <a:ext cx="720090" cy="28765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1548130" y="3580130"/>
            <a:ext cx="720090" cy="28765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3" name="图片 112"/>
          <p:cNvPicPr/>
          <p:nvPr/>
        </p:nvPicPr>
        <p:blipFill>
          <a:blip r:embed="rId6"/>
          <a:stretch>
            <a:fillRect/>
          </a:stretch>
        </p:blipFill>
        <p:spPr>
          <a:xfrm>
            <a:off x="2555875" y="2931795"/>
            <a:ext cx="1506855" cy="1594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2915920" y="4371975"/>
            <a:ext cx="1071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隶书</a:t>
            </a:r>
            <a:endParaRPr lang="zh-CN" altLang="en-US" sz="2000" b="1"/>
          </a:p>
        </p:txBody>
      </p:sp>
      <p:sp>
        <p:nvSpPr>
          <p:cNvPr id="14" name="右箭头 13"/>
          <p:cNvSpPr/>
          <p:nvPr/>
        </p:nvSpPr>
        <p:spPr>
          <a:xfrm>
            <a:off x="4572000" y="3636010"/>
            <a:ext cx="965835" cy="28765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60069" y="339679"/>
            <a:ext cx="4572000" cy="584775"/>
          </a:xfrm>
          <a:prstGeom prst="rect">
            <a:avLst/>
          </a:prstGeom>
        </p:spPr>
        <p:txBody>
          <a:bodyPr>
            <a:spAutoFit/>
          </a:bodyPr>
          <a:p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网的本意是渔猎的工具。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37605" y="4443730"/>
            <a:ext cx="1071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楷书</a:t>
            </a:r>
            <a:endParaRPr lang="zh-CN" altLang="en-US" sz="2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 animBg="1"/>
      <p:bldP spid="7" grpId="1" animBg="1"/>
      <p:bldP spid="5" grpId="0"/>
      <p:bldP spid="5" grpId="1"/>
      <p:bldP spid="10" grpId="0" animBg="1"/>
      <p:bldP spid="10" grpId="1" animBg="1"/>
      <p:bldP spid="6" grpId="0"/>
      <p:bldP spid="6" grpId="1"/>
      <p:bldP spid="11" grpId="0" animBg="1"/>
      <p:bldP spid="11" grpId="1" animBg="1"/>
      <p:bldP spid="12" grpId="0"/>
      <p:bldP spid="12" grpId="1"/>
      <p:bldP spid="14" grpId="0" animBg="1"/>
      <p:bldP spid="14" grpId="1" animBg="1"/>
      <p:bldP spid="13" grpId="0" animBg="1"/>
      <p:bldP spid="13" grpId="1" animBg="1"/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71775" y="1419225"/>
            <a:ext cx="1774825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蜘蛛网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5695" y="1923415"/>
            <a:ext cx="1242060" cy="11988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</a:rPr>
              <a:t>网</a:t>
            </a:r>
            <a:endParaRPr lang="zh-CN" altLang="en-US" sz="7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92090" y="1419860"/>
            <a:ext cx="1348740" cy="706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渔网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43530" y="2978785"/>
            <a:ext cx="1348740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网络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92090" y="2978785"/>
            <a:ext cx="1921510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互联网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71414" y="339680"/>
            <a:ext cx="7848872" cy="6591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 smtClean="0">
                <a:ln w="0"/>
                <a:latin typeface="+mn-ea"/>
              </a:rPr>
              <a:t>    你见过什么网？</a:t>
            </a:r>
            <a:endParaRPr lang="zh-CN" altLang="en-US" sz="3200" b="1" dirty="0">
              <a:ln w="0"/>
              <a:latin typeface="+mn-ea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3955" y="85784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28040" y="843915"/>
            <a:ext cx="79635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蝌蚪池中游得欢，蜘蛛房前结网忙。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259840" y="1707515"/>
            <a:ext cx="2050415" cy="57340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noAutofit/>
          </a:bodyPr>
          <a:p>
            <a:pPr algn="ctr">
              <a:lnSpc>
                <a:spcPct val="90000"/>
              </a:lnSpc>
            </a:pPr>
            <a:r>
              <a:rPr lang="zh-CN" altLang="en-US" sz="3600" b="1" dirty="0" smtClean="0">
                <a:ln w="0"/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蝌蚪游水</a:t>
            </a:r>
            <a:endParaRPr lang="zh-CN" altLang="en-US" sz="3600" b="1" dirty="0" smtClean="0">
              <a:ln w="0"/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436235" y="1635760"/>
            <a:ext cx="2050415" cy="57340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noAutofit/>
          </a:bodyPr>
          <a:p>
            <a:pPr algn="ctr">
              <a:lnSpc>
                <a:spcPct val="90000"/>
              </a:lnSpc>
            </a:pPr>
            <a:r>
              <a:rPr lang="zh-CN" altLang="en-US" sz="3600" b="1" dirty="0" smtClean="0">
                <a:ln w="0"/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蜘蛛结网</a:t>
            </a:r>
            <a:endParaRPr lang="zh-CN" altLang="en-US" sz="3600" b="1" dirty="0" smtClean="0">
              <a:ln w="0"/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780155" y="843915"/>
            <a:ext cx="576580" cy="79248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03985" y="2499995"/>
            <a:ext cx="1464310" cy="5937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no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欢喜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03985" y="3220085"/>
            <a:ext cx="1464310" cy="5937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no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欢乐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3940" y="3940175"/>
            <a:ext cx="2254885" cy="5937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no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欢天喜地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0" name="图片 109"/>
          <p:cNvPicPr/>
          <p:nvPr/>
        </p:nvPicPr>
        <p:blipFill>
          <a:blip r:embed="rId1"/>
          <a:stretch>
            <a:fillRect/>
          </a:stretch>
        </p:blipFill>
        <p:spPr>
          <a:xfrm>
            <a:off x="4644390" y="2280920"/>
            <a:ext cx="3953510" cy="26041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"/>
            <a:ext cx="9144000" cy="5204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4"/>
          <p:cNvSpPr txBox="1"/>
          <p:nvPr/>
        </p:nvSpPr>
        <p:spPr>
          <a:xfrm>
            <a:off x="3060052" y="1851801"/>
            <a:ext cx="3897213" cy="83099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编编动物儿歌</a:t>
            </a:r>
            <a:endParaRPr lang="zh-CN" altLang="en-US" sz="4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9793" y="915524"/>
            <a:ext cx="2822575" cy="645160"/>
            <a:chOff x="6498183" y="3001652"/>
            <a:chExt cx="2822575" cy="645160"/>
          </a:xfrm>
        </p:grpSpPr>
        <p:pic>
          <p:nvPicPr>
            <p:cNvPr id="5" name="Picture 2" descr="C:\Users\BJBFB01\Pictures\第一课时.png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8183" y="3001836"/>
              <a:ext cx="2822575" cy="585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文本框 15"/>
            <p:cNvSpPr txBox="1"/>
            <p:nvPr>
              <p:custDataLst>
                <p:tags r:id="rId5"/>
              </p:custDataLst>
            </p:nvPr>
          </p:nvSpPr>
          <p:spPr>
            <a:xfrm>
              <a:off x="6498285" y="3001652"/>
              <a:ext cx="2604948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kumimoji="1" lang="zh-CN" altLang="en-US" sz="36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第</a:t>
              </a:r>
              <a:r>
                <a:rPr kumimoji="1" lang="zh-CN" altLang="en-US" sz="36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三</a:t>
              </a:r>
              <a:r>
                <a:rPr kumimoji="1" lang="zh-CN" altLang="en-US" sz="36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关</a:t>
              </a:r>
              <a:endParaRPr kumimoji="1" lang="zh-CN" altLang="en-US" sz="36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052" y="1"/>
            <a:ext cx="4329444" cy="5164038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395536" y="1662058"/>
            <a:ext cx="3672408" cy="1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拍手合作读课文，读完说说你发现了什么？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30309" y="123478"/>
            <a:ext cx="1079798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pc="-17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endParaRPr lang="zh-CN" altLang="en-US" sz="3600" b="1" spc="-17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460432" y="195486"/>
            <a:ext cx="423503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830309" y="963091"/>
            <a:ext cx="1079798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pc="-17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endParaRPr lang="zh-CN" altLang="en-US" sz="3600" b="1" spc="-17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460432" y="1035099"/>
            <a:ext cx="423503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830309" y="1802704"/>
            <a:ext cx="1079798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pc="-17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endParaRPr lang="zh-CN" altLang="en-US" sz="3600" b="1" spc="-17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460432" y="1874712"/>
            <a:ext cx="423503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830309" y="2642317"/>
            <a:ext cx="1079798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pc="-17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endParaRPr lang="zh-CN" altLang="en-US" sz="3600" b="1" spc="-17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460432" y="2714325"/>
            <a:ext cx="423503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830309" y="3481930"/>
            <a:ext cx="1079798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pc="-17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endParaRPr lang="zh-CN" altLang="en-US" sz="3600" b="1" spc="-17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460432" y="3553938"/>
            <a:ext cx="423503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830309" y="4321545"/>
            <a:ext cx="1079798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pc="-17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endParaRPr lang="zh-CN" altLang="en-US" sz="3600" b="1" spc="-17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604770" y="4393553"/>
            <a:ext cx="423503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5924912" y="123478"/>
            <a:ext cx="1079798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pc="-17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3600" b="1" spc="-17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540663" y="195486"/>
            <a:ext cx="423503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924912" y="963091"/>
            <a:ext cx="1079798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pc="-17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3600" b="1" spc="-17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8540663" y="1035099"/>
            <a:ext cx="423503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924912" y="1802704"/>
            <a:ext cx="1079798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pc="-17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3600" b="1" spc="-17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540663" y="1874712"/>
            <a:ext cx="423503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924912" y="2642317"/>
            <a:ext cx="1079798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pc="-17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3600" b="1" spc="-17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540663" y="2714325"/>
            <a:ext cx="423503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924912" y="3481930"/>
            <a:ext cx="1079798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pc="-17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3600" b="1" spc="-17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540663" y="3553938"/>
            <a:ext cx="423503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924912" y="4321545"/>
            <a:ext cx="1079798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pc="-17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3600" b="1" spc="-17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604448" y="4393553"/>
            <a:ext cx="423503" cy="6984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1"/>
      <p:bldP spid="86" grpId="0" bldLvl="0" animBg="1"/>
      <p:bldP spid="84" grpId="0" bldLvl="0" animBg="1"/>
      <p:bldP spid="82" grpId="0" bldLvl="0" animBg="1"/>
      <p:bldP spid="80" grpId="0" bldLvl="0" animBg="1"/>
      <p:bldP spid="78" grpId="0" bldLvl="0" animBg="1"/>
      <p:bldP spid="76" grpId="0" bldLvl="0" animBg="1"/>
      <p:bldP spid="2" grpId="0" animBg="1"/>
      <p:bldP spid="2" grpId="1" animBg="1"/>
      <p:bldP spid="55" grpId="0" animBg="1"/>
      <p:bldP spid="55" grpId="1" animBg="1"/>
      <p:bldP spid="61" grpId="0" animBg="1"/>
      <p:bldP spid="61" grpId="1" animBg="1"/>
      <p:bldP spid="64" grpId="0" animBg="1"/>
      <p:bldP spid="64" grpId="1" animBg="1"/>
      <p:bldP spid="67" grpId="0" animBg="1"/>
      <p:bldP spid="67" grpId="1" animBg="1"/>
      <p:bldP spid="58" grpId="0" animBg="1"/>
      <p:bldP spid="5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21180" y="915670"/>
            <a:ext cx="5501640" cy="38595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noAutofit/>
          </a:bodyPr>
          <a:p>
            <a:pPr algn="l"/>
            <a:r>
              <a:rPr lang="en-US" altLang="zh-CN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蜻蜓</a:t>
            </a:r>
            <a:r>
              <a:rPr lang="en-US" altLang="zh-CN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半空</a:t>
            </a:r>
            <a:r>
              <a:rPr lang="en-US" altLang="zh-CN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展翅飞，</a:t>
            </a:r>
            <a:endParaRPr lang="zh-CN" altLang="en-US" sz="4000" spc="25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蝴蝶</a:t>
            </a:r>
            <a:r>
              <a:rPr lang="en-US" altLang="zh-CN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花间</a:t>
            </a:r>
            <a:r>
              <a:rPr lang="en-US" altLang="zh-CN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捉迷藏。</a:t>
            </a:r>
            <a:endParaRPr lang="zh-CN" altLang="en-US" sz="4000" spc="25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蚯蚓</a:t>
            </a:r>
            <a:r>
              <a:rPr lang="en-US" altLang="zh-CN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土里</a:t>
            </a:r>
            <a:r>
              <a:rPr lang="en-US" altLang="zh-CN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造宫殿，</a:t>
            </a:r>
            <a:endParaRPr lang="zh-CN" altLang="en-US" sz="4000" spc="25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蚂蚁</a:t>
            </a:r>
            <a:r>
              <a:rPr lang="en-US" altLang="zh-CN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地上</a:t>
            </a:r>
            <a:r>
              <a:rPr lang="en-US" altLang="zh-CN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运食粮。</a:t>
            </a:r>
            <a:endParaRPr lang="zh-CN" altLang="en-US" sz="4000" spc="25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蝌蚪</a:t>
            </a:r>
            <a:r>
              <a:rPr lang="en-US" altLang="zh-CN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池中</a:t>
            </a:r>
            <a:r>
              <a:rPr lang="en-US" altLang="zh-CN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游得欢，</a:t>
            </a:r>
            <a:endParaRPr lang="zh-CN" altLang="en-US" sz="4000" spc="25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蜘蛛</a:t>
            </a:r>
            <a:r>
              <a:rPr lang="en-US" altLang="zh-CN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房前</a:t>
            </a:r>
            <a:r>
              <a:rPr lang="en-US" altLang="zh-CN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spc="25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结网忙。</a:t>
            </a:r>
            <a:endParaRPr lang="zh-CN" altLang="en-US" sz="4000" spc="25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114550" y="935990"/>
            <a:ext cx="1090295" cy="369570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9000"/>
            </a:schemeClr>
          </a:solidFill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420110" y="935990"/>
            <a:ext cx="1238250" cy="3695700"/>
          </a:xfrm>
          <a:prstGeom prst="roundRect">
            <a:avLst/>
          </a:prstGeom>
          <a:solidFill>
            <a:schemeClr val="accent4">
              <a:lumMod val="20000"/>
              <a:lumOff val="80000"/>
              <a:alpha val="9000"/>
            </a:schemeClr>
          </a:solidFill>
          <a:ln w="412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787900" y="915670"/>
            <a:ext cx="2022475" cy="3688715"/>
          </a:xfrm>
          <a:prstGeom prst="roundRect">
            <a:avLst>
              <a:gd name="adj" fmla="val 19601"/>
            </a:avLst>
          </a:prstGeom>
          <a:solidFill>
            <a:schemeClr val="accent2">
              <a:lumMod val="20000"/>
              <a:lumOff val="80000"/>
              <a:alpha val="9000"/>
            </a:schemeClr>
          </a:solidFill>
          <a:ln w="412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558925" y="339090"/>
            <a:ext cx="1861185" cy="431800"/>
          </a:xfrm>
          <a:prstGeom prst="roundRect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什么动物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564255" y="339725"/>
            <a:ext cx="1033780" cy="431800"/>
          </a:xfrm>
          <a:prstGeom prst="roundRect">
            <a:avLst/>
          </a:prstGeom>
          <a:solidFill>
            <a:srgbClr val="FFC000"/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076266" y="360908"/>
            <a:ext cx="1332000" cy="432048"/>
          </a:xfrm>
          <a:prstGeom prst="roundRect">
            <a:avLst/>
          </a:prstGeom>
          <a:solidFill>
            <a:srgbClr val="00B050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干什么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角矩形 40"/>
          <p:cNvSpPr/>
          <p:nvPr/>
        </p:nvSpPr>
        <p:spPr>
          <a:xfrm>
            <a:off x="1394460" y="1815465"/>
            <a:ext cx="2096135" cy="612140"/>
          </a:xfrm>
          <a:prstGeom prst="roundRect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什么动物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563463" y="1807756"/>
            <a:ext cx="1728000" cy="612000"/>
          </a:xfrm>
          <a:prstGeom prst="roundRect">
            <a:avLst/>
          </a:prstGeom>
          <a:solidFill>
            <a:srgbClr val="0070C0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364280" y="1807756"/>
            <a:ext cx="1728000" cy="612000"/>
          </a:xfrm>
          <a:prstGeom prst="roundRect">
            <a:avLst/>
          </a:prstGeom>
          <a:solidFill>
            <a:srgbClr val="00B050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干什么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47564" y="339680"/>
            <a:ext cx="7848872" cy="125111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n w="0"/>
                <a:latin typeface="+mn-ea"/>
              </a:rPr>
              <a:t>    美丽的大自然里还有很多小动物呢，编一编你的动物儿歌吧！</a:t>
            </a:r>
            <a:endParaRPr lang="zh-CN" altLang="en-US" sz="3200" b="1" dirty="0">
              <a:ln w="0"/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87675" y="2859405"/>
            <a:ext cx="4490720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青蛙（</a:t>
            </a:r>
            <a:r>
              <a:rPr lang="en-US" altLang="zh-CN" sz="32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)________</a:t>
            </a:r>
            <a:r>
              <a:rPr lang="zh-CN" altLang="en-US" sz="32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n w="0"/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7" name="图片 6" descr="5ca04625ef0463319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195" y="2428240"/>
            <a:ext cx="3215005" cy="22707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14495" y="2931795"/>
            <a:ext cx="304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</a:rPr>
              <a:t>   </a:t>
            </a:r>
            <a:r>
              <a:rPr lang="zh-CN" altLang="en-US" sz="2800" b="1">
                <a:solidFill>
                  <a:srgbClr val="FF0000"/>
                </a:solidFill>
              </a:rPr>
              <a:t>荷塘</a:t>
            </a:r>
            <a:r>
              <a:rPr lang="en-US" altLang="zh-CN" sz="2400"/>
              <a:t>  </a:t>
            </a:r>
            <a:r>
              <a:rPr lang="en-US" altLang="zh-CN"/>
              <a:t>          </a:t>
            </a:r>
            <a:r>
              <a:rPr lang="en-US" altLang="zh-CN" sz="2400">
                <a:solidFill>
                  <a:srgbClr val="FF0000"/>
                </a:solidFill>
              </a:rPr>
              <a:t>   </a:t>
            </a:r>
            <a:r>
              <a:rPr lang="en-US" altLang="zh-CN" sz="2800" b="1">
                <a:solidFill>
                  <a:srgbClr val="FF0000"/>
                </a:solidFill>
              </a:rPr>
              <a:t> </a:t>
            </a:r>
            <a:r>
              <a:rPr lang="zh-CN" altLang="en-US" sz="2800" b="1">
                <a:solidFill>
                  <a:srgbClr val="FF0000"/>
                </a:solidFill>
              </a:rPr>
              <a:t>捉害虫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899795" y="267335"/>
            <a:ext cx="2010410" cy="1398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3300730" y="267335"/>
            <a:ext cx="2150745" cy="1398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4"/>
          <a:stretch>
            <a:fillRect/>
          </a:stretch>
        </p:blipFill>
        <p:spPr>
          <a:xfrm>
            <a:off x="5842635" y="267335"/>
            <a:ext cx="2464435" cy="1398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5"/>
          <a:stretch>
            <a:fillRect/>
          </a:stretch>
        </p:blipFill>
        <p:spPr>
          <a:xfrm>
            <a:off x="899795" y="1924050"/>
            <a:ext cx="2010410" cy="1381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/>
        </p:nvPicPr>
        <p:blipFill>
          <a:blip r:embed="rId6"/>
          <a:stretch>
            <a:fillRect/>
          </a:stretch>
        </p:blipFill>
        <p:spPr>
          <a:xfrm>
            <a:off x="3300730" y="1925955"/>
            <a:ext cx="2279015" cy="1383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7"/>
          <a:stretch>
            <a:fillRect/>
          </a:stretch>
        </p:blipFill>
        <p:spPr>
          <a:xfrm>
            <a:off x="5842635" y="1925955"/>
            <a:ext cx="2510155" cy="1384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/>
          <p:nvPr/>
        </p:nvPicPr>
        <p:blipFill>
          <a:blip r:embed="rId8"/>
          <a:stretch>
            <a:fillRect/>
          </a:stretch>
        </p:blipFill>
        <p:spPr>
          <a:xfrm>
            <a:off x="899795" y="3428365"/>
            <a:ext cx="2051050" cy="15392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/>
          <p:nvPr/>
        </p:nvPicPr>
        <p:blipFill>
          <a:blip r:embed="rId9"/>
          <a:stretch>
            <a:fillRect/>
          </a:stretch>
        </p:blipFill>
        <p:spPr>
          <a:xfrm>
            <a:off x="3300730" y="3428365"/>
            <a:ext cx="2340610" cy="15392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/>
        </p:nvPicPr>
        <p:blipFill>
          <a:blip r:embed="rId10"/>
          <a:stretch>
            <a:fillRect/>
          </a:stretch>
        </p:blipFill>
        <p:spPr>
          <a:xfrm>
            <a:off x="5796280" y="3435985"/>
            <a:ext cx="2593340" cy="1532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 2"/>
          <p:cNvSpPr/>
          <p:nvPr/>
        </p:nvSpPr>
        <p:spPr>
          <a:xfrm>
            <a:off x="683895" y="3435985"/>
            <a:ext cx="7920990" cy="158432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59840" y="699770"/>
            <a:ext cx="133032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小兔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51910" y="627380"/>
            <a:ext cx="133032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小狗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88125" y="671195"/>
            <a:ext cx="133032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小猫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59840" y="2283460"/>
            <a:ext cx="133032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燕子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5075" y="2283460"/>
            <a:ext cx="133032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老鹰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43980" y="2283460"/>
            <a:ext cx="133032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大雁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59840" y="3884930"/>
            <a:ext cx="133032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蜻蜓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80155" y="3884930"/>
            <a:ext cx="133032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蚂蚁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16370" y="3867785"/>
            <a:ext cx="1330325" cy="645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蜘蛛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3" grpId="0" animBg="1"/>
      <p:bldP spid="3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9610" y="2283460"/>
            <a:ext cx="4490720" cy="68199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lnSpc>
                <a:spcPct val="120000"/>
              </a:lnSpc>
            </a:pPr>
            <a:r>
              <a:rPr lang="zh-CN" altLang="en-US" sz="32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小猫（</a:t>
            </a:r>
            <a:r>
              <a:rPr lang="en-US" altLang="zh-CN" sz="32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)________</a:t>
            </a:r>
            <a:r>
              <a:rPr lang="zh-CN" altLang="en-US" sz="32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n w="0"/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卡通可爱动物聚会森林草地植物背景(1)"/>
          <p:cNvPicPr>
            <a:picLocks noChangeAspect="1"/>
          </p:cNvPicPr>
          <p:nvPr/>
        </p:nvPicPr>
        <p:blipFill>
          <a:blip r:embed="rId1"/>
          <a:srcRect r="20076" b="2750"/>
          <a:stretch>
            <a:fillRect/>
          </a:stretch>
        </p:blipFill>
        <p:spPr>
          <a:xfrm>
            <a:off x="467360" y="1491615"/>
            <a:ext cx="3943985" cy="2399665"/>
          </a:xfrm>
          <a:prstGeom prst="rect">
            <a:avLst/>
          </a:prstGeom>
        </p:spPr>
      </p:pic>
      <p:sp>
        <p:nvSpPr>
          <p:cNvPr id="41" name="圆角矩形 40"/>
          <p:cNvSpPr/>
          <p:nvPr/>
        </p:nvSpPr>
        <p:spPr>
          <a:xfrm>
            <a:off x="1619250" y="411480"/>
            <a:ext cx="2096135" cy="612140"/>
          </a:xfrm>
          <a:prstGeom prst="roundRect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什么动物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788253" y="403771"/>
            <a:ext cx="1728000" cy="612000"/>
          </a:xfrm>
          <a:prstGeom prst="roundRect">
            <a:avLst/>
          </a:prstGeom>
          <a:solidFill>
            <a:srgbClr val="0070C0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589070" y="403771"/>
            <a:ext cx="1728000" cy="612000"/>
          </a:xfrm>
          <a:prstGeom prst="roundRect">
            <a:avLst/>
          </a:prstGeom>
          <a:solidFill>
            <a:srgbClr val="00B050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干什么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115" y="2715895"/>
            <a:ext cx="4490720" cy="68199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lnSpc>
                <a:spcPct val="120000"/>
              </a:lnSpc>
            </a:pPr>
            <a:r>
              <a:rPr lang="zh-CN" altLang="en-US" sz="32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企鹅（</a:t>
            </a:r>
            <a:r>
              <a:rPr lang="en-US" altLang="zh-CN" sz="32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)________</a:t>
            </a:r>
            <a:endParaRPr lang="en-US" altLang="zh-CN" sz="3200" b="1" dirty="0">
              <a:ln w="0"/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1903261951139998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835" y="2139315"/>
            <a:ext cx="3938905" cy="2216150"/>
          </a:xfrm>
          <a:prstGeom prst="rect">
            <a:avLst/>
          </a:prstGeom>
        </p:spPr>
      </p:pic>
      <p:sp>
        <p:nvSpPr>
          <p:cNvPr id="41" name="圆角矩形 40"/>
          <p:cNvSpPr/>
          <p:nvPr/>
        </p:nvSpPr>
        <p:spPr>
          <a:xfrm>
            <a:off x="1737360" y="679450"/>
            <a:ext cx="2096135" cy="612140"/>
          </a:xfrm>
          <a:prstGeom prst="roundRect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什么动物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906363" y="671741"/>
            <a:ext cx="1728000" cy="612000"/>
          </a:xfrm>
          <a:prstGeom prst="roundRect">
            <a:avLst/>
          </a:prstGeom>
          <a:solidFill>
            <a:srgbClr val="0070C0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707180" y="671741"/>
            <a:ext cx="1728000" cy="612000"/>
          </a:xfrm>
          <a:prstGeom prst="roundRect">
            <a:avLst/>
          </a:prstGeom>
          <a:solidFill>
            <a:srgbClr val="00B050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干什么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360" y="2427605"/>
            <a:ext cx="4490720" cy="68199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lnSpc>
                <a:spcPct val="120000"/>
              </a:lnSpc>
            </a:pPr>
            <a:r>
              <a:rPr lang="zh-CN" altLang="en-US" sz="32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熊猫（</a:t>
            </a:r>
            <a:r>
              <a:rPr lang="en-US" altLang="zh-CN" sz="32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)________</a:t>
            </a:r>
            <a:endParaRPr lang="en-US" altLang="zh-CN" sz="3200" b="1" dirty="0">
              <a:ln w="0"/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1905053451507878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5555" y="1856105"/>
            <a:ext cx="3755390" cy="2504440"/>
          </a:xfrm>
          <a:prstGeom prst="rect">
            <a:avLst/>
          </a:prstGeom>
        </p:spPr>
      </p:pic>
      <p:sp>
        <p:nvSpPr>
          <p:cNvPr id="41" name="圆角矩形 40"/>
          <p:cNvSpPr/>
          <p:nvPr/>
        </p:nvSpPr>
        <p:spPr>
          <a:xfrm>
            <a:off x="1682115" y="635000"/>
            <a:ext cx="2096135" cy="612140"/>
          </a:xfrm>
          <a:prstGeom prst="roundRect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什么动物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851118" y="627291"/>
            <a:ext cx="1728000" cy="612000"/>
          </a:xfrm>
          <a:prstGeom prst="roundRect">
            <a:avLst/>
          </a:prstGeom>
          <a:solidFill>
            <a:srgbClr val="0070C0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651935" y="627291"/>
            <a:ext cx="1728000" cy="612000"/>
          </a:xfrm>
          <a:prstGeom prst="roundRect">
            <a:avLst/>
          </a:prstGeom>
          <a:solidFill>
            <a:srgbClr val="00B050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干什么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1" grpId="1" animBg="1"/>
      <p:bldP spid="42" grpId="1" animBg="1"/>
      <p:bldP spid="43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1923415"/>
            <a:ext cx="7758430" cy="1056005"/>
          </a:xfrm>
          <a:prstGeom prst="rect">
            <a:avLst/>
          </a:prstGeom>
        </p:spPr>
        <p:txBody>
          <a:bodyPr wrap="square">
            <a:noAutofit/>
          </a:bodyPr>
          <a:p>
            <a:pPr lvl="0" algn="l">
              <a:lnSpc>
                <a:spcPct val="120000"/>
              </a:lnSpc>
            </a:pPr>
            <a:r>
              <a:rPr lang="en-US" altLang="zh-CN" sz="36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小组合作，按照课文的</a:t>
            </a:r>
            <a:r>
              <a:rPr lang="zh-CN" altLang="en-US" sz="36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形式，编一编你们的《动物儿歌》吧！</a:t>
            </a:r>
            <a:r>
              <a:rPr lang="en-US" altLang="zh-CN" sz="28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u="sng" dirty="0">
              <a:ln w="0"/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682115" y="635000"/>
            <a:ext cx="2096135" cy="612140"/>
          </a:xfrm>
          <a:prstGeom prst="roundRect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什么动物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851118" y="627291"/>
            <a:ext cx="1728000" cy="612000"/>
          </a:xfrm>
          <a:prstGeom prst="roundRect">
            <a:avLst/>
          </a:prstGeom>
          <a:solidFill>
            <a:srgbClr val="0070C0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651935" y="627291"/>
            <a:ext cx="1728000" cy="612000"/>
          </a:xfrm>
          <a:prstGeom prst="roundRect">
            <a:avLst/>
          </a:prstGeom>
          <a:solidFill>
            <a:srgbClr val="00B050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干什么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1" grpId="1" animBg="1"/>
      <p:bldP spid="42" grpId="1" animBg="1"/>
      <p:bldP spid="43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1923415"/>
            <a:ext cx="7758430" cy="1056005"/>
          </a:xfrm>
          <a:prstGeom prst="rect">
            <a:avLst/>
          </a:prstGeom>
        </p:spPr>
        <p:txBody>
          <a:bodyPr wrap="square">
            <a:noAutofit/>
          </a:bodyPr>
          <a:p>
            <a:pPr lvl="0" algn="l">
              <a:lnSpc>
                <a:spcPct val="120000"/>
              </a:lnSpc>
            </a:pPr>
            <a:r>
              <a:rPr lang="en-US" altLang="zh-CN" sz="36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小组合作，按照课文的</a:t>
            </a:r>
            <a:r>
              <a:rPr lang="zh-CN" altLang="en-US" sz="36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形式，编一编你们的《动物儿歌》吧！</a:t>
            </a:r>
            <a:r>
              <a:rPr lang="en-US" altLang="zh-CN" sz="28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u="sng" dirty="0">
              <a:ln w="0"/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682115" y="635000"/>
            <a:ext cx="2096135" cy="612140"/>
          </a:xfrm>
          <a:prstGeom prst="roundRect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什么动物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851118" y="627291"/>
            <a:ext cx="1728000" cy="612000"/>
          </a:xfrm>
          <a:prstGeom prst="roundRect">
            <a:avLst/>
          </a:prstGeom>
          <a:solidFill>
            <a:srgbClr val="0070C0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651935" y="627291"/>
            <a:ext cx="1728000" cy="612000"/>
          </a:xfrm>
          <a:prstGeom prst="roundRect">
            <a:avLst/>
          </a:prstGeom>
          <a:solidFill>
            <a:srgbClr val="00B050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干什么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森林狂想曲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317230" y="4659630"/>
            <a:ext cx="412750" cy="412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86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1923415"/>
            <a:ext cx="7758430" cy="1056005"/>
          </a:xfrm>
          <a:prstGeom prst="rect">
            <a:avLst/>
          </a:prstGeom>
        </p:spPr>
        <p:txBody>
          <a:bodyPr wrap="square">
            <a:noAutofit/>
          </a:bodyPr>
          <a:p>
            <a:pPr lvl="0" algn="l">
              <a:lnSpc>
                <a:spcPct val="120000"/>
              </a:lnSpc>
            </a:pPr>
            <a:r>
              <a:rPr lang="en-US" altLang="zh-CN" sz="36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小组合作，按照课文的</a:t>
            </a:r>
            <a:r>
              <a:rPr lang="zh-CN" altLang="en-US" sz="36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形式，编一编你们的《动物儿歌》吧！</a:t>
            </a:r>
            <a:r>
              <a:rPr lang="en-US" altLang="zh-CN" sz="2800" b="1" dirty="0">
                <a:ln w="0"/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u="sng" dirty="0">
              <a:ln w="0"/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682115" y="635000"/>
            <a:ext cx="2096135" cy="612140"/>
          </a:xfrm>
          <a:prstGeom prst="roundRect">
            <a:avLst/>
          </a:prstGeom>
          <a:solidFill>
            <a:srgbClr val="FF00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什么动物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851118" y="627291"/>
            <a:ext cx="1728000" cy="612000"/>
          </a:xfrm>
          <a:prstGeom prst="roundRect">
            <a:avLst/>
          </a:prstGeom>
          <a:solidFill>
            <a:srgbClr val="0070C0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651935" y="627291"/>
            <a:ext cx="1728000" cy="612000"/>
          </a:xfrm>
          <a:prstGeom prst="roundRect">
            <a:avLst/>
          </a:prstGeom>
          <a:solidFill>
            <a:srgbClr val="00B050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干什么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1" grpId="1" animBg="1"/>
      <p:bldP spid="42" grpId="1" animBg="1"/>
      <p:bldP spid="43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2" name="图片 1" descr="83965fd17ad615e51711085485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1203325"/>
            <a:ext cx="6471920" cy="36271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27405" y="411480"/>
            <a:ext cx="7966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创编一首自己的《动物儿歌》，并配上一幅图。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 flipV="1">
            <a:off x="2318282" y="2874115"/>
            <a:ext cx="936105" cy="1382621"/>
          </a:xfrm>
          <a:custGeom>
            <a:avLst/>
            <a:gdLst>
              <a:gd name="connsiteX0" fmla="*/ 0 w 957532"/>
              <a:gd name="connsiteY0" fmla="*/ 810883 h 810883"/>
              <a:gd name="connsiteX1" fmla="*/ 517585 w 957532"/>
              <a:gd name="connsiteY1" fmla="*/ 138023 h 810883"/>
              <a:gd name="connsiteX2" fmla="*/ 957532 w 957532"/>
              <a:gd name="connsiteY2" fmla="*/ 0 h 81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7532" h="810883">
                <a:moveTo>
                  <a:pt x="0" y="810883"/>
                </a:moveTo>
                <a:cubicBezTo>
                  <a:pt x="178998" y="542026"/>
                  <a:pt x="357996" y="273170"/>
                  <a:pt x="517585" y="138023"/>
                </a:cubicBezTo>
                <a:cubicBezTo>
                  <a:pt x="677174" y="2876"/>
                  <a:pt x="817353" y="1438"/>
                  <a:pt x="957532" y="0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5464671" y="678926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2165882" y="1039830"/>
            <a:ext cx="936105" cy="1382621"/>
          </a:xfrm>
          <a:custGeom>
            <a:avLst/>
            <a:gdLst>
              <a:gd name="connsiteX0" fmla="*/ 0 w 957532"/>
              <a:gd name="connsiteY0" fmla="*/ 810883 h 810883"/>
              <a:gd name="connsiteX1" fmla="*/ 517585 w 957532"/>
              <a:gd name="connsiteY1" fmla="*/ 138023 h 810883"/>
              <a:gd name="connsiteX2" fmla="*/ 957532 w 957532"/>
              <a:gd name="connsiteY2" fmla="*/ 0 h 81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7532" h="810883">
                <a:moveTo>
                  <a:pt x="0" y="810883"/>
                </a:moveTo>
                <a:cubicBezTo>
                  <a:pt x="178998" y="542026"/>
                  <a:pt x="357996" y="273170"/>
                  <a:pt x="517585" y="138023"/>
                </a:cubicBezTo>
                <a:cubicBezTo>
                  <a:pt x="677174" y="2876"/>
                  <a:pt x="817353" y="1438"/>
                  <a:pt x="957532" y="0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2293209" y="2096821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41" name="任意多边形 40"/>
          <p:cNvSpPr/>
          <p:nvPr/>
        </p:nvSpPr>
        <p:spPr>
          <a:xfrm flipV="1">
            <a:off x="2282518" y="2600877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5445621" y="1066692"/>
            <a:ext cx="733244" cy="25493"/>
          </a:xfrm>
          <a:prstGeom prst="line">
            <a:avLst/>
          </a:pr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43" name="任意多边形 42"/>
          <p:cNvSpPr/>
          <p:nvPr/>
        </p:nvSpPr>
        <p:spPr>
          <a:xfrm flipV="1">
            <a:off x="5445621" y="960325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46" name="矩形: 圆角 23"/>
          <p:cNvSpPr/>
          <p:nvPr/>
        </p:nvSpPr>
        <p:spPr>
          <a:xfrm>
            <a:off x="6113792" y="1275636"/>
            <a:ext cx="151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编编动物儿歌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8" name="矩形: 圆角 6"/>
          <p:cNvSpPr/>
          <p:nvPr/>
        </p:nvSpPr>
        <p:spPr>
          <a:xfrm>
            <a:off x="850076" y="3671352"/>
            <a:ext cx="1548000" cy="648000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识字乐园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9" name="矩形: 圆角 11"/>
          <p:cNvSpPr/>
          <p:nvPr/>
        </p:nvSpPr>
        <p:spPr>
          <a:xfrm>
            <a:off x="2970273" y="859821"/>
            <a:ext cx="2700000" cy="396000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任务一：了解动物之趣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0" name="矩形: 圆角 19"/>
          <p:cNvSpPr/>
          <p:nvPr/>
        </p:nvSpPr>
        <p:spPr>
          <a:xfrm>
            <a:off x="6113792" y="368360"/>
            <a:ext cx="1512000" cy="504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完成任务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进入动物乐园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: 圆角 19"/>
          <p:cNvSpPr/>
          <p:nvPr/>
        </p:nvSpPr>
        <p:spPr>
          <a:xfrm>
            <a:off x="6113792" y="1966912"/>
            <a:ext cx="223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步入</a:t>
            </a:r>
            <a:r>
              <a:rPr lang="zh-CN" altLang="en-US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自然，感受</a:t>
            </a: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自然之美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: 圆角 19"/>
          <p:cNvSpPr/>
          <p:nvPr/>
        </p:nvSpPr>
        <p:spPr>
          <a:xfrm>
            <a:off x="6113792" y="1621274"/>
            <a:ext cx="223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收集</a:t>
            </a:r>
            <a:r>
              <a:rPr lang="zh-CN" altLang="en-US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足迹，开启</a:t>
            </a: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自然之门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: 圆角 19"/>
          <p:cNvSpPr/>
          <p:nvPr/>
        </p:nvSpPr>
        <p:spPr>
          <a:xfrm>
            <a:off x="6113792" y="2312552"/>
            <a:ext cx="1584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我也</a:t>
            </a:r>
            <a:r>
              <a:rPr lang="zh-CN" altLang="en-US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来编对韵歌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: 圆角 19"/>
          <p:cNvSpPr/>
          <p:nvPr/>
        </p:nvSpPr>
        <p:spPr>
          <a:xfrm>
            <a:off x="6113792" y="929998"/>
            <a:ext cx="151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了解动物习性</a:t>
            </a:r>
            <a:endParaRPr kumimoji="0" lang="zh-CN" altLang="en-US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050" name="Picture 2" descr="C:\Users\Administrator\Desktop\父亲节一起看太阳插画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29" y="708150"/>
            <a:ext cx="1904094" cy="285555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任意多边形 44"/>
          <p:cNvSpPr/>
          <p:nvPr/>
        </p:nvSpPr>
        <p:spPr>
          <a:xfrm>
            <a:off x="5399597" y="1701961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5380547" y="2089727"/>
            <a:ext cx="733244" cy="25493"/>
          </a:xfrm>
          <a:prstGeom prst="line">
            <a:avLst/>
          </a:pr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66" name="任意多边形 65"/>
          <p:cNvSpPr/>
          <p:nvPr/>
        </p:nvSpPr>
        <p:spPr>
          <a:xfrm flipV="1">
            <a:off x="5380547" y="1983360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44" name="矩形: 圆角 28"/>
          <p:cNvSpPr/>
          <p:nvPr/>
        </p:nvSpPr>
        <p:spPr>
          <a:xfrm>
            <a:off x="2970273" y="1892099"/>
            <a:ext cx="2700000" cy="396000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任务二：感受自然之美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5488557" y="2753425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5469507" y="3141191"/>
            <a:ext cx="733244" cy="25493"/>
          </a:xfrm>
          <a:prstGeom prst="line">
            <a:avLst/>
          </a:pr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30" name="任意多边形 29"/>
          <p:cNvSpPr/>
          <p:nvPr/>
        </p:nvSpPr>
        <p:spPr>
          <a:xfrm flipV="1">
            <a:off x="5469507" y="3034824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58" name="矩形: 圆角 28"/>
          <p:cNvSpPr/>
          <p:nvPr/>
        </p:nvSpPr>
        <p:spPr>
          <a:xfrm>
            <a:off x="2970273" y="2924632"/>
            <a:ext cx="2700000" cy="396000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任务三：体会运动之乐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矩形: 圆角 19"/>
          <p:cNvSpPr/>
          <p:nvPr/>
        </p:nvSpPr>
        <p:spPr>
          <a:xfrm>
            <a:off x="6113792" y="2672738"/>
            <a:ext cx="187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完成任务，步入</a:t>
            </a: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操场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: 圆角 19"/>
          <p:cNvSpPr/>
          <p:nvPr/>
        </p:nvSpPr>
        <p:spPr>
          <a:xfrm>
            <a:off x="6113792" y="3018376"/>
            <a:ext cx="187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操场上说说运动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: 圆角 19"/>
          <p:cNvSpPr/>
          <p:nvPr/>
        </p:nvSpPr>
        <p:spPr>
          <a:xfrm>
            <a:off x="6113792" y="3364016"/>
            <a:ext cx="187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下课</a:t>
            </a:r>
            <a:r>
              <a:rPr lang="zh-CN" altLang="en-US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了，锻炼</a:t>
            </a: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5640957" y="3833367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5621907" y="4221133"/>
            <a:ext cx="733244" cy="25493"/>
          </a:xfrm>
          <a:prstGeom prst="line">
            <a:avLst/>
          </a:pr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33" name="任意多边形 32"/>
          <p:cNvSpPr/>
          <p:nvPr/>
        </p:nvSpPr>
        <p:spPr>
          <a:xfrm flipV="1">
            <a:off x="5621907" y="4157896"/>
            <a:ext cx="733245" cy="431723"/>
          </a:xfrm>
          <a:custGeom>
            <a:avLst/>
            <a:gdLst>
              <a:gd name="connsiteX0" fmla="*/ 0 w 733245"/>
              <a:gd name="connsiteY0" fmla="*/ 431723 h 431723"/>
              <a:gd name="connsiteX1" fmla="*/ 422694 w 733245"/>
              <a:gd name="connsiteY1" fmla="*/ 69414 h 431723"/>
              <a:gd name="connsiteX2" fmla="*/ 733245 w 733245"/>
              <a:gd name="connsiteY2" fmla="*/ 402 h 43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3245" h="431723">
                <a:moveTo>
                  <a:pt x="0" y="431723"/>
                </a:moveTo>
                <a:cubicBezTo>
                  <a:pt x="150243" y="286512"/>
                  <a:pt x="300487" y="141301"/>
                  <a:pt x="422694" y="69414"/>
                </a:cubicBezTo>
                <a:cubicBezTo>
                  <a:pt x="544901" y="-2473"/>
                  <a:pt x="639073" y="-1036"/>
                  <a:pt x="733245" y="402"/>
                </a:cubicBezTo>
              </a:path>
            </a:pathLst>
          </a:custGeom>
          <a:noFill/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>
            <a:outerShdw blurRad="444500" dist="254000" dir="8100000" algn="tr" rotWithShape="0">
              <a:sysClr val="window" lastClr="FFFFFF">
                <a:alpha val="5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34" name="矩形: 圆角 19"/>
          <p:cNvSpPr/>
          <p:nvPr/>
        </p:nvSpPr>
        <p:spPr>
          <a:xfrm>
            <a:off x="6228432" y="3735350"/>
            <a:ext cx="223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作好</a:t>
            </a:r>
            <a:r>
              <a:rPr lang="zh-CN" altLang="en-US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准备，进入</a:t>
            </a: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智慧课堂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: 圆角 19"/>
          <p:cNvSpPr/>
          <p:nvPr/>
        </p:nvSpPr>
        <p:spPr>
          <a:xfrm>
            <a:off x="6228432" y="4102626"/>
            <a:ext cx="187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品味教育之道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: 圆角 19"/>
          <p:cNvSpPr/>
          <p:nvPr/>
        </p:nvSpPr>
        <p:spPr>
          <a:xfrm>
            <a:off x="6228432" y="4443990"/>
            <a:ext cx="1872000" cy="28800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914400">
              <a:defRPr/>
            </a:pPr>
            <a:r>
              <a:rPr lang="zh-CN" altLang="en-US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品味学习之道</a:t>
            </a:r>
            <a:endParaRPr lang="zh-CN" altLang="en-US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: 圆角 28"/>
          <p:cNvSpPr/>
          <p:nvPr/>
        </p:nvSpPr>
        <p:spPr>
          <a:xfrm>
            <a:off x="2958701" y="3973865"/>
            <a:ext cx="2916000" cy="396000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1F497D">
                <a:lumMod val="40000"/>
                <a:lumOff val="6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任务四：品味教育与学习之道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流程图: 可选过程 1"/>
          <p:cNvSpPr/>
          <p:nvPr/>
        </p:nvSpPr>
        <p:spPr>
          <a:xfrm>
            <a:off x="2832735" y="1704975"/>
            <a:ext cx="3024505" cy="720090"/>
          </a:xfrm>
          <a:prstGeom prst="flowChartAlternateProcess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"/>
            <a:ext cx="9144000" cy="5204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文本框 1"/>
          <p:cNvSpPr txBox="1"/>
          <p:nvPr/>
        </p:nvSpPr>
        <p:spPr>
          <a:xfrm>
            <a:off x="3419872" y="555526"/>
            <a:ext cx="3888432" cy="13711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 smtClean="0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dòng  wù    ér     gē </a:t>
            </a:r>
            <a:endParaRPr lang="en-US" altLang="zh-CN" sz="2800" b="1" smtClean="0">
              <a:ln w="9525">
                <a:noFill/>
                <a:prstDash val="solid"/>
              </a:ln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zh-CN" altLang="en-US" sz="6600" b="1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动物儿歌</a:t>
            </a:r>
            <a:endParaRPr lang="zh-CN" altLang="en-US" sz="6000" b="1" dirty="0" smtClean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483768" y="915437"/>
            <a:ext cx="830188" cy="841449"/>
            <a:chOff x="2229644" y="1370261"/>
            <a:chExt cx="830188" cy="84144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9644" y="1375232"/>
              <a:ext cx="830188" cy="836478"/>
            </a:xfrm>
            <a:prstGeom prst="rect">
              <a:avLst/>
            </a:prstGeom>
          </p:spPr>
        </p:pic>
        <p:sp>
          <p:nvSpPr>
            <p:cNvPr id="28" name="文本框 6"/>
            <p:cNvSpPr txBox="1"/>
            <p:nvPr/>
          </p:nvSpPr>
          <p:spPr>
            <a:xfrm>
              <a:off x="2445668" y="1370261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009B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kumimoji="1" lang="zh-CN" altLang="en-US" sz="4800" b="1" dirty="0">
                <a:solidFill>
                  <a:srgbClr val="009B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419872" y="2067694"/>
            <a:ext cx="3312368" cy="140839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966460" y="2571750"/>
            <a:ext cx="29057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棠外附小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曹姗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"/>
            <a:ext cx="9144000" cy="5204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2771725" y="1491883"/>
            <a:ext cx="3854450" cy="156718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完成任务</a:t>
            </a:r>
            <a:endParaRPr lang="en-US" altLang="zh-CN" sz="48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4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进入动物乐园</a:t>
            </a:r>
            <a:endParaRPr lang="zh-CN" altLang="en-US" sz="4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46908" y="627234"/>
            <a:ext cx="2834285" cy="645160"/>
            <a:chOff x="5621248" y="3073407"/>
            <a:chExt cx="2834285" cy="645160"/>
          </a:xfrm>
        </p:grpSpPr>
        <p:pic>
          <p:nvPicPr>
            <p:cNvPr id="4" name="Picture 2" descr="C:\Users\BJBFB01\Pictures\第一课时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21248" y="3125661"/>
              <a:ext cx="2822575" cy="585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文本框 15"/>
            <p:cNvSpPr txBox="1"/>
            <p:nvPr/>
          </p:nvSpPr>
          <p:spPr>
            <a:xfrm>
              <a:off x="5850585" y="3073407"/>
              <a:ext cx="2604948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第</a:t>
              </a:r>
              <a:r>
                <a:rPr kumimoji="1" lang="zh-CN" altLang="en-US" sz="36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  <a:r>
                <a:rPr kumimoji="1" lang="zh-CN" altLang="en-US" sz="36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关</a:t>
              </a:r>
              <a:endParaRPr kumimoji="1" lang="zh-CN" altLang="en-US" sz="36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24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699770"/>
            <a:ext cx="6744335" cy="367093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013" y="-20216"/>
            <a:ext cx="825813" cy="82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15"/>
          <p:cNvSpPr txBox="1"/>
          <p:nvPr>
            <p:custDataLst>
              <p:tags r:id="rId4"/>
            </p:custDataLst>
          </p:nvPr>
        </p:nvSpPr>
        <p:spPr>
          <a:xfrm>
            <a:off x="827703" y="51197"/>
            <a:ext cx="4533188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defRPr/>
            </a:pPr>
            <a:r>
              <a:rPr kumimoji="1" lang="zh-CN" altLang="en-US" sz="2800" b="1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任务一：我是朗读小明星</a:t>
            </a:r>
            <a:endParaRPr kumimoji="1" lang="zh-CN" altLang="en-US" sz="2800" b="1" dirty="0" smtClean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252293" y="1131788"/>
            <a:ext cx="4320480" cy="852805"/>
          </a:xfrm>
          <a:prstGeom prst="rect">
            <a:avLst/>
          </a:prstGeom>
        </p:spPr>
        <p:txBody>
          <a:bodyPr wrap="square">
            <a:spAutoFit/>
          </a:bodyPr>
          <a:p>
            <a:pPr defTabSz="452120">
              <a:lnSpc>
                <a:spcPct val="150000"/>
              </a:lnSpc>
              <a:spcAft>
                <a:spcPts val="280"/>
              </a:spcAft>
              <a:buFont typeface="Arial" panose="020B0604020202020204" pitchFamily="34" charset="0"/>
              <a:buNone/>
              <a:defRPr/>
            </a:pPr>
            <a:r>
              <a:rPr lang="zh-CN" altLang="en-US" sz="3300" b="1" kern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   </a:t>
            </a:r>
            <a:endParaRPr lang="zh-CN" altLang="en-US" sz="3300" b="1" kern="0" smtClean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013" y="-20216"/>
            <a:ext cx="825813" cy="82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15"/>
          <p:cNvSpPr txBox="1"/>
          <p:nvPr>
            <p:custDataLst>
              <p:tags r:id="rId3"/>
            </p:custDataLst>
          </p:nvPr>
        </p:nvSpPr>
        <p:spPr>
          <a:xfrm>
            <a:off x="827703" y="51197"/>
            <a:ext cx="4533188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defRPr/>
            </a:pPr>
            <a:r>
              <a:rPr kumimoji="1" lang="zh-CN" altLang="en-US" sz="2800" b="1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任务二：</a:t>
            </a:r>
            <a:r>
              <a:rPr kumimoji="1" lang="en-US" altLang="zh-CN" sz="2800" b="1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1" lang="zh-CN" altLang="en-US" sz="2800" b="1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我是字词小达人</a:t>
            </a:r>
            <a:endParaRPr kumimoji="1" lang="zh-CN" altLang="en-US" sz="2800" b="1" dirty="0" smtClean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683895" y="1577975"/>
            <a:ext cx="2235835" cy="906145"/>
          </a:xfrm>
          <a:prstGeom prst="rect">
            <a:avLst/>
          </a:prstGeom>
        </p:spPr>
        <p:txBody>
          <a:bodyPr wrap="none" lIns="68580" tIns="34290" rIns="68580" bIns="34290">
            <a:noAutofit/>
          </a:bodyPr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蜻蜓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>
            <p:custDataLst>
              <p:tags r:id="rId5"/>
            </p:custDataLst>
          </p:nvPr>
        </p:nvSpPr>
        <p:spPr>
          <a:xfrm>
            <a:off x="3564223" y="1578149"/>
            <a:ext cx="1667510" cy="991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蚂蚁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矩形 73"/>
          <p:cNvSpPr/>
          <p:nvPr>
            <p:custDataLst>
              <p:tags r:id="rId6"/>
            </p:custDataLst>
          </p:nvPr>
        </p:nvSpPr>
        <p:spPr>
          <a:xfrm>
            <a:off x="6444079" y="1577929"/>
            <a:ext cx="1667510" cy="99187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蜘蛛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755447" y="1150486"/>
            <a:ext cx="840615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p>
            <a:pPr>
              <a:defRPr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īng</a:t>
            </a:r>
            <a:endParaRPr lang="en-US" altLang="zh-CN" sz="2800" b="1" dirty="0" err="1" smtClean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2" name="矩形 61"/>
          <p:cNvSpPr/>
          <p:nvPr>
            <p:custDataLst>
              <p:tags r:id="rId8"/>
            </p:custDataLst>
          </p:nvPr>
        </p:nvSpPr>
        <p:spPr>
          <a:xfrm>
            <a:off x="1619798" y="1201921"/>
            <a:ext cx="78611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p>
            <a:pPr>
              <a:defRPr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t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íng</a:t>
            </a:r>
            <a:endParaRPr lang="en-US" altLang="zh-CN" sz="2800" b="1" dirty="0" err="1" smtClean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8" name="矩形 67"/>
          <p:cNvSpPr/>
          <p:nvPr>
            <p:custDataLst>
              <p:tags r:id="rId9"/>
            </p:custDataLst>
          </p:nvPr>
        </p:nvSpPr>
        <p:spPr>
          <a:xfrm>
            <a:off x="3708028" y="1202556"/>
            <a:ext cx="69313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p>
            <a:pPr>
              <a:defRPr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m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ǎ</a:t>
            </a:r>
            <a:endParaRPr lang="en-US" altLang="zh-CN" sz="2800" b="1" dirty="0" err="1" smtClean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1" name="矩形 70"/>
          <p:cNvSpPr/>
          <p:nvPr>
            <p:custDataLst>
              <p:tags r:id="rId10"/>
            </p:custDataLst>
          </p:nvPr>
        </p:nvSpPr>
        <p:spPr>
          <a:xfrm>
            <a:off x="4621229" y="1201286"/>
            <a:ext cx="45749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p>
            <a:pPr>
              <a:defRPr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ǐ</a:t>
            </a:r>
            <a:endParaRPr lang="en-US" altLang="zh-CN" sz="2800" b="1" dirty="0" err="1" smtClean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5" name="矩形 74"/>
          <p:cNvSpPr/>
          <p:nvPr>
            <p:custDataLst>
              <p:tags r:id="rId11"/>
            </p:custDataLst>
          </p:nvPr>
        </p:nvSpPr>
        <p:spPr>
          <a:xfrm>
            <a:off x="6660232" y="1149851"/>
            <a:ext cx="653064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p>
            <a:pPr>
              <a:defRPr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hī</a:t>
            </a:r>
            <a:endParaRPr lang="en-US" altLang="zh-CN" sz="2800" b="1" dirty="0" err="1" smtClean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6" name="矩形 75"/>
          <p:cNvSpPr/>
          <p:nvPr>
            <p:custDataLst>
              <p:tags r:id="rId12"/>
            </p:custDataLst>
          </p:nvPr>
        </p:nvSpPr>
        <p:spPr>
          <a:xfrm>
            <a:off x="7380082" y="1131436"/>
            <a:ext cx="744435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p>
            <a:pPr>
              <a:defRPr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hū</a:t>
            </a:r>
            <a:endParaRPr lang="en-US" altLang="zh-CN" sz="2800" b="1" dirty="0" err="1" smtClean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2360930" y="2860040"/>
            <a:ext cx="929005" cy="1419225"/>
            <a:chOff x="2457692" y="2166128"/>
            <a:chExt cx="692150" cy="1317625"/>
          </a:xfrm>
        </p:grpSpPr>
        <p:sp>
          <p:nvSpPr>
            <p:cNvPr id="52" name="Freeform 53"/>
            <p:cNvSpPr/>
            <p:nvPr/>
          </p:nvSpPr>
          <p:spPr bwMode="auto">
            <a:xfrm>
              <a:off x="2484362" y="2702703"/>
              <a:ext cx="163830" cy="354965"/>
            </a:xfrm>
            <a:custGeom>
              <a:avLst/>
              <a:gdLst>
                <a:gd name="T0" fmla="*/ 29 w 75"/>
                <a:gd name="T1" fmla="*/ 84 h 160"/>
                <a:gd name="T2" fmla="*/ 23 w 75"/>
                <a:gd name="T3" fmla="*/ 59 h 160"/>
                <a:gd name="T4" fmla="*/ 17 w 75"/>
                <a:gd name="T5" fmla="*/ 40 h 160"/>
                <a:gd name="T6" fmla="*/ 10 w 75"/>
                <a:gd name="T7" fmla="*/ 28 h 160"/>
                <a:gd name="T8" fmla="*/ 4 w 75"/>
                <a:gd name="T9" fmla="*/ 24 h 160"/>
                <a:gd name="T10" fmla="*/ 0 w 75"/>
                <a:gd name="T11" fmla="*/ 21 h 160"/>
                <a:gd name="T12" fmla="*/ 0 w 75"/>
                <a:gd name="T13" fmla="*/ 15 h 160"/>
                <a:gd name="T14" fmla="*/ 2 w 75"/>
                <a:gd name="T15" fmla="*/ 9 h 160"/>
                <a:gd name="T16" fmla="*/ 6 w 75"/>
                <a:gd name="T17" fmla="*/ 3 h 160"/>
                <a:gd name="T18" fmla="*/ 13 w 75"/>
                <a:gd name="T19" fmla="*/ 0 h 160"/>
                <a:gd name="T20" fmla="*/ 25 w 75"/>
                <a:gd name="T21" fmla="*/ 0 h 160"/>
                <a:gd name="T22" fmla="*/ 40 w 75"/>
                <a:gd name="T23" fmla="*/ 3 h 160"/>
                <a:gd name="T24" fmla="*/ 52 w 75"/>
                <a:gd name="T25" fmla="*/ 19 h 160"/>
                <a:gd name="T26" fmla="*/ 57 w 75"/>
                <a:gd name="T27" fmla="*/ 45 h 160"/>
                <a:gd name="T28" fmla="*/ 63 w 75"/>
                <a:gd name="T29" fmla="*/ 70 h 160"/>
                <a:gd name="T30" fmla="*/ 67 w 75"/>
                <a:gd name="T31" fmla="*/ 89 h 160"/>
                <a:gd name="T32" fmla="*/ 69 w 75"/>
                <a:gd name="T33" fmla="*/ 109 h 160"/>
                <a:gd name="T34" fmla="*/ 73 w 75"/>
                <a:gd name="T35" fmla="*/ 122 h 160"/>
                <a:gd name="T36" fmla="*/ 75 w 75"/>
                <a:gd name="T37" fmla="*/ 133 h 160"/>
                <a:gd name="T38" fmla="*/ 75 w 75"/>
                <a:gd name="T39" fmla="*/ 139 h 160"/>
                <a:gd name="T40" fmla="*/ 75 w 75"/>
                <a:gd name="T41" fmla="*/ 149 h 160"/>
                <a:gd name="T42" fmla="*/ 73 w 75"/>
                <a:gd name="T43" fmla="*/ 154 h 160"/>
                <a:gd name="T44" fmla="*/ 69 w 75"/>
                <a:gd name="T45" fmla="*/ 158 h 160"/>
                <a:gd name="T46" fmla="*/ 63 w 75"/>
                <a:gd name="T47" fmla="*/ 160 h 160"/>
                <a:gd name="T48" fmla="*/ 59 w 75"/>
                <a:gd name="T49" fmla="*/ 158 h 160"/>
                <a:gd name="T50" fmla="*/ 55 w 75"/>
                <a:gd name="T51" fmla="*/ 156 h 160"/>
                <a:gd name="T52" fmla="*/ 52 w 75"/>
                <a:gd name="T53" fmla="*/ 151 h 160"/>
                <a:gd name="T54" fmla="*/ 48 w 75"/>
                <a:gd name="T55" fmla="*/ 145 h 160"/>
                <a:gd name="T56" fmla="*/ 44 w 75"/>
                <a:gd name="T57" fmla="*/ 135 h 160"/>
                <a:gd name="T58" fmla="*/ 40 w 75"/>
                <a:gd name="T59" fmla="*/ 124 h 160"/>
                <a:gd name="T60" fmla="*/ 36 w 75"/>
                <a:gd name="T61" fmla="*/ 112 h 160"/>
                <a:gd name="T62" fmla="*/ 33 w 75"/>
                <a:gd name="T63" fmla="*/ 9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160">
                  <a:moveTo>
                    <a:pt x="33" y="97"/>
                  </a:moveTo>
                  <a:lnTo>
                    <a:pt x="29" y="84"/>
                  </a:lnTo>
                  <a:lnTo>
                    <a:pt x="27" y="70"/>
                  </a:lnTo>
                  <a:lnTo>
                    <a:pt x="23" y="59"/>
                  </a:lnTo>
                  <a:lnTo>
                    <a:pt x="21" y="49"/>
                  </a:lnTo>
                  <a:lnTo>
                    <a:pt x="17" y="40"/>
                  </a:lnTo>
                  <a:lnTo>
                    <a:pt x="13" y="34"/>
                  </a:lnTo>
                  <a:lnTo>
                    <a:pt x="10" y="28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4" y="5"/>
                  </a:lnTo>
                  <a:lnTo>
                    <a:pt x="6" y="3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40" y="3"/>
                  </a:lnTo>
                  <a:lnTo>
                    <a:pt x="50" y="5"/>
                  </a:lnTo>
                  <a:lnTo>
                    <a:pt x="52" y="19"/>
                  </a:lnTo>
                  <a:lnTo>
                    <a:pt x="55" y="32"/>
                  </a:lnTo>
                  <a:lnTo>
                    <a:pt x="57" y="45"/>
                  </a:lnTo>
                  <a:lnTo>
                    <a:pt x="59" y="59"/>
                  </a:lnTo>
                  <a:lnTo>
                    <a:pt x="63" y="70"/>
                  </a:lnTo>
                  <a:lnTo>
                    <a:pt x="65" y="80"/>
                  </a:lnTo>
                  <a:lnTo>
                    <a:pt x="67" y="89"/>
                  </a:lnTo>
                  <a:lnTo>
                    <a:pt x="69" y="99"/>
                  </a:lnTo>
                  <a:lnTo>
                    <a:pt x="69" y="109"/>
                  </a:lnTo>
                  <a:lnTo>
                    <a:pt x="71" y="114"/>
                  </a:lnTo>
                  <a:lnTo>
                    <a:pt x="73" y="122"/>
                  </a:lnTo>
                  <a:lnTo>
                    <a:pt x="73" y="128"/>
                  </a:lnTo>
                  <a:lnTo>
                    <a:pt x="75" y="133"/>
                  </a:lnTo>
                  <a:lnTo>
                    <a:pt x="75" y="137"/>
                  </a:lnTo>
                  <a:lnTo>
                    <a:pt x="75" y="139"/>
                  </a:lnTo>
                  <a:lnTo>
                    <a:pt x="75" y="143"/>
                  </a:lnTo>
                  <a:lnTo>
                    <a:pt x="75" y="149"/>
                  </a:lnTo>
                  <a:lnTo>
                    <a:pt x="73" y="152"/>
                  </a:lnTo>
                  <a:lnTo>
                    <a:pt x="73" y="154"/>
                  </a:lnTo>
                  <a:lnTo>
                    <a:pt x="71" y="156"/>
                  </a:lnTo>
                  <a:lnTo>
                    <a:pt x="69" y="158"/>
                  </a:lnTo>
                  <a:lnTo>
                    <a:pt x="65" y="158"/>
                  </a:lnTo>
                  <a:lnTo>
                    <a:pt x="63" y="160"/>
                  </a:lnTo>
                  <a:lnTo>
                    <a:pt x="61" y="160"/>
                  </a:lnTo>
                  <a:lnTo>
                    <a:pt x="59" y="158"/>
                  </a:lnTo>
                  <a:lnTo>
                    <a:pt x="57" y="158"/>
                  </a:lnTo>
                  <a:lnTo>
                    <a:pt x="55" y="156"/>
                  </a:lnTo>
                  <a:lnTo>
                    <a:pt x="54" y="152"/>
                  </a:lnTo>
                  <a:lnTo>
                    <a:pt x="52" y="151"/>
                  </a:lnTo>
                  <a:lnTo>
                    <a:pt x="50" y="147"/>
                  </a:lnTo>
                  <a:lnTo>
                    <a:pt x="48" y="145"/>
                  </a:lnTo>
                  <a:lnTo>
                    <a:pt x="46" y="139"/>
                  </a:lnTo>
                  <a:lnTo>
                    <a:pt x="44" y="135"/>
                  </a:lnTo>
                  <a:lnTo>
                    <a:pt x="42" y="130"/>
                  </a:lnTo>
                  <a:lnTo>
                    <a:pt x="40" y="124"/>
                  </a:lnTo>
                  <a:lnTo>
                    <a:pt x="38" y="118"/>
                  </a:lnTo>
                  <a:lnTo>
                    <a:pt x="36" y="112"/>
                  </a:lnTo>
                  <a:lnTo>
                    <a:pt x="33" y="97"/>
                  </a:lnTo>
                  <a:lnTo>
                    <a:pt x="33" y="97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3" name="Freeform 54"/>
            <p:cNvSpPr/>
            <p:nvPr/>
          </p:nvSpPr>
          <p:spPr bwMode="auto">
            <a:xfrm>
              <a:off x="2555482" y="2609993"/>
              <a:ext cx="594360" cy="288290"/>
            </a:xfrm>
            <a:custGeom>
              <a:avLst/>
              <a:gdLst>
                <a:gd name="T0" fmla="*/ 248 w 269"/>
                <a:gd name="T1" fmla="*/ 59 h 130"/>
                <a:gd name="T2" fmla="*/ 246 w 269"/>
                <a:gd name="T3" fmla="*/ 65 h 130"/>
                <a:gd name="T4" fmla="*/ 242 w 269"/>
                <a:gd name="T5" fmla="*/ 70 h 130"/>
                <a:gd name="T6" fmla="*/ 240 w 269"/>
                <a:gd name="T7" fmla="*/ 78 h 130"/>
                <a:gd name="T8" fmla="*/ 236 w 269"/>
                <a:gd name="T9" fmla="*/ 87 h 130"/>
                <a:gd name="T10" fmla="*/ 234 w 269"/>
                <a:gd name="T11" fmla="*/ 99 h 130"/>
                <a:gd name="T12" fmla="*/ 233 w 269"/>
                <a:gd name="T13" fmla="*/ 114 h 130"/>
                <a:gd name="T14" fmla="*/ 229 w 269"/>
                <a:gd name="T15" fmla="*/ 130 h 130"/>
                <a:gd name="T16" fmla="*/ 200 w 269"/>
                <a:gd name="T17" fmla="*/ 114 h 130"/>
                <a:gd name="T18" fmla="*/ 202 w 269"/>
                <a:gd name="T19" fmla="*/ 89 h 130"/>
                <a:gd name="T20" fmla="*/ 202 w 269"/>
                <a:gd name="T21" fmla="*/ 70 h 130"/>
                <a:gd name="T22" fmla="*/ 202 w 269"/>
                <a:gd name="T23" fmla="*/ 59 h 130"/>
                <a:gd name="T24" fmla="*/ 198 w 269"/>
                <a:gd name="T25" fmla="*/ 49 h 130"/>
                <a:gd name="T26" fmla="*/ 196 w 269"/>
                <a:gd name="T27" fmla="*/ 45 h 130"/>
                <a:gd name="T28" fmla="*/ 191 w 269"/>
                <a:gd name="T29" fmla="*/ 42 h 130"/>
                <a:gd name="T30" fmla="*/ 185 w 269"/>
                <a:gd name="T31" fmla="*/ 40 h 130"/>
                <a:gd name="T32" fmla="*/ 175 w 269"/>
                <a:gd name="T33" fmla="*/ 42 h 130"/>
                <a:gd name="T34" fmla="*/ 160 w 269"/>
                <a:gd name="T35" fmla="*/ 44 h 130"/>
                <a:gd name="T36" fmla="*/ 139 w 269"/>
                <a:gd name="T37" fmla="*/ 47 h 130"/>
                <a:gd name="T38" fmla="*/ 110 w 269"/>
                <a:gd name="T39" fmla="*/ 53 h 130"/>
                <a:gd name="T40" fmla="*/ 78 w 269"/>
                <a:gd name="T41" fmla="*/ 61 h 130"/>
                <a:gd name="T42" fmla="*/ 49 w 269"/>
                <a:gd name="T43" fmla="*/ 66 h 130"/>
                <a:gd name="T44" fmla="*/ 22 w 269"/>
                <a:gd name="T45" fmla="*/ 70 h 130"/>
                <a:gd name="T46" fmla="*/ 0 w 269"/>
                <a:gd name="T47" fmla="*/ 74 h 130"/>
                <a:gd name="T48" fmla="*/ 0 w 269"/>
                <a:gd name="T49" fmla="*/ 47 h 130"/>
                <a:gd name="T50" fmla="*/ 15 w 269"/>
                <a:gd name="T51" fmla="*/ 45 h 130"/>
                <a:gd name="T52" fmla="*/ 38 w 269"/>
                <a:gd name="T53" fmla="*/ 42 h 130"/>
                <a:gd name="T54" fmla="*/ 66 w 269"/>
                <a:gd name="T55" fmla="*/ 36 h 130"/>
                <a:gd name="T56" fmla="*/ 101 w 269"/>
                <a:gd name="T57" fmla="*/ 30 h 130"/>
                <a:gd name="T58" fmla="*/ 133 w 269"/>
                <a:gd name="T59" fmla="*/ 23 h 130"/>
                <a:gd name="T60" fmla="*/ 160 w 269"/>
                <a:gd name="T61" fmla="*/ 17 h 130"/>
                <a:gd name="T62" fmla="*/ 175 w 269"/>
                <a:gd name="T63" fmla="*/ 13 h 130"/>
                <a:gd name="T64" fmla="*/ 183 w 269"/>
                <a:gd name="T65" fmla="*/ 9 h 130"/>
                <a:gd name="T66" fmla="*/ 189 w 269"/>
                <a:gd name="T67" fmla="*/ 7 h 130"/>
                <a:gd name="T68" fmla="*/ 198 w 269"/>
                <a:gd name="T69" fmla="*/ 3 h 130"/>
                <a:gd name="T70" fmla="*/ 208 w 269"/>
                <a:gd name="T71" fmla="*/ 0 h 130"/>
                <a:gd name="T72" fmla="*/ 219 w 269"/>
                <a:gd name="T73" fmla="*/ 2 h 130"/>
                <a:gd name="T74" fmla="*/ 231 w 269"/>
                <a:gd name="T75" fmla="*/ 9 h 130"/>
                <a:gd name="T76" fmla="*/ 240 w 269"/>
                <a:gd name="T77" fmla="*/ 15 h 130"/>
                <a:gd name="T78" fmla="*/ 252 w 269"/>
                <a:gd name="T79" fmla="*/ 23 h 130"/>
                <a:gd name="T80" fmla="*/ 259 w 269"/>
                <a:gd name="T81" fmla="*/ 30 h 130"/>
                <a:gd name="T82" fmla="*/ 265 w 269"/>
                <a:gd name="T83" fmla="*/ 38 h 130"/>
                <a:gd name="T84" fmla="*/ 267 w 269"/>
                <a:gd name="T85" fmla="*/ 42 h 130"/>
                <a:gd name="T86" fmla="*/ 267 w 269"/>
                <a:gd name="T87" fmla="*/ 45 h 130"/>
                <a:gd name="T88" fmla="*/ 265 w 269"/>
                <a:gd name="T89" fmla="*/ 49 h 130"/>
                <a:gd name="T90" fmla="*/ 259 w 269"/>
                <a:gd name="T91" fmla="*/ 53 h 130"/>
                <a:gd name="T92" fmla="*/ 252 w 269"/>
                <a:gd name="T93" fmla="*/ 5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9" h="130">
                  <a:moveTo>
                    <a:pt x="252" y="57"/>
                  </a:moveTo>
                  <a:lnTo>
                    <a:pt x="248" y="59"/>
                  </a:lnTo>
                  <a:lnTo>
                    <a:pt x="246" y="61"/>
                  </a:lnTo>
                  <a:lnTo>
                    <a:pt x="246" y="65"/>
                  </a:lnTo>
                  <a:lnTo>
                    <a:pt x="244" y="66"/>
                  </a:lnTo>
                  <a:lnTo>
                    <a:pt x="242" y="70"/>
                  </a:lnTo>
                  <a:lnTo>
                    <a:pt x="240" y="74"/>
                  </a:lnTo>
                  <a:lnTo>
                    <a:pt x="240" y="78"/>
                  </a:lnTo>
                  <a:lnTo>
                    <a:pt x="238" y="82"/>
                  </a:lnTo>
                  <a:lnTo>
                    <a:pt x="236" y="87"/>
                  </a:lnTo>
                  <a:lnTo>
                    <a:pt x="236" y="93"/>
                  </a:lnTo>
                  <a:lnTo>
                    <a:pt x="234" y="99"/>
                  </a:lnTo>
                  <a:lnTo>
                    <a:pt x="233" y="107"/>
                  </a:lnTo>
                  <a:lnTo>
                    <a:pt x="233" y="114"/>
                  </a:lnTo>
                  <a:lnTo>
                    <a:pt x="231" y="122"/>
                  </a:lnTo>
                  <a:lnTo>
                    <a:pt x="229" y="130"/>
                  </a:lnTo>
                  <a:lnTo>
                    <a:pt x="196" y="130"/>
                  </a:lnTo>
                  <a:lnTo>
                    <a:pt x="200" y="114"/>
                  </a:lnTo>
                  <a:lnTo>
                    <a:pt x="200" y="101"/>
                  </a:lnTo>
                  <a:lnTo>
                    <a:pt x="202" y="89"/>
                  </a:lnTo>
                  <a:lnTo>
                    <a:pt x="202" y="80"/>
                  </a:lnTo>
                  <a:lnTo>
                    <a:pt x="202" y="70"/>
                  </a:lnTo>
                  <a:lnTo>
                    <a:pt x="202" y="65"/>
                  </a:lnTo>
                  <a:lnTo>
                    <a:pt x="202" y="59"/>
                  </a:lnTo>
                  <a:lnTo>
                    <a:pt x="200" y="53"/>
                  </a:lnTo>
                  <a:lnTo>
                    <a:pt x="198" y="49"/>
                  </a:lnTo>
                  <a:lnTo>
                    <a:pt x="198" y="47"/>
                  </a:lnTo>
                  <a:lnTo>
                    <a:pt x="196" y="45"/>
                  </a:lnTo>
                  <a:lnTo>
                    <a:pt x="194" y="44"/>
                  </a:lnTo>
                  <a:lnTo>
                    <a:pt x="191" y="42"/>
                  </a:lnTo>
                  <a:lnTo>
                    <a:pt x="189" y="42"/>
                  </a:lnTo>
                  <a:lnTo>
                    <a:pt x="185" y="40"/>
                  </a:lnTo>
                  <a:lnTo>
                    <a:pt x="181" y="40"/>
                  </a:lnTo>
                  <a:lnTo>
                    <a:pt x="175" y="42"/>
                  </a:lnTo>
                  <a:lnTo>
                    <a:pt x="170" y="42"/>
                  </a:lnTo>
                  <a:lnTo>
                    <a:pt x="160" y="44"/>
                  </a:lnTo>
                  <a:lnTo>
                    <a:pt x="150" y="45"/>
                  </a:lnTo>
                  <a:lnTo>
                    <a:pt x="139" y="47"/>
                  </a:lnTo>
                  <a:lnTo>
                    <a:pt x="126" y="49"/>
                  </a:lnTo>
                  <a:lnTo>
                    <a:pt x="110" y="53"/>
                  </a:lnTo>
                  <a:lnTo>
                    <a:pt x="93" y="57"/>
                  </a:lnTo>
                  <a:lnTo>
                    <a:pt x="78" y="61"/>
                  </a:lnTo>
                  <a:lnTo>
                    <a:pt x="63" y="65"/>
                  </a:lnTo>
                  <a:lnTo>
                    <a:pt x="49" y="66"/>
                  </a:lnTo>
                  <a:lnTo>
                    <a:pt x="36" y="68"/>
                  </a:lnTo>
                  <a:lnTo>
                    <a:pt x="22" y="70"/>
                  </a:lnTo>
                  <a:lnTo>
                    <a:pt x="11" y="72"/>
                  </a:lnTo>
                  <a:lnTo>
                    <a:pt x="0" y="74"/>
                  </a:lnTo>
                  <a:lnTo>
                    <a:pt x="0" y="61"/>
                  </a:lnTo>
                  <a:lnTo>
                    <a:pt x="0" y="47"/>
                  </a:lnTo>
                  <a:lnTo>
                    <a:pt x="7" y="47"/>
                  </a:lnTo>
                  <a:lnTo>
                    <a:pt x="15" y="45"/>
                  </a:lnTo>
                  <a:lnTo>
                    <a:pt x="26" y="44"/>
                  </a:lnTo>
                  <a:lnTo>
                    <a:pt x="38" y="42"/>
                  </a:lnTo>
                  <a:lnTo>
                    <a:pt x="51" y="40"/>
                  </a:lnTo>
                  <a:lnTo>
                    <a:pt x="66" y="36"/>
                  </a:lnTo>
                  <a:lnTo>
                    <a:pt x="82" y="34"/>
                  </a:lnTo>
                  <a:lnTo>
                    <a:pt x="101" y="30"/>
                  </a:lnTo>
                  <a:lnTo>
                    <a:pt x="118" y="26"/>
                  </a:lnTo>
                  <a:lnTo>
                    <a:pt x="133" y="23"/>
                  </a:lnTo>
                  <a:lnTo>
                    <a:pt x="147" y="19"/>
                  </a:lnTo>
                  <a:lnTo>
                    <a:pt x="160" y="17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1"/>
                  </a:lnTo>
                  <a:lnTo>
                    <a:pt x="183" y="9"/>
                  </a:lnTo>
                  <a:lnTo>
                    <a:pt x="187" y="9"/>
                  </a:lnTo>
                  <a:lnTo>
                    <a:pt x="189" y="7"/>
                  </a:lnTo>
                  <a:lnTo>
                    <a:pt x="191" y="5"/>
                  </a:lnTo>
                  <a:lnTo>
                    <a:pt x="198" y="3"/>
                  </a:lnTo>
                  <a:lnTo>
                    <a:pt x="204" y="2"/>
                  </a:lnTo>
                  <a:lnTo>
                    <a:pt x="208" y="0"/>
                  </a:lnTo>
                  <a:lnTo>
                    <a:pt x="213" y="0"/>
                  </a:lnTo>
                  <a:lnTo>
                    <a:pt x="219" y="2"/>
                  </a:lnTo>
                  <a:lnTo>
                    <a:pt x="225" y="7"/>
                  </a:lnTo>
                  <a:lnTo>
                    <a:pt x="231" y="9"/>
                  </a:lnTo>
                  <a:lnTo>
                    <a:pt x="234" y="13"/>
                  </a:lnTo>
                  <a:lnTo>
                    <a:pt x="240" y="15"/>
                  </a:lnTo>
                  <a:lnTo>
                    <a:pt x="246" y="19"/>
                  </a:lnTo>
                  <a:lnTo>
                    <a:pt x="252" y="23"/>
                  </a:lnTo>
                  <a:lnTo>
                    <a:pt x="255" y="26"/>
                  </a:lnTo>
                  <a:lnTo>
                    <a:pt x="259" y="30"/>
                  </a:lnTo>
                  <a:lnTo>
                    <a:pt x="263" y="34"/>
                  </a:lnTo>
                  <a:lnTo>
                    <a:pt x="265" y="38"/>
                  </a:lnTo>
                  <a:lnTo>
                    <a:pt x="267" y="40"/>
                  </a:lnTo>
                  <a:lnTo>
                    <a:pt x="267" y="42"/>
                  </a:lnTo>
                  <a:lnTo>
                    <a:pt x="269" y="44"/>
                  </a:lnTo>
                  <a:lnTo>
                    <a:pt x="267" y="45"/>
                  </a:lnTo>
                  <a:lnTo>
                    <a:pt x="267" y="47"/>
                  </a:lnTo>
                  <a:lnTo>
                    <a:pt x="265" y="49"/>
                  </a:lnTo>
                  <a:lnTo>
                    <a:pt x="263" y="51"/>
                  </a:lnTo>
                  <a:lnTo>
                    <a:pt x="259" y="53"/>
                  </a:lnTo>
                  <a:lnTo>
                    <a:pt x="252" y="57"/>
                  </a:lnTo>
                  <a:lnTo>
                    <a:pt x="252" y="57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2723757" y="2166128"/>
              <a:ext cx="172720" cy="1136015"/>
            </a:xfrm>
            <a:custGeom>
              <a:avLst/>
              <a:gdLst>
                <a:gd name="T0" fmla="*/ 59 w 78"/>
                <a:gd name="T1" fmla="*/ 321 h 512"/>
                <a:gd name="T2" fmla="*/ 57 w 78"/>
                <a:gd name="T3" fmla="*/ 369 h 512"/>
                <a:gd name="T4" fmla="*/ 57 w 78"/>
                <a:gd name="T5" fmla="*/ 420 h 512"/>
                <a:gd name="T6" fmla="*/ 57 w 78"/>
                <a:gd name="T7" fmla="*/ 476 h 512"/>
                <a:gd name="T8" fmla="*/ 25 w 78"/>
                <a:gd name="T9" fmla="*/ 512 h 512"/>
                <a:gd name="T10" fmla="*/ 25 w 78"/>
                <a:gd name="T11" fmla="*/ 462 h 512"/>
                <a:gd name="T12" fmla="*/ 25 w 78"/>
                <a:gd name="T13" fmla="*/ 415 h 512"/>
                <a:gd name="T14" fmla="*/ 25 w 78"/>
                <a:gd name="T15" fmla="*/ 371 h 512"/>
                <a:gd name="T16" fmla="*/ 25 w 78"/>
                <a:gd name="T17" fmla="*/ 331 h 512"/>
                <a:gd name="T18" fmla="*/ 25 w 78"/>
                <a:gd name="T19" fmla="*/ 292 h 512"/>
                <a:gd name="T20" fmla="*/ 25 w 78"/>
                <a:gd name="T21" fmla="*/ 256 h 512"/>
                <a:gd name="T22" fmla="*/ 25 w 78"/>
                <a:gd name="T23" fmla="*/ 225 h 512"/>
                <a:gd name="T24" fmla="*/ 23 w 78"/>
                <a:gd name="T25" fmla="*/ 195 h 512"/>
                <a:gd name="T26" fmla="*/ 23 w 78"/>
                <a:gd name="T27" fmla="*/ 170 h 512"/>
                <a:gd name="T28" fmla="*/ 23 w 78"/>
                <a:gd name="T29" fmla="*/ 147 h 512"/>
                <a:gd name="T30" fmla="*/ 23 w 78"/>
                <a:gd name="T31" fmla="*/ 126 h 512"/>
                <a:gd name="T32" fmla="*/ 23 w 78"/>
                <a:gd name="T33" fmla="*/ 109 h 512"/>
                <a:gd name="T34" fmla="*/ 23 w 78"/>
                <a:gd name="T35" fmla="*/ 94 h 512"/>
                <a:gd name="T36" fmla="*/ 23 w 78"/>
                <a:gd name="T37" fmla="*/ 82 h 512"/>
                <a:gd name="T38" fmla="*/ 21 w 78"/>
                <a:gd name="T39" fmla="*/ 75 h 512"/>
                <a:gd name="T40" fmla="*/ 21 w 78"/>
                <a:gd name="T41" fmla="*/ 69 h 512"/>
                <a:gd name="T42" fmla="*/ 19 w 78"/>
                <a:gd name="T43" fmla="*/ 55 h 512"/>
                <a:gd name="T44" fmla="*/ 15 w 78"/>
                <a:gd name="T45" fmla="*/ 44 h 512"/>
                <a:gd name="T46" fmla="*/ 11 w 78"/>
                <a:gd name="T47" fmla="*/ 34 h 512"/>
                <a:gd name="T48" fmla="*/ 8 w 78"/>
                <a:gd name="T49" fmla="*/ 29 h 512"/>
                <a:gd name="T50" fmla="*/ 2 w 78"/>
                <a:gd name="T51" fmla="*/ 21 h 512"/>
                <a:gd name="T52" fmla="*/ 0 w 78"/>
                <a:gd name="T53" fmla="*/ 15 h 512"/>
                <a:gd name="T54" fmla="*/ 2 w 78"/>
                <a:gd name="T55" fmla="*/ 12 h 512"/>
                <a:gd name="T56" fmla="*/ 4 w 78"/>
                <a:gd name="T57" fmla="*/ 6 h 512"/>
                <a:gd name="T58" fmla="*/ 6 w 78"/>
                <a:gd name="T59" fmla="*/ 4 h 512"/>
                <a:gd name="T60" fmla="*/ 13 w 78"/>
                <a:gd name="T61" fmla="*/ 2 h 512"/>
                <a:gd name="T62" fmla="*/ 21 w 78"/>
                <a:gd name="T63" fmla="*/ 0 h 512"/>
                <a:gd name="T64" fmla="*/ 32 w 78"/>
                <a:gd name="T65" fmla="*/ 2 h 512"/>
                <a:gd name="T66" fmla="*/ 44 w 78"/>
                <a:gd name="T67" fmla="*/ 6 h 512"/>
                <a:gd name="T68" fmla="*/ 53 w 78"/>
                <a:gd name="T69" fmla="*/ 12 h 512"/>
                <a:gd name="T70" fmla="*/ 65 w 78"/>
                <a:gd name="T71" fmla="*/ 17 h 512"/>
                <a:gd name="T72" fmla="*/ 71 w 78"/>
                <a:gd name="T73" fmla="*/ 25 h 512"/>
                <a:gd name="T74" fmla="*/ 76 w 78"/>
                <a:gd name="T75" fmla="*/ 31 h 512"/>
                <a:gd name="T76" fmla="*/ 78 w 78"/>
                <a:gd name="T77" fmla="*/ 34 h 512"/>
                <a:gd name="T78" fmla="*/ 78 w 78"/>
                <a:gd name="T79" fmla="*/ 40 h 512"/>
                <a:gd name="T80" fmla="*/ 74 w 78"/>
                <a:gd name="T81" fmla="*/ 55 h 512"/>
                <a:gd name="T82" fmla="*/ 71 w 78"/>
                <a:gd name="T83" fmla="*/ 73 h 512"/>
                <a:gd name="T84" fmla="*/ 69 w 78"/>
                <a:gd name="T85" fmla="*/ 88 h 512"/>
                <a:gd name="T86" fmla="*/ 67 w 78"/>
                <a:gd name="T87" fmla="*/ 107 h 512"/>
                <a:gd name="T88" fmla="*/ 67 w 78"/>
                <a:gd name="T89" fmla="*/ 134 h 512"/>
                <a:gd name="T90" fmla="*/ 65 w 78"/>
                <a:gd name="T91" fmla="*/ 164 h 512"/>
                <a:gd name="T92" fmla="*/ 63 w 78"/>
                <a:gd name="T93" fmla="*/ 199 h 512"/>
                <a:gd name="T94" fmla="*/ 63 w 78"/>
                <a:gd name="T95" fmla="*/ 237 h 512"/>
                <a:gd name="T96" fmla="*/ 61 w 78"/>
                <a:gd name="T97" fmla="*/ 277 h 512"/>
                <a:gd name="T98" fmla="*/ 59 w 78"/>
                <a:gd name="T99" fmla="*/ 30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512">
                  <a:moveTo>
                    <a:pt x="59" y="300"/>
                  </a:moveTo>
                  <a:lnTo>
                    <a:pt x="59" y="321"/>
                  </a:lnTo>
                  <a:lnTo>
                    <a:pt x="57" y="346"/>
                  </a:lnTo>
                  <a:lnTo>
                    <a:pt x="57" y="369"/>
                  </a:lnTo>
                  <a:lnTo>
                    <a:pt x="57" y="395"/>
                  </a:lnTo>
                  <a:lnTo>
                    <a:pt x="57" y="420"/>
                  </a:lnTo>
                  <a:lnTo>
                    <a:pt x="57" y="449"/>
                  </a:lnTo>
                  <a:lnTo>
                    <a:pt x="57" y="476"/>
                  </a:lnTo>
                  <a:lnTo>
                    <a:pt x="57" y="506"/>
                  </a:lnTo>
                  <a:lnTo>
                    <a:pt x="25" y="512"/>
                  </a:lnTo>
                  <a:lnTo>
                    <a:pt x="25" y="487"/>
                  </a:lnTo>
                  <a:lnTo>
                    <a:pt x="25" y="462"/>
                  </a:lnTo>
                  <a:lnTo>
                    <a:pt x="25" y="438"/>
                  </a:lnTo>
                  <a:lnTo>
                    <a:pt x="25" y="415"/>
                  </a:lnTo>
                  <a:lnTo>
                    <a:pt x="25" y="394"/>
                  </a:lnTo>
                  <a:lnTo>
                    <a:pt x="25" y="371"/>
                  </a:lnTo>
                  <a:lnTo>
                    <a:pt x="25" y="350"/>
                  </a:lnTo>
                  <a:lnTo>
                    <a:pt x="25" y="331"/>
                  </a:lnTo>
                  <a:lnTo>
                    <a:pt x="25" y="311"/>
                  </a:lnTo>
                  <a:lnTo>
                    <a:pt x="25" y="292"/>
                  </a:lnTo>
                  <a:lnTo>
                    <a:pt x="25" y="273"/>
                  </a:lnTo>
                  <a:lnTo>
                    <a:pt x="25" y="256"/>
                  </a:lnTo>
                  <a:lnTo>
                    <a:pt x="25" y="241"/>
                  </a:lnTo>
                  <a:lnTo>
                    <a:pt x="25" y="225"/>
                  </a:lnTo>
                  <a:lnTo>
                    <a:pt x="23" y="210"/>
                  </a:lnTo>
                  <a:lnTo>
                    <a:pt x="23" y="195"/>
                  </a:lnTo>
                  <a:lnTo>
                    <a:pt x="23" y="182"/>
                  </a:lnTo>
                  <a:lnTo>
                    <a:pt x="23" y="170"/>
                  </a:lnTo>
                  <a:lnTo>
                    <a:pt x="23" y="157"/>
                  </a:lnTo>
                  <a:lnTo>
                    <a:pt x="23" y="147"/>
                  </a:lnTo>
                  <a:lnTo>
                    <a:pt x="23" y="136"/>
                  </a:lnTo>
                  <a:lnTo>
                    <a:pt x="23" y="126"/>
                  </a:lnTo>
                  <a:lnTo>
                    <a:pt x="23" y="117"/>
                  </a:lnTo>
                  <a:lnTo>
                    <a:pt x="23" y="109"/>
                  </a:lnTo>
                  <a:lnTo>
                    <a:pt x="23" y="101"/>
                  </a:lnTo>
                  <a:lnTo>
                    <a:pt x="23" y="94"/>
                  </a:lnTo>
                  <a:lnTo>
                    <a:pt x="23" y="88"/>
                  </a:lnTo>
                  <a:lnTo>
                    <a:pt x="23" y="82"/>
                  </a:lnTo>
                  <a:lnTo>
                    <a:pt x="21" y="78"/>
                  </a:lnTo>
                  <a:lnTo>
                    <a:pt x="21" y="75"/>
                  </a:lnTo>
                  <a:lnTo>
                    <a:pt x="21" y="71"/>
                  </a:lnTo>
                  <a:lnTo>
                    <a:pt x="21" y="69"/>
                  </a:lnTo>
                  <a:lnTo>
                    <a:pt x="19" y="61"/>
                  </a:lnTo>
                  <a:lnTo>
                    <a:pt x="19" y="55"/>
                  </a:lnTo>
                  <a:lnTo>
                    <a:pt x="17" y="50"/>
                  </a:lnTo>
                  <a:lnTo>
                    <a:pt x="15" y="44"/>
                  </a:lnTo>
                  <a:lnTo>
                    <a:pt x="13" y="38"/>
                  </a:lnTo>
                  <a:lnTo>
                    <a:pt x="11" y="34"/>
                  </a:lnTo>
                  <a:lnTo>
                    <a:pt x="9" y="31"/>
                  </a:lnTo>
                  <a:lnTo>
                    <a:pt x="8" y="29"/>
                  </a:lnTo>
                  <a:lnTo>
                    <a:pt x="4" y="25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2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9" y="2"/>
                  </a:lnTo>
                  <a:lnTo>
                    <a:pt x="13" y="2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9" y="2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4" y="6"/>
                  </a:lnTo>
                  <a:lnTo>
                    <a:pt x="48" y="8"/>
                  </a:lnTo>
                  <a:lnTo>
                    <a:pt x="53" y="12"/>
                  </a:lnTo>
                  <a:lnTo>
                    <a:pt x="59" y="15"/>
                  </a:lnTo>
                  <a:lnTo>
                    <a:pt x="65" y="17"/>
                  </a:lnTo>
                  <a:lnTo>
                    <a:pt x="69" y="21"/>
                  </a:lnTo>
                  <a:lnTo>
                    <a:pt x="71" y="25"/>
                  </a:lnTo>
                  <a:lnTo>
                    <a:pt x="74" y="27"/>
                  </a:lnTo>
                  <a:lnTo>
                    <a:pt x="76" y="31"/>
                  </a:lnTo>
                  <a:lnTo>
                    <a:pt x="78" y="33"/>
                  </a:lnTo>
                  <a:lnTo>
                    <a:pt x="78" y="34"/>
                  </a:lnTo>
                  <a:lnTo>
                    <a:pt x="78" y="34"/>
                  </a:lnTo>
                  <a:lnTo>
                    <a:pt x="78" y="40"/>
                  </a:lnTo>
                  <a:lnTo>
                    <a:pt x="76" y="48"/>
                  </a:lnTo>
                  <a:lnTo>
                    <a:pt x="74" y="55"/>
                  </a:lnTo>
                  <a:lnTo>
                    <a:pt x="73" y="67"/>
                  </a:lnTo>
                  <a:lnTo>
                    <a:pt x="71" y="73"/>
                  </a:lnTo>
                  <a:lnTo>
                    <a:pt x="71" y="78"/>
                  </a:lnTo>
                  <a:lnTo>
                    <a:pt x="69" y="88"/>
                  </a:lnTo>
                  <a:lnTo>
                    <a:pt x="69" y="97"/>
                  </a:lnTo>
                  <a:lnTo>
                    <a:pt x="67" y="107"/>
                  </a:lnTo>
                  <a:lnTo>
                    <a:pt x="67" y="120"/>
                  </a:lnTo>
                  <a:lnTo>
                    <a:pt x="67" y="134"/>
                  </a:lnTo>
                  <a:lnTo>
                    <a:pt x="67" y="149"/>
                  </a:lnTo>
                  <a:lnTo>
                    <a:pt x="65" y="164"/>
                  </a:lnTo>
                  <a:lnTo>
                    <a:pt x="65" y="182"/>
                  </a:lnTo>
                  <a:lnTo>
                    <a:pt x="63" y="199"/>
                  </a:lnTo>
                  <a:lnTo>
                    <a:pt x="63" y="218"/>
                  </a:lnTo>
                  <a:lnTo>
                    <a:pt x="63" y="237"/>
                  </a:lnTo>
                  <a:lnTo>
                    <a:pt x="61" y="256"/>
                  </a:lnTo>
                  <a:lnTo>
                    <a:pt x="61" y="277"/>
                  </a:lnTo>
                  <a:lnTo>
                    <a:pt x="59" y="300"/>
                  </a:lnTo>
                  <a:lnTo>
                    <a:pt x="59" y="300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5" name="Freeform 56"/>
            <p:cNvSpPr/>
            <p:nvPr/>
          </p:nvSpPr>
          <p:spPr bwMode="auto">
            <a:xfrm>
              <a:off x="2625967" y="2871613"/>
              <a:ext cx="483235" cy="142240"/>
            </a:xfrm>
            <a:custGeom>
              <a:avLst/>
              <a:gdLst>
                <a:gd name="T0" fmla="*/ 103 w 218"/>
                <a:gd name="T1" fmla="*/ 15 h 63"/>
                <a:gd name="T2" fmla="*/ 122 w 218"/>
                <a:gd name="T3" fmla="*/ 12 h 63"/>
                <a:gd name="T4" fmla="*/ 139 w 218"/>
                <a:gd name="T5" fmla="*/ 8 h 63"/>
                <a:gd name="T6" fmla="*/ 153 w 218"/>
                <a:gd name="T7" fmla="*/ 6 h 63"/>
                <a:gd name="T8" fmla="*/ 166 w 218"/>
                <a:gd name="T9" fmla="*/ 4 h 63"/>
                <a:gd name="T10" fmla="*/ 178 w 218"/>
                <a:gd name="T11" fmla="*/ 2 h 63"/>
                <a:gd name="T12" fmla="*/ 187 w 218"/>
                <a:gd name="T13" fmla="*/ 2 h 63"/>
                <a:gd name="T14" fmla="*/ 195 w 218"/>
                <a:gd name="T15" fmla="*/ 0 h 63"/>
                <a:gd name="T16" fmla="*/ 201 w 218"/>
                <a:gd name="T17" fmla="*/ 0 h 63"/>
                <a:gd name="T18" fmla="*/ 208 w 218"/>
                <a:gd name="T19" fmla="*/ 2 h 63"/>
                <a:gd name="T20" fmla="*/ 210 w 218"/>
                <a:gd name="T21" fmla="*/ 2 h 63"/>
                <a:gd name="T22" fmla="*/ 212 w 218"/>
                <a:gd name="T23" fmla="*/ 4 h 63"/>
                <a:gd name="T24" fmla="*/ 214 w 218"/>
                <a:gd name="T25" fmla="*/ 6 h 63"/>
                <a:gd name="T26" fmla="*/ 216 w 218"/>
                <a:gd name="T27" fmla="*/ 8 h 63"/>
                <a:gd name="T28" fmla="*/ 216 w 218"/>
                <a:gd name="T29" fmla="*/ 12 h 63"/>
                <a:gd name="T30" fmla="*/ 218 w 218"/>
                <a:gd name="T31" fmla="*/ 15 h 63"/>
                <a:gd name="T32" fmla="*/ 216 w 218"/>
                <a:gd name="T33" fmla="*/ 17 h 63"/>
                <a:gd name="T34" fmla="*/ 216 w 218"/>
                <a:gd name="T35" fmla="*/ 21 h 63"/>
                <a:gd name="T36" fmla="*/ 214 w 218"/>
                <a:gd name="T37" fmla="*/ 23 h 63"/>
                <a:gd name="T38" fmla="*/ 212 w 218"/>
                <a:gd name="T39" fmla="*/ 25 h 63"/>
                <a:gd name="T40" fmla="*/ 208 w 218"/>
                <a:gd name="T41" fmla="*/ 29 h 63"/>
                <a:gd name="T42" fmla="*/ 201 w 218"/>
                <a:gd name="T43" fmla="*/ 33 h 63"/>
                <a:gd name="T44" fmla="*/ 197 w 218"/>
                <a:gd name="T45" fmla="*/ 33 h 63"/>
                <a:gd name="T46" fmla="*/ 193 w 218"/>
                <a:gd name="T47" fmla="*/ 34 h 63"/>
                <a:gd name="T48" fmla="*/ 187 w 218"/>
                <a:gd name="T49" fmla="*/ 34 h 63"/>
                <a:gd name="T50" fmla="*/ 181 w 218"/>
                <a:gd name="T51" fmla="*/ 36 h 63"/>
                <a:gd name="T52" fmla="*/ 172 w 218"/>
                <a:gd name="T53" fmla="*/ 36 h 63"/>
                <a:gd name="T54" fmla="*/ 162 w 218"/>
                <a:gd name="T55" fmla="*/ 38 h 63"/>
                <a:gd name="T56" fmla="*/ 153 w 218"/>
                <a:gd name="T57" fmla="*/ 40 h 63"/>
                <a:gd name="T58" fmla="*/ 139 w 218"/>
                <a:gd name="T59" fmla="*/ 42 h 63"/>
                <a:gd name="T60" fmla="*/ 128 w 218"/>
                <a:gd name="T61" fmla="*/ 44 h 63"/>
                <a:gd name="T62" fmla="*/ 113 w 218"/>
                <a:gd name="T63" fmla="*/ 46 h 63"/>
                <a:gd name="T64" fmla="*/ 97 w 218"/>
                <a:gd name="T65" fmla="*/ 48 h 63"/>
                <a:gd name="T66" fmla="*/ 80 w 218"/>
                <a:gd name="T67" fmla="*/ 52 h 63"/>
                <a:gd name="T68" fmla="*/ 61 w 218"/>
                <a:gd name="T69" fmla="*/ 54 h 63"/>
                <a:gd name="T70" fmla="*/ 42 w 218"/>
                <a:gd name="T71" fmla="*/ 57 h 63"/>
                <a:gd name="T72" fmla="*/ 23 w 218"/>
                <a:gd name="T73" fmla="*/ 59 h 63"/>
                <a:gd name="T74" fmla="*/ 0 w 218"/>
                <a:gd name="T75" fmla="*/ 63 h 63"/>
                <a:gd name="T76" fmla="*/ 0 w 218"/>
                <a:gd name="T77" fmla="*/ 34 h 63"/>
                <a:gd name="T78" fmla="*/ 8 w 218"/>
                <a:gd name="T79" fmla="*/ 34 h 63"/>
                <a:gd name="T80" fmla="*/ 17 w 218"/>
                <a:gd name="T81" fmla="*/ 33 h 63"/>
                <a:gd name="T82" fmla="*/ 29 w 218"/>
                <a:gd name="T83" fmla="*/ 31 h 63"/>
                <a:gd name="T84" fmla="*/ 40 w 218"/>
                <a:gd name="T85" fmla="*/ 27 h 63"/>
                <a:gd name="T86" fmla="*/ 55 w 218"/>
                <a:gd name="T87" fmla="*/ 25 h 63"/>
                <a:gd name="T88" fmla="*/ 71 w 218"/>
                <a:gd name="T89" fmla="*/ 21 h 63"/>
                <a:gd name="T90" fmla="*/ 86 w 218"/>
                <a:gd name="T91" fmla="*/ 19 h 63"/>
                <a:gd name="T92" fmla="*/ 103 w 218"/>
                <a:gd name="T93" fmla="*/ 15 h 63"/>
                <a:gd name="T94" fmla="*/ 103 w 218"/>
                <a:gd name="T95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8" h="63">
                  <a:moveTo>
                    <a:pt x="103" y="15"/>
                  </a:moveTo>
                  <a:lnTo>
                    <a:pt x="122" y="12"/>
                  </a:lnTo>
                  <a:lnTo>
                    <a:pt x="139" y="8"/>
                  </a:lnTo>
                  <a:lnTo>
                    <a:pt x="153" y="6"/>
                  </a:lnTo>
                  <a:lnTo>
                    <a:pt x="166" y="4"/>
                  </a:lnTo>
                  <a:lnTo>
                    <a:pt x="178" y="2"/>
                  </a:lnTo>
                  <a:lnTo>
                    <a:pt x="187" y="2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08" y="2"/>
                  </a:lnTo>
                  <a:lnTo>
                    <a:pt x="210" y="2"/>
                  </a:lnTo>
                  <a:lnTo>
                    <a:pt x="212" y="4"/>
                  </a:lnTo>
                  <a:lnTo>
                    <a:pt x="214" y="6"/>
                  </a:lnTo>
                  <a:lnTo>
                    <a:pt x="216" y="8"/>
                  </a:lnTo>
                  <a:lnTo>
                    <a:pt x="216" y="12"/>
                  </a:lnTo>
                  <a:lnTo>
                    <a:pt x="218" y="15"/>
                  </a:lnTo>
                  <a:lnTo>
                    <a:pt x="216" y="17"/>
                  </a:lnTo>
                  <a:lnTo>
                    <a:pt x="216" y="21"/>
                  </a:lnTo>
                  <a:lnTo>
                    <a:pt x="214" y="23"/>
                  </a:lnTo>
                  <a:lnTo>
                    <a:pt x="212" y="25"/>
                  </a:lnTo>
                  <a:lnTo>
                    <a:pt x="208" y="29"/>
                  </a:lnTo>
                  <a:lnTo>
                    <a:pt x="201" y="33"/>
                  </a:lnTo>
                  <a:lnTo>
                    <a:pt x="197" y="33"/>
                  </a:lnTo>
                  <a:lnTo>
                    <a:pt x="193" y="34"/>
                  </a:lnTo>
                  <a:lnTo>
                    <a:pt x="187" y="34"/>
                  </a:lnTo>
                  <a:lnTo>
                    <a:pt x="181" y="36"/>
                  </a:lnTo>
                  <a:lnTo>
                    <a:pt x="172" y="36"/>
                  </a:lnTo>
                  <a:lnTo>
                    <a:pt x="162" y="38"/>
                  </a:lnTo>
                  <a:lnTo>
                    <a:pt x="153" y="40"/>
                  </a:lnTo>
                  <a:lnTo>
                    <a:pt x="139" y="42"/>
                  </a:lnTo>
                  <a:lnTo>
                    <a:pt x="128" y="44"/>
                  </a:lnTo>
                  <a:lnTo>
                    <a:pt x="113" y="46"/>
                  </a:lnTo>
                  <a:lnTo>
                    <a:pt x="97" y="48"/>
                  </a:lnTo>
                  <a:lnTo>
                    <a:pt x="80" y="52"/>
                  </a:lnTo>
                  <a:lnTo>
                    <a:pt x="61" y="54"/>
                  </a:lnTo>
                  <a:lnTo>
                    <a:pt x="42" y="57"/>
                  </a:lnTo>
                  <a:lnTo>
                    <a:pt x="23" y="59"/>
                  </a:lnTo>
                  <a:lnTo>
                    <a:pt x="0" y="63"/>
                  </a:lnTo>
                  <a:lnTo>
                    <a:pt x="0" y="34"/>
                  </a:lnTo>
                  <a:lnTo>
                    <a:pt x="8" y="34"/>
                  </a:lnTo>
                  <a:lnTo>
                    <a:pt x="17" y="33"/>
                  </a:lnTo>
                  <a:lnTo>
                    <a:pt x="29" y="31"/>
                  </a:lnTo>
                  <a:lnTo>
                    <a:pt x="40" y="27"/>
                  </a:lnTo>
                  <a:lnTo>
                    <a:pt x="55" y="25"/>
                  </a:lnTo>
                  <a:lnTo>
                    <a:pt x="71" y="21"/>
                  </a:lnTo>
                  <a:lnTo>
                    <a:pt x="86" y="19"/>
                  </a:lnTo>
                  <a:lnTo>
                    <a:pt x="103" y="15"/>
                  </a:lnTo>
                  <a:lnTo>
                    <a:pt x="103" y="15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6" name="Freeform 57"/>
            <p:cNvSpPr/>
            <p:nvPr/>
          </p:nvSpPr>
          <p:spPr bwMode="auto">
            <a:xfrm>
              <a:off x="2457692" y="3177683"/>
              <a:ext cx="581025" cy="306070"/>
            </a:xfrm>
            <a:custGeom>
              <a:avLst/>
              <a:gdLst>
                <a:gd name="T0" fmla="*/ 261 w 261"/>
                <a:gd name="T1" fmla="*/ 17 h 137"/>
                <a:gd name="T2" fmla="*/ 238 w 261"/>
                <a:gd name="T3" fmla="*/ 32 h 137"/>
                <a:gd name="T4" fmla="*/ 215 w 261"/>
                <a:gd name="T5" fmla="*/ 45 h 137"/>
                <a:gd name="T6" fmla="*/ 196 w 261"/>
                <a:gd name="T7" fmla="*/ 59 h 137"/>
                <a:gd name="T8" fmla="*/ 177 w 261"/>
                <a:gd name="T9" fmla="*/ 70 h 137"/>
                <a:gd name="T10" fmla="*/ 160 w 261"/>
                <a:gd name="T11" fmla="*/ 82 h 137"/>
                <a:gd name="T12" fmla="*/ 143 w 261"/>
                <a:gd name="T13" fmla="*/ 91 h 137"/>
                <a:gd name="T14" fmla="*/ 129 w 261"/>
                <a:gd name="T15" fmla="*/ 99 h 137"/>
                <a:gd name="T16" fmla="*/ 116 w 261"/>
                <a:gd name="T17" fmla="*/ 108 h 137"/>
                <a:gd name="T18" fmla="*/ 103 w 261"/>
                <a:gd name="T19" fmla="*/ 114 h 137"/>
                <a:gd name="T20" fmla="*/ 93 w 261"/>
                <a:gd name="T21" fmla="*/ 120 h 137"/>
                <a:gd name="T22" fmla="*/ 84 w 261"/>
                <a:gd name="T23" fmla="*/ 126 h 137"/>
                <a:gd name="T24" fmla="*/ 76 w 261"/>
                <a:gd name="T25" fmla="*/ 130 h 137"/>
                <a:gd name="T26" fmla="*/ 68 w 261"/>
                <a:gd name="T27" fmla="*/ 133 h 137"/>
                <a:gd name="T28" fmla="*/ 63 w 261"/>
                <a:gd name="T29" fmla="*/ 135 h 137"/>
                <a:gd name="T30" fmla="*/ 59 w 261"/>
                <a:gd name="T31" fmla="*/ 137 h 137"/>
                <a:gd name="T32" fmla="*/ 57 w 261"/>
                <a:gd name="T33" fmla="*/ 137 h 137"/>
                <a:gd name="T34" fmla="*/ 53 w 261"/>
                <a:gd name="T35" fmla="*/ 137 h 137"/>
                <a:gd name="T36" fmla="*/ 49 w 261"/>
                <a:gd name="T37" fmla="*/ 137 h 137"/>
                <a:gd name="T38" fmla="*/ 45 w 261"/>
                <a:gd name="T39" fmla="*/ 135 h 137"/>
                <a:gd name="T40" fmla="*/ 40 w 261"/>
                <a:gd name="T41" fmla="*/ 133 h 137"/>
                <a:gd name="T42" fmla="*/ 36 w 261"/>
                <a:gd name="T43" fmla="*/ 130 h 137"/>
                <a:gd name="T44" fmla="*/ 30 w 261"/>
                <a:gd name="T45" fmla="*/ 128 h 137"/>
                <a:gd name="T46" fmla="*/ 21 w 261"/>
                <a:gd name="T47" fmla="*/ 120 h 137"/>
                <a:gd name="T48" fmla="*/ 15 w 261"/>
                <a:gd name="T49" fmla="*/ 116 h 137"/>
                <a:gd name="T50" fmla="*/ 11 w 261"/>
                <a:gd name="T51" fmla="*/ 112 h 137"/>
                <a:gd name="T52" fmla="*/ 7 w 261"/>
                <a:gd name="T53" fmla="*/ 108 h 137"/>
                <a:gd name="T54" fmla="*/ 3 w 261"/>
                <a:gd name="T55" fmla="*/ 105 h 137"/>
                <a:gd name="T56" fmla="*/ 2 w 261"/>
                <a:gd name="T57" fmla="*/ 101 h 137"/>
                <a:gd name="T58" fmla="*/ 0 w 261"/>
                <a:gd name="T59" fmla="*/ 97 h 137"/>
                <a:gd name="T60" fmla="*/ 0 w 261"/>
                <a:gd name="T61" fmla="*/ 93 h 137"/>
                <a:gd name="T62" fmla="*/ 0 w 261"/>
                <a:gd name="T63" fmla="*/ 89 h 137"/>
                <a:gd name="T64" fmla="*/ 0 w 261"/>
                <a:gd name="T65" fmla="*/ 87 h 137"/>
                <a:gd name="T66" fmla="*/ 2 w 261"/>
                <a:gd name="T67" fmla="*/ 86 h 137"/>
                <a:gd name="T68" fmla="*/ 3 w 261"/>
                <a:gd name="T69" fmla="*/ 84 h 137"/>
                <a:gd name="T70" fmla="*/ 7 w 261"/>
                <a:gd name="T71" fmla="*/ 82 h 137"/>
                <a:gd name="T72" fmla="*/ 11 w 261"/>
                <a:gd name="T73" fmla="*/ 80 h 137"/>
                <a:gd name="T74" fmla="*/ 17 w 261"/>
                <a:gd name="T75" fmla="*/ 80 h 137"/>
                <a:gd name="T76" fmla="*/ 23 w 261"/>
                <a:gd name="T77" fmla="*/ 80 h 137"/>
                <a:gd name="T78" fmla="*/ 32 w 261"/>
                <a:gd name="T79" fmla="*/ 80 h 137"/>
                <a:gd name="T80" fmla="*/ 40 w 261"/>
                <a:gd name="T81" fmla="*/ 80 h 137"/>
                <a:gd name="T82" fmla="*/ 49 w 261"/>
                <a:gd name="T83" fmla="*/ 80 h 137"/>
                <a:gd name="T84" fmla="*/ 59 w 261"/>
                <a:gd name="T85" fmla="*/ 78 h 137"/>
                <a:gd name="T86" fmla="*/ 72 w 261"/>
                <a:gd name="T87" fmla="*/ 74 h 137"/>
                <a:gd name="T88" fmla="*/ 86 w 261"/>
                <a:gd name="T89" fmla="*/ 70 h 137"/>
                <a:gd name="T90" fmla="*/ 103 w 261"/>
                <a:gd name="T91" fmla="*/ 65 h 137"/>
                <a:gd name="T92" fmla="*/ 120 w 261"/>
                <a:gd name="T93" fmla="*/ 57 h 137"/>
                <a:gd name="T94" fmla="*/ 137 w 261"/>
                <a:gd name="T95" fmla="*/ 49 h 137"/>
                <a:gd name="T96" fmla="*/ 156 w 261"/>
                <a:gd name="T97" fmla="*/ 40 h 137"/>
                <a:gd name="T98" fmla="*/ 173 w 261"/>
                <a:gd name="T99" fmla="*/ 32 h 137"/>
                <a:gd name="T100" fmla="*/ 191 w 261"/>
                <a:gd name="T101" fmla="*/ 24 h 137"/>
                <a:gd name="T102" fmla="*/ 206 w 261"/>
                <a:gd name="T103" fmla="*/ 19 h 137"/>
                <a:gd name="T104" fmla="*/ 219 w 261"/>
                <a:gd name="T105" fmla="*/ 13 h 137"/>
                <a:gd name="T106" fmla="*/ 233 w 261"/>
                <a:gd name="T107" fmla="*/ 9 h 137"/>
                <a:gd name="T108" fmla="*/ 246 w 261"/>
                <a:gd name="T109" fmla="*/ 3 h 137"/>
                <a:gd name="T110" fmla="*/ 257 w 261"/>
                <a:gd name="T111" fmla="*/ 0 h 137"/>
                <a:gd name="T112" fmla="*/ 261 w 261"/>
                <a:gd name="T113" fmla="*/ 17 h 137"/>
                <a:gd name="T114" fmla="*/ 261 w 261"/>
                <a:gd name="T115" fmla="*/ 1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1" h="137">
                  <a:moveTo>
                    <a:pt x="261" y="17"/>
                  </a:moveTo>
                  <a:lnTo>
                    <a:pt x="238" y="32"/>
                  </a:lnTo>
                  <a:lnTo>
                    <a:pt x="215" y="45"/>
                  </a:lnTo>
                  <a:lnTo>
                    <a:pt x="196" y="59"/>
                  </a:lnTo>
                  <a:lnTo>
                    <a:pt x="177" y="70"/>
                  </a:lnTo>
                  <a:lnTo>
                    <a:pt x="160" y="82"/>
                  </a:lnTo>
                  <a:lnTo>
                    <a:pt x="143" y="91"/>
                  </a:lnTo>
                  <a:lnTo>
                    <a:pt x="129" y="99"/>
                  </a:lnTo>
                  <a:lnTo>
                    <a:pt x="116" y="108"/>
                  </a:lnTo>
                  <a:lnTo>
                    <a:pt x="103" y="114"/>
                  </a:lnTo>
                  <a:lnTo>
                    <a:pt x="93" y="120"/>
                  </a:lnTo>
                  <a:lnTo>
                    <a:pt x="84" y="126"/>
                  </a:lnTo>
                  <a:lnTo>
                    <a:pt x="76" y="130"/>
                  </a:lnTo>
                  <a:lnTo>
                    <a:pt x="68" y="133"/>
                  </a:lnTo>
                  <a:lnTo>
                    <a:pt x="63" y="135"/>
                  </a:lnTo>
                  <a:lnTo>
                    <a:pt x="59" y="137"/>
                  </a:lnTo>
                  <a:lnTo>
                    <a:pt x="57" y="137"/>
                  </a:lnTo>
                  <a:lnTo>
                    <a:pt x="53" y="137"/>
                  </a:lnTo>
                  <a:lnTo>
                    <a:pt x="49" y="137"/>
                  </a:lnTo>
                  <a:lnTo>
                    <a:pt x="45" y="135"/>
                  </a:lnTo>
                  <a:lnTo>
                    <a:pt x="40" y="133"/>
                  </a:lnTo>
                  <a:lnTo>
                    <a:pt x="36" y="130"/>
                  </a:lnTo>
                  <a:lnTo>
                    <a:pt x="30" y="128"/>
                  </a:lnTo>
                  <a:lnTo>
                    <a:pt x="21" y="120"/>
                  </a:lnTo>
                  <a:lnTo>
                    <a:pt x="15" y="116"/>
                  </a:lnTo>
                  <a:lnTo>
                    <a:pt x="11" y="112"/>
                  </a:lnTo>
                  <a:lnTo>
                    <a:pt x="7" y="108"/>
                  </a:lnTo>
                  <a:lnTo>
                    <a:pt x="3" y="105"/>
                  </a:lnTo>
                  <a:lnTo>
                    <a:pt x="2" y="101"/>
                  </a:lnTo>
                  <a:lnTo>
                    <a:pt x="0" y="97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7"/>
                  </a:lnTo>
                  <a:lnTo>
                    <a:pt x="2" y="86"/>
                  </a:lnTo>
                  <a:lnTo>
                    <a:pt x="3" y="84"/>
                  </a:lnTo>
                  <a:lnTo>
                    <a:pt x="7" y="82"/>
                  </a:lnTo>
                  <a:lnTo>
                    <a:pt x="11" y="80"/>
                  </a:lnTo>
                  <a:lnTo>
                    <a:pt x="17" y="80"/>
                  </a:lnTo>
                  <a:lnTo>
                    <a:pt x="23" y="8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49" y="80"/>
                  </a:lnTo>
                  <a:lnTo>
                    <a:pt x="59" y="78"/>
                  </a:lnTo>
                  <a:lnTo>
                    <a:pt x="72" y="74"/>
                  </a:lnTo>
                  <a:lnTo>
                    <a:pt x="86" y="70"/>
                  </a:lnTo>
                  <a:lnTo>
                    <a:pt x="103" y="65"/>
                  </a:lnTo>
                  <a:lnTo>
                    <a:pt x="120" y="57"/>
                  </a:lnTo>
                  <a:lnTo>
                    <a:pt x="137" y="49"/>
                  </a:lnTo>
                  <a:lnTo>
                    <a:pt x="156" y="40"/>
                  </a:lnTo>
                  <a:lnTo>
                    <a:pt x="173" y="32"/>
                  </a:lnTo>
                  <a:lnTo>
                    <a:pt x="191" y="24"/>
                  </a:lnTo>
                  <a:lnTo>
                    <a:pt x="206" y="19"/>
                  </a:lnTo>
                  <a:lnTo>
                    <a:pt x="219" y="13"/>
                  </a:lnTo>
                  <a:lnTo>
                    <a:pt x="233" y="9"/>
                  </a:lnTo>
                  <a:lnTo>
                    <a:pt x="246" y="3"/>
                  </a:lnTo>
                  <a:lnTo>
                    <a:pt x="257" y="0"/>
                  </a:lnTo>
                  <a:lnTo>
                    <a:pt x="261" y="17"/>
                  </a:lnTo>
                  <a:lnTo>
                    <a:pt x="261" y="17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7" name="Freeform 58"/>
            <p:cNvSpPr/>
            <p:nvPr/>
          </p:nvSpPr>
          <p:spPr bwMode="auto">
            <a:xfrm>
              <a:off x="2967597" y="3066558"/>
              <a:ext cx="142240" cy="279400"/>
            </a:xfrm>
            <a:custGeom>
              <a:avLst/>
              <a:gdLst>
                <a:gd name="T0" fmla="*/ 17 w 63"/>
                <a:gd name="T1" fmla="*/ 84 h 126"/>
                <a:gd name="T2" fmla="*/ 13 w 63"/>
                <a:gd name="T3" fmla="*/ 74 h 126"/>
                <a:gd name="T4" fmla="*/ 9 w 63"/>
                <a:gd name="T5" fmla="*/ 65 h 126"/>
                <a:gd name="T6" fmla="*/ 7 w 63"/>
                <a:gd name="T7" fmla="*/ 57 h 126"/>
                <a:gd name="T8" fmla="*/ 5 w 63"/>
                <a:gd name="T9" fmla="*/ 48 h 126"/>
                <a:gd name="T10" fmla="*/ 4 w 63"/>
                <a:gd name="T11" fmla="*/ 42 h 126"/>
                <a:gd name="T12" fmla="*/ 2 w 63"/>
                <a:gd name="T13" fmla="*/ 34 h 126"/>
                <a:gd name="T14" fmla="*/ 0 w 63"/>
                <a:gd name="T15" fmla="*/ 29 h 126"/>
                <a:gd name="T16" fmla="*/ 0 w 63"/>
                <a:gd name="T17" fmla="*/ 23 h 126"/>
                <a:gd name="T18" fmla="*/ 2 w 63"/>
                <a:gd name="T19" fmla="*/ 15 h 126"/>
                <a:gd name="T20" fmla="*/ 2 w 63"/>
                <a:gd name="T21" fmla="*/ 9 h 126"/>
                <a:gd name="T22" fmla="*/ 4 w 63"/>
                <a:gd name="T23" fmla="*/ 6 h 126"/>
                <a:gd name="T24" fmla="*/ 7 w 63"/>
                <a:gd name="T25" fmla="*/ 2 h 126"/>
                <a:gd name="T26" fmla="*/ 7 w 63"/>
                <a:gd name="T27" fmla="*/ 2 h 126"/>
                <a:gd name="T28" fmla="*/ 9 w 63"/>
                <a:gd name="T29" fmla="*/ 0 h 126"/>
                <a:gd name="T30" fmla="*/ 11 w 63"/>
                <a:gd name="T31" fmla="*/ 2 h 126"/>
                <a:gd name="T32" fmla="*/ 13 w 63"/>
                <a:gd name="T33" fmla="*/ 2 h 126"/>
                <a:gd name="T34" fmla="*/ 15 w 63"/>
                <a:gd name="T35" fmla="*/ 4 h 126"/>
                <a:gd name="T36" fmla="*/ 17 w 63"/>
                <a:gd name="T37" fmla="*/ 4 h 126"/>
                <a:gd name="T38" fmla="*/ 19 w 63"/>
                <a:gd name="T39" fmla="*/ 8 h 126"/>
                <a:gd name="T40" fmla="*/ 23 w 63"/>
                <a:gd name="T41" fmla="*/ 9 h 126"/>
                <a:gd name="T42" fmla="*/ 28 w 63"/>
                <a:gd name="T43" fmla="*/ 17 h 126"/>
                <a:gd name="T44" fmla="*/ 34 w 63"/>
                <a:gd name="T45" fmla="*/ 25 h 126"/>
                <a:gd name="T46" fmla="*/ 42 w 63"/>
                <a:gd name="T47" fmla="*/ 32 h 126"/>
                <a:gd name="T48" fmla="*/ 49 w 63"/>
                <a:gd name="T49" fmla="*/ 40 h 126"/>
                <a:gd name="T50" fmla="*/ 51 w 63"/>
                <a:gd name="T51" fmla="*/ 46 h 126"/>
                <a:gd name="T52" fmla="*/ 55 w 63"/>
                <a:gd name="T53" fmla="*/ 52 h 126"/>
                <a:gd name="T54" fmla="*/ 57 w 63"/>
                <a:gd name="T55" fmla="*/ 57 h 126"/>
                <a:gd name="T56" fmla="*/ 59 w 63"/>
                <a:gd name="T57" fmla="*/ 63 h 126"/>
                <a:gd name="T58" fmla="*/ 61 w 63"/>
                <a:gd name="T59" fmla="*/ 74 h 126"/>
                <a:gd name="T60" fmla="*/ 63 w 63"/>
                <a:gd name="T61" fmla="*/ 88 h 126"/>
                <a:gd name="T62" fmla="*/ 61 w 63"/>
                <a:gd name="T63" fmla="*/ 94 h 126"/>
                <a:gd name="T64" fmla="*/ 61 w 63"/>
                <a:gd name="T65" fmla="*/ 99 h 126"/>
                <a:gd name="T66" fmla="*/ 61 w 63"/>
                <a:gd name="T67" fmla="*/ 105 h 126"/>
                <a:gd name="T68" fmla="*/ 59 w 63"/>
                <a:gd name="T69" fmla="*/ 109 h 126"/>
                <a:gd name="T70" fmla="*/ 59 w 63"/>
                <a:gd name="T71" fmla="*/ 113 h 126"/>
                <a:gd name="T72" fmla="*/ 57 w 63"/>
                <a:gd name="T73" fmla="*/ 115 h 126"/>
                <a:gd name="T74" fmla="*/ 57 w 63"/>
                <a:gd name="T75" fmla="*/ 116 h 126"/>
                <a:gd name="T76" fmla="*/ 55 w 63"/>
                <a:gd name="T77" fmla="*/ 118 h 126"/>
                <a:gd name="T78" fmla="*/ 53 w 63"/>
                <a:gd name="T79" fmla="*/ 122 h 126"/>
                <a:gd name="T80" fmla="*/ 49 w 63"/>
                <a:gd name="T81" fmla="*/ 124 h 126"/>
                <a:gd name="T82" fmla="*/ 46 w 63"/>
                <a:gd name="T83" fmla="*/ 126 h 126"/>
                <a:gd name="T84" fmla="*/ 42 w 63"/>
                <a:gd name="T85" fmla="*/ 126 h 126"/>
                <a:gd name="T86" fmla="*/ 42 w 63"/>
                <a:gd name="T87" fmla="*/ 126 h 126"/>
                <a:gd name="T88" fmla="*/ 38 w 63"/>
                <a:gd name="T89" fmla="*/ 124 h 126"/>
                <a:gd name="T90" fmla="*/ 36 w 63"/>
                <a:gd name="T91" fmla="*/ 120 h 126"/>
                <a:gd name="T92" fmla="*/ 32 w 63"/>
                <a:gd name="T93" fmla="*/ 116 h 126"/>
                <a:gd name="T94" fmla="*/ 30 w 63"/>
                <a:gd name="T95" fmla="*/ 109 h 126"/>
                <a:gd name="T96" fmla="*/ 25 w 63"/>
                <a:gd name="T97" fmla="*/ 103 h 126"/>
                <a:gd name="T98" fmla="*/ 21 w 63"/>
                <a:gd name="T99" fmla="*/ 94 h 126"/>
                <a:gd name="T100" fmla="*/ 17 w 63"/>
                <a:gd name="T101" fmla="*/ 84 h 126"/>
                <a:gd name="T102" fmla="*/ 17 w 63"/>
                <a:gd name="T103" fmla="*/ 8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3" h="126">
                  <a:moveTo>
                    <a:pt x="17" y="84"/>
                  </a:moveTo>
                  <a:lnTo>
                    <a:pt x="13" y="74"/>
                  </a:lnTo>
                  <a:lnTo>
                    <a:pt x="9" y="65"/>
                  </a:lnTo>
                  <a:lnTo>
                    <a:pt x="7" y="57"/>
                  </a:lnTo>
                  <a:lnTo>
                    <a:pt x="5" y="48"/>
                  </a:lnTo>
                  <a:lnTo>
                    <a:pt x="4" y="42"/>
                  </a:lnTo>
                  <a:lnTo>
                    <a:pt x="2" y="34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2" y="9"/>
                  </a:lnTo>
                  <a:lnTo>
                    <a:pt x="4" y="6"/>
                  </a:lnTo>
                  <a:lnTo>
                    <a:pt x="7" y="2"/>
                  </a:lnTo>
                  <a:lnTo>
                    <a:pt x="7" y="2"/>
                  </a:lnTo>
                  <a:lnTo>
                    <a:pt x="9" y="0"/>
                  </a:lnTo>
                  <a:lnTo>
                    <a:pt x="11" y="2"/>
                  </a:lnTo>
                  <a:lnTo>
                    <a:pt x="13" y="2"/>
                  </a:lnTo>
                  <a:lnTo>
                    <a:pt x="15" y="4"/>
                  </a:lnTo>
                  <a:lnTo>
                    <a:pt x="17" y="4"/>
                  </a:lnTo>
                  <a:lnTo>
                    <a:pt x="19" y="8"/>
                  </a:lnTo>
                  <a:lnTo>
                    <a:pt x="23" y="9"/>
                  </a:lnTo>
                  <a:lnTo>
                    <a:pt x="28" y="17"/>
                  </a:lnTo>
                  <a:lnTo>
                    <a:pt x="34" y="25"/>
                  </a:lnTo>
                  <a:lnTo>
                    <a:pt x="42" y="32"/>
                  </a:lnTo>
                  <a:lnTo>
                    <a:pt x="49" y="40"/>
                  </a:lnTo>
                  <a:lnTo>
                    <a:pt x="51" y="46"/>
                  </a:lnTo>
                  <a:lnTo>
                    <a:pt x="55" y="52"/>
                  </a:lnTo>
                  <a:lnTo>
                    <a:pt x="57" y="57"/>
                  </a:lnTo>
                  <a:lnTo>
                    <a:pt x="59" y="63"/>
                  </a:lnTo>
                  <a:lnTo>
                    <a:pt x="61" y="74"/>
                  </a:lnTo>
                  <a:lnTo>
                    <a:pt x="63" y="88"/>
                  </a:lnTo>
                  <a:lnTo>
                    <a:pt x="61" y="94"/>
                  </a:lnTo>
                  <a:lnTo>
                    <a:pt x="61" y="99"/>
                  </a:lnTo>
                  <a:lnTo>
                    <a:pt x="61" y="105"/>
                  </a:lnTo>
                  <a:lnTo>
                    <a:pt x="59" y="109"/>
                  </a:lnTo>
                  <a:lnTo>
                    <a:pt x="59" y="113"/>
                  </a:lnTo>
                  <a:lnTo>
                    <a:pt x="57" y="115"/>
                  </a:lnTo>
                  <a:lnTo>
                    <a:pt x="57" y="116"/>
                  </a:lnTo>
                  <a:lnTo>
                    <a:pt x="55" y="118"/>
                  </a:lnTo>
                  <a:lnTo>
                    <a:pt x="53" y="122"/>
                  </a:lnTo>
                  <a:lnTo>
                    <a:pt x="49" y="124"/>
                  </a:lnTo>
                  <a:lnTo>
                    <a:pt x="46" y="126"/>
                  </a:lnTo>
                  <a:lnTo>
                    <a:pt x="42" y="126"/>
                  </a:lnTo>
                  <a:lnTo>
                    <a:pt x="42" y="126"/>
                  </a:lnTo>
                  <a:lnTo>
                    <a:pt x="38" y="124"/>
                  </a:lnTo>
                  <a:lnTo>
                    <a:pt x="36" y="120"/>
                  </a:lnTo>
                  <a:lnTo>
                    <a:pt x="32" y="116"/>
                  </a:lnTo>
                  <a:lnTo>
                    <a:pt x="30" y="109"/>
                  </a:lnTo>
                  <a:lnTo>
                    <a:pt x="25" y="103"/>
                  </a:lnTo>
                  <a:lnTo>
                    <a:pt x="21" y="94"/>
                  </a:lnTo>
                  <a:lnTo>
                    <a:pt x="17" y="84"/>
                  </a:lnTo>
                  <a:lnTo>
                    <a:pt x="17" y="84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58" name="矩形 57"/>
          <p:cNvSpPr/>
          <p:nvPr/>
        </p:nvSpPr>
        <p:spPr>
          <a:xfrm>
            <a:off x="4068445" y="3220085"/>
            <a:ext cx="2286635" cy="810260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noAutofit/>
          </a:bodyPr>
          <a:p>
            <a:pPr lvl="0" algn="ctr"/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</a:rPr>
              <a:t>形声字</a:t>
            </a:r>
            <a:endParaRPr lang="zh-CN" altLang="en-US" sz="4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55650" y="1577975"/>
            <a:ext cx="4838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</a:t>
            </a:r>
            <a:endParaRPr lang="zh-CN" altLang="en-US" sz="6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547495" y="1577975"/>
            <a:ext cx="4838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廷</a:t>
            </a:r>
            <a:endParaRPr lang="zh-CN" altLang="en-US" sz="6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712845" y="1625600"/>
            <a:ext cx="474345" cy="9277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endParaRPr lang="zh-CN" altLang="en-US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456430" y="1577975"/>
            <a:ext cx="4838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  <a:endParaRPr lang="zh-CN" altLang="en-US" sz="6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588760" y="1631315"/>
            <a:ext cx="4838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endParaRPr lang="zh-CN" altLang="en-US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317105" y="1583055"/>
            <a:ext cx="483870" cy="901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</a:t>
            </a:r>
            <a:endParaRPr lang="zh-CN" altLang="en-US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67" grpId="1"/>
      <p:bldP spid="74" grpId="1"/>
      <p:bldP spid="6" grpId="0"/>
      <p:bldP spid="6" grpId="1"/>
      <p:bldP spid="62" grpId="0"/>
      <p:bldP spid="62" grpId="1"/>
      <p:bldP spid="68" grpId="0"/>
      <p:bldP spid="68" grpId="1"/>
      <p:bldP spid="71" grpId="0"/>
      <p:bldP spid="71" grpId="1"/>
      <p:bldP spid="75" grpId="0"/>
      <p:bldP spid="75" grpId="1"/>
      <p:bldP spid="76" grpId="0"/>
      <p:bldP spid="76" grpId="1"/>
      <p:bldP spid="60" grpId="0"/>
      <p:bldP spid="60" grpId="1"/>
      <p:bldP spid="61" grpId="0"/>
      <p:bldP spid="61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58" grpId="0" animBg="1"/>
      <p:bldP spid="5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013" y="-20216"/>
            <a:ext cx="825813" cy="82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矩形 73"/>
          <p:cNvSpPr/>
          <p:nvPr>
            <p:custDataLst>
              <p:tags r:id="rId3"/>
            </p:custDataLst>
          </p:nvPr>
        </p:nvSpPr>
        <p:spPr>
          <a:xfrm>
            <a:off x="683994" y="1419814"/>
            <a:ext cx="1973580" cy="807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捉迷</a:t>
            </a:r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</a:t>
            </a:r>
            <a:endParaRPr lang="zh-CN" altLang="en-US" sz="4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3420209" y="1419814"/>
            <a:ext cx="1973580" cy="807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造宫殿</a:t>
            </a:r>
            <a:endParaRPr lang="zh-CN" altLang="en-US" sz="4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>
            <p:custDataLst>
              <p:tags r:id="rId5"/>
            </p:custDataLst>
          </p:nvPr>
        </p:nvSpPr>
        <p:spPr>
          <a:xfrm>
            <a:off x="6012279" y="1419814"/>
            <a:ext cx="1973580" cy="80708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运食粮</a:t>
            </a:r>
            <a:endParaRPr lang="zh-CN" altLang="en-US" sz="4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>
            <p:custDataLst>
              <p:tags r:id="rId6"/>
            </p:custDataLst>
          </p:nvPr>
        </p:nvSpPr>
        <p:spPr>
          <a:xfrm>
            <a:off x="1835608" y="987594"/>
            <a:ext cx="1119217" cy="5232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cánɡ </a:t>
            </a:r>
            <a:endParaRPr lang="zh-CN" altLang="en-US"/>
          </a:p>
        </p:txBody>
      </p:sp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3420219" y="987202"/>
            <a:ext cx="814647" cy="5232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zào</a:t>
            </a:r>
            <a:endParaRPr lang="zh-CN" altLang="en-US"/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6660747" y="987430"/>
            <a:ext cx="745717" cy="5232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shí </a:t>
            </a:r>
            <a:endParaRPr lang="zh-CN" altLang="en-US"/>
          </a:p>
        </p:txBody>
      </p:sp>
      <p:sp>
        <p:nvSpPr>
          <p:cNvPr id="21" name="文本框 15"/>
          <p:cNvSpPr txBox="1"/>
          <p:nvPr>
            <p:custDataLst>
              <p:tags r:id="rId9"/>
            </p:custDataLst>
          </p:nvPr>
        </p:nvSpPr>
        <p:spPr>
          <a:xfrm>
            <a:off x="827703" y="51197"/>
            <a:ext cx="4533188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defRPr/>
            </a:pPr>
            <a:r>
              <a:rPr kumimoji="1" lang="zh-CN" altLang="en-US" sz="2800" b="1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任务二：</a:t>
            </a:r>
            <a:r>
              <a:rPr kumimoji="1" lang="en-US" altLang="zh-CN" sz="2800" b="1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1" lang="zh-CN" altLang="en-US" sz="2800" b="1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我是字词小达人</a:t>
            </a:r>
            <a:endParaRPr kumimoji="1" lang="zh-CN" altLang="en-US" sz="2800" b="1" dirty="0" smtClean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>
            <p:custDataLst>
              <p:tags r:id="rId10"/>
            </p:custDataLst>
          </p:nvPr>
        </p:nvSpPr>
        <p:spPr>
          <a:xfrm>
            <a:off x="1835835" y="1363776"/>
            <a:ext cx="832797" cy="935300"/>
          </a:xfrm>
          <a:prstGeom prst="ellipse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>
            <p:custDataLst>
              <p:tags r:id="rId11"/>
            </p:custDataLst>
          </p:nvPr>
        </p:nvSpPr>
        <p:spPr>
          <a:xfrm>
            <a:off x="3348405" y="1419656"/>
            <a:ext cx="832797" cy="935300"/>
          </a:xfrm>
          <a:prstGeom prst="ellipse">
            <a:avLst/>
          </a:prstGeom>
          <a:noFill/>
          <a:ln w="25400"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云形 23"/>
          <p:cNvSpPr/>
          <p:nvPr/>
        </p:nvSpPr>
        <p:spPr>
          <a:xfrm>
            <a:off x="2267802" y="2499216"/>
            <a:ext cx="1964201" cy="701643"/>
          </a:xfrm>
          <a:prstGeom prst="cloud">
            <a:avLst/>
          </a:prstGeom>
          <a:gradFill>
            <a:gsLst>
              <a:gs pos="0">
                <a:srgbClr val="D2F5B9"/>
              </a:gs>
              <a:gs pos="100000">
                <a:srgbClr val="CAE8AA"/>
              </a:gs>
              <a:gs pos="100000">
                <a:srgbClr val="00B050">
                  <a:alpha val="0"/>
                </a:srgbClr>
              </a:gs>
            </a:gsLst>
          </a:gra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 kern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平舌音</a:t>
            </a:r>
            <a:endParaRPr lang="zh-CN" altLang="en-US" sz="2800" b="1" ker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椭圆 25"/>
          <p:cNvSpPr/>
          <p:nvPr>
            <p:custDataLst>
              <p:tags r:id="rId12"/>
            </p:custDataLst>
          </p:nvPr>
        </p:nvSpPr>
        <p:spPr>
          <a:xfrm>
            <a:off x="6573912" y="1420099"/>
            <a:ext cx="832797" cy="935300"/>
          </a:xfrm>
          <a:prstGeom prst="ellipse">
            <a:avLst/>
          </a:prstGeom>
          <a:noFill/>
          <a:ln w="25400"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云形 28"/>
          <p:cNvSpPr/>
          <p:nvPr/>
        </p:nvSpPr>
        <p:spPr>
          <a:xfrm>
            <a:off x="6155690" y="2571115"/>
            <a:ext cx="1983740" cy="672465"/>
          </a:xfrm>
          <a:prstGeom prst="cloud">
            <a:avLst/>
          </a:prstGeom>
          <a:gradFill>
            <a:gsLst>
              <a:gs pos="0">
                <a:srgbClr val="D2F5B9"/>
              </a:gs>
              <a:gs pos="100000">
                <a:srgbClr val="CAE8AA"/>
              </a:gs>
              <a:gs pos="100000">
                <a:srgbClr val="00B050">
                  <a:alpha val="0"/>
                </a:srgbClr>
              </a:gs>
            </a:gsLst>
          </a:gradFill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 b="1" kern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翘舌音</a:t>
            </a:r>
            <a:endParaRPr lang="zh-CN" altLang="en-US" sz="2400" b="1" kern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4" grpId="1"/>
      <p:bldP spid="13" grpId="0"/>
      <p:bldP spid="13" grpId="1"/>
      <p:bldP spid="17" grpId="0"/>
      <p:bldP spid="22" grpId="0" animBg="1"/>
      <p:bldP spid="18" grpId="0"/>
      <p:bldP spid="23" grpId="0" animBg="1"/>
      <p:bldP spid="17" grpId="1"/>
      <p:bldP spid="22" grpId="1" animBg="1"/>
      <p:bldP spid="18" grpId="1"/>
      <p:bldP spid="23" grpId="1" animBg="1"/>
      <p:bldP spid="24" grpId="0" animBg="1"/>
      <p:bldP spid="24" grpId="1" animBg="1"/>
      <p:bldP spid="14" grpId="0"/>
      <p:bldP spid="14" grpId="1"/>
      <p:bldP spid="20" grpId="0"/>
      <p:bldP spid="26" grpId="0" animBg="1"/>
      <p:bldP spid="20" grpId="1"/>
      <p:bldP spid="26" grpId="1" animBg="1"/>
      <p:bldP spid="29" grpId="0" animBg="1"/>
      <p:bldP spid="2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66075" y="85725"/>
            <a:ext cx="1142365" cy="593725"/>
          </a:xfrm>
          <a:prstGeom prst="rect">
            <a:avLst/>
          </a:prstGeom>
          <a:solidFill>
            <a:srgbClr val="EEF6E9"/>
          </a:solidFill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85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530" y="1936750"/>
            <a:ext cx="1380490" cy="1380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6" name="组合 85"/>
          <p:cNvGrpSpPr>
            <a:grpSpLocks noChangeAspect="1"/>
          </p:cNvGrpSpPr>
          <p:nvPr/>
        </p:nvGrpSpPr>
        <p:grpSpPr>
          <a:xfrm>
            <a:off x="1917700" y="2174240"/>
            <a:ext cx="984885" cy="984885"/>
            <a:chOff x="7494021" y="2303928"/>
            <a:chExt cx="1273175" cy="1143001"/>
          </a:xfrm>
          <a:solidFill>
            <a:schemeClr val="tx1"/>
          </a:solidFill>
        </p:grpSpPr>
        <p:sp>
          <p:nvSpPr>
            <p:cNvPr id="87" name="Freeform 681"/>
            <p:cNvSpPr/>
            <p:nvPr/>
          </p:nvSpPr>
          <p:spPr bwMode="auto">
            <a:xfrm>
              <a:off x="7535296" y="2729378"/>
              <a:ext cx="309563" cy="492125"/>
            </a:xfrm>
            <a:custGeom>
              <a:avLst/>
              <a:gdLst>
                <a:gd name="T0" fmla="*/ 119 w 195"/>
                <a:gd name="T1" fmla="*/ 8 h 310"/>
                <a:gd name="T2" fmla="*/ 126 w 195"/>
                <a:gd name="T3" fmla="*/ 2 h 310"/>
                <a:gd name="T4" fmla="*/ 137 w 195"/>
                <a:gd name="T5" fmla="*/ 0 h 310"/>
                <a:gd name="T6" fmla="*/ 156 w 195"/>
                <a:gd name="T7" fmla="*/ 6 h 310"/>
                <a:gd name="T8" fmla="*/ 176 w 195"/>
                <a:gd name="T9" fmla="*/ 21 h 310"/>
                <a:gd name="T10" fmla="*/ 189 w 195"/>
                <a:gd name="T11" fmla="*/ 32 h 310"/>
                <a:gd name="T12" fmla="*/ 195 w 195"/>
                <a:gd name="T13" fmla="*/ 37 h 310"/>
                <a:gd name="T14" fmla="*/ 195 w 195"/>
                <a:gd name="T15" fmla="*/ 46 h 310"/>
                <a:gd name="T16" fmla="*/ 185 w 195"/>
                <a:gd name="T17" fmla="*/ 56 h 310"/>
                <a:gd name="T18" fmla="*/ 174 w 195"/>
                <a:gd name="T19" fmla="*/ 69 h 310"/>
                <a:gd name="T20" fmla="*/ 161 w 195"/>
                <a:gd name="T21" fmla="*/ 89 h 310"/>
                <a:gd name="T22" fmla="*/ 148 w 195"/>
                <a:gd name="T23" fmla="*/ 117 h 310"/>
                <a:gd name="T24" fmla="*/ 137 w 195"/>
                <a:gd name="T25" fmla="*/ 141 h 310"/>
                <a:gd name="T26" fmla="*/ 134 w 195"/>
                <a:gd name="T27" fmla="*/ 156 h 310"/>
                <a:gd name="T28" fmla="*/ 134 w 195"/>
                <a:gd name="T29" fmla="*/ 165 h 310"/>
                <a:gd name="T30" fmla="*/ 137 w 195"/>
                <a:gd name="T31" fmla="*/ 180 h 310"/>
                <a:gd name="T32" fmla="*/ 147 w 195"/>
                <a:gd name="T33" fmla="*/ 202 h 310"/>
                <a:gd name="T34" fmla="*/ 154 w 195"/>
                <a:gd name="T35" fmla="*/ 235 h 310"/>
                <a:gd name="T36" fmla="*/ 158 w 195"/>
                <a:gd name="T37" fmla="*/ 276 h 310"/>
                <a:gd name="T38" fmla="*/ 143 w 195"/>
                <a:gd name="T39" fmla="*/ 310 h 310"/>
                <a:gd name="T40" fmla="*/ 139 w 195"/>
                <a:gd name="T41" fmla="*/ 285 h 310"/>
                <a:gd name="T42" fmla="*/ 130 w 195"/>
                <a:gd name="T43" fmla="*/ 250 h 310"/>
                <a:gd name="T44" fmla="*/ 113 w 195"/>
                <a:gd name="T45" fmla="*/ 208 h 310"/>
                <a:gd name="T46" fmla="*/ 102 w 195"/>
                <a:gd name="T47" fmla="*/ 176 h 310"/>
                <a:gd name="T48" fmla="*/ 97 w 195"/>
                <a:gd name="T49" fmla="*/ 158 h 310"/>
                <a:gd name="T50" fmla="*/ 97 w 195"/>
                <a:gd name="T51" fmla="*/ 154 h 310"/>
                <a:gd name="T52" fmla="*/ 98 w 195"/>
                <a:gd name="T53" fmla="*/ 141 h 310"/>
                <a:gd name="T54" fmla="*/ 104 w 195"/>
                <a:gd name="T55" fmla="*/ 119 h 310"/>
                <a:gd name="T56" fmla="*/ 111 w 195"/>
                <a:gd name="T57" fmla="*/ 91 h 310"/>
                <a:gd name="T58" fmla="*/ 113 w 195"/>
                <a:gd name="T59" fmla="*/ 72 h 310"/>
                <a:gd name="T60" fmla="*/ 113 w 195"/>
                <a:gd name="T61" fmla="*/ 63 h 310"/>
                <a:gd name="T62" fmla="*/ 106 w 195"/>
                <a:gd name="T63" fmla="*/ 58 h 310"/>
                <a:gd name="T64" fmla="*/ 98 w 195"/>
                <a:gd name="T65" fmla="*/ 58 h 310"/>
                <a:gd name="T66" fmla="*/ 87 w 195"/>
                <a:gd name="T67" fmla="*/ 61 h 310"/>
                <a:gd name="T68" fmla="*/ 65 w 195"/>
                <a:gd name="T69" fmla="*/ 67 h 310"/>
                <a:gd name="T70" fmla="*/ 47 w 195"/>
                <a:gd name="T71" fmla="*/ 69 h 310"/>
                <a:gd name="T72" fmla="*/ 30 w 195"/>
                <a:gd name="T73" fmla="*/ 65 h 310"/>
                <a:gd name="T74" fmla="*/ 10 w 195"/>
                <a:gd name="T75" fmla="*/ 56 h 310"/>
                <a:gd name="T76" fmla="*/ 26 w 195"/>
                <a:gd name="T77" fmla="*/ 46 h 310"/>
                <a:gd name="T78" fmla="*/ 60 w 195"/>
                <a:gd name="T79" fmla="*/ 35 h 310"/>
                <a:gd name="T80" fmla="*/ 84 w 195"/>
                <a:gd name="T81" fmla="*/ 28 h 310"/>
                <a:gd name="T82" fmla="*/ 102 w 195"/>
                <a:gd name="T83" fmla="*/ 21 h 310"/>
                <a:gd name="T84" fmla="*/ 113 w 195"/>
                <a:gd name="T85" fmla="*/ 17 h 310"/>
                <a:gd name="T86" fmla="*/ 117 w 195"/>
                <a:gd name="T87" fmla="*/ 13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5" h="310">
                  <a:moveTo>
                    <a:pt x="117" y="13"/>
                  </a:moveTo>
                  <a:lnTo>
                    <a:pt x="117" y="9"/>
                  </a:lnTo>
                  <a:lnTo>
                    <a:pt x="119" y="8"/>
                  </a:lnTo>
                  <a:lnTo>
                    <a:pt x="121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28" y="0"/>
                  </a:lnTo>
                  <a:lnTo>
                    <a:pt x="134" y="0"/>
                  </a:lnTo>
                  <a:lnTo>
                    <a:pt x="137" y="0"/>
                  </a:lnTo>
                  <a:lnTo>
                    <a:pt x="143" y="2"/>
                  </a:lnTo>
                  <a:lnTo>
                    <a:pt x="148" y="4"/>
                  </a:lnTo>
                  <a:lnTo>
                    <a:pt x="156" y="6"/>
                  </a:lnTo>
                  <a:lnTo>
                    <a:pt x="163" y="11"/>
                  </a:lnTo>
                  <a:lnTo>
                    <a:pt x="169" y="17"/>
                  </a:lnTo>
                  <a:lnTo>
                    <a:pt x="176" y="21"/>
                  </a:lnTo>
                  <a:lnTo>
                    <a:pt x="182" y="26"/>
                  </a:lnTo>
                  <a:lnTo>
                    <a:pt x="185" y="30"/>
                  </a:lnTo>
                  <a:lnTo>
                    <a:pt x="189" y="32"/>
                  </a:lnTo>
                  <a:lnTo>
                    <a:pt x="191" y="34"/>
                  </a:lnTo>
                  <a:lnTo>
                    <a:pt x="193" y="35"/>
                  </a:lnTo>
                  <a:lnTo>
                    <a:pt x="195" y="37"/>
                  </a:lnTo>
                  <a:lnTo>
                    <a:pt x="195" y="41"/>
                  </a:lnTo>
                  <a:lnTo>
                    <a:pt x="195" y="43"/>
                  </a:lnTo>
                  <a:lnTo>
                    <a:pt x="195" y="46"/>
                  </a:lnTo>
                  <a:lnTo>
                    <a:pt x="193" y="50"/>
                  </a:lnTo>
                  <a:lnTo>
                    <a:pt x="189" y="54"/>
                  </a:lnTo>
                  <a:lnTo>
                    <a:pt x="185" y="56"/>
                  </a:lnTo>
                  <a:lnTo>
                    <a:pt x="182" y="59"/>
                  </a:lnTo>
                  <a:lnTo>
                    <a:pt x="178" y="63"/>
                  </a:lnTo>
                  <a:lnTo>
                    <a:pt x="174" y="69"/>
                  </a:lnTo>
                  <a:lnTo>
                    <a:pt x="171" y="74"/>
                  </a:lnTo>
                  <a:lnTo>
                    <a:pt x="165" y="80"/>
                  </a:lnTo>
                  <a:lnTo>
                    <a:pt x="161" y="89"/>
                  </a:lnTo>
                  <a:lnTo>
                    <a:pt x="158" y="97"/>
                  </a:lnTo>
                  <a:lnTo>
                    <a:pt x="152" y="106"/>
                  </a:lnTo>
                  <a:lnTo>
                    <a:pt x="148" y="117"/>
                  </a:lnTo>
                  <a:lnTo>
                    <a:pt x="145" y="126"/>
                  </a:lnTo>
                  <a:lnTo>
                    <a:pt x="141" y="135"/>
                  </a:lnTo>
                  <a:lnTo>
                    <a:pt x="137" y="141"/>
                  </a:lnTo>
                  <a:lnTo>
                    <a:pt x="135" y="148"/>
                  </a:lnTo>
                  <a:lnTo>
                    <a:pt x="134" y="152"/>
                  </a:lnTo>
                  <a:lnTo>
                    <a:pt x="134" y="156"/>
                  </a:lnTo>
                  <a:lnTo>
                    <a:pt x="134" y="160"/>
                  </a:lnTo>
                  <a:lnTo>
                    <a:pt x="134" y="163"/>
                  </a:lnTo>
                  <a:lnTo>
                    <a:pt x="134" y="165"/>
                  </a:lnTo>
                  <a:lnTo>
                    <a:pt x="134" y="171"/>
                  </a:lnTo>
                  <a:lnTo>
                    <a:pt x="135" y="174"/>
                  </a:lnTo>
                  <a:lnTo>
                    <a:pt x="137" y="180"/>
                  </a:lnTo>
                  <a:lnTo>
                    <a:pt x="139" y="187"/>
                  </a:lnTo>
                  <a:lnTo>
                    <a:pt x="143" y="195"/>
                  </a:lnTo>
                  <a:lnTo>
                    <a:pt x="147" y="202"/>
                  </a:lnTo>
                  <a:lnTo>
                    <a:pt x="148" y="211"/>
                  </a:lnTo>
                  <a:lnTo>
                    <a:pt x="152" y="222"/>
                  </a:lnTo>
                  <a:lnTo>
                    <a:pt x="154" y="235"/>
                  </a:lnTo>
                  <a:lnTo>
                    <a:pt x="156" y="247"/>
                  </a:lnTo>
                  <a:lnTo>
                    <a:pt x="158" y="261"/>
                  </a:lnTo>
                  <a:lnTo>
                    <a:pt x="158" y="276"/>
                  </a:lnTo>
                  <a:lnTo>
                    <a:pt x="160" y="293"/>
                  </a:lnTo>
                  <a:lnTo>
                    <a:pt x="160" y="310"/>
                  </a:lnTo>
                  <a:lnTo>
                    <a:pt x="143" y="310"/>
                  </a:lnTo>
                  <a:lnTo>
                    <a:pt x="143" y="302"/>
                  </a:lnTo>
                  <a:lnTo>
                    <a:pt x="141" y="295"/>
                  </a:lnTo>
                  <a:lnTo>
                    <a:pt x="139" y="285"/>
                  </a:lnTo>
                  <a:lnTo>
                    <a:pt x="137" y="274"/>
                  </a:lnTo>
                  <a:lnTo>
                    <a:pt x="134" y="263"/>
                  </a:lnTo>
                  <a:lnTo>
                    <a:pt x="130" y="250"/>
                  </a:lnTo>
                  <a:lnTo>
                    <a:pt x="124" y="237"/>
                  </a:lnTo>
                  <a:lnTo>
                    <a:pt x="119" y="222"/>
                  </a:lnTo>
                  <a:lnTo>
                    <a:pt x="113" y="208"/>
                  </a:lnTo>
                  <a:lnTo>
                    <a:pt x="110" y="197"/>
                  </a:lnTo>
                  <a:lnTo>
                    <a:pt x="106" y="185"/>
                  </a:lnTo>
                  <a:lnTo>
                    <a:pt x="102" y="176"/>
                  </a:lnTo>
                  <a:lnTo>
                    <a:pt x="100" y="169"/>
                  </a:lnTo>
                  <a:lnTo>
                    <a:pt x="98" y="163"/>
                  </a:lnTo>
                  <a:lnTo>
                    <a:pt x="97" y="158"/>
                  </a:lnTo>
                  <a:lnTo>
                    <a:pt x="97" y="158"/>
                  </a:lnTo>
                  <a:lnTo>
                    <a:pt x="97" y="156"/>
                  </a:lnTo>
                  <a:lnTo>
                    <a:pt x="97" y="154"/>
                  </a:lnTo>
                  <a:lnTo>
                    <a:pt x="97" y="152"/>
                  </a:lnTo>
                  <a:lnTo>
                    <a:pt x="98" y="147"/>
                  </a:lnTo>
                  <a:lnTo>
                    <a:pt x="98" y="141"/>
                  </a:lnTo>
                  <a:lnTo>
                    <a:pt x="100" y="135"/>
                  </a:lnTo>
                  <a:lnTo>
                    <a:pt x="102" y="128"/>
                  </a:lnTo>
                  <a:lnTo>
                    <a:pt x="104" y="119"/>
                  </a:lnTo>
                  <a:lnTo>
                    <a:pt x="106" y="109"/>
                  </a:lnTo>
                  <a:lnTo>
                    <a:pt x="108" y="100"/>
                  </a:lnTo>
                  <a:lnTo>
                    <a:pt x="111" y="91"/>
                  </a:lnTo>
                  <a:lnTo>
                    <a:pt x="111" y="84"/>
                  </a:lnTo>
                  <a:lnTo>
                    <a:pt x="113" y="78"/>
                  </a:lnTo>
                  <a:lnTo>
                    <a:pt x="113" y="72"/>
                  </a:lnTo>
                  <a:lnTo>
                    <a:pt x="113" y="69"/>
                  </a:lnTo>
                  <a:lnTo>
                    <a:pt x="113" y="65"/>
                  </a:lnTo>
                  <a:lnTo>
                    <a:pt x="113" y="63"/>
                  </a:lnTo>
                  <a:lnTo>
                    <a:pt x="110" y="61"/>
                  </a:lnTo>
                  <a:lnTo>
                    <a:pt x="108" y="58"/>
                  </a:lnTo>
                  <a:lnTo>
                    <a:pt x="106" y="58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8" y="58"/>
                  </a:lnTo>
                  <a:lnTo>
                    <a:pt x="97" y="58"/>
                  </a:lnTo>
                  <a:lnTo>
                    <a:pt x="95" y="58"/>
                  </a:lnTo>
                  <a:lnTo>
                    <a:pt x="87" y="61"/>
                  </a:lnTo>
                  <a:lnTo>
                    <a:pt x="80" y="63"/>
                  </a:lnTo>
                  <a:lnTo>
                    <a:pt x="72" y="65"/>
                  </a:lnTo>
                  <a:lnTo>
                    <a:pt x="65" y="67"/>
                  </a:lnTo>
                  <a:lnTo>
                    <a:pt x="58" y="69"/>
                  </a:lnTo>
                  <a:lnTo>
                    <a:pt x="50" y="71"/>
                  </a:lnTo>
                  <a:lnTo>
                    <a:pt x="47" y="69"/>
                  </a:lnTo>
                  <a:lnTo>
                    <a:pt x="41" y="69"/>
                  </a:lnTo>
                  <a:lnTo>
                    <a:pt x="35" y="67"/>
                  </a:lnTo>
                  <a:lnTo>
                    <a:pt x="30" y="65"/>
                  </a:lnTo>
                  <a:lnTo>
                    <a:pt x="24" y="63"/>
                  </a:lnTo>
                  <a:lnTo>
                    <a:pt x="17" y="59"/>
                  </a:lnTo>
                  <a:lnTo>
                    <a:pt x="10" y="56"/>
                  </a:lnTo>
                  <a:lnTo>
                    <a:pt x="0" y="54"/>
                  </a:lnTo>
                  <a:lnTo>
                    <a:pt x="13" y="50"/>
                  </a:lnTo>
                  <a:lnTo>
                    <a:pt x="26" y="46"/>
                  </a:lnTo>
                  <a:lnTo>
                    <a:pt x="37" y="43"/>
                  </a:lnTo>
                  <a:lnTo>
                    <a:pt x="48" y="39"/>
                  </a:lnTo>
                  <a:lnTo>
                    <a:pt x="60" y="35"/>
                  </a:lnTo>
                  <a:lnTo>
                    <a:pt x="69" y="34"/>
                  </a:lnTo>
                  <a:lnTo>
                    <a:pt x="76" y="30"/>
                  </a:lnTo>
                  <a:lnTo>
                    <a:pt x="84" y="28"/>
                  </a:lnTo>
                  <a:lnTo>
                    <a:pt x="91" y="26"/>
                  </a:lnTo>
                  <a:lnTo>
                    <a:pt x="97" y="24"/>
                  </a:lnTo>
                  <a:lnTo>
                    <a:pt x="102" y="21"/>
                  </a:lnTo>
                  <a:lnTo>
                    <a:pt x="108" y="19"/>
                  </a:lnTo>
                  <a:lnTo>
                    <a:pt x="110" y="17"/>
                  </a:lnTo>
                  <a:lnTo>
                    <a:pt x="113" y="17"/>
                  </a:lnTo>
                  <a:lnTo>
                    <a:pt x="115" y="15"/>
                  </a:lnTo>
                  <a:lnTo>
                    <a:pt x="117" y="13"/>
                  </a:lnTo>
                  <a:lnTo>
                    <a:pt x="117" y="13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8" name="Freeform 682"/>
            <p:cNvSpPr/>
            <p:nvPr/>
          </p:nvSpPr>
          <p:spPr bwMode="auto">
            <a:xfrm>
              <a:off x="7494021" y="3194516"/>
              <a:ext cx="1273175" cy="252413"/>
            </a:xfrm>
            <a:custGeom>
              <a:avLst/>
              <a:gdLst>
                <a:gd name="T0" fmla="*/ 41 w 802"/>
                <a:gd name="T1" fmla="*/ 52 h 159"/>
                <a:gd name="T2" fmla="*/ 32 w 802"/>
                <a:gd name="T3" fmla="*/ 44 h 159"/>
                <a:gd name="T4" fmla="*/ 21 w 802"/>
                <a:gd name="T5" fmla="*/ 33 h 159"/>
                <a:gd name="T6" fmla="*/ 8 w 802"/>
                <a:gd name="T7" fmla="*/ 22 h 159"/>
                <a:gd name="T8" fmla="*/ 2 w 802"/>
                <a:gd name="T9" fmla="*/ 13 h 159"/>
                <a:gd name="T10" fmla="*/ 4 w 802"/>
                <a:gd name="T11" fmla="*/ 9 h 159"/>
                <a:gd name="T12" fmla="*/ 21 w 802"/>
                <a:gd name="T13" fmla="*/ 7 h 159"/>
                <a:gd name="T14" fmla="*/ 45 w 802"/>
                <a:gd name="T15" fmla="*/ 4 h 159"/>
                <a:gd name="T16" fmla="*/ 87 w 802"/>
                <a:gd name="T17" fmla="*/ 0 h 159"/>
                <a:gd name="T18" fmla="*/ 123 w 802"/>
                <a:gd name="T19" fmla="*/ 0 h 159"/>
                <a:gd name="T20" fmla="*/ 141 w 802"/>
                <a:gd name="T21" fmla="*/ 2 h 159"/>
                <a:gd name="T22" fmla="*/ 167 w 802"/>
                <a:gd name="T23" fmla="*/ 5 h 159"/>
                <a:gd name="T24" fmla="*/ 200 w 802"/>
                <a:gd name="T25" fmla="*/ 11 h 159"/>
                <a:gd name="T26" fmla="*/ 241 w 802"/>
                <a:gd name="T27" fmla="*/ 20 h 159"/>
                <a:gd name="T28" fmla="*/ 291 w 802"/>
                <a:gd name="T29" fmla="*/ 30 h 159"/>
                <a:gd name="T30" fmla="*/ 341 w 802"/>
                <a:gd name="T31" fmla="*/ 43 h 159"/>
                <a:gd name="T32" fmla="*/ 386 w 802"/>
                <a:gd name="T33" fmla="*/ 52 h 159"/>
                <a:gd name="T34" fmla="*/ 424 w 802"/>
                <a:gd name="T35" fmla="*/ 61 h 159"/>
                <a:gd name="T36" fmla="*/ 456 w 802"/>
                <a:gd name="T37" fmla="*/ 68 h 159"/>
                <a:gd name="T38" fmla="*/ 482 w 802"/>
                <a:gd name="T39" fmla="*/ 74 h 159"/>
                <a:gd name="T40" fmla="*/ 504 w 802"/>
                <a:gd name="T41" fmla="*/ 80 h 159"/>
                <a:gd name="T42" fmla="*/ 530 w 802"/>
                <a:gd name="T43" fmla="*/ 83 h 159"/>
                <a:gd name="T44" fmla="*/ 563 w 802"/>
                <a:gd name="T45" fmla="*/ 87 h 159"/>
                <a:gd name="T46" fmla="*/ 600 w 802"/>
                <a:gd name="T47" fmla="*/ 89 h 159"/>
                <a:gd name="T48" fmla="*/ 643 w 802"/>
                <a:gd name="T49" fmla="*/ 89 h 159"/>
                <a:gd name="T50" fmla="*/ 689 w 802"/>
                <a:gd name="T51" fmla="*/ 89 h 159"/>
                <a:gd name="T52" fmla="*/ 730 w 802"/>
                <a:gd name="T53" fmla="*/ 91 h 159"/>
                <a:gd name="T54" fmla="*/ 762 w 802"/>
                <a:gd name="T55" fmla="*/ 91 h 159"/>
                <a:gd name="T56" fmla="*/ 786 w 802"/>
                <a:gd name="T57" fmla="*/ 93 h 159"/>
                <a:gd name="T58" fmla="*/ 799 w 802"/>
                <a:gd name="T59" fmla="*/ 94 h 159"/>
                <a:gd name="T60" fmla="*/ 802 w 802"/>
                <a:gd name="T61" fmla="*/ 96 h 159"/>
                <a:gd name="T62" fmla="*/ 800 w 802"/>
                <a:gd name="T63" fmla="*/ 100 h 159"/>
                <a:gd name="T64" fmla="*/ 791 w 802"/>
                <a:gd name="T65" fmla="*/ 105 h 159"/>
                <a:gd name="T66" fmla="*/ 775 w 802"/>
                <a:gd name="T67" fmla="*/ 113 h 159"/>
                <a:gd name="T68" fmla="*/ 752 w 802"/>
                <a:gd name="T69" fmla="*/ 120 h 159"/>
                <a:gd name="T70" fmla="*/ 725 w 802"/>
                <a:gd name="T71" fmla="*/ 130 h 159"/>
                <a:gd name="T72" fmla="*/ 693 w 802"/>
                <a:gd name="T73" fmla="*/ 139 h 159"/>
                <a:gd name="T74" fmla="*/ 663 w 802"/>
                <a:gd name="T75" fmla="*/ 146 h 159"/>
                <a:gd name="T76" fmla="*/ 639 w 802"/>
                <a:gd name="T77" fmla="*/ 152 h 159"/>
                <a:gd name="T78" fmla="*/ 621 w 802"/>
                <a:gd name="T79" fmla="*/ 157 h 159"/>
                <a:gd name="T80" fmla="*/ 606 w 802"/>
                <a:gd name="T81" fmla="*/ 159 h 159"/>
                <a:gd name="T82" fmla="*/ 595 w 802"/>
                <a:gd name="T83" fmla="*/ 159 h 159"/>
                <a:gd name="T84" fmla="*/ 580 w 802"/>
                <a:gd name="T85" fmla="*/ 157 h 159"/>
                <a:gd name="T86" fmla="*/ 562 w 802"/>
                <a:gd name="T87" fmla="*/ 154 h 159"/>
                <a:gd name="T88" fmla="*/ 537 w 802"/>
                <a:gd name="T89" fmla="*/ 146 h 159"/>
                <a:gd name="T90" fmla="*/ 508 w 802"/>
                <a:gd name="T91" fmla="*/ 137 h 159"/>
                <a:gd name="T92" fmla="*/ 473 w 802"/>
                <a:gd name="T93" fmla="*/ 122 h 159"/>
                <a:gd name="T94" fmla="*/ 399 w 802"/>
                <a:gd name="T95" fmla="*/ 98 h 159"/>
                <a:gd name="T96" fmla="*/ 332 w 802"/>
                <a:gd name="T97" fmla="*/ 76 h 159"/>
                <a:gd name="T98" fmla="*/ 271 w 802"/>
                <a:gd name="T99" fmla="*/ 57 h 159"/>
                <a:gd name="T100" fmla="*/ 219 w 802"/>
                <a:gd name="T101" fmla="*/ 43 h 159"/>
                <a:gd name="T102" fmla="*/ 174 w 802"/>
                <a:gd name="T103" fmla="*/ 35 h 159"/>
                <a:gd name="T104" fmla="*/ 137 w 802"/>
                <a:gd name="T105" fmla="*/ 33 h 159"/>
                <a:gd name="T106" fmla="*/ 108 w 802"/>
                <a:gd name="T107" fmla="*/ 37 h 159"/>
                <a:gd name="T108" fmla="*/ 86 w 802"/>
                <a:gd name="T109" fmla="*/ 43 h 159"/>
                <a:gd name="T110" fmla="*/ 54 w 802"/>
                <a:gd name="T111" fmla="*/ 5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02" h="159">
                  <a:moveTo>
                    <a:pt x="47" y="54"/>
                  </a:moveTo>
                  <a:lnTo>
                    <a:pt x="43" y="52"/>
                  </a:lnTo>
                  <a:lnTo>
                    <a:pt x="41" y="52"/>
                  </a:lnTo>
                  <a:lnTo>
                    <a:pt x="37" y="50"/>
                  </a:lnTo>
                  <a:lnTo>
                    <a:pt x="34" y="48"/>
                  </a:lnTo>
                  <a:lnTo>
                    <a:pt x="32" y="44"/>
                  </a:lnTo>
                  <a:lnTo>
                    <a:pt x="28" y="43"/>
                  </a:lnTo>
                  <a:lnTo>
                    <a:pt x="24" y="37"/>
                  </a:lnTo>
                  <a:lnTo>
                    <a:pt x="21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2"/>
                  </a:lnTo>
                  <a:lnTo>
                    <a:pt x="6" y="18"/>
                  </a:lnTo>
                  <a:lnTo>
                    <a:pt x="2" y="17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0" y="9"/>
                  </a:lnTo>
                  <a:lnTo>
                    <a:pt x="4" y="9"/>
                  </a:lnTo>
                  <a:lnTo>
                    <a:pt x="10" y="9"/>
                  </a:lnTo>
                  <a:lnTo>
                    <a:pt x="15" y="9"/>
                  </a:lnTo>
                  <a:lnTo>
                    <a:pt x="21" y="7"/>
                  </a:lnTo>
                  <a:lnTo>
                    <a:pt x="28" y="7"/>
                  </a:lnTo>
                  <a:lnTo>
                    <a:pt x="36" y="5"/>
                  </a:lnTo>
                  <a:lnTo>
                    <a:pt x="45" y="4"/>
                  </a:lnTo>
                  <a:lnTo>
                    <a:pt x="52" y="4"/>
                  </a:lnTo>
                  <a:lnTo>
                    <a:pt x="71" y="2"/>
                  </a:lnTo>
                  <a:lnTo>
                    <a:pt x="87" y="0"/>
                  </a:lnTo>
                  <a:lnTo>
                    <a:pt x="104" y="0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8" y="0"/>
                  </a:lnTo>
                  <a:lnTo>
                    <a:pt x="134" y="0"/>
                  </a:lnTo>
                  <a:lnTo>
                    <a:pt x="141" y="2"/>
                  </a:lnTo>
                  <a:lnTo>
                    <a:pt x="148" y="2"/>
                  </a:lnTo>
                  <a:lnTo>
                    <a:pt x="158" y="4"/>
                  </a:lnTo>
                  <a:lnTo>
                    <a:pt x="167" y="5"/>
                  </a:lnTo>
                  <a:lnTo>
                    <a:pt x="176" y="7"/>
                  </a:lnTo>
                  <a:lnTo>
                    <a:pt x="187" y="9"/>
                  </a:lnTo>
                  <a:lnTo>
                    <a:pt x="200" y="11"/>
                  </a:lnTo>
                  <a:lnTo>
                    <a:pt x="213" y="15"/>
                  </a:lnTo>
                  <a:lnTo>
                    <a:pt x="226" y="17"/>
                  </a:lnTo>
                  <a:lnTo>
                    <a:pt x="241" y="20"/>
                  </a:lnTo>
                  <a:lnTo>
                    <a:pt x="256" y="22"/>
                  </a:lnTo>
                  <a:lnTo>
                    <a:pt x="273" y="26"/>
                  </a:lnTo>
                  <a:lnTo>
                    <a:pt x="291" y="30"/>
                  </a:lnTo>
                  <a:lnTo>
                    <a:pt x="308" y="33"/>
                  </a:lnTo>
                  <a:lnTo>
                    <a:pt x="326" y="39"/>
                  </a:lnTo>
                  <a:lnTo>
                    <a:pt x="341" y="43"/>
                  </a:lnTo>
                  <a:lnTo>
                    <a:pt x="358" y="46"/>
                  </a:lnTo>
                  <a:lnTo>
                    <a:pt x="373" y="48"/>
                  </a:lnTo>
                  <a:lnTo>
                    <a:pt x="386" y="52"/>
                  </a:lnTo>
                  <a:lnTo>
                    <a:pt x="400" y="55"/>
                  </a:lnTo>
                  <a:lnTo>
                    <a:pt x="412" y="57"/>
                  </a:lnTo>
                  <a:lnTo>
                    <a:pt x="424" y="61"/>
                  </a:lnTo>
                  <a:lnTo>
                    <a:pt x="436" y="63"/>
                  </a:lnTo>
                  <a:lnTo>
                    <a:pt x="447" y="65"/>
                  </a:lnTo>
                  <a:lnTo>
                    <a:pt x="456" y="68"/>
                  </a:lnTo>
                  <a:lnTo>
                    <a:pt x="465" y="70"/>
                  </a:lnTo>
                  <a:lnTo>
                    <a:pt x="474" y="72"/>
                  </a:lnTo>
                  <a:lnTo>
                    <a:pt x="482" y="74"/>
                  </a:lnTo>
                  <a:lnTo>
                    <a:pt x="489" y="76"/>
                  </a:lnTo>
                  <a:lnTo>
                    <a:pt x="497" y="78"/>
                  </a:lnTo>
                  <a:lnTo>
                    <a:pt x="504" y="80"/>
                  </a:lnTo>
                  <a:lnTo>
                    <a:pt x="512" y="81"/>
                  </a:lnTo>
                  <a:lnTo>
                    <a:pt x="521" y="83"/>
                  </a:lnTo>
                  <a:lnTo>
                    <a:pt x="530" y="83"/>
                  </a:lnTo>
                  <a:lnTo>
                    <a:pt x="541" y="85"/>
                  </a:lnTo>
                  <a:lnTo>
                    <a:pt x="552" y="85"/>
                  </a:lnTo>
                  <a:lnTo>
                    <a:pt x="563" y="87"/>
                  </a:lnTo>
                  <a:lnTo>
                    <a:pt x="575" y="87"/>
                  </a:lnTo>
                  <a:lnTo>
                    <a:pt x="587" y="89"/>
                  </a:lnTo>
                  <a:lnTo>
                    <a:pt x="600" y="89"/>
                  </a:lnTo>
                  <a:lnTo>
                    <a:pt x="613" y="89"/>
                  </a:lnTo>
                  <a:lnTo>
                    <a:pt x="628" y="89"/>
                  </a:lnTo>
                  <a:lnTo>
                    <a:pt x="643" y="89"/>
                  </a:lnTo>
                  <a:lnTo>
                    <a:pt x="658" y="89"/>
                  </a:lnTo>
                  <a:lnTo>
                    <a:pt x="675" y="89"/>
                  </a:lnTo>
                  <a:lnTo>
                    <a:pt x="689" y="89"/>
                  </a:lnTo>
                  <a:lnTo>
                    <a:pt x="704" y="89"/>
                  </a:lnTo>
                  <a:lnTo>
                    <a:pt x="717" y="91"/>
                  </a:lnTo>
                  <a:lnTo>
                    <a:pt x="730" y="91"/>
                  </a:lnTo>
                  <a:lnTo>
                    <a:pt x="741" y="91"/>
                  </a:lnTo>
                  <a:lnTo>
                    <a:pt x="752" y="91"/>
                  </a:lnTo>
                  <a:lnTo>
                    <a:pt x="762" y="91"/>
                  </a:lnTo>
                  <a:lnTo>
                    <a:pt x="771" y="93"/>
                  </a:lnTo>
                  <a:lnTo>
                    <a:pt x="778" y="93"/>
                  </a:lnTo>
                  <a:lnTo>
                    <a:pt x="786" y="93"/>
                  </a:lnTo>
                  <a:lnTo>
                    <a:pt x="791" y="93"/>
                  </a:lnTo>
                  <a:lnTo>
                    <a:pt x="795" y="94"/>
                  </a:lnTo>
                  <a:lnTo>
                    <a:pt x="799" y="94"/>
                  </a:lnTo>
                  <a:lnTo>
                    <a:pt x="800" y="94"/>
                  </a:lnTo>
                  <a:lnTo>
                    <a:pt x="802" y="96"/>
                  </a:lnTo>
                  <a:lnTo>
                    <a:pt x="802" y="96"/>
                  </a:lnTo>
                  <a:lnTo>
                    <a:pt x="802" y="98"/>
                  </a:lnTo>
                  <a:lnTo>
                    <a:pt x="802" y="100"/>
                  </a:lnTo>
                  <a:lnTo>
                    <a:pt x="800" y="100"/>
                  </a:lnTo>
                  <a:lnTo>
                    <a:pt x="797" y="102"/>
                  </a:lnTo>
                  <a:lnTo>
                    <a:pt x="795" y="104"/>
                  </a:lnTo>
                  <a:lnTo>
                    <a:pt x="791" y="105"/>
                  </a:lnTo>
                  <a:lnTo>
                    <a:pt x="786" y="109"/>
                  </a:lnTo>
                  <a:lnTo>
                    <a:pt x="780" y="111"/>
                  </a:lnTo>
                  <a:lnTo>
                    <a:pt x="775" y="113"/>
                  </a:lnTo>
                  <a:lnTo>
                    <a:pt x="769" y="115"/>
                  </a:lnTo>
                  <a:lnTo>
                    <a:pt x="762" y="118"/>
                  </a:lnTo>
                  <a:lnTo>
                    <a:pt x="752" y="120"/>
                  </a:lnTo>
                  <a:lnTo>
                    <a:pt x="745" y="124"/>
                  </a:lnTo>
                  <a:lnTo>
                    <a:pt x="736" y="126"/>
                  </a:lnTo>
                  <a:lnTo>
                    <a:pt x="725" y="130"/>
                  </a:lnTo>
                  <a:lnTo>
                    <a:pt x="713" y="133"/>
                  </a:lnTo>
                  <a:lnTo>
                    <a:pt x="702" y="135"/>
                  </a:lnTo>
                  <a:lnTo>
                    <a:pt x="693" y="139"/>
                  </a:lnTo>
                  <a:lnTo>
                    <a:pt x="682" y="141"/>
                  </a:lnTo>
                  <a:lnTo>
                    <a:pt x="673" y="144"/>
                  </a:lnTo>
                  <a:lnTo>
                    <a:pt x="663" y="146"/>
                  </a:lnTo>
                  <a:lnTo>
                    <a:pt x="656" y="148"/>
                  </a:lnTo>
                  <a:lnTo>
                    <a:pt x="647" y="150"/>
                  </a:lnTo>
                  <a:lnTo>
                    <a:pt x="639" y="152"/>
                  </a:lnTo>
                  <a:lnTo>
                    <a:pt x="634" y="154"/>
                  </a:lnTo>
                  <a:lnTo>
                    <a:pt x="626" y="156"/>
                  </a:lnTo>
                  <a:lnTo>
                    <a:pt x="621" y="157"/>
                  </a:lnTo>
                  <a:lnTo>
                    <a:pt x="615" y="157"/>
                  </a:lnTo>
                  <a:lnTo>
                    <a:pt x="610" y="159"/>
                  </a:lnTo>
                  <a:lnTo>
                    <a:pt x="606" y="159"/>
                  </a:lnTo>
                  <a:lnTo>
                    <a:pt x="602" y="159"/>
                  </a:lnTo>
                  <a:lnTo>
                    <a:pt x="599" y="159"/>
                  </a:lnTo>
                  <a:lnTo>
                    <a:pt x="595" y="159"/>
                  </a:lnTo>
                  <a:lnTo>
                    <a:pt x="591" y="159"/>
                  </a:lnTo>
                  <a:lnTo>
                    <a:pt x="586" y="159"/>
                  </a:lnTo>
                  <a:lnTo>
                    <a:pt x="580" y="157"/>
                  </a:lnTo>
                  <a:lnTo>
                    <a:pt x="575" y="157"/>
                  </a:lnTo>
                  <a:lnTo>
                    <a:pt x="569" y="156"/>
                  </a:lnTo>
                  <a:lnTo>
                    <a:pt x="562" y="154"/>
                  </a:lnTo>
                  <a:lnTo>
                    <a:pt x="554" y="152"/>
                  </a:lnTo>
                  <a:lnTo>
                    <a:pt x="545" y="150"/>
                  </a:lnTo>
                  <a:lnTo>
                    <a:pt x="537" y="146"/>
                  </a:lnTo>
                  <a:lnTo>
                    <a:pt x="528" y="143"/>
                  </a:lnTo>
                  <a:lnTo>
                    <a:pt x="517" y="141"/>
                  </a:lnTo>
                  <a:lnTo>
                    <a:pt x="508" y="137"/>
                  </a:lnTo>
                  <a:lnTo>
                    <a:pt x="497" y="131"/>
                  </a:lnTo>
                  <a:lnTo>
                    <a:pt x="486" y="128"/>
                  </a:lnTo>
                  <a:lnTo>
                    <a:pt x="473" y="122"/>
                  </a:lnTo>
                  <a:lnTo>
                    <a:pt x="447" y="115"/>
                  </a:lnTo>
                  <a:lnTo>
                    <a:pt x="423" y="105"/>
                  </a:lnTo>
                  <a:lnTo>
                    <a:pt x="399" y="98"/>
                  </a:lnTo>
                  <a:lnTo>
                    <a:pt x="376" y="91"/>
                  </a:lnTo>
                  <a:lnTo>
                    <a:pt x="354" y="83"/>
                  </a:lnTo>
                  <a:lnTo>
                    <a:pt x="332" y="76"/>
                  </a:lnTo>
                  <a:lnTo>
                    <a:pt x="311" y="70"/>
                  </a:lnTo>
                  <a:lnTo>
                    <a:pt x="291" y="63"/>
                  </a:lnTo>
                  <a:lnTo>
                    <a:pt x="271" y="57"/>
                  </a:lnTo>
                  <a:lnTo>
                    <a:pt x="254" y="52"/>
                  </a:lnTo>
                  <a:lnTo>
                    <a:pt x="236" y="46"/>
                  </a:lnTo>
                  <a:lnTo>
                    <a:pt x="219" y="43"/>
                  </a:lnTo>
                  <a:lnTo>
                    <a:pt x="204" y="39"/>
                  </a:lnTo>
                  <a:lnTo>
                    <a:pt x="189" y="37"/>
                  </a:lnTo>
                  <a:lnTo>
                    <a:pt x="174" y="35"/>
                  </a:lnTo>
                  <a:lnTo>
                    <a:pt x="161" y="33"/>
                  </a:lnTo>
                  <a:lnTo>
                    <a:pt x="148" y="33"/>
                  </a:lnTo>
                  <a:lnTo>
                    <a:pt x="137" y="33"/>
                  </a:lnTo>
                  <a:lnTo>
                    <a:pt x="126" y="35"/>
                  </a:lnTo>
                  <a:lnTo>
                    <a:pt x="117" y="35"/>
                  </a:lnTo>
                  <a:lnTo>
                    <a:pt x="108" y="37"/>
                  </a:lnTo>
                  <a:lnTo>
                    <a:pt x="100" y="39"/>
                  </a:lnTo>
                  <a:lnTo>
                    <a:pt x="93" y="41"/>
                  </a:lnTo>
                  <a:lnTo>
                    <a:pt x="86" y="43"/>
                  </a:lnTo>
                  <a:lnTo>
                    <a:pt x="74" y="48"/>
                  </a:lnTo>
                  <a:lnTo>
                    <a:pt x="63" y="50"/>
                  </a:lnTo>
                  <a:lnTo>
                    <a:pt x="54" y="52"/>
                  </a:lnTo>
                  <a:lnTo>
                    <a:pt x="47" y="54"/>
                  </a:lnTo>
                  <a:lnTo>
                    <a:pt x="47" y="5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9" name="Freeform 683"/>
            <p:cNvSpPr/>
            <p:nvPr/>
          </p:nvSpPr>
          <p:spPr bwMode="auto">
            <a:xfrm>
              <a:off x="7997259" y="2549990"/>
              <a:ext cx="131763" cy="147638"/>
            </a:xfrm>
            <a:custGeom>
              <a:avLst/>
              <a:gdLst>
                <a:gd name="T0" fmla="*/ 83 w 83"/>
                <a:gd name="T1" fmla="*/ 54 h 93"/>
                <a:gd name="T2" fmla="*/ 83 w 83"/>
                <a:gd name="T3" fmla="*/ 58 h 93"/>
                <a:gd name="T4" fmla="*/ 83 w 83"/>
                <a:gd name="T5" fmla="*/ 61 h 93"/>
                <a:gd name="T6" fmla="*/ 83 w 83"/>
                <a:gd name="T7" fmla="*/ 63 h 93"/>
                <a:gd name="T8" fmla="*/ 83 w 83"/>
                <a:gd name="T9" fmla="*/ 67 h 93"/>
                <a:gd name="T10" fmla="*/ 82 w 83"/>
                <a:gd name="T11" fmla="*/ 71 h 93"/>
                <a:gd name="T12" fmla="*/ 80 w 83"/>
                <a:gd name="T13" fmla="*/ 74 h 93"/>
                <a:gd name="T14" fmla="*/ 76 w 83"/>
                <a:gd name="T15" fmla="*/ 80 h 93"/>
                <a:gd name="T16" fmla="*/ 74 w 83"/>
                <a:gd name="T17" fmla="*/ 84 h 93"/>
                <a:gd name="T18" fmla="*/ 72 w 83"/>
                <a:gd name="T19" fmla="*/ 85 h 93"/>
                <a:gd name="T20" fmla="*/ 69 w 83"/>
                <a:gd name="T21" fmla="*/ 87 h 93"/>
                <a:gd name="T22" fmla="*/ 67 w 83"/>
                <a:gd name="T23" fmla="*/ 89 h 93"/>
                <a:gd name="T24" fmla="*/ 65 w 83"/>
                <a:gd name="T25" fmla="*/ 91 h 93"/>
                <a:gd name="T26" fmla="*/ 63 w 83"/>
                <a:gd name="T27" fmla="*/ 93 h 93"/>
                <a:gd name="T28" fmla="*/ 59 w 83"/>
                <a:gd name="T29" fmla="*/ 93 h 93"/>
                <a:gd name="T30" fmla="*/ 59 w 83"/>
                <a:gd name="T31" fmla="*/ 93 h 93"/>
                <a:gd name="T32" fmla="*/ 57 w 83"/>
                <a:gd name="T33" fmla="*/ 91 h 93"/>
                <a:gd name="T34" fmla="*/ 54 w 83"/>
                <a:gd name="T35" fmla="*/ 89 h 93"/>
                <a:gd name="T36" fmla="*/ 52 w 83"/>
                <a:gd name="T37" fmla="*/ 87 h 93"/>
                <a:gd name="T38" fmla="*/ 50 w 83"/>
                <a:gd name="T39" fmla="*/ 84 h 93"/>
                <a:gd name="T40" fmla="*/ 46 w 83"/>
                <a:gd name="T41" fmla="*/ 80 h 93"/>
                <a:gd name="T42" fmla="*/ 43 w 83"/>
                <a:gd name="T43" fmla="*/ 76 h 93"/>
                <a:gd name="T44" fmla="*/ 39 w 83"/>
                <a:gd name="T45" fmla="*/ 71 h 93"/>
                <a:gd name="T46" fmla="*/ 35 w 83"/>
                <a:gd name="T47" fmla="*/ 63 h 93"/>
                <a:gd name="T48" fmla="*/ 32 w 83"/>
                <a:gd name="T49" fmla="*/ 58 h 93"/>
                <a:gd name="T50" fmla="*/ 28 w 83"/>
                <a:gd name="T51" fmla="*/ 50 h 93"/>
                <a:gd name="T52" fmla="*/ 22 w 83"/>
                <a:gd name="T53" fmla="*/ 41 h 93"/>
                <a:gd name="T54" fmla="*/ 17 w 83"/>
                <a:gd name="T55" fmla="*/ 32 h 93"/>
                <a:gd name="T56" fmla="*/ 11 w 83"/>
                <a:gd name="T57" fmla="*/ 22 h 93"/>
                <a:gd name="T58" fmla="*/ 6 w 83"/>
                <a:gd name="T59" fmla="*/ 11 h 93"/>
                <a:gd name="T60" fmla="*/ 0 w 83"/>
                <a:gd name="T61" fmla="*/ 0 h 93"/>
                <a:gd name="T62" fmla="*/ 13 w 83"/>
                <a:gd name="T63" fmla="*/ 2 h 93"/>
                <a:gd name="T64" fmla="*/ 22 w 83"/>
                <a:gd name="T65" fmla="*/ 2 h 93"/>
                <a:gd name="T66" fmla="*/ 33 w 83"/>
                <a:gd name="T67" fmla="*/ 6 h 93"/>
                <a:gd name="T68" fmla="*/ 43 w 83"/>
                <a:gd name="T69" fmla="*/ 8 h 93"/>
                <a:gd name="T70" fmla="*/ 50 w 83"/>
                <a:gd name="T71" fmla="*/ 9 h 93"/>
                <a:gd name="T72" fmla="*/ 56 w 83"/>
                <a:gd name="T73" fmla="*/ 13 h 93"/>
                <a:gd name="T74" fmla="*/ 61 w 83"/>
                <a:gd name="T75" fmla="*/ 17 h 93"/>
                <a:gd name="T76" fmla="*/ 67 w 83"/>
                <a:gd name="T77" fmla="*/ 21 h 93"/>
                <a:gd name="T78" fmla="*/ 72 w 83"/>
                <a:gd name="T79" fmla="*/ 28 h 93"/>
                <a:gd name="T80" fmla="*/ 78 w 83"/>
                <a:gd name="T81" fmla="*/ 35 h 93"/>
                <a:gd name="T82" fmla="*/ 80 w 83"/>
                <a:gd name="T83" fmla="*/ 39 h 93"/>
                <a:gd name="T84" fmla="*/ 82 w 83"/>
                <a:gd name="T85" fmla="*/ 43 h 93"/>
                <a:gd name="T86" fmla="*/ 82 w 83"/>
                <a:gd name="T87" fmla="*/ 48 h 93"/>
                <a:gd name="T88" fmla="*/ 83 w 83"/>
                <a:gd name="T89" fmla="*/ 54 h 93"/>
                <a:gd name="T90" fmla="*/ 83 w 83"/>
                <a:gd name="T91" fmla="*/ 5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93">
                  <a:moveTo>
                    <a:pt x="83" y="54"/>
                  </a:moveTo>
                  <a:lnTo>
                    <a:pt x="83" y="58"/>
                  </a:lnTo>
                  <a:lnTo>
                    <a:pt x="83" y="61"/>
                  </a:lnTo>
                  <a:lnTo>
                    <a:pt x="83" y="63"/>
                  </a:lnTo>
                  <a:lnTo>
                    <a:pt x="83" y="67"/>
                  </a:lnTo>
                  <a:lnTo>
                    <a:pt x="82" y="71"/>
                  </a:lnTo>
                  <a:lnTo>
                    <a:pt x="80" y="74"/>
                  </a:lnTo>
                  <a:lnTo>
                    <a:pt x="76" y="80"/>
                  </a:lnTo>
                  <a:lnTo>
                    <a:pt x="74" y="84"/>
                  </a:lnTo>
                  <a:lnTo>
                    <a:pt x="72" y="85"/>
                  </a:lnTo>
                  <a:lnTo>
                    <a:pt x="69" y="87"/>
                  </a:lnTo>
                  <a:lnTo>
                    <a:pt x="67" y="89"/>
                  </a:lnTo>
                  <a:lnTo>
                    <a:pt x="65" y="91"/>
                  </a:lnTo>
                  <a:lnTo>
                    <a:pt x="63" y="93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7" y="91"/>
                  </a:lnTo>
                  <a:lnTo>
                    <a:pt x="54" y="89"/>
                  </a:lnTo>
                  <a:lnTo>
                    <a:pt x="52" y="87"/>
                  </a:lnTo>
                  <a:lnTo>
                    <a:pt x="50" y="84"/>
                  </a:lnTo>
                  <a:lnTo>
                    <a:pt x="46" y="80"/>
                  </a:lnTo>
                  <a:lnTo>
                    <a:pt x="43" y="76"/>
                  </a:lnTo>
                  <a:lnTo>
                    <a:pt x="39" y="71"/>
                  </a:lnTo>
                  <a:lnTo>
                    <a:pt x="35" y="63"/>
                  </a:lnTo>
                  <a:lnTo>
                    <a:pt x="32" y="58"/>
                  </a:lnTo>
                  <a:lnTo>
                    <a:pt x="28" y="50"/>
                  </a:lnTo>
                  <a:lnTo>
                    <a:pt x="22" y="41"/>
                  </a:lnTo>
                  <a:lnTo>
                    <a:pt x="17" y="32"/>
                  </a:lnTo>
                  <a:lnTo>
                    <a:pt x="11" y="22"/>
                  </a:lnTo>
                  <a:lnTo>
                    <a:pt x="6" y="11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2" y="2"/>
                  </a:lnTo>
                  <a:lnTo>
                    <a:pt x="33" y="6"/>
                  </a:lnTo>
                  <a:lnTo>
                    <a:pt x="43" y="8"/>
                  </a:lnTo>
                  <a:lnTo>
                    <a:pt x="50" y="9"/>
                  </a:lnTo>
                  <a:lnTo>
                    <a:pt x="56" y="13"/>
                  </a:lnTo>
                  <a:lnTo>
                    <a:pt x="61" y="17"/>
                  </a:lnTo>
                  <a:lnTo>
                    <a:pt x="67" y="21"/>
                  </a:lnTo>
                  <a:lnTo>
                    <a:pt x="72" y="28"/>
                  </a:lnTo>
                  <a:lnTo>
                    <a:pt x="78" y="35"/>
                  </a:lnTo>
                  <a:lnTo>
                    <a:pt x="80" y="39"/>
                  </a:lnTo>
                  <a:lnTo>
                    <a:pt x="82" y="43"/>
                  </a:lnTo>
                  <a:lnTo>
                    <a:pt x="82" y="48"/>
                  </a:lnTo>
                  <a:lnTo>
                    <a:pt x="83" y="54"/>
                  </a:lnTo>
                  <a:lnTo>
                    <a:pt x="83" y="54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0" name="Freeform 684"/>
            <p:cNvSpPr/>
            <p:nvPr/>
          </p:nvSpPr>
          <p:spPr bwMode="auto">
            <a:xfrm>
              <a:off x="8338571" y="2426165"/>
              <a:ext cx="200025" cy="209550"/>
            </a:xfrm>
            <a:custGeom>
              <a:avLst/>
              <a:gdLst>
                <a:gd name="T0" fmla="*/ 105 w 126"/>
                <a:gd name="T1" fmla="*/ 13 h 132"/>
                <a:gd name="T2" fmla="*/ 115 w 126"/>
                <a:gd name="T3" fmla="*/ 19 h 132"/>
                <a:gd name="T4" fmla="*/ 122 w 126"/>
                <a:gd name="T5" fmla="*/ 24 h 132"/>
                <a:gd name="T6" fmla="*/ 126 w 126"/>
                <a:gd name="T7" fmla="*/ 30 h 132"/>
                <a:gd name="T8" fmla="*/ 126 w 126"/>
                <a:gd name="T9" fmla="*/ 36 h 132"/>
                <a:gd name="T10" fmla="*/ 124 w 126"/>
                <a:gd name="T11" fmla="*/ 41 h 132"/>
                <a:gd name="T12" fmla="*/ 120 w 126"/>
                <a:gd name="T13" fmla="*/ 47 h 132"/>
                <a:gd name="T14" fmla="*/ 115 w 126"/>
                <a:gd name="T15" fmla="*/ 52 h 132"/>
                <a:gd name="T16" fmla="*/ 102 w 126"/>
                <a:gd name="T17" fmla="*/ 62 h 132"/>
                <a:gd name="T18" fmla="*/ 80 w 126"/>
                <a:gd name="T19" fmla="*/ 80 h 132"/>
                <a:gd name="T20" fmla="*/ 59 w 126"/>
                <a:gd name="T21" fmla="*/ 97 h 132"/>
                <a:gd name="T22" fmla="*/ 44 w 126"/>
                <a:gd name="T23" fmla="*/ 106 h 132"/>
                <a:gd name="T24" fmla="*/ 33 w 126"/>
                <a:gd name="T25" fmla="*/ 115 h 132"/>
                <a:gd name="T26" fmla="*/ 22 w 126"/>
                <a:gd name="T27" fmla="*/ 121 h 132"/>
                <a:gd name="T28" fmla="*/ 11 w 126"/>
                <a:gd name="T29" fmla="*/ 128 h 132"/>
                <a:gd name="T30" fmla="*/ 2 w 126"/>
                <a:gd name="T31" fmla="*/ 132 h 132"/>
                <a:gd name="T32" fmla="*/ 0 w 126"/>
                <a:gd name="T33" fmla="*/ 128 h 132"/>
                <a:gd name="T34" fmla="*/ 2 w 126"/>
                <a:gd name="T35" fmla="*/ 121 h 132"/>
                <a:gd name="T36" fmla="*/ 11 w 126"/>
                <a:gd name="T37" fmla="*/ 108 h 132"/>
                <a:gd name="T38" fmla="*/ 24 w 126"/>
                <a:gd name="T39" fmla="*/ 89 h 132"/>
                <a:gd name="T40" fmla="*/ 41 w 126"/>
                <a:gd name="T41" fmla="*/ 67 h 132"/>
                <a:gd name="T42" fmla="*/ 54 w 126"/>
                <a:gd name="T43" fmla="*/ 49 h 132"/>
                <a:gd name="T44" fmla="*/ 59 w 126"/>
                <a:gd name="T45" fmla="*/ 34 h 132"/>
                <a:gd name="T46" fmla="*/ 61 w 126"/>
                <a:gd name="T47" fmla="*/ 23 h 132"/>
                <a:gd name="T48" fmla="*/ 57 w 126"/>
                <a:gd name="T49" fmla="*/ 15 h 132"/>
                <a:gd name="T50" fmla="*/ 55 w 126"/>
                <a:gd name="T51" fmla="*/ 10 h 132"/>
                <a:gd name="T52" fmla="*/ 55 w 126"/>
                <a:gd name="T53" fmla="*/ 6 h 132"/>
                <a:gd name="T54" fmla="*/ 59 w 126"/>
                <a:gd name="T55" fmla="*/ 2 h 132"/>
                <a:gd name="T56" fmla="*/ 65 w 126"/>
                <a:gd name="T57" fmla="*/ 0 h 132"/>
                <a:gd name="T58" fmla="*/ 72 w 126"/>
                <a:gd name="T59" fmla="*/ 0 h 132"/>
                <a:gd name="T60" fmla="*/ 81 w 126"/>
                <a:gd name="T61" fmla="*/ 2 h 132"/>
                <a:gd name="T62" fmla="*/ 93 w 126"/>
                <a:gd name="T63" fmla="*/ 8 h 132"/>
                <a:gd name="T64" fmla="*/ 100 w 126"/>
                <a:gd name="T65" fmla="*/ 1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" h="132">
                  <a:moveTo>
                    <a:pt x="100" y="11"/>
                  </a:moveTo>
                  <a:lnTo>
                    <a:pt x="105" y="13"/>
                  </a:lnTo>
                  <a:lnTo>
                    <a:pt x="111" y="17"/>
                  </a:lnTo>
                  <a:lnTo>
                    <a:pt x="115" y="19"/>
                  </a:lnTo>
                  <a:lnTo>
                    <a:pt x="118" y="21"/>
                  </a:lnTo>
                  <a:lnTo>
                    <a:pt x="122" y="24"/>
                  </a:lnTo>
                  <a:lnTo>
                    <a:pt x="124" y="28"/>
                  </a:lnTo>
                  <a:lnTo>
                    <a:pt x="126" y="30"/>
                  </a:lnTo>
                  <a:lnTo>
                    <a:pt x="126" y="34"/>
                  </a:lnTo>
                  <a:lnTo>
                    <a:pt x="126" y="36"/>
                  </a:lnTo>
                  <a:lnTo>
                    <a:pt x="124" y="39"/>
                  </a:lnTo>
                  <a:lnTo>
                    <a:pt x="124" y="41"/>
                  </a:lnTo>
                  <a:lnTo>
                    <a:pt x="122" y="43"/>
                  </a:lnTo>
                  <a:lnTo>
                    <a:pt x="120" y="47"/>
                  </a:lnTo>
                  <a:lnTo>
                    <a:pt x="117" y="49"/>
                  </a:lnTo>
                  <a:lnTo>
                    <a:pt x="115" y="52"/>
                  </a:lnTo>
                  <a:lnTo>
                    <a:pt x="111" y="56"/>
                  </a:lnTo>
                  <a:lnTo>
                    <a:pt x="102" y="62"/>
                  </a:lnTo>
                  <a:lnTo>
                    <a:pt x="93" y="71"/>
                  </a:lnTo>
                  <a:lnTo>
                    <a:pt x="80" y="80"/>
                  </a:lnTo>
                  <a:lnTo>
                    <a:pt x="67" y="91"/>
                  </a:lnTo>
                  <a:lnTo>
                    <a:pt x="59" y="97"/>
                  </a:lnTo>
                  <a:lnTo>
                    <a:pt x="52" y="102"/>
                  </a:lnTo>
                  <a:lnTo>
                    <a:pt x="44" y="106"/>
                  </a:lnTo>
                  <a:lnTo>
                    <a:pt x="39" y="110"/>
                  </a:lnTo>
                  <a:lnTo>
                    <a:pt x="33" y="115"/>
                  </a:lnTo>
                  <a:lnTo>
                    <a:pt x="28" y="117"/>
                  </a:lnTo>
                  <a:lnTo>
                    <a:pt x="22" y="121"/>
                  </a:lnTo>
                  <a:lnTo>
                    <a:pt x="18" y="124"/>
                  </a:lnTo>
                  <a:lnTo>
                    <a:pt x="11" y="128"/>
                  </a:lnTo>
                  <a:lnTo>
                    <a:pt x="5" y="130"/>
                  </a:lnTo>
                  <a:lnTo>
                    <a:pt x="2" y="132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2" y="121"/>
                  </a:lnTo>
                  <a:lnTo>
                    <a:pt x="5" y="115"/>
                  </a:lnTo>
                  <a:lnTo>
                    <a:pt x="11" y="108"/>
                  </a:lnTo>
                  <a:lnTo>
                    <a:pt x="17" y="99"/>
                  </a:lnTo>
                  <a:lnTo>
                    <a:pt x="24" y="89"/>
                  </a:lnTo>
                  <a:lnTo>
                    <a:pt x="33" y="78"/>
                  </a:lnTo>
                  <a:lnTo>
                    <a:pt x="41" y="67"/>
                  </a:lnTo>
                  <a:lnTo>
                    <a:pt x="48" y="58"/>
                  </a:lnTo>
                  <a:lnTo>
                    <a:pt x="54" y="49"/>
                  </a:lnTo>
                  <a:lnTo>
                    <a:pt x="57" y="41"/>
                  </a:lnTo>
                  <a:lnTo>
                    <a:pt x="59" y="34"/>
                  </a:lnTo>
                  <a:lnTo>
                    <a:pt x="61" y="26"/>
                  </a:lnTo>
                  <a:lnTo>
                    <a:pt x="61" y="23"/>
                  </a:lnTo>
                  <a:lnTo>
                    <a:pt x="59" y="17"/>
                  </a:lnTo>
                  <a:lnTo>
                    <a:pt x="57" y="15"/>
                  </a:lnTo>
                  <a:lnTo>
                    <a:pt x="55" y="11"/>
                  </a:lnTo>
                  <a:lnTo>
                    <a:pt x="55" y="10"/>
                  </a:lnTo>
                  <a:lnTo>
                    <a:pt x="55" y="8"/>
                  </a:lnTo>
                  <a:lnTo>
                    <a:pt x="55" y="6"/>
                  </a:lnTo>
                  <a:lnTo>
                    <a:pt x="57" y="4"/>
                  </a:lnTo>
                  <a:lnTo>
                    <a:pt x="59" y="2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8" y="0"/>
                  </a:lnTo>
                  <a:lnTo>
                    <a:pt x="81" y="2"/>
                  </a:lnTo>
                  <a:lnTo>
                    <a:pt x="87" y="4"/>
                  </a:lnTo>
                  <a:lnTo>
                    <a:pt x="93" y="8"/>
                  </a:lnTo>
                  <a:lnTo>
                    <a:pt x="100" y="11"/>
                  </a:lnTo>
                  <a:lnTo>
                    <a:pt x="100" y="11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1" name="Freeform 685"/>
            <p:cNvSpPr/>
            <p:nvPr/>
          </p:nvSpPr>
          <p:spPr bwMode="auto">
            <a:xfrm>
              <a:off x="8303646" y="2905591"/>
              <a:ext cx="231775" cy="188913"/>
            </a:xfrm>
            <a:custGeom>
              <a:avLst/>
              <a:gdLst>
                <a:gd name="T0" fmla="*/ 29 w 146"/>
                <a:gd name="T1" fmla="*/ 2 h 119"/>
                <a:gd name="T2" fmla="*/ 37 w 146"/>
                <a:gd name="T3" fmla="*/ 4 h 119"/>
                <a:gd name="T4" fmla="*/ 46 w 146"/>
                <a:gd name="T5" fmla="*/ 6 h 119"/>
                <a:gd name="T6" fmla="*/ 55 w 146"/>
                <a:gd name="T7" fmla="*/ 8 h 119"/>
                <a:gd name="T8" fmla="*/ 65 w 146"/>
                <a:gd name="T9" fmla="*/ 11 h 119"/>
                <a:gd name="T10" fmla="*/ 74 w 146"/>
                <a:gd name="T11" fmla="*/ 15 h 119"/>
                <a:gd name="T12" fmla="*/ 83 w 146"/>
                <a:gd name="T13" fmla="*/ 21 h 119"/>
                <a:gd name="T14" fmla="*/ 92 w 146"/>
                <a:gd name="T15" fmla="*/ 26 h 119"/>
                <a:gd name="T16" fmla="*/ 102 w 146"/>
                <a:gd name="T17" fmla="*/ 32 h 119"/>
                <a:gd name="T18" fmla="*/ 111 w 146"/>
                <a:gd name="T19" fmla="*/ 39 h 119"/>
                <a:gd name="T20" fmla="*/ 118 w 146"/>
                <a:gd name="T21" fmla="*/ 45 h 119"/>
                <a:gd name="T22" fmla="*/ 126 w 146"/>
                <a:gd name="T23" fmla="*/ 52 h 119"/>
                <a:gd name="T24" fmla="*/ 131 w 146"/>
                <a:gd name="T25" fmla="*/ 60 h 119"/>
                <a:gd name="T26" fmla="*/ 137 w 146"/>
                <a:gd name="T27" fmla="*/ 67 h 119"/>
                <a:gd name="T28" fmla="*/ 140 w 146"/>
                <a:gd name="T29" fmla="*/ 74 h 119"/>
                <a:gd name="T30" fmla="*/ 142 w 146"/>
                <a:gd name="T31" fmla="*/ 82 h 119"/>
                <a:gd name="T32" fmla="*/ 144 w 146"/>
                <a:gd name="T33" fmla="*/ 89 h 119"/>
                <a:gd name="T34" fmla="*/ 146 w 146"/>
                <a:gd name="T35" fmla="*/ 95 h 119"/>
                <a:gd name="T36" fmla="*/ 146 w 146"/>
                <a:gd name="T37" fmla="*/ 102 h 119"/>
                <a:gd name="T38" fmla="*/ 146 w 146"/>
                <a:gd name="T39" fmla="*/ 106 h 119"/>
                <a:gd name="T40" fmla="*/ 146 w 146"/>
                <a:gd name="T41" fmla="*/ 111 h 119"/>
                <a:gd name="T42" fmla="*/ 144 w 146"/>
                <a:gd name="T43" fmla="*/ 115 h 119"/>
                <a:gd name="T44" fmla="*/ 144 w 146"/>
                <a:gd name="T45" fmla="*/ 117 h 119"/>
                <a:gd name="T46" fmla="*/ 142 w 146"/>
                <a:gd name="T47" fmla="*/ 119 h 119"/>
                <a:gd name="T48" fmla="*/ 140 w 146"/>
                <a:gd name="T49" fmla="*/ 119 h 119"/>
                <a:gd name="T50" fmla="*/ 139 w 146"/>
                <a:gd name="T51" fmla="*/ 119 h 119"/>
                <a:gd name="T52" fmla="*/ 137 w 146"/>
                <a:gd name="T53" fmla="*/ 117 h 119"/>
                <a:gd name="T54" fmla="*/ 135 w 146"/>
                <a:gd name="T55" fmla="*/ 117 h 119"/>
                <a:gd name="T56" fmla="*/ 133 w 146"/>
                <a:gd name="T57" fmla="*/ 115 h 119"/>
                <a:gd name="T58" fmla="*/ 126 w 146"/>
                <a:gd name="T59" fmla="*/ 111 h 119"/>
                <a:gd name="T60" fmla="*/ 116 w 146"/>
                <a:gd name="T61" fmla="*/ 106 h 119"/>
                <a:gd name="T62" fmla="*/ 105 w 146"/>
                <a:gd name="T63" fmla="*/ 99 h 119"/>
                <a:gd name="T64" fmla="*/ 94 w 146"/>
                <a:gd name="T65" fmla="*/ 89 h 119"/>
                <a:gd name="T66" fmla="*/ 87 w 146"/>
                <a:gd name="T67" fmla="*/ 84 h 119"/>
                <a:gd name="T68" fmla="*/ 79 w 146"/>
                <a:gd name="T69" fmla="*/ 78 h 119"/>
                <a:gd name="T70" fmla="*/ 72 w 146"/>
                <a:gd name="T71" fmla="*/ 73 h 119"/>
                <a:gd name="T72" fmla="*/ 65 w 146"/>
                <a:gd name="T73" fmla="*/ 65 h 119"/>
                <a:gd name="T74" fmla="*/ 50 w 146"/>
                <a:gd name="T75" fmla="*/ 52 h 119"/>
                <a:gd name="T76" fmla="*/ 42 w 146"/>
                <a:gd name="T77" fmla="*/ 47 h 119"/>
                <a:gd name="T78" fmla="*/ 37 w 146"/>
                <a:gd name="T79" fmla="*/ 41 h 119"/>
                <a:gd name="T80" fmla="*/ 31 w 146"/>
                <a:gd name="T81" fmla="*/ 36 h 119"/>
                <a:gd name="T82" fmla="*/ 26 w 146"/>
                <a:gd name="T83" fmla="*/ 30 h 119"/>
                <a:gd name="T84" fmla="*/ 20 w 146"/>
                <a:gd name="T85" fmla="*/ 26 h 119"/>
                <a:gd name="T86" fmla="*/ 16 w 146"/>
                <a:gd name="T87" fmla="*/ 23 h 119"/>
                <a:gd name="T88" fmla="*/ 13 w 146"/>
                <a:gd name="T89" fmla="*/ 19 h 119"/>
                <a:gd name="T90" fmla="*/ 9 w 146"/>
                <a:gd name="T91" fmla="*/ 15 h 119"/>
                <a:gd name="T92" fmla="*/ 5 w 146"/>
                <a:gd name="T93" fmla="*/ 13 h 119"/>
                <a:gd name="T94" fmla="*/ 3 w 146"/>
                <a:gd name="T95" fmla="*/ 11 h 119"/>
                <a:gd name="T96" fmla="*/ 2 w 146"/>
                <a:gd name="T97" fmla="*/ 10 h 119"/>
                <a:gd name="T98" fmla="*/ 0 w 146"/>
                <a:gd name="T99" fmla="*/ 8 h 119"/>
                <a:gd name="T100" fmla="*/ 0 w 146"/>
                <a:gd name="T101" fmla="*/ 6 h 119"/>
                <a:gd name="T102" fmla="*/ 0 w 146"/>
                <a:gd name="T103" fmla="*/ 6 h 119"/>
                <a:gd name="T104" fmla="*/ 0 w 146"/>
                <a:gd name="T105" fmla="*/ 4 h 119"/>
                <a:gd name="T106" fmla="*/ 2 w 146"/>
                <a:gd name="T107" fmla="*/ 2 h 119"/>
                <a:gd name="T108" fmla="*/ 3 w 146"/>
                <a:gd name="T109" fmla="*/ 2 h 119"/>
                <a:gd name="T110" fmla="*/ 7 w 146"/>
                <a:gd name="T111" fmla="*/ 0 h 119"/>
                <a:gd name="T112" fmla="*/ 11 w 146"/>
                <a:gd name="T113" fmla="*/ 0 h 119"/>
                <a:gd name="T114" fmla="*/ 16 w 146"/>
                <a:gd name="T115" fmla="*/ 0 h 119"/>
                <a:gd name="T116" fmla="*/ 22 w 146"/>
                <a:gd name="T117" fmla="*/ 0 h 119"/>
                <a:gd name="T118" fmla="*/ 29 w 146"/>
                <a:gd name="T119" fmla="*/ 2 h 119"/>
                <a:gd name="T120" fmla="*/ 29 w 146"/>
                <a:gd name="T121" fmla="*/ 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6" h="119">
                  <a:moveTo>
                    <a:pt x="29" y="2"/>
                  </a:moveTo>
                  <a:lnTo>
                    <a:pt x="37" y="4"/>
                  </a:lnTo>
                  <a:lnTo>
                    <a:pt x="46" y="6"/>
                  </a:lnTo>
                  <a:lnTo>
                    <a:pt x="55" y="8"/>
                  </a:lnTo>
                  <a:lnTo>
                    <a:pt x="65" y="11"/>
                  </a:lnTo>
                  <a:lnTo>
                    <a:pt x="74" y="15"/>
                  </a:lnTo>
                  <a:lnTo>
                    <a:pt x="83" y="21"/>
                  </a:lnTo>
                  <a:lnTo>
                    <a:pt x="92" y="26"/>
                  </a:lnTo>
                  <a:lnTo>
                    <a:pt x="102" y="32"/>
                  </a:lnTo>
                  <a:lnTo>
                    <a:pt x="111" y="39"/>
                  </a:lnTo>
                  <a:lnTo>
                    <a:pt x="118" y="45"/>
                  </a:lnTo>
                  <a:lnTo>
                    <a:pt x="126" y="52"/>
                  </a:lnTo>
                  <a:lnTo>
                    <a:pt x="131" y="60"/>
                  </a:lnTo>
                  <a:lnTo>
                    <a:pt x="137" y="67"/>
                  </a:lnTo>
                  <a:lnTo>
                    <a:pt x="140" y="74"/>
                  </a:lnTo>
                  <a:lnTo>
                    <a:pt x="142" y="82"/>
                  </a:lnTo>
                  <a:lnTo>
                    <a:pt x="144" y="89"/>
                  </a:lnTo>
                  <a:lnTo>
                    <a:pt x="146" y="95"/>
                  </a:lnTo>
                  <a:lnTo>
                    <a:pt x="146" y="102"/>
                  </a:lnTo>
                  <a:lnTo>
                    <a:pt x="146" y="106"/>
                  </a:lnTo>
                  <a:lnTo>
                    <a:pt x="146" y="111"/>
                  </a:lnTo>
                  <a:lnTo>
                    <a:pt x="144" y="115"/>
                  </a:lnTo>
                  <a:lnTo>
                    <a:pt x="144" y="117"/>
                  </a:lnTo>
                  <a:lnTo>
                    <a:pt x="142" y="119"/>
                  </a:lnTo>
                  <a:lnTo>
                    <a:pt x="140" y="119"/>
                  </a:lnTo>
                  <a:lnTo>
                    <a:pt x="139" y="119"/>
                  </a:lnTo>
                  <a:lnTo>
                    <a:pt x="137" y="117"/>
                  </a:lnTo>
                  <a:lnTo>
                    <a:pt x="135" y="117"/>
                  </a:lnTo>
                  <a:lnTo>
                    <a:pt x="133" y="115"/>
                  </a:lnTo>
                  <a:lnTo>
                    <a:pt x="126" y="111"/>
                  </a:lnTo>
                  <a:lnTo>
                    <a:pt x="116" y="106"/>
                  </a:lnTo>
                  <a:lnTo>
                    <a:pt x="105" y="99"/>
                  </a:lnTo>
                  <a:lnTo>
                    <a:pt x="94" y="89"/>
                  </a:lnTo>
                  <a:lnTo>
                    <a:pt x="87" y="84"/>
                  </a:lnTo>
                  <a:lnTo>
                    <a:pt x="79" y="78"/>
                  </a:lnTo>
                  <a:lnTo>
                    <a:pt x="72" y="73"/>
                  </a:lnTo>
                  <a:lnTo>
                    <a:pt x="65" y="65"/>
                  </a:lnTo>
                  <a:lnTo>
                    <a:pt x="50" y="52"/>
                  </a:lnTo>
                  <a:lnTo>
                    <a:pt x="42" y="47"/>
                  </a:lnTo>
                  <a:lnTo>
                    <a:pt x="37" y="41"/>
                  </a:lnTo>
                  <a:lnTo>
                    <a:pt x="31" y="36"/>
                  </a:lnTo>
                  <a:lnTo>
                    <a:pt x="26" y="30"/>
                  </a:lnTo>
                  <a:lnTo>
                    <a:pt x="20" y="26"/>
                  </a:lnTo>
                  <a:lnTo>
                    <a:pt x="16" y="23"/>
                  </a:lnTo>
                  <a:lnTo>
                    <a:pt x="13" y="19"/>
                  </a:lnTo>
                  <a:lnTo>
                    <a:pt x="9" y="15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2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9" y="2"/>
                  </a:lnTo>
                  <a:lnTo>
                    <a:pt x="29" y="2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2" name="Freeform 686"/>
            <p:cNvSpPr/>
            <p:nvPr/>
          </p:nvSpPr>
          <p:spPr bwMode="auto">
            <a:xfrm>
              <a:off x="8173471" y="2303928"/>
              <a:ext cx="127000" cy="960438"/>
            </a:xfrm>
            <a:custGeom>
              <a:avLst/>
              <a:gdLst>
                <a:gd name="T0" fmla="*/ 71 w 80"/>
                <a:gd name="T1" fmla="*/ 50 h 605"/>
                <a:gd name="T2" fmla="*/ 69 w 80"/>
                <a:gd name="T3" fmla="*/ 63 h 605"/>
                <a:gd name="T4" fmla="*/ 67 w 80"/>
                <a:gd name="T5" fmla="*/ 83 h 605"/>
                <a:gd name="T6" fmla="*/ 65 w 80"/>
                <a:gd name="T7" fmla="*/ 111 h 605"/>
                <a:gd name="T8" fmla="*/ 63 w 80"/>
                <a:gd name="T9" fmla="*/ 148 h 605"/>
                <a:gd name="T10" fmla="*/ 59 w 80"/>
                <a:gd name="T11" fmla="*/ 240 h 605"/>
                <a:gd name="T12" fmla="*/ 58 w 80"/>
                <a:gd name="T13" fmla="*/ 392 h 605"/>
                <a:gd name="T14" fmla="*/ 58 w 80"/>
                <a:gd name="T15" fmla="*/ 448 h 605"/>
                <a:gd name="T16" fmla="*/ 58 w 80"/>
                <a:gd name="T17" fmla="*/ 485 h 605"/>
                <a:gd name="T18" fmla="*/ 56 w 80"/>
                <a:gd name="T19" fmla="*/ 516 h 605"/>
                <a:gd name="T20" fmla="*/ 54 w 80"/>
                <a:gd name="T21" fmla="*/ 541 h 605"/>
                <a:gd name="T22" fmla="*/ 52 w 80"/>
                <a:gd name="T23" fmla="*/ 561 h 605"/>
                <a:gd name="T24" fmla="*/ 48 w 80"/>
                <a:gd name="T25" fmla="*/ 579 h 605"/>
                <a:gd name="T26" fmla="*/ 41 w 80"/>
                <a:gd name="T27" fmla="*/ 596 h 605"/>
                <a:gd name="T28" fmla="*/ 35 w 80"/>
                <a:gd name="T29" fmla="*/ 604 h 605"/>
                <a:gd name="T30" fmla="*/ 32 w 80"/>
                <a:gd name="T31" fmla="*/ 604 h 605"/>
                <a:gd name="T32" fmla="*/ 26 w 80"/>
                <a:gd name="T33" fmla="*/ 592 h 605"/>
                <a:gd name="T34" fmla="*/ 22 w 80"/>
                <a:gd name="T35" fmla="*/ 568 h 605"/>
                <a:gd name="T36" fmla="*/ 15 w 80"/>
                <a:gd name="T37" fmla="*/ 544 h 605"/>
                <a:gd name="T38" fmla="*/ 11 w 80"/>
                <a:gd name="T39" fmla="*/ 529 h 605"/>
                <a:gd name="T40" fmla="*/ 11 w 80"/>
                <a:gd name="T41" fmla="*/ 522 h 605"/>
                <a:gd name="T42" fmla="*/ 15 w 80"/>
                <a:gd name="T43" fmla="*/ 505 h 605"/>
                <a:gd name="T44" fmla="*/ 19 w 80"/>
                <a:gd name="T45" fmla="*/ 476 h 605"/>
                <a:gd name="T46" fmla="*/ 24 w 80"/>
                <a:gd name="T47" fmla="*/ 444 h 605"/>
                <a:gd name="T48" fmla="*/ 26 w 80"/>
                <a:gd name="T49" fmla="*/ 413 h 605"/>
                <a:gd name="T50" fmla="*/ 28 w 80"/>
                <a:gd name="T51" fmla="*/ 372 h 605"/>
                <a:gd name="T52" fmla="*/ 30 w 80"/>
                <a:gd name="T53" fmla="*/ 320 h 605"/>
                <a:gd name="T54" fmla="*/ 30 w 80"/>
                <a:gd name="T55" fmla="*/ 261 h 605"/>
                <a:gd name="T56" fmla="*/ 28 w 80"/>
                <a:gd name="T57" fmla="*/ 192 h 605"/>
                <a:gd name="T58" fmla="*/ 26 w 80"/>
                <a:gd name="T59" fmla="*/ 131 h 605"/>
                <a:gd name="T60" fmla="*/ 22 w 80"/>
                <a:gd name="T61" fmla="*/ 83 h 605"/>
                <a:gd name="T62" fmla="*/ 21 w 80"/>
                <a:gd name="T63" fmla="*/ 48 h 605"/>
                <a:gd name="T64" fmla="*/ 17 w 80"/>
                <a:gd name="T65" fmla="*/ 27 h 605"/>
                <a:gd name="T66" fmla="*/ 11 w 80"/>
                <a:gd name="T67" fmla="*/ 18 h 605"/>
                <a:gd name="T68" fmla="*/ 4 w 80"/>
                <a:gd name="T69" fmla="*/ 13 h 605"/>
                <a:gd name="T70" fmla="*/ 0 w 80"/>
                <a:gd name="T71" fmla="*/ 7 h 605"/>
                <a:gd name="T72" fmla="*/ 4 w 80"/>
                <a:gd name="T73" fmla="*/ 1 h 605"/>
                <a:gd name="T74" fmla="*/ 13 w 80"/>
                <a:gd name="T75" fmla="*/ 0 h 605"/>
                <a:gd name="T76" fmla="*/ 34 w 80"/>
                <a:gd name="T77" fmla="*/ 1 h 605"/>
                <a:gd name="T78" fmla="*/ 56 w 80"/>
                <a:gd name="T79" fmla="*/ 7 h 605"/>
                <a:gd name="T80" fmla="*/ 71 w 80"/>
                <a:gd name="T81" fmla="*/ 14 h 605"/>
                <a:gd name="T82" fmla="*/ 78 w 80"/>
                <a:gd name="T83" fmla="*/ 22 h 605"/>
                <a:gd name="T84" fmla="*/ 78 w 80"/>
                <a:gd name="T85" fmla="*/ 29 h 605"/>
                <a:gd name="T86" fmla="*/ 71 w 80"/>
                <a:gd name="T87" fmla="*/ 44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605">
                  <a:moveTo>
                    <a:pt x="71" y="44"/>
                  </a:moveTo>
                  <a:lnTo>
                    <a:pt x="71" y="46"/>
                  </a:lnTo>
                  <a:lnTo>
                    <a:pt x="71" y="50"/>
                  </a:lnTo>
                  <a:lnTo>
                    <a:pt x="69" y="53"/>
                  </a:lnTo>
                  <a:lnTo>
                    <a:pt x="69" y="57"/>
                  </a:lnTo>
                  <a:lnTo>
                    <a:pt x="69" y="63"/>
                  </a:lnTo>
                  <a:lnTo>
                    <a:pt x="67" y="68"/>
                  </a:lnTo>
                  <a:lnTo>
                    <a:pt x="67" y="76"/>
                  </a:lnTo>
                  <a:lnTo>
                    <a:pt x="67" y="83"/>
                  </a:lnTo>
                  <a:lnTo>
                    <a:pt x="65" y="92"/>
                  </a:lnTo>
                  <a:lnTo>
                    <a:pt x="65" y="101"/>
                  </a:lnTo>
                  <a:lnTo>
                    <a:pt x="65" y="111"/>
                  </a:lnTo>
                  <a:lnTo>
                    <a:pt x="63" y="124"/>
                  </a:lnTo>
                  <a:lnTo>
                    <a:pt x="63" y="135"/>
                  </a:lnTo>
                  <a:lnTo>
                    <a:pt x="63" y="148"/>
                  </a:lnTo>
                  <a:lnTo>
                    <a:pt x="61" y="163"/>
                  </a:lnTo>
                  <a:lnTo>
                    <a:pt x="61" y="177"/>
                  </a:lnTo>
                  <a:lnTo>
                    <a:pt x="59" y="240"/>
                  </a:lnTo>
                  <a:lnTo>
                    <a:pt x="58" y="302"/>
                  </a:lnTo>
                  <a:lnTo>
                    <a:pt x="58" y="363"/>
                  </a:lnTo>
                  <a:lnTo>
                    <a:pt x="58" y="392"/>
                  </a:lnTo>
                  <a:lnTo>
                    <a:pt x="58" y="422"/>
                  </a:lnTo>
                  <a:lnTo>
                    <a:pt x="58" y="435"/>
                  </a:lnTo>
                  <a:lnTo>
                    <a:pt x="58" y="448"/>
                  </a:lnTo>
                  <a:lnTo>
                    <a:pt x="58" y="461"/>
                  </a:lnTo>
                  <a:lnTo>
                    <a:pt x="58" y="474"/>
                  </a:lnTo>
                  <a:lnTo>
                    <a:pt x="58" y="485"/>
                  </a:lnTo>
                  <a:lnTo>
                    <a:pt x="56" y="496"/>
                  </a:lnTo>
                  <a:lnTo>
                    <a:pt x="56" y="505"/>
                  </a:lnTo>
                  <a:lnTo>
                    <a:pt x="56" y="516"/>
                  </a:lnTo>
                  <a:lnTo>
                    <a:pt x="56" y="526"/>
                  </a:lnTo>
                  <a:lnTo>
                    <a:pt x="54" y="533"/>
                  </a:lnTo>
                  <a:lnTo>
                    <a:pt x="54" y="541"/>
                  </a:lnTo>
                  <a:lnTo>
                    <a:pt x="54" y="548"/>
                  </a:lnTo>
                  <a:lnTo>
                    <a:pt x="54" y="555"/>
                  </a:lnTo>
                  <a:lnTo>
                    <a:pt x="52" y="561"/>
                  </a:lnTo>
                  <a:lnTo>
                    <a:pt x="52" y="566"/>
                  </a:lnTo>
                  <a:lnTo>
                    <a:pt x="52" y="570"/>
                  </a:lnTo>
                  <a:lnTo>
                    <a:pt x="48" y="579"/>
                  </a:lnTo>
                  <a:lnTo>
                    <a:pt x="46" y="585"/>
                  </a:lnTo>
                  <a:lnTo>
                    <a:pt x="45" y="592"/>
                  </a:lnTo>
                  <a:lnTo>
                    <a:pt x="41" y="596"/>
                  </a:lnTo>
                  <a:lnTo>
                    <a:pt x="39" y="600"/>
                  </a:lnTo>
                  <a:lnTo>
                    <a:pt x="37" y="602"/>
                  </a:lnTo>
                  <a:lnTo>
                    <a:pt x="35" y="604"/>
                  </a:lnTo>
                  <a:lnTo>
                    <a:pt x="35" y="604"/>
                  </a:lnTo>
                  <a:lnTo>
                    <a:pt x="34" y="605"/>
                  </a:lnTo>
                  <a:lnTo>
                    <a:pt x="32" y="604"/>
                  </a:lnTo>
                  <a:lnTo>
                    <a:pt x="30" y="602"/>
                  </a:lnTo>
                  <a:lnTo>
                    <a:pt x="28" y="596"/>
                  </a:lnTo>
                  <a:lnTo>
                    <a:pt x="26" y="592"/>
                  </a:lnTo>
                  <a:lnTo>
                    <a:pt x="24" y="585"/>
                  </a:lnTo>
                  <a:lnTo>
                    <a:pt x="22" y="578"/>
                  </a:lnTo>
                  <a:lnTo>
                    <a:pt x="22" y="568"/>
                  </a:lnTo>
                  <a:lnTo>
                    <a:pt x="19" y="559"/>
                  </a:lnTo>
                  <a:lnTo>
                    <a:pt x="17" y="552"/>
                  </a:lnTo>
                  <a:lnTo>
                    <a:pt x="15" y="544"/>
                  </a:lnTo>
                  <a:lnTo>
                    <a:pt x="15" y="539"/>
                  </a:lnTo>
                  <a:lnTo>
                    <a:pt x="13" y="533"/>
                  </a:lnTo>
                  <a:lnTo>
                    <a:pt x="11" y="529"/>
                  </a:lnTo>
                  <a:lnTo>
                    <a:pt x="11" y="526"/>
                  </a:lnTo>
                  <a:lnTo>
                    <a:pt x="11" y="524"/>
                  </a:lnTo>
                  <a:lnTo>
                    <a:pt x="11" y="522"/>
                  </a:lnTo>
                  <a:lnTo>
                    <a:pt x="11" y="518"/>
                  </a:lnTo>
                  <a:lnTo>
                    <a:pt x="13" y="513"/>
                  </a:lnTo>
                  <a:lnTo>
                    <a:pt x="15" y="505"/>
                  </a:lnTo>
                  <a:lnTo>
                    <a:pt x="15" y="498"/>
                  </a:lnTo>
                  <a:lnTo>
                    <a:pt x="17" y="487"/>
                  </a:lnTo>
                  <a:lnTo>
                    <a:pt x="19" y="476"/>
                  </a:lnTo>
                  <a:lnTo>
                    <a:pt x="22" y="461"/>
                  </a:lnTo>
                  <a:lnTo>
                    <a:pt x="22" y="453"/>
                  </a:lnTo>
                  <a:lnTo>
                    <a:pt x="24" y="444"/>
                  </a:lnTo>
                  <a:lnTo>
                    <a:pt x="24" y="435"/>
                  </a:lnTo>
                  <a:lnTo>
                    <a:pt x="26" y="426"/>
                  </a:lnTo>
                  <a:lnTo>
                    <a:pt x="26" y="413"/>
                  </a:lnTo>
                  <a:lnTo>
                    <a:pt x="28" y="400"/>
                  </a:lnTo>
                  <a:lnTo>
                    <a:pt x="28" y="387"/>
                  </a:lnTo>
                  <a:lnTo>
                    <a:pt x="28" y="372"/>
                  </a:lnTo>
                  <a:lnTo>
                    <a:pt x="28" y="355"/>
                  </a:lnTo>
                  <a:lnTo>
                    <a:pt x="30" y="339"/>
                  </a:lnTo>
                  <a:lnTo>
                    <a:pt x="30" y="320"/>
                  </a:lnTo>
                  <a:lnTo>
                    <a:pt x="30" y="302"/>
                  </a:lnTo>
                  <a:lnTo>
                    <a:pt x="30" y="281"/>
                  </a:lnTo>
                  <a:lnTo>
                    <a:pt x="30" y="261"/>
                  </a:lnTo>
                  <a:lnTo>
                    <a:pt x="28" y="239"/>
                  </a:lnTo>
                  <a:lnTo>
                    <a:pt x="28" y="214"/>
                  </a:lnTo>
                  <a:lnTo>
                    <a:pt x="28" y="192"/>
                  </a:lnTo>
                  <a:lnTo>
                    <a:pt x="26" y="170"/>
                  </a:lnTo>
                  <a:lnTo>
                    <a:pt x="26" y="150"/>
                  </a:lnTo>
                  <a:lnTo>
                    <a:pt x="26" y="131"/>
                  </a:lnTo>
                  <a:lnTo>
                    <a:pt x="24" y="114"/>
                  </a:lnTo>
                  <a:lnTo>
                    <a:pt x="24" y="98"/>
                  </a:lnTo>
                  <a:lnTo>
                    <a:pt x="22" y="83"/>
                  </a:lnTo>
                  <a:lnTo>
                    <a:pt x="22" y="70"/>
                  </a:lnTo>
                  <a:lnTo>
                    <a:pt x="21" y="59"/>
                  </a:lnTo>
                  <a:lnTo>
                    <a:pt x="21" y="48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17" y="27"/>
                  </a:lnTo>
                  <a:lnTo>
                    <a:pt x="15" y="22"/>
                  </a:lnTo>
                  <a:lnTo>
                    <a:pt x="13" y="20"/>
                  </a:lnTo>
                  <a:lnTo>
                    <a:pt x="11" y="18"/>
                  </a:lnTo>
                  <a:lnTo>
                    <a:pt x="8" y="16"/>
                  </a:lnTo>
                  <a:lnTo>
                    <a:pt x="6" y="14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4" y="1"/>
                  </a:lnTo>
                  <a:lnTo>
                    <a:pt x="41" y="1"/>
                  </a:lnTo>
                  <a:lnTo>
                    <a:pt x="50" y="3"/>
                  </a:lnTo>
                  <a:lnTo>
                    <a:pt x="56" y="7"/>
                  </a:lnTo>
                  <a:lnTo>
                    <a:pt x="61" y="9"/>
                  </a:lnTo>
                  <a:lnTo>
                    <a:pt x="67" y="13"/>
                  </a:lnTo>
                  <a:lnTo>
                    <a:pt x="71" y="14"/>
                  </a:lnTo>
                  <a:lnTo>
                    <a:pt x="74" y="16"/>
                  </a:lnTo>
                  <a:lnTo>
                    <a:pt x="76" y="20"/>
                  </a:lnTo>
                  <a:lnTo>
                    <a:pt x="78" y="22"/>
                  </a:lnTo>
                  <a:lnTo>
                    <a:pt x="78" y="24"/>
                  </a:lnTo>
                  <a:lnTo>
                    <a:pt x="80" y="27"/>
                  </a:lnTo>
                  <a:lnTo>
                    <a:pt x="78" y="29"/>
                  </a:lnTo>
                  <a:lnTo>
                    <a:pt x="78" y="31"/>
                  </a:lnTo>
                  <a:lnTo>
                    <a:pt x="76" y="38"/>
                  </a:lnTo>
                  <a:lnTo>
                    <a:pt x="71" y="44"/>
                  </a:lnTo>
                  <a:lnTo>
                    <a:pt x="71" y="44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3" name="Freeform 687"/>
            <p:cNvSpPr/>
            <p:nvPr/>
          </p:nvSpPr>
          <p:spPr bwMode="auto">
            <a:xfrm>
              <a:off x="7962334" y="2703978"/>
              <a:ext cx="563563" cy="146050"/>
            </a:xfrm>
            <a:custGeom>
              <a:avLst/>
              <a:gdLst>
                <a:gd name="T0" fmla="*/ 15 w 355"/>
                <a:gd name="T1" fmla="*/ 85 h 92"/>
                <a:gd name="T2" fmla="*/ 7 w 355"/>
                <a:gd name="T3" fmla="*/ 81 h 92"/>
                <a:gd name="T4" fmla="*/ 2 w 355"/>
                <a:gd name="T5" fmla="*/ 77 h 92"/>
                <a:gd name="T6" fmla="*/ 0 w 355"/>
                <a:gd name="T7" fmla="*/ 74 h 92"/>
                <a:gd name="T8" fmla="*/ 0 w 355"/>
                <a:gd name="T9" fmla="*/ 72 h 92"/>
                <a:gd name="T10" fmla="*/ 4 w 355"/>
                <a:gd name="T11" fmla="*/ 70 h 92"/>
                <a:gd name="T12" fmla="*/ 11 w 355"/>
                <a:gd name="T13" fmla="*/ 66 h 92"/>
                <a:gd name="T14" fmla="*/ 26 w 355"/>
                <a:gd name="T15" fmla="*/ 62 h 92"/>
                <a:gd name="T16" fmla="*/ 44 w 355"/>
                <a:gd name="T17" fmla="*/ 57 h 92"/>
                <a:gd name="T18" fmla="*/ 67 w 355"/>
                <a:gd name="T19" fmla="*/ 51 h 92"/>
                <a:gd name="T20" fmla="*/ 96 w 355"/>
                <a:gd name="T21" fmla="*/ 44 h 92"/>
                <a:gd name="T22" fmla="*/ 129 w 355"/>
                <a:gd name="T23" fmla="*/ 37 h 92"/>
                <a:gd name="T24" fmla="*/ 167 w 355"/>
                <a:gd name="T25" fmla="*/ 27 h 92"/>
                <a:gd name="T26" fmla="*/ 200 w 355"/>
                <a:gd name="T27" fmla="*/ 20 h 92"/>
                <a:gd name="T28" fmla="*/ 228 w 355"/>
                <a:gd name="T29" fmla="*/ 14 h 92"/>
                <a:gd name="T30" fmla="*/ 254 w 355"/>
                <a:gd name="T31" fmla="*/ 9 h 92"/>
                <a:gd name="T32" fmla="*/ 274 w 355"/>
                <a:gd name="T33" fmla="*/ 5 h 92"/>
                <a:gd name="T34" fmla="*/ 291 w 355"/>
                <a:gd name="T35" fmla="*/ 1 h 92"/>
                <a:gd name="T36" fmla="*/ 302 w 355"/>
                <a:gd name="T37" fmla="*/ 0 h 92"/>
                <a:gd name="T38" fmla="*/ 311 w 355"/>
                <a:gd name="T39" fmla="*/ 0 h 92"/>
                <a:gd name="T40" fmla="*/ 320 w 355"/>
                <a:gd name="T41" fmla="*/ 0 h 92"/>
                <a:gd name="T42" fmla="*/ 335 w 355"/>
                <a:gd name="T43" fmla="*/ 1 h 92"/>
                <a:gd name="T44" fmla="*/ 346 w 355"/>
                <a:gd name="T45" fmla="*/ 3 h 92"/>
                <a:gd name="T46" fmla="*/ 352 w 355"/>
                <a:gd name="T47" fmla="*/ 7 h 92"/>
                <a:gd name="T48" fmla="*/ 354 w 355"/>
                <a:gd name="T49" fmla="*/ 11 h 92"/>
                <a:gd name="T50" fmla="*/ 355 w 355"/>
                <a:gd name="T51" fmla="*/ 16 h 92"/>
                <a:gd name="T52" fmla="*/ 355 w 355"/>
                <a:gd name="T53" fmla="*/ 18 h 92"/>
                <a:gd name="T54" fmla="*/ 352 w 355"/>
                <a:gd name="T55" fmla="*/ 20 h 92"/>
                <a:gd name="T56" fmla="*/ 348 w 355"/>
                <a:gd name="T57" fmla="*/ 24 h 92"/>
                <a:gd name="T58" fmla="*/ 341 w 355"/>
                <a:gd name="T59" fmla="*/ 25 h 92"/>
                <a:gd name="T60" fmla="*/ 333 w 355"/>
                <a:gd name="T61" fmla="*/ 29 h 92"/>
                <a:gd name="T62" fmla="*/ 322 w 355"/>
                <a:gd name="T63" fmla="*/ 33 h 92"/>
                <a:gd name="T64" fmla="*/ 296 w 355"/>
                <a:gd name="T65" fmla="*/ 38 h 92"/>
                <a:gd name="T66" fmla="*/ 267 w 355"/>
                <a:gd name="T67" fmla="*/ 46 h 92"/>
                <a:gd name="T68" fmla="*/ 239 w 355"/>
                <a:gd name="T69" fmla="*/ 53 h 92"/>
                <a:gd name="T70" fmla="*/ 215 w 355"/>
                <a:gd name="T71" fmla="*/ 59 h 92"/>
                <a:gd name="T72" fmla="*/ 191 w 355"/>
                <a:gd name="T73" fmla="*/ 62 h 92"/>
                <a:gd name="T74" fmla="*/ 144 w 355"/>
                <a:gd name="T75" fmla="*/ 72 h 92"/>
                <a:gd name="T76" fmla="*/ 98 w 355"/>
                <a:gd name="T77" fmla="*/ 83 h 92"/>
                <a:gd name="T78" fmla="*/ 76 w 355"/>
                <a:gd name="T79" fmla="*/ 87 h 92"/>
                <a:gd name="T80" fmla="*/ 61 w 355"/>
                <a:gd name="T81" fmla="*/ 90 h 92"/>
                <a:gd name="T82" fmla="*/ 50 w 355"/>
                <a:gd name="T83" fmla="*/ 92 h 92"/>
                <a:gd name="T84" fmla="*/ 46 w 355"/>
                <a:gd name="T85" fmla="*/ 92 h 92"/>
                <a:gd name="T86" fmla="*/ 42 w 355"/>
                <a:gd name="T87" fmla="*/ 92 h 92"/>
                <a:gd name="T88" fmla="*/ 35 w 355"/>
                <a:gd name="T89" fmla="*/ 90 h 92"/>
                <a:gd name="T90" fmla="*/ 18 w 355"/>
                <a:gd name="T91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5" h="92">
                  <a:moveTo>
                    <a:pt x="18" y="87"/>
                  </a:moveTo>
                  <a:lnTo>
                    <a:pt x="15" y="85"/>
                  </a:lnTo>
                  <a:lnTo>
                    <a:pt x="11" y="83"/>
                  </a:lnTo>
                  <a:lnTo>
                    <a:pt x="7" y="81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0" y="75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4" y="70"/>
                  </a:lnTo>
                  <a:lnTo>
                    <a:pt x="7" y="68"/>
                  </a:lnTo>
                  <a:lnTo>
                    <a:pt x="11" y="66"/>
                  </a:lnTo>
                  <a:lnTo>
                    <a:pt x="18" y="64"/>
                  </a:lnTo>
                  <a:lnTo>
                    <a:pt x="26" y="62"/>
                  </a:lnTo>
                  <a:lnTo>
                    <a:pt x="33" y="61"/>
                  </a:lnTo>
                  <a:lnTo>
                    <a:pt x="44" y="57"/>
                  </a:lnTo>
                  <a:lnTo>
                    <a:pt x="55" y="55"/>
                  </a:lnTo>
                  <a:lnTo>
                    <a:pt x="67" y="51"/>
                  </a:lnTo>
                  <a:lnTo>
                    <a:pt x="81" y="48"/>
                  </a:lnTo>
                  <a:lnTo>
                    <a:pt x="96" y="44"/>
                  </a:lnTo>
                  <a:lnTo>
                    <a:pt x="113" y="40"/>
                  </a:lnTo>
                  <a:lnTo>
                    <a:pt x="129" y="37"/>
                  </a:lnTo>
                  <a:lnTo>
                    <a:pt x="148" y="33"/>
                  </a:lnTo>
                  <a:lnTo>
                    <a:pt x="167" y="27"/>
                  </a:lnTo>
                  <a:lnTo>
                    <a:pt x="183" y="24"/>
                  </a:lnTo>
                  <a:lnTo>
                    <a:pt x="200" y="20"/>
                  </a:lnTo>
                  <a:lnTo>
                    <a:pt x="215" y="18"/>
                  </a:lnTo>
                  <a:lnTo>
                    <a:pt x="228" y="14"/>
                  </a:lnTo>
                  <a:lnTo>
                    <a:pt x="241" y="12"/>
                  </a:lnTo>
                  <a:lnTo>
                    <a:pt x="254" y="9"/>
                  </a:lnTo>
                  <a:lnTo>
                    <a:pt x="265" y="7"/>
                  </a:lnTo>
                  <a:lnTo>
                    <a:pt x="274" y="5"/>
                  </a:lnTo>
                  <a:lnTo>
                    <a:pt x="283" y="3"/>
                  </a:lnTo>
                  <a:lnTo>
                    <a:pt x="291" y="1"/>
                  </a:lnTo>
                  <a:lnTo>
                    <a:pt x="296" y="1"/>
                  </a:lnTo>
                  <a:lnTo>
                    <a:pt x="302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3" y="0"/>
                  </a:lnTo>
                  <a:lnTo>
                    <a:pt x="320" y="0"/>
                  </a:lnTo>
                  <a:lnTo>
                    <a:pt x="328" y="0"/>
                  </a:lnTo>
                  <a:lnTo>
                    <a:pt x="335" y="1"/>
                  </a:lnTo>
                  <a:lnTo>
                    <a:pt x="342" y="3"/>
                  </a:lnTo>
                  <a:lnTo>
                    <a:pt x="346" y="3"/>
                  </a:lnTo>
                  <a:lnTo>
                    <a:pt x="350" y="5"/>
                  </a:lnTo>
                  <a:lnTo>
                    <a:pt x="352" y="7"/>
                  </a:lnTo>
                  <a:lnTo>
                    <a:pt x="354" y="9"/>
                  </a:lnTo>
                  <a:lnTo>
                    <a:pt x="354" y="11"/>
                  </a:lnTo>
                  <a:lnTo>
                    <a:pt x="355" y="12"/>
                  </a:lnTo>
                  <a:lnTo>
                    <a:pt x="355" y="16"/>
                  </a:lnTo>
                  <a:lnTo>
                    <a:pt x="355" y="16"/>
                  </a:lnTo>
                  <a:lnTo>
                    <a:pt x="355" y="18"/>
                  </a:lnTo>
                  <a:lnTo>
                    <a:pt x="354" y="20"/>
                  </a:lnTo>
                  <a:lnTo>
                    <a:pt x="352" y="20"/>
                  </a:lnTo>
                  <a:lnTo>
                    <a:pt x="350" y="22"/>
                  </a:lnTo>
                  <a:lnTo>
                    <a:pt x="348" y="24"/>
                  </a:lnTo>
                  <a:lnTo>
                    <a:pt x="344" y="25"/>
                  </a:lnTo>
                  <a:lnTo>
                    <a:pt x="341" y="25"/>
                  </a:lnTo>
                  <a:lnTo>
                    <a:pt x="337" y="27"/>
                  </a:lnTo>
                  <a:lnTo>
                    <a:pt x="333" y="29"/>
                  </a:lnTo>
                  <a:lnTo>
                    <a:pt x="328" y="31"/>
                  </a:lnTo>
                  <a:lnTo>
                    <a:pt x="322" y="33"/>
                  </a:lnTo>
                  <a:lnTo>
                    <a:pt x="311" y="35"/>
                  </a:lnTo>
                  <a:lnTo>
                    <a:pt x="296" y="38"/>
                  </a:lnTo>
                  <a:lnTo>
                    <a:pt x="281" y="42"/>
                  </a:lnTo>
                  <a:lnTo>
                    <a:pt x="267" y="46"/>
                  </a:lnTo>
                  <a:lnTo>
                    <a:pt x="252" y="50"/>
                  </a:lnTo>
                  <a:lnTo>
                    <a:pt x="239" y="53"/>
                  </a:lnTo>
                  <a:lnTo>
                    <a:pt x="226" y="57"/>
                  </a:lnTo>
                  <a:lnTo>
                    <a:pt x="215" y="59"/>
                  </a:lnTo>
                  <a:lnTo>
                    <a:pt x="202" y="61"/>
                  </a:lnTo>
                  <a:lnTo>
                    <a:pt x="191" y="62"/>
                  </a:lnTo>
                  <a:lnTo>
                    <a:pt x="168" y="68"/>
                  </a:lnTo>
                  <a:lnTo>
                    <a:pt x="144" y="72"/>
                  </a:lnTo>
                  <a:lnTo>
                    <a:pt x="120" y="77"/>
                  </a:lnTo>
                  <a:lnTo>
                    <a:pt x="98" y="83"/>
                  </a:lnTo>
                  <a:lnTo>
                    <a:pt x="87" y="85"/>
                  </a:lnTo>
                  <a:lnTo>
                    <a:pt x="76" y="87"/>
                  </a:lnTo>
                  <a:lnTo>
                    <a:pt x="68" y="88"/>
                  </a:lnTo>
                  <a:lnTo>
                    <a:pt x="61" y="90"/>
                  </a:lnTo>
                  <a:lnTo>
                    <a:pt x="55" y="90"/>
                  </a:lnTo>
                  <a:lnTo>
                    <a:pt x="50" y="92"/>
                  </a:lnTo>
                  <a:lnTo>
                    <a:pt x="48" y="92"/>
                  </a:lnTo>
                  <a:lnTo>
                    <a:pt x="46" y="92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39" y="90"/>
                  </a:lnTo>
                  <a:lnTo>
                    <a:pt x="35" y="90"/>
                  </a:lnTo>
                  <a:lnTo>
                    <a:pt x="28" y="88"/>
                  </a:lnTo>
                  <a:lnTo>
                    <a:pt x="18" y="87"/>
                  </a:lnTo>
                  <a:lnTo>
                    <a:pt x="18" y="87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4" name="Freeform 688"/>
            <p:cNvSpPr/>
            <p:nvPr/>
          </p:nvSpPr>
          <p:spPr bwMode="auto">
            <a:xfrm>
              <a:off x="7876609" y="2770653"/>
              <a:ext cx="368300" cy="368300"/>
            </a:xfrm>
            <a:custGeom>
              <a:avLst/>
              <a:gdLst>
                <a:gd name="T0" fmla="*/ 0 w 232"/>
                <a:gd name="T1" fmla="*/ 230 h 232"/>
                <a:gd name="T2" fmla="*/ 0 w 232"/>
                <a:gd name="T3" fmla="*/ 228 h 232"/>
                <a:gd name="T4" fmla="*/ 0 w 232"/>
                <a:gd name="T5" fmla="*/ 226 h 232"/>
                <a:gd name="T6" fmla="*/ 4 w 232"/>
                <a:gd name="T7" fmla="*/ 222 h 232"/>
                <a:gd name="T8" fmla="*/ 8 w 232"/>
                <a:gd name="T9" fmla="*/ 219 h 232"/>
                <a:gd name="T10" fmla="*/ 11 w 232"/>
                <a:gd name="T11" fmla="*/ 213 h 232"/>
                <a:gd name="T12" fmla="*/ 19 w 232"/>
                <a:gd name="T13" fmla="*/ 209 h 232"/>
                <a:gd name="T14" fmla="*/ 26 w 232"/>
                <a:gd name="T15" fmla="*/ 202 h 232"/>
                <a:gd name="T16" fmla="*/ 33 w 232"/>
                <a:gd name="T17" fmla="*/ 196 h 232"/>
                <a:gd name="T18" fmla="*/ 43 w 232"/>
                <a:gd name="T19" fmla="*/ 191 h 232"/>
                <a:gd name="T20" fmla="*/ 52 w 232"/>
                <a:gd name="T21" fmla="*/ 184 h 232"/>
                <a:gd name="T22" fmla="*/ 70 w 232"/>
                <a:gd name="T23" fmla="*/ 167 h 232"/>
                <a:gd name="T24" fmla="*/ 89 w 232"/>
                <a:gd name="T25" fmla="*/ 150 h 232"/>
                <a:gd name="T26" fmla="*/ 109 w 232"/>
                <a:gd name="T27" fmla="*/ 134 h 232"/>
                <a:gd name="T28" fmla="*/ 115 w 232"/>
                <a:gd name="T29" fmla="*/ 130 h 232"/>
                <a:gd name="T30" fmla="*/ 121 w 232"/>
                <a:gd name="T31" fmla="*/ 124 h 232"/>
                <a:gd name="T32" fmla="*/ 124 w 232"/>
                <a:gd name="T33" fmla="*/ 119 h 232"/>
                <a:gd name="T34" fmla="*/ 132 w 232"/>
                <a:gd name="T35" fmla="*/ 111 h 232"/>
                <a:gd name="T36" fmla="*/ 137 w 232"/>
                <a:gd name="T37" fmla="*/ 106 h 232"/>
                <a:gd name="T38" fmla="*/ 143 w 232"/>
                <a:gd name="T39" fmla="*/ 98 h 232"/>
                <a:gd name="T40" fmla="*/ 150 w 232"/>
                <a:gd name="T41" fmla="*/ 91 h 232"/>
                <a:gd name="T42" fmla="*/ 156 w 232"/>
                <a:gd name="T43" fmla="*/ 82 h 232"/>
                <a:gd name="T44" fmla="*/ 163 w 232"/>
                <a:gd name="T45" fmla="*/ 74 h 232"/>
                <a:gd name="T46" fmla="*/ 171 w 232"/>
                <a:gd name="T47" fmla="*/ 65 h 232"/>
                <a:gd name="T48" fmla="*/ 183 w 232"/>
                <a:gd name="T49" fmla="*/ 45 h 232"/>
                <a:gd name="T50" fmla="*/ 200 w 232"/>
                <a:gd name="T51" fmla="*/ 24 h 232"/>
                <a:gd name="T52" fmla="*/ 215 w 232"/>
                <a:gd name="T53" fmla="*/ 0 h 232"/>
                <a:gd name="T54" fmla="*/ 221 w 232"/>
                <a:gd name="T55" fmla="*/ 13 h 232"/>
                <a:gd name="T56" fmla="*/ 224 w 232"/>
                <a:gd name="T57" fmla="*/ 26 h 232"/>
                <a:gd name="T58" fmla="*/ 228 w 232"/>
                <a:gd name="T59" fmla="*/ 37 h 232"/>
                <a:gd name="T60" fmla="*/ 232 w 232"/>
                <a:gd name="T61" fmla="*/ 50 h 232"/>
                <a:gd name="T62" fmla="*/ 221 w 232"/>
                <a:gd name="T63" fmla="*/ 65 h 232"/>
                <a:gd name="T64" fmla="*/ 209 w 232"/>
                <a:gd name="T65" fmla="*/ 78 h 232"/>
                <a:gd name="T66" fmla="*/ 196 w 232"/>
                <a:gd name="T67" fmla="*/ 91 h 232"/>
                <a:gd name="T68" fmla="*/ 185 w 232"/>
                <a:gd name="T69" fmla="*/ 104 h 232"/>
                <a:gd name="T70" fmla="*/ 176 w 232"/>
                <a:gd name="T71" fmla="*/ 115 h 232"/>
                <a:gd name="T72" fmla="*/ 165 w 232"/>
                <a:gd name="T73" fmla="*/ 126 h 232"/>
                <a:gd name="T74" fmla="*/ 154 w 232"/>
                <a:gd name="T75" fmla="*/ 135 h 232"/>
                <a:gd name="T76" fmla="*/ 143 w 232"/>
                <a:gd name="T77" fmla="*/ 145 h 232"/>
                <a:gd name="T78" fmla="*/ 133 w 232"/>
                <a:gd name="T79" fmla="*/ 154 h 232"/>
                <a:gd name="T80" fmla="*/ 124 w 232"/>
                <a:gd name="T81" fmla="*/ 163 h 232"/>
                <a:gd name="T82" fmla="*/ 113 w 232"/>
                <a:gd name="T83" fmla="*/ 171 h 232"/>
                <a:gd name="T84" fmla="*/ 104 w 232"/>
                <a:gd name="T85" fmla="*/ 178 h 232"/>
                <a:gd name="T86" fmla="*/ 95 w 232"/>
                <a:gd name="T87" fmla="*/ 184 h 232"/>
                <a:gd name="T88" fmla="*/ 87 w 232"/>
                <a:gd name="T89" fmla="*/ 191 h 232"/>
                <a:gd name="T90" fmla="*/ 78 w 232"/>
                <a:gd name="T91" fmla="*/ 195 h 232"/>
                <a:gd name="T92" fmla="*/ 70 w 232"/>
                <a:gd name="T93" fmla="*/ 200 h 232"/>
                <a:gd name="T94" fmla="*/ 54 w 232"/>
                <a:gd name="T95" fmla="*/ 208 h 232"/>
                <a:gd name="T96" fmla="*/ 41 w 232"/>
                <a:gd name="T97" fmla="*/ 215 h 232"/>
                <a:gd name="T98" fmla="*/ 30 w 232"/>
                <a:gd name="T99" fmla="*/ 221 h 232"/>
                <a:gd name="T100" fmla="*/ 24 w 232"/>
                <a:gd name="T101" fmla="*/ 222 h 232"/>
                <a:gd name="T102" fmla="*/ 20 w 232"/>
                <a:gd name="T103" fmla="*/ 226 h 232"/>
                <a:gd name="T104" fmla="*/ 17 w 232"/>
                <a:gd name="T105" fmla="*/ 226 h 232"/>
                <a:gd name="T106" fmla="*/ 13 w 232"/>
                <a:gd name="T107" fmla="*/ 228 h 232"/>
                <a:gd name="T108" fmla="*/ 9 w 232"/>
                <a:gd name="T109" fmla="*/ 230 h 232"/>
                <a:gd name="T110" fmla="*/ 6 w 232"/>
                <a:gd name="T111" fmla="*/ 230 h 232"/>
                <a:gd name="T112" fmla="*/ 4 w 232"/>
                <a:gd name="T113" fmla="*/ 230 h 232"/>
                <a:gd name="T114" fmla="*/ 2 w 232"/>
                <a:gd name="T115" fmla="*/ 232 h 232"/>
                <a:gd name="T116" fmla="*/ 2 w 232"/>
                <a:gd name="T117" fmla="*/ 230 h 232"/>
                <a:gd name="T118" fmla="*/ 0 w 232"/>
                <a:gd name="T119" fmla="*/ 230 h 232"/>
                <a:gd name="T120" fmla="*/ 0 w 232"/>
                <a:gd name="T121" fmla="*/ 23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2" h="232">
                  <a:moveTo>
                    <a:pt x="0" y="230"/>
                  </a:moveTo>
                  <a:lnTo>
                    <a:pt x="0" y="228"/>
                  </a:lnTo>
                  <a:lnTo>
                    <a:pt x="0" y="226"/>
                  </a:lnTo>
                  <a:lnTo>
                    <a:pt x="4" y="222"/>
                  </a:lnTo>
                  <a:lnTo>
                    <a:pt x="8" y="219"/>
                  </a:lnTo>
                  <a:lnTo>
                    <a:pt x="11" y="213"/>
                  </a:lnTo>
                  <a:lnTo>
                    <a:pt x="19" y="209"/>
                  </a:lnTo>
                  <a:lnTo>
                    <a:pt x="26" y="202"/>
                  </a:lnTo>
                  <a:lnTo>
                    <a:pt x="33" y="196"/>
                  </a:lnTo>
                  <a:lnTo>
                    <a:pt x="43" y="191"/>
                  </a:lnTo>
                  <a:lnTo>
                    <a:pt x="52" y="184"/>
                  </a:lnTo>
                  <a:lnTo>
                    <a:pt x="70" y="167"/>
                  </a:lnTo>
                  <a:lnTo>
                    <a:pt x="89" y="150"/>
                  </a:lnTo>
                  <a:lnTo>
                    <a:pt x="109" y="134"/>
                  </a:lnTo>
                  <a:lnTo>
                    <a:pt x="115" y="130"/>
                  </a:lnTo>
                  <a:lnTo>
                    <a:pt x="121" y="124"/>
                  </a:lnTo>
                  <a:lnTo>
                    <a:pt x="124" y="119"/>
                  </a:lnTo>
                  <a:lnTo>
                    <a:pt x="132" y="111"/>
                  </a:lnTo>
                  <a:lnTo>
                    <a:pt x="137" y="106"/>
                  </a:lnTo>
                  <a:lnTo>
                    <a:pt x="143" y="98"/>
                  </a:lnTo>
                  <a:lnTo>
                    <a:pt x="150" y="91"/>
                  </a:lnTo>
                  <a:lnTo>
                    <a:pt x="156" y="82"/>
                  </a:lnTo>
                  <a:lnTo>
                    <a:pt x="163" y="74"/>
                  </a:lnTo>
                  <a:lnTo>
                    <a:pt x="171" y="65"/>
                  </a:lnTo>
                  <a:lnTo>
                    <a:pt x="183" y="45"/>
                  </a:lnTo>
                  <a:lnTo>
                    <a:pt x="200" y="24"/>
                  </a:lnTo>
                  <a:lnTo>
                    <a:pt x="215" y="0"/>
                  </a:lnTo>
                  <a:lnTo>
                    <a:pt x="221" y="13"/>
                  </a:lnTo>
                  <a:lnTo>
                    <a:pt x="224" y="26"/>
                  </a:lnTo>
                  <a:lnTo>
                    <a:pt x="228" y="37"/>
                  </a:lnTo>
                  <a:lnTo>
                    <a:pt x="232" y="50"/>
                  </a:lnTo>
                  <a:lnTo>
                    <a:pt x="221" y="65"/>
                  </a:lnTo>
                  <a:lnTo>
                    <a:pt x="209" y="78"/>
                  </a:lnTo>
                  <a:lnTo>
                    <a:pt x="196" y="91"/>
                  </a:lnTo>
                  <a:lnTo>
                    <a:pt x="185" y="104"/>
                  </a:lnTo>
                  <a:lnTo>
                    <a:pt x="176" y="115"/>
                  </a:lnTo>
                  <a:lnTo>
                    <a:pt x="165" y="126"/>
                  </a:lnTo>
                  <a:lnTo>
                    <a:pt x="154" y="135"/>
                  </a:lnTo>
                  <a:lnTo>
                    <a:pt x="143" y="145"/>
                  </a:lnTo>
                  <a:lnTo>
                    <a:pt x="133" y="154"/>
                  </a:lnTo>
                  <a:lnTo>
                    <a:pt x="124" y="163"/>
                  </a:lnTo>
                  <a:lnTo>
                    <a:pt x="113" y="171"/>
                  </a:lnTo>
                  <a:lnTo>
                    <a:pt x="104" y="178"/>
                  </a:lnTo>
                  <a:lnTo>
                    <a:pt x="95" y="184"/>
                  </a:lnTo>
                  <a:lnTo>
                    <a:pt x="87" y="191"/>
                  </a:lnTo>
                  <a:lnTo>
                    <a:pt x="78" y="195"/>
                  </a:lnTo>
                  <a:lnTo>
                    <a:pt x="70" y="200"/>
                  </a:lnTo>
                  <a:lnTo>
                    <a:pt x="54" y="208"/>
                  </a:lnTo>
                  <a:lnTo>
                    <a:pt x="41" y="215"/>
                  </a:lnTo>
                  <a:lnTo>
                    <a:pt x="30" y="221"/>
                  </a:lnTo>
                  <a:lnTo>
                    <a:pt x="24" y="222"/>
                  </a:lnTo>
                  <a:lnTo>
                    <a:pt x="20" y="226"/>
                  </a:lnTo>
                  <a:lnTo>
                    <a:pt x="17" y="226"/>
                  </a:lnTo>
                  <a:lnTo>
                    <a:pt x="13" y="228"/>
                  </a:lnTo>
                  <a:lnTo>
                    <a:pt x="9" y="230"/>
                  </a:lnTo>
                  <a:lnTo>
                    <a:pt x="6" y="230"/>
                  </a:lnTo>
                  <a:lnTo>
                    <a:pt x="4" y="230"/>
                  </a:lnTo>
                  <a:lnTo>
                    <a:pt x="2" y="232"/>
                  </a:lnTo>
                  <a:lnTo>
                    <a:pt x="2" y="230"/>
                  </a:lnTo>
                  <a:lnTo>
                    <a:pt x="0" y="230"/>
                  </a:lnTo>
                  <a:lnTo>
                    <a:pt x="0" y="230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5" name="Freeform 689"/>
            <p:cNvSpPr/>
            <p:nvPr/>
          </p:nvSpPr>
          <p:spPr bwMode="auto">
            <a:xfrm>
              <a:off x="7648009" y="2405528"/>
              <a:ext cx="180975" cy="171450"/>
            </a:xfrm>
            <a:custGeom>
              <a:avLst/>
              <a:gdLst>
                <a:gd name="T0" fmla="*/ 0 w 114"/>
                <a:gd name="T1" fmla="*/ 0 h 108"/>
                <a:gd name="T2" fmla="*/ 7 w 114"/>
                <a:gd name="T3" fmla="*/ 0 h 108"/>
                <a:gd name="T4" fmla="*/ 16 w 114"/>
                <a:gd name="T5" fmla="*/ 2 h 108"/>
                <a:gd name="T6" fmla="*/ 26 w 114"/>
                <a:gd name="T7" fmla="*/ 4 h 108"/>
                <a:gd name="T8" fmla="*/ 35 w 114"/>
                <a:gd name="T9" fmla="*/ 6 h 108"/>
                <a:gd name="T10" fmla="*/ 46 w 114"/>
                <a:gd name="T11" fmla="*/ 8 h 108"/>
                <a:gd name="T12" fmla="*/ 55 w 114"/>
                <a:gd name="T13" fmla="*/ 12 h 108"/>
                <a:gd name="T14" fmla="*/ 64 w 114"/>
                <a:gd name="T15" fmla="*/ 15 h 108"/>
                <a:gd name="T16" fmla="*/ 76 w 114"/>
                <a:gd name="T17" fmla="*/ 21 h 108"/>
                <a:gd name="T18" fmla="*/ 85 w 114"/>
                <a:gd name="T19" fmla="*/ 26 h 108"/>
                <a:gd name="T20" fmla="*/ 92 w 114"/>
                <a:gd name="T21" fmla="*/ 34 h 108"/>
                <a:gd name="T22" fmla="*/ 100 w 114"/>
                <a:gd name="T23" fmla="*/ 39 h 108"/>
                <a:gd name="T24" fmla="*/ 105 w 114"/>
                <a:gd name="T25" fmla="*/ 47 h 108"/>
                <a:gd name="T26" fmla="*/ 109 w 114"/>
                <a:gd name="T27" fmla="*/ 52 h 108"/>
                <a:gd name="T28" fmla="*/ 113 w 114"/>
                <a:gd name="T29" fmla="*/ 58 h 108"/>
                <a:gd name="T30" fmla="*/ 114 w 114"/>
                <a:gd name="T31" fmla="*/ 65 h 108"/>
                <a:gd name="T32" fmla="*/ 114 w 114"/>
                <a:gd name="T33" fmla="*/ 71 h 108"/>
                <a:gd name="T34" fmla="*/ 114 w 114"/>
                <a:gd name="T35" fmla="*/ 82 h 108"/>
                <a:gd name="T36" fmla="*/ 113 w 114"/>
                <a:gd name="T37" fmla="*/ 87 h 108"/>
                <a:gd name="T38" fmla="*/ 111 w 114"/>
                <a:gd name="T39" fmla="*/ 93 h 108"/>
                <a:gd name="T40" fmla="*/ 111 w 114"/>
                <a:gd name="T41" fmla="*/ 97 h 108"/>
                <a:gd name="T42" fmla="*/ 107 w 114"/>
                <a:gd name="T43" fmla="*/ 100 h 108"/>
                <a:gd name="T44" fmla="*/ 105 w 114"/>
                <a:gd name="T45" fmla="*/ 104 h 108"/>
                <a:gd name="T46" fmla="*/ 102 w 114"/>
                <a:gd name="T47" fmla="*/ 108 h 108"/>
                <a:gd name="T48" fmla="*/ 100 w 114"/>
                <a:gd name="T49" fmla="*/ 108 h 108"/>
                <a:gd name="T50" fmla="*/ 96 w 114"/>
                <a:gd name="T51" fmla="*/ 108 h 108"/>
                <a:gd name="T52" fmla="*/ 94 w 114"/>
                <a:gd name="T53" fmla="*/ 106 h 108"/>
                <a:gd name="T54" fmla="*/ 89 w 114"/>
                <a:gd name="T55" fmla="*/ 104 h 108"/>
                <a:gd name="T56" fmla="*/ 85 w 114"/>
                <a:gd name="T57" fmla="*/ 100 h 108"/>
                <a:gd name="T58" fmla="*/ 79 w 114"/>
                <a:gd name="T59" fmla="*/ 97 h 108"/>
                <a:gd name="T60" fmla="*/ 74 w 114"/>
                <a:gd name="T61" fmla="*/ 91 h 108"/>
                <a:gd name="T62" fmla="*/ 68 w 114"/>
                <a:gd name="T63" fmla="*/ 86 h 108"/>
                <a:gd name="T64" fmla="*/ 63 w 114"/>
                <a:gd name="T65" fmla="*/ 78 h 108"/>
                <a:gd name="T66" fmla="*/ 55 w 114"/>
                <a:gd name="T67" fmla="*/ 71 h 108"/>
                <a:gd name="T68" fmla="*/ 46 w 114"/>
                <a:gd name="T69" fmla="*/ 62 h 108"/>
                <a:gd name="T70" fmla="*/ 39 w 114"/>
                <a:gd name="T71" fmla="*/ 50 h 108"/>
                <a:gd name="T72" fmla="*/ 29 w 114"/>
                <a:gd name="T73" fmla="*/ 39 h 108"/>
                <a:gd name="T74" fmla="*/ 20 w 114"/>
                <a:gd name="T75" fmla="*/ 28 h 108"/>
                <a:gd name="T76" fmla="*/ 9 w 114"/>
                <a:gd name="T77" fmla="*/ 15 h 108"/>
                <a:gd name="T78" fmla="*/ 0 w 114"/>
                <a:gd name="T79" fmla="*/ 0 h 108"/>
                <a:gd name="T80" fmla="*/ 0 w 114"/>
                <a:gd name="T8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4" h="108">
                  <a:moveTo>
                    <a:pt x="0" y="0"/>
                  </a:moveTo>
                  <a:lnTo>
                    <a:pt x="7" y="0"/>
                  </a:lnTo>
                  <a:lnTo>
                    <a:pt x="16" y="2"/>
                  </a:lnTo>
                  <a:lnTo>
                    <a:pt x="26" y="4"/>
                  </a:lnTo>
                  <a:lnTo>
                    <a:pt x="35" y="6"/>
                  </a:lnTo>
                  <a:lnTo>
                    <a:pt x="46" y="8"/>
                  </a:lnTo>
                  <a:lnTo>
                    <a:pt x="55" y="12"/>
                  </a:lnTo>
                  <a:lnTo>
                    <a:pt x="64" y="15"/>
                  </a:lnTo>
                  <a:lnTo>
                    <a:pt x="76" y="21"/>
                  </a:lnTo>
                  <a:lnTo>
                    <a:pt x="85" y="26"/>
                  </a:lnTo>
                  <a:lnTo>
                    <a:pt x="92" y="34"/>
                  </a:lnTo>
                  <a:lnTo>
                    <a:pt x="100" y="39"/>
                  </a:lnTo>
                  <a:lnTo>
                    <a:pt x="105" y="47"/>
                  </a:lnTo>
                  <a:lnTo>
                    <a:pt x="109" y="52"/>
                  </a:lnTo>
                  <a:lnTo>
                    <a:pt x="113" y="58"/>
                  </a:lnTo>
                  <a:lnTo>
                    <a:pt x="114" y="65"/>
                  </a:lnTo>
                  <a:lnTo>
                    <a:pt x="114" y="71"/>
                  </a:lnTo>
                  <a:lnTo>
                    <a:pt x="114" y="82"/>
                  </a:lnTo>
                  <a:lnTo>
                    <a:pt x="113" y="87"/>
                  </a:lnTo>
                  <a:lnTo>
                    <a:pt x="111" y="93"/>
                  </a:lnTo>
                  <a:lnTo>
                    <a:pt x="111" y="97"/>
                  </a:lnTo>
                  <a:lnTo>
                    <a:pt x="107" y="100"/>
                  </a:lnTo>
                  <a:lnTo>
                    <a:pt x="105" y="104"/>
                  </a:lnTo>
                  <a:lnTo>
                    <a:pt x="102" y="108"/>
                  </a:lnTo>
                  <a:lnTo>
                    <a:pt x="100" y="108"/>
                  </a:lnTo>
                  <a:lnTo>
                    <a:pt x="96" y="108"/>
                  </a:lnTo>
                  <a:lnTo>
                    <a:pt x="94" y="106"/>
                  </a:lnTo>
                  <a:lnTo>
                    <a:pt x="89" y="104"/>
                  </a:lnTo>
                  <a:lnTo>
                    <a:pt x="85" y="100"/>
                  </a:lnTo>
                  <a:lnTo>
                    <a:pt x="79" y="97"/>
                  </a:lnTo>
                  <a:lnTo>
                    <a:pt x="74" y="91"/>
                  </a:lnTo>
                  <a:lnTo>
                    <a:pt x="68" y="86"/>
                  </a:lnTo>
                  <a:lnTo>
                    <a:pt x="63" y="78"/>
                  </a:lnTo>
                  <a:lnTo>
                    <a:pt x="55" y="71"/>
                  </a:lnTo>
                  <a:lnTo>
                    <a:pt x="46" y="62"/>
                  </a:lnTo>
                  <a:lnTo>
                    <a:pt x="39" y="50"/>
                  </a:lnTo>
                  <a:lnTo>
                    <a:pt x="29" y="39"/>
                  </a:lnTo>
                  <a:lnTo>
                    <a:pt x="20" y="28"/>
                  </a:lnTo>
                  <a:lnTo>
                    <a:pt x="9" y="15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pic>
        <p:nvPicPr>
          <p:cNvPr id="107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785" y="1956435"/>
            <a:ext cx="1373505" cy="1373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8" name="组合 107"/>
          <p:cNvGrpSpPr>
            <a:grpSpLocks noChangeAspect="1"/>
          </p:cNvGrpSpPr>
          <p:nvPr/>
        </p:nvGrpSpPr>
        <p:grpSpPr>
          <a:xfrm>
            <a:off x="4213225" y="2112010"/>
            <a:ext cx="984250" cy="984250"/>
            <a:chOff x="8805296" y="2315040"/>
            <a:chExt cx="1300163" cy="1165226"/>
          </a:xfrm>
          <a:solidFill>
            <a:schemeClr val="tx1"/>
          </a:solidFill>
        </p:grpSpPr>
        <p:sp>
          <p:nvSpPr>
            <p:cNvPr id="109" name="Freeform 690"/>
            <p:cNvSpPr/>
            <p:nvPr/>
          </p:nvSpPr>
          <p:spPr bwMode="auto">
            <a:xfrm>
              <a:off x="9262496" y="2515065"/>
              <a:ext cx="179388" cy="307975"/>
            </a:xfrm>
            <a:custGeom>
              <a:avLst/>
              <a:gdLst>
                <a:gd name="T0" fmla="*/ 111 w 113"/>
                <a:gd name="T1" fmla="*/ 35 h 194"/>
                <a:gd name="T2" fmla="*/ 109 w 113"/>
                <a:gd name="T3" fmla="*/ 46 h 194"/>
                <a:gd name="T4" fmla="*/ 105 w 113"/>
                <a:gd name="T5" fmla="*/ 57 h 194"/>
                <a:gd name="T6" fmla="*/ 96 w 113"/>
                <a:gd name="T7" fmla="*/ 78 h 194"/>
                <a:gd name="T8" fmla="*/ 87 w 113"/>
                <a:gd name="T9" fmla="*/ 96 h 194"/>
                <a:gd name="T10" fmla="*/ 74 w 113"/>
                <a:gd name="T11" fmla="*/ 115 h 194"/>
                <a:gd name="T12" fmla="*/ 59 w 113"/>
                <a:gd name="T13" fmla="*/ 133 h 194"/>
                <a:gd name="T14" fmla="*/ 42 w 113"/>
                <a:gd name="T15" fmla="*/ 156 h 194"/>
                <a:gd name="T16" fmla="*/ 25 w 113"/>
                <a:gd name="T17" fmla="*/ 174 h 194"/>
                <a:gd name="T18" fmla="*/ 12 w 113"/>
                <a:gd name="T19" fmla="*/ 187 h 194"/>
                <a:gd name="T20" fmla="*/ 3 w 113"/>
                <a:gd name="T21" fmla="*/ 194 h 194"/>
                <a:gd name="T22" fmla="*/ 0 w 113"/>
                <a:gd name="T23" fmla="*/ 194 h 194"/>
                <a:gd name="T24" fmla="*/ 0 w 113"/>
                <a:gd name="T25" fmla="*/ 189 h 194"/>
                <a:gd name="T26" fmla="*/ 1 w 113"/>
                <a:gd name="T27" fmla="*/ 180 h 194"/>
                <a:gd name="T28" fmla="*/ 9 w 113"/>
                <a:gd name="T29" fmla="*/ 161 h 194"/>
                <a:gd name="T30" fmla="*/ 16 w 113"/>
                <a:gd name="T31" fmla="*/ 144 h 194"/>
                <a:gd name="T32" fmla="*/ 25 w 113"/>
                <a:gd name="T33" fmla="*/ 126 h 194"/>
                <a:gd name="T34" fmla="*/ 37 w 113"/>
                <a:gd name="T35" fmla="*/ 104 h 194"/>
                <a:gd name="T36" fmla="*/ 46 w 113"/>
                <a:gd name="T37" fmla="*/ 83 h 194"/>
                <a:gd name="T38" fmla="*/ 53 w 113"/>
                <a:gd name="T39" fmla="*/ 65 h 194"/>
                <a:gd name="T40" fmla="*/ 57 w 113"/>
                <a:gd name="T41" fmla="*/ 48 h 194"/>
                <a:gd name="T42" fmla="*/ 59 w 113"/>
                <a:gd name="T43" fmla="*/ 35 h 194"/>
                <a:gd name="T44" fmla="*/ 59 w 113"/>
                <a:gd name="T45" fmla="*/ 26 h 194"/>
                <a:gd name="T46" fmla="*/ 57 w 113"/>
                <a:gd name="T47" fmla="*/ 18 h 194"/>
                <a:gd name="T48" fmla="*/ 53 w 113"/>
                <a:gd name="T49" fmla="*/ 13 h 194"/>
                <a:gd name="T50" fmla="*/ 51 w 113"/>
                <a:gd name="T51" fmla="*/ 11 h 194"/>
                <a:gd name="T52" fmla="*/ 51 w 113"/>
                <a:gd name="T53" fmla="*/ 6 h 194"/>
                <a:gd name="T54" fmla="*/ 53 w 113"/>
                <a:gd name="T55" fmla="*/ 0 h 194"/>
                <a:gd name="T56" fmla="*/ 59 w 113"/>
                <a:gd name="T57" fmla="*/ 0 h 194"/>
                <a:gd name="T58" fmla="*/ 68 w 113"/>
                <a:gd name="T59" fmla="*/ 0 h 194"/>
                <a:gd name="T60" fmla="*/ 79 w 113"/>
                <a:gd name="T61" fmla="*/ 0 h 194"/>
                <a:gd name="T62" fmla="*/ 92 w 113"/>
                <a:gd name="T63" fmla="*/ 4 h 194"/>
                <a:gd name="T64" fmla="*/ 103 w 113"/>
                <a:gd name="T65" fmla="*/ 11 h 194"/>
                <a:gd name="T66" fmla="*/ 111 w 113"/>
                <a:gd name="T67" fmla="*/ 18 h 194"/>
                <a:gd name="T68" fmla="*/ 113 w 113"/>
                <a:gd name="T69" fmla="*/ 28 h 194"/>
                <a:gd name="T70" fmla="*/ 113 w 113"/>
                <a:gd name="T71" fmla="*/ 3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3" h="194">
                  <a:moveTo>
                    <a:pt x="113" y="31"/>
                  </a:moveTo>
                  <a:lnTo>
                    <a:pt x="111" y="35"/>
                  </a:lnTo>
                  <a:lnTo>
                    <a:pt x="111" y="41"/>
                  </a:lnTo>
                  <a:lnTo>
                    <a:pt x="109" y="46"/>
                  </a:lnTo>
                  <a:lnTo>
                    <a:pt x="107" y="52"/>
                  </a:lnTo>
                  <a:lnTo>
                    <a:pt x="105" y="57"/>
                  </a:lnTo>
                  <a:lnTo>
                    <a:pt x="101" y="65"/>
                  </a:lnTo>
                  <a:lnTo>
                    <a:pt x="96" y="78"/>
                  </a:lnTo>
                  <a:lnTo>
                    <a:pt x="92" y="87"/>
                  </a:lnTo>
                  <a:lnTo>
                    <a:pt x="87" y="96"/>
                  </a:lnTo>
                  <a:lnTo>
                    <a:pt x="81" y="106"/>
                  </a:lnTo>
                  <a:lnTo>
                    <a:pt x="74" y="115"/>
                  </a:lnTo>
                  <a:lnTo>
                    <a:pt x="66" y="124"/>
                  </a:lnTo>
                  <a:lnTo>
                    <a:pt x="59" y="133"/>
                  </a:lnTo>
                  <a:lnTo>
                    <a:pt x="51" y="144"/>
                  </a:lnTo>
                  <a:lnTo>
                    <a:pt x="42" y="156"/>
                  </a:lnTo>
                  <a:lnTo>
                    <a:pt x="33" y="165"/>
                  </a:lnTo>
                  <a:lnTo>
                    <a:pt x="25" y="174"/>
                  </a:lnTo>
                  <a:lnTo>
                    <a:pt x="18" y="181"/>
                  </a:lnTo>
                  <a:lnTo>
                    <a:pt x="12" y="187"/>
                  </a:lnTo>
                  <a:lnTo>
                    <a:pt x="7" y="191"/>
                  </a:lnTo>
                  <a:lnTo>
                    <a:pt x="3" y="194"/>
                  </a:lnTo>
                  <a:lnTo>
                    <a:pt x="1" y="194"/>
                  </a:lnTo>
                  <a:lnTo>
                    <a:pt x="0" y="194"/>
                  </a:lnTo>
                  <a:lnTo>
                    <a:pt x="0" y="193"/>
                  </a:lnTo>
                  <a:lnTo>
                    <a:pt x="0" y="189"/>
                  </a:lnTo>
                  <a:lnTo>
                    <a:pt x="0" y="185"/>
                  </a:lnTo>
                  <a:lnTo>
                    <a:pt x="1" y="180"/>
                  </a:lnTo>
                  <a:lnTo>
                    <a:pt x="5" y="170"/>
                  </a:lnTo>
                  <a:lnTo>
                    <a:pt x="9" y="161"/>
                  </a:lnTo>
                  <a:lnTo>
                    <a:pt x="14" y="152"/>
                  </a:lnTo>
                  <a:lnTo>
                    <a:pt x="16" y="144"/>
                  </a:lnTo>
                  <a:lnTo>
                    <a:pt x="20" y="139"/>
                  </a:lnTo>
                  <a:lnTo>
                    <a:pt x="25" y="126"/>
                  </a:lnTo>
                  <a:lnTo>
                    <a:pt x="31" y="115"/>
                  </a:lnTo>
                  <a:lnTo>
                    <a:pt x="37" y="104"/>
                  </a:lnTo>
                  <a:lnTo>
                    <a:pt x="42" y="93"/>
                  </a:lnTo>
                  <a:lnTo>
                    <a:pt x="46" y="83"/>
                  </a:lnTo>
                  <a:lnTo>
                    <a:pt x="50" y="74"/>
                  </a:lnTo>
                  <a:lnTo>
                    <a:pt x="53" y="65"/>
                  </a:lnTo>
                  <a:lnTo>
                    <a:pt x="55" y="56"/>
                  </a:lnTo>
                  <a:lnTo>
                    <a:pt x="57" y="48"/>
                  </a:lnTo>
                  <a:lnTo>
                    <a:pt x="57" y="41"/>
                  </a:lnTo>
                  <a:lnTo>
                    <a:pt x="59" y="35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57" y="22"/>
                  </a:lnTo>
                  <a:lnTo>
                    <a:pt x="57" y="18"/>
                  </a:lnTo>
                  <a:lnTo>
                    <a:pt x="55" y="15"/>
                  </a:lnTo>
                  <a:lnTo>
                    <a:pt x="53" y="13"/>
                  </a:lnTo>
                  <a:lnTo>
                    <a:pt x="51" y="11"/>
                  </a:lnTo>
                  <a:lnTo>
                    <a:pt x="51" y="11"/>
                  </a:lnTo>
                  <a:lnTo>
                    <a:pt x="51" y="9"/>
                  </a:lnTo>
                  <a:lnTo>
                    <a:pt x="51" y="6"/>
                  </a:lnTo>
                  <a:lnTo>
                    <a:pt x="53" y="2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87" y="2"/>
                  </a:lnTo>
                  <a:lnTo>
                    <a:pt x="92" y="4"/>
                  </a:lnTo>
                  <a:lnTo>
                    <a:pt x="98" y="7"/>
                  </a:lnTo>
                  <a:lnTo>
                    <a:pt x="103" y="11"/>
                  </a:lnTo>
                  <a:lnTo>
                    <a:pt x="107" y="15"/>
                  </a:lnTo>
                  <a:lnTo>
                    <a:pt x="111" y="18"/>
                  </a:lnTo>
                  <a:lnTo>
                    <a:pt x="113" y="22"/>
                  </a:lnTo>
                  <a:lnTo>
                    <a:pt x="113" y="28"/>
                  </a:lnTo>
                  <a:lnTo>
                    <a:pt x="113" y="31"/>
                  </a:lnTo>
                  <a:lnTo>
                    <a:pt x="113" y="31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0" name="Freeform 691"/>
            <p:cNvSpPr/>
            <p:nvPr/>
          </p:nvSpPr>
          <p:spPr bwMode="auto">
            <a:xfrm>
              <a:off x="9535546" y="2315040"/>
              <a:ext cx="123825" cy="514350"/>
            </a:xfrm>
            <a:custGeom>
              <a:avLst/>
              <a:gdLst>
                <a:gd name="T0" fmla="*/ 5 w 78"/>
                <a:gd name="T1" fmla="*/ 0 h 324"/>
                <a:gd name="T2" fmla="*/ 13 w 78"/>
                <a:gd name="T3" fmla="*/ 0 h 324"/>
                <a:gd name="T4" fmla="*/ 24 w 78"/>
                <a:gd name="T5" fmla="*/ 0 h 324"/>
                <a:gd name="T6" fmla="*/ 35 w 78"/>
                <a:gd name="T7" fmla="*/ 2 h 324"/>
                <a:gd name="T8" fmla="*/ 53 w 78"/>
                <a:gd name="T9" fmla="*/ 9 h 324"/>
                <a:gd name="T10" fmla="*/ 65 w 78"/>
                <a:gd name="T11" fmla="*/ 15 h 324"/>
                <a:gd name="T12" fmla="*/ 72 w 78"/>
                <a:gd name="T13" fmla="*/ 20 h 324"/>
                <a:gd name="T14" fmla="*/ 76 w 78"/>
                <a:gd name="T15" fmla="*/ 28 h 324"/>
                <a:gd name="T16" fmla="*/ 78 w 78"/>
                <a:gd name="T17" fmla="*/ 43 h 324"/>
                <a:gd name="T18" fmla="*/ 76 w 78"/>
                <a:gd name="T19" fmla="*/ 57 h 324"/>
                <a:gd name="T20" fmla="*/ 74 w 78"/>
                <a:gd name="T21" fmla="*/ 63 h 324"/>
                <a:gd name="T22" fmla="*/ 70 w 78"/>
                <a:gd name="T23" fmla="*/ 78 h 324"/>
                <a:gd name="T24" fmla="*/ 66 w 78"/>
                <a:gd name="T25" fmla="*/ 100 h 324"/>
                <a:gd name="T26" fmla="*/ 65 w 78"/>
                <a:gd name="T27" fmla="*/ 128 h 324"/>
                <a:gd name="T28" fmla="*/ 59 w 78"/>
                <a:gd name="T29" fmla="*/ 163 h 324"/>
                <a:gd name="T30" fmla="*/ 55 w 78"/>
                <a:gd name="T31" fmla="*/ 206 h 324"/>
                <a:gd name="T32" fmla="*/ 53 w 78"/>
                <a:gd name="T33" fmla="*/ 250 h 324"/>
                <a:gd name="T34" fmla="*/ 52 w 78"/>
                <a:gd name="T35" fmla="*/ 298 h 324"/>
                <a:gd name="T36" fmla="*/ 16 w 78"/>
                <a:gd name="T37" fmla="*/ 324 h 324"/>
                <a:gd name="T38" fmla="*/ 18 w 78"/>
                <a:gd name="T39" fmla="*/ 270 h 324"/>
                <a:gd name="T40" fmla="*/ 20 w 78"/>
                <a:gd name="T41" fmla="*/ 222 h 324"/>
                <a:gd name="T42" fmla="*/ 20 w 78"/>
                <a:gd name="T43" fmla="*/ 180 h 324"/>
                <a:gd name="T44" fmla="*/ 22 w 78"/>
                <a:gd name="T45" fmla="*/ 144 h 324"/>
                <a:gd name="T46" fmla="*/ 22 w 78"/>
                <a:gd name="T47" fmla="*/ 115 h 324"/>
                <a:gd name="T48" fmla="*/ 22 w 78"/>
                <a:gd name="T49" fmla="*/ 89 h 324"/>
                <a:gd name="T50" fmla="*/ 22 w 78"/>
                <a:gd name="T51" fmla="*/ 70 h 324"/>
                <a:gd name="T52" fmla="*/ 20 w 78"/>
                <a:gd name="T53" fmla="*/ 54 h 324"/>
                <a:gd name="T54" fmla="*/ 15 w 78"/>
                <a:gd name="T55" fmla="*/ 37 h 324"/>
                <a:gd name="T56" fmla="*/ 13 w 78"/>
                <a:gd name="T57" fmla="*/ 28 h 324"/>
                <a:gd name="T58" fmla="*/ 9 w 78"/>
                <a:gd name="T59" fmla="*/ 20 h 324"/>
                <a:gd name="T60" fmla="*/ 3 w 78"/>
                <a:gd name="T61" fmla="*/ 15 h 324"/>
                <a:gd name="T62" fmla="*/ 2 w 78"/>
                <a:gd name="T63" fmla="*/ 11 h 324"/>
                <a:gd name="T64" fmla="*/ 0 w 78"/>
                <a:gd name="T65" fmla="*/ 6 h 324"/>
                <a:gd name="T66" fmla="*/ 3 w 78"/>
                <a:gd name="T67" fmla="*/ 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" h="324">
                  <a:moveTo>
                    <a:pt x="3" y="2"/>
                  </a:moveTo>
                  <a:lnTo>
                    <a:pt x="5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5" y="2"/>
                  </a:lnTo>
                  <a:lnTo>
                    <a:pt x="42" y="6"/>
                  </a:lnTo>
                  <a:lnTo>
                    <a:pt x="53" y="9"/>
                  </a:lnTo>
                  <a:lnTo>
                    <a:pt x="59" y="13"/>
                  </a:lnTo>
                  <a:lnTo>
                    <a:pt x="65" y="15"/>
                  </a:lnTo>
                  <a:lnTo>
                    <a:pt x="68" y="18"/>
                  </a:lnTo>
                  <a:lnTo>
                    <a:pt x="72" y="20"/>
                  </a:lnTo>
                  <a:lnTo>
                    <a:pt x="74" y="24"/>
                  </a:lnTo>
                  <a:lnTo>
                    <a:pt x="76" y="28"/>
                  </a:lnTo>
                  <a:lnTo>
                    <a:pt x="78" y="35"/>
                  </a:lnTo>
                  <a:lnTo>
                    <a:pt x="78" y="43"/>
                  </a:lnTo>
                  <a:lnTo>
                    <a:pt x="78" y="50"/>
                  </a:lnTo>
                  <a:lnTo>
                    <a:pt x="76" y="57"/>
                  </a:lnTo>
                  <a:lnTo>
                    <a:pt x="76" y="59"/>
                  </a:lnTo>
                  <a:lnTo>
                    <a:pt x="74" y="63"/>
                  </a:lnTo>
                  <a:lnTo>
                    <a:pt x="72" y="69"/>
                  </a:lnTo>
                  <a:lnTo>
                    <a:pt x="70" y="78"/>
                  </a:lnTo>
                  <a:lnTo>
                    <a:pt x="68" y="87"/>
                  </a:lnTo>
                  <a:lnTo>
                    <a:pt x="66" y="100"/>
                  </a:lnTo>
                  <a:lnTo>
                    <a:pt x="65" y="113"/>
                  </a:lnTo>
                  <a:lnTo>
                    <a:pt x="65" y="128"/>
                  </a:lnTo>
                  <a:lnTo>
                    <a:pt x="63" y="144"/>
                  </a:lnTo>
                  <a:lnTo>
                    <a:pt x="59" y="163"/>
                  </a:lnTo>
                  <a:lnTo>
                    <a:pt x="57" y="183"/>
                  </a:lnTo>
                  <a:lnTo>
                    <a:pt x="55" y="206"/>
                  </a:lnTo>
                  <a:lnTo>
                    <a:pt x="55" y="226"/>
                  </a:lnTo>
                  <a:lnTo>
                    <a:pt x="53" y="250"/>
                  </a:lnTo>
                  <a:lnTo>
                    <a:pt x="53" y="274"/>
                  </a:lnTo>
                  <a:lnTo>
                    <a:pt x="52" y="298"/>
                  </a:lnTo>
                  <a:lnTo>
                    <a:pt x="52" y="324"/>
                  </a:lnTo>
                  <a:lnTo>
                    <a:pt x="16" y="324"/>
                  </a:lnTo>
                  <a:lnTo>
                    <a:pt x="16" y="296"/>
                  </a:lnTo>
                  <a:lnTo>
                    <a:pt x="18" y="270"/>
                  </a:lnTo>
                  <a:lnTo>
                    <a:pt x="18" y="245"/>
                  </a:lnTo>
                  <a:lnTo>
                    <a:pt x="20" y="222"/>
                  </a:lnTo>
                  <a:lnTo>
                    <a:pt x="20" y="200"/>
                  </a:lnTo>
                  <a:lnTo>
                    <a:pt x="20" y="180"/>
                  </a:lnTo>
                  <a:lnTo>
                    <a:pt x="22" y="161"/>
                  </a:lnTo>
                  <a:lnTo>
                    <a:pt x="22" y="144"/>
                  </a:lnTo>
                  <a:lnTo>
                    <a:pt x="22" y="130"/>
                  </a:lnTo>
                  <a:lnTo>
                    <a:pt x="22" y="115"/>
                  </a:lnTo>
                  <a:lnTo>
                    <a:pt x="22" y="102"/>
                  </a:lnTo>
                  <a:lnTo>
                    <a:pt x="22" y="89"/>
                  </a:lnTo>
                  <a:lnTo>
                    <a:pt x="22" y="80"/>
                  </a:lnTo>
                  <a:lnTo>
                    <a:pt x="22" y="70"/>
                  </a:lnTo>
                  <a:lnTo>
                    <a:pt x="20" y="61"/>
                  </a:lnTo>
                  <a:lnTo>
                    <a:pt x="20" y="54"/>
                  </a:lnTo>
                  <a:lnTo>
                    <a:pt x="16" y="43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3" y="28"/>
                  </a:lnTo>
                  <a:lnTo>
                    <a:pt x="11" y="24"/>
                  </a:lnTo>
                  <a:lnTo>
                    <a:pt x="9" y="20"/>
                  </a:lnTo>
                  <a:lnTo>
                    <a:pt x="5" y="18"/>
                  </a:lnTo>
                  <a:lnTo>
                    <a:pt x="3" y="15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2"/>
                  </a:lnTo>
                  <a:lnTo>
                    <a:pt x="3" y="2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1" name="Freeform 692"/>
            <p:cNvSpPr/>
            <p:nvPr/>
          </p:nvSpPr>
          <p:spPr bwMode="auto">
            <a:xfrm>
              <a:off x="9367271" y="2570628"/>
              <a:ext cx="444500" cy="127000"/>
            </a:xfrm>
            <a:custGeom>
              <a:avLst/>
              <a:gdLst>
                <a:gd name="T0" fmla="*/ 0 w 280"/>
                <a:gd name="T1" fmla="*/ 54 h 80"/>
                <a:gd name="T2" fmla="*/ 4 w 280"/>
                <a:gd name="T3" fmla="*/ 54 h 80"/>
                <a:gd name="T4" fmla="*/ 9 w 280"/>
                <a:gd name="T5" fmla="*/ 52 h 80"/>
                <a:gd name="T6" fmla="*/ 15 w 280"/>
                <a:gd name="T7" fmla="*/ 52 h 80"/>
                <a:gd name="T8" fmla="*/ 21 w 280"/>
                <a:gd name="T9" fmla="*/ 52 h 80"/>
                <a:gd name="T10" fmla="*/ 28 w 280"/>
                <a:gd name="T11" fmla="*/ 50 h 80"/>
                <a:gd name="T12" fmla="*/ 34 w 280"/>
                <a:gd name="T13" fmla="*/ 50 h 80"/>
                <a:gd name="T14" fmla="*/ 50 w 280"/>
                <a:gd name="T15" fmla="*/ 46 h 80"/>
                <a:gd name="T16" fmla="*/ 67 w 280"/>
                <a:gd name="T17" fmla="*/ 43 h 80"/>
                <a:gd name="T18" fmla="*/ 85 w 280"/>
                <a:gd name="T19" fmla="*/ 37 h 80"/>
                <a:gd name="T20" fmla="*/ 106 w 280"/>
                <a:gd name="T21" fmla="*/ 33 h 80"/>
                <a:gd name="T22" fmla="*/ 128 w 280"/>
                <a:gd name="T23" fmla="*/ 26 h 80"/>
                <a:gd name="T24" fmla="*/ 139 w 280"/>
                <a:gd name="T25" fmla="*/ 24 h 80"/>
                <a:gd name="T26" fmla="*/ 150 w 280"/>
                <a:gd name="T27" fmla="*/ 21 h 80"/>
                <a:gd name="T28" fmla="*/ 161 w 280"/>
                <a:gd name="T29" fmla="*/ 19 h 80"/>
                <a:gd name="T30" fmla="*/ 171 w 280"/>
                <a:gd name="T31" fmla="*/ 15 h 80"/>
                <a:gd name="T32" fmla="*/ 180 w 280"/>
                <a:gd name="T33" fmla="*/ 13 h 80"/>
                <a:gd name="T34" fmla="*/ 189 w 280"/>
                <a:gd name="T35" fmla="*/ 11 h 80"/>
                <a:gd name="T36" fmla="*/ 198 w 280"/>
                <a:gd name="T37" fmla="*/ 9 h 80"/>
                <a:gd name="T38" fmla="*/ 206 w 280"/>
                <a:gd name="T39" fmla="*/ 8 h 80"/>
                <a:gd name="T40" fmla="*/ 213 w 280"/>
                <a:gd name="T41" fmla="*/ 6 h 80"/>
                <a:gd name="T42" fmla="*/ 221 w 280"/>
                <a:gd name="T43" fmla="*/ 4 h 80"/>
                <a:gd name="T44" fmla="*/ 226 w 280"/>
                <a:gd name="T45" fmla="*/ 2 h 80"/>
                <a:gd name="T46" fmla="*/ 232 w 280"/>
                <a:gd name="T47" fmla="*/ 2 h 80"/>
                <a:gd name="T48" fmla="*/ 237 w 280"/>
                <a:gd name="T49" fmla="*/ 0 h 80"/>
                <a:gd name="T50" fmla="*/ 243 w 280"/>
                <a:gd name="T51" fmla="*/ 0 h 80"/>
                <a:gd name="T52" fmla="*/ 247 w 280"/>
                <a:gd name="T53" fmla="*/ 0 h 80"/>
                <a:gd name="T54" fmla="*/ 250 w 280"/>
                <a:gd name="T55" fmla="*/ 0 h 80"/>
                <a:gd name="T56" fmla="*/ 258 w 280"/>
                <a:gd name="T57" fmla="*/ 0 h 80"/>
                <a:gd name="T58" fmla="*/ 263 w 280"/>
                <a:gd name="T59" fmla="*/ 0 h 80"/>
                <a:gd name="T60" fmla="*/ 269 w 280"/>
                <a:gd name="T61" fmla="*/ 2 h 80"/>
                <a:gd name="T62" fmla="*/ 272 w 280"/>
                <a:gd name="T63" fmla="*/ 4 h 80"/>
                <a:gd name="T64" fmla="*/ 276 w 280"/>
                <a:gd name="T65" fmla="*/ 4 h 80"/>
                <a:gd name="T66" fmla="*/ 278 w 280"/>
                <a:gd name="T67" fmla="*/ 8 h 80"/>
                <a:gd name="T68" fmla="*/ 280 w 280"/>
                <a:gd name="T69" fmla="*/ 9 h 80"/>
                <a:gd name="T70" fmla="*/ 280 w 280"/>
                <a:gd name="T71" fmla="*/ 13 h 80"/>
                <a:gd name="T72" fmla="*/ 280 w 280"/>
                <a:gd name="T73" fmla="*/ 15 h 80"/>
                <a:gd name="T74" fmla="*/ 280 w 280"/>
                <a:gd name="T75" fmla="*/ 17 h 80"/>
                <a:gd name="T76" fmla="*/ 278 w 280"/>
                <a:gd name="T77" fmla="*/ 19 h 80"/>
                <a:gd name="T78" fmla="*/ 274 w 280"/>
                <a:gd name="T79" fmla="*/ 21 h 80"/>
                <a:gd name="T80" fmla="*/ 271 w 280"/>
                <a:gd name="T81" fmla="*/ 24 h 80"/>
                <a:gd name="T82" fmla="*/ 267 w 280"/>
                <a:gd name="T83" fmla="*/ 26 h 80"/>
                <a:gd name="T84" fmla="*/ 261 w 280"/>
                <a:gd name="T85" fmla="*/ 28 h 80"/>
                <a:gd name="T86" fmla="*/ 256 w 280"/>
                <a:gd name="T87" fmla="*/ 30 h 80"/>
                <a:gd name="T88" fmla="*/ 248 w 280"/>
                <a:gd name="T89" fmla="*/ 33 h 80"/>
                <a:gd name="T90" fmla="*/ 241 w 280"/>
                <a:gd name="T91" fmla="*/ 35 h 80"/>
                <a:gd name="T92" fmla="*/ 234 w 280"/>
                <a:gd name="T93" fmla="*/ 39 h 80"/>
                <a:gd name="T94" fmla="*/ 224 w 280"/>
                <a:gd name="T95" fmla="*/ 41 h 80"/>
                <a:gd name="T96" fmla="*/ 215 w 280"/>
                <a:gd name="T97" fmla="*/ 45 h 80"/>
                <a:gd name="T98" fmla="*/ 204 w 280"/>
                <a:gd name="T99" fmla="*/ 46 h 80"/>
                <a:gd name="T100" fmla="*/ 193 w 280"/>
                <a:gd name="T101" fmla="*/ 50 h 80"/>
                <a:gd name="T102" fmla="*/ 182 w 280"/>
                <a:gd name="T103" fmla="*/ 54 h 80"/>
                <a:gd name="T104" fmla="*/ 156 w 280"/>
                <a:gd name="T105" fmla="*/ 59 h 80"/>
                <a:gd name="T106" fmla="*/ 132 w 280"/>
                <a:gd name="T107" fmla="*/ 65 h 80"/>
                <a:gd name="T108" fmla="*/ 108 w 280"/>
                <a:gd name="T109" fmla="*/ 69 h 80"/>
                <a:gd name="T110" fmla="*/ 84 w 280"/>
                <a:gd name="T111" fmla="*/ 72 h 80"/>
                <a:gd name="T112" fmla="*/ 61 w 280"/>
                <a:gd name="T113" fmla="*/ 76 h 80"/>
                <a:gd name="T114" fmla="*/ 41 w 280"/>
                <a:gd name="T115" fmla="*/ 78 h 80"/>
                <a:gd name="T116" fmla="*/ 21 w 280"/>
                <a:gd name="T117" fmla="*/ 80 h 80"/>
                <a:gd name="T118" fmla="*/ 0 w 280"/>
                <a:gd name="T119" fmla="*/ 80 h 80"/>
                <a:gd name="T120" fmla="*/ 0 w 280"/>
                <a:gd name="T121" fmla="*/ 54 h 80"/>
                <a:gd name="T122" fmla="*/ 0 w 280"/>
                <a:gd name="T123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0" h="80">
                  <a:moveTo>
                    <a:pt x="0" y="54"/>
                  </a:moveTo>
                  <a:lnTo>
                    <a:pt x="4" y="54"/>
                  </a:lnTo>
                  <a:lnTo>
                    <a:pt x="9" y="52"/>
                  </a:lnTo>
                  <a:lnTo>
                    <a:pt x="15" y="52"/>
                  </a:lnTo>
                  <a:lnTo>
                    <a:pt x="21" y="52"/>
                  </a:lnTo>
                  <a:lnTo>
                    <a:pt x="28" y="50"/>
                  </a:lnTo>
                  <a:lnTo>
                    <a:pt x="34" y="50"/>
                  </a:lnTo>
                  <a:lnTo>
                    <a:pt x="50" y="46"/>
                  </a:lnTo>
                  <a:lnTo>
                    <a:pt x="67" y="43"/>
                  </a:lnTo>
                  <a:lnTo>
                    <a:pt x="85" y="37"/>
                  </a:lnTo>
                  <a:lnTo>
                    <a:pt x="106" y="33"/>
                  </a:lnTo>
                  <a:lnTo>
                    <a:pt x="128" y="26"/>
                  </a:lnTo>
                  <a:lnTo>
                    <a:pt x="139" y="24"/>
                  </a:lnTo>
                  <a:lnTo>
                    <a:pt x="150" y="21"/>
                  </a:lnTo>
                  <a:lnTo>
                    <a:pt x="161" y="19"/>
                  </a:lnTo>
                  <a:lnTo>
                    <a:pt x="171" y="15"/>
                  </a:lnTo>
                  <a:lnTo>
                    <a:pt x="180" y="13"/>
                  </a:lnTo>
                  <a:lnTo>
                    <a:pt x="189" y="11"/>
                  </a:lnTo>
                  <a:lnTo>
                    <a:pt x="198" y="9"/>
                  </a:lnTo>
                  <a:lnTo>
                    <a:pt x="206" y="8"/>
                  </a:lnTo>
                  <a:lnTo>
                    <a:pt x="213" y="6"/>
                  </a:lnTo>
                  <a:lnTo>
                    <a:pt x="221" y="4"/>
                  </a:lnTo>
                  <a:lnTo>
                    <a:pt x="226" y="2"/>
                  </a:lnTo>
                  <a:lnTo>
                    <a:pt x="232" y="2"/>
                  </a:lnTo>
                  <a:lnTo>
                    <a:pt x="237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0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9" y="2"/>
                  </a:lnTo>
                  <a:lnTo>
                    <a:pt x="272" y="4"/>
                  </a:lnTo>
                  <a:lnTo>
                    <a:pt x="276" y="4"/>
                  </a:lnTo>
                  <a:lnTo>
                    <a:pt x="278" y="8"/>
                  </a:lnTo>
                  <a:lnTo>
                    <a:pt x="280" y="9"/>
                  </a:lnTo>
                  <a:lnTo>
                    <a:pt x="280" y="13"/>
                  </a:lnTo>
                  <a:lnTo>
                    <a:pt x="280" y="15"/>
                  </a:lnTo>
                  <a:lnTo>
                    <a:pt x="280" y="17"/>
                  </a:lnTo>
                  <a:lnTo>
                    <a:pt x="278" y="19"/>
                  </a:lnTo>
                  <a:lnTo>
                    <a:pt x="274" y="21"/>
                  </a:lnTo>
                  <a:lnTo>
                    <a:pt x="271" y="24"/>
                  </a:lnTo>
                  <a:lnTo>
                    <a:pt x="267" y="26"/>
                  </a:lnTo>
                  <a:lnTo>
                    <a:pt x="261" y="28"/>
                  </a:lnTo>
                  <a:lnTo>
                    <a:pt x="256" y="30"/>
                  </a:lnTo>
                  <a:lnTo>
                    <a:pt x="248" y="33"/>
                  </a:lnTo>
                  <a:lnTo>
                    <a:pt x="241" y="35"/>
                  </a:lnTo>
                  <a:lnTo>
                    <a:pt x="234" y="39"/>
                  </a:lnTo>
                  <a:lnTo>
                    <a:pt x="224" y="41"/>
                  </a:lnTo>
                  <a:lnTo>
                    <a:pt x="215" y="45"/>
                  </a:lnTo>
                  <a:lnTo>
                    <a:pt x="204" y="46"/>
                  </a:lnTo>
                  <a:lnTo>
                    <a:pt x="193" y="50"/>
                  </a:lnTo>
                  <a:lnTo>
                    <a:pt x="182" y="54"/>
                  </a:lnTo>
                  <a:lnTo>
                    <a:pt x="156" y="59"/>
                  </a:lnTo>
                  <a:lnTo>
                    <a:pt x="132" y="65"/>
                  </a:lnTo>
                  <a:lnTo>
                    <a:pt x="108" y="69"/>
                  </a:lnTo>
                  <a:lnTo>
                    <a:pt x="84" y="72"/>
                  </a:lnTo>
                  <a:lnTo>
                    <a:pt x="61" y="76"/>
                  </a:lnTo>
                  <a:lnTo>
                    <a:pt x="41" y="78"/>
                  </a:lnTo>
                  <a:lnTo>
                    <a:pt x="21" y="80"/>
                  </a:lnTo>
                  <a:lnTo>
                    <a:pt x="0" y="80"/>
                  </a:lnTo>
                  <a:lnTo>
                    <a:pt x="0" y="54"/>
                  </a:lnTo>
                  <a:lnTo>
                    <a:pt x="0" y="54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2" name="Freeform 693"/>
            <p:cNvSpPr/>
            <p:nvPr/>
          </p:nvSpPr>
          <p:spPr bwMode="auto">
            <a:xfrm>
              <a:off x="9200584" y="2762716"/>
              <a:ext cx="755650" cy="166688"/>
            </a:xfrm>
            <a:custGeom>
              <a:avLst/>
              <a:gdLst>
                <a:gd name="T0" fmla="*/ 233 w 476"/>
                <a:gd name="T1" fmla="*/ 31 h 105"/>
                <a:gd name="T2" fmla="*/ 270 w 476"/>
                <a:gd name="T3" fmla="*/ 24 h 105"/>
                <a:gd name="T4" fmla="*/ 303 w 476"/>
                <a:gd name="T5" fmla="*/ 16 h 105"/>
                <a:gd name="T6" fmla="*/ 331 w 476"/>
                <a:gd name="T7" fmla="*/ 11 h 105"/>
                <a:gd name="T8" fmla="*/ 357 w 476"/>
                <a:gd name="T9" fmla="*/ 7 h 105"/>
                <a:gd name="T10" fmla="*/ 377 w 476"/>
                <a:gd name="T11" fmla="*/ 3 h 105"/>
                <a:gd name="T12" fmla="*/ 392 w 476"/>
                <a:gd name="T13" fmla="*/ 0 h 105"/>
                <a:gd name="T14" fmla="*/ 405 w 476"/>
                <a:gd name="T15" fmla="*/ 0 h 105"/>
                <a:gd name="T16" fmla="*/ 424 w 476"/>
                <a:gd name="T17" fmla="*/ 0 h 105"/>
                <a:gd name="T18" fmla="*/ 437 w 476"/>
                <a:gd name="T19" fmla="*/ 1 h 105"/>
                <a:gd name="T20" fmla="*/ 448 w 476"/>
                <a:gd name="T21" fmla="*/ 5 h 105"/>
                <a:gd name="T22" fmla="*/ 459 w 476"/>
                <a:gd name="T23" fmla="*/ 13 h 105"/>
                <a:gd name="T24" fmla="*/ 470 w 476"/>
                <a:gd name="T25" fmla="*/ 25 h 105"/>
                <a:gd name="T26" fmla="*/ 474 w 476"/>
                <a:gd name="T27" fmla="*/ 29 h 105"/>
                <a:gd name="T28" fmla="*/ 476 w 476"/>
                <a:gd name="T29" fmla="*/ 33 h 105"/>
                <a:gd name="T30" fmla="*/ 474 w 476"/>
                <a:gd name="T31" fmla="*/ 37 h 105"/>
                <a:gd name="T32" fmla="*/ 466 w 476"/>
                <a:gd name="T33" fmla="*/ 40 h 105"/>
                <a:gd name="T34" fmla="*/ 457 w 476"/>
                <a:gd name="T35" fmla="*/ 42 h 105"/>
                <a:gd name="T36" fmla="*/ 442 w 476"/>
                <a:gd name="T37" fmla="*/ 42 h 105"/>
                <a:gd name="T38" fmla="*/ 422 w 476"/>
                <a:gd name="T39" fmla="*/ 42 h 105"/>
                <a:gd name="T40" fmla="*/ 394 w 476"/>
                <a:gd name="T41" fmla="*/ 44 h 105"/>
                <a:gd name="T42" fmla="*/ 363 w 476"/>
                <a:gd name="T43" fmla="*/ 48 h 105"/>
                <a:gd name="T44" fmla="*/ 324 w 476"/>
                <a:gd name="T45" fmla="*/ 51 h 105"/>
                <a:gd name="T46" fmla="*/ 237 w 476"/>
                <a:gd name="T47" fmla="*/ 64 h 105"/>
                <a:gd name="T48" fmla="*/ 144 w 476"/>
                <a:gd name="T49" fmla="*/ 83 h 105"/>
                <a:gd name="T50" fmla="*/ 122 w 476"/>
                <a:gd name="T51" fmla="*/ 88 h 105"/>
                <a:gd name="T52" fmla="*/ 103 w 476"/>
                <a:gd name="T53" fmla="*/ 92 h 105"/>
                <a:gd name="T54" fmla="*/ 87 w 476"/>
                <a:gd name="T55" fmla="*/ 96 h 105"/>
                <a:gd name="T56" fmla="*/ 72 w 476"/>
                <a:gd name="T57" fmla="*/ 100 h 105"/>
                <a:gd name="T58" fmla="*/ 61 w 476"/>
                <a:gd name="T59" fmla="*/ 101 h 105"/>
                <a:gd name="T60" fmla="*/ 53 w 476"/>
                <a:gd name="T61" fmla="*/ 103 h 105"/>
                <a:gd name="T62" fmla="*/ 48 w 476"/>
                <a:gd name="T63" fmla="*/ 105 h 105"/>
                <a:gd name="T64" fmla="*/ 46 w 476"/>
                <a:gd name="T65" fmla="*/ 105 h 105"/>
                <a:gd name="T66" fmla="*/ 33 w 476"/>
                <a:gd name="T67" fmla="*/ 103 h 105"/>
                <a:gd name="T68" fmla="*/ 18 w 476"/>
                <a:gd name="T69" fmla="*/ 96 h 105"/>
                <a:gd name="T70" fmla="*/ 11 w 476"/>
                <a:gd name="T71" fmla="*/ 92 h 105"/>
                <a:gd name="T72" fmla="*/ 3 w 476"/>
                <a:gd name="T73" fmla="*/ 88 h 105"/>
                <a:gd name="T74" fmla="*/ 0 w 476"/>
                <a:gd name="T75" fmla="*/ 85 h 105"/>
                <a:gd name="T76" fmla="*/ 0 w 476"/>
                <a:gd name="T77" fmla="*/ 83 h 105"/>
                <a:gd name="T78" fmla="*/ 1 w 476"/>
                <a:gd name="T79" fmla="*/ 79 h 105"/>
                <a:gd name="T80" fmla="*/ 5 w 476"/>
                <a:gd name="T81" fmla="*/ 77 h 105"/>
                <a:gd name="T82" fmla="*/ 14 w 476"/>
                <a:gd name="T83" fmla="*/ 74 h 105"/>
                <a:gd name="T84" fmla="*/ 26 w 476"/>
                <a:gd name="T85" fmla="*/ 72 h 105"/>
                <a:gd name="T86" fmla="*/ 33 w 476"/>
                <a:gd name="T87" fmla="*/ 70 h 105"/>
                <a:gd name="T88" fmla="*/ 46 w 476"/>
                <a:gd name="T89" fmla="*/ 68 h 105"/>
                <a:gd name="T90" fmla="*/ 64 w 476"/>
                <a:gd name="T91" fmla="*/ 64 h 105"/>
                <a:gd name="T92" fmla="*/ 85 w 476"/>
                <a:gd name="T93" fmla="*/ 61 h 105"/>
                <a:gd name="T94" fmla="*/ 111 w 476"/>
                <a:gd name="T95" fmla="*/ 57 h 105"/>
                <a:gd name="T96" fmla="*/ 140 w 476"/>
                <a:gd name="T97" fmla="*/ 51 h 105"/>
                <a:gd name="T98" fmla="*/ 176 w 476"/>
                <a:gd name="T99" fmla="*/ 44 h 105"/>
                <a:gd name="T100" fmla="*/ 214 w 476"/>
                <a:gd name="T101" fmla="*/ 3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76" h="105">
                  <a:moveTo>
                    <a:pt x="214" y="35"/>
                  </a:moveTo>
                  <a:lnTo>
                    <a:pt x="233" y="31"/>
                  </a:lnTo>
                  <a:lnTo>
                    <a:pt x="253" y="27"/>
                  </a:lnTo>
                  <a:lnTo>
                    <a:pt x="270" y="24"/>
                  </a:lnTo>
                  <a:lnTo>
                    <a:pt x="287" y="20"/>
                  </a:lnTo>
                  <a:lnTo>
                    <a:pt x="303" y="16"/>
                  </a:lnTo>
                  <a:lnTo>
                    <a:pt x="318" y="13"/>
                  </a:lnTo>
                  <a:lnTo>
                    <a:pt x="331" y="11"/>
                  </a:lnTo>
                  <a:lnTo>
                    <a:pt x="344" y="9"/>
                  </a:lnTo>
                  <a:lnTo>
                    <a:pt x="357" y="7"/>
                  </a:lnTo>
                  <a:lnTo>
                    <a:pt x="366" y="3"/>
                  </a:lnTo>
                  <a:lnTo>
                    <a:pt x="377" y="3"/>
                  </a:lnTo>
                  <a:lnTo>
                    <a:pt x="385" y="1"/>
                  </a:lnTo>
                  <a:lnTo>
                    <a:pt x="392" y="0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24" y="0"/>
                  </a:lnTo>
                  <a:lnTo>
                    <a:pt x="429" y="0"/>
                  </a:lnTo>
                  <a:lnTo>
                    <a:pt x="437" y="1"/>
                  </a:lnTo>
                  <a:lnTo>
                    <a:pt x="442" y="3"/>
                  </a:lnTo>
                  <a:lnTo>
                    <a:pt x="448" y="5"/>
                  </a:lnTo>
                  <a:lnTo>
                    <a:pt x="453" y="9"/>
                  </a:lnTo>
                  <a:lnTo>
                    <a:pt x="459" y="13"/>
                  </a:lnTo>
                  <a:lnTo>
                    <a:pt x="465" y="20"/>
                  </a:lnTo>
                  <a:lnTo>
                    <a:pt x="470" y="25"/>
                  </a:lnTo>
                  <a:lnTo>
                    <a:pt x="472" y="27"/>
                  </a:lnTo>
                  <a:lnTo>
                    <a:pt x="474" y="29"/>
                  </a:lnTo>
                  <a:lnTo>
                    <a:pt x="474" y="31"/>
                  </a:lnTo>
                  <a:lnTo>
                    <a:pt x="476" y="33"/>
                  </a:lnTo>
                  <a:lnTo>
                    <a:pt x="474" y="35"/>
                  </a:lnTo>
                  <a:lnTo>
                    <a:pt x="474" y="37"/>
                  </a:lnTo>
                  <a:lnTo>
                    <a:pt x="470" y="38"/>
                  </a:lnTo>
                  <a:lnTo>
                    <a:pt x="466" y="40"/>
                  </a:lnTo>
                  <a:lnTo>
                    <a:pt x="463" y="40"/>
                  </a:lnTo>
                  <a:lnTo>
                    <a:pt x="457" y="42"/>
                  </a:lnTo>
                  <a:lnTo>
                    <a:pt x="450" y="42"/>
                  </a:lnTo>
                  <a:lnTo>
                    <a:pt x="442" y="42"/>
                  </a:lnTo>
                  <a:lnTo>
                    <a:pt x="433" y="42"/>
                  </a:lnTo>
                  <a:lnTo>
                    <a:pt x="422" y="42"/>
                  </a:lnTo>
                  <a:lnTo>
                    <a:pt x="409" y="44"/>
                  </a:lnTo>
                  <a:lnTo>
                    <a:pt x="394" y="44"/>
                  </a:lnTo>
                  <a:lnTo>
                    <a:pt x="379" y="46"/>
                  </a:lnTo>
                  <a:lnTo>
                    <a:pt x="363" y="48"/>
                  </a:lnTo>
                  <a:lnTo>
                    <a:pt x="342" y="50"/>
                  </a:lnTo>
                  <a:lnTo>
                    <a:pt x="324" y="51"/>
                  </a:lnTo>
                  <a:lnTo>
                    <a:pt x="279" y="57"/>
                  </a:lnTo>
                  <a:lnTo>
                    <a:pt x="237" y="64"/>
                  </a:lnTo>
                  <a:lnTo>
                    <a:pt x="190" y="72"/>
                  </a:lnTo>
                  <a:lnTo>
                    <a:pt x="144" y="83"/>
                  </a:lnTo>
                  <a:lnTo>
                    <a:pt x="133" y="85"/>
                  </a:lnTo>
                  <a:lnTo>
                    <a:pt x="122" y="88"/>
                  </a:lnTo>
                  <a:lnTo>
                    <a:pt x="113" y="90"/>
                  </a:lnTo>
                  <a:lnTo>
                    <a:pt x="103" y="92"/>
                  </a:lnTo>
                  <a:lnTo>
                    <a:pt x="94" y="94"/>
                  </a:lnTo>
                  <a:lnTo>
                    <a:pt x="87" y="96"/>
                  </a:lnTo>
                  <a:lnTo>
                    <a:pt x="79" y="98"/>
                  </a:lnTo>
                  <a:lnTo>
                    <a:pt x="72" y="100"/>
                  </a:lnTo>
                  <a:lnTo>
                    <a:pt x="66" y="101"/>
                  </a:lnTo>
                  <a:lnTo>
                    <a:pt x="61" y="101"/>
                  </a:lnTo>
                  <a:lnTo>
                    <a:pt x="57" y="103"/>
                  </a:lnTo>
                  <a:lnTo>
                    <a:pt x="53" y="103"/>
                  </a:lnTo>
                  <a:lnTo>
                    <a:pt x="50" y="105"/>
                  </a:lnTo>
                  <a:lnTo>
                    <a:pt x="48" y="105"/>
                  </a:lnTo>
                  <a:lnTo>
                    <a:pt x="46" y="105"/>
                  </a:lnTo>
                  <a:lnTo>
                    <a:pt x="46" y="105"/>
                  </a:lnTo>
                  <a:lnTo>
                    <a:pt x="40" y="105"/>
                  </a:lnTo>
                  <a:lnTo>
                    <a:pt x="33" y="103"/>
                  </a:lnTo>
                  <a:lnTo>
                    <a:pt x="26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1" y="92"/>
                  </a:lnTo>
                  <a:lnTo>
                    <a:pt x="7" y="90"/>
                  </a:lnTo>
                  <a:lnTo>
                    <a:pt x="3" y="88"/>
                  </a:lnTo>
                  <a:lnTo>
                    <a:pt x="1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1"/>
                  </a:lnTo>
                  <a:lnTo>
                    <a:pt x="1" y="79"/>
                  </a:lnTo>
                  <a:lnTo>
                    <a:pt x="3" y="77"/>
                  </a:lnTo>
                  <a:lnTo>
                    <a:pt x="5" y="77"/>
                  </a:lnTo>
                  <a:lnTo>
                    <a:pt x="9" y="76"/>
                  </a:lnTo>
                  <a:lnTo>
                    <a:pt x="14" y="74"/>
                  </a:lnTo>
                  <a:lnTo>
                    <a:pt x="20" y="74"/>
                  </a:lnTo>
                  <a:lnTo>
                    <a:pt x="26" y="72"/>
                  </a:lnTo>
                  <a:lnTo>
                    <a:pt x="29" y="72"/>
                  </a:lnTo>
                  <a:lnTo>
                    <a:pt x="33" y="70"/>
                  </a:lnTo>
                  <a:lnTo>
                    <a:pt x="40" y="70"/>
                  </a:lnTo>
                  <a:lnTo>
                    <a:pt x="46" y="68"/>
                  </a:lnTo>
                  <a:lnTo>
                    <a:pt x="55" y="66"/>
                  </a:lnTo>
                  <a:lnTo>
                    <a:pt x="64" y="64"/>
                  </a:lnTo>
                  <a:lnTo>
                    <a:pt x="74" y="63"/>
                  </a:lnTo>
                  <a:lnTo>
                    <a:pt x="85" y="61"/>
                  </a:lnTo>
                  <a:lnTo>
                    <a:pt x="98" y="59"/>
                  </a:lnTo>
                  <a:lnTo>
                    <a:pt x="111" y="57"/>
                  </a:lnTo>
                  <a:lnTo>
                    <a:pt x="126" y="53"/>
                  </a:lnTo>
                  <a:lnTo>
                    <a:pt x="140" y="51"/>
                  </a:lnTo>
                  <a:lnTo>
                    <a:pt x="157" y="48"/>
                  </a:lnTo>
                  <a:lnTo>
                    <a:pt x="176" y="44"/>
                  </a:lnTo>
                  <a:lnTo>
                    <a:pt x="194" y="40"/>
                  </a:lnTo>
                  <a:lnTo>
                    <a:pt x="214" y="35"/>
                  </a:lnTo>
                  <a:lnTo>
                    <a:pt x="214" y="35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3" name="Freeform 694"/>
            <p:cNvSpPr/>
            <p:nvPr/>
          </p:nvSpPr>
          <p:spPr bwMode="auto">
            <a:xfrm>
              <a:off x="9352984" y="2973853"/>
              <a:ext cx="93663" cy="288925"/>
            </a:xfrm>
            <a:custGeom>
              <a:avLst/>
              <a:gdLst>
                <a:gd name="T0" fmla="*/ 59 w 59"/>
                <a:gd name="T1" fmla="*/ 9 h 182"/>
                <a:gd name="T2" fmla="*/ 59 w 59"/>
                <a:gd name="T3" fmla="*/ 30 h 182"/>
                <a:gd name="T4" fmla="*/ 59 w 59"/>
                <a:gd name="T5" fmla="*/ 50 h 182"/>
                <a:gd name="T6" fmla="*/ 59 w 59"/>
                <a:gd name="T7" fmla="*/ 68 h 182"/>
                <a:gd name="T8" fmla="*/ 59 w 59"/>
                <a:gd name="T9" fmla="*/ 85 h 182"/>
                <a:gd name="T10" fmla="*/ 59 w 59"/>
                <a:gd name="T11" fmla="*/ 100 h 182"/>
                <a:gd name="T12" fmla="*/ 59 w 59"/>
                <a:gd name="T13" fmla="*/ 115 h 182"/>
                <a:gd name="T14" fmla="*/ 59 w 59"/>
                <a:gd name="T15" fmla="*/ 128 h 182"/>
                <a:gd name="T16" fmla="*/ 59 w 59"/>
                <a:gd name="T17" fmla="*/ 139 h 182"/>
                <a:gd name="T18" fmla="*/ 57 w 59"/>
                <a:gd name="T19" fmla="*/ 150 h 182"/>
                <a:gd name="T20" fmla="*/ 57 w 59"/>
                <a:gd name="T21" fmla="*/ 157 h 182"/>
                <a:gd name="T22" fmla="*/ 56 w 59"/>
                <a:gd name="T23" fmla="*/ 165 h 182"/>
                <a:gd name="T24" fmla="*/ 54 w 59"/>
                <a:gd name="T25" fmla="*/ 172 h 182"/>
                <a:gd name="T26" fmla="*/ 54 w 59"/>
                <a:gd name="T27" fmla="*/ 176 h 182"/>
                <a:gd name="T28" fmla="*/ 52 w 59"/>
                <a:gd name="T29" fmla="*/ 180 h 182"/>
                <a:gd name="T30" fmla="*/ 50 w 59"/>
                <a:gd name="T31" fmla="*/ 182 h 182"/>
                <a:gd name="T32" fmla="*/ 48 w 59"/>
                <a:gd name="T33" fmla="*/ 182 h 182"/>
                <a:gd name="T34" fmla="*/ 44 w 59"/>
                <a:gd name="T35" fmla="*/ 182 h 182"/>
                <a:gd name="T36" fmla="*/ 41 w 59"/>
                <a:gd name="T37" fmla="*/ 180 h 182"/>
                <a:gd name="T38" fmla="*/ 39 w 59"/>
                <a:gd name="T39" fmla="*/ 176 h 182"/>
                <a:gd name="T40" fmla="*/ 35 w 59"/>
                <a:gd name="T41" fmla="*/ 172 h 182"/>
                <a:gd name="T42" fmla="*/ 33 w 59"/>
                <a:gd name="T43" fmla="*/ 167 h 182"/>
                <a:gd name="T44" fmla="*/ 31 w 59"/>
                <a:gd name="T45" fmla="*/ 161 h 182"/>
                <a:gd name="T46" fmla="*/ 30 w 59"/>
                <a:gd name="T47" fmla="*/ 154 h 182"/>
                <a:gd name="T48" fmla="*/ 30 w 59"/>
                <a:gd name="T49" fmla="*/ 146 h 182"/>
                <a:gd name="T50" fmla="*/ 26 w 59"/>
                <a:gd name="T51" fmla="*/ 128 h 182"/>
                <a:gd name="T52" fmla="*/ 26 w 59"/>
                <a:gd name="T53" fmla="*/ 109 h 182"/>
                <a:gd name="T54" fmla="*/ 24 w 59"/>
                <a:gd name="T55" fmla="*/ 91 h 182"/>
                <a:gd name="T56" fmla="*/ 22 w 59"/>
                <a:gd name="T57" fmla="*/ 72 h 182"/>
                <a:gd name="T58" fmla="*/ 20 w 59"/>
                <a:gd name="T59" fmla="*/ 63 h 182"/>
                <a:gd name="T60" fmla="*/ 20 w 59"/>
                <a:gd name="T61" fmla="*/ 56 h 182"/>
                <a:gd name="T62" fmla="*/ 18 w 59"/>
                <a:gd name="T63" fmla="*/ 48 h 182"/>
                <a:gd name="T64" fmla="*/ 17 w 59"/>
                <a:gd name="T65" fmla="*/ 43 h 182"/>
                <a:gd name="T66" fmla="*/ 15 w 59"/>
                <a:gd name="T67" fmla="*/ 37 h 182"/>
                <a:gd name="T68" fmla="*/ 13 w 59"/>
                <a:gd name="T69" fmla="*/ 31 h 182"/>
                <a:gd name="T70" fmla="*/ 11 w 59"/>
                <a:gd name="T71" fmla="*/ 26 h 182"/>
                <a:gd name="T72" fmla="*/ 9 w 59"/>
                <a:gd name="T73" fmla="*/ 22 h 182"/>
                <a:gd name="T74" fmla="*/ 4 w 59"/>
                <a:gd name="T75" fmla="*/ 17 h 182"/>
                <a:gd name="T76" fmla="*/ 4 w 59"/>
                <a:gd name="T77" fmla="*/ 15 h 182"/>
                <a:gd name="T78" fmla="*/ 2 w 59"/>
                <a:gd name="T79" fmla="*/ 13 h 182"/>
                <a:gd name="T80" fmla="*/ 2 w 59"/>
                <a:gd name="T81" fmla="*/ 9 h 182"/>
                <a:gd name="T82" fmla="*/ 0 w 59"/>
                <a:gd name="T83" fmla="*/ 7 h 182"/>
                <a:gd name="T84" fmla="*/ 2 w 59"/>
                <a:gd name="T85" fmla="*/ 6 h 182"/>
                <a:gd name="T86" fmla="*/ 2 w 59"/>
                <a:gd name="T87" fmla="*/ 2 h 182"/>
                <a:gd name="T88" fmla="*/ 2 w 59"/>
                <a:gd name="T89" fmla="*/ 2 h 182"/>
                <a:gd name="T90" fmla="*/ 4 w 59"/>
                <a:gd name="T91" fmla="*/ 2 h 182"/>
                <a:gd name="T92" fmla="*/ 5 w 59"/>
                <a:gd name="T93" fmla="*/ 0 h 182"/>
                <a:gd name="T94" fmla="*/ 11 w 59"/>
                <a:gd name="T95" fmla="*/ 0 h 182"/>
                <a:gd name="T96" fmla="*/ 17 w 59"/>
                <a:gd name="T97" fmla="*/ 0 h 182"/>
                <a:gd name="T98" fmla="*/ 24 w 59"/>
                <a:gd name="T99" fmla="*/ 2 h 182"/>
                <a:gd name="T100" fmla="*/ 33 w 59"/>
                <a:gd name="T101" fmla="*/ 4 h 182"/>
                <a:gd name="T102" fmla="*/ 46 w 59"/>
                <a:gd name="T103" fmla="*/ 6 h 182"/>
                <a:gd name="T104" fmla="*/ 59 w 59"/>
                <a:gd name="T105" fmla="*/ 9 h 182"/>
                <a:gd name="T106" fmla="*/ 59 w 59"/>
                <a:gd name="T107" fmla="*/ 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182">
                  <a:moveTo>
                    <a:pt x="59" y="9"/>
                  </a:moveTo>
                  <a:lnTo>
                    <a:pt x="59" y="30"/>
                  </a:lnTo>
                  <a:lnTo>
                    <a:pt x="59" y="50"/>
                  </a:lnTo>
                  <a:lnTo>
                    <a:pt x="59" y="68"/>
                  </a:lnTo>
                  <a:lnTo>
                    <a:pt x="59" y="85"/>
                  </a:lnTo>
                  <a:lnTo>
                    <a:pt x="59" y="100"/>
                  </a:lnTo>
                  <a:lnTo>
                    <a:pt x="59" y="115"/>
                  </a:lnTo>
                  <a:lnTo>
                    <a:pt x="59" y="128"/>
                  </a:lnTo>
                  <a:lnTo>
                    <a:pt x="59" y="139"/>
                  </a:lnTo>
                  <a:lnTo>
                    <a:pt x="57" y="150"/>
                  </a:lnTo>
                  <a:lnTo>
                    <a:pt x="57" y="157"/>
                  </a:lnTo>
                  <a:lnTo>
                    <a:pt x="56" y="165"/>
                  </a:lnTo>
                  <a:lnTo>
                    <a:pt x="54" y="172"/>
                  </a:lnTo>
                  <a:lnTo>
                    <a:pt x="54" y="176"/>
                  </a:lnTo>
                  <a:lnTo>
                    <a:pt x="52" y="180"/>
                  </a:lnTo>
                  <a:lnTo>
                    <a:pt x="50" y="182"/>
                  </a:lnTo>
                  <a:lnTo>
                    <a:pt x="48" y="182"/>
                  </a:lnTo>
                  <a:lnTo>
                    <a:pt x="44" y="182"/>
                  </a:lnTo>
                  <a:lnTo>
                    <a:pt x="41" y="180"/>
                  </a:lnTo>
                  <a:lnTo>
                    <a:pt x="39" y="176"/>
                  </a:lnTo>
                  <a:lnTo>
                    <a:pt x="35" y="172"/>
                  </a:lnTo>
                  <a:lnTo>
                    <a:pt x="33" y="167"/>
                  </a:lnTo>
                  <a:lnTo>
                    <a:pt x="31" y="161"/>
                  </a:lnTo>
                  <a:lnTo>
                    <a:pt x="30" y="154"/>
                  </a:lnTo>
                  <a:lnTo>
                    <a:pt x="30" y="146"/>
                  </a:lnTo>
                  <a:lnTo>
                    <a:pt x="26" y="128"/>
                  </a:lnTo>
                  <a:lnTo>
                    <a:pt x="26" y="109"/>
                  </a:lnTo>
                  <a:lnTo>
                    <a:pt x="24" y="91"/>
                  </a:lnTo>
                  <a:lnTo>
                    <a:pt x="22" y="72"/>
                  </a:lnTo>
                  <a:lnTo>
                    <a:pt x="20" y="63"/>
                  </a:lnTo>
                  <a:lnTo>
                    <a:pt x="20" y="56"/>
                  </a:lnTo>
                  <a:lnTo>
                    <a:pt x="18" y="48"/>
                  </a:lnTo>
                  <a:lnTo>
                    <a:pt x="17" y="43"/>
                  </a:lnTo>
                  <a:lnTo>
                    <a:pt x="15" y="37"/>
                  </a:lnTo>
                  <a:lnTo>
                    <a:pt x="13" y="31"/>
                  </a:lnTo>
                  <a:lnTo>
                    <a:pt x="11" y="26"/>
                  </a:lnTo>
                  <a:lnTo>
                    <a:pt x="9" y="22"/>
                  </a:lnTo>
                  <a:lnTo>
                    <a:pt x="4" y="17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2" y="9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33" y="4"/>
                  </a:lnTo>
                  <a:lnTo>
                    <a:pt x="46" y="6"/>
                  </a:lnTo>
                  <a:lnTo>
                    <a:pt x="59" y="9"/>
                  </a:lnTo>
                  <a:lnTo>
                    <a:pt x="59" y="9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4" name="Freeform 695"/>
            <p:cNvSpPr/>
            <p:nvPr/>
          </p:nvSpPr>
          <p:spPr bwMode="auto">
            <a:xfrm>
              <a:off x="9394259" y="2932578"/>
              <a:ext cx="434975" cy="234950"/>
            </a:xfrm>
            <a:custGeom>
              <a:avLst/>
              <a:gdLst>
                <a:gd name="T0" fmla="*/ 83 w 274"/>
                <a:gd name="T1" fmla="*/ 54 h 148"/>
                <a:gd name="T2" fmla="*/ 52 w 274"/>
                <a:gd name="T3" fmla="*/ 57 h 148"/>
                <a:gd name="T4" fmla="*/ 26 w 274"/>
                <a:gd name="T5" fmla="*/ 59 h 148"/>
                <a:gd name="T6" fmla="*/ 5 w 274"/>
                <a:gd name="T7" fmla="*/ 61 h 148"/>
                <a:gd name="T8" fmla="*/ 0 w 274"/>
                <a:gd name="T9" fmla="*/ 61 h 148"/>
                <a:gd name="T10" fmla="*/ 26 w 274"/>
                <a:gd name="T11" fmla="*/ 35 h 148"/>
                <a:gd name="T12" fmla="*/ 55 w 274"/>
                <a:gd name="T13" fmla="*/ 32 h 148"/>
                <a:gd name="T14" fmla="*/ 83 w 274"/>
                <a:gd name="T15" fmla="*/ 28 h 148"/>
                <a:gd name="T16" fmla="*/ 115 w 274"/>
                <a:gd name="T17" fmla="*/ 22 h 148"/>
                <a:gd name="T18" fmla="*/ 144 w 274"/>
                <a:gd name="T19" fmla="*/ 17 h 148"/>
                <a:gd name="T20" fmla="*/ 165 w 274"/>
                <a:gd name="T21" fmla="*/ 11 h 148"/>
                <a:gd name="T22" fmla="*/ 181 w 274"/>
                <a:gd name="T23" fmla="*/ 7 h 148"/>
                <a:gd name="T24" fmla="*/ 191 w 274"/>
                <a:gd name="T25" fmla="*/ 6 h 148"/>
                <a:gd name="T26" fmla="*/ 202 w 274"/>
                <a:gd name="T27" fmla="*/ 0 h 148"/>
                <a:gd name="T28" fmla="*/ 207 w 274"/>
                <a:gd name="T29" fmla="*/ 0 h 148"/>
                <a:gd name="T30" fmla="*/ 215 w 274"/>
                <a:gd name="T31" fmla="*/ 2 h 148"/>
                <a:gd name="T32" fmla="*/ 230 w 274"/>
                <a:gd name="T33" fmla="*/ 9 h 148"/>
                <a:gd name="T34" fmla="*/ 244 w 274"/>
                <a:gd name="T35" fmla="*/ 19 h 148"/>
                <a:gd name="T36" fmla="*/ 255 w 274"/>
                <a:gd name="T37" fmla="*/ 26 h 148"/>
                <a:gd name="T38" fmla="*/ 265 w 274"/>
                <a:gd name="T39" fmla="*/ 32 h 148"/>
                <a:gd name="T40" fmla="*/ 270 w 274"/>
                <a:gd name="T41" fmla="*/ 37 h 148"/>
                <a:gd name="T42" fmla="*/ 274 w 274"/>
                <a:gd name="T43" fmla="*/ 41 h 148"/>
                <a:gd name="T44" fmla="*/ 272 w 274"/>
                <a:gd name="T45" fmla="*/ 46 h 148"/>
                <a:gd name="T46" fmla="*/ 268 w 274"/>
                <a:gd name="T47" fmla="*/ 54 h 148"/>
                <a:gd name="T48" fmla="*/ 263 w 274"/>
                <a:gd name="T49" fmla="*/ 57 h 148"/>
                <a:gd name="T50" fmla="*/ 259 w 274"/>
                <a:gd name="T51" fmla="*/ 59 h 148"/>
                <a:gd name="T52" fmla="*/ 254 w 274"/>
                <a:gd name="T53" fmla="*/ 65 h 148"/>
                <a:gd name="T54" fmla="*/ 248 w 274"/>
                <a:gd name="T55" fmla="*/ 70 h 148"/>
                <a:gd name="T56" fmla="*/ 241 w 274"/>
                <a:gd name="T57" fmla="*/ 80 h 148"/>
                <a:gd name="T58" fmla="*/ 231 w 274"/>
                <a:gd name="T59" fmla="*/ 91 h 148"/>
                <a:gd name="T60" fmla="*/ 222 w 274"/>
                <a:gd name="T61" fmla="*/ 106 h 148"/>
                <a:gd name="T62" fmla="*/ 211 w 274"/>
                <a:gd name="T63" fmla="*/ 120 h 148"/>
                <a:gd name="T64" fmla="*/ 200 w 274"/>
                <a:gd name="T65" fmla="*/ 139 h 148"/>
                <a:gd name="T66" fmla="*/ 174 w 274"/>
                <a:gd name="T67" fmla="*/ 148 h 148"/>
                <a:gd name="T68" fmla="*/ 180 w 274"/>
                <a:gd name="T69" fmla="*/ 126 h 148"/>
                <a:gd name="T70" fmla="*/ 183 w 274"/>
                <a:gd name="T71" fmla="*/ 106 h 148"/>
                <a:gd name="T72" fmla="*/ 185 w 274"/>
                <a:gd name="T73" fmla="*/ 89 h 148"/>
                <a:gd name="T74" fmla="*/ 187 w 274"/>
                <a:gd name="T75" fmla="*/ 74 h 148"/>
                <a:gd name="T76" fmla="*/ 189 w 274"/>
                <a:gd name="T77" fmla="*/ 63 h 148"/>
                <a:gd name="T78" fmla="*/ 189 w 274"/>
                <a:gd name="T79" fmla="*/ 54 h 148"/>
                <a:gd name="T80" fmla="*/ 189 w 274"/>
                <a:gd name="T81" fmla="*/ 48 h 148"/>
                <a:gd name="T82" fmla="*/ 187 w 274"/>
                <a:gd name="T83" fmla="*/ 44 h 148"/>
                <a:gd name="T84" fmla="*/ 183 w 274"/>
                <a:gd name="T85" fmla="*/ 44 h 148"/>
                <a:gd name="T86" fmla="*/ 178 w 274"/>
                <a:gd name="T87" fmla="*/ 43 h 148"/>
                <a:gd name="T88" fmla="*/ 170 w 274"/>
                <a:gd name="T89" fmla="*/ 43 h 148"/>
                <a:gd name="T90" fmla="*/ 161 w 274"/>
                <a:gd name="T91" fmla="*/ 43 h 148"/>
                <a:gd name="T92" fmla="*/ 148 w 274"/>
                <a:gd name="T93" fmla="*/ 44 h 148"/>
                <a:gd name="T94" fmla="*/ 135 w 274"/>
                <a:gd name="T95" fmla="*/ 46 h 148"/>
                <a:gd name="T96" fmla="*/ 120 w 274"/>
                <a:gd name="T97" fmla="*/ 48 h 148"/>
                <a:gd name="T98" fmla="*/ 102 w 274"/>
                <a:gd name="T99" fmla="*/ 5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148">
                  <a:moveTo>
                    <a:pt x="102" y="52"/>
                  </a:moveTo>
                  <a:lnTo>
                    <a:pt x="83" y="54"/>
                  </a:lnTo>
                  <a:lnTo>
                    <a:pt x="67" y="56"/>
                  </a:lnTo>
                  <a:lnTo>
                    <a:pt x="52" y="57"/>
                  </a:lnTo>
                  <a:lnTo>
                    <a:pt x="39" y="59"/>
                  </a:lnTo>
                  <a:lnTo>
                    <a:pt x="26" y="59"/>
                  </a:lnTo>
                  <a:lnTo>
                    <a:pt x="15" y="61"/>
                  </a:lnTo>
                  <a:lnTo>
                    <a:pt x="5" y="61"/>
                  </a:lnTo>
                  <a:lnTo>
                    <a:pt x="2" y="61"/>
                  </a:lnTo>
                  <a:lnTo>
                    <a:pt x="0" y="61"/>
                  </a:lnTo>
                  <a:lnTo>
                    <a:pt x="0" y="35"/>
                  </a:lnTo>
                  <a:lnTo>
                    <a:pt x="26" y="35"/>
                  </a:lnTo>
                  <a:lnTo>
                    <a:pt x="41" y="33"/>
                  </a:lnTo>
                  <a:lnTo>
                    <a:pt x="55" y="32"/>
                  </a:lnTo>
                  <a:lnTo>
                    <a:pt x="68" y="30"/>
                  </a:lnTo>
                  <a:lnTo>
                    <a:pt x="83" y="28"/>
                  </a:lnTo>
                  <a:lnTo>
                    <a:pt x="100" y="26"/>
                  </a:lnTo>
                  <a:lnTo>
                    <a:pt x="115" y="22"/>
                  </a:lnTo>
                  <a:lnTo>
                    <a:pt x="130" y="19"/>
                  </a:lnTo>
                  <a:lnTo>
                    <a:pt x="144" y="17"/>
                  </a:lnTo>
                  <a:lnTo>
                    <a:pt x="155" y="15"/>
                  </a:lnTo>
                  <a:lnTo>
                    <a:pt x="165" y="11"/>
                  </a:lnTo>
                  <a:lnTo>
                    <a:pt x="174" y="9"/>
                  </a:lnTo>
                  <a:lnTo>
                    <a:pt x="181" y="7"/>
                  </a:lnTo>
                  <a:lnTo>
                    <a:pt x="187" y="6"/>
                  </a:lnTo>
                  <a:lnTo>
                    <a:pt x="191" y="6"/>
                  </a:lnTo>
                  <a:lnTo>
                    <a:pt x="196" y="2"/>
                  </a:lnTo>
                  <a:lnTo>
                    <a:pt x="202" y="0"/>
                  </a:lnTo>
                  <a:lnTo>
                    <a:pt x="204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2"/>
                  </a:lnTo>
                  <a:lnTo>
                    <a:pt x="222" y="6"/>
                  </a:lnTo>
                  <a:lnTo>
                    <a:pt x="230" y="9"/>
                  </a:lnTo>
                  <a:lnTo>
                    <a:pt x="239" y="15"/>
                  </a:lnTo>
                  <a:lnTo>
                    <a:pt x="244" y="19"/>
                  </a:lnTo>
                  <a:lnTo>
                    <a:pt x="250" y="22"/>
                  </a:lnTo>
                  <a:lnTo>
                    <a:pt x="255" y="26"/>
                  </a:lnTo>
                  <a:lnTo>
                    <a:pt x="261" y="28"/>
                  </a:lnTo>
                  <a:lnTo>
                    <a:pt x="265" y="32"/>
                  </a:lnTo>
                  <a:lnTo>
                    <a:pt x="268" y="33"/>
                  </a:lnTo>
                  <a:lnTo>
                    <a:pt x="270" y="37"/>
                  </a:lnTo>
                  <a:lnTo>
                    <a:pt x="272" y="39"/>
                  </a:lnTo>
                  <a:lnTo>
                    <a:pt x="274" y="41"/>
                  </a:lnTo>
                  <a:lnTo>
                    <a:pt x="274" y="41"/>
                  </a:lnTo>
                  <a:lnTo>
                    <a:pt x="272" y="46"/>
                  </a:lnTo>
                  <a:lnTo>
                    <a:pt x="270" y="52"/>
                  </a:lnTo>
                  <a:lnTo>
                    <a:pt x="268" y="54"/>
                  </a:lnTo>
                  <a:lnTo>
                    <a:pt x="267" y="56"/>
                  </a:lnTo>
                  <a:lnTo>
                    <a:pt x="263" y="57"/>
                  </a:lnTo>
                  <a:lnTo>
                    <a:pt x="261" y="57"/>
                  </a:lnTo>
                  <a:lnTo>
                    <a:pt x="259" y="59"/>
                  </a:lnTo>
                  <a:lnTo>
                    <a:pt x="255" y="61"/>
                  </a:lnTo>
                  <a:lnTo>
                    <a:pt x="254" y="65"/>
                  </a:lnTo>
                  <a:lnTo>
                    <a:pt x="250" y="67"/>
                  </a:lnTo>
                  <a:lnTo>
                    <a:pt x="248" y="70"/>
                  </a:lnTo>
                  <a:lnTo>
                    <a:pt x="244" y="76"/>
                  </a:lnTo>
                  <a:lnTo>
                    <a:pt x="241" y="80"/>
                  </a:lnTo>
                  <a:lnTo>
                    <a:pt x="235" y="85"/>
                  </a:lnTo>
                  <a:lnTo>
                    <a:pt x="231" y="91"/>
                  </a:lnTo>
                  <a:lnTo>
                    <a:pt x="228" y="98"/>
                  </a:lnTo>
                  <a:lnTo>
                    <a:pt x="222" y="106"/>
                  </a:lnTo>
                  <a:lnTo>
                    <a:pt x="217" y="113"/>
                  </a:lnTo>
                  <a:lnTo>
                    <a:pt x="211" y="120"/>
                  </a:lnTo>
                  <a:lnTo>
                    <a:pt x="205" y="130"/>
                  </a:lnTo>
                  <a:lnTo>
                    <a:pt x="200" y="139"/>
                  </a:lnTo>
                  <a:lnTo>
                    <a:pt x="194" y="148"/>
                  </a:lnTo>
                  <a:lnTo>
                    <a:pt x="174" y="148"/>
                  </a:lnTo>
                  <a:lnTo>
                    <a:pt x="176" y="137"/>
                  </a:lnTo>
                  <a:lnTo>
                    <a:pt x="180" y="126"/>
                  </a:lnTo>
                  <a:lnTo>
                    <a:pt x="181" y="115"/>
                  </a:lnTo>
                  <a:lnTo>
                    <a:pt x="183" y="106"/>
                  </a:lnTo>
                  <a:lnTo>
                    <a:pt x="183" y="96"/>
                  </a:lnTo>
                  <a:lnTo>
                    <a:pt x="185" y="89"/>
                  </a:lnTo>
                  <a:lnTo>
                    <a:pt x="187" y="82"/>
                  </a:lnTo>
                  <a:lnTo>
                    <a:pt x="187" y="74"/>
                  </a:lnTo>
                  <a:lnTo>
                    <a:pt x="187" y="69"/>
                  </a:lnTo>
                  <a:lnTo>
                    <a:pt x="189" y="63"/>
                  </a:lnTo>
                  <a:lnTo>
                    <a:pt x="189" y="57"/>
                  </a:lnTo>
                  <a:lnTo>
                    <a:pt x="189" y="54"/>
                  </a:lnTo>
                  <a:lnTo>
                    <a:pt x="189" y="50"/>
                  </a:lnTo>
                  <a:lnTo>
                    <a:pt x="189" y="48"/>
                  </a:lnTo>
                  <a:lnTo>
                    <a:pt x="189" y="46"/>
                  </a:lnTo>
                  <a:lnTo>
                    <a:pt x="187" y="44"/>
                  </a:lnTo>
                  <a:lnTo>
                    <a:pt x="187" y="44"/>
                  </a:lnTo>
                  <a:lnTo>
                    <a:pt x="183" y="44"/>
                  </a:lnTo>
                  <a:lnTo>
                    <a:pt x="181" y="43"/>
                  </a:lnTo>
                  <a:lnTo>
                    <a:pt x="178" y="43"/>
                  </a:lnTo>
                  <a:lnTo>
                    <a:pt x="174" y="43"/>
                  </a:lnTo>
                  <a:lnTo>
                    <a:pt x="170" y="43"/>
                  </a:lnTo>
                  <a:lnTo>
                    <a:pt x="167" y="43"/>
                  </a:lnTo>
                  <a:lnTo>
                    <a:pt x="161" y="43"/>
                  </a:lnTo>
                  <a:lnTo>
                    <a:pt x="155" y="43"/>
                  </a:lnTo>
                  <a:lnTo>
                    <a:pt x="148" y="44"/>
                  </a:lnTo>
                  <a:lnTo>
                    <a:pt x="142" y="44"/>
                  </a:lnTo>
                  <a:lnTo>
                    <a:pt x="135" y="46"/>
                  </a:lnTo>
                  <a:lnTo>
                    <a:pt x="128" y="46"/>
                  </a:lnTo>
                  <a:lnTo>
                    <a:pt x="120" y="48"/>
                  </a:lnTo>
                  <a:lnTo>
                    <a:pt x="111" y="50"/>
                  </a:lnTo>
                  <a:lnTo>
                    <a:pt x="102" y="52"/>
                  </a:lnTo>
                  <a:lnTo>
                    <a:pt x="102" y="52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5" name="Freeform 696"/>
            <p:cNvSpPr/>
            <p:nvPr/>
          </p:nvSpPr>
          <p:spPr bwMode="auto">
            <a:xfrm>
              <a:off x="9422834" y="3142128"/>
              <a:ext cx="338138" cy="66675"/>
            </a:xfrm>
            <a:custGeom>
              <a:avLst/>
              <a:gdLst>
                <a:gd name="T0" fmla="*/ 213 w 213"/>
                <a:gd name="T1" fmla="*/ 29 h 42"/>
                <a:gd name="T2" fmla="*/ 212 w 213"/>
                <a:gd name="T3" fmla="*/ 31 h 42"/>
                <a:gd name="T4" fmla="*/ 212 w 213"/>
                <a:gd name="T5" fmla="*/ 31 h 42"/>
                <a:gd name="T6" fmla="*/ 208 w 213"/>
                <a:gd name="T7" fmla="*/ 33 h 42"/>
                <a:gd name="T8" fmla="*/ 206 w 213"/>
                <a:gd name="T9" fmla="*/ 35 h 42"/>
                <a:gd name="T10" fmla="*/ 200 w 213"/>
                <a:gd name="T11" fmla="*/ 35 h 42"/>
                <a:gd name="T12" fmla="*/ 197 w 213"/>
                <a:gd name="T13" fmla="*/ 35 h 42"/>
                <a:gd name="T14" fmla="*/ 189 w 213"/>
                <a:gd name="T15" fmla="*/ 37 h 42"/>
                <a:gd name="T16" fmla="*/ 184 w 213"/>
                <a:gd name="T17" fmla="*/ 37 h 42"/>
                <a:gd name="T18" fmla="*/ 178 w 213"/>
                <a:gd name="T19" fmla="*/ 37 h 42"/>
                <a:gd name="T20" fmla="*/ 173 w 213"/>
                <a:gd name="T21" fmla="*/ 37 h 42"/>
                <a:gd name="T22" fmla="*/ 165 w 213"/>
                <a:gd name="T23" fmla="*/ 37 h 42"/>
                <a:gd name="T24" fmla="*/ 158 w 213"/>
                <a:gd name="T25" fmla="*/ 37 h 42"/>
                <a:gd name="T26" fmla="*/ 150 w 213"/>
                <a:gd name="T27" fmla="*/ 37 h 42"/>
                <a:gd name="T28" fmla="*/ 141 w 213"/>
                <a:gd name="T29" fmla="*/ 37 h 42"/>
                <a:gd name="T30" fmla="*/ 132 w 213"/>
                <a:gd name="T31" fmla="*/ 38 h 42"/>
                <a:gd name="T32" fmla="*/ 121 w 213"/>
                <a:gd name="T33" fmla="*/ 38 h 42"/>
                <a:gd name="T34" fmla="*/ 108 w 213"/>
                <a:gd name="T35" fmla="*/ 38 h 42"/>
                <a:gd name="T36" fmla="*/ 97 w 213"/>
                <a:gd name="T37" fmla="*/ 38 h 42"/>
                <a:gd name="T38" fmla="*/ 82 w 213"/>
                <a:gd name="T39" fmla="*/ 40 h 42"/>
                <a:gd name="T40" fmla="*/ 69 w 213"/>
                <a:gd name="T41" fmla="*/ 40 h 42"/>
                <a:gd name="T42" fmla="*/ 52 w 213"/>
                <a:gd name="T43" fmla="*/ 40 h 42"/>
                <a:gd name="T44" fmla="*/ 36 w 213"/>
                <a:gd name="T45" fmla="*/ 42 h 42"/>
                <a:gd name="T46" fmla="*/ 19 w 213"/>
                <a:gd name="T47" fmla="*/ 42 h 42"/>
                <a:gd name="T48" fmla="*/ 0 w 213"/>
                <a:gd name="T49" fmla="*/ 42 h 42"/>
                <a:gd name="T50" fmla="*/ 0 w 213"/>
                <a:gd name="T51" fmla="*/ 16 h 42"/>
                <a:gd name="T52" fmla="*/ 23 w 213"/>
                <a:gd name="T53" fmla="*/ 16 h 42"/>
                <a:gd name="T54" fmla="*/ 45 w 213"/>
                <a:gd name="T55" fmla="*/ 14 h 42"/>
                <a:gd name="T56" fmla="*/ 69 w 213"/>
                <a:gd name="T57" fmla="*/ 11 h 42"/>
                <a:gd name="T58" fmla="*/ 91 w 213"/>
                <a:gd name="T59" fmla="*/ 7 h 42"/>
                <a:gd name="T60" fmla="*/ 100 w 213"/>
                <a:gd name="T61" fmla="*/ 5 h 42"/>
                <a:gd name="T62" fmla="*/ 112 w 213"/>
                <a:gd name="T63" fmla="*/ 3 h 42"/>
                <a:gd name="T64" fmla="*/ 121 w 213"/>
                <a:gd name="T65" fmla="*/ 3 h 42"/>
                <a:gd name="T66" fmla="*/ 130 w 213"/>
                <a:gd name="T67" fmla="*/ 1 h 42"/>
                <a:gd name="T68" fmla="*/ 137 w 213"/>
                <a:gd name="T69" fmla="*/ 1 h 42"/>
                <a:gd name="T70" fmla="*/ 147 w 213"/>
                <a:gd name="T71" fmla="*/ 0 h 42"/>
                <a:gd name="T72" fmla="*/ 152 w 213"/>
                <a:gd name="T73" fmla="*/ 0 h 42"/>
                <a:gd name="T74" fmla="*/ 160 w 213"/>
                <a:gd name="T75" fmla="*/ 0 h 42"/>
                <a:gd name="T76" fmla="*/ 171 w 213"/>
                <a:gd name="T77" fmla="*/ 0 h 42"/>
                <a:gd name="T78" fmla="*/ 182 w 213"/>
                <a:gd name="T79" fmla="*/ 1 h 42"/>
                <a:gd name="T80" fmla="*/ 191 w 213"/>
                <a:gd name="T81" fmla="*/ 5 h 42"/>
                <a:gd name="T82" fmla="*/ 199 w 213"/>
                <a:gd name="T83" fmla="*/ 9 h 42"/>
                <a:gd name="T84" fmla="*/ 202 w 213"/>
                <a:gd name="T85" fmla="*/ 13 h 42"/>
                <a:gd name="T86" fmla="*/ 206 w 213"/>
                <a:gd name="T87" fmla="*/ 16 h 42"/>
                <a:gd name="T88" fmla="*/ 208 w 213"/>
                <a:gd name="T89" fmla="*/ 20 h 42"/>
                <a:gd name="T90" fmla="*/ 210 w 213"/>
                <a:gd name="T91" fmla="*/ 22 h 42"/>
                <a:gd name="T92" fmla="*/ 212 w 213"/>
                <a:gd name="T93" fmla="*/ 25 h 42"/>
                <a:gd name="T94" fmla="*/ 213 w 213"/>
                <a:gd name="T95" fmla="*/ 29 h 42"/>
                <a:gd name="T96" fmla="*/ 213 w 213"/>
                <a:gd name="T97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3" h="42">
                  <a:moveTo>
                    <a:pt x="213" y="29"/>
                  </a:moveTo>
                  <a:lnTo>
                    <a:pt x="212" y="31"/>
                  </a:lnTo>
                  <a:lnTo>
                    <a:pt x="212" y="31"/>
                  </a:lnTo>
                  <a:lnTo>
                    <a:pt x="208" y="33"/>
                  </a:lnTo>
                  <a:lnTo>
                    <a:pt x="206" y="35"/>
                  </a:lnTo>
                  <a:lnTo>
                    <a:pt x="200" y="35"/>
                  </a:lnTo>
                  <a:lnTo>
                    <a:pt x="197" y="35"/>
                  </a:lnTo>
                  <a:lnTo>
                    <a:pt x="189" y="37"/>
                  </a:lnTo>
                  <a:lnTo>
                    <a:pt x="184" y="37"/>
                  </a:lnTo>
                  <a:lnTo>
                    <a:pt x="178" y="37"/>
                  </a:lnTo>
                  <a:lnTo>
                    <a:pt x="173" y="37"/>
                  </a:lnTo>
                  <a:lnTo>
                    <a:pt x="165" y="37"/>
                  </a:lnTo>
                  <a:lnTo>
                    <a:pt x="158" y="37"/>
                  </a:lnTo>
                  <a:lnTo>
                    <a:pt x="150" y="37"/>
                  </a:lnTo>
                  <a:lnTo>
                    <a:pt x="141" y="37"/>
                  </a:lnTo>
                  <a:lnTo>
                    <a:pt x="132" y="38"/>
                  </a:lnTo>
                  <a:lnTo>
                    <a:pt x="121" y="38"/>
                  </a:lnTo>
                  <a:lnTo>
                    <a:pt x="108" y="38"/>
                  </a:lnTo>
                  <a:lnTo>
                    <a:pt x="97" y="38"/>
                  </a:lnTo>
                  <a:lnTo>
                    <a:pt x="82" y="40"/>
                  </a:lnTo>
                  <a:lnTo>
                    <a:pt x="69" y="40"/>
                  </a:lnTo>
                  <a:lnTo>
                    <a:pt x="52" y="40"/>
                  </a:lnTo>
                  <a:lnTo>
                    <a:pt x="36" y="42"/>
                  </a:lnTo>
                  <a:lnTo>
                    <a:pt x="19" y="42"/>
                  </a:lnTo>
                  <a:lnTo>
                    <a:pt x="0" y="42"/>
                  </a:lnTo>
                  <a:lnTo>
                    <a:pt x="0" y="16"/>
                  </a:lnTo>
                  <a:lnTo>
                    <a:pt x="23" y="16"/>
                  </a:lnTo>
                  <a:lnTo>
                    <a:pt x="45" y="14"/>
                  </a:lnTo>
                  <a:lnTo>
                    <a:pt x="69" y="11"/>
                  </a:lnTo>
                  <a:lnTo>
                    <a:pt x="91" y="7"/>
                  </a:lnTo>
                  <a:lnTo>
                    <a:pt x="100" y="5"/>
                  </a:lnTo>
                  <a:lnTo>
                    <a:pt x="112" y="3"/>
                  </a:lnTo>
                  <a:lnTo>
                    <a:pt x="121" y="3"/>
                  </a:lnTo>
                  <a:lnTo>
                    <a:pt x="130" y="1"/>
                  </a:lnTo>
                  <a:lnTo>
                    <a:pt x="137" y="1"/>
                  </a:lnTo>
                  <a:lnTo>
                    <a:pt x="147" y="0"/>
                  </a:lnTo>
                  <a:lnTo>
                    <a:pt x="152" y="0"/>
                  </a:lnTo>
                  <a:lnTo>
                    <a:pt x="160" y="0"/>
                  </a:lnTo>
                  <a:lnTo>
                    <a:pt x="171" y="0"/>
                  </a:lnTo>
                  <a:lnTo>
                    <a:pt x="182" y="1"/>
                  </a:lnTo>
                  <a:lnTo>
                    <a:pt x="191" y="5"/>
                  </a:lnTo>
                  <a:lnTo>
                    <a:pt x="199" y="9"/>
                  </a:lnTo>
                  <a:lnTo>
                    <a:pt x="202" y="13"/>
                  </a:lnTo>
                  <a:lnTo>
                    <a:pt x="206" y="16"/>
                  </a:lnTo>
                  <a:lnTo>
                    <a:pt x="208" y="20"/>
                  </a:lnTo>
                  <a:lnTo>
                    <a:pt x="210" y="22"/>
                  </a:lnTo>
                  <a:lnTo>
                    <a:pt x="212" y="25"/>
                  </a:lnTo>
                  <a:lnTo>
                    <a:pt x="213" y="29"/>
                  </a:lnTo>
                  <a:lnTo>
                    <a:pt x="213" y="29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6" name="Freeform 697"/>
            <p:cNvSpPr/>
            <p:nvPr/>
          </p:nvSpPr>
          <p:spPr bwMode="auto">
            <a:xfrm>
              <a:off x="8962459" y="2483315"/>
              <a:ext cx="176213" cy="176213"/>
            </a:xfrm>
            <a:custGeom>
              <a:avLst/>
              <a:gdLst>
                <a:gd name="T0" fmla="*/ 0 w 111"/>
                <a:gd name="T1" fmla="*/ 1 h 111"/>
                <a:gd name="T2" fmla="*/ 13 w 111"/>
                <a:gd name="T3" fmla="*/ 0 h 111"/>
                <a:gd name="T4" fmla="*/ 20 w 111"/>
                <a:gd name="T5" fmla="*/ 0 h 111"/>
                <a:gd name="T6" fmla="*/ 26 w 111"/>
                <a:gd name="T7" fmla="*/ 0 h 111"/>
                <a:gd name="T8" fmla="*/ 33 w 111"/>
                <a:gd name="T9" fmla="*/ 1 h 111"/>
                <a:gd name="T10" fmla="*/ 40 w 111"/>
                <a:gd name="T11" fmla="*/ 3 h 111"/>
                <a:gd name="T12" fmla="*/ 48 w 111"/>
                <a:gd name="T13" fmla="*/ 5 h 111"/>
                <a:gd name="T14" fmla="*/ 57 w 111"/>
                <a:gd name="T15" fmla="*/ 9 h 111"/>
                <a:gd name="T16" fmla="*/ 64 w 111"/>
                <a:gd name="T17" fmla="*/ 13 h 111"/>
                <a:gd name="T18" fmla="*/ 72 w 111"/>
                <a:gd name="T19" fmla="*/ 16 h 111"/>
                <a:gd name="T20" fmla="*/ 79 w 111"/>
                <a:gd name="T21" fmla="*/ 20 h 111"/>
                <a:gd name="T22" fmla="*/ 85 w 111"/>
                <a:gd name="T23" fmla="*/ 24 h 111"/>
                <a:gd name="T24" fmla="*/ 90 w 111"/>
                <a:gd name="T25" fmla="*/ 29 h 111"/>
                <a:gd name="T26" fmla="*/ 94 w 111"/>
                <a:gd name="T27" fmla="*/ 33 h 111"/>
                <a:gd name="T28" fmla="*/ 100 w 111"/>
                <a:gd name="T29" fmla="*/ 38 h 111"/>
                <a:gd name="T30" fmla="*/ 103 w 111"/>
                <a:gd name="T31" fmla="*/ 46 h 111"/>
                <a:gd name="T32" fmla="*/ 105 w 111"/>
                <a:gd name="T33" fmla="*/ 51 h 111"/>
                <a:gd name="T34" fmla="*/ 109 w 111"/>
                <a:gd name="T35" fmla="*/ 57 h 111"/>
                <a:gd name="T36" fmla="*/ 111 w 111"/>
                <a:gd name="T37" fmla="*/ 63 h 111"/>
                <a:gd name="T38" fmla="*/ 111 w 111"/>
                <a:gd name="T39" fmla="*/ 68 h 111"/>
                <a:gd name="T40" fmla="*/ 111 w 111"/>
                <a:gd name="T41" fmla="*/ 74 h 111"/>
                <a:gd name="T42" fmla="*/ 109 w 111"/>
                <a:gd name="T43" fmla="*/ 77 h 111"/>
                <a:gd name="T44" fmla="*/ 109 w 111"/>
                <a:gd name="T45" fmla="*/ 83 h 111"/>
                <a:gd name="T46" fmla="*/ 105 w 111"/>
                <a:gd name="T47" fmla="*/ 88 h 111"/>
                <a:gd name="T48" fmla="*/ 103 w 111"/>
                <a:gd name="T49" fmla="*/ 94 h 111"/>
                <a:gd name="T50" fmla="*/ 101 w 111"/>
                <a:gd name="T51" fmla="*/ 100 h 111"/>
                <a:gd name="T52" fmla="*/ 100 w 111"/>
                <a:gd name="T53" fmla="*/ 103 h 111"/>
                <a:gd name="T54" fmla="*/ 98 w 111"/>
                <a:gd name="T55" fmla="*/ 107 h 111"/>
                <a:gd name="T56" fmla="*/ 96 w 111"/>
                <a:gd name="T57" fmla="*/ 109 h 111"/>
                <a:gd name="T58" fmla="*/ 96 w 111"/>
                <a:gd name="T59" fmla="*/ 111 h 111"/>
                <a:gd name="T60" fmla="*/ 94 w 111"/>
                <a:gd name="T61" fmla="*/ 111 h 111"/>
                <a:gd name="T62" fmla="*/ 92 w 111"/>
                <a:gd name="T63" fmla="*/ 111 h 111"/>
                <a:gd name="T64" fmla="*/ 90 w 111"/>
                <a:gd name="T65" fmla="*/ 111 h 111"/>
                <a:gd name="T66" fmla="*/ 88 w 111"/>
                <a:gd name="T67" fmla="*/ 109 h 111"/>
                <a:gd name="T68" fmla="*/ 85 w 111"/>
                <a:gd name="T69" fmla="*/ 107 h 111"/>
                <a:gd name="T70" fmla="*/ 81 w 111"/>
                <a:gd name="T71" fmla="*/ 103 h 111"/>
                <a:gd name="T72" fmla="*/ 76 w 111"/>
                <a:gd name="T73" fmla="*/ 100 h 111"/>
                <a:gd name="T74" fmla="*/ 70 w 111"/>
                <a:gd name="T75" fmla="*/ 94 h 111"/>
                <a:gd name="T76" fmla="*/ 63 w 111"/>
                <a:gd name="T77" fmla="*/ 87 h 111"/>
                <a:gd name="T78" fmla="*/ 57 w 111"/>
                <a:gd name="T79" fmla="*/ 79 h 111"/>
                <a:gd name="T80" fmla="*/ 42 w 111"/>
                <a:gd name="T81" fmla="*/ 61 h 111"/>
                <a:gd name="T82" fmla="*/ 27 w 111"/>
                <a:gd name="T83" fmla="*/ 42 h 111"/>
                <a:gd name="T84" fmla="*/ 20 w 111"/>
                <a:gd name="T85" fmla="*/ 33 h 111"/>
                <a:gd name="T86" fmla="*/ 13 w 111"/>
                <a:gd name="T87" fmla="*/ 24 h 111"/>
                <a:gd name="T88" fmla="*/ 7 w 111"/>
                <a:gd name="T89" fmla="*/ 13 h 111"/>
                <a:gd name="T90" fmla="*/ 0 w 111"/>
                <a:gd name="T91" fmla="*/ 1 h 111"/>
                <a:gd name="T92" fmla="*/ 0 w 111"/>
                <a:gd name="T93" fmla="*/ 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" h="111">
                  <a:moveTo>
                    <a:pt x="0" y="1"/>
                  </a:moveTo>
                  <a:lnTo>
                    <a:pt x="13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40" y="3"/>
                  </a:lnTo>
                  <a:lnTo>
                    <a:pt x="48" y="5"/>
                  </a:lnTo>
                  <a:lnTo>
                    <a:pt x="57" y="9"/>
                  </a:lnTo>
                  <a:lnTo>
                    <a:pt x="64" y="13"/>
                  </a:lnTo>
                  <a:lnTo>
                    <a:pt x="72" y="16"/>
                  </a:lnTo>
                  <a:lnTo>
                    <a:pt x="79" y="20"/>
                  </a:lnTo>
                  <a:lnTo>
                    <a:pt x="85" y="24"/>
                  </a:lnTo>
                  <a:lnTo>
                    <a:pt x="90" y="29"/>
                  </a:lnTo>
                  <a:lnTo>
                    <a:pt x="94" y="33"/>
                  </a:lnTo>
                  <a:lnTo>
                    <a:pt x="100" y="38"/>
                  </a:lnTo>
                  <a:lnTo>
                    <a:pt x="103" y="46"/>
                  </a:lnTo>
                  <a:lnTo>
                    <a:pt x="105" y="51"/>
                  </a:lnTo>
                  <a:lnTo>
                    <a:pt x="109" y="57"/>
                  </a:lnTo>
                  <a:lnTo>
                    <a:pt x="111" y="63"/>
                  </a:lnTo>
                  <a:lnTo>
                    <a:pt x="111" y="68"/>
                  </a:lnTo>
                  <a:lnTo>
                    <a:pt x="111" y="74"/>
                  </a:lnTo>
                  <a:lnTo>
                    <a:pt x="109" y="77"/>
                  </a:lnTo>
                  <a:lnTo>
                    <a:pt x="109" y="83"/>
                  </a:lnTo>
                  <a:lnTo>
                    <a:pt x="105" y="88"/>
                  </a:lnTo>
                  <a:lnTo>
                    <a:pt x="103" y="94"/>
                  </a:lnTo>
                  <a:lnTo>
                    <a:pt x="101" y="100"/>
                  </a:lnTo>
                  <a:lnTo>
                    <a:pt x="100" y="103"/>
                  </a:lnTo>
                  <a:lnTo>
                    <a:pt x="98" y="107"/>
                  </a:lnTo>
                  <a:lnTo>
                    <a:pt x="96" y="109"/>
                  </a:lnTo>
                  <a:lnTo>
                    <a:pt x="96" y="111"/>
                  </a:lnTo>
                  <a:lnTo>
                    <a:pt x="94" y="111"/>
                  </a:lnTo>
                  <a:lnTo>
                    <a:pt x="92" y="111"/>
                  </a:lnTo>
                  <a:lnTo>
                    <a:pt x="90" y="111"/>
                  </a:lnTo>
                  <a:lnTo>
                    <a:pt x="88" y="109"/>
                  </a:lnTo>
                  <a:lnTo>
                    <a:pt x="85" y="107"/>
                  </a:lnTo>
                  <a:lnTo>
                    <a:pt x="81" y="103"/>
                  </a:lnTo>
                  <a:lnTo>
                    <a:pt x="76" y="100"/>
                  </a:lnTo>
                  <a:lnTo>
                    <a:pt x="70" y="94"/>
                  </a:lnTo>
                  <a:lnTo>
                    <a:pt x="63" y="87"/>
                  </a:lnTo>
                  <a:lnTo>
                    <a:pt x="57" y="79"/>
                  </a:lnTo>
                  <a:lnTo>
                    <a:pt x="42" y="61"/>
                  </a:lnTo>
                  <a:lnTo>
                    <a:pt x="27" y="42"/>
                  </a:lnTo>
                  <a:lnTo>
                    <a:pt x="20" y="33"/>
                  </a:lnTo>
                  <a:lnTo>
                    <a:pt x="13" y="24"/>
                  </a:lnTo>
                  <a:lnTo>
                    <a:pt x="7" y="13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7" name="Freeform 698"/>
            <p:cNvSpPr/>
            <p:nvPr/>
          </p:nvSpPr>
          <p:spPr bwMode="auto">
            <a:xfrm>
              <a:off x="8821171" y="2818278"/>
              <a:ext cx="307975" cy="463550"/>
            </a:xfrm>
            <a:custGeom>
              <a:avLst/>
              <a:gdLst>
                <a:gd name="T0" fmla="*/ 107 w 194"/>
                <a:gd name="T1" fmla="*/ 137 h 292"/>
                <a:gd name="T2" fmla="*/ 109 w 194"/>
                <a:gd name="T3" fmla="*/ 120 h 292"/>
                <a:gd name="T4" fmla="*/ 116 w 194"/>
                <a:gd name="T5" fmla="*/ 98 h 292"/>
                <a:gd name="T6" fmla="*/ 118 w 194"/>
                <a:gd name="T7" fmla="*/ 76 h 292"/>
                <a:gd name="T8" fmla="*/ 120 w 194"/>
                <a:gd name="T9" fmla="*/ 61 h 292"/>
                <a:gd name="T10" fmla="*/ 116 w 194"/>
                <a:gd name="T11" fmla="*/ 55 h 292"/>
                <a:gd name="T12" fmla="*/ 107 w 194"/>
                <a:gd name="T13" fmla="*/ 55 h 292"/>
                <a:gd name="T14" fmla="*/ 87 w 194"/>
                <a:gd name="T15" fmla="*/ 59 h 292"/>
                <a:gd name="T16" fmla="*/ 63 w 194"/>
                <a:gd name="T17" fmla="*/ 65 h 292"/>
                <a:gd name="T18" fmla="*/ 46 w 194"/>
                <a:gd name="T19" fmla="*/ 68 h 292"/>
                <a:gd name="T20" fmla="*/ 37 w 194"/>
                <a:gd name="T21" fmla="*/ 70 h 292"/>
                <a:gd name="T22" fmla="*/ 20 w 194"/>
                <a:gd name="T23" fmla="*/ 66 h 292"/>
                <a:gd name="T24" fmla="*/ 7 w 194"/>
                <a:gd name="T25" fmla="*/ 61 h 292"/>
                <a:gd name="T26" fmla="*/ 2 w 194"/>
                <a:gd name="T27" fmla="*/ 57 h 292"/>
                <a:gd name="T28" fmla="*/ 13 w 194"/>
                <a:gd name="T29" fmla="*/ 48 h 292"/>
                <a:gd name="T30" fmla="*/ 46 w 194"/>
                <a:gd name="T31" fmla="*/ 39 h 292"/>
                <a:gd name="T32" fmla="*/ 72 w 194"/>
                <a:gd name="T33" fmla="*/ 31 h 292"/>
                <a:gd name="T34" fmla="*/ 92 w 194"/>
                <a:gd name="T35" fmla="*/ 24 h 292"/>
                <a:gd name="T36" fmla="*/ 105 w 194"/>
                <a:gd name="T37" fmla="*/ 18 h 292"/>
                <a:gd name="T38" fmla="*/ 113 w 194"/>
                <a:gd name="T39" fmla="*/ 15 h 292"/>
                <a:gd name="T40" fmla="*/ 124 w 194"/>
                <a:gd name="T41" fmla="*/ 3 h 292"/>
                <a:gd name="T42" fmla="*/ 135 w 194"/>
                <a:gd name="T43" fmla="*/ 2 h 292"/>
                <a:gd name="T44" fmla="*/ 150 w 194"/>
                <a:gd name="T45" fmla="*/ 5 h 292"/>
                <a:gd name="T46" fmla="*/ 168 w 194"/>
                <a:gd name="T47" fmla="*/ 15 h 292"/>
                <a:gd name="T48" fmla="*/ 185 w 194"/>
                <a:gd name="T49" fmla="*/ 24 h 292"/>
                <a:gd name="T50" fmla="*/ 192 w 194"/>
                <a:gd name="T51" fmla="*/ 31 h 292"/>
                <a:gd name="T52" fmla="*/ 194 w 194"/>
                <a:gd name="T53" fmla="*/ 44 h 292"/>
                <a:gd name="T54" fmla="*/ 190 w 194"/>
                <a:gd name="T55" fmla="*/ 52 h 292"/>
                <a:gd name="T56" fmla="*/ 181 w 194"/>
                <a:gd name="T57" fmla="*/ 57 h 292"/>
                <a:gd name="T58" fmla="*/ 172 w 194"/>
                <a:gd name="T59" fmla="*/ 65 h 292"/>
                <a:gd name="T60" fmla="*/ 163 w 194"/>
                <a:gd name="T61" fmla="*/ 81 h 292"/>
                <a:gd name="T62" fmla="*/ 152 w 194"/>
                <a:gd name="T63" fmla="*/ 105 h 292"/>
                <a:gd name="T64" fmla="*/ 144 w 194"/>
                <a:gd name="T65" fmla="*/ 126 h 292"/>
                <a:gd name="T66" fmla="*/ 142 w 194"/>
                <a:gd name="T67" fmla="*/ 139 h 292"/>
                <a:gd name="T68" fmla="*/ 144 w 194"/>
                <a:gd name="T69" fmla="*/ 144 h 292"/>
                <a:gd name="T70" fmla="*/ 152 w 194"/>
                <a:gd name="T71" fmla="*/ 161 h 292"/>
                <a:gd name="T72" fmla="*/ 165 w 194"/>
                <a:gd name="T73" fmla="*/ 187 h 292"/>
                <a:gd name="T74" fmla="*/ 177 w 194"/>
                <a:gd name="T75" fmla="*/ 222 h 292"/>
                <a:gd name="T76" fmla="*/ 176 w 194"/>
                <a:gd name="T77" fmla="*/ 263 h 292"/>
                <a:gd name="T78" fmla="*/ 150 w 194"/>
                <a:gd name="T79" fmla="*/ 292 h 292"/>
                <a:gd name="T80" fmla="*/ 148 w 194"/>
                <a:gd name="T81" fmla="*/ 263 h 292"/>
                <a:gd name="T82" fmla="*/ 144 w 194"/>
                <a:gd name="T83" fmla="*/ 239 h 292"/>
                <a:gd name="T84" fmla="*/ 139 w 194"/>
                <a:gd name="T85" fmla="*/ 217 h 292"/>
                <a:gd name="T86" fmla="*/ 122 w 194"/>
                <a:gd name="T87" fmla="*/ 179 h 292"/>
                <a:gd name="T88" fmla="*/ 111 w 194"/>
                <a:gd name="T89" fmla="*/ 157 h 292"/>
                <a:gd name="T90" fmla="*/ 105 w 194"/>
                <a:gd name="T91" fmla="*/ 146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4" h="292">
                  <a:moveTo>
                    <a:pt x="105" y="144"/>
                  </a:moveTo>
                  <a:lnTo>
                    <a:pt x="105" y="141"/>
                  </a:lnTo>
                  <a:lnTo>
                    <a:pt x="107" y="137"/>
                  </a:lnTo>
                  <a:lnTo>
                    <a:pt x="107" y="131"/>
                  </a:lnTo>
                  <a:lnTo>
                    <a:pt x="109" y="126"/>
                  </a:lnTo>
                  <a:lnTo>
                    <a:pt x="109" y="120"/>
                  </a:lnTo>
                  <a:lnTo>
                    <a:pt x="111" y="113"/>
                  </a:lnTo>
                  <a:lnTo>
                    <a:pt x="113" y="105"/>
                  </a:lnTo>
                  <a:lnTo>
                    <a:pt x="116" y="98"/>
                  </a:lnTo>
                  <a:lnTo>
                    <a:pt x="116" y="89"/>
                  </a:lnTo>
                  <a:lnTo>
                    <a:pt x="118" y="81"/>
                  </a:lnTo>
                  <a:lnTo>
                    <a:pt x="118" y="76"/>
                  </a:lnTo>
                  <a:lnTo>
                    <a:pt x="120" y="70"/>
                  </a:lnTo>
                  <a:lnTo>
                    <a:pt x="120" y="65"/>
                  </a:lnTo>
                  <a:lnTo>
                    <a:pt x="120" y="61"/>
                  </a:lnTo>
                  <a:lnTo>
                    <a:pt x="120" y="59"/>
                  </a:lnTo>
                  <a:lnTo>
                    <a:pt x="118" y="57"/>
                  </a:lnTo>
                  <a:lnTo>
                    <a:pt x="116" y="55"/>
                  </a:lnTo>
                  <a:lnTo>
                    <a:pt x="115" y="55"/>
                  </a:lnTo>
                  <a:lnTo>
                    <a:pt x="111" y="55"/>
                  </a:lnTo>
                  <a:lnTo>
                    <a:pt x="107" y="55"/>
                  </a:lnTo>
                  <a:lnTo>
                    <a:pt x="102" y="57"/>
                  </a:lnTo>
                  <a:lnTo>
                    <a:pt x="94" y="57"/>
                  </a:lnTo>
                  <a:lnTo>
                    <a:pt x="87" y="59"/>
                  </a:lnTo>
                  <a:lnTo>
                    <a:pt x="79" y="61"/>
                  </a:lnTo>
                  <a:lnTo>
                    <a:pt x="72" y="63"/>
                  </a:lnTo>
                  <a:lnTo>
                    <a:pt x="63" y="65"/>
                  </a:lnTo>
                  <a:lnTo>
                    <a:pt x="57" y="66"/>
                  </a:lnTo>
                  <a:lnTo>
                    <a:pt x="50" y="68"/>
                  </a:lnTo>
                  <a:lnTo>
                    <a:pt x="46" y="68"/>
                  </a:lnTo>
                  <a:lnTo>
                    <a:pt x="40" y="70"/>
                  </a:lnTo>
                  <a:lnTo>
                    <a:pt x="39" y="70"/>
                  </a:lnTo>
                  <a:lnTo>
                    <a:pt x="37" y="70"/>
                  </a:lnTo>
                  <a:lnTo>
                    <a:pt x="31" y="70"/>
                  </a:lnTo>
                  <a:lnTo>
                    <a:pt x="26" y="68"/>
                  </a:lnTo>
                  <a:lnTo>
                    <a:pt x="20" y="66"/>
                  </a:lnTo>
                  <a:lnTo>
                    <a:pt x="13" y="65"/>
                  </a:lnTo>
                  <a:lnTo>
                    <a:pt x="11" y="63"/>
                  </a:lnTo>
                  <a:lnTo>
                    <a:pt x="7" y="61"/>
                  </a:lnTo>
                  <a:lnTo>
                    <a:pt x="5" y="59"/>
                  </a:lnTo>
                  <a:lnTo>
                    <a:pt x="3" y="59"/>
                  </a:lnTo>
                  <a:lnTo>
                    <a:pt x="2" y="57"/>
                  </a:lnTo>
                  <a:lnTo>
                    <a:pt x="2" y="55"/>
                  </a:lnTo>
                  <a:lnTo>
                    <a:pt x="0" y="50"/>
                  </a:lnTo>
                  <a:lnTo>
                    <a:pt x="13" y="48"/>
                  </a:lnTo>
                  <a:lnTo>
                    <a:pt x="24" y="44"/>
                  </a:lnTo>
                  <a:lnTo>
                    <a:pt x="35" y="41"/>
                  </a:lnTo>
                  <a:lnTo>
                    <a:pt x="46" y="39"/>
                  </a:lnTo>
                  <a:lnTo>
                    <a:pt x="55" y="35"/>
                  </a:lnTo>
                  <a:lnTo>
                    <a:pt x="65" y="33"/>
                  </a:lnTo>
                  <a:lnTo>
                    <a:pt x="72" y="31"/>
                  </a:lnTo>
                  <a:lnTo>
                    <a:pt x="79" y="28"/>
                  </a:lnTo>
                  <a:lnTo>
                    <a:pt x="87" y="26"/>
                  </a:lnTo>
                  <a:lnTo>
                    <a:pt x="92" y="24"/>
                  </a:lnTo>
                  <a:lnTo>
                    <a:pt x="98" y="22"/>
                  </a:lnTo>
                  <a:lnTo>
                    <a:pt x="102" y="20"/>
                  </a:lnTo>
                  <a:lnTo>
                    <a:pt x="105" y="18"/>
                  </a:lnTo>
                  <a:lnTo>
                    <a:pt x="109" y="16"/>
                  </a:lnTo>
                  <a:lnTo>
                    <a:pt x="111" y="15"/>
                  </a:lnTo>
                  <a:lnTo>
                    <a:pt x="113" y="15"/>
                  </a:lnTo>
                  <a:lnTo>
                    <a:pt x="116" y="9"/>
                  </a:lnTo>
                  <a:lnTo>
                    <a:pt x="120" y="5"/>
                  </a:lnTo>
                  <a:lnTo>
                    <a:pt x="124" y="3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5" y="2"/>
                  </a:lnTo>
                  <a:lnTo>
                    <a:pt x="139" y="2"/>
                  </a:lnTo>
                  <a:lnTo>
                    <a:pt x="144" y="3"/>
                  </a:lnTo>
                  <a:lnTo>
                    <a:pt x="150" y="5"/>
                  </a:lnTo>
                  <a:lnTo>
                    <a:pt x="155" y="7"/>
                  </a:lnTo>
                  <a:lnTo>
                    <a:pt x="161" y="11"/>
                  </a:lnTo>
                  <a:lnTo>
                    <a:pt x="168" y="15"/>
                  </a:lnTo>
                  <a:lnTo>
                    <a:pt x="174" y="16"/>
                  </a:lnTo>
                  <a:lnTo>
                    <a:pt x="179" y="20"/>
                  </a:lnTo>
                  <a:lnTo>
                    <a:pt x="185" y="24"/>
                  </a:lnTo>
                  <a:lnTo>
                    <a:pt x="189" y="28"/>
                  </a:lnTo>
                  <a:lnTo>
                    <a:pt x="190" y="29"/>
                  </a:lnTo>
                  <a:lnTo>
                    <a:pt x="192" y="31"/>
                  </a:lnTo>
                  <a:lnTo>
                    <a:pt x="194" y="35"/>
                  </a:lnTo>
                  <a:lnTo>
                    <a:pt x="194" y="37"/>
                  </a:lnTo>
                  <a:lnTo>
                    <a:pt x="194" y="44"/>
                  </a:lnTo>
                  <a:lnTo>
                    <a:pt x="194" y="46"/>
                  </a:lnTo>
                  <a:lnTo>
                    <a:pt x="192" y="50"/>
                  </a:lnTo>
                  <a:lnTo>
                    <a:pt x="190" y="52"/>
                  </a:lnTo>
                  <a:lnTo>
                    <a:pt x="189" y="53"/>
                  </a:lnTo>
                  <a:lnTo>
                    <a:pt x="185" y="55"/>
                  </a:lnTo>
                  <a:lnTo>
                    <a:pt x="181" y="57"/>
                  </a:lnTo>
                  <a:lnTo>
                    <a:pt x="177" y="59"/>
                  </a:lnTo>
                  <a:lnTo>
                    <a:pt x="176" y="61"/>
                  </a:lnTo>
                  <a:lnTo>
                    <a:pt x="172" y="65"/>
                  </a:lnTo>
                  <a:lnTo>
                    <a:pt x="168" y="70"/>
                  </a:lnTo>
                  <a:lnTo>
                    <a:pt x="165" y="76"/>
                  </a:lnTo>
                  <a:lnTo>
                    <a:pt x="163" y="81"/>
                  </a:lnTo>
                  <a:lnTo>
                    <a:pt x="159" y="89"/>
                  </a:lnTo>
                  <a:lnTo>
                    <a:pt x="155" y="98"/>
                  </a:lnTo>
                  <a:lnTo>
                    <a:pt x="152" y="105"/>
                  </a:lnTo>
                  <a:lnTo>
                    <a:pt x="150" y="113"/>
                  </a:lnTo>
                  <a:lnTo>
                    <a:pt x="146" y="120"/>
                  </a:lnTo>
                  <a:lnTo>
                    <a:pt x="144" y="126"/>
                  </a:lnTo>
                  <a:lnTo>
                    <a:pt x="144" y="131"/>
                  </a:lnTo>
                  <a:lnTo>
                    <a:pt x="142" y="135"/>
                  </a:lnTo>
                  <a:lnTo>
                    <a:pt x="142" y="139"/>
                  </a:lnTo>
                  <a:lnTo>
                    <a:pt x="142" y="141"/>
                  </a:lnTo>
                  <a:lnTo>
                    <a:pt x="142" y="142"/>
                  </a:lnTo>
                  <a:lnTo>
                    <a:pt x="144" y="144"/>
                  </a:lnTo>
                  <a:lnTo>
                    <a:pt x="146" y="150"/>
                  </a:lnTo>
                  <a:lnTo>
                    <a:pt x="148" y="155"/>
                  </a:lnTo>
                  <a:lnTo>
                    <a:pt x="152" y="161"/>
                  </a:lnTo>
                  <a:lnTo>
                    <a:pt x="155" y="168"/>
                  </a:lnTo>
                  <a:lnTo>
                    <a:pt x="159" y="178"/>
                  </a:lnTo>
                  <a:lnTo>
                    <a:pt x="165" y="187"/>
                  </a:lnTo>
                  <a:lnTo>
                    <a:pt x="170" y="198"/>
                  </a:lnTo>
                  <a:lnTo>
                    <a:pt x="174" y="211"/>
                  </a:lnTo>
                  <a:lnTo>
                    <a:pt x="177" y="222"/>
                  </a:lnTo>
                  <a:lnTo>
                    <a:pt x="177" y="235"/>
                  </a:lnTo>
                  <a:lnTo>
                    <a:pt x="177" y="248"/>
                  </a:lnTo>
                  <a:lnTo>
                    <a:pt x="176" y="263"/>
                  </a:lnTo>
                  <a:lnTo>
                    <a:pt x="172" y="278"/>
                  </a:lnTo>
                  <a:lnTo>
                    <a:pt x="168" y="292"/>
                  </a:lnTo>
                  <a:lnTo>
                    <a:pt x="150" y="292"/>
                  </a:lnTo>
                  <a:lnTo>
                    <a:pt x="148" y="283"/>
                  </a:lnTo>
                  <a:lnTo>
                    <a:pt x="148" y="272"/>
                  </a:lnTo>
                  <a:lnTo>
                    <a:pt x="148" y="263"/>
                  </a:lnTo>
                  <a:lnTo>
                    <a:pt x="146" y="254"/>
                  </a:lnTo>
                  <a:lnTo>
                    <a:pt x="146" y="246"/>
                  </a:lnTo>
                  <a:lnTo>
                    <a:pt x="144" y="239"/>
                  </a:lnTo>
                  <a:lnTo>
                    <a:pt x="144" y="231"/>
                  </a:lnTo>
                  <a:lnTo>
                    <a:pt x="142" y="228"/>
                  </a:lnTo>
                  <a:lnTo>
                    <a:pt x="139" y="217"/>
                  </a:lnTo>
                  <a:lnTo>
                    <a:pt x="135" y="205"/>
                  </a:lnTo>
                  <a:lnTo>
                    <a:pt x="129" y="192"/>
                  </a:lnTo>
                  <a:lnTo>
                    <a:pt x="122" y="179"/>
                  </a:lnTo>
                  <a:lnTo>
                    <a:pt x="116" y="168"/>
                  </a:lnTo>
                  <a:lnTo>
                    <a:pt x="113" y="163"/>
                  </a:lnTo>
                  <a:lnTo>
                    <a:pt x="111" y="157"/>
                  </a:lnTo>
                  <a:lnTo>
                    <a:pt x="109" y="154"/>
                  </a:lnTo>
                  <a:lnTo>
                    <a:pt x="107" y="150"/>
                  </a:lnTo>
                  <a:lnTo>
                    <a:pt x="105" y="146"/>
                  </a:lnTo>
                  <a:lnTo>
                    <a:pt x="105" y="144"/>
                  </a:lnTo>
                  <a:lnTo>
                    <a:pt x="105" y="144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8" name="Freeform 699"/>
            <p:cNvSpPr/>
            <p:nvPr/>
          </p:nvSpPr>
          <p:spPr bwMode="auto">
            <a:xfrm>
              <a:off x="8805296" y="3253253"/>
              <a:ext cx="1300163" cy="227013"/>
            </a:xfrm>
            <a:custGeom>
              <a:avLst/>
              <a:gdLst>
                <a:gd name="T0" fmla="*/ 62 w 819"/>
                <a:gd name="T1" fmla="*/ 52 h 143"/>
                <a:gd name="T2" fmla="*/ 47 w 819"/>
                <a:gd name="T3" fmla="*/ 59 h 143"/>
                <a:gd name="T4" fmla="*/ 39 w 819"/>
                <a:gd name="T5" fmla="*/ 63 h 143"/>
                <a:gd name="T6" fmla="*/ 32 w 819"/>
                <a:gd name="T7" fmla="*/ 59 h 143"/>
                <a:gd name="T8" fmla="*/ 23 w 819"/>
                <a:gd name="T9" fmla="*/ 52 h 143"/>
                <a:gd name="T10" fmla="*/ 12 w 819"/>
                <a:gd name="T11" fmla="*/ 43 h 143"/>
                <a:gd name="T12" fmla="*/ 2 w 819"/>
                <a:gd name="T13" fmla="*/ 30 h 143"/>
                <a:gd name="T14" fmla="*/ 0 w 819"/>
                <a:gd name="T15" fmla="*/ 17 h 143"/>
                <a:gd name="T16" fmla="*/ 54 w 819"/>
                <a:gd name="T17" fmla="*/ 11 h 143"/>
                <a:gd name="T18" fmla="*/ 100 w 819"/>
                <a:gd name="T19" fmla="*/ 2 h 143"/>
                <a:gd name="T20" fmla="*/ 132 w 819"/>
                <a:gd name="T21" fmla="*/ 0 h 143"/>
                <a:gd name="T22" fmla="*/ 178 w 819"/>
                <a:gd name="T23" fmla="*/ 0 h 143"/>
                <a:gd name="T24" fmla="*/ 249 w 819"/>
                <a:gd name="T25" fmla="*/ 6 h 143"/>
                <a:gd name="T26" fmla="*/ 267 w 819"/>
                <a:gd name="T27" fmla="*/ 9 h 143"/>
                <a:gd name="T28" fmla="*/ 291 w 819"/>
                <a:gd name="T29" fmla="*/ 15 h 143"/>
                <a:gd name="T30" fmla="*/ 321 w 819"/>
                <a:gd name="T31" fmla="*/ 20 h 143"/>
                <a:gd name="T32" fmla="*/ 354 w 819"/>
                <a:gd name="T33" fmla="*/ 28 h 143"/>
                <a:gd name="T34" fmla="*/ 393 w 819"/>
                <a:gd name="T35" fmla="*/ 35 h 143"/>
                <a:gd name="T36" fmla="*/ 460 w 819"/>
                <a:gd name="T37" fmla="*/ 50 h 143"/>
                <a:gd name="T38" fmla="*/ 495 w 819"/>
                <a:gd name="T39" fmla="*/ 56 h 143"/>
                <a:gd name="T40" fmla="*/ 526 w 819"/>
                <a:gd name="T41" fmla="*/ 59 h 143"/>
                <a:gd name="T42" fmla="*/ 552 w 819"/>
                <a:gd name="T43" fmla="*/ 61 h 143"/>
                <a:gd name="T44" fmla="*/ 575 w 819"/>
                <a:gd name="T45" fmla="*/ 63 h 143"/>
                <a:gd name="T46" fmla="*/ 621 w 819"/>
                <a:gd name="T47" fmla="*/ 65 h 143"/>
                <a:gd name="T48" fmla="*/ 678 w 819"/>
                <a:gd name="T49" fmla="*/ 61 h 143"/>
                <a:gd name="T50" fmla="*/ 736 w 819"/>
                <a:gd name="T51" fmla="*/ 59 h 143"/>
                <a:gd name="T52" fmla="*/ 765 w 819"/>
                <a:gd name="T53" fmla="*/ 57 h 143"/>
                <a:gd name="T54" fmla="*/ 789 w 819"/>
                <a:gd name="T55" fmla="*/ 57 h 143"/>
                <a:gd name="T56" fmla="*/ 806 w 819"/>
                <a:gd name="T57" fmla="*/ 57 h 143"/>
                <a:gd name="T58" fmla="*/ 815 w 819"/>
                <a:gd name="T59" fmla="*/ 57 h 143"/>
                <a:gd name="T60" fmla="*/ 819 w 819"/>
                <a:gd name="T61" fmla="*/ 59 h 143"/>
                <a:gd name="T62" fmla="*/ 810 w 819"/>
                <a:gd name="T63" fmla="*/ 67 h 143"/>
                <a:gd name="T64" fmla="*/ 788 w 819"/>
                <a:gd name="T65" fmla="*/ 81 h 143"/>
                <a:gd name="T66" fmla="*/ 751 w 819"/>
                <a:gd name="T67" fmla="*/ 98 h 143"/>
                <a:gd name="T68" fmla="*/ 714 w 819"/>
                <a:gd name="T69" fmla="*/ 115 h 143"/>
                <a:gd name="T70" fmla="*/ 671 w 819"/>
                <a:gd name="T71" fmla="*/ 133 h 143"/>
                <a:gd name="T72" fmla="*/ 643 w 819"/>
                <a:gd name="T73" fmla="*/ 139 h 143"/>
                <a:gd name="T74" fmla="*/ 623 w 819"/>
                <a:gd name="T75" fmla="*/ 143 h 143"/>
                <a:gd name="T76" fmla="*/ 610 w 819"/>
                <a:gd name="T77" fmla="*/ 143 h 143"/>
                <a:gd name="T78" fmla="*/ 593 w 819"/>
                <a:gd name="T79" fmla="*/ 141 h 143"/>
                <a:gd name="T80" fmla="*/ 569 w 819"/>
                <a:gd name="T81" fmla="*/ 135 h 143"/>
                <a:gd name="T82" fmla="*/ 536 w 819"/>
                <a:gd name="T83" fmla="*/ 126 h 143"/>
                <a:gd name="T84" fmla="*/ 491 w 819"/>
                <a:gd name="T85" fmla="*/ 113 h 143"/>
                <a:gd name="T86" fmla="*/ 434 w 819"/>
                <a:gd name="T87" fmla="*/ 93 h 143"/>
                <a:gd name="T88" fmla="*/ 304 w 819"/>
                <a:gd name="T89" fmla="*/ 54 h 143"/>
                <a:gd name="T90" fmla="*/ 223 w 819"/>
                <a:gd name="T91" fmla="*/ 35 h 143"/>
                <a:gd name="T92" fmla="*/ 176 w 819"/>
                <a:gd name="T93" fmla="*/ 28 h 143"/>
                <a:gd name="T94" fmla="*/ 150 w 819"/>
                <a:gd name="T95" fmla="*/ 26 h 143"/>
                <a:gd name="T96" fmla="*/ 112 w 819"/>
                <a:gd name="T97" fmla="*/ 33 h 143"/>
                <a:gd name="T98" fmla="*/ 76 w 819"/>
                <a:gd name="T99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19" h="143">
                  <a:moveTo>
                    <a:pt x="76" y="46"/>
                  </a:moveTo>
                  <a:lnTo>
                    <a:pt x="69" y="50"/>
                  </a:lnTo>
                  <a:lnTo>
                    <a:pt x="62" y="52"/>
                  </a:lnTo>
                  <a:lnTo>
                    <a:pt x="56" y="56"/>
                  </a:lnTo>
                  <a:lnTo>
                    <a:pt x="50" y="57"/>
                  </a:lnTo>
                  <a:lnTo>
                    <a:pt x="47" y="59"/>
                  </a:lnTo>
                  <a:lnTo>
                    <a:pt x="43" y="61"/>
                  </a:lnTo>
                  <a:lnTo>
                    <a:pt x="41" y="63"/>
                  </a:lnTo>
                  <a:lnTo>
                    <a:pt x="39" y="63"/>
                  </a:lnTo>
                  <a:lnTo>
                    <a:pt x="37" y="61"/>
                  </a:lnTo>
                  <a:lnTo>
                    <a:pt x="36" y="61"/>
                  </a:lnTo>
                  <a:lnTo>
                    <a:pt x="32" y="59"/>
                  </a:lnTo>
                  <a:lnTo>
                    <a:pt x="30" y="57"/>
                  </a:lnTo>
                  <a:lnTo>
                    <a:pt x="26" y="56"/>
                  </a:lnTo>
                  <a:lnTo>
                    <a:pt x="23" y="52"/>
                  </a:lnTo>
                  <a:lnTo>
                    <a:pt x="21" y="50"/>
                  </a:lnTo>
                  <a:lnTo>
                    <a:pt x="15" y="46"/>
                  </a:lnTo>
                  <a:lnTo>
                    <a:pt x="12" y="43"/>
                  </a:lnTo>
                  <a:lnTo>
                    <a:pt x="8" y="37"/>
                  </a:lnTo>
                  <a:lnTo>
                    <a:pt x="6" y="33"/>
                  </a:lnTo>
                  <a:lnTo>
                    <a:pt x="2" y="30"/>
                  </a:lnTo>
                  <a:lnTo>
                    <a:pt x="2" y="26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19" y="15"/>
                  </a:lnTo>
                  <a:lnTo>
                    <a:pt x="37" y="13"/>
                  </a:lnTo>
                  <a:lnTo>
                    <a:pt x="54" y="11"/>
                  </a:lnTo>
                  <a:lnTo>
                    <a:pt x="73" y="6"/>
                  </a:lnTo>
                  <a:lnTo>
                    <a:pt x="91" y="4"/>
                  </a:lnTo>
                  <a:lnTo>
                    <a:pt x="100" y="2"/>
                  </a:lnTo>
                  <a:lnTo>
                    <a:pt x="110" y="2"/>
                  </a:lnTo>
                  <a:lnTo>
                    <a:pt x="121" y="0"/>
                  </a:lnTo>
                  <a:lnTo>
                    <a:pt x="132" y="0"/>
                  </a:lnTo>
                  <a:lnTo>
                    <a:pt x="143" y="0"/>
                  </a:lnTo>
                  <a:lnTo>
                    <a:pt x="156" y="0"/>
                  </a:lnTo>
                  <a:lnTo>
                    <a:pt x="178" y="0"/>
                  </a:lnTo>
                  <a:lnTo>
                    <a:pt x="202" y="2"/>
                  </a:lnTo>
                  <a:lnTo>
                    <a:pt x="225" y="4"/>
                  </a:lnTo>
                  <a:lnTo>
                    <a:pt x="249" y="6"/>
                  </a:lnTo>
                  <a:lnTo>
                    <a:pt x="254" y="7"/>
                  </a:lnTo>
                  <a:lnTo>
                    <a:pt x="260" y="9"/>
                  </a:lnTo>
                  <a:lnTo>
                    <a:pt x="267" y="9"/>
                  </a:lnTo>
                  <a:lnTo>
                    <a:pt x="275" y="11"/>
                  </a:lnTo>
                  <a:lnTo>
                    <a:pt x="282" y="13"/>
                  </a:lnTo>
                  <a:lnTo>
                    <a:pt x="291" y="15"/>
                  </a:lnTo>
                  <a:lnTo>
                    <a:pt x="300" y="17"/>
                  </a:lnTo>
                  <a:lnTo>
                    <a:pt x="310" y="18"/>
                  </a:lnTo>
                  <a:lnTo>
                    <a:pt x="321" y="20"/>
                  </a:lnTo>
                  <a:lnTo>
                    <a:pt x="330" y="22"/>
                  </a:lnTo>
                  <a:lnTo>
                    <a:pt x="341" y="26"/>
                  </a:lnTo>
                  <a:lnTo>
                    <a:pt x="354" y="28"/>
                  </a:lnTo>
                  <a:lnTo>
                    <a:pt x="367" y="30"/>
                  </a:lnTo>
                  <a:lnTo>
                    <a:pt x="378" y="33"/>
                  </a:lnTo>
                  <a:lnTo>
                    <a:pt x="393" y="35"/>
                  </a:lnTo>
                  <a:lnTo>
                    <a:pt x="406" y="39"/>
                  </a:lnTo>
                  <a:lnTo>
                    <a:pt x="434" y="44"/>
                  </a:lnTo>
                  <a:lnTo>
                    <a:pt x="460" y="50"/>
                  </a:lnTo>
                  <a:lnTo>
                    <a:pt x="473" y="52"/>
                  </a:lnTo>
                  <a:lnTo>
                    <a:pt x="484" y="54"/>
                  </a:lnTo>
                  <a:lnTo>
                    <a:pt x="495" y="56"/>
                  </a:lnTo>
                  <a:lnTo>
                    <a:pt x="506" y="57"/>
                  </a:lnTo>
                  <a:lnTo>
                    <a:pt x="515" y="59"/>
                  </a:lnTo>
                  <a:lnTo>
                    <a:pt x="526" y="59"/>
                  </a:lnTo>
                  <a:lnTo>
                    <a:pt x="536" y="61"/>
                  </a:lnTo>
                  <a:lnTo>
                    <a:pt x="545" y="61"/>
                  </a:lnTo>
                  <a:lnTo>
                    <a:pt x="552" y="61"/>
                  </a:lnTo>
                  <a:lnTo>
                    <a:pt x="560" y="63"/>
                  </a:lnTo>
                  <a:lnTo>
                    <a:pt x="567" y="63"/>
                  </a:lnTo>
                  <a:lnTo>
                    <a:pt x="575" y="63"/>
                  </a:lnTo>
                  <a:lnTo>
                    <a:pt x="589" y="63"/>
                  </a:lnTo>
                  <a:lnTo>
                    <a:pt x="604" y="65"/>
                  </a:lnTo>
                  <a:lnTo>
                    <a:pt x="621" y="65"/>
                  </a:lnTo>
                  <a:lnTo>
                    <a:pt x="639" y="63"/>
                  </a:lnTo>
                  <a:lnTo>
                    <a:pt x="658" y="63"/>
                  </a:lnTo>
                  <a:lnTo>
                    <a:pt x="678" y="61"/>
                  </a:lnTo>
                  <a:lnTo>
                    <a:pt x="701" y="61"/>
                  </a:lnTo>
                  <a:lnTo>
                    <a:pt x="725" y="59"/>
                  </a:lnTo>
                  <a:lnTo>
                    <a:pt x="736" y="59"/>
                  </a:lnTo>
                  <a:lnTo>
                    <a:pt x="745" y="57"/>
                  </a:lnTo>
                  <a:lnTo>
                    <a:pt x="756" y="57"/>
                  </a:lnTo>
                  <a:lnTo>
                    <a:pt x="765" y="57"/>
                  </a:lnTo>
                  <a:lnTo>
                    <a:pt x="775" y="57"/>
                  </a:lnTo>
                  <a:lnTo>
                    <a:pt x="782" y="57"/>
                  </a:lnTo>
                  <a:lnTo>
                    <a:pt x="789" y="57"/>
                  </a:lnTo>
                  <a:lnTo>
                    <a:pt x="795" y="57"/>
                  </a:lnTo>
                  <a:lnTo>
                    <a:pt x="801" y="57"/>
                  </a:lnTo>
                  <a:lnTo>
                    <a:pt x="806" y="57"/>
                  </a:lnTo>
                  <a:lnTo>
                    <a:pt x="810" y="57"/>
                  </a:lnTo>
                  <a:lnTo>
                    <a:pt x="814" y="57"/>
                  </a:lnTo>
                  <a:lnTo>
                    <a:pt x="815" y="57"/>
                  </a:lnTo>
                  <a:lnTo>
                    <a:pt x="817" y="57"/>
                  </a:lnTo>
                  <a:lnTo>
                    <a:pt x="819" y="59"/>
                  </a:lnTo>
                  <a:lnTo>
                    <a:pt x="819" y="59"/>
                  </a:lnTo>
                  <a:lnTo>
                    <a:pt x="817" y="61"/>
                  </a:lnTo>
                  <a:lnTo>
                    <a:pt x="815" y="63"/>
                  </a:lnTo>
                  <a:lnTo>
                    <a:pt x="810" y="67"/>
                  </a:lnTo>
                  <a:lnTo>
                    <a:pt x="804" y="70"/>
                  </a:lnTo>
                  <a:lnTo>
                    <a:pt x="797" y="76"/>
                  </a:lnTo>
                  <a:lnTo>
                    <a:pt x="788" y="81"/>
                  </a:lnTo>
                  <a:lnTo>
                    <a:pt x="777" y="87"/>
                  </a:lnTo>
                  <a:lnTo>
                    <a:pt x="764" y="93"/>
                  </a:lnTo>
                  <a:lnTo>
                    <a:pt x="751" y="98"/>
                  </a:lnTo>
                  <a:lnTo>
                    <a:pt x="738" y="104"/>
                  </a:lnTo>
                  <a:lnTo>
                    <a:pt x="725" y="109"/>
                  </a:lnTo>
                  <a:lnTo>
                    <a:pt x="714" y="115"/>
                  </a:lnTo>
                  <a:lnTo>
                    <a:pt x="702" y="120"/>
                  </a:lnTo>
                  <a:lnTo>
                    <a:pt x="691" y="124"/>
                  </a:lnTo>
                  <a:lnTo>
                    <a:pt x="671" y="133"/>
                  </a:lnTo>
                  <a:lnTo>
                    <a:pt x="660" y="135"/>
                  </a:lnTo>
                  <a:lnTo>
                    <a:pt x="651" y="137"/>
                  </a:lnTo>
                  <a:lnTo>
                    <a:pt x="643" y="139"/>
                  </a:lnTo>
                  <a:lnTo>
                    <a:pt x="636" y="141"/>
                  </a:lnTo>
                  <a:lnTo>
                    <a:pt x="628" y="141"/>
                  </a:lnTo>
                  <a:lnTo>
                    <a:pt x="623" y="143"/>
                  </a:lnTo>
                  <a:lnTo>
                    <a:pt x="619" y="143"/>
                  </a:lnTo>
                  <a:lnTo>
                    <a:pt x="615" y="143"/>
                  </a:lnTo>
                  <a:lnTo>
                    <a:pt x="610" y="143"/>
                  </a:lnTo>
                  <a:lnTo>
                    <a:pt x="606" y="143"/>
                  </a:lnTo>
                  <a:lnTo>
                    <a:pt x="599" y="141"/>
                  </a:lnTo>
                  <a:lnTo>
                    <a:pt x="593" y="141"/>
                  </a:lnTo>
                  <a:lnTo>
                    <a:pt x="586" y="139"/>
                  </a:lnTo>
                  <a:lnTo>
                    <a:pt x="576" y="137"/>
                  </a:lnTo>
                  <a:lnTo>
                    <a:pt x="569" y="135"/>
                  </a:lnTo>
                  <a:lnTo>
                    <a:pt x="558" y="133"/>
                  </a:lnTo>
                  <a:lnTo>
                    <a:pt x="549" y="130"/>
                  </a:lnTo>
                  <a:lnTo>
                    <a:pt x="536" y="126"/>
                  </a:lnTo>
                  <a:lnTo>
                    <a:pt x="523" y="122"/>
                  </a:lnTo>
                  <a:lnTo>
                    <a:pt x="506" y="117"/>
                  </a:lnTo>
                  <a:lnTo>
                    <a:pt x="491" y="113"/>
                  </a:lnTo>
                  <a:lnTo>
                    <a:pt x="473" y="106"/>
                  </a:lnTo>
                  <a:lnTo>
                    <a:pt x="454" y="100"/>
                  </a:lnTo>
                  <a:lnTo>
                    <a:pt x="434" y="93"/>
                  </a:lnTo>
                  <a:lnTo>
                    <a:pt x="389" y="78"/>
                  </a:lnTo>
                  <a:lnTo>
                    <a:pt x="347" y="65"/>
                  </a:lnTo>
                  <a:lnTo>
                    <a:pt x="304" y="54"/>
                  </a:lnTo>
                  <a:lnTo>
                    <a:pt x="262" y="43"/>
                  </a:lnTo>
                  <a:lnTo>
                    <a:pt x="241" y="39"/>
                  </a:lnTo>
                  <a:lnTo>
                    <a:pt x="223" y="35"/>
                  </a:lnTo>
                  <a:lnTo>
                    <a:pt x="206" y="33"/>
                  </a:lnTo>
                  <a:lnTo>
                    <a:pt x="189" y="30"/>
                  </a:lnTo>
                  <a:lnTo>
                    <a:pt x="176" y="28"/>
                  </a:lnTo>
                  <a:lnTo>
                    <a:pt x="163" y="28"/>
                  </a:lnTo>
                  <a:lnTo>
                    <a:pt x="154" y="26"/>
                  </a:lnTo>
                  <a:lnTo>
                    <a:pt x="150" y="26"/>
                  </a:lnTo>
                  <a:lnTo>
                    <a:pt x="145" y="26"/>
                  </a:lnTo>
                  <a:lnTo>
                    <a:pt x="128" y="30"/>
                  </a:lnTo>
                  <a:lnTo>
                    <a:pt x="112" y="33"/>
                  </a:lnTo>
                  <a:lnTo>
                    <a:pt x="93" y="39"/>
                  </a:lnTo>
                  <a:lnTo>
                    <a:pt x="76" y="46"/>
                  </a:lnTo>
                  <a:lnTo>
                    <a:pt x="76" y="46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pic>
        <p:nvPicPr>
          <p:cNvPr id="132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680" y="1923415"/>
            <a:ext cx="1380490" cy="1380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" name="组合 132"/>
          <p:cNvGrpSpPr>
            <a:grpSpLocks noChangeAspect="1"/>
          </p:cNvGrpSpPr>
          <p:nvPr/>
        </p:nvGrpSpPr>
        <p:grpSpPr>
          <a:xfrm>
            <a:off x="6543675" y="2125345"/>
            <a:ext cx="1013460" cy="1013460"/>
            <a:chOff x="10122921" y="2405528"/>
            <a:chExt cx="1273175" cy="1016001"/>
          </a:xfrm>
          <a:solidFill>
            <a:schemeClr val="tx1"/>
          </a:solidFill>
        </p:grpSpPr>
        <p:sp>
          <p:nvSpPr>
            <p:cNvPr id="134" name="Freeform 700"/>
            <p:cNvSpPr/>
            <p:nvPr/>
          </p:nvSpPr>
          <p:spPr bwMode="auto">
            <a:xfrm>
              <a:off x="10164196" y="2762716"/>
              <a:ext cx="276225" cy="446088"/>
            </a:xfrm>
            <a:custGeom>
              <a:avLst/>
              <a:gdLst>
                <a:gd name="T0" fmla="*/ 132 w 174"/>
                <a:gd name="T1" fmla="*/ 281 h 281"/>
                <a:gd name="T2" fmla="*/ 124 w 174"/>
                <a:gd name="T3" fmla="*/ 252 h 281"/>
                <a:gd name="T4" fmla="*/ 117 w 174"/>
                <a:gd name="T5" fmla="*/ 227 h 281"/>
                <a:gd name="T6" fmla="*/ 111 w 174"/>
                <a:gd name="T7" fmla="*/ 205 h 281"/>
                <a:gd name="T8" fmla="*/ 106 w 174"/>
                <a:gd name="T9" fmla="*/ 187 h 281"/>
                <a:gd name="T10" fmla="*/ 102 w 174"/>
                <a:gd name="T11" fmla="*/ 172 h 281"/>
                <a:gd name="T12" fmla="*/ 98 w 174"/>
                <a:gd name="T13" fmla="*/ 161 h 281"/>
                <a:gd name="T14" fmla="*/ 96 w 174"/>
                <a:gd name="T15" fmla="*/ 153 h 281"/>
                <a:gd name="T16" fmla="*/ 96 w 174"/>
                <a:gd name="T17" fmla="*/ 148 h 281"/>
                <a:gd name="T18" fmla="*/ 96 w 174"/>
                <a:gd name="T19" fmla="*/ 144 h 281"/>
                <a:gd name="T20" fmla="*/ 98 w 174"/>
                <a:gd name="T21" fmla="*/ 135 h 281"/>
                <a:gd name="T22" fmla="*/ 100 w 174"/>
                <a:gd name="T23" fmla="*/ 120 h 281"/>
                <a:gd name="T24" fmla="*/ 102 w 174"/>
                <a:gd name="T25" fmla="*/ 101 h 281"/>
                <a:gd name="T26" fmla="*/ 104 w 174"/>
                <a:gd name="T27" fmla="*/ 85 h 281"/>
                <a:gd name="T28" fmla="*/ 104 w 174"/>
                <a:gd name="T29" fmla="*/ 70 h 281"/>
                <a:gd name="T30" fmla="*/ 102 w 174"/>
                <a:gd name="T31" fmla="*/ 61 h 281"/>
                <a:gd name="T32" fmla="*/ 98 w 174"/>
                <a:gd name="T33" fmla="*/ 55 h 281"/>
                <a:gd name="T34" fmla="*/ 95 w 174"/>
                <a:gd name="T35" fmla="*/ 53 h 281"/>
                <a:gd name="T36" fmla="*/ 89 w 174"/>
                <a:gd name="T37" fmla="*/ 53 h 281"/>
                <a:gd name="T38" fmla="*/ 82 w 174"/>
                <a:gd name="T39" fmla="*/ 53 h 281"/>
                <a:gd name="T40" fmla="*/ 63 w 174"/>
                <a:gd name="T41" fmla="*/ 59 h 281"/>
                <a:gd name="T42" fmla="*/ 46 w 174"/>
                <a:gd name="T43" fmla="*/ 61 h 281"/>
                <a:gd name="T44" fmla="*/ 33 w 174"/>
                <a:gd name="T45" fmla="*/ 61 h 281"/>
                <a:gd name="T46" fmla="*/ 21 w 174"/>
                <a:gd name="T47" fmla="*/ 59 h 281"/>
                <a:gd name="T48" fmla="*/ 9 w 174"/>
                <a:gd name="T49" fmla="*/ 53 h 281"/>
                <a:gd name="T50" fmla="*/ 4 w 174"/>
                <a:gd name="T51" fmla="*/ 51 h 281"/>
                <a:gd name="T52" fmla="*/ 0 w 174"/>
                <a:gd name="T53" fmla="*/ 46 h 281"/>
                <a:gd name="T54" fmla="*/ 13 w 174"/>
                <a:gd name="T55" fmla="*/ 38 h 281"/>
                <a:gd name="T56" fmla="*/ 41 w 174"/>
                <a:gd name="T57" fmla="*/ 31 h 281"/>
                <a:gd name="T58" fmla="*/ 69 w 174"/>
                <a:gd name="T59" fmla="*/ 25 h 281"/>
                <a:gd name="T60" fmla="*/ 78 w 174"/>
                <a:gd name="T61" fmla="*/ 22 h 281"/>
                <a:gd name="T62" fmla="*/ 85 w 174"/>
                <a:gd name="T63" fmla="*/ 16 h 281"/>
                <a:gd name="T64" fmla="*/ 93 w 174"/>
                <a:gd name="T65" fmla="*/ 9 h 281"/>
                <a:gd name="T66" fmla="*/ 102 w 174"/>
                <a:gd name="T67" fmla="*/ 1 h 281"/>
                <a:gd name="T68" fmla="*/ 113 w 174"/>
                <a:gd name="T69" fmla="*/ 0 h 281"/>
                <a:gd name="T70" fmla="*/ 119 w 174"/>
                <a:gd name="T71" fmla="*/ 0 h 281"/>
                <a:gd name="T72" fmla="*/ 126 w 174"/>
                <a:gd name="T73" fmla="*/ 1 h 281"/>
                <a:gd name="T74" fmla="*/ 137 w 174"/>
                <a:gd name="T75" fmla="*/ 5 h 281"/>
                <a:gd name="T76" fmla="*/ 148 w 174"/>
                <a:gd name="T77" fmla="*/ 13 h 281"/>
                <a:gd name="T78" fmla="*/ 159 w 174"/>
                <a:gd name="T79" fmla="*/ 20 h 281"/>
                <a:gd name="T80" fmla="*/ 169 w 174"/>
                <a:gd name="T81" fmla="*/ 25 h 281"/>
                <a:gd name="T82" fmla="*/ 172 w 174"/>
                <a:gd name="T83" fmla="*/ 31 h 281"/>
                <a:gd name="T84" fmla="*/ 174 w 174"/>
                <a:gd name="T85" fmla="*/ 35 h 281"/>
                <a:gd name="T86" fmla="*/ 172 w 174"/>
                <a:gd name="T87" fmla="*/ 48 h 281"/>
                <a:gd name="T88" fmla="*/ 165 w 174"/>
                <a:gd name="T89" fmla="*/ 55 h 281"/>
                <a:gd name="T90" fmla="*/ 158 w 174"/>
                <a:gd name="T91" fmla="*/ 61 h 281"/>
                <a:gd name="T92" fmla="*/ 152 w 174"/>
                <a:gd name="T93" fmla="*/ 68 h 281"/>
                <a:gd name="T94" fmla="*/ 146 w 174"/>
                <a:gd name="T95" fmla="*/ 79 h 281"/>
                <a:gd name="T96" fmla="*/ 139 w 174"/>
                <a:gd name="T97" fmla="*/ 96 h 281"/>
                <a:gd name="T98" fmla="*/ 132 w 174"/>
                <a:gd name="T99" fmla="*/ 111 h 281"/>
                <a:gd name="T100" fmla="*/ 126 w 174"/>
                <a:gd name="T101" fmla="*/ 124 h 281"/>
                <a:gd name="T102" fmla="*/ 124 w 174"/>
                <a:gd name="T103" fmla="*/ 133 h 281"/>
                <a:gd name="T104" fmla="*/ 122 w 174"/>
                <a:gd name="T105" fmla="*/ 139 h 281"/>
                <a:gd name="T106" fmla="*/ 124 w 174"/>
                <a:gd name="T107" fmla="*/ 146 h 281"/>
                <a:gd name="T108" fmla="*/ 126 w 174"/>
                <a:gd name="T109" fmla="*/ 155 h 281"/>
                <a:gd name="T110" fmla="*/ 132 w 174"/>
                <a:gd name="T111" fmla="*/ 168 h 281"/>
                <a:gd name="T112" fmla="*/ 139 w 174"/>
                <a:gd name="T113" fmla="*/ 185 h 281"/>
                <a:gd name="T114" fmla="*/ 145 w 174"/>
                <a:gd name="T115" fmla="*/ 205 h 281"/>
                <a:gd name="T116" fmla="*/ 148 w 174"/>
                <a:gd name="T117" fmla="*/ 227 h 281"/>
                <a:gd name="T118" fmla="*/ 150 w 174"/>
                <a:gd name="T119" fmla="*/ 253 h 281"/>
                <a:gd name="T120" fmla="*/ 148 w 174"/>
                <a:gd name="T121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4" h="281">
                  <a:moveTo>
                    <a:pt x="148" y="281"/>
                  </a:moveTo>
                  <a:lnTo>
                    <a:pt x="132" y="281"/>
                  </a:lnTo>
                  <a:lnTo>
                    <a:pt x="128" y="266"/>
                  </a:lnTo>
                  <a:lnTo>
                    <a:pt x="124" y="252"/>
                  </a:lnTo>
                  <a:lnTo>
                    <a:pt x="121" y="239"/>
                  </a:lnTo>
                  <a:lnTo>
                    <a:pt x="117" y="227"/>
                  </a:lnTo>
                  <a:lnTo>
                    <a:pt x="113" y="214"/>
                  </a:lnTo>
                  <a:lnTo>
                    <a:pt x="111" y="205"/>
                  </a:lnTo>
                  <a:lnTo>
                    <a:pt x="108" y="196"/>
                  </a:lnTo>
                  <a:lnTo>
                    <a:pt x="106" y="187"/>
                  </a:lnTo>
                  <a:lnTo>
                    <a:pt x="104" y="179"/>
                  </a:lnTo>
                  <a:lnTo>
                    <a:pt x="102" y="172"/>
                  </a:lnTo>
                  <a:lnTo>
                    <a:pt x="100" y="166"/>
                  </a:lnTo>
                  <a:lnTo>
                    <a:pt x="98" y="161"/>
                  </a:lnTo>
                  <a:lnTo>
                    <a:pt x="96" y="157"/>
                  </a:lnTo>
                  <a:lnTo>
                    <a:pt x="96" y="153"/>
                  </a:lnTo>
                  <a:lnTo>
                    <a:pt x="96" y="150"/>
                  </a:lnTo>
                  <a:lnTo>
                    <a:pt x="96" y="148"/>
                  </a:lnTo>
                  <a:lnTo>
                    <a:pt x="96" y="146"/>
                  </a:lnTo>
                  <a:lnTo>
                    <a:pt x="96" y="144"/>
                  </a:lnTo>
                  <a:lnTo>
                    <a:pt x="96" y="139"/>
                  </a:lnTo>
                  <a:lnTo>
                    <a:pt x="98" y="135"/>
                  </a:lnTo>
                  <a:lnTo>
                    <a:pt x="98" y="127"/>
                  </a:lnTo>
                  <a:lnTo>
                    <a:pt x="100" y="120"/>
                  </a:lnTo>
                  <a:lnTo>
                    <a:pt x="102" y="111"/>
                  </a:lnTo>
                  <a:lnTo>
                    <a:pt x="102" y="101"/>
                  </a:lnTo>
                  <a:lnTo>
                    <a:pt x="104" y="92"/>
                  </a:lnTo>
                  <a:lnTo>
                    <a:pt x="104" y="85"/>
                  </a:lnTo>
                  <a:lnTo>
                    <a:pt x="104" y="76"/>
                  </a:lnTo>
                  <a:lnTo>
                    <a:pt x="104" y="70"/>
                  </a:lnTo>
                  <a:lnTo>
                    <a:pt x="102" y="64"/>
                  </a:lnTo>
                  <a:lnTo>
                    <a:pt x="102" y="61"/>
                  </a:lnTo>
                  <a:lnTo>
                    <a:pt x="100" y="57"/>
                  </a:lnTo>
                  <a:lnTo>
                    <a:pt x="98" y="55"/>
                  </a:lnTo>
                  <a:lnTo>
                    <a:pt x="98" y="55"/>
                  </a:lnTo>
                  <a:lnTo>
                    <a:pt x="95" y="53"/>
                  </a:lnTo>
                  <a:lnTo>
                    <a:pt x="93" y="53"/>
                  </a:lnTo>
                  <a:lnTo>
                    <a:pt x="89" y="53"/>
                  </a:lnTo>
                  <a:lnTo>
                    <a:pt x="85" y="53"/>
                  </a:lnTo>
                  <a:lnTo>
                    <a:pt x="82" y="53"/>
                  </a:lnTo>
                  <a:lnTo>
                    <a:pt x="72" y="55"/>
                  </a:lnTo>
                  <a:lnTo>
                    <a:pt x="63" y="59"/>
                  </a:lnTo>
                  <a:lnTo>
                    <a:pt x="56" y="61"/>
                  </a:lnTo>
                  <a:lnTo>
                    <a:pt x="46" y="61"/>
                  </a:lnTo>
                  <a:lnTo>
                    <a:pt x="39" y="63"/>
                  </a:lnTo>
                  <a:lnTo>
                    <a:pt x="33" y="61"/>
                  </a:lnTo>
                  <a:lnTo>
                    <a:pt x="26" y="61"/>
                  </a:lnTo>
                  <a:lnTo>
                    <a:pt x="21" y="59"/>
                  </a:lnTo>
                  <a:lnTo>
                    <a:pt x="13" y="55"/>
                  </a:lnTo>
                  <a:lnTo>
                    <a:pt x="9" y="53"/>
                  </a:lnTo>
                  <a:lnTo>
                    <a:pt x="8" y="53"/>
                  </a:lnTo>
                  <a:lnTo>
                    <a:pt x="4" y="51"/>
                  </a:lnTo>
                  <a:lnTo>
                    <a:pt x="2" y="50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13" y="38"/>
                  </a:lnTo>
                  <a:lnTo>
                    <a:pt x="26" y="35"/>
                  </a:lnTo>
                  <a:lnTo>
                    <a:pt x="41" y="31"/>
                  </a:lnTo>
                  <a:lnTo>
                    <a:pt x="56" y="29"/>
                  </a:lnTo>
                  <a:lnTo>
                    <a:pt x="69" y="25"/>
                  </a:lnTo>
                  <a:lnTo>
                    <a:pt x="72" y="24"/>
                  </a:lnTo>
                  <a:lnTo>
                    <a:pt x="78" y="22"/>
                  </a:lnTo>
                  <a:lnTo>
                    <a:pt x="82" y="18"/>
                  </a:lnTo>
                  <a:lnTo>
                    <a:pt x="85" y="16"/>
                  </a:lnTo>
                  <a:lnTo>
                    <a:pt x="89" y="13"/>
                  </a:lnTo>
                  <a:lnTo>
                    <a:pt x="93" y="9"/>
                  </a:lnTo>
                  <a:lnTo>
                    <a:pt x="96" y="5"/>
                  </a:lnTo>
                  <a:lnTo>
                    <a:pt x="102" y="1"/>
                  </a:lnTo>
                  <a:lnTo>
                    <a:pt x="108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22" y="0"/>
                  </a:lnTo>
                  <a:lnTo>
                    <a:pt x="126" y="1"/>
                  </a:lnTo>
                  <a:lnTo>
                    <a:pt x="132" y="3"/>
                  </a:lnTo>
                  <a:lnTo>
                    <a:pt x="137" y="5"/>
                  </a:lnTo>
                  <a:lnTo>
                    <a:pt x="143" y="9"/>
                  </a:lnTo>
                  <a:lnTo>
                    <a:pt x="148" y="13"/>
                  </a:lnTo>
                  <a:lnTo>
                    <a:pt x="154" y="16"/>
                  </a:lnTo>
                  <a:lnTo>
                    <a:pt x="159" y="20"/>
                  </a:lnTo>
                  <a:lnTo>
                    <a:pt x="165" y="22"/>
                  </a:lnTo>
                  <a:lnTo>
                    <a:pt x="169" y="25"/>
                  </a:lnTo>
                  <a:lnTo>
                    <a:pt x="171" y="27"/>
                  </a:lnTo>
                  <a:lnTo>
                    <a:pt x="172" y="31"/>
                  </a:lnTo>
                  <a:lnTo>
                    <a:pt x="174" y="33"/>
                  </a:lnTo>
                  <a:lnTo>
                    <a:pt x="174" y="35"/>
                  </a:lnTo>
                  <a:lnTo>
                    <a:pt x="174" y="42"/>
                  </a:lnTo>
                  <a:lnTo>
                    <a:pt x="172" y="48"/>
                  </a:lnTo>
                  <a:lnTo>
                    <a:pt x="169" y="51"/>
                  </a:lnTo>
                  <a:lnTo>
                    <a:pt x="165" y="55"/>
                  </a:lnTo>
                  <a:lnTo>
                    <a:pt x="161" y="57"/>
                  </a:lnTo>
                  <a:lnTo>
                    <a:pt x="158" y="61"/>
                  </a:lnTo>
                  <a:lnTo>
                    <a:pt x="156" y="63"/>
                  </a:lnTo>
                  <a:lnTo>
                    <a:pt x="152" y="68"/>
                  </a:lnTo>
                  <a:lnTo>
                    <a:pt x="148" y="74"/>
                  </a:lnTo>
                  <a:lnTo>
                    <a:pt x="146" y="79"/>
                  </a:lnTo>
                  <a:lnTo>
                    <a:pt x="143" y="87"/>
                  </a:lnTo>
                  <a:lnTo>
                    <a:pt x="139" y="96"/>
                  </a:lnTo>
                  <a:lnTo>
                    <a:pt x="135" y="103"/>
                  </a:lnTo>
                  <a:lnTo>
                    <a:pt x="132" y="111"/>
                  </a:lnTo>
                  <a:lnTo>
                    <a:pt x="130" y="118"/>
                  </a:lnTo>
                  <a:lnTo>
                    <a:pt x="126" y="124"/>
                  </a:lnTo>
                  <a:lnTo>
                    <a:pt x="124" y="129"/>
                  </a:lnTo>
                  <a:lnTo>
                    <a:pt x="124" y="133"/>
                  </a:lnTo>
                  <a:lnTo>
                    <a:pt x="122" y="137"/>
                  </a:lnTo>
                  <a:lnTo>
                    <a:pt x="122" y="139"/>
                  </a:lnTo>
                  <a:lnTo>
                    <a:pt x="122" y="142"/>
                  </a:lnTo>
                  <a:lnTo>
                    <a:pt x="124" y="146"/>
                  </a:lnTo>
                  <a:lnTo>
                    <a:pt x="124" y="150"/>
                  </a:lnTo>
                  <a:lnTo>
                    <a:pt x="126" y="155"/>
                  </a:lnTo>
                  <a:lnTo>
                    <a:pt x="130" y="163"/>
                  </a:lnTo>
                  <a:lnTo>
                    <a:pt x="132" y="168"/>
                  </a:lnTo>
                  <a:lnTo>
                    <a:pt x="135" y="177"/>
                  </a:lnTo>
                  <a:lnTo>
                    <a:pt x="139" y="185"/>
                  </a:lnTo>
                  <a:lnTo>
                    <a:pt x="143" y="194"/>
                  </a:lnTo>
                  <a:lnTo>
                    <a:pt x="145" y="205"/>
                  </a:lnTo>
                  <a:lnTo>
                    <a:pt x="146" y="216"/>
                  </a:lnTo>
                  <a:lnTo>
                    <a:pt x="148" y="227"/>
                  </a:lnTo>
                  <a:lnTo>
                    <a:pt x="150" y="240"/>
                  </a:lnTo>
                  <a:lnTo>
                    <a:pt x="150" y="253"/>
                  </a:lnTo>
                  <a:lnTo>
                    <a:pt x="150" y="266"/>
                  </a:lnTo>
                  <a:lnTo>
                    <a:pt x="148" y="281"/>
                  </a:lnTo>
                  <a:lnTo>
                    <a:pt x="148" y="281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5" name="Freeform 701"/>
            <p:cNvSpPr/>
            <p:nvPr/>
          </p:nvSpPr>
          <p:spPr bwMode="auto">
            <a:xfrm>
              <a:off x="10305484" y="2432515"/>
              <a:ext cx="173038" cy="165100"/>
            </a:xfrm>
            <a:custGeom>
              <a:avLst/>
              <a:gdLst>
                <a:gd name="T0" fmla="*/ 24 w 109"/>
                <a:gd name="T1" fmla="*/ 46 h 104"/>
                <a:gd name="T2" fmla="*/ 17 w 109"/>
                <a:gd name="T3" fmla="*/ 39 h 104"/>
                <a:gd name="T4" fmla="*/ 13 w 109"/>
                <a:gd name="T5" fmla="*/ 33 h 104"/>
                <a:gd name="T6" fmla="*/ 9 w 109"/>
                <a:gd name="T7" fmla="*/ 26 h 104"/>
                <a:gd name="T8" fmla="*/ 6 w 109"/>
                <a:gd name="T9" fmla="*/ 20 h 104"/>
                <a:gd name="T10" fmla="*/ 4 w 109"/>
                <a:gd name="T11" fmla="*/ 15 h 104"/>
                <a:gd name="T12" fmla="*/ 2 w 109"/>
                <a:gd name="T13" fmla="*/ 9 h 104"/>
                <a:gd name="T14" fmla="*/ 0 w 109"/>
                <a:gd name="T15" fmla="*/ 4 h 104"/>
                <a:gd name="T16" fmla="*/ 0 w 109"/>
                <a:gd name="T17" fmla="*/ 0 h 104"/>
                <a:gd name="T18" fmla="*/ 22 w 109"/>
                <a:gd name="T19" fmla="*/ 4 h 104"/>
                <a:gd name="T20" fmla="*/ 32 w 109"/>
                <a:gd name="T21" fmla="*/ 6 h 104"/>
                <a:gd name="T22" fmla="*/ 43 w 109"/>
                <a:gd name="T23" fmla="*/ 7 h 104"/>
                <a:gd name="T24" fmla="*/ 52 w 109"/>
                <a:gd name="T25" fmla="*/ 11 h 104"/>
                <a:gd name="T26" fmla="*/ 61 w 109"/>
                <a:gd name="T27" fmla="*/ 15 h 104"/>
                <a:gd name="T28" fmla="*/ 70 w 109"/>
                <a:gd name="T29" fmla="*/ 19 h 104"/>
                <a:gd name="T30" fmla="*/ 80 w 109"/>
                <a:gd name="T31" fmla="*/ 24 h 104"/>
                <a:gd name="T32" fmla="*/ 87 w 109"/>
                <a:gd name="T33" fmla="*/ 30 h 104"/>
                <a:gd name="T34" fmla="*/ 93 w 109"/>
                <a:gd name="T35" fmla="*/ 33 h 104"/>
                <a:gd name="T36" fmla="*/ 98 w 109"/>
                <a:gd name="T37" fmla="*/ 39 h 104"/>
                <a:gd name="T38" fmla="*/ 102 w 109"/>
                <a:gd name="T39" fmla="*/ 45 h 104"/>
                <a:gd name="T40" fmla="*/ 106 w 109"/>
                <a:gd name="T41" fmla="*/ 50 h 104"/>
                <a:gd name="T42" fmla="*/ 107 w 109"/>
                <a:gd name="T43" fmla="*/ 56 h 104"/>
                <a:gd name="T44" fmla="*/ 109 w 109"/>
                <a:gd name="T45" fmla="*/ 61 h 104"/>
                <a:gd name="T46" fmla="*/ 109 w 109"/>
                <a:gd name="T47" fmla="*/ 67 h 104"/>
                <a:gd name="T48" fmla="*/ 107 w 109"/>
                <a:gd name="T49" fmla="*/ 72 h 104"/>
                <a:gd name="T50" fmla="*/ 107 w 109"/>
                <a:gd name="T51" fmla="*/ 78 h 104"/>
                <a:gd name="T52" fmla="*/ 106 w 109"/>
                <a:gd name="T53" fmla="*/ 83 h 104"/>
                <a:gd name="T54" fmla="*/ 104 w 109"/>
                <a:gd name="T55" fmla="*/ 89 h 104"/>
                <a:gd name="T56" fmla="*/ 104 w 109"/>
                <a:gd name="T57" fmla="*/ 93 h 104"/>
                <a:gd name="T58" fmla="*/ 102 w 109"/>
                <a:gd name="T59" fmla="*/ 96 h 104"/>
                <a:gd name="T60" fmla="*/ 100 w 109"/>
                <a:gd name="T61" fmla="*/ 98 h 104"/>
                <a:gd name="T62" fmla="*/ 100 w 109"/>
                <a:gd name="T63" fmla="*/ 100 h 104"/>
                <a:gd name="T64" fmla="*/ 96 w 109"/>
                <a:gd name="T65" fmla="*/ 102 h 104"/>
                <a:gd name="T66" fmla="*/ 95 w 109"/>
                <a:gd name="T67" fmla="*/ 104 h 104"/>
                <a:gd name="T68" fmla="*/ 91 w 109"/>
                <a:gd name="T69" fmla="*/ 104 h 104"/>
                <a:gd name="T70" fmla="*/ 87 w 109"/>
                <a:gd name="T71" fmla="*/ 104 h 104"/>
                <a:gd name="T72" fmla="*/ 83 w 109"/>
                <a:gd name="T73" fmla="*/ 102 h 104"/>
                <a:gd name="T74" fmla="*/ 80 w 109"/>
                <a:gd name="T75" fmla="*/ 100 h 104"/>
                <a:gd name="T76" fmla="*/ 74 w 109"/>
                <a:gd name="T77" fmla="*/ 96 h 104"/>
                <a:gd name="T78" fmla="*/ 70 w 109"/>
                <a:gd name="T79" fmla="*/ 95 h 104"/>
                <a:gd name="T80" fmla="*/ 63 w 109"/>
                <a:gd name="T81" fmla="*/ 89 h 104"/>
                <a:gd name="T82" fmla="*/ 57 w 109"/>
                <a:gd name="T83" fmla="*/ 85 h 104"/>
                <a:gd name="T84" fmla="*/ 52 w 109"/>
                <a:gd name="T85" fmla="*/ 80 h 104"/>
                <a:gd name="T86" fmla="*/ 46 w 109"/>
                <a:gd name="T87" fmla="*/ 74 h 104"/>
                <a:gd name="T88" fmla="*/ 41 w 109"/>
                <a:gd name="T89" fmla="*/ 69 h 104"/>
                <a:gd name="T90" fmla="*/ 35 w 109"/>
                <a:gd name="T91" fmla="*/ 61 h 104"/>
                <a:gd name="T92" fmla="*/ 24 w 109"/>
                <a:gd name="T93" fmla="*/ 46 h 104"/>
                <a:gd name="T94" fmla="*/ 24 w 109"/>
                <a:gd name="T95" fmla="*/ 4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9" h="104">
                  <a:moveTo>
                    <a:pt x="24" y="46"/>
                  </a:moveTo>
                  <a:lnTo>
                    <a:pt x="17" y="39"/>
                  </a:lnTo>
                  <a:lnTo>
                    <a:pt x="13" y="33"/>
                  </a:lnTo>
                  <a:lnTo>
                    <a:pt x="9" y="26"/>
                  </a:lnTo>
                  <a:lnTo>
                    <a:pt x="6" y="20"/>
                  </a:lnTo>
                  <a:lnTo>
                    <a:pt x="4" y="15"/>
                  </a:lnTo>
                  <a:lnTo>
                    <a:pt x="2" y="9"/>
                  </a:lnTo>
                  <a:lnTo>
                    <a:pt x="0" y="4"/>
                  </a:lnTo>
                  <a:lnTo>
                    <a:pt x="0" y="0"/>
                  </a:lnTo>
                  <a:lnTo>
                    <a:pt x="22" y="4"/>
                  </a:lnTo>
                  <a:lnTo>
                    <a:pt x="32" y="6"/>
                  </a:lnTo>
                  <a:lnTo>
                    <a:pt x="43" y="7"/>
                  </a:lnTo>
                  <a:lnTo>
                    <a:pt x="52" y="11"/>
                  </a:lnTo>
                  <a:lnTo>
                    <a:pt x="61" y="15"/>
                  </a:lnTo>
                  <a:lnTo>
                    <a:pt x="70" y="19"/>
                  </a:lnTo>
                  <a:lnTo>
                    <a:pt x="80" y="24"/>
                  </a:lnTo>
                  <a:lnTo>
                    <a:pt x="87" y="30"/>
                  </a:lnTo>
                  <a:lnTo>
                    <a:pt x="93" y="33"/>
                  </a:lnTo>
                  <a:lnTo>
                    <a:pt x="98" y="39"/>
                  </a:lnTo>
                  <a:lnTo>
                    <a:pt x="102" y="45"/>
                  </a:lnTo>
                  <a:lnTo>
                    <a:pt x="106" y="50"/>
                  </a:lnTo>
                  <a:lnTo>
                    <a:pt x="107" y="56"/>
                  </a:lnTo>
                  <a:lnTo>
                    <a:pt x="109" y="61"/>
                  </a:lnTo>
                  <a:lnTo>
                    <a:pt x="109" y="67"/>
                  </a:lnTo>
                  <a:lnTo>
                    <a:pt x="107" y="72"/>
                  </a:lnTo>
                  <a:lnTo>
                    <a:pt x="107" y="78"/>
                  </a:lnTo>
                  <a:lnTo>
                    <a:pt x="106" y="83"/>
                  </a:lnTo>
                  <a:lnTo>
                    <a:pt x="104" y="89"/>
                  </a:lnTo>
                  <a:lnTo>
                    <a:pt x="104" y="93"/>
                  </a:lnTo>
                  <a:lnTo>
                    <a:pt x="102" y="96"/>
                  </a:lnTo>
                  <a:lnTo>
                    <a:pt x="100" y="98"/>
                  </a:lnTo>
                  <a:lnTo>
                    <a:pt x="100" y="100"/>
                  </a:lnTo>
                  <a:lnTo>
                    <a:pt x="96" y="102"/>
                  </a:lnTo>
                  <a:lnTo>
                    <a:pt x="95" y="104"/>
                  </a:lnTo>
                  <a:lnTo>
                    <a:pt x="91" y="104"/>
                  </a:lnTo>
                  <a:lnTo>
                    <a:pt x="87" y="104"/>
                  </a:lnTo>
                  <a:lnTo>
                    <a:pt x="83" y="102"/>
                  </a:lnTo>
                  <a:lnTo>
                    <a:pt x="80" y="100"/>
                  </a:lnTo>
                  <a:lnTo>
                    <a:pt x="74" y="96"/>
                  </a:lnTo>
                  <a:lnTo>
                    <a:pt x="70" y="95"/>
                  </a:lnTo>
                  <a:lnTo>
                    <a:pt x="63" y="89"/>
                  </a:lnTo>
                  <a:lnTo>
                    <a:pt x="57" y="85"/>
                  </a:lnTo>
                  <a:lnTo>
                    <a:pt x="52" y="80"/>
                  </a:lnTo>
                  <a:lnTo>
                    <a:pt x="46" y="74"/>
                  </a:lnTo>
                  <a:lnTo>
                    <a:pt x="41" y="69"/>
                  </a:lnTo>
                  <a:lnTo>
                    <a:pt x="35" y="61"/>
                  </a:lnTo>
                  <a:lnTo>
                    <a:pt x="24" y="46"/>
                  </a:lnTo>
                  <a:lnTo>
                    <a:pt x="24" y="46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6" name="Freeform 702"/>
            <p:cNvSpPr/>
            <p:nvPr/>
          </p:nvSpPr>
          <p:spPr bwMode="auto">
            <a:xfrm>
              <a:off x="10667434" y="2405528"/>
              <a:ext cx="393700" cy="130175"/>
            </a:xfrm>
            <a:custGeom>
              <a:avLst/>
              <a:gdLst>
                <a:gd name="T0" fmla="*/ 115 w 248"/>
                <a:gd name="T1" fmla="*/ 75 h 82"/>
                <a:gd name="T2" fmla="*/ 83 w 248"/>
                <a:gd name="T3" fmla="*/ 80 h 82"/>
                <a:gd name="T4" fmla="*/ 59 w 248"/>
                <a:gd name="T5" fmla="*/ 82 h 82"/>
                <a:gd name="T6" fmla="*/ 42 w 248"/>
                <a:gd name="T7" fmla="*/ 82 h 82"/>
                <a:gd name="T8" fmla="*/ 37 w 248"/>
                <a:gd name="T9" fmla="*/ 80 h 82"/>
                <a:gd name="T10" fmla="*/ 26 w 248"/>
                <a:gd name="T11" fmla="*/ 78 h 82"/>
                <a:gd name="T12" fmla="*/ 17 w 248"/>
                <a:gd name="T13" fmla="*/ 73 h 82"/>
                <a:gd name="T14" fmla="*/ 7 w 248"/>
                <a:gd name="T15" fmla="*/ 65 h 82"/>
                <a:gd name="T16" fmla="*/ 0 w 248"/>
                <a:gd name="T17" fmla="*/ 54 h 82"/>
                <a:gd name="T18" fmla="*/ 41 w 248"/>
                <a:gd name="T19" fmla="*/ 41 h 82"/>
                <a:gd name="T20" fmla="*/ 78 w 248"/>
                <a:gd name="T21" fmla="*/ 30 h 82"/>
                <a:gd name="T22" fmla="*/ 111 w 248"/>
                <a:gd name="T23" fmla="*/ 21 h 82"/>
                <a:gd name="T24" fmla="*/ 139 w 248"/>
                <a:gd name="T25" fmla="*/ 13 h 82"/>
                <a:gd name="T26" fmla="*/ 161 w 248"/>
                <a:gd name="T27" fmla="*/ 8 h 82"/>
                <a:gd name="T28" fmla="*/ 180 w 248"/>
                <a:gd name="T29" fmla="*/ 4 h 82"/>
                <a:gd name="T30" fmla="*/ 193 w 248"/>
                <a:gd name="T31" fmla="*/ 2 h 82"/>
                <a:gd name="T32" fmla="*/ 202 w 248"/>
                <a:gd name="T33" fmla="*/ 0 h 82"/>
                <a:gd name="T34" fmla="*/ 224 w 248"/>
                <a:gd name="T35" fmla="*/ 2 h 82"/>
                <a:gd name="T36" fmla="*/ 231 w 248"/>
                <a:gd name="T37" fmla="*/ 4 h 82"/>
                <a:gd name="T38" fmla="*/ 239 w 248"/>
                <a:gd name="T39" fmla="*/ 8 h 82"/>
                <a:gd name="T40" fmla="*/ 246 w 248"/>
                <a:gd name="T41" fmla="*/ 17 h 82"/>
                <a:gd name="T42" fmla="*/ 248 w 248"/>
                <a:gd name="T43" fmla="*/ 28 h 82"/>
                <a:gd name="T44" fmla="*/ 246 w 248"/>
                <a:gd name="T45" fmla="*/ 32 h 82"/>
                <a:gd name="T46" fmla="*/ 243 w 248"/>
                <a:gd name="T47" fmla="*/ 37 h 82"/>
                <a:gd name="T48" fmla="*/ 239 w 248"/>
                <a:gd name="T49" fmla="*/ 41 h 82"/>
                <a:gd name="T50" fmla="*/ 230 w 248"/>
                <a:gd name="T51" fmla="*/ 45 h 82"/>
                <a:gd name="T52" fmla="*/ 222 w 248"/>
                <a:gd name="T53" fmla="*/ 47 h 82"/>
                <a:gd name="T54" fmla="*/ 213 w 248"/>
                <a:gd name="T55" fmla="*/ 49 h 82"/>
                <a:gd name="T56" fmla="*/ 204 w 248"/>
                <a:gd name="T57" fmla="*/ 52 h 82"/>
                <a:gd name="T58" fmla="*/ 191 w 248"/>
                <a:gd name="T59" fmla="*/ 56 h 82"/>
                <a:gd name="T60" fmla="*/ 176 w 248"/>
                <a:gd name="T61" fmla="*/ 60 h 82"/>
                <a:gd name="T62" fmla="*/ 152 w 248"/>
                <a:gd name="T63" fmla="*/ 65 h 82"/>
                <a:gd name="T64" fmla="*/ 133 w 248"/>
                <a:gd name="T65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8" h="82">
                  <a:moveTo>
                    <a:pt x="133" y="71"/>
                  </a:moveTo>
                  <a:lnTo>
                    <a:pt x="115" y="75"/>
                  </a:lnTo>
                  <a:lnTo>
                    <a:pt x="98" y="76"/>
                  </a:lnTo>
                  <a:lnTo>
                    <a:pt x="83" y="80"/>
                  </a:lnTo>
                  <a:lnTo>
                    <a:pt x="70" y="80"/>
                  </a:lnTo>
                  <a:lnTo>
                    <a:pt x="59" y="82"/>
                  </a:lnTo>
                  <a:lnTo>
                    <a:pt x="50" y="82"/>
                  </a:lnTo>
                  <a:lnTo>
                    <a:pt x="42" y="82"/>
                  </a:lnTo>
                  <a:lnTo>
                    <a:pt x="39" y="82"/>
                  </a:lnTo>
                  <a:lnTo>
                    <a:pt x="37" y="80"/>
                  </a:lnTo>
                  <a:lnTo>
                    <a:pt x="31" y="80"/>
                  </a:lnTo>
                  <a:lnTo>
                    <a:pt x="26" y="78"/>
                  </a:lnTo>
                  <a:lnTo>
                    <a:pt x="22" y="75"/>
                  </a:lnTo>
                  <a:lnTo>
                    <a:pt x="17" y="73"/>
                  </a:lnTo>
                  <a:lnTo>
                    <a:pt x="13" y="69"/>
                  </a:lnTo>
                  <a:lnTo>
                    <a:pt x="7" y="65"/>
                  </a:lnTo>
                  <a:lnTo>
                    <a:pt x="4" y="60"/>
                  </a:lnTo>
                  <a:lnTo>
                    <a:pt x="0" y="54"/>
                  </a:lnTo>
                  <a:lnTo>
                    <a:pt x="22" y="47"/>
                  </a:lnTo>
                  <a:lnTo>
                    <a:pt x="41" y="41"/>
                  </a:lnTo>
                  <a:lnTo>
                    <a:pt x="61" y="36"/>
                  </a:lnTo>
                  <a:lnTo>
                    <a:pt x="78" y="30"/>
                  </a:lnTo>
                  <a:lnTo>
                    <a:pt x="94" y="24"/>
                  </a:lnTo>
                  <a:lnTo>
                    <a:pt x="111" y="21"/>
                  </a:lnTo>
                  <a:lnTo>
                    <a:pt x="124" y="17"/>
                  </a:lnTo>
                  <a:lnTo>
                    <a:pt x="139" y="13"/>
                  </a:lnTo>
                  <a:lnTo>
                    <a:pt x="150" y="10"/>
                  </a:lnTo>
                  <a:lnTo>
                    <a:pt x="161" y="8"/>
                  </a:lnTo>
                  <a:lnTo>
                    <a:pt x="170" y="6"/>
                  </a:lnTo>
                  <a:lnTo>
                    <a:pt x="180" y="4"/>
                  </a:lnTo>
                  <a:lnTo>
                    <a:pt x="187" y="2"/>
                  </a:lnTo>
                  <a:lnTo>
                    <a:pt x="193" y="2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13" y="2"/>
                  </a:lnTo>
                  <a:lnTo>
                    <a:pt x="224" y="2"/>
                  </a:lnTo>
                  <a:lnTo>
                    <a:pt x="228" y="4"/>
                  </a:lnTo>
                  <a:lnTo>
                    <a:pt x="231" y="4"/>
                  </a:lnTo>
                  <a:lnTo>
                    <a:pt x="235" y="6"/>
                  </a:lnTo>
                  <a:lnTo>
                    <a:pt x="239" y="8"/>
                  </a:lnTo>
                  <a:lnTo>
                    <a:pt x="243" y="12"/>
                  </a:lnTo>
                  <a:lnTo>
                    <a:pt x="246" y="17"/>
                  </a:lnTo>
                  <a:lnTo>
                    <a:pt x="248" y="23"/>
                  </a:lnTo>
                  <a:lnTo>
                    <a:pt x="248" y="28"/>
                  </a:lnTo>
                  <a:lnTo>
                    <a:pt x="248" y="30"/>
                  </a:lnTo>
                  <a:lnTo>
                    <a:pt x="246" y="32"/>
                  </a:lnTo>
                  <a:lnTo>
                    <a:pt x="246" y="36"/>
                  </a:lnTo>
                  <a:lnTo>
                    <a:pt x="243" y="37"/>
                  </a:lnTo>
                  <a:lnTo>
                    <a:pt x="241" y="39"/>
                  </a:lnTo>
                  <a:lnTo>
                    <a:pt x="239" y="41"/>
                  </a:lnTo>
                  <a:lnTo>
                    <a:pt x="231" y="45"/>
                  </a:lnTo>
                  <a:lnTo>
                    <a:pt x="230" y="45"/>
                  </a:lnTo>
                  <a:lnTo>
                    <a:pt x="226" y="45"/>
                  </a:lnTo>
                  <a:lnTo>
                    <a:pt x="222" y="47"/>
                  </a:lnTo>
                  <a:lnTo>
                    <a:pt x="218" y="49"/>
                  </a:lnTo>
                  <a:lnTo>
                    <a:pt x="213" y="49"/>
                  </a:lnTo>
                  <a:lnTo>
                    <a:pt x="207" y="50"/>
                  </a:lnTo>
                  <a:lnTo>
                    <a:pt x="204" y="52"/>
                  </a:lnTo>
                  <a:lnTo>
                    <a:pt x="196" y="54"/>
                  </a:lnTo>
                  <a:lnTo>
                    <a:pt x="191" y="56"/>
                  </a:lnTo>
                  <a:lnTo>
                    <a:pt x="183" y="58"/>
                  </a:lnTo>
                  <a:lnTo>
                    <a:pt x="176" y="60"/>
                  </a:lnTo>
                  <a:lnTo>
                    <a:pt x="168" y="62"/>
                  </a:lnTo>
                  <a:lnTo>
                    <a:pt x="152" y="65"/>
                  </a:lnTo>
                  <a:lnTo>
                    <a:pt x="133" y="71"/>
                  </a:lnTo>
                  <a:lnTo>
                    <a:pt x="133" y="71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7" name="Freeform 703"/>
            <p:cNvSpPr/>
            <p:nvPr/>
          </p:nvSpPr>
          <p:spPr bwMode="auto">
            <a:xfrm>
              <a:off x="10526146" y="2635716"/>
              <a:ext cx="708025" cy="152400"/>
            </a:xfrm>
            <a:custGeom>
              <a:avLst/>
              <a:gdLst>
                <a:gd name="T0" fmla="*/ 9 w 446"/>
                <a:gd name="T1" fmla="*/ 83 h 96"/>
                <a:gd name="T2" fmla="*/ 4 w 446"/>
                <a:gd name="T3" fmla="*/ 78 h 96"/>
                <a:gd name="T4" fmla="*/ 2 w 446"/>
                <a:gd name="T5" fmla="*/ 72 h 96"/>
                <a:gd name="T6" fmla="*/ 0 w 446"/>
                <a:gd name="T7" fmla="*/ 65 h 96"/>
                <a:gd name="T8" fmla="*/ 65 w 446"/>
                <a:gd name="T9" fmla="*/ 55 h 96"/>
                <a:gd name="T10" fmla="*/ 124 w 446"/>
                <a:gd name="T11" fmla="*/ 44 h 96"/>
                <a:gd name="T12" fmla="*/ 180 w 446"/>
                <a:gd name="T13" fmla="*/ 33 h 96"/>
                <a:gd name="T14" fmla="*/ 232 w 446"/>
                <a:gd name="T15" fmla="*/ 22 h 96"/>
                <a:gd name="T16" fmla="*/ 276 w 446"/>
                <a:gd name="T17" fmla="*/ 11 h 96"/>
                <a:gd name="T18" fmla="*/ 313 w 446"/>
                <a:gd name="T19" fmla="*/ 4 h 96"/>
                <a:gd name="T20" fmla="*/ 343 w 446"/>
                <a:gd name="T21" fmla="*/ 0 h 96"/>
                <a:gd name="T22" fmla="*/ 361 w 446"/>
                <a:gd name="T23" fmla="*/ 0 h 96"/>
                <a:gd name="T24" fmla="*/ 376 w 446"/>
                <a:gd name="T25" fmla="*/ 0 h 96"/>
                <a:gd name="T26" fmla="*/ 393 w 446"/>
                <a:gd name="T27" fmla="*/ 0 h 96"/>
                <a:gd name="T28" fmla="*/ 407 w 446"/>
                <a:gd name="T29" fmla="*/ 2 h 96"/>
                <a:gd name="T30" fmla="*/ 419 w 446"/>
                <a:gd name="T31" fmla="*/ 4 h 96"/>
                <a:gd name="T32" fmla="*/ 430 w 446"/>
                <a:gd name="T33" fmla="*/ 11 h 96"/>
                <a:gd name="T34" fmla="*/ 439 w 446"/>
                <a:gd name="T35" fmla="*/ 18 h 96"/>
                <a:gd name="T36" fmla="*/ 445 w 446"/>
                <a:gd name="T37" fmla="*/ 22 h 96"/>
                <a:gd name="T38" fmla="*/ 446 w 446"/>
                <a:gd name="T39" fmla="*/ 28 h 96"/>
                <a:gd name="T40" fmla="*/ 446 w 446"/>
                <a:gd name="T41" fmla="*/ 33 h 96"/>
                <a:gd name="T42" fmla="*/ 445 w 446"/>
                <a:gd name="T43" fmla="*/ 37 h 96"/>
                <a:gd name="T44" fmla="*/ 439 w 446"/>
                <a:gd name="T45" fmla="*/ 41 h 96"/>
                <a:gd name="T46" fmla="*/ 432 w 446"/>
                <a:gd name="T47" fmla="*/ 44 h 96"/>
                <a:gd name="T48" fmla="*/ 422 w 446"/>
                <a:gd name="T49" fmla="*/ 48 h 96"/>
                <a:gd name="T50" fmla="*/ 409 w 446"/>
                <a:gd name="T51" fmla="*/ 52 h 96"/>
                <a:gd name="T52" fmla="*/ 393 w 446"/>
                <a:gd name="T53" fmla="*/ 52 h 96"/>
                <a:gd name="T54" fmla="*/ 372 w 446"/>
                <a:gd name="T55" fmla="*/ 52 h 96"/>
                <a:gd name="T56" fmla="*/ 350 w 446"/>
                <a:gd name="T57" fmla="*/ 54 h 96"/>
                <a:gd name="T58" fmla="*/ 322 w 446"/>
                <a:gd name="T59" fmla="*/ 55 h 96"/>
                <a:gd name="T60" fmla="*/ 291 w 446"/>
                <a:gd name="T61" fmla="*/ 57 h 96"/>
                <a:gd name="T62" fmla="*/ 237 w 446"/>
                <a:gd name="T63" fmla="*/ 61 h 96"/>
                <a:gd name="T64" fmla="*/ 165 w 446"/>
                <a:gd name="T65" fmla="*/ 72 h 96"/>
                <a:gd name="T66" fmla="*/ 120 w 446"/>
                <a:gd name="T67" fmla="*/ 81 h 96"/>
                <a:gd name="T68" fmla="*/ 104 w 446"/>
                <a:gd name="T69" fmla="*/ 85 h 96"/>
                <a:gd name="T70" fmla="*/ 89 w 446"/>
                <a:gd name="T71" fmla="*/ 87 h 96"/>
                <a:gd name="T72" fmla="*/ 76 w 446"/>
                <a:gd name="T73" fmla="*/ 91 h 96"/>
                <a:gd name="T74" fmla="*/ 65 w 446"/>
                <a:gd name="T75" fmla="*/ 93 h 96"/>
                <a:gd name="T76" fmla="*/ 56 w 446"/>
                <a:gd name="T77" fmla="*/ 94 h 96"/>
                <a:gd name="T78" fmla="*/ 48 w 446"/>
                <a:gd name="T79" fmla="*/ 94 h 96"/>
                <a:gd name="T80" fmla="*/ 44 w 446"/>
                <a:gd name="T81" fmla="*/ 94 h 96"/>
                <a:gd name="T82" fmla="*/ 37 w 446"/>
                <a:gd name="T83" fmla="*/ 94 h 96"/>
                <a:gd name="T84" fmla="*/ 24 w 446"/>
                <a:gd name="T85" fmla="*/ 91 h 96"/>
                <a:gd name="T86" fmla="*/ 17 w 446"/>
                <a:gd name="T87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46" h="96">
                  <a:moveTo>
                    <a:pt x="17" y="89"/>
                  </a:moveTo>
                  <a:lnTo>
                    <a:pt x="9" y="83"/>
                  </a:lnTo>
                  <a:lnTo>
                    <a:pt x="7" y="81"/>
                  </a:lnTo>
                  <a:lnTo>
                    <a:pt x="4" y="78"/>
                  </a:lnTo>
                  <a:lnTo>
                    <a:pt x="2" y="76"/>
                  </a:lnTo>
                  <a:lnTo>
                    <a:pt x="2" y="72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33" y="61"/>
                  </a:lnTo>
                  <a:lnTo>
                    <a:pt x="65" y="55"/>
                  </a:lnTo>
                  <a:lnTo>
                    <a:pt x="94" y="50"/>
                  </a:lnTo>
                  <a:lnTo>
                    <a:pt x="124" y="44"/>
                  </a:lnTo>
                  <a:lnTo>
                    <a:pt x="152" y="39"/>
                  </a:lnTo>
                  <a:lnTo>
                    <a:pt x="180" y="33"/>
                  </a:lnTo>
                  <a:lnTo>
                    <a:pt x="206" y="28"/>
                  </a:lnTo>
                  <a:lnTo>
                    <a:pt x="232" y="22"/>
                  </a:lnTo>
                  <a:lnTo>
                    <a:pt x="254" y="17"/>
                  </a:lnTo>
                  <a:lnTo>
                    <a:pt x="276" y="11"/>
                  </a:lnTo>
                  <a:lnTo>
                    <a:pt x="294" y="7"/>
                  </a:lnTo>
                  <a:lnTo>
                    <a:pt x="313" y="4"/>
                  </a:lnTo>
                  <a:lnTo>
                    <a:pt x="330" y="2"/>
                  </a:lnTo>
                  <a:lnTo>
                    <a:pt x="343" y="0"/>
                  </a:lnTo>
                  <a:lnTo>
                    <a:pt x="356" y="0"/>
                  </a:lnTo>
                  <a:lnTo>
                    <a:pt x="361" y="0"/>
                  </a:lnTo>
                  <a:lnTo>
                    <a:pt x="367" y="0"/>
                  </a:lnTo>
                  <a:lnTo>
                    <a:pt x="376" y="0"/>
                  </a:lnTo>
                  <a:lnTo>
                    <a:pt x="385" y="0"/>
                  </a:lnTo>
                  <a:lnTo>
                    <a:pt x="393" y="0"/>
                  </a:lnTo>
                  <a:lnTo>
                    <a:pt x="402" y="2"/>
                  </a:lnTo>
                  <a:lnTo>
                    <a:pt x="407" y="2"/>
                  </a:lnTo>
                  <a:lnTo>
                    <a:pt x="413" y="4"/>
                  </a:lnTo>
                  <a:lnTo>
                    <a:pt x="419" y="4"/>
                  </a:lnTo>
                  <a:lnTo>
                    <a:pt x="422" y="5"/>
                  </a:lnTo>
                  <a:lnTo>
                    <a:pt x="430" y="11"/>
                  </a:lnTo>
                  <a:lnTo>
                    <a:pt x="437" y="15"/>
                  </a:lnTo>
                  <a:lnTo>
                    <a:pt x="439" y="18"/>
                  </a:lnTo>
                  <a:lnTo>
                    <a:pt x="443" y="20"/>
                  </a:lnTo>
                  <a:lnTo>
                    <a:pt x="445" y="22"/>
                  </a:lnTo>
                  <a:lnTo>
                    <a:pt x="446" y="26"/>
                  </a:lnTo>
                  <a:lnTo>
                    <a:pt x="446" y="28"/>
                  </a:lnTo>
                  <a:lnTo>
                    <a:pt x="446" y="30"/>
                  </a:lnTo>
                  <a:lnTo>
                    <a:pt x="446" y="33"/>
                  </a:lnTo>
                  <a:lnTo>
                    <a:pt x="446" y="35"/>
                  </a:lnTo>
                  <a:lnTo>
                    <a:pt x="445" y="37"/>
                  </a:lnTo>
                  <a:lnTo>
                    <a:pt x="443" y="39"/>
                  </a:lnTo>
                  <a:lnTo>
                    <a:pt x="439" y="41"/>
                  </a:lnTo>
                  <a:lnTo>
                    <a:pt x="437" y="43"/>
                  </a:lnTo>
                  <a:lnTo>
                    <a:pt x="432" y="44"/>
                  </a:lnTo>
                  <a:lnTo>
                    <a:pt x="428" y="46"/>
                  </a:lnTo>
                  <a:lnTo>
                    <a:pt x="422" y="48"/>
                  </a:lnTo>
                  <a:lnTo>
                    <a:pt x="417" y="50"/>
                  </a:lnTo>
                  <a:lnTo>
                    <a:pt x="409" y="52"/>
                  </a:lnTo>
                  <a:lnTo>
                    <a:pt x="402" y="52"/>
                  </a:lnTo>
                  <a:lnTo>
                    <a:pt x="393" y="52"/>
                  </a:lnTo>
                  <a:lnTo>
                    <a:pt x="383" y="52"/>
                  </a:lnTo>
                  <a:lnTo>
                    <a:pt x="372" y="52"/>
                  </a:lnTo>
                  <a:lnTo>
                    <a:pt x="361" y="54"/>
                  </a:lnTo>
                  <a:lnTo>
                    <a:pt x="350" y="54"/>
                  </a:lnTo>
                  <a:lnTo>
                    <a:pt x="335" y="54"/>
                  </a:lnTo>
                  <a:lnTo>
                    <a:pt x="322" y="55"/>
                  </a:lnTo>
                  <a:lnTo>
                    <a:pt x="307" y="55"/>
                  </a:lnTo>
                  <a:lnTo>
                    <a:pt x="291" y="57"/>
                  </a:lnTo>
                  <a:lnTo>
                    <a:pt x="274" y="59"/>
                  </a:lnTo>
                  <a:lnTo>
                    <a:pt x="237" y="61"/>
                  </a:lnTo>
                  <a:lnTo>
                    <a:pt x="202" y="67"/>
                  </a:lnTo>
                  <a:lnTo>
                    <a:pt x="165" y="72"/>
                  </a:lnTo>
                  <a:lnTo>
                    <a:pt x="130" y="80"/>
                  </a:lnTo>
                  <a:lnTo>
                    <a:pt x="120" y="81"/>
                  </a:lnTo>
                  <a:lnTo>
                    <a:pt x="111" y="83"/>
                  </a:lnTo>
                  <a:lnTo>
                    <a:pt x="104" y="85"/>
                  </a:lnTo>
                  <a:lnTo>
                    <a:pt x="96" y="85"/>
                  </a:lnTo>
                  <a:lnTo>
                    <a:pt x="89" y="87"/>
                  </a:lnTo>
                  <a:lnTo>
                    <a:pt x="81" y="89"/>
                  </a:lnTo>
                  <a:lnTo>
                    <a:pt x="76" y="91"/>
                  </a:lnTo>
                  <a:lnTo>
                    <a:pt x="70" y="91"/>
                  </a:lnTo>
                  <a:lnTo>
                    <a:pt x="65" y="93"/>
                  </a:lnTo>
                  <a:lnTo>
                    <a:pt x="59" y="93"/>
                  </a:lnTo>
                  <a:lnTo>
                    <a:pt x="56" y="94"/>
                  </a:lnTo>
                  <a:lnTo>
                    <a:pt x="52" y="94"/>
                  </a:lnTo>
                  <a:lnTo>
                    <a:pt x="48" y="94"/>
                  </a:lnTo>
                  <a:lnTo>
                    <a:pt x="46" y="94"/>
                  </a:lnTo>
                  <a:lnTo>
                    <a:pt x="44" y="94"/>
                  </a:lnTo>
                  <a:lnTo>
                    <a:pt x="43" y="96"/>
                  </a:lnTo>
                  <a:lnTo>
                    <a:pt x="37" y="94"/>
                  </a:lnTo>
                  <a:lnTo>
                    <a:pt x="31" y="93"/>
                  </a:lnTo>
                  <a:lnTo>
                    <a:pt x="24" y="91"/>
                  </a:lnTo>
                  <a:lnTo>
                    <a:pt x="17" y="89"/>
                  </a:lnTo>
                  <a:lnTo>
                    <a:pt x="17" y="89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8" name="Freeform 704"/>
            <p:cNvSpPr/>
            <p:nvPr/>
          </p:nvSpPr>
          <p:spPr bwMode="auto">
            <a:xfrm>
              <a:off x="10584884" y="2729378"/>
              <a:ext cx="469900" cy="423863"/>
            </a:xfrm>
            <a:custGeom>
              <a:avLst/>
              <a:gdLst>
                <a:gd name="T0" fmla="*/ 0 w 296"/>
                <a:gd name="T1" fmla="*/ 217 h 267"/>
                <a:gd name="T2" fmla="*/ 2 w 296"/>
                <a:gd name="T3" fmla="*/ 211 h 267"/>
                <a:gd name="T4" fmla="*/ 7 w 296"/>
                <a:gd name="T5" fmla="*/ 206 h 267"/>
                <a:gd name="T6" fmla="*/ 17 w 296"/>
                <a:gd name="T7" fmla="*/ 200 h 267"/>
                <a:gd name="T8" fmla="*/ 28 w 296"/>
                <a:gd name="T9" fmla="*/ 193 h 267"/>
                <a:gd name="T10" fmla="*/ 41 w 296"/>
                <a:gd name="T11" fmla="*/ 180 h 267"/>
                <a:gd name="T12" fmla="*/ 56 w 296"/>
                <a:gd name="T13" fmla="*/ 161 h 267"/>
                <a:gd name="T14" fmla="*/ 72 w 296"/>
                <a:gd name="T15" fmla="*/ 135 h 267"/>
                <a:gd name="T16" fmla="*/ 91 w 296"/>
                <a:gd name="T17" fmla="*/ 104 h 267"/>
                <a:gd name="T18" fmla="*/ 106 w 296"/>
                <a:gd name="T19" fmla="*/ 72 h 267"/>
                <a:gd name="T20" fmla="*/ 117 w 296"/>
                <a:gd name="T21" fmla="*/ 43 h 267"/>
                <a:gd name="T22" fmla="*/ 120 w 296"/>
                <a:gd name="T23" fmla="*/ 13 h 267"/>
                <a:gd name="T24" fmla="*/ 135 w 296"/>
                <a:gd name="T25" fmla="*/ 6 h 267"/>
                <a:gd name="T26" fmla="*/ 157 w 296"/>
                <a:gd name="T27" fmla="*/ 17 h 267"/>
                <a:gd name="T28" fmla="*/ 174 w 296"/>
                <a:gd name="T29" fmla="*/ 28 h 267"/>
                <a:gd name="T30" fmla="*/ 182 w 296"/>
                <a:gd name="T31" fmla="*/ 35 h 267"/>
                <a:gd name="T32" fmla="*/ 183 w 296"/>
                <a:gd name="T33" fmla="*/ 45 h 267"/>
                <a:gd name="T34" fmla="*/ 178 w 296"/>
                <a:gd name="T35" fmla="*/ 58 h 267"/>
                <a:gd name="T36" fmla="*/ 165 w 296"/>
                <a:gd name="T37" fmla="*/ 78 h 267"/>
                <a:gd name="T38" fmla="*/ 145 w 296"/>
                <a:gd name="T39" fmla="*/ 104 h 267"/>
                <a:gd name="T40" fmla="*/ 124 w 296"/>
                <a:gd name="T41" fmla="*/ 128 h 267"/>
                <a:gd name="T42" fmla="*/ 113 w 296"/>
                <a:gd name="T43" fmla="*/ 143 h 267"/>
                <a:gd name="T44" fmla="*/ 104 w 296"/>
                <a:gd name="T45" fmla="*/ 154 h 267"/>
                <a:gd name="T46" fmla="*/ 94 w 296"/>
                <a:gd name="T47" fmla="*/ 165 h 267"/>
                <a:gd name="T48" fmla="*/ 89 w 296"/>
                <a:gd name="T49" fmla="*/ 174 h 267"/>
                <a:gd name="T50" fmla="*/ 85 w 296"/>
                <a:gd name="T51" fmla="*/ 180 h 267"/>
                <a:gd name="T52" fmla="*/ 82 w 296"/>
                <a:gd name="T53" fmla="*/ 185 h 267"/>
                <a:gd name="T54" fmla="*/ 82 w 296"/>
                <a:gd name="T55" fmla="*/ 189 h 267"/>
                <a:gd name="T56" fmla="*/ 83 w 296"/>
                <a:gd name="T57" fmla="*/ 189 h 267"/>
                <a:gd name="T58" fmla="*/ 91 w 296"/>
                <a:gd name="T59" fmla="*/ 189 h 267"/>
                <a:gd name="T60" fmla="*/ 104 w 296"/>
                <a:gd name="T61" fmla="*/ 187 h 267"/>
                <a:gd name="T62" fmla="*/ 124 w 296"/>
                <a:gd name="T63" fmla="*/ 185 h 267"/>
                <a:gd name="T64" fmla="*/ 150 w 296"/>
                <a:gd name="T65" fmla="*/ 180 h 267"/>
                <a:gd name="T66" fmla="*/ 183 w 296"/>
                <a:gd name="T67" fmla="*/ 172 h 267"/>
                <a:gd name="T68" fmla="*/ 220 w 296"/>
                <a:gd name="T69" fmla="*/ 165 h 267"/>
                <a:gd name="T70" fmla="*/ 265 w 296"/>
                <a:gd name="T71" fmla="*/ 156 h 267"/>
                <a:gd name="T72" fmla="*/ 296 w 296"/>
                <a:gd name="T73" fmla="*/ 176 h 267"/>
                <a:gd name="T74" fmla="*/ 265 w 296"/>
                <a:gd name="T75" fmla="*/ 185 h 267"/>
                <a:gd name="T76" fmla="*/ 235 w 296"/>
                <a:gd name="T77" fmla="*/ 193 h 267"/>
                <a:gd name="T78" fmla="*/ 209 w 296"/>
                <a:gd name="T79" fmla="*/ 198 h 267"/>
                <a:gd name="T80" fmla="*/ 185 w 296"/>
                <a:gd name="T81" fmla="*/ 204 h 267"/>
                <a:gd name="T82" fmla="*/ 165 w 296"/>
                <a:gd name="T83" fmla="*/ 210 h 267"/>
                <a:gd name="T84" fmla="*/ 146 w 296"/>
                <a:gd name="T85" fmla="*/ 215 h 267"/>
                <a:gd name="T86" fmla="*/ 132 w 296"/>
                <a:gd name="T87" fmla="*/ 219 h 267"/>
                <a:gd name="T88" fmla="*/ 119 w 296"/>
                <a:gd name="T89" fmla="*/ 222 h 267"/>
                <a:gd name="T90" fmla="*/ 98 w 296"/>
                <a:gd name="T91" fmla="*/ 230 h 267"/>
                <a:gd name="T92" fmla="*/ 82 w 296"/>
                <a:gd name="T93" fmla="*/ 237 h 267"/>
                <a:gd name="T94" fmla="*/ 69 w 296"/>
                <a:gd name="T95" fmla="*/ 245 h 267"/>
                <a:gd name="T96" fmla="*/ 59 w 296"/>
                <a:gd name="T97" fmla="*/ 252 h 267"/>
                <a:gd name="T98" fmla="*/ 52 w 296"/>
                <a:gd name="T99" fmla="*/ 260 h 267"/>
                <a:gd name="T100" fmla="*/ 46 w 296"/>
                <a:gd name="T101" fmla="*/ 263 h 267"/>
                <a:gd name="T102" fmla="*/ 41 w 296"/>
                <a:gd name="T103" fmla="*/ 265 h 267"/>
                <a:gd name="T104" fmla="*/ 33 w 296"/>
                <a:gd name="T105" fmla="*/ 265 h 267"/>
                <a:gd name="T106" fmla="*/ 28 w 296"/>
                <a:gd name="T107" fmla="*/ 263 h 267"/>
                <a:gd name="T108" fmla="*/ 22 w 296"/>
                <a:gd name="T109" fmla="*/ 258 h 267"/>
                <a:gd name="T110" fmla="*/ 17 w 296"/>
                <a:gd name="T111" fmla="*/ 250 h 267"/>
                <a:gd name="T112" fmla="*/ 9 w 296"/>
                <a:gd name="T113" fmla="*/ 243 h 267"/>
                <a:gd name="T114" fmla="*/ 4 w 296"/>
                <a:gd name="T115" fmla="*/ 235 h 267"/>
                <a:gd name="T116" fmla="*/ 0 w 296"/>
                <a:gd name="T117" fmla="*/ 224 h 267"/>
                <a:gd name="T118" fmla="*/ 0 w 296"/>
                <a:gd name="T119" fmla="*/ 219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6" h="267">
                  <a:moveTo>
                    <a:pt x="0" y="219"/>
                  </a:moveTo>
                  <a:lnTo>
                    <a:pt x="0" y="217"/>
                  </a:lnTo>
                  <a:lnTo>
                    <a:pt x="0" y="215"/>
                  </a:lnTo>
                  <a:lnTo>
                    <a:pt x="2" y="211"/>
                  </a:lnTo>
                  <a:lnTo>
                    <a:pt x="6" y="210"/>
                  </a:lnTo>
                  <a:lnTo>
                    <a:pt x="7" y="206"/>
                  </a:lnTo>
                  <a:lnTo>
                    <a:pt x="11" y="204"/>
                  </a:lnTo>
                  <a:lnTo>
                    <a:pt x="17" y="200"/>
                  </a:lnTo>
                  <a:lnTo>
                    <a:pt x="22" y="197"/>
                  </a:lnTo>
                  <a:lnTo>
                    <a:pt x="28" y="193"/>
                  </a:lnTo>
                  <a:lnTo>
                    <a:pt x="33" y="187"/>
                  </a:lnTo>
                  <a:lnTo>
                    <a:pt x="41" y="180"/>
                  </a:lnTo>
                  <a:lnTo>
                    <a:pt x="48" y="172"/>
                  </a:lnTo>
                  <a:lnTo>
                    <a:pt x="56" y="161"/>
                  </a:lnTo>
                  <a:lnTo>
                    <a:pt x="63" y="148"/>
                  </a:lnTo>
                  <a:lnTo>
                    <a:pt x="72" y="135"/>
                  </a:lnTo>
                  <a:lnTo>
                    <a:pt x="82" y="121"/>
                  </a:lnTo>
                  <a:lnTo>
                    <a:pt x="91" y="104"/>
                  </a:lnTo>
                  <a:lnTo>
                    <a:pt x="100" y="87"/>
                  </a:lnTo>
                  <a:lnTo>
                    <a:pt x="106" y="72"/>
                  </a:lnTo>
                  <a:lnTo>
                    <a:pt x="111" y="58"/>
                  </a:lnTo>
                  <a:lnTo>
                    <a:pt x="117" y="43"/>
                  </a:lnTo>
                  <a:lnTo>
                    <a:pt x="119" y="28"/>
                  </a:lnTo>
                  <a:lnTo>
                    <a:pt x="120" y="13"/>
                  </a:lnTo>
                  <a:lnTo>
                    <a:pt x="122" y="0"/>
                  </a:lnTo>
                  <a:lnTo>
                    <a:pt x="135" y="6"/>
                  </a:lnTo>
                  <a:lnTo>
                    <a:pt x="148" y="11"/>
                  </a:lnTo>
                  <a:lnTo>
                    <a:pt x="157" y="17"/>
                  </a:lnTo>
                  <a:lnTo>
                    <a:pt x="167" y="22"/>
                  </a:lnTo>
                  <a:lnTo>
                    <a:pt x="174" y="28"/>
                  </a:lnTo>
                  <a:lnTo>
                    <a:pt x="178" y="32"/>
                  </a:lnTo>
                  <a:lnTo>
                    <a:pt x="182" y="35"/>
                  </a:lnTo>
                  <a:lnTo>
                    <a:pt x="185" y="39"/>
                  </a:lnTo>
                  <a:lnTo>
                    <a:pt x="183" y="45"/>
                  </a:lnTo>
                  <a:lnTo>
                    <a:pt x="182" y="50"/>
                  </a:lnTo>
                  <a:lnTo>
                    <a:pt x="178" y="58"/>
                  </a:lnTo>
                  <a:lnTo>
                    <a:pt x="172" y="67"/>
                  </a:lnTo>
                  <a:lnTo>
                    <a:pt x="165" y="78"/>
                  </a:lnTo>
                  <a:lnTo>
                    <a:pt x="156" y="91"/>
                  </a:lnTo>
                  <a:lnTo>
                    <a:pt x="145" y="104"/>
                  </a:lnTo>
                  <a:lnTo>
                    <a:pt x="132" y="121"/>
                  </a:lnTo>
                  <a:lnTo>
                    <a:pt x="124" y="128"/>
                  </a:lnTo>
                  <a:lnTo>
                    <a:pt x="119" y="135"/>
                  </a:lnTo>
                  <a:lnTo>
                    <a:pt x="113" y="143"/>
                  </a:lnTo>
                  <a:lnTo>
                    <a:pt x="107" y="148"/>
                  </a:lnTo>
                  <a:lnTo>
                    <a:pt x="104" y="154"/>
                  </a:lnTo>
                  <a:lnTo>
                    <a:pt x="100" y="160"/>
                  </a:lnTo>
                  <a:lnTo>
                    <a:pt x="94" y="165"/>
                  </a:lnTo>
                  <a:lnTo>
                    <a:pt x="93" y="169"/>
                  </a:lnTo>
                  <a:lnTo>
                    <a:pt x="89" y="174"/>
                  </a:lnTo>
                  <a:lnTo>
                    <a:pt x="87" y="178"/>
                  </a:lnTo>
                  <a:lnTo>
                    <a:pt x="85" y="180"/>
                  </a:lnTo>
                  <a:lnTo>
                    <a:pt x="83" y="184"/>
                  </a:lnTo>
                  <a:lnTo>
                    <a:pt x="82" y="185"/>
                  </a:lnTo>
                  <a:lnTo>
                    <a:pt x="82" y="187"/>
                  </a:lnTo>
                  <a:lnTo>
                    <a:pt x="82" y="189"/>
                  </a:lnTo>
                  <a:lnTo>
                    <a:pt x="82" y="189"/>
                  </a:lnTo>
                  <a:lnTo>
                    <a:pt x="83" y="189"/>
                  </a:lnTo>
                  <a:lnTo>
                    <a:pt x="87" y="189"/>
                  </a:lnTo>
                  <a:lnTo>
                    <a:pt x="91" y="189"/>
                  </a:lnTo>
                  <a:lnTo>
                    <a:pt x="96" y="189"/>
                  </a:lnTo>
                  <a:lnTo>
                    <a:pt x="104" y="187"/>
                  </a:lnTo>
                  <a:lnTo>
                    <a:pt x="113" y="187"/>
                  </a:lnTo>
                  <a:lnTo>
                    <a:pt x="124" y="185"/>
                  </a:lnTo>
                  <a:lnTo>
                    <a:pt x="137" y="182"/>
                  </a:lnTo>
                  <a:lnTo>
                    <a:pt x="150" y="180"/>
                  </a:lnTo>
                  <a:lnTo>
                    <a:pt x="165" y="176"/>
                  </a:lnTo>
                  <a:lnTo>
                    <a:pt x="183" y="172"/>
                  </a:lnTo>
                  <a:lnTo>
                    <a:pt x="200" y="169"/>
                  </a:lnTo>
                  <a:lnTo>
                    <a:pt x="220" y="165"/>
                  </a:lnTo>
                  <a:lnTo>
                    <a:pt x="243" y="160"/>
                  </a:lnTo>
                  <a:lnTo>
                    <a:pt x="265" y="156"/>
                  </a:lnTo>
                  <a:lnTo>
                    <a:pt x="291" y="150"/>
                  </a:lnTo>
                  <a:lnTo>
                    <a:pt x="296" y="176"/>
                  </a:lnTo>
                  <a:lnTo>
                    <a:pt x="280" y="180"/>
                  </a:lnTo>
                  <a:lnTo>
                    <a:pt x="265" y="185"/>
                  </a:lnTo>
                  <a:lnTo>
                    <a:pt x="250" y="189"/>
                  </a:lnTo>
                  <a:lnTo>
                    <a:pt x="235" y="193"/>
                  </a:lnTo>
                  <a:lnTo>
                    <a:pt x="222" y="195"/>
                  </a:lnTo>
                  <a:lnTo>
                    <a:pt x="209" y="198"/>
                  </a:lnTo>
                  <a:lnTo>
                    <a:pt x="196" y="202"/>
                  </a:lnTo>
                  <a:lnTo>
                    <a:pt x="185" y="204"/>
                  </a:lnTo>
                  <a:lnTo>
                    <a:pt x="174" y="208"/>
                  </a:lnTo>
                  <a:lnTo>
                    <a:pt x="165" y="210"/>
                  </a:lnTo>
                  <a:lnTo>
                    <a:pt x="156" y="211"/>
                  </a:lnTo>
                  <a:lnTo>
                    <a:pt x="146" y="215"/>
                  </a:lnTo>
                  <a:lnTo>
                    <a:pt x="139" y="217"/>
                  </a:lnTo>
                  <a:lnTo>
                    <a:pt x="132" y="219"/>
                  </a:lnTo>
                  <a:lnTo>
                    <a:pt x="124" y="221"/>
                  </a:lnTo>
                  <a:lnTo>
                    <a:pt x="119" y="222"/>
                  </a:lnTo>
                  <a:lnTo>
                    <a:pt x="107" y="226"/>
                  </a:lnTo>
                  <a:lnTo>
                    <a:pt x="98" y="230"/>
                  </a:lnTo>
                  <a:lnTo>
                    <a:pt x="89" y="234"/>
                  </a:lnTo>
                  <a:lnTo>
                    <a:pt x="82" y="237"/>
                  </a:lnTo>
                  <a:lnTo>
                    <a:pt x="74" y="241"/>
                  </a:lnTo>
                  <a:lnTo>
                    <a:pt x="69" y="245"/>
                  </a:lnTo>
                  <a:lnTo>
                    <a:pt x="63" y="248"/>
                  </a:lnTo>
                  <a:lnTo>
                    <a:pt x="59" y="252"/>
                  </a:lnTo>
                  <a:lnTo>
                    <a:pt x="56" y="256"/>
                  </a:lnTo>
                  <a:lnTo>
                    <a:pt x="52" y="260"/>
                  </a:lnTo>
                  <a:lnTo>
                    <a:pt x="48" y="261"/>
                  </a:lnTo>
                  <a:lnTo>
                    <a:pt x="46" y="263"/>
                  </a:lnTo>
                  <a:lnTo>
                    <a:pt x="43" y="265"/>
                  </a:lnTo>
                  <a:lnTo>
                    <a:pt x="41" y="265"/>
                  </a:lnTo>
                  <a:lnTo>
                    <a:pt x="35" y="267"/>
                  </a:lnTo>
                  <a:lnTo>
                    <a:pt x="33" y="265"/>
                  </a:lnTo>
                  <a:lnTo>
                    <a:pt x="32" y="265"/>
                  </a:lnTo>
                  <a:lnTo>
                    <a:pt x="28" y="263"/>
                  </a:lnTo>
                  <a:lnTo>
                    <a:pt x="26" y="261"/>
                  </a:lnTo>
                  <a:lnTo>
                    <a:pt x="22" y="258"/>
                  </a:lnTo>
                  <a:lnTo>
                    <a:pt x="19" y="256"/>
                  </a:lnTo>
                  <a:lnTo>
                    <a:pt x="17" y="250"/>
                  </a:lnTo>
                  <a:lnTo>
                    <a:pt x="13" y="247"/>
                  </a:lnTo>
                  <a:lnTo>
                    <a:pt x="9" y="243"/>
                  </a:lnTo>
                  <a:lnTo>
                    <a:pt x="6" y="239"/>
                  </a:lnTo>
                  <a:lnTo>
                    <a:pt x="4" y="235"/>
                  </a:lnTo>
                  <a:lnTo>
                    <a:pt x="2" y="232"/>
                  </a:lnTo>
                  <a:lnTo>
                    <a:pt x="0" y="224"/>
                  </a:lnTo>
                  <a:lnTo>
                    <a:pt x="0" y="219"/>
                  </a:lnTo>
                  <a:lnTo>
                    <a:pt x="0" y="219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9" name="Freeform 705"/>
            <p:cNvSpPr/>
            <p:nvPr/>
          </p:nvSpPr>
          <p:spPr bwMode="auto">
            <a:xfrm>
              <a:off x="10122921" y="3194516"/>
              <a:ext cx="1273175" cy="227013"/>
            </a:xfrm>
            <a:custGeom>
              <a:avLst/>
              <a:gdLst>
                <a:gd name="T0" fmla="*/ 211 w 802"/>
                <a:gd name="T1" fmla="*/ 37 h 143"/>
                <a:gd name="T2" fmla="*/ 176 w 802"/>
                <a:gd name="T3" fmla="*/ 30 h 143"/>
                <a:gd name="T4" fmla="*/ 156 w 802"/>
                <a:gd name="T5" fmla="*/ 26 h 143"/>
                <a:gd name="T6" fmla="*/ 137 w 802"/>
                <a:gd name="T7" fmla="*/ 30 h 143"/>
                <a:gd name="T8" fmla="*/ 115 w 802"/>
                <a:gd name="T9" fmla="*/ 35 h 143"/>
                <a:gd name="T10" fmla="*/ 82 w 802"/>
                <a:gd name="T11" fmla="*/ 46 h 143"/>
                <a:gd name="T12" fmla="*/ 61 w 802"/>
                <a:gd name="T13" fmla="*/ 52 h 143"/>
                <a:gd name="T14" fmla="*/ 47 w 802"/>
                <a:gd name="T15" fmla="*/ 54 h 143"/>
                <a:gd name="T16" fmla="*/ 30 w 802"/>
                <a:gd name="T17" fmla="*/ 50 h 143"/>
                <a:gd name="T18" fmla="*/ 11 w 802"/>
                <a:gd name="T19" fmla="*/ 37 h 143"/>
                <a:gd name="T20" fmla="*/ 13 w 802"/>
                <a:gd name="T21" fmla="*/ 24 h 143"/>
                <a:gd name="T22" fmla="*/ 52 w 802"/>
                <a:gd name="T23" fmla="*/ 15 h 143"/>
                <a:gd name="T24" fmla="*/ 85 w 802"/>
                <a:gd name="T25" fmla="*/ 9 h 143"/>
                <a:gd name="T26" fmla="*/ 113 w 802"/>
                <a:gd name="T27" fmla="*/ 4 h 143"/>
                <a:gd name="T28" fmla="*/ 135 w 802"/>
                <a:gd name="T29" fmla="*/ 0 h 143"/>
                <a:gd name="T30" fmla="*/ 152 w 802"/>
                <a:gd name="T31" fmla="*/ 0 h 143"/>
                <a:gd name="T32" fmla="*/ 169 w 802"/>
                <a:gd name="T33" fmla="*/ 0 h 143"/>
                <a:gd name="T34" fmla="*/ 197 w 802"/>
                <a:gd name="T35" fmla="*/ 4 h 143"/>
                <a:gd name="T36" fmla="*/ 235 w 802"/>
                <a:gd name="T37" fmla="*/ 9 h 143"/>
                <a:gd name="T38" fmla="*/ 284 w 802"/>
                <a:gd name="T39" fmla="*/ 18 h 143"/>
                <a:gd name="T40" fmla="*/ 341 w 802"/>
                <a:gd name="T41" fmla="*/ 30 h 143"/>
                <a:gd name="T42" fmla="*/ 404 w 802"/>
                <a:gd name="T43" fmla="*/ 41 h 143"/>
                <a:gd name="T44" fmla="*/ 460 w 802"/>
                <a:gd name="T45" fmla="*/ 52 h 143"/>
                <a:gd name="T46" fmla="*/ 506 w 802"/>
                <a:gd name="T47" fmla="*/ 57 h 143"/>
                <a:gd name="T48" fmla="*/ 545 w 802"/>
                <a:gd name="T49" fmla="*/ 63 h 143"/>
                <a:gd name="T50" fmla="*/ 576 w 802"/>
                <a:gd name="T51" fmla="*/ 63 h 143"/>
                <a:gd name="T52" fmla="*/ 604 w 802"/>
                <a:gd name="T53" fmla="*/ 63 h 143"/>
                <a:gd name="T54" fmla="*/ 650 w 802"/>
                <a:gd name="T55" fmla="*/ 61 h 143"/>
                <a:gd name="T56" fmla="*/ 704 w 802"/>
                <a:gd name="T57" fmla="*/ 57 h 143"/>
                <a:gd name="T58" fmla="*/ 741 w 802"/>
                <a:gd name="T59" fmla="*/ 55 h 143"/>
                <a:gd name="T60" fmla="*/ 763 w 802"/>
                <a:gd name="T61" fmla="*/ 54 h 143"/>
                <a:gd name="T62" fmla="*/ 780 w 802"/>
                <a:gd name="T63" fmla="*/ 54 h 143"/>
                <a:gd name="T64" fmla="*/ 793 w 802"/>
                <a:gd name="T65" fmla="*/ 54 h 143"/>
                <a:gd name="T66" fmla="*/ 800 w 802"/>
                <a:gd name="T67" fmla="*/ 55 h 143"/>
                <a:gd name="T68" fmla="*/ 802 w 802"/>
                <a:gd name="T69" fmla="*/ 57 h 143"/>
                <a:gd name="T70" fmla="*/ 795 w 802"/>
                <a:gd name="T71" fmla="*/ 65 h 143"/>
                <a:gd name="T72" fmla="*/ 771 w 802"/>
                <a:gd name="T73" fmla="*/ 78 h 143"/>
                <a:gd name="T74" fmla="*/ 719 w 802"/>
                <a:gd name="T75" fmla="*/ 102 h 143"/>
                <a:gd name="T76" fmla="*/ 671 w 802"/>
                <a:gd name="T77" fmla="*/ 122 h 143"/>
                <a:gd name="T78" fmla="*/ 639 w 802"/>
                <a:gd name="T79" fmla="*/ 133 h 143"/>
                <a:gd name="T80" fmla="*/ 610 w 802"/>
                <a:gd name="T81" fmla="*/ 141 h 143"/>
                <a:gd name="T82" fmla="*/ 578 w 802"/>
                <a:gd name="T83" fmla="*/ 143 h 143"/>
                <a:gd name="T84" fmla="*/ 561 w 802"/>
                <a:gd name="T85" fmla="*/ 141 h 143"/>
                <a:gd name="T86" fmla="*/ 541 w 802"/>
                <a:gd name="T87" fmla="*/ 137 h 143"/>
                <a:gd name="T88" fmla="*/ 513 w 802"/>
                <a:gd name="T89" fmla="*/ 130 h 143"/>
                <a:gd name="T90" fmla="*/ 482 w 802"/>
                <a:gd name="T91" fmla="*/ 118 h 143"/>
                <a:gd name="T92" fmla="*/ 443 w 802"/>
                <a:gd name="T93" fmla="*/ 105 h 143"/>
                <a:gd name="T94" fmla="*/ 373 w 802"/>
                <a:gd name="T95" fmla="*/ 81 h 143"/>
                <a:gd name="T96" fmla="*/ 300 w 802"/>
                <a:gd name="T97" fmla="*/ 57 h 143"/>
                <a:gd name="T98" fmla="*/ 241 w 802"/>
                <a:gd name="T99" fmla="*/ 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2" h="143">
                  <a:moveTo>
                    <a:pt x="241" y="43"/>
                  </a:moveTo>
                  <a:lnTo>
                    <a:pt x="226" y="39"/>
                  </a:lnTo>
                  <a:lnTo>
                    <a:pt x="211" y="37"/>
                  </a:lnTo>
                  <a:lnTo>
                    <a:pt x="198" y="33"/>
                  </a:lnTo>
                  <a:lnTo>
                    <a:pt x="187" y="31"/>
                  </a:lnTo>
                  <a:lnTo>
                    <a:pt x="176" y="30"/>
                  </a:lnTo>
                  <a:lnTo>
                    <a:pt x="169" y="28"/>
                  </a:lnTo>
                  <a:lnTo>
                    <a:pt x="161" y="26"/>
                  </a:lnTo>
                  <a:lnTo>
                    <a:pt x="156" y="26"/>
                  </a:lnTo>
                  <a:lnTo>
                    <a:pt x="150" y="28"/>
                  </a:lnTo>
                  <a:lnTo>
                    <a:pt x="145" y="30"/>
                  </a:lnTo>
                  <a:lnTo>
                    <a:pt x="137" y="30"/>
                  </a:lnTo>
                  <a:lnTo>
                    <a:pt x="130" y="31"/>
                  </a:lnTo>
                  <a:lnTo>
                    <a:pt x="122" y="33"/>
                  </a:lnTo>
                  <a:lnTo>
                    <a:pt x="115" y="35"/>
                  </a:lnTo>
                  <a:lnTo>
                    <a:pt x="98" y="41"/>
                  </a:lnTo>
                  <a:lnTo>
                    <a:pt x="91" y="43"/>
                  </a:lnTo>
                  <a:lnTo>
                    <a:pt x="82" y="46"/>
                  </a:lnTo>
                  <a:lnTo>
                    <a:pt x="74" y="48"/>
                  </a:lnTo>
                  <a:lnTo>
                    <a:pt x="67" y="50"/>
                  </a:lnTo>
                  <a:lnTo>
                    <a:pt x="61" y="52"/>
                  </a:lnTo>
                  <a:lnTo>
                    <a:pt x="56" y="52"/>
                  </a:lnTo>
                  <a:lnTo>
                    <a:pt x="50" y="54"/>
                  </a:lnTo>
                  <a:lnTo>
                    <a:pt x="47" y="54"/>
                  </a:lnTo>
                  <a:lnTo>
                    <a:pt x="41" y="52"/>
                  </a:lnTo>
                  <a:lnTo>
                    <a:pt x="35" y="52"/>
                  </a:lnTo>
                  <a:lnTo>
                    <a:pt x="30" y="50"/>
                  </a:lnTo>
                  <a:lnTo>
                    <a:pt x="24" y="46"/>
                  </a:lnTo>
                  <a:lnTo>
                    <a:pt x="19" y="43"/>
                  </a:lnTo>
                  <a:lnTo>
                    <a:pt x="11" y="37"/>
                  </a:lnTo>
                  <a:lnTo>
                    <a:pt x="6" y="33"/>
                  </a:lnTo>
                  <a:lnTo>
                    <a:pt x="0" y="26"/>
                  </a:lnTo>
                  <a:lnTo>
                    <a:pt x="13" y="24"/>
                  </a:lnTo>
                  <a:lnTo>
                    <a:pt x="26" y="20"/>
                  </a:lnTo>
                  <a:lnTo>
                    <a:pt x="39" y="18"/>
                  </a:lnTo>
                  <a:lnTo>
                    <a:pt x="52" y="15"/>
                  </a:lnTo>
                  <a:lnTo>
                    <a:pt x="63" y="13"/>
                  </a:lnTo>
                  <a:lnTo>
                    <a:pt x="74" y="11"/>
                  </a:lnTo>
                  <a:lnTo>
                    <a:pt x="85" y="9"/>
                  </a:lnTo>
                  <a:lnTo>
                    <a:pt x="95" y="7"/>
                  </a:lnTo>
                  <a:lnTo>
                    <a:pt x="104" y="5"/>
                  </a:lnTo>
                  <a:lnTo>
                    <a:pt x="113" y="4"/>
                  </a:lnTo>
                  <a:lnTo>
                    <a:pt x="121" y="2"/>
                  </a:lnTo>
                  <a:lnTo>
                    <a:pt x="128" y="2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63" y="0"/>
                  </a:lnTo>
                  <a:lnTo>
                    <a:pt x="169" y="0"/>
                  </a:lnTo>
                  <a:lnTo>
                    <a:pt x="178" y="2"/>
                  </a:lnTo>
                  <a:lnTo>
                    <a:pt x="187" y="2"/>
                  </a:lnTo>
                  <a:lnTo>
                    <a:pt x="197" y="4"/>
                  </a:lnTo>
                  <a:lnTo>
                    <a:pt x="210" y="5"/>
                  </a:lnTo>
                  <a:lnTo>
                    <a:pt x="221" y="7"/>
                  </a:lnTo>
                  <a:lnTo>
                    <a:pt x="235" y="9"/>
                  </a:lnTo>
                  <a:lnTo>
                    <a:pt x="250" y="13"/>
                  </a:lnTo>
                  <a:lnTo>
                    <a:pt x="265" y="15"/>
                  </a:lnTo>
                  <a:lnTo>
                    <a:pt x="284" y="18"/>
                  </a:lnTo>
                  <a:lnTo>
                    <a:pt x="302" y="20"/>
                  </a:lnTo>
                  <a:lnTo>
                    <a:pt x="321" y="24"/>
                  </a:lnTo>
                  <a:lnTo>
                    <a:pt x="341" y="30"/>
                  </a:lnTo>
                  <a:lnTo>
                    <a:pt x="363" y="33"/>
                  </a:lnTo>
                  <a:lnTo>
                    <a:pt x="384" y="37"/>
                  </a:lnTo>
                  <a:lnTo>
                    <a:pt x="404" y="41"/>
                  </a:lnTo>
                  <a:lnTo>
                    <a:pt x="424" y="44"/>
                  </a:lnTo>
                  <a:lnTo>
                    <a:pt x="443" y="48"/>
                  </a:lnTo>
                  <a:lnTo>
                    <a:pt x="460" y="52"/>
                  </a:lnTo>
                  <a:lnTo>
                    <a:pt x="476" y="54"/>
                  </a:lnTo>
                  <a:lnTo>
                    <a:pt x="491" y="55"/>
                  </a:lnTo>
                  <a:lnTo>
                    <a:pt x="506" y="57"/>
                  </a:lnTo>
                  <a:lnTo>
                    <a:pt x="521" y="59"/>
                  </a:lnTo>
                  <a:lnTo>
                    <a:pt x="534" y="61"/>
                  </a:lnTo>
                  <a:lnTo>
                    <a:pt x="545" y="63"/>
                  </a:lnTo>
                  <a:lnTo>
                    <a:pt x="556" y="63"/>
                  </a:lnTo>
                  <a:lnTo>
                    <a:pt x="567" y="63"/>
                  </a:lnTo>
                  <a:lnTo>
                    <a:pt x="576" y="63"/>
                  </a:lnTo>
                  <a:lnTo>
                    <a:pt x="584" y="63"/>
                  </a:lnTo>
                  <a:lnTo>
                    <a:pt x="591" y="63"/>
                  </a:lnTo>
                  <a:lnTo>
                    <a:pt x="604" y="63"/>
                  </a:lnTo>
                  <a:lnTo>
                    <a:pt x="619" y="63"/>
                  </a:lnTo>
                  <a:lnTo>
                    <a:pt x="636" y="61"/>
                  </a:lnTo>
                  <a:lnTo>
                    <a:pt x="650" y="61"/>
                  </a:lnTo>
                  <a:lnTo>
                    <a:pt x="667" y="59"/>
                  </a:lnTo>
                  <a:lnTo>
                    <a:pt x="686" y="59"/>
                  </a:lnTo>
                  <a:lnTo>
                    <a:pt x="704" y="57"/>
                  </a:lnTo>
                  <a:lnTo>
                    <a:pt x="723" y="55"/>
                  </a:lnTo>
                  <a:lnTo>
                    <a:pt x="732" y="55"/>
                  </a:lnTo>
                  <a:lnTo>
                    <a:pt x="741" y="55"/>
                  </a:lnTo>
                  <a:lnTo>
                    <a:pt x="749" y="55"/>
                  </a:lnTo>
                  <a:lnTo>
                    <a:pt x="756" y="54"/>
                  </a:lnTo>
                  <a:lnTo>
                    <a:pt x="763" y="54"/>
                  </a:lnTo>
                  <a:lnTo>
                    <a:pt x="769" y="54"/>
                  </a:lnTo>
                  <a:lnTo>
                    <a:pt x="774" y="54"/>
                  </a:lnTo>
                  <a:lnTo>
                    <a:pt x="780" y="54"/>
                  </a:lnTo>
                  <a:lnTo>
                    <a:pt x="786" y="54"/>
                  </a:lnTo>
                  <a:lnTo>
                    <a:pt x="789" y="54"/>
                  </a:lnTo>
                  <a:lnTo>
                    <a:pt x="793" y="54"/>
                  </a:lnTo>
                  <a:lnTo>
                    <a:pt x="795" y="54"/>
                  </a:lnTo>
                  <a:lnTo>
                    <a:pt x="799" y="55"/>
                  </a:lnTo>
                  <a:lnTo>
                    <a:pt x="800" y="55"/>
                  </a:lnTo>
                  <a:lnTo>
                    <a:pt x="802" y="55"/>
                  </a:lnTo>
                  <a:lnTo>
                    <a:pt x="802" y="55"/>
                  </a:lnTo>
                  <a:lnTo>
                    <a:pt x="802" y="57"/>
                  </a:lnTo>
                  <a:lnTo>
                    <a:pt x="802" y="57"/>
                  </a:lnTo>
                  <a:lnTo>
                    <a:pt x="799" y="61"/>
                  </a:lnTo>
                  <a:lnTo>
                    <a:pt x="795" y="65"/>
                  </a:lnTo>
                  <a:lnTo>
                    <a:pt x="787" y="68"/>
                  </a:lnTo>
                  <a:lnTo>
                    <a:pt x="780" y="72"/>
                  </a:lnTo>
                  <a:lnTo>
                    <a:pt x="771" y="78"/>
                  </a:lnTo>
                  <a:lnTo>
                    <a:pt x="760" y="83"/>
                  </a:lnTo>
                  <a:lnTo>
                    <a:pt x="747" y="89"/>
                  </a:lnTo>
                  <a:lnTo>
                    <a:pt x="719" y="102"/>
                  </a:lnTo>
                  <a:lnTo>
                    <a:pt x="695" y="113"/>
                  </a:lnTo>
                  <a:lnTo>
                    <a:pt x="684" y="117"/>
                  </a:lnTo>
                  <a:lnTo>
                    <a:pt x="671" y="122"/>
                  </a:lnTo>
                  <a:lnTo>
                    <a:pt x="661" y="126"/>
                  </a:lnTo>
                  <a:lnTo>
                    <a:pt x="650" y="130"/>
                  </a:lnTo>
                  <a:lnTo>
                    <a:pt x="639" y="133"/>
                  </a:lnTo>
                  <a:lnTo>
                    <a:pt x="630" y="135"/>
                  </a:lnTo>
                  <a:lnTo>
                    <a:pt x="619" y="139"/>
                  </a:lnTo>
                  <a:lnTo>
                    <a:pt x="610" y="141"/>
                  </a:lnTo>
                  <a:lnTo>
                    <a:pt x="602" y="141"/>
                  </a:lnTo>
                  <a:lnTo>
                    <a:pt x="593" y="143"/>
                  </a:lnTo>
                  <a:lnTo>
                    <a:pt x="578" y="143"/>
                  </a:lnTo>
                  <a:lnTo>
                    <a:pt x="573" y="143"/>
                  </a:lnTo>
                  <a:lnTo>
                    <a:pt x="567" y="143"/>
                  </a:lnTo>
                  <a:lnTo>
                    <a:pt x="561" y="141"/>
                  </a:lnTo>
                  <a:lnTo>
                    <a:pt x="556" y="141"/>
                  </a:lnTo>
                  <a:lnTo>
                    <a:pt x="548" y="139"/>
                  </a:lnTo>
                  <a:lnTo>
                    <a:pt x="541" y="137"/>
                  </a:lnTo>
                  <a:lnTo>
                    <a:pt x="532" y="135"/>
                  </a:lnTo>
                  <a:lnTo>
                    <a:pt x="523" y="133"/>
                  </a:lnTo>
                  <a:lnTo>
                    <a:pt x="513" y="130"/>
                  </a:lnTo>
                  <a:lnTo>
                    <a:pt x="504" y="126"/>
                  </a:lnTo>
                  <a:lnTo>
                    <a:pt x="493" y="124"/>
                  </a:lnTo>
                  <a:lnTo>
                    <a:pt x="482" y="118"/>
                  </a:lnTo>
                  <a:lnTo>
                    <a:pt x="469" y="115"/>
                  </a:lnTo>
                  <a:lnTo>
                    <a:pt x="456" y="111"/>
                  </a:lnTo>
                  <a:lnTo>
                    <a:pt x="443" y="105"/>
                  </a:lnTo>
                  <a:lnTo>
                    <a:pt x="430" y="100"/>
                  </a:lnTo>
                  <a:lnTo>
                    <a:pt x="400" y="89"/>
                  </a:lnTo>
                  <a:lnTo>
                    <a:pt x="373" y="81"/>
                  </a:lnTo>
                  <a:lnTo>
                    <a:pt x="347" y="72"/>
                  </a:lnTo>
                  <a:lnTo>
                    <a:pt x="323" y="65"/>
                  </a:lnTo>
                  <a:lnTo>
                    <a:pt x="300" y="57"/>
                  </a:lnTo>
                  <a:lnTo>
                    <a:pt x="278" y="52"/>
                  </a:lnTo>
                  <a:lnTo>
                    <a:pt x="260" y="48"/>
                  </a:lnTo>
                  <a:lnTo>
                    <a:pt x="241" y="43"/>
                  </a:lnTo>
                  <a:lnTo>
                    <a:pt x="241" y="43"/>
                  </a:lnTo>
                </a:path>
              </a:pathLst>
            </a:custGeom>
            <a:solidFill>
              <a:srgbClr val="FF0000"/>
            </a:solidFill>
            <a:ln w="11113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0" name="Freeform 706"/>
            <p:cNvSpPr/>
            <p:nvPr/>
          </p:nvSpPr>
          <p:spPr bwMode="auto">
            <a:xfrm>
              <a:off x="10940484" y="2853203"/>
              <a:ext cx="200025" cy="288925"/>
            </a:xfrm>
            <a:custGeom>
              <a:avLst/>
              <a:gdLst>
                <a:gd name="T0" fmla="*/ 2 w 126"/>
                <a:gd name="T1" fmla="*/ 4 h 182"/>
                <a:gd name="T2" fmla="*/ 6 w 126"/>
                <a:gd name="T3" fmla="*/ 0 h 182"/>
                <a:gd name="T4" fmla="*/ 11 w 126"/>
                <a:gd name="T5" fmla="*/ 0 h 182"/>
                <a:gd name="T6" fmla="*/ 21 w 126"/>
                <a:gd name="T7" fmla="*/ 0 h 182"/>
                <a:gd name="T8" fmla="*/ 32 w 126"/>
                <a:gd name="T9" fmla="*/ 6 h 182"/>
                <a:gd name="T10" fmla="*/ 45 w 126"/>
                <a:gd name="T11" fmla="*/ 13 h 182"/>
                <a:gd name="T12" fmla="*/ 58 w 126"/>
                <a:gd name="T13" fmla="*/ 26 h 182"/>
                <a:gd name="T14" fmla="*/ 74 w 126"/>
                <a:gd name="T15" fmla="*/ 39 h 182"/>
                <a:gd name="T16" fmla="*/ 91 w 126"/>
                <a:gd name="T17" fmla="*/ 57 h 182"/>
                <a:gd name="T18" fmla="*/ 106 w 126"/>
                <a:gd name="T19" fmla="*/ 74 h 182"/>
                <a:gd name="T20" fmla="*/ 117 w 126"/>
                <a:gd name="T21" fmla="*/ 91 h 182"/>
                <a:gd name="T22" fmla="*/ 124 w 126"/>
                <a:gd name="T23" fmla="*/ 107 h 182"/>
                <a:gd name="T24" fmla="*/ 126 w 126"/>
                <a:gd name="T25" fmla="*/ 122 h 182"/>
                <a:gd name="T26" fmla="*/ 126 w 126"/>
                <a:gd name="T27" fmla="*/ 135 h 182"/>
                <a:gd name="T28" fmla="*/ 122 w 126"/>
                <a:gd name="T29" fmla="*/ 154 h 182"/>
                <a:gd name="T30" fmla="*/ 117 w 126"/>
                <a:gd name="T31" fmla="*/ 170 h 182"/>
                <a:gd name="T32" fmla="*/ 111 w 126"/>
                <a:gd name="T33" fmla="*/ 176 h 182"/>
                <a:gd name="T34" fmla="*/ 108 w 126"/>
                <a:gd name="T35" fmla="*/ 182 h 182"/>
                <a:gd name="T36" fmla="*/ 104 w 126"/>
                <a:gd name="T37" fmla="*/ 182 h 182"/>
                <a:gd name="T38" fmla="*/ 102 w 126"/>
                <a:gd name="T39" fmla="*/ 182 h 182"/>
                <a:gd name="T40" fmla="*/ 96 w 126"/>
                <a:gd name="T41" fmla="*/ 178 h 182"/>
                <a:gd name="T42" fmla="*/ 93 w 126"/>
                <a:gd name="T43" fmla="*/ 172 h 182"/>
                <a:gd name="T44" fmla="*/ 87 w 126"/>
                <a:gd name="T45" fmla="*/ 165 h 182"/>
                <a:gd name="T46" fmla="*/ 80 w 126"/>
                <a:gd name="T47" fmla="*/ 154 h 182"/>
                <a:gd name="T48" fmla="*/ 71 w 126"/>
                <a:gd name="T49" fmla="*/ 141 h 182"/>
                <a:gd name="T50" fmla="*/ 61 w 126"/>
                <a:gd name="T51" fmla="*/ 124 h 182"/>
                <a:gd name="T52" fmla="*/ 52 w 126"/>
                <a:gd name="T53" fmla="*/ 106 h 182"/>
                <a:gd name="T54" fmla="*/ 41 w 126"/>
                <a:gd name="T55" fmla="*/ 85 h 182"/>
                <a:gd name="T56" fmla="*/ 30 w 126"/>
                <a:gd name="T57" fmla="*/ 67 h 182"/>
                <a:gd name="T58" fmla="*/ 21 w 126"/>
                <a:gd name="T59" fmla="*/ 50 h 182"/>
                <a:gd name="T60" fmla="*/ 13 w 126"/>
                <a:gd name="T61" fmla="*/ 35 h 182"/>
                <a:gd name="T62" fmla="*/ 8 w 126"/>
                <a:gd name="T63" fmla="*/ 24 h 182"/>
                <a:gd name="T64" fmla="*/ 2 w 126"/>
                <a:gd name="T65" fmla="*/ 17 h 182"/>
                <a:gd name="T66" fmla="*/ 0 w 126"/>
                <a:gd name="T67" fmla="*/ 9 h 182"/>
                <a:gd name="T68" fmla="*/ 0 w 126"/>
                <a:gd name="T69" fmla="*/ 6 h 182"/>
                <a:gd name="T70" fmla="*/ 0 w 126"/>
                <a:gd name="T71" fmla="*/ 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6" h="182">
                  <a:moveTo>
                    <a:pt x="0" y="6"/>
                  </a:move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6" y="2"/>
                  </a:lnTo>
                  <a:lnTo>
                    <a:pt x="32" y="6"/>
                  </a:lnTo>
                  <a:lnTo>
                    <a:pt x="37" y="9"/>
                  </a:lnTo>
                  <a:lnTo>
                    <a:pt x="45" y="13"/>
                  </a:lnTo>
                  <a:lnTo>
                    <a:pt x="50" y="19"/>
                  </a:lnTo>
                  <a:lnTo>
                    <a:pt x="58" y="26"/>
                  </a:lnTo>
                  <a:lnTo>
                    <a:pt x="67" y="31"/>
                  </a:lnTo>
                  <a:lnTo>
                    <a:pt x="74" y="39"/>
                  </a:lnTo>
                  <a:lnTo>
                    <a:pt x="83" y="48"/>
                  </a:lnTo>
                  <a:lnTo>
                    <a:pt x="91" y="57"/>
                  </a:lnTo>
                  <a:lnTo>
                    <a:pt x="98" y="67"/>
                  </a:lnTo>
                  <a:lnTo>
                    <a:pt x="106" y="74"/>
                  </a:lnTo>
                  <a:lnTo>
                    <a:pt x="111" y="83"/>
                  </a:lnTo>
                  <a:lnTo>
                    <a:pt x="117" y="91"/>
                  </a:lnTo>
                  <a:lnTo>
                    <a:pt x="121" y="100"/>
                  </a:lnTo>
                  <a:lnTo>
                    <a:pt x="124" y="107"/>
                  </a:lnTo>
                  <a:lnTo>
                    <a:pt x="126" y="115"/>
                  </a:lnTo>
                  <a:lnTo>
                    <a:pt x="126" y="122"/>
                  </a:lnTo>
                  <a:lnTo>
                    <a:pt x="126" y="130"/>
                  </a:lnTo>
                  <a:lnTo>
                    <a:pt x="126" y="135"/>
                  </a:lnTo>
                  <a:lnTo>
                    <a:pt x="126" y="143"/>
                  </a:lnTo>
                  <a:lnTo>
                    <a:pt x="122" y="154"/>
                  </a:lnTo>
                  <a:lnTo>
                    <a:pt x="119" y="165"/>
                  </a:lnTo>
                  <a:lnTo>
                    <a:pt x="117" y="170"/>
                  </a:lnTo>
                  <a:lnTo>
                    <a:pt x="115" y="174"/>
                  </a:lnTo>
                  <a:lnTo>
                    <a:pt x="111" y="176"/>
                  </a:lnTo>
                  <a:lnTo>
                    <a:pt x="109" y="180"/>
                  </a:lnTo>
                  <a:lnTo>
                    <a:pt x="108" y="182"/>
                  </a:lnTo>
                  <a:lnTo>
                    <a:pt x="106" y="182"/>
                  </a:lnTo>
                  <a:lnTo>
                    <a:pt x="104" y="182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00" y="180"/>
                  </a:lnTo>
                  <a:lnTo>
                    <a:pt x="96" y="178"/>
                  </a:lnTo>
                  <a:lnTo>
                    <a:pt x="95" y="176"/>
                  </a:lnTo>
                  <a:lnTo>
                    <a:pt x="93" y="172"/>
                  </a:lnTo>
                  <a:lnTo>
                    <a:pt x="89" y="169"/>
                  </a:lnTo>
                  <a:lnTo>
                    <a:pt x="87" y="165"/>
                  </a:lnTo>
                  <a:lnTo>
                    <a:pt x="83" y="159"/>
                  </a:lnTo>
                  <a:lnTo>
                    <a:pt x="80" y="154"/>
                  </a:lnTo>
                  <a:lnTo>
                    <a:pt x="76" y="146"/>
                  </a:lnTo>
                  <a:lnTo>
                    <a:pt x="71" y="141"/>
                  </a:lnTo>
                  <a:lnTo>
                    <a:pt x="67" y="132"/>
                  </a:lnTo>
                  <a:lnTo>
                    <a:pt x="61" y="124"/>
                  </a:lnTo>
                  <a:lnTo>
                    <a:pt x="58" y="115"/>
                  </a:lnTo>
                  <a:lnTo>
                    <a:pt x="52" y="106"/>
                  </a:lnTo>
                  <a:lnTo>
                    <a:pt x="46" y="94"/>
                  </a:lnTo>
                  <a:lnTo>
                    <a:pt x="41" y="85"/>
                  </a:lnTo>
                  <a:lnTo>
                    <a:pt x="35" y="74"/>
                  </a:lnTo>
                  <a:lnTo>
                    <a:pt x="30" y="67"/>
                  </a:lnTo>
                  <a:lnTo>
                    <a:pt x="24" y="57"/>
                  </a:lnTo>
                  <a:lnTo>
                    <a:pt x="21" y="50"/>
                  </a:lnTo>
                  <a:lnTo>
                    <a:pt x="17" y="43"/>
                  </a:lnTo>
                  <a:lnTo>
                    <a:pt x="13" y="35"/>
                  </a:lnTo>
                  <a:lnTo>
                    <a:pt x="9" y="30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2" y="17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</a:path>
              </a:pathLst>
            </a:custGeom>
            <a:grpFill/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sp>
        <p:nvSpPr>
          <p:cNvPr id="84" name="文本框 8"/>
          <p:cNvSpPr txBox="1">
            <a:spLocks noChangeArrowheads="1"/>
          </p:cNvSpPr>
          <p:nvPr/>
        </p:nvSpPr>
        <p:spPr bwMode="auto">
          <a:xfrm>
            <a:off x="1175187" y="1178069"/>
            <a:ext cx="23606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b="1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mí</a:t>
            </a:r>
            <a:endParaRPr lang="zh-CN" altLang="en-US" sz="4000" b="1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6" name="文本框 8"/>
          <p:cNvSpPr txBox="1">
            <a:spLocks noChangeArrowheads="1"/>
          </p:cNvSpPr>
          <p:nvPr/>
        </p:nvSpPr>
        <p:spPr bwMode="auto">
          <a:xfrm>
            <a:off x="3535852" y="1203469"/>
            <a:ext cx="23606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b="1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zào</a:t>
            </a:r>
            <a:endParaRPr lang="zh-CN" altLang="en-US" sz="4000" b="1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1" name="文本框 8"/>
          <p:cNvSpPr txBox="1">
            <a:spLocks noChangeArrowheads="1"/>
          </p:cNvSpPr>
          <p:nvPr/>
        </p:nvSpPr>
        <p:spPr bwMode="auto">
          <a:xfrm>
            <a:off x="5896613" y="1176546"/>
            <a:ext cx="236061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b="1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yùn</a:t>
            </a:r>
            <a:endParaRPr lang="zh-CN" altLang="en-US" sz="4000" b="1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013" y="-20216"/>
            <a:ext cx="825813" cy="82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15"/>
          <p:cNvSpPr txBox="1"/>
          <p:nvPr>
            <p:custDataLst>
              <p:tags r:id="rId4"/>
            </p:custDataLst>
          </p:nvPr>
        </p:nvSpPr>
        <p:spPr>
          <a:xfrm>
            <a:off x="827703" y="51197"/>
            <a:ext cx="4533188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  <a:defRPr/>
            </a:pPr>
            <a:r>
              <a:rPr kumimoji="1" lang="zh-CN" altLang="en-US" sz="2800" b="1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任务二：</a:t>
            </a:r>
            <a:r>
              <a:rPr kumimoji="1" lang="en-US" altLang="zh-CN" sz="2800" b="1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1" lang="zh-CN" altLang="en-US" sz="2800" b="1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我是字词小达人</a:t>
            </a:r>
            <a:endParaRPr kumimoji="1" lang="zh-CN" altLang="en-US" sz="2800" b="1" dirty="0" smtClean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360670" y="3796030"/>
            <a:ext cx="2475865" cy="628015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noAutofit/>
          </a:bodyPr>
          <a:p>
            <a:pPr lvl="0"/>
            <a:r>
              <a:rPr lang="en-US" altLang="zh-CN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先内后外</a:t>
            </a:r>
            <a:endParaRPr lang="zh-CN" altLang="en-US" sz="36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任意多边形: 形状 171"/>
          <p:cNvSpPr/>
          <p:nvPr/>
        </p:nvSpPr>
        <p:spPr bwMode="auto">
          <a:xfrm>
            <a:off x="899160" y="2174240"/>
            <a:ext cx="311785" cy="984885"/>
          </a:xfrm>
          <a:custGeom>
            <a:avLst/>
            <a:gdLst>
              <a:gd name="connsiteX0" fmla="*/ 92625 w 220833"/>
              <a:gd name="connsiteY0" fmla="*/ 0 h 767863"/>
              <a:gd name="connsiteX1" fmla="*/ 104166 w 220833"/>
              <a:gd name="connsiteY1" fmla="*/ 1997 h 767863"/>
              <a:gd name="connsiteX2" fmla="*/ 116666 w 220833"/>
              <a:gd name="connsiteY2" fmla="*/ 6324 h 767863"/>
              <a:gd name="connsiteX3" fmla="*/ 122916 w 220833"/>
              <a:gd name="connsiteY3" fmla="*/ 8488 h 767863"/>
              <a:gd name="connsiteX4" fmla="*/ 133333 w 220833"/>
              <a:gd name="connsiteY4" fmla="*/ 14978 h 767863"/>
              <a:gd name="connsiteX5" fmla="*/ 141666 w 220833"/>
              <a:gd name="connsiteY5" fmla="*/ 19305 h 767863"/>
              <a:gd name="connsiteX6" fmla="*/ 147916 w 220833"/>
              <a:gd name="connsiteY6" fmla="*/ 25796 h 767863"/>
              <a:gd name="connsiteX7" fmla="*/ 162500 w 220833"/>
              <a:gd name="connsiteY7" fmla="*/ 38776 h 767863"/>
              <a:gd name="connsiteX8" fmla="*/ 177083 w 220833"/>
              <a:gd name="connsiteY8" fmla="*/ 49594 h 767863"/>
              <a:gd name="connsiteX9" fmla="*/ 183333 w 220833"/>
              <a:gd name="connsiteY9" fmla="*/ 56084 h 767863"/>
              <a:gd name="connsiteX10" fmla="*/ 191666 w 220833"/>
              <a:gd name="connsiteY10" fmla="*/ 62574 h 767863"/>
              <a:gd name="connsiteX11" fmla="*/ 197916 w 220833"/>
              <a:gd name="connsiteY11" fmla="*/ 69065 h 767863"/>
              <a:gd name="connsiteX12" fmla="*/ 206250 w 220833"/>
              <a:gd name="connsiteY12" fmla="*/ 73392 h 767863"/>
              <a:gd name="connsiteX13" fmla="*/ 210416 w 220833"/>
              <a:gd name="connsiteY13" fmla="*/ 82046 h 767863"/>
              <a:gd name="connsiteX14" fmla="*/ 214583 w 220833"/>
              <a:gd name="connsiteY14" fmla="*/ 86372 h 767863"/>
              <a:gd name="connsiteX15" fmla="*/ 218750 w 220833"/>
              <a:gd name="connsiteY15" fmla="*/ 92863 h 767863"/>
              <a:gd name="connsiteX16" fmla="*/ 220833 w 220833"/>
              <a:gd name="connsiteY16" fmla="*/ 97190 h 767863"/>
              <a:gd name="connsiteX17" fmla="*/ 220833 w 220833"/>
              <a:gd name="connsiteY17" fmla="*/ 101517 h 767863"/>
              <a:gd name="connsiteX18" fmla="*/ 220833 w 220833"/>
              <a:gd name="connsiteY18" fmla="*/ 103680 h 767863"/>
              <a:gd name="connsiteX19" fmla="*/ 220833 w 220833"/>
              <a:gd name="connsiteY19" fmla="*/ 108007 h 767863"/>
              <a:gd name="connsiteX20" fmla="*/ 220833 w 220833"/>
              <a:gd name="connsiteY20" fmla="*/ 112334 h 767863"/>
              <a:gd name="connsiteX21" fmla="*/ 218750 w 220833"/>
              <a:gd name="connsiteY21" fmla="*/ 116661 h 767863"/>
              <a:gd name="connsiteX22" fmla="*/ 214583 w 220833"/>
              <a:gd name="connsiteY22" fmla="*/ 123151 h 767863"/>
              <a:gd name="connsiteX23" fmla="*/ 212500 w 220833"/>
              <a:gd name="connsiteY23" fmla="*/ 125315 h 767863"/>
              <a:gd name="connsiteX24" fmla="*/ 208333 w 220833"/>
              <a:gd name="connsiteY24" fmla="*/ 129642 h 767863"/>
              <a:gd name="connsiteX25" fmla="*/ 204166 w 220833"/>
              <a:gd name="connsiteY25" fmla="*/ 133969 h 767863"/>
              <a:gd name="connsiteX26" fmla="*/ 197916 w 220833"/>
              <a:gd name="connsiteY26" fmla="*/ 136132 h 767863"/>
              <a:gd name="connsiteX27" fmla="*/ 191666 w 220833"/>
              <a:gd name="connsiteY27" fmla="*/ 144786 h 767863"/>
              <a:gd name="connsiteX28" fmla="*/ 181250 w 220833"/>
              <a:gd name="connsiteY28" fmla="*/ 155603 h 767863"/>
              <a:gd name="connsiteX29" fmla="*/ 175000 w 220833"/>
              <a:gd name="connsiteY29" fmla="*/ 166421 h 767863"/>
              <a:gd name="connsiteX30" fmla="*/ 164583 w 220833"/>
              <a:gd name="connsiteY30" fmla="*/ 181565 h 767863"/>
              <a:gd name="connsiteX31" fmla="*/ 154166 w 220833"/>
              <a:gd name="connsiteY31" fmla="*/ 196709 h 767863"/>
              <a:gd name="connsiteX32" fmla="*/ 145833 w 220833"/>
              <a:gd name="connsiteY32" fmla="*/ 218344 h 767863"/>
              <a:gd name="connsiteX33" fmla="*/ 135416 w 220833"/>
              <a:gd name="connsiteY33" fmla="*/ 237815 h 767863"/>
              <a:gd name="connsiteX34" fmla="*/ 127083 w 220833"/>
              <a:gd name="connsiteY34" fmla="*/ 263776 h 767863"/>
              <a:gd name="connsiteX35" fmla="*/ 118750 w 220833"/>
              <a:gd name="connsiteY35" fmla="*/ 274594 h 767863"/>
              <a:gd name="connsiteX36" fmla="*/ 114583 w 220833"/>
              <a:gd name="connsiteY36" fmla="*/ 287574 h 767863"/>
              <a:gd name="connsiteX37" fmla="*/ 108333 w 220833"/>
              <a:gd name="connsiteY37" fmla="*/ 300555 h 767863"/>
              <a:gd name="connsiteX38" fmla="*/ 106250 w 220833"/>
              <a:gd name="connsiteY38" fmla="*/ 313536 h 767863"/>
              <a:gd name="connsiteX39" fmla="*/ 102083 w 220833"/>
              <a:gd name="connsiteY39" fmla="*/ 322190 h 767863"/>
              <a:gd name="connsiteX40" fmla="*/ 97916 w 220833"/>
              <a:gd name="connsiteY40" fmla="*/ 333007 h 767863"/>
              <a:gd name="connsiteX41" fmla="*/ 93750 w 220833"/>
              <a:gd name="connsiteY41" fmla="*/ 341661 h 767863"/>
              <a:gd name="connsiteX42" fmla="*/ 91666 w 220833"/>
              <a:gd name="connsiteY42" fmla="*/ 350315 h 767863"/>
              <a:gd name="connsiteX43" fmla="*/ 89583 w 220833"/>
              <a:gd name="connsiteY43" fmla="*/ 358969 h 767863"/>
              <a:gd name="connsiteX44" fmla="*/ 87500 w 220833"/>
              <a:gd name="connsiteY44" fmla="*/ 365459 h 767863"/>
              <a:gd name="connsiteX45" fmla="*/ 85416 w 220833"/>
              <a:gd name="connsiteY45" fmla="*/ 369786 h 767863"/>
              <a:gd name="connsiteX46" fmla="*/ 83333 w 220833"/>
              <a:gd name="connsiteY46" fmla="*/ 378440 h 767863"/>
              <a:gd name="connsiteX47" fmla="*/ 83333 w 220833"/>
              <a:gd name="connsiteY47" fmla="*/ 389257 h 767863"/>
              <a:gd name="connsiteX48" fmla="*/ 79166 w 220833"/>
              <a:gd name="connsiteY48" fmla="*/ 395748 h 767863"/>
              <a:gd name="connsiteX49" fmla="*/ 79166 w 220833"/>
              <a:gd name="connsiteY49" fmla="*/ 400075 h 767863"/>
              <a:gd name="connsiteX50" fmla="*/ 83333 w 220833"/>
              <a:gd name="connsiteY50" fmla="*/ 410892 h 767863"/>
              <a:gd name="connsiteX51" fmla="*/ 85416 w 220833"/>
              <a:gd name="connsiteY51" fmla="*/ 421709 h 767863"/>
              <a:gd name="connsiteX52" fmla="*/ 87500 w 220833"/>
              <a:gd name="connsiteY52" fmla="*/ 432526 h 767863"/>
              <a:gd name="connsiteX53" fmla="*/ 91666 w 220833"/>
              <a:gd name="connsiteY53" fmla="*/ 445507 h 767863"/>
              <a:gd name="connsiteX54" fmla="*/ 97916 w 220833"/>
              <a:gd name="connsiteY54" fmla="*/ 462815 h 767863"/>
              <a:gd name="connsiteX55" fmla="*/ 102083 w 220833"/>
              <a:gd name="connsiteY55" fmla="*/ 482286 h 767863"/>
              <a:gd name="connsiteX56" fmla="*/ 108333 w 220833"/>
              <a:gd name="connsiteY56" fmla="*/ 503921 h 767863"/>
              <a:gd name="connsiteX57" fmla="*/ 114583 w 220833"/>
              <a:gd name="connsiteY57" fmla="*/ 514738 h 767863"/>
              <a:gd name="connsiteX58" fmla="*/ 118750 w 220833"/>
              <a:gd name="connsiteY58" fmla="*/ 525555 h 767863"/>
              <a:gd name="connsiteX59" fmla="*/ 120833 w 220833"/>
              <a:gd name="connsiteY59" fmla="*/ 538536 h 767863"/>
              <a:gd name="connsiteX60" fmla="*/ 122916 w 220833"/>
              <a:gd name="connsiteY60" fmla="*/ 551517 h 767863"/>
              <a:gd name="connsiteX61" fmla="*/ 127083 w 220833"/>
              <a:gd name="connsiteY61" fmla="*/ 566661 h 767863"/>
              <a:gd name="connsiteX62" fmla="*/ 129166 w 220833"/>
              <a:gd name="connsiteY62" fmla="*/ 581805 h 767863"/>
              <a:gd name="connsiteX63" fmla="*/ 131250 w 220833"/>
              <a:gd name="connsiteY63" fmla="*/ 596950 h 767863"/>
              <a:gd name="connsiteX64" fmla="*/ 133333 w 220833"/>
              <a:gd name="connsiteY64" fmla="*/ 614257 h 767863"/>
              <a:gd name="connsiteX65" fmla="*/ 135416 w 220833"/>
              <a:gd name="connsiteY65" fmla="*/ 631565 h 767863"/>
              <a:gd name="connsiteX66" fmla="*/ 135416 w 220833"/>
              <a:gd name="connsiteY66" fmla="*/ 648873 h 767863"/>
              <a:gd name="connsiteX67" fmla="*/ 137500 w 220833"/>
              <a:gd name="connsiteY67" fmla="*/ 666180 h 767863"/>
              <a:gd name="connsiteX68" fmla="*/ 137500 w 220833"/>
              <a:gd name="connsiteY68" fmla="*/ 685652 h 767863"/>
              <a:gd name="connsiteX69" fmla="*/ 137500 w 220833"/>
              <a:gd name="connsiteY69" fmla="*/ 705123 h 767863"/>
              <a:gd name="connsiteX70" fmla="*/ 137500 w 220833"/>
              <a:gd name="connsiteY70" fmla="*/ 724594 h 767863"/>
              <a:gd name="connsiteX71" fmla="*/ 141666 w 220833"/>
              <a:gd name="connsiteY71" fmla="*/ 767863 h 767863"/>
              <a:gd name="connsiteX72" fmla="*/ 102083 w 220833"/>
              <a:gd name="connsiteY72" fmla="*/ 767863 h 767863"/>
              <a:gd name="connsiteX73" fmla="*/ 102083 w 220833"/>
              <a:gd name="connsiteY73" fmla="*/ 759209 h 767863"/>
              <a:gd name="connsiteX74" fmla="*/ 102083 w 220833"/>
              <a:gd name="connsiteY74" fmla="*/ 750555 h 767863"/>
              <a:gd name="connsiteX75" fmla="*/ 102083 w 220833"/>
              <a:gd name="connsiteY75" fmla="*/ 741902 h 767863"/>
              <a:gd name="connsiteX76" fmla="*/ 100000 w 220833"/>
              <a:gd name="connsiteY76" fmla="*/ 728921 h 767863"/>
              <a:gd name="connsiteX77" fmla="*/ 97916 w 220833"/>
              <a:gd name="connsiteY77" fmla="*/ 720267 h 767863"/>
              <a:gd name="connsiteX78" fmla="*/ 97916 w 220833"/>
              <a:gd name="connsiteY78" fmla="*/ 707286 h 767863"/>
              <a:gd name="connsiteX79" fmla="*/ 93750 w 220833"/>
              <a:gd name="connsiteY79" fmla="*/ 694305 h 767863"/>
              <a:gd name="connsiteX80" fmla="*/ 89583 w 220833"/>
              <a:gd name="connsiteY80" fmla="*/ 681325 h 767863"/>
              <a:gd name="connsiteX81" fmla="*/ 87500 w 220833"/>
              <a:gd name="connsiteY81" fmla="*/ 670507 h 767863"/>
              <a:gd name="connsiteX82" fmla="*/ 83333 w 220833"/>
              <a:gd name="connsiteY82" fmla="*/ 655363 h 767863"/>
              <a:gd name="connsiteX83" fmla="*/ 79166 w 220833"/>
              <a:gd name="connsiteY83" fmla="*/ 640219 h 767863"/>
              <a:gd name="connsiteX84" fmla="*/ 75000 w 220833"/>
              <a:gd name="connsiteY84" fmla="*/ 622911 h 767863"/>
              <a:gd name="connsiteX85" fmla="*/ 70833 w 220833"/>
              <a:gd name="connsiteY85" fmla="*/ 607767 h 767863"/>
              <a:gd name="connsiteX86" fmla="*/ 62500 w 220833"/>
              <a:gd name="connsiteY86" fmla="*/ 588296 h 767863"/>
              <a:gd name="connsiteX87" fmla="*/ 52083 w 220833"/>
              <a:gd name="connsiteY87" fmla="*/ 551517 h 767863"/>
              <a:gd name="connsiteX88" fmla="*/ 43750 w 220833"/>
              <a:gd name="connsiteY88" fmla="*/ 534209 h 767863"/>
              <a:gd name="connsiteX89" fmla="*/ 39583 w 220833"/>
              <a:gd name="connsiteY89" fmla="*/ 516902 h 767863"/>
              <a:gd name="connsiteX90" fmla="*/ 31250 w 220833"/>
              <a:gd name="connsiteY90" fmla="*/ 501757 h 767863"/>
              <a:gd name="connsiteX91" fmla="*/ 27083 w 220833"/>
              <a:gd name="connsiteY91" fmla="*/ 486613 h 767863"/>
              <a:gd name="connsiteX92" fmla="*/ 22916 w 220833"/>
              <a:gd name="connsiteY92" fmla="*/ 471469 h 767863"/>
              <a:gd name="connsiteX93" fmla="*/ 18750 w 220833"/>
              <a:gd name="connsiteY93" fmla="*/ 458488 h 767863"/>
              <a:gd name="connsiteX94" fmla="*/ 14583 w 220833"/>
              <a:gd name="connsiteY94" fmla="*/ 445507 h 767863"/>
              <a:gd name="connsiteX95" fmla="*/ 12500 w 220833"/>
              <a:gd name="connsiteY95" fmla="*/ 436853 h 767863"/>
              <a:gd name="connsiteX96" fmla="*/ 8333 w 220833"/>
              <a:gd name="connsiteY96" fmla="*/ 426036 h 767863"/>
              <a:gd name="connsiteX97" fmla="*/ 4166 w 220833"/>
              <a:gd name="connsiteY97" fmla="*/ 415219 h 767863"/>
              <a:gd name="connsiteX98" fmla="*/ 2083 w 220833"/>
              <a:gd name="connsiteY98" fmla="*/ 408728 h 767863"/>
              <a:gd name="connsiteX99" fmla="*/ 2083 w 220833"/>
              <a:gd name="connsiteY99" fmla="*/ 400075 h 767863"/>
              <a:gd name="connsiteX100" fmla="*/ 0 w 220833"/>
              <a:gd name="connsiteY100" fmla="*/ 395748 h 767863"/>
              <a:gd name="connsiteX101" fmla="*/ 0 w 220833"/>
              <a:gd name="connsiteY101" fmla="*/ 391421 h 767863"/>
              <a:gd name="connsiteX102" fmla="*/ 0 w 220833"/>
              <a:gd name="connsiteY102" fmla="*/ 389257 h 767863"/>
              <a:gd name="connsiteX103" fmla="*/ 0 w 220833"/>
              <a:gd name="connsiteY103" fmla="*/ 384930 h 767863"/>
              <a:gd name="connsiteX104" fmla="*/ 0 w 220833"/>
              <a:gd name="connsiteY104" fmla="*/ 382767 h 767863"/>
              <a:gd name="connsiteX105" fmla="*/ 0 w 220833"/>
              <a:gd name="connsiteY105" fmla="*/ 380603 h 767863"/>
              <a:gd name="connsiteX106" fmla="*/ 0 w 220833"/>
              <a:gd name="connsiteY106" fmla="*/ 378440 h 767863"/>
              <a:gd name="connsiteX107" fmla="*/ 0 w 220833"/>
              <a:gd name="connsiteY107" fmla="*/ 374113 h 767863"/>
              <a:gd name="connsiteX108" fmla="*/ 0 w 220833"/>
              <a:gd name="connsiteY108" fmla="*/ 367623 h 767863"/>
              <a:gd name="connsiteX109" fmla="*/ 2083 w 220833"/>
              <a:gd name="connsiteY109" fmla="*/ 363296 h 767863"/>
              <a:gd name="connsiteX110" fmla="*/ 2083 w 220833"/>
              <a:gd name="connsiteY110" fmla="*/ 358969 h 767863"/>
              <a:gd name="connsiteX111" fmla="*/ 4166 w 220833"/>
              <a:gd name="connsiteY111" fmla="*/ 350315 h 767863"/>
              <a:gd name="connsiteX112" fmla="*/ 4166 w 220833"/>
              <a:gd name="connsiteY112" fmla="*/ 343824 h 767863"/>
              <a:gd name="connsiteX113" fmla="*/ 8333 w 220833"/>
              <a:gd name="connsiteY113" fmla="*/ 333007 h 767863"/>
              <a:gd name="connsiteX114" fmla="*/ 10416 w 220833"/>
              <a:gd name="connsiteY114" fmla="*/ 326517 h 767863"/>
              <a:gd name="connsiteX115" fmla="*/ 12500 w 220833"/>
              <a:gd name="connsiteY115" fmla="*/ 315699 h 767863"/>
              <a:gd name="connsiteX116" fmla="*/ 14583 w 220833"/>
              <a:gd name="connsiteY116" fmla="*/ 304882 h 767863"/>
              <a:gd name="connsiteX117" fmla="*/ 16666 w 220833"/>
              <a:gd name="connsiteY117" fmla="*/ 291901 h 767863"/>
              <a:gd name="connsiteX118" fmla="*/ 22916 w 220833"/>
              <a:gd name="connsiteY118" fmla="*/ 270267 h 767863"/>
              <a:gd name="connsiteX119" fmla="*/ 27083 w 220833"/>
              <a:gd name="connsiteY119" fmla="*/ 248632 h 767863"/>
              <a:gd name="connsiteX120" fmla="*/ 29166 w 220833"/>
              <a:gd name="connsiteY120" fmla="*/ 235651 h 767863"/>
              <a:gd name="connsiteX121" fmla="*/ 31250 w 220833"/>
              <a:gd name="connsiteY121" fmla="*/ 224834 h 767863"/>
              <a:gd name="connsiteX122" fmla="*/ 31250 w 220833"/>
              <a:gd name="connsiteY122" fmla="*/ 214017 h 767863"/>
              <a:gd name="connsiteX123" fmla="*/ 33333 w 220833"/>
              <a:gd name="connsiteY123" fmla="*/ 207526 h 767863"/>
              <a:gd name="connsiteX124" fmla="*/ 37500 w 220833"/>
              <a:gd name="connsiteY124" fmla="*/ 196709 h 767863"/>
              <a:gd name="connsiteX125" fmla="*/ 37500 w 220833"/>
              <a:gd name="connsiteY125" fmla="*/ 190219 h 767863"/>
              <a:gd name="connsiteX126" fmla="*/ 39583 w 220833"/>
              <a:gd name="connsiteY126" fmla="*/ 181565 h 767863"/>
              <a:gd name="connsiteX127" fmla="*/ 39583 w 220833"/>
              <a:gd name="connsiteY127" fmla="*/ 177238 h 767863"/>
              <a:gd name="connsiteX128" fmla="*/ 39583 w 220833"/>
              <a:gd name="connsiteY128" fmla="*/ 172911 h 767863"/>
              <a:gd name="connsiteX129" fmla="*/ 39583 w 220833"/>
              <a:gd name="connsiteY129" fmla="*/ 166421 h 767863"/>
              <a:gd name="connsiteX130" fmla="*/ 39583 w 220833"/>
              <a:gd name="connsiteY130" fmla="*/ 162094 h 767863"/>
              <a:gd name="connsiteX131" fmla="*/ 39583 w 220833"/>
              <a:gd name="connsiteY131" fmla="*/ 159930 h 767863"/>
              <a:gd name="connsiteX132" fmla="*/ 37500 w 220833"/>
              <a:gd name="connsiteY132" fmla="*/ 157767 h 767863"/>
              <a:gd name="connsiteX133" fmla="*/ 37500 w 220833"/>
              <a:gd name="connsiteY133" fmla="*/ 155603 h 767863"/>
              <a:gd name="connsiteX134" fmla="*/ 31250 w 220833"/>
              <a:gd name="connsiteY134" fmla="*/ 146949 h 767863"/>
              <a:gd name="connsiteX135" fmla="*/ 25000 w 220833"/>
              <a:gd name="connsiteY135" fmla="*/ 142622 h 767863"/>
              <a:gd name="connsiteX136" fmla="*/ 20858 w 220833"/>
              <a:gd name="connsiteY136" fmla="*/ 141189 h 767863"/>
              <a:gd name="connsiteX137" fmla="*/ 24007 w 220833"/>
              <a:gd name="connsiteY137" fmla="*/ 131207 h 767863"/>
              <a:gd name="connsiteX138" fmla="*/ 74796 w 220833"/>
              <a:gd name="connsiteY138" fmla="*/ 25307 h 767863"/>
              <a:gd name="connsiteX139" fmla="*/ 92625 w 220833"/>
              <a:gd name="connsiteY139" fmla="*/ 0 h 76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220833" h="767863">
                <a:moveTo>
                  <a:pt x="92625" y="0"/>
                </a:moveTo>
                <a:lnTo>
                  <a:pt x="104166" y="1997"/>
                </a:lnTo>
                <a:lnTo>
                  <a:pt x="116666" y="6324"/>
                </a:lnTo>
                <a:lnTo>
                  <a:pt x="122916" y="8488"/>
                </a:lnTo>
                <a:lnTo>
                  <a:pt x="133333" y="14978"/>
                </a:lnTo>
                <a:lnTo>
                  <a:pt x="141666" y="19305"/>
                </a:lnTo>
                <a:lnTo>
                  <a:pt x="147916" y="25796"/>
                </a:lnTo>
                <a:lnTo>
                  <a:pt x="162500" y="38776"/>
                </a:lnTo>
                <a:lnTo>
                  <a:pt x="177083" y="49594"/>
                </a:lnTo>
                <a:lnTo>
                  <a:pt x="183333" y="56084"/>
                </a:lnTo>
                <a:lnTo>
                  <a:pt x="191666" y="62574"/>
                </a:lnTo>
                <a:lnTo>
                  <a:pt x="197916" y="69065"/>
                </a:lnTo>
                <a:lnTo>
                  <a:pt x="206250" y="73392"/>
                </a:lnTo>
                <a:lnTo>
                  <a:pt x="210416" y="82046"/>
                </a:lnTo>
                <a:lnTo>
                  <a:pt x="214583" y="86372"/>
                </a:lnTo>
                <a:lnTo>
                  <a:pt x="218750" y="92863"/>
                </a:lnTo>
                <a:lnTo>
                  <a:pt x="220833" y="97190"/>
                </a:lnTo>
                <a:lnTo>
                  <a:pt x="220833" y="101517"/>
                </a:lnTo>
                <a:lnTo>
                  <a:pt x="220833" y="103680"/>
                </a:lnTo>
                <a:lnTo>
                  <a:pt x="220833" y="108007"/>
                </a:lnTo>
                <a:lnTo>
                  <a:pt x="220833" y="112334"/>
                </a:lnTo>
                <a:lnTo>
                  <a:pt x="218750" y="116661"/>
                </a:lnTo>
                <a:lnTo>
                  <a:pt x="214583" y="123151"/>
                </a:lnTo>
                <a:lnTo>
                  <a:pt x="212500" y="125315"/>
                </a:lnTo>
                <a:lnTo>
                  <a:pt x="208333" y="129642"/>
                </a:lnTo>
                <a:lnTo>
                  <a:pt x="204166" y="133969"/>
                </a:lnTo>
                <a:lnTo>
                  <a:pt x="197916" y="136132"/>
                </a:lnTo>
                <a:lnTo>
                  <a:pt x="191666" y="144786"/>
                </a:lnTo>
                <a:lnTo>
                  <a:pt x="181250" y="155603"/>
                </a:lnTo>
                <a:lnTo>
                  <a:pt x="175000" y="166421"/>
                </a:lnTo>
                <a:lnTo>
                  <a:pt x="164583" y="181565"/>
                </a:lnTo>
                <a:lnTo>
                  <a:pt x="154166" y="196709"/>
                </a:lnTo>
                <a:lnTo>
                  <a:pt x="145833" y="218344"/>
                </a:lnTo>
                <a:lnTo>
                  <a:pt x="135416" y="237815"/>
                </a:lnTo>
                <a:lnTo>
                  <a:pt x="127083" y="263776"/>
                </a:lnTo>
                <a:lnTo>
                  <a:pt x="118750" y="274594"/>
                </a:lnTo>
                <a:lnTo>
                  <a:pt x="114583" y="287574"/>
                </a:lnTo>
                <a:lnTo>
                  <a:pt x="108333" y="300555"/>
                </a:lnTo>
                <a:lnTo>
                  <a:pt x="106250" y="313536"/>
                </a:lnTo>
                <a:lnTo>
                  <a:pt x="102083" y="322190"/>
                </a:lnTo>
                <a:lnTo>
                  <a:pt x="97916" y="333007"/>
                </a:lnTo>
                <a:lnTo>
                  <a:pt x="93750" y="341661"/>
                </a:lnTo>
                <a:lnTo>
                  <a:pt x="91666" y="350315"/>
                </a:lnTo>
                <a:lnTo>
                  <a:pt x="89583" y="358969"/>
                </a:lnTo>
                <a:lnTo>
                  <a:pt x="87500" y="365459"/>
                </a:lnTo>
                <a:lnTo>
                  <a:pt x="85416" y="369786"/>
                </a:lnTo>
                <a:lnTo>
                  <a:pt x="83333" y="378440"/>
                </a:lnTo>
                <a:lnTo>
                  <a:pt x="83333" y="389257"/>
                </a:lnTo>
                <a:lnTo>
                  <a:pt x="79166" y="395748"/>
                </a:lnTo>
                <a:lnTo>
                  <a:pt x="79166" y="400075"/>
                </a:lnTo>
                <a:lnTo>
                  <a:pt x="83333" y="410892"/>
                </a:lnTo>
                <a:lnTo>
                  <a:pt x="85416" y="421709"/>
                </a:lnTo>
                <a:lnTo>
                  <a:pt x="87500" y="432526"/>
                </a:lnTo>
                <a:lnTo>
                  <a:pt x="91666" y="445507"/>
                </a:lnTo>
                <a:lnTo>
                  <a:pt x="97916" y="462815"/>
                </a:lnTo>
                <a:lnTo>
                  <a:pt x="102083" y="482286"/>
                </a:lnTo>
                <a:lnTo>
                  <a:pt x="108333" y="503921"/>
                </a:lnTo>
                <a:lnTo>
                  <a:pt x="114583" y="514738"/>
                </a:lnTo>
                <a:lnTo>
                  <a:pt x="118750" y="525555"/>
                </a:lnTo>
                <a:lnTo>
                  <a:pt x="120833" y="538536"/>
                </a:lnTo>
                <a:lnTo>
                  <a:pt x="122916" y="551517"/>
                </a:lnTo>
                <a:lnTo>
                  <a:pt x="127083" y="566661"/>
                </a:lnTo>
                <a:lnTo>
                  <a:pt x="129166" y="581805"/>
                </a:lnTo>
                <a:lnTo>
                  <a:pt x="131250" y="596950"/>
                </a:lnTo>
                <a:lnTo>
                  <a:pt x="133333" y="614257"/>
                </a:lnTo>
                <a:lnTo>
                  <a:pt x="135416" y="631565"/>
                </a:lnTo>
                <a:lnTo>
                  <a:pt x="135416" y="648873"/>
                </a:lnTo>
                <a:lnTo>
                  <a:pt x="137500" y="666180"/>
                </a:lnTo>
                <a:lnTo>
                  <a:pt x="137500" y="685652"/>
                </a:lnTo>
                <a:lnTo>
                  <a:pt x="137500" y="705123"/>
                </a:lnTo>
                <a:lnTo>
                  <a:pt x="137500" y="724594"/>
                </a:lnTo>
                <a:lnTo>
                  <a:pt x="141666" y="767863"/>
                </a:lnTo>
                <a:lnTo>
                  <a:pt x="102083" y="767863"/>
                </a:lnTo>
                <a:lnTo>
                  <a:pt x="102083" y="759209"/>
                </a:lnTo>
                <a:lnTo>
                  <a:pt x="102083" y="750555"/>
                </a:lnTo>
                <a:lnTo>
                  <a:pt x="102083" y="741902"/>
                </a:lnTo>
                <a:lnTo>
                  <a:pt x="100000" y="728921"/>
                </a:lnTo>
                <a:lnTo>
                  <a:pt x="97916" y="720267"/>
                </a:lnTo>
                <a:lnTo>
                  <a:pt x="97916" y="707286"/>
                </a:lnTo>
                <a:lnTo>
                  <a:pt x="93750" y="694305"/>
                </a:lnTo>
                <a:lnTo>
                  <a:pt x="89583" y="681325"/>
                </a:lnTo>
                <a:lnTo>
                  <a:pt x="87500" y="670507"/>
                </a:lnTo>
                <a:lnTo>
                  <a:pt x="83333" y="655363"/>
                </a:lnTo>
                <a:lnTo>
                  <a:pt x="79166" y="640219"/>
                </a:lnTo>
                <a:lnTo>
                  <a:pt x="75000" y="622911"/>
                </a:lnTo>
                <a:lnTo>
                  <a:pt x="70833" y="607767"/>
                </a:lnTo>
                <a:lnTo>
                  <a:pt x="62500" y="588296"/>
                </a:lnTo>
                <a:lnTo>
                  <a:pt x="52083" y="551517"/>
                </a:lnTo>
                <a:lnTo>
                  <a:pt x="43750" y="534209"/>
                </a:lnTo>
                <a:lnTo>
                  <a:pt x="39583" y="516902"/>
                </a:lnTo>
                <a:lnTo>
                  <a:pt x="31250" y="501757"/>
                </a:lnTo>
                <a:lnTo>
                  <a:pt x="27083" y="486613"/>
                </a:lnTo>
                <a:lnTo>
                  <a:pt x="22916" y="471469"/>
                </a:lnTo>
                <a:lnTo>
                  <a:pt x="18750" y="458488"/>
                </a:lnTo>
                <a:lnTo>
                  <a:pt x="14583" y="445507"/>
                </a:lnTo>
                <a:lnTo>
                  <a:pt x="12500" y="436853"/>
                </a:lnTo>
                <a:lnTo>
                  <a:pt x="8333" y="426036"/>
                </a:lnTo>
                <a:lnTo>
                  <a:pt x="4166" y="415219"/>
                </a:lnTo>
                <a:lnTo>
                  <a:pt x="2083" y="408728"/>
                </a:lnTo>
                <a:lnTo>
                  <a:pt x="2083" y="400075"/>
                </a:lnTo>
                <a:lnTo>
                  <a:pt x="0" y="395748"/>
                </a:lnTo>
                <a:lnTo>
                  <a:pt x="0" y="391421"/>
                </a:lnTo>
                <a:lnTo>
                  <a:pt x="0" y="389257"/>
                </a:lnTo>
                <a:lnTo>
                  <a:pt x="0" y="384930"/>
                </a:lnTo>
                <a:lnTo>
                  <a:pt x="0" y="382767"/>
                </a:lnTo>
                <a:lnTo>
                  <a:pt x="0" y="380603"/>
                </a:lnTo>
                <a:lnTo>
                  <a:pt x="0" y="378440"/>
                </a:lnTo>
                <a:lnTo>
                  <a:pt x="0" y="374113"/>
                </a:lnTo>
                <a:lnTo>
                  <a:pt x="0" y="367623"/>
                </a:lnTo>
                <a:lnTo>
                  <a:pt x="2083" y="363296"/>
                </a:lnTo>
                <a:lnTo>
                  <a:pt x="2083" y="358969"/>
                </a:lnTo>
                <a:lnTo>
                  <a:pt x="4166" y="350315"/>
                </a:lnTo>
                <a:lnTo>
                  <a:pt x="4166" y="343824"/>
                </a:lnTo>
                <a:lnTo>
                  <a:pt x="8333" y="333007"/>
                </a:lnTo>
                <a:lnTo>
                  <a:pt x="10416" y="326517"/>
                </a:lnTo>
                <a:lnTo>
                  <a:pt x="12500" y="315699"/>
                </a:lnTo>
                <a:lnTo>
                  <a:pt x="14583" y="304882"/>
                </a:lnTo>
                <a:lnTo>
                  <a:pt x="16666" y="291901"/>
                </a:lnTo>
                <a:lnTo>
                  <a:pt x="22916" y="270267"/>
                </a:lnTo>
                <a:lnTo>
                  <a:pt x="27083" y="248632"/>
                </a:lnTo>
                <a:lnTo>
                  <a:pt x="29166" y="235651"/>
                </a:lnTo>
                <a:lnTo>
                  <a:pt x="31250" y="224834"/>
                </a:lnTo>
                <a:lnTo>
                  <a:pt x="31250" y="214017"/>
                </a:lnTo>
                <a:lnTo>
                  <a:pt x="33333" y="207526"/>
                </a:lnTo>
                <a:lnTo>
                  <a:pt x="37500" y="196709"/>
                </a:lnTo>
                <a:lnTo>
                  <a:pt x="37500" y="190219"/>
                </a:lnTo>
                <a:lnTo>
                  <a:pt x="39583" y="181565"/>
                </a:lnTo>
                <a:lnTo>
                  <a:pt x="39583" y="177238"/>
                </a:lnTo>
                <a:lnTo>
                  <a:pt x="39583" y="172911"/>
                </a:lnTo>
                <a:lnTo>
                  <a:pt x="39583" y="166421"/>
                </a:lnTo>
                <a:lnTo>
                  <a:pt x="39583" y="162094"/>
                </a:lnTo>
                <a:lnTo>
                  <a:pt x="39583" y="159930"/>
                </a:lnTo>
                <a:lnTo>
                  <a:pt x="37500" y="157767"/>
                </a:lnTo>
                <a:lnTo>
                  <a:pt x="37500" y="155603"/>
                </a:lnTo>
                <a:lnTo>
                  <a:pt x="31250" y="146949"/>
                </a:lnTo>
                <a:lnTo>
                  <a:pt x="25000" y="142622"/>
                </a:lnTo>
                <a:lnTo>
                  <a:pt x="20858" y="141189"/>
                </a:lnTo>
                <a:lnTo>
                  <a:pt x="24007" y="131207"/>
                </a:lnTo>
                <a:cubicBezTo>
                  <a:pt x="38956" y="93140"/>
                  <a:pt x="55979" y="57680"/>
                  <a:pt x="74796" y="25307"/>
                </a:cubicBezTo>
                <a:lnTo>
                  <a:pt x="92625" y="0"/>
                </a:lnTo>
                <a:close/>
              </a:path>
            </a:pathLst>
          </a:custGeom>
          <a:solidFill>
            <a:srgbClr val="0000FF"/>
          </a:solidFill>
          <a:ln w="11113">
            <a:solidFill>
              <a:srgbClr val="0000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6" name="任意多边形: 形状 172"/>
          <p:cNvSpPr/>
          <p:nvPr/>
        </p:nvSpPr>
        <p:spPr bwMode="auto">
          <a:xfrm>
            <a:off x="597535" y="2174240"/>
            <a:ext cx="465455" cy="212090"/>
          </a:xfrm>
          <a:custGeom>
            <a:avLst/>
            <a:gdLst>
              <a:gd name="connsiteX0" fmla="*/ 289584 w 307209"/>
              <a:gd name="connsiteY0" fmla="*/ 0 h 175241"/>
              <a:gd name="connsiteX1" fmla="*/ 293750 w 307209"/>
              <a:gd name="connsiteY1" fmla="*/ 0 h 175241"/>
              <a:gd name="connsiteX2" fmla="*/ 302084 w 307209"/>
              <a:gd name="connsiteY2" fmla="*/ 0 h 175241"/>
              <a:gd name="connsiteX3" fmla="*/ 306250 w 307209"/>
              <a:gd name="connsiteY3" fmla="*/ 4327 h 175241"/>
              <a:gd name="connsiteX4" fmla="*/ 307209 w 307209"/>
              <a:gd name="connsiteY4" fmla="*/ 4493 h 175241"/>
              <a:gd name="connsiteX5" fmla="*/ 289380 w 307209"/>
              <a:gd name="connsiteY5" fmla="*/ 29800 h 175241"/>
              <a:gd name="connsiteX6" fmla="*/ 238591 w 307209"/>
              <a:gd name="connsiteY6" fmla="*/ 135700 h 175241"/>
              <a:gd name="connsiteX7" fmla="*/ 235442 w 307209"/>
              <a:gd name="connsiteY7" fmla="*/ 145682 h 175241"/>
              <a:gd name="connsiteX8" fmla="*/ 233334 w 307209"/>
              <a:gd name="connsiteY8" fmla="*/ 144952 h 175241"/>
              <a:gd name="connsiteX9" fmla="*/ 231250 w 307209"/>
              <a:gd name="connsiteY9" fmla="*/ 140625 h 175241"/>
              <a:gd name="connsiteX10" fmla="*/ 229167 w 307209"/>
              <a:gd name="connsiteY10" fmla="*/ 140625 h 175241"/>
              <a:gd name="connsiteX11" fmla="*/ 225000 w 307209"/>
              <a:gd name="connsiteY11" fmla="*/ 140625 h 175241"/>
              <a:gd name="connsiteX12" fmla="*/ 218750 w 307209"/>
              <a:gd name="connsiteY12" fmla="*/ 144952 h 175241"/>
              <a:gd name="connsiteX13" fmla="*/ 214584 w 307209"/>
              <a:gd name="connsiteY13" fmla="*/ 144952 h 175241"/>
              <a:gd name="connsiteX14" fmla="*/ 208334 w 307209"/>
              <a:gd name="connsiteY14" fmla="*/ 147115 h 175241"/>
              <a:gd name="connsiteX15" fmla="*/ 200000 w 307209"/>
              <a:gd name="connsiteY15" fmla="*/ 149279 h 175241"/>
              <a:gd name="connsiteX16" fmla="*/ 193750 w 307209"/>
              <a:gd name="connsiteY16" fmla="*/ 151442 h 175241"/>
              <a:gd name="connsiteX17" fmla="*/ 177084 w 307209"/>
              <a:gd name="connsiteY17" fmla="*/ 160096 h 175241"/>
              <a:gd name="connsiteX18" fmla="*/ 158334 w 307209"/>
              <a:gd name="connsiteY18" fmla="*/ 164423 h 175241"/>
              <a:gd name="connsiteX19" fmla="*/ 141667 w 307209"/>
              <a:gd name="connsiteY19" fmla="*/ 168750 h 175241"/>
              <a:gd name="connsiteX20" fmla="*/ 127084 w 307209"/>
              <a:gd name="connsiteY20" fmla="*/ 175241 h 175241"/>
              <a:gd name="connsiteX21" fmla="*/ 118750 w 307209"/>
              <a:gd name="connsiteY21" fmla="*/ 175241 h 175241"/>
              <a:gd name="connsiteX22" fmla="*/ 110417 w 307209"/>
              <a:gd name="connsiteY22" fmla="*/ 175241 h 175241"/>
              <a:gd name="connsiteX23" fmla="*/ 102084 w 307209"/>
              <a:gd name="connsiteY23" fmla="*/ 175241 h 175241"/>
              <a:gd name="connsiteX24" fmla="*/ 91667 w 307209"/>
              <a:gd name="connsiteY24" fmla="*/ 170914 h 175241"/>
              <a:gd name="connsiteX25" fmla="*/ 79167 w 307209"/>
              <a:gd name="connsiteY25" fmla="*/ 168750 h 175241"/>
              <a:gd name="connsiteX26" fmla="*/ 64584 w 307209"/>
              <a:gd name="connsiteY26" fmla="*/ 164423 h 175241"/>
              <a:gd name="connsiteX27" fmla="*/ 50000 w 307209"/>
              <a:gd name="connsiteY27" fmla="*/ 155769 h 175241"/>
              <a:gd name="connsiteX28" fmla="*/ 35417 w 307209"/>
              <a:gd name="connsiteY28" fmla="*/ 151442 h 175241"/>
              <a:gd name="connsiteX29" fmla="*/ 16667 w 307209"/>
              <a:gd name="connsiteY29" fmla="*/ 140625 h 175241"/>
              <a:gd name="connsiteX30" fmla="*/ 0 w 307209"/>
              <a:gd name="connsiteY30" fmla="*/ 134135 h 175241"/>
              <a:gd name="connsiteX31" fmla="*/ 29167 w 307209"/>
              <a:gd name="connsiteY31" fmla="*/ 123317 h 175241"/>
              <a:gd name="connsiteX32" fmla="*/ 58334 w 307209"/>
              <a:gd name="connsiteY32" fmla="*/ 116827 h 175241"/>
              <a:gd name="connsiteX33" fmla="*/ 81250 w 307209"/>
              <a:gd name="connsiteY33" fmla="*/ 106010 h 175241"/>
              <a:gd name="connsiteX34" fmla="*/ 106250 w 307209"/>
              <a:gd name="connsiteY34" fmla="*/ 99519 h 175241"/>
              <a:gd name="connsiteX35" fmla="*/ 131250 w 307209"/>
              <a:gd name="connsiteY35" fmla="*/ 90865 h 175241"/>
              <a:gd name="connsiteX36" fmla="*/ 150000 w 307209"/>
              <a:gd name="connsiteY36" fmla="*/ 84375 h 175241"/>
              <a:gd name="connsiteX37" fmla="*/ 168750 w 307209"/>
              <a:gd name="connsiteY37" fmla="*/ 75721 h 175241"/>
              <a:gd name="connsiteX38" fmla="*/ 185417 w 307209"/>
              <a:gd name="connsiteY38" fmla="*/ 71394 h 175241"/>
              <a:gd name="connsiteX39" fmla="*/ 202084 w 307209"/>
              <a:gd name="connsiteY39" fmla="*/ 67067 h 175241"/>
              <a:gd name="connsiteX40" fmla="*/ 214584 w 307209"/>
              <a:gd name="connsiteY40" fmla="*/ 58414 h 175241"/>
              <a:gd name="connsiteX41" fmla="*/ 227084 w 307209"/>
              <a:gd name="connsiteY41" fmla="*/ 54087 h 175241"/>
              <a:gd name="connsiteX42" fmla="*/ 237500 w 307209"/>
              <a:gd name="connsiteY42" fmla="*/ 49760 h 175241"/>
              <a:gd name="connsiteX43" fmla="*/ 245834 w 307209"/>
              <a:gd name="connsiteY43" fmla="*/ 45433 h 175241"/>
              <a:gd name="connsiteX44" fmla="*/ 252084 w 307209"/>
              <a:gd name="connsiteY44" fmla="*/ 41106 h 175241"/>
              <a:gd name="connsiteX45" fmla="*/ 256250 w 307209"/>
              <a:gd name="connsiteY45" fmla="*/ 36779 h 175241"/>
              <a:gd name="connsiteX46" fmla="*/ 258334 w 307209"/>
              <a:gd name="connsiteY46" fmla="*/ 34615 h 175241"/>
              <a:gd name="connsiteX47" fmla="*/ 260417 w 307209"/>
              <a:gd name="connsiteY47" fmla="*/ 25962 h 175241"/>
              <a:gd name="connsiteX48" fmla="*/ 266667 w 307209"/>
              <a:gd name="connsiteY48" fmla="*/ 19471 h 175241"/>
              <a:gd name="connsiteX49" fmla="*/ 268750 w 307209"/>
              <a:gd name="connsiteY49" fmla="*/ 12981 h 175241"/>
              <a:gd name="connsiteX50" fmla="*/ 272917 w 307209"/>
              <a:gd name="connsiteY50" fmla="*/ 8654 h 175241"/>
              <a:gd name="connsiteX51" fmla="*/ 277084 w 307209"/>
              <a:gd name="connsiteY51" fmla="*/ 6490 h 175241"/>
              <a:gd name="connsiteX52" fmla="*/ 285417 w 307209"/>
              <a:gd name="connsiteY52" fmla="*/ 4327 h 175241"/>
              <a:gd name="connsiteX53" fmla="*/ 289584 w 307209"/>
              <a:gd name="connsiteY53" fmla="*/ 0 h 17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307209" h="175241">
                <a:moveTo>
                  <a:pt x="289584" y="0"/>
                </a:moveTo>
                <a:lnTo>
                  <a:pt x="293750" y="0"/>
                </a:lnTo>
                <a:lnTo>
                  <a:pt x="302084" y="0"/>
                </a:lnTo>
                <a:lnTo>
                  <a:pt x="306250" y="4327"/>
                </a:lnTo>
                <a:lnTo>
                  <a:pt x="307209" y="4493"/>
                </a:lnTo>
                <a:lnTo>
                  <a:pt x="289380" y="29800"/>
                </a:lnTo>
                <a:cubicBezTo>
                  <a:pt x="270563" y="62173"/>
                  <a:pt x="253540" y="97633"/>
                  <a:pt x="238591" y="135700"/>
                </a:cubicBezTo>
                <a:lnTo>
                  <a:pt x="235442" y="145682"/>
                </a:lnTo>
                <a:lnTo>
                  <a:pt x="233334" y="144952"/>
                </a:lnTo>
                <a:lnTo>
                  <a:pt x="231250" y="140625"/>
                </a:lnTo>
                <a:lnTo>
                  <a:pt x="229167" y="140625"/>
                </a:lnTo>
                <a:lnTo>
                  <a:pt x="225000" y="140625"/>
                </a:lnTo>
                <a:lnTo>
                  <a:pt x="218750" y="144952"/>
                </a:lnTo>
                <a:lnTo>
                  <a:pt x="214584" y="144952"/>
                </a:lnTo>
                <a:lnTo>
                  <a:pt x="208334" y="147115"/>
                </a:lnTo>
                <a:lnTo>
                  <a:pt x="200000" y="149279"/>
                </a:lnTo>
                <a:lnTo>
                  <a:pt x="193750" y="151442"/>
                </a:lnTo>
                <a:lnTo>
                  <a:pt x="177084" y="160096"/>
                </a:lnTo>
                <a:lnTo>
                  <a:pt x="158334" y="164423"/>
                </a:lnTo>
                <a:lnTo>
                  <a:pt x="141667" y="168750"/>
                </a:lnTo>
                <a:lnTo>
                  <a:pt x="127084" y="175241"/>
                </a:lnTo>
                <a:lnTo>
                  <a:pt x="118750" y="175241"/>
                </a:lnTo>
                <a:lnTo>
                  <a:pt x="110417" y="175241"/>
                </a:lnTo>
                <a:lnTo>
                  <a:pt x="102084" y="175241"/>
                </a:lnTo>
                <a:lnTo>
                  <a:pt x="91667" y="170914"/>
                </a:lnTo>
                <a:lnTo>
                  <a:pt x="79167" y="168750"/>
                </a:lnTo>
                <a:lnTo>
                  <a:pt x="64584" y="164423"/>
                </a:lnTo>
                <a:lnTo>
                  <a:pt x="50000" y="155769"/>
                </a:lnTo>
                <a:lnTo>
                  <a:pt x="35417" y="151442"/>
                </a:lnTo>
                <a:lnTo>
                  <a:pt x="16667" y="140625"/>
                </a:lnTo>
                <a:lnTo>
                  <a:pt x="0" y="134135"/>
                </a:lnTo>
                <a:lnTo>
                  <a:pt x="29167" y="123317"/>
                </a:lnTo>
                <a:lnTo>
                  <a:pt x="58334" y="116827"/>
                </a:lnTo>
                <a:lnTo>
                  <a:pt x="81250" y="106010"/>
                </a:lnTo>
                <a:lnTo>
                  <a:pt x="106250" y="99519"/>
                </a:lnTo>
                <a:lnTo>
                  <a:pt x="131250" y="90865"/>
                </a:lnTo>
                <a:lnTo>
                  <a:pt x="150000" y="84375"/>
                </a:lnTo>
                <a:lnTo>
                  <a:pt x="168750" y="75721"/>
                </a:lnTo>
                <a:lnTo>
                  <a:pt x="185417" y="71394"/>
                </a:lnTo>
                <a:lnTo>
                  <a:pt x="202084" y="67067"/>
                </a:lnTo>
                <a:lnTo>
                  <a:pt x="214584" y="58414"/>
                </a:lnTo>
                <a:lnTo>
                  <a:pt x="227084" y="54087"/>
                </a:lnTo>
                <a:lnTo>
                  <a:pt x="237500" y="49760"/>
                </a:lnTo>
                <a:lnTo>
                  <a:pt x="245834" y="45433"/>
                </a:lnTo>
                <a:lnTo>
                  <a:pt x="252084" y="41106"/>
                </a:lnTo>
                <a:lnTo>
                  <a:pt x="256250" y="36779"/>
                </a:lnTo>
                <a:lnTo>
                  <a:pt x="258334" y="34615"/>
                </a:lnTo>
                <a:lnTo>
                  <a:pt x="260417" y="25962"/>
                </a:lnTo>
                <a:lnTo>
                  <a:pt x="266667" y="19471"/>
                </a:lnTo>
                <a:lnTo>
                  <a:pt x="268750" y="12981"/>
                </a:lnTo>
                <a:lnTo>
                  <a:pt x="272917" y="8654"/>
                </a:lnTo>
                <a:lnTo>
                  <a:pt x="277084" y="6490"/>
                </a:lnTo>
                <a:lnTo>
                  <a:pt x="285417" y="4327"/>
                </a:lnTo>
                <a:lnTo>
                  <a:pt x="289584" y="0"/>
                </a:lnTo>
                <a:close/>
              </a:path>
            </a:pathLst>
          </a:custGeom>
          <a:solidFill>
            <a:srgbClr val="0000FF"/>
          </a:solidFill>
          <a:ln w="11113">
            <a:solidFill>
              <a:srgbClr val="0000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55240" y="3690620"/>
            <a:ext cx="2292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走之旁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0200" y="3298825"/>
            <a:ext cx="14503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折折撇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4" grpId="1"/>
      <p:bldP spid="106" grpId="0"/>
      <p:bldP spid="106" grpId="1"/>
      <p:bldP spid="131" grpId="0"/>
      <p:bldP spid="131" grpId="1"/>
      <p:bldP spid="4" grpId="0"/>
      <p:bldP spid="4" grpId="1"/>
      <p:bldP spid="2" grpId="0" animBg="1"/>
      <p:bldP spid="6" grpId="0" animBg="1"/>
      <p:bldP spid="7" grpId="0"/>
      <p:bldP spid="2" grpId="1" animBg="1"/>
      <p:bldP spid="6" grpId="1" animBg="1"/>
      <p:bldP spid="7" grpId="1"/>
      <p:bldP spid="76" grpId="0" animBg="1"/>
      <p:bldP spid="76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113.3300787401575,&quot;left&quot;:53.85,&quot;top&quot;:89.08944881889764,&quot;width&quot;:616.6854330708661}"/>
</p:tagLst>
</file>

<file path=ppt/tags/tag11.xml><?xml version="1.0" encoding="utf-8"?>
<p:tagLst xmlns:p="http://schemas.openxmlformats.org/presentationml/2006/main">
  <p:tag name="KSO_WM_DIAGRAM_VIRTUALLY_FRAME" val="{&quot;height&quot;:113.3300787401575,&quot;left&quot;:53.85,&quot;top&quot;:89.08944881889764,&quot;width&quot;:616.6854330708661}"/>
</p:tagLst>
</file>

<file path=ppt/tags/tag12.xml><?xml version="1.0" encoding="utf-8"?>
<p:tagLst xmlns:p="http://schemas.openxmlformats.org/presentationml/2006/main">
  <p:tag name="KSO_WM_DIAGRAM_VIRTUALLY_FRAME" val="{&quot;height&quot;:113.3300787401575,&quot;left&quot;:53.85,&quot;top&quot;:89.08944881889764,&quot;width&quot;:616.6854330708661}"/>
</p:tagLst>
</file>

<file path=ppt/tags/tag13.xml><?xml version="1.0" encoding="utf-8"?>
<p:tagLst xmlns:p="http://schemas.openxmlformats.org/presentationml/2006/main">
  <p:tag name="KSO_WM_DIAGRAM_VIRTUALLY_FRAME" val="{&quot;height&quot;:113.3300787401575,&quot;left&quot;:53.85,&quot;top&quot;:89.08944881889764,&quot;width&quot;:616.6854330708661}"/>
</p:tagLst>
</file>

<file path=ppt/tags/tag14.xml><?xml version="1.0" encoding="utf-8"?>
<p:tagLst xmlns:p="http://schemas.openxmlformats.org/presentationml/2006/main">
  <p:tag name="KSO_WM_DIAGRAM_VIRTUALLY_FRAME" val="{&quot;height&quot;:113.3300787401575,&quot;left&quot;:53.85,&quot;top&quot;:89.08944881889764,&quot;width&quot;:616.6854330708661}"/>
</p:tagLst>
</file>

<file path=ppt/tags/tag15.xml><?xml version="1.0" encoding="utf-8"?>
<p:tagLst xmlns:p="http://schemas.openxmlformats.org/presentationml/2006/main">
  <p:tag name="KSO_WM_DIAGRAM_VIRTUALLY_FRAME" val="{&quot;height&quot;:113.3300787401575,&quot;left&quot;:53.85,&quot;top&quot;:89.08944881889764,&quot;width&quot;:616.6854330708661}"/>
</p:tagLst>
</file>

<file path=ppt/tags/tag16.xml><?xml version="1.0" encoding="utf-8"?>
<p:tagLst xmlns:p="http://schemas.openxmlformats.org/presentationml/2006/main">
  <p:tag name="KSO_WM_DIAGRAM_VIRTUALLY_FRAME" val="{&quot;height&quot;:113.3300787401575,&quot;left&quot;:53.85,&quot;top&quot;:89.08944881889764,&quot;width&quot;:616.6854330708661}"/>
</p:tagLst>
</file>

<file path=ppt/tags/tag17.xml><?xml version="1.0" encoding="utf-8"?>
<p:tagLst xmlns:p="http://schemas.openxmlformats.org/presentationml/2006/main">
  <p:tag name="KSO_WM_DIAGRAM_VIRTUALLY_FRAME" val="{&quot;height&quot;:113.3300787401575,&quot;left&quot;:53.85,&quot;top&quot;:89.08944881889764,&quot;width&quot;:616.6854330708661}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DIAGRAM_VIRTUALLY_FRAME" val="{&quot;height&quot;:107.7320472440945,&quot;left&quot;:53.85779527559055,&quot;top&quot;:77.73244094488189,&quot;width&quot;:574.95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107.7320472440945,&quot;left&quot;:53.85779527559055,&quot;top&quot;:77.73244094488189,&quot;width&quot;:574.95}"/>
</p:tagLst>
</file>

<file path=ppt/tags/tag21.xml><?xml version="1.0" encoding="utf-8"?>
<p:tagLst xmlns:p="http://schemas.openxmlformats.org/presentationml/2006/main">
  <p:tag name="KSO_WM_DIAGRAM_VIRTUALLY_FRAME" val="{&quot;height&quot;:107.7320472440945,&quot;left&quot;:53.85779527559055,&quot;top&quot;:77.73244094488189,&quot;width&quot;:574.95}"/>
</p:tagLst>
</file>

<file path=ppt/tags/tag22.xml><?xml version="1.0" encoding="utf-8"?>
<p:tagLst xmlns:p="http://schemas.openxmlformats.org/presentationml/2006/main">
  <p:tag name="KSO_WM_DIAGRAM_VIRTUALLY_FRAME" val="{&quot;height&quot;:107.7320472440945,&quot;left&quot;:53.85779527559055,&quot;top&quot;:77.73244094488189,&quot;width&quot;:574.95}"/>
</p:tagLst>
</file>

<file path=ppt/tags/tag23.xml><?xml version="1.0" encoding="utf-8"?>
<p:tagLst xmlns:p="http://schemas.openxmlformats.org/presentationml/2006/main">
  <p:tag name="KSO_WM_DIAGRAM_VIRTUALLY_FRAME" val="{&quot;height&quot;:107.7320472440945,&quot;left&quot;:53.85779527559055,&quot;top&quot;:77.73244094488189,&quot;width&quot;:574.95}"/>
</p:tagLst>
</file>

<file path=ppt/tags/tag24.xml><?xml version="1.0" encoding="utf-8"?>
<p:tagLst xmlns:p="http://schemas.openxmlformats.org/presentationml/2006/main">
  <p:tag name="KSO_WM_DIAGRAM_VIRTUALLY_FRAME" val="{&quot;height&quot;:107.7320472440945,&quot;left&quot;:53.85779527559055,&quot;top&quot;:77.73244094488189,&quot;width&quot;:574.95}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DIAGRAM_VIRTUALLY_FRAME" val="{&quot;height&quot;:107.7320472440945,&quot;left&quot;:53.85779527559055,&quot;top&quot;:77.73244094488189,&quot;width&quot;:574.95}"/>
</p:tagLst>
</file>

<file path=ppt/tags/tag27.xml><?xml version="1.0" encoding="utf-8"?>
<p:tagLst xmlns:p="http://schemas.openxmlformats.org/presentationml/2006/main">
  <p:tag name="KSO_WM_DIAGRAM_VIRTUALLY_FRAME" val="{&quot;height&quot;:107.7320472440945,&quot;left&quot;:53.85779527559055,&quot;top&quot;:77.73244094488189,&quot;width&quot;:574.95}"/>
</p:tagLst>
</file>

<file path=ppt/tags/tag28.xml><?xml version="1.0" encoding="utf-8"?>
<p:tagLst xmlns:p="http://schemas.openxmlformats.org/presentationml/2006/main">
  <p:tag name="KSO_WM_DIAGRAM_VIRTUALLY_FRAME" val="{&quot;height&quot;:107.7320472440945,&quot;left&quot;:53.85779527559055,&quot;top&quot;:77.73244094488189,&quot;width&quot;:574.95}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REFSHAPE" val="333339292"/>
</p:tagLst>
</file>

<file path=ppt/tags/tag32.xml><?xml version="1.0" encoding="utf-8"?>
<p:tagLst xmlns:p="http://schemas.openxmlformats.org/presentationml/2006/main">
  <p:tag name="REFSHAPE" val="333339428"/>
</p:tagLst>
</file>

<file path=ppt/tags/tag33.xml><?xml version="1.0" encoding="utf-8"?>
<p:tagLst xmlns:p="http://schemas.openxmlformats.org/presentationml/2006/main">
  <p:tag name="REFSHAPE" val="333339564"/>
</p:tagLst>
</file>

<file path=ppt/tags/tag34.xml><?xml version="1.0" encoding="utf-8"?>
<p:tagLst xmlns:p="http://schemas.openxmlformats.org/presentationml/2006/main">
  <p:tag name="REFSHAPE" val="179223076"/>
</p:tagLst>
</file>

<file path=ppt/tags/tag35.xml><?xml version="1.0" encoding="utf-8"?>
<p:tagLst xmlns:p="http://schemas.openxmlformats.org/presentationml/2006/main">
  <p:tag name="REFSHAPE" val="179223076"/>
</p:tagLst>
</file>

<file path=ppt/tags/tag36.xml><?xml version="1.0" encoding="utf-8"?>
<p:tagLst xmlns:p="http://schemas.openxmlformats.org/presentationml/2006/main">
  <p:tag name="REFSHAPE" val="179223076"/>
</p:tagLst>
</file>

<file path=ppt/tags/tag37.xml><?xml version="1.0" encoding="utf-8"?>
<p:tagLst xmlns:p="http://schemas.openxmlformats.org/presentationml/2006/main">
  <p:tag name="REFSHAPE" val="179223076"/>
</p:tagLst>
</file>

<file path=ppt/tags/tag38.xml><?xml version="1.0" encoding="utf-8"?>
<p:tagLst xmlns:p="http://schemas.openxmlformats.org/presentationml/2006/main">
  <p:tag name="REFSHAPE" val="179223076"/>
</p:tagLst>
</file>

<file path=ppt/tags/tag39.xml><?xml version="1.0" encoding="utf-8"?>
<p:tagLst xmlns:p="http://schemas.openxmlformats.org/presentationml/2006/main">
  <p:tag name="REFSHAPE" val="179223076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REFSHAPE" val="179223076"/>
</p:tagLst>
</file>

<file path=ppt/tags/tag41.xml><?xml version="1.0" encoding="utf-8"?>
<p:tagLst xmlns:p="http://schemas.openxmlformats.org/presentationml/2006/main">
  <p:tag name="REFSHAPE" val="179223076"/>
</p:tagLst>
</file>

<file path=ppt/tags/tag42.xml><?xml version="1.0" encoding="utf-8"?>
<p:tagLst xmlns:p="http://schemas.openxmlformats.org/presentationml/2006/main">
  <p:tag name="REFSHAPE" val="179223076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TABLE_ENDDRAG_ORIGIN_RECT" val="519*202"/>
  <p:tag name="TABLE_ENDDRAG_RECT" val="108*142*519*202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commondata" val="eyJoZGlkIjoiNDg0MzM2ZjI4ZmRiYTc0ZWEzZjIxYWI1MTNlZGUxNTE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DIAGRAM_VIRTUALLY_FRAME" val="{&quot;height&quot;:113.3300787401575,&quot;left&quot;:53.85,&quot;top&quot;:89.08944881889764,&quot;width&quot;:616.6854330708661}"/>
</p:tagLst>
</file>

<file path=ppt/theme/theme1.xml><?xml version="1.0" encoding="utf-8"?>
<a:theme xmlns:a="http://schemas.openxmlformats.org/drawingml/2006/main" name="1_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1332</Words>
  <Application>WPS 演示</Application>
  <PresentationFormat>全屏显示(16:9)</PresentationFormat>
  <Paragraphs>431</Paragraphs>
  <Slides>37</Slides>
  <Notes>13</Notes>
  <HiddenSlides>0</HiddenSlides>
  <MMClips>3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微软雅黑</vt:lpstr>
      <vt:lpstr>楷体</vt:lpstr>
      <vt:lpstr>汉语拼音</vt:lpstr>
      <vt:lpstr>黑体</vt:lpstr>
      <vt:lpstr>Calibri</vt:lpstr>
      <vt:lpstr>GB Pinyinok-B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羽辰芊芊</cp:lastModifiedBy>
  <cp:revision>366</cp:revision>
  <dcterms:created xsi:type="dcterms:W3CDTF">2017-03-17T02:28:00Z</dcterms:created>
  <dcterms:modified xsi:type="dcterms:W3CDTF">2024-05-08T13:46:25Z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CB64FAE8287D4469938EBA9DBFEADDC1_13</vt:lpwstr>
  </property>
</Properties>
</file>