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2" r:id="rId3"/>
    <p:sldId id="306" r:id="rId5"/>
    <p:sldId id="284" r:id="rId6"/>
    <p:sldId id="325" r:id="rId7"/>
    <p:sldId id="286" r:id="rId8"/>
    <p:sldId id="297" r:id="rId9"/>
    <p:sldId id="303" r:id="rId10"/>
    <p:sldId id="304" r:id="rId11"/>
    <p:sldId id="300" r:id="rId12"/>
    <p:sldId id="263" r:id="rId13"/>
    <p:sldId id="260" r:id="rId14"/>
    <p:sldId id="282" r:id="rId15"/>
    <p:sldId id="301" r:id="rId16"/>
    <p:sldId id="264" r:id="rId17"/>
    <p:sldId id="268" r:id="rId18"/>
    <p:sldId id="298" r:id="rId19"/>
    <p:sldId id="283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078" y="6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0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52691-B0AE-4621-90A6-0A163FA2C4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730F4-D14D-416A-85C1-54F4E51A0F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" y="-2"/>
            <a:ext cx="12191999" cy="6858002"/>
            <a:chOff x="1" y="-2"/>
            <a:chExt cx="12191999" cy="6858002"/>
          </a:xfrm>
        </p:grpSpPr>
        <p:pic>
          <p:nvPicPr>
            <p:cNvPr id="8" name="图形 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6200000">
              <a:off x="2667000" y="-2667001"/>
              <a:ext cx="6858002" cy="12191999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/>
          </p:nvSpPr>
          <p:spPr>
            <a:xfrm>
              <a:off x="401666" y="320438"/>
              <a:ext cx="11388670" cy="6217120"/>
            </a:xfrm>
            <a:prstGeom prst="roundRect">
              <a:avLst>
                <a:gd name="adj" fmla="val 5864"/>
              </a:avLst>
            </a:prstGeom>
            <a:solidFill>
              <a:schemeClr val="tx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680670" y="472747"/>
              <a:ext cx="10830663" cy="5912502"/>
            </a:xfrm>
            <a:prstGeom prst="roundRect">
              <a:avLst>
                <a:gd name="adj" fmla="val 586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893487" y="660356"/>
              <a:ext cx="10405028" cy="5537285"/>
            </a:xfrm>
            <a:prstGeom prst="roundRect">
              <a:avLst>
                <a:gd name="adj" fmla="val 5864"/>
              </a:avLst>
            </a:prstGeom>
            <a:noFill/>
            <a:ln w="19050">
              <a:solidFill>
                <a:schemeClr val="accent6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897B6-ECB6-4561-AF43-1849F9FBF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B79A1-6617-4DDD-9697-72D9DA51C33C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226693" y="-93983"/>
            <a:ext cx="12191999" cy="6858002"/>
            <a:chOff x="2" y="-3"/>
            <a:chExt cx="12191999" cy="6858002"/>
          </a:xfrm>
        </p:grpSpPr>
        <p:pic>
          <p:nvPicPr>
            <p:cNvPr id="6" name="图形 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6200000">
              <a:off x="2667000" y="-2667001"/>
              <a:ext cx="6858002" cy="12191999"/>
            </a:xfrm>
            <a:prstGeom prst="rect">
              <a:avLst/>
            </a:prstGeom>
          </p:spPr>
        </p:pic>
        <p:sp>
          <p:nvSpPr>
            <p:cNvPr id="7" name="矩形: 圆角 6"/>
            <p:cNvSpPr/>
            <p:nvPr/>
          </p:nvSpPr>
          <p:spPr>
            <a:xfrm>
              <a:off x="401666" y="320438"/>
              <a:ext cx="11388670" cy="6217120"/>
            </a:xfrm>
            <a:prstGeom prst="roundRect">
              <a:avLst>
                <a:gd name="adj" fmla="val 5864"/>
              </a:avLst>
            </a:prstGeom>
            <a:solidFill>
              <a:schemeClr val="tx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226697" y="169542"/>
              <a:ext cx="11821795" cy="6536055"/>
            </a:xfrm>
            <a:prstGeom prst="roundRect">
              <a:avLst>
                <a:gd name="adj" fmla="val 586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545467" y="320037"/>
              <a:ext cx="11244580" cy="6217285"/>
            </a:xfrm>
            <a:prstGeom prst="roundRect">
              <a:avLst>
                <a:gd name="adj" fmla="val 5864"/>
              </a:avLst>
            </a:prstGeom>
            <a:noFill/>
            <a:ln w="19050">
              <a:solidFill>
                <a:schemeClr val="accent6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897B6-ECB6-4561-AF43-1849F9FBF9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B79A1-6617-4DDD-9697-72D9DA51C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Relationship Id="rId3" Type="http://schemas.openxmlformats.org/officeDocument/2006/relationships/image" Target="../media/image23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0.png"/><Relationship Id="rId7" Type="http://schemas.openxmlformats.org/officeDocument/2006/relationships/image" Target="../media/image33.png"/><Relationship Id="rId6" Type="http://schemas.openxmlformats.org/officeDocument/2006/relationships/image" Target="../media/image29.jpeg"/><Relationship Id="rId5" Type="http://schemas.openxmlformats.org/officeDocument/2006/relationships/image" Target="../media/image24.jpe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Relationship Id="rId3" Type="http://schemas.openxmlformats.org/officeDocument/2006/relationships/image" Target="../media/image8.pn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9" Type="http://schemas.microsoft.com/office/2007/relationships/media" Target="../media/media3.mp3"/><Relationship Id="rId8" Type="http://schemas.openxmlformats.org/officeDocument/2006/relationships/audio" Target="../media/media3.mp3"/><Relationship Id="rId7" Type="http://schemas.openxmlformats.org/officeDocument/2006/relationships/image" Target="../media/image42.jpeg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9.pn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3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1.jpeg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microsoft.com/office/2007/relationships/hdphoto" Target="../media/image13.wdp"/><Relationship Id="rId7" Type="http://schemas.openxmlformats.org/officeDocument/2006/relationships/image" Target="../media/image12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themeOverride" Target="../theme/themeOverride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8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8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tags" Target="../tags/tag9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8.pn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8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68" y="3731732"/>
            <a:ext cx="1832022" cy="2464886"/>
          </a:xfrm>
          <a:prstGeom prst="rect">
            <a:avLst/>
          </a:prstGeom>
        </p:spPr>
      </p:pic>
      <p:pic>
        <p:nvPicPr>
          <p:cNvPr id="28" name="图片 27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889" y="4822496"/>
            <a:ext cx="4642624" cy="1375145"/>
          </a:xfrm>
          <a:prstGeom prst="rect">
            <a:avLst/>
          </a:prstGeom>
        </p:spPr>
      </p:pic>
      <p:pic>
        <p:nvPicPr>
          <p:cNvPr id="38" name="图片 37" descr="图片包含 游戏机, 房间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51" t="41319" r="7576" b="29041"/>
          <a:stretch>
            <a:fillRect/>
          </a:stretch>
        </p:blipFill>
        <p:spPr>
          <a:xfrm>
            <a:off x="2440246" y="4928069"/>
            <a:ext cx="1248936" cy="1494263"/>
          </a:xfrm>
          <a:custGeom>
            <a:avLst/>
            <a:gdLst>
              <a:gd name="connsiteX0" fmla="*/ 557561 w 1248936"/>
              <a:gd name="connsiteY0" fmla="*/ 0 h 1494263"/>
              <a:gd name="connsiteX1" fmla="*/ 1248936 w 1248936"/>
              <a:gd name="connsiteY1" fmla="*/ 156117 h 1494263"/>
              <a:gd name="connsiteX2" fmla="*/ 1248936 w 1248936"/>
              <a:gd name="connsiteY2" fmla="*/ 1315844 h 1494263"/>
              <a:gd name="connsiteX3" fmla="*/ 847493 w 1248936"/>
              <a:gd name="connsiteY3" fmla="*/ 1494263 h 1494263"/>
              <a:gd name="connsiteX4" fmla="*/ 66907 w 1248936"/>
              <a:gd name="connsiteY4" fmla="*/ 1405054 h 1494263"/>
              <a:gd name="connsiteX5" fmla="*/ 0 w 1248936"/>
              <a:gd name="connsiteY5" fmla="*/ 825190 h 1494263"/>
              <a:gd name="connsiteX6" fmla="*/ 223024 w 1248936"/>
              <a:gd name="connsiteY6" fmla="*/ 245327 h 149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8936" h="1494263">
                <a:moveTo>
                  <a:pt x="557561" y="0"/>
                </a:moveTo>
                <a:lnTo>
                  <a:pt x="1248936" y="156117"/>
                </a:lnTo>
                <a:lnTo>
                  <a:pt x="1248936" y="1315844"/>
                </a:lnTo>
                <a:lnTo>
                  <a:pt x="847493" y="1494263"/>
                </a:lnTo>
                <a:lnTo>
                  <a:pt x="66907" y="1405054"/>
                </a:lnTo>
                <a:lnTo>
                  <a:pt x="0" y="825190"/>
                </a:lnTo>
                <a:lnTo>
                  <a:pt x="223024" y="245327"/>
                </a:lnTo>
                <a:close/>
              </a:path>
            </a:pathLst>
          </a:custGeom>
        </p:spPr>
      </p:pic>
      <p:pic>
        <p:nvPicPr>
          <p:cNvPr id="41" name="图片 40" descr="图片包含 体育, 镜子, 窗户, 放大镜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124" y="5510068"/>
            <a:ext cx="2760640" cy="690160"/>
          </a:xfrm>
          <a:prstGeom prst="rect">
            <a:avLst/>
          </a:prstGeom>
        </p:spPr>
      </p:pic>
      <p:pic>
        <p:nvPicPr>
          <p:cNvPr id="46" name="图片 45" descr="图片包含 游戏机, 桌子&#10;&#10;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7853">
            <a:off x="-69548" y="31930"/>
            <a:ext cx="2428902" cy="1494263"/>
          </a:xfrm>
          <a:prstGeom prst="rect">
            <a:avLst/>
          </a:prstGeom>
        </p:spPr>
      </p:pic>
      <p:pic>
        <p:nvPicPr>
          <p:cNvPr id="48" name="图片 47" descr="图片包含 游戏机&#10;&#10;描述已自动生成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608" y="51791"/>
            <a:ext cx="2296397" cy="2296397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63768" y="657769"/>
            <a:ext cx="1462681" cy="8998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0305" y="2200275"/>
            <a:ext cx="7627620" cy="153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425" y="1560195"/>
            <a:ext cx="12111355" cy="1835368"/>
            <a:chOff x="-97" y="2047"/>
            <a:chExt cx="23178" cy="3024"/>
          </a:xfrm>
        </p:grpSpPr>
        <p:pic>
          <p:nvPicPr>
            <p:cNvPr id="2" name="图片 1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8205" t="13195" r="18478" b="66932"/>
            <a:stretch>
              <a:fillRect/>
            </a:stretch>
          </p:blipFill>
          <p:spPr>
            <a:xfrm>
              <a:off x="-97" y="2047"/>
              <a:ext cx="12304" cy="2896"/>
            </a:xfrm>
            <a:prstGeom prst="rect">
              <a:avLst/>
            </a:prstGeom>
          </p:spPr>
        </p:pic>
        <p:pic>
          <p:nvPicPr>
            <p:cNvPr id="3" name="图片 2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9980" t="33205" r="16703" b="52514"/>
            <a:stretch>
              <a:fillRect/>
            </a:stretch>
          </p:blipFill>
          <p:spPr>
            <a:xfrm>
              <a:off x="10777" y="2990"/>
              <a:ext cx="12304" cy="2081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0" y="4205605"/>
            <a:ext cx="11901170" cy="1451610"/>
            <a:chOff x="0" y="6074"/>
            <a:chExt cx="19101" cy="2286"/>
          </a:xfrm>
        </p:grpSpPr>
        <p:pic>
          <p:nvPicPr>
            <p:cNvPr id="6" name="图片 5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6353" t="48060" r="20330" b="37659"/>
            <a:stretch>
              <a:fillRect/>
            </a:stretch>
          </p:blipFill>
          <p:spPr>
            <a:xfrm>
              <a:off x="0" y="6223"/>
              <a:ext cx="10125" cy="1989"/>
            </a:xfrm>
            <a:prstGeom prst="rect">
              <a:avLst/>
            </a:prstGeom>
          </p:spPr>
        </p:pic>
        <p:pic>
          <p:nvPicPr>
            <p:cNvPr id="11" name="图片 10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6353" t="61903" r="20330" b="21676"/>
            <a:stretch>
              <a:fillRect/>
            </a:stretch>
          </p:blipFill>
          <p:spPr>
            <a:xfrm>
              <a:off x="8977" y="6074"/>
              <a:ext cx="10125" cy="2287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9575" y="713105"/>
            <a:ext cx="2835910" cy="1037590"/>
          </a:xfrm>
          <a:prstGeom prst="rect">
            <a:avLst/>
          </a:prstGeom>
        </p:spPr>
      </p:pic>
      <p:pic>
        <p:nvPicPr>
          <p:cNvPr id="23" name="图片 22" descr="图片包含 游戏机, 桌子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7853">
            <a:off x="231775" y="279400"/>
            <a:ext cx="1691640" cy="1040765"/>
          </a:xfrm>
          <a:prstGeom prst="rect">
            <a:avLst/>
          </a:prstGeom>
        </p:spPr>
      </p:pic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80" y="182880"/>
            <a:ext cx="1670050" cy="167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78225" y="2198370"/>
            <a:ext cx="2458720" cy="1151890"/>
          </a:xfrm>
          <a:prstGeom prst="rect">
            <a:avLst/>
          </a:prstGeom>
          <a:solidFill>
            <a:srgbClr val="00B0F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70340" y="2165985"/>
            <a:ext cx="2538730" cy="1151890"/>
          </a:xfrm>
          <a:prstGeom prst="rect">
            <a:avLst/>
          </a:prstGeom>
          <a:solidFill>
            <a:srgbClr val="00B0F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46800" y="4300220"/>
            <a:ext cx="4674235" cy="1300480"/>
          </a:xfrm>
          <a:prstGeom prst="rect">
            <a:avLst/>
          </a:prstGeom>
          <a:solidFill>
            <a:schemeClr val="accent1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578225" y="3317875"/>
            <a:ext cx="7809230" cy="906145"/>
            <a:chOff x="5635" y="5225"/>
            <a:chExt cx="12298" cy="1427"/>
          </a:xfrm>
        </p:grpSpPr>
        <p:pic>
          <p:nvPicPr>
            <p:cNvPr id="108" name="图片 107"/>
            <p:cNvPicPr/>
            <p:nvPr/>
          </p:nvPicPr>
          <p:blipFill>
            <a:blip r:embed="rId5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35" y="5276"/>
              <a:ext cx="893" cy="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9"/>
            <p:cNvPicPr/>
            <p:nvPr/>
          </p:nvPicPr>
          <p:blipFill>
            <a:blip r:embed="rId5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28" y="5688"/>
              <a:ext cx="893" cy="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11"/>
            <p:cNvPicPr/>
            <p:nvPr/>
          </p:nvPicPr>
          <p:blipFill>
            <a:blip r:embed="rId5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71" y="5225"/>
              <a:ext cx="893" cy="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12"/>
            <p:cNvPicPr/>
            <p:nvPr/>
          </p:nvPicPr>
          <p:blipFill>
            <a:blip r:embed="rId5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31" y="5704"/>
              <a:ext cx="893" cy="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" name="图片 13"/>
            <p:cNvPicPr/>
            <p:nvPr/>
          </p:nvPicPr>
          <p:blipFill>
            <a:blip r:embed="rId5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45" y="5290"/>
              <a:ext cx="893" cy="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" name="图片 14"/>
            <p:cNvPicPr/>
            <p:nvPr/>
          </p:nvPicPr>
          <p:blipFill>
            <a:blip r:embed="rId5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138" y="5702"/>
              <a:ext cx="893" cy="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" name="图片 15"/>
            <p:cNvPicPr/>
            <p:nvPr/>
          </p:nvPicPr>
          <p:blipFill>
            <a:blip r:embed="rId5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81" y="5239"/>
              <a:ext cx="893" cy="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" name="图片 16"/>
            <p:cNvPicPr/>
            <p:nvPr/>
          </p:nvPicPr>
          <p:blipFill>
            <a:blip r:embed="rId5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041" y="5718"/>
              <a:ext cx="893" cy="93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5" name="组合 24"/>
          <p:cNvGrpSpPr/>
          <p:nvPr/>
        </p:nvGrpSpPr>
        <p:grpSpPr>
          <a:xfrm>
            <a:off x="6036945" y="5563235"/>
            <a:ext cx="3755390" cy="1173480"/>
            <a:chOff x="9507" y="8761"/>
            <a:chExt cx="5914" cy="1848"/>
          </a:xfrm>
        </p:grpSpPr>
        <p:pic>
          <p:nvPicPr>
            <p:cNvPr id="109" name="图片 108"/>
            <p:cNvPicPr/>
            <p:nvPr/>
          </p:nvPicPr>
          <p:blipFill>
            <a:blip r:embed="rId6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29881" t="10797" r="23525"/>
            <a:stretch>
              <a:fillRect/>
            </a:stretch>
          </p:blipFill>
          <p:spPr>
            <a:xfrm>
              <a:off x="9507" y="8761"/>
              <a:ext cx="915" cy="14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图片 17"/>
            <p:cNvPicPr/>
            <p:nvPr/>
          </p:nvPicPr>
          <p:blipFill>
            <a:blip r:embed="rId6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29881" t="10797" r="23525"/>
            <a:stretch>
              <a:fillRect/>
            </a:stretch>
          </p:blipFill>
          <p:spPr>
            <a:xfrm>
              <a:off x="10757" y="9141"/>
              <a:ext cx="915" cy="14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" name="图片 18"/>
            <p:cNvPicPr/>
            <p:nvPr/>
          </p:nvPicPr>
          <p:blipFill>
            <a:blip r:embed="rId6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29881" t="10797" r="23525"/>
            <a:stretch>
              <a:fillRect/>
            </a:stretch>
          </p:blipFill>
          <p:spPr>
            <a:xfrm>
              <a:off x="12007" y="9141"/>
              <a:ext cx="915" cy="14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图片 19"/>
            <p:cNvPicPr/>
            <p:nvPr/>
          </p:nvPicPr>
          <p:blipFill>
            <a:blip r:embed="rId6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29881" t="10797" r="23525"/>
            <a:stretch>
              <a:fillRect/>
            </a:stretch>
          </p:blipFill>
          <p:spPr>
            <a:xfrm>
              <a:off x="13369" y="9141"/>
              <a:ext cx="915" cy="14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" name="图片 20"/>
            <p:cNvPicPr/>
            <p:nvPr/>
          </p:nvPicPr>
          <p:blipFill>
            <a:blip r:embed="rId6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29881" t="10797" r="23525"/>
            <a:stretch>
              <a:fillRect/>
            </a:stretch>
          </p:blipFill>
          <p:spPr>
            <a:xfrm>
              <a:off x="14507" y="9141"/>
              <a:ext cx="915" cy="14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游戏机, 桌子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7853">
            <a:off x="177983" y="201669"/>
            <a:ext cx="1761598" cy="1083737"/>
          </a:xfrm>
          <a:prstGeom prst="rect">
            <a:avLst/>
          </a:prstGeom>
        </p:spPr>
      </p:pic>
      <p:pic>
        <p:nvPicPr>
          <p:cNvPr id="14" name="图片 13" descr="图片包含 游戏机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6503" y="51791"/>
            <a:ext cx="1665497" cy="166549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77465" y="3989070"/>
            <a:ext cx="7301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u="sng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</a:rPr>
              <a:t>手里</a:t>
            </a:r>
            <a:r>
              <a:rPr lang="en-US" altLang="zh-CN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</a:rPr>
              <a:t>  </a:t>
            </a:r>
            <a:r>
              <a:rPr lang="zh-CN" altLang="en-US" sz="3200" u="sng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</a:rPr>
              <a:t>拿着</a:t>
            </a:r>
            <a:r>
              <a:rPr lang="en-US" altLang="zh-CN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</a:rPr>
              <a:t> </a:t>
            </a:r>
            <a:r>
              <a:rPr lang="zh-CN" altLang="en-US" sz="3200" u="sng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</a:rPr>
              <a:t>一把</a:t>
            </a:r>
            <a:r>
              <a:rPr lang="en-US" altLang="zh-CN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</a:rPr>
              <a:t> </a:t>
            </a:r>
            <a:r>
              <a:rPr lang="zh-CN" altLang="en-US" sz="3200" u="sng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</a:rPr>
              <a:t>剪</a:t>
            </a:r>
            <a:r>
              <a:rPr lang="zh-CN" altLang="en-US" sz="3200" u="sng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刀</a:t>
            </a:r>
            <a:r>
              <a:rPr lang="en-US" altLang="zh-CN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  </a:t>
            </a:r>
            <a:r>
              <a:rPr lang="zh-CN" altLang="en-US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咔</a:t>
            </a:r>
            <a:r>
              <a:rPr lang="en-US" altLang="zh-CN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  </a:t>
            </a:r>
            <a:r>
              <a:rPr lang="zh-CN" altLang="en-US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嚓</a:t>
            </a:r>
            <a:r>
              <a:rPr lang="en-US" altLang="zh-CN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  </a:t>
            </a:r>
            <a:r>
              <a:rPr lang="zh-CN" altLang="en-US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咔</a:t>
            </a:r>
            <a:r>
              <a:rPr lang="en-US" altLang="zh-CN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  </a:t>
            </a:r>
            <a:r>
              <a:rPr lang="zh-CN" altLang="en-US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嚓</a:t>
            </a:r>
            <a:endParaRPr lang="zh-CN" altLang="en-US" sz="3200">
              <a:solidFill>
                <a:srgbClr val="0070C0"/>
              </a:solidFill>
              <a:latin typeface="迷你简卡通" panose="03000509000000000000" charset="-122"/>
              <a:ea typeface="迷你简卡通" panose="03000509000000000000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01900" y="2039620"/>
            <a:ext cx="7301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迷你简卡通" panose="03000509000000000000" charset="-122"/>
                <a:ea typeface="迷你简卡通" panose="03000509000000000000" charset="-122"/>
              </a:rPr>
              <a:t>小剪刀剪出的节奏，你们能读一读</a:t>
            </a:r>
            <a:r>
              <a:rPr lang="zh-CN" altLang="en-US" sz="3200">
                <a:latin typeface="迷你简卡通" panose="03000509000000000000" charset="-122"/>
                <a:ea typeface="迷你简卡通" panose="03000509000000000000" charset="-122"/>
              </a:rPr>
              <a:t>吗？</a:t>
            </a:r>
            <a:endParaRPr lang="zh-CN" altLang="en-US" sz="3200"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860" y="4234180"/>
            <a:ext cx="1890395" cy="1704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5255" y="2942590"/>
            <a:ext cx="7078980" cy="972185"/>
          </a:xfrm>
          <a:prstGeom prst="rect">
            <a:avLst/>
          </a:prstGeom>
        </p:spPr>
      </p:pic>
      <p:pic>
        <p:nvPicPr>
          <p:cNvPr id="21" name="Picture 2" descr="理发师(简谱)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7985" t="8588" r="73166" b="83244"/>
          <a:stretch>
            <a:fillRect/>
          </a:stretch>
        </p:blipFill>
        <p:spPr>
          <a:xfrm>
            <a:off x="1767840" y="2856865"/>
            <a:ext cx="907415" cy="928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3575" y="617855"/>
            <a:ext cx="2576830" cy="97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游戏机, 桌子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7853">
            <a:off x="177983" y="201669"/>
            <a:ext cx="1761598" cy="1083737"/>
          </a:xfrm>
          <a:prstGeom prst="rect">
            <a:avLst/>
          </a:prstGeom>
        </p:spPr>
      </p:pic>
      <p:pic>
        <p:nvPicPr>
          <p:cNvPr id="14" name="图片 13" descr="图片包含 游戏机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6503" y="51791"/>
            <a:ext cx="1665497" cy="166549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11150" y="5863590"/>
            <a:ext cx="1297305" cy="935355"/>
            <a:chOff x="7160" y="9007"/>
            <a:chExt cx="2043" cy="1473"/>
          </a:xfrm>
        </p:grpSpPr>
        <p:pic>
          <p:nvPicPr>
            <p:cNvPr id="2" name="图片 1" descr="cc-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09" y="9007"/>
              <a:ext cx="1094" cy="1118"/>
            </a:xfrm>
            <a:prstGeom prst="rect">
              <a:avLst/>
            </a:prstGeom>
          </p:spPr>
        </p:pic>
        <p:pic>
          <p:nvPicPr>
            <p:cNvPr id="20" name="图片 19" descr="cc-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60" y="9146"/>
              <a:ext cx="1229" cy="1334"/>
            </a:xfrm>
            <a:prstGeom prst="rect">
              <a:avLst/>
            </a:prstGeom>
          </p:spPr>
        </p:pic>
      </p:grpSp>
      <p:pic>
        <p:nvPicPr>
          <p:cNvPr id="109" name="图片 108"/>
          <p:cNvPicPr/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29881" t="10797" r="23525"/>
          <a:stretch>
            <a:fillRect/>
          </a:stretch>
        </p:blipFill>
        <p:spPr>
          <a:xfrm flipH="1">
            <a:off x="1046480" y="4119880"/>
            <a:ext cx="1552575" cy="2453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2597150" y="3883025"/>
            <a:ext cx="7301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u="sng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快快</a:t>
            </a:r>
            <a:r>
              <a:rPr lang="en-US" altLang="zh-CN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 </a:t>
            </a:r>
            <a:r>
              <a:rPr lang="en-US" altLang="zh-CN" sz="3200" u="sng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喷雾</a:t>
            </a:r>
            <a:r>
              <a:rPr lang="en-US" altLang="zh-CN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  沙 沙  沙 沙   沙</a:t>
            </a:r>
            <a:endParaRPr lang="en-US" altLang="zh-CN" sz="3200">
              <a:solidFill>
                <a:srgbClr val="0070C0"/>
              </a:solidFill>
              <a:latin typeface="迷你简卡通" panose="03000509000000000000" charset="-122"/>
              <a:ea typeface="迷你简卡通" panose="03000509000000000000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33320" y="1840865"/>
            <a:ext cx="7301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迷你简卡通" panose="03000509000000000000" charset="-122"/>
                <a:ea typeface="迷你简卡通" panose="03000509000000000000" charset="-122"/>
              </a:rPr>
              <a:t>喷壶</a:t>
            </a:r>
            <a:r>
              <a:rPr lang="zh-CN" altLang="en-US" sz="3200">
                <a:latin typeface="迷你简卡通" panose="03000509000000000000" charset="-122"/>
                <a:ea typeface="迷你简卡通" panose="03000509000000000000" charset="-122"/>
              </a:rPr>
              <a:t>喷出的节奏，你们能读一读</a:t>
            </a:r>
            <a:r>
              <a:rPr lang="zh-CN" altLang="en-US" sz="3200">
                <a:latin typeface="迷你简卡通" panose="03000509000000000000" charset="-122"/>
                <a:ea typeface="迷你简卡通" panose="03000509000000000000" charset="-122"/>
              </a:rPr>
              <a:t>吗？</a:t>
            </a:r>
            <a:endParaRPr lang="zh-CN" altLang="en-US" sz="3200"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pic>
        <p:nvPicPr>
          <p:cNvPr id="8" name="Picture 2" descr="理发师(简谱)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7985" t="8588" r="73166" b="83244"/>
          <a:stretch>
            <a:fillRect/>
          </a:stretch>
        </p:blipFill>
        <p:spPr>
          <a:xfrm>
            <a:off x="1691640" y="2637790"/>
            <a:ext cx="907415" cy="928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0630" y="2639060"/>
            <a:ext cx="7507605" cy="1057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3575" y="617855"/>
            <a:ext cx="2576830" cy="97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685" y="1658620"/>
            <a:ext cx="12111355" cy="1207798"/>
            <a:chOff x="-97" y="2047"/>
            <a:chExt cx="23178" cy="1990"/>
          </a:xfrm>
        </p:grpSpPr>
        <p:pic>
          <p:nvPicPr>
            <p:cNvPr id="2" name="图片 1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8205" t="13195" r="18478" b="73796"/>
            <a:stretch>
              <a:fillRect/>
            </a:stretch>
          </p:blipFill>
          <p:spPr>
            <a:xfrm>
              <a:off x="-97" y="2047"/>
              <a:ext cx="12304" cy="1896"/>
            </a:xfrm>
            <a:prstGeom prst="rect">
              <a:avLst/>
            </a:prstGeom>
          </p:spPr>
        </p:pic>
        <p:pic>
          <p:nvPicPr>
            <p:cNvPr id="3" name="图片 2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9980" t="33205" r="16703" b="59608"/>
            <a:stretch>
              <a:fillRect/>
            </a:stretch>
          </p:blipFill>
          <p:spPr>
            <a:xfrm>
              <a:off x="10777" y="2990"/>
              <a:ext cx="12304" cy="1047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-52705" y="3776980"/>
            <a:ext cx="11902416" cy="705485"/>
            <a:chOff x="0" y="6074"/>
            <a:chExt cx="19103" cy="1111"/>
          </a:xfrm>
        </p:grpSpPr>
        <p:pic>
          <p:nvPicPr>
            <p:cNvPr id="6" name="图片 5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6353" t="48060" r="20330" b="45880"/>
            <a:stretch>
              <a:fillRect/>
            </a:stretch>
          </p:blipFill>
          <p:spPr>
            <a:xfrm>
              <a:off x="0" y="6223"/>
              <a:ext cx="10125" cy="844"/>
            </a:xfrm>
            <a:prstGeom prst="rect">
              <a:avLst/>
            </a:prstGeom>
          </p:spPr>
        </p:pic>
        <p:pic>
          <p:nvPicPr>
            <p:cNvPr id="11" name="图片 10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6353" t="61903" r="20330" b="30120"/>
            <a:stretch>
              <a:fillRect/>
            </a:stretch>
          </p:blipFill>
          <p:spPr>
            <a:xfrm>
              <a:off x="8978" y="6074"/>
              <a:ext cx="10125" cy="1111"/>
            </a:xfrm>
            <a:prstGeom prst="rect">
              <a:avLst/>
            </a:prstGeom>
          </p:spPr>
        </p:pic>
      </p:grpSp>
      <p:pic>
        <p:nvPicPr>
          <p:cNvPr id="23" name="图片 22" descr="图片包含 游戏机, 桌子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7853">
            <a:off x="231775" y="279400"/>
            <a:ext cx="1691640" cy="1040765"/>
          </a:xfrm>
          <a:prstGeom prst="rect">
            <a:avLst/>
          </a:prstGeom>
        </p:spPr>
      </p:pic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80" y="182880"/>
            <a:ext cx="1670050" cy="1670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7825" y="706120"/>
            <a:ext cx="3816350" cy="952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69265" y="4536440"/>
            <a:ext cx="3844674" cy="1372870"/>
            <a:chOff x="1106" y="7264"/>
            <a:chExt cx="5842" cy="2162"/>
          </a:xfrm>
        </p:grpSpPr>
        <p:sp>
          <p:nvSpPr>
            <p:cNvPr id="24" name="任意多边形 23"/>
            <p:cNvSpPr/>
            <p:nvPr/>
          </p:nvSpPr>
          <p:spPr>
            <a:xfrm>
              <a:off x="1106" y="8401"/>
              <a:ext cx="5842" cy="931"/>
            </a:xfrm>
            <a:custGeom>
              <a:avLst/>
              <a:gdLst>
                <a:gd name="connsiteX0" fmla="*/ 0 w 6055"/>
                <a:gd name="connsiteY0" fmla="*/ 44 h 930"/>
                <a:gd name="connsiteX1" fmla="*/ 1571 w 6055"/>
                <a:gd name="connsiteY1" fmla="*/ 315 h 930"/>
                <a:gd name="connsiteX2" fmla="*/ 2365 w 6055"/>
                <a:gd name="connsiteY2" fmla="*/ 188 h 930"/>
                <a:gd name="connsiteX3" fmla="*/ 3215 w 6055"/>
                <a:gd name="connsiteY3" fmla="*/ 153 h 930"/>
                <a:gd name="connsiteX4" fmla="*/ 3904 w 6055"/>
                <a:gd name="connsiteY4" fmla="*/ 693 h 930"/>
                <a:gd name="connsiteX5" fmla="*/ 6055 w 6055"/>
                <a:gd name="connsiteY5" fmla="*/ 831 h 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55" h="931">
                  <a:moveTo>
                    <a:pt x="0" y="44"/>
                  </a:moveTo>
                  <a:cubicBezTo>
                    <a:pt x="310" y="21"/>
                    <a:pt x="1422" y="-133"/>
                    <a:pt x="1571" y="315"/>
                  </a:cubicBezTo>
                  <a:cubicBezTo>
                    <a:pt x="1802" y="603"/>
                    <a:pt x="2149" y="300"/>
                    <a:pt x="2365" y="188"/>
                  </a:cubicBezTo>
                  <a:cubicBezTo>
                    <a:pt x="2696" y="76"/>
                    <a:pt x="2875" y="-51"/>
                    <a:pt x="3215" y="153"/>
                  </a:cubicBezTo>
                  <a:cubicBezTo>
                    <a:pt x="3582" y="456"/>
                    <a:pt x="3218" y="294"/>
                    <a:pt x="3904" y="693"/>
                  </a:cubicBezTo>
                  <a:cubicBezTo>
                    <a:pt x="4590" y="1092"/>
                    <a:pt x="5733" y="879"/>
                    <a:pt x="6055" y="831"/>
                  </a:cubicBezTo>
                </a:path>
              </a:pathLst>
            </a:cu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 rot="0">
              <a:off x="1133" y="7264"/>
              <a:ext cx="414" cy="1279"/>
              <a:chOff x="4669" y="5232"/>
              <a:chExt cx="563" cy="1260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669" y="5682"/>
                <a:ext cx="503" cy="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>
                    <a:solidFill>
                      <a:srgbClr val="0070C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729" y="5232"/>
                <a:ext cx="503" cy="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>
                    <a:solidFill>
                      <a:srgbClr val="0070C0"/>
                    </a:solidFill>
                    <a:latin typeface="楷体" panose="02010609060101010101" charset="-122"/>
                    <a:ea typeface="楷体" panose="02010609060101010101" charset="-122"/>
                  </a:rPr>
                  <a:t>.</a:t>
                </a:r>
                <a:endParaRPr lang="en-US" altLang="zh-CN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572" y="8168"/>
              <a:ext cx="37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endParaRPr lang="en-US" altLang="zh-CN" sz="28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022" y="7969"/>
              <a:ext cx="37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28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 rot="0">
              <a:off x="3667" y="7264"/>
              <a:ext cx="414" cy="1279"/>
              <a:chOff x="4669" y="5232"/>
              <a:chExt cx="563" cy="126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669" y="5682"/>
                <a:ext cx="503" cy="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>
                    <a:solidFill>
                      <a:srgbClr val="0070C0"/>
                    </a:solidFill>
                    <a:latin typeface="楷体" panose="02010609060101010101" charset="-122"/>
                    <a:ea typeface="楷体" panose="02010609060101010101" charset="-122"/>
                  </a:rPr>
                  <a:t>1</a:t>
                </a:r>
                <a:endParaRPr lang="en-US" altLang="zh-CN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729" y="5232"/>
                <a:ext cx="503" cy="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>
                    <a:solidFill>
                      <a:srgbClr val="0070C0"/>
                    </a:solidFill>
                    <a:latin typeface="楷体" panose="02010609060101010101" charset="-122"/>
                    <a:ea typeface="楷体" panose="02010609060101010101" charset="-122"/>
                  </a:rPr>
                  <a:t>.</a:t>
                </a:r>
                <a:endParaRPr lang="en-US" altLang="zh-CN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4270" y="8168"/>
              <a:ext cx="37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endParaRPr lang="en-US" altLang="zh-CN" sz="28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036" y="8604"/>
              <a:ext cx="46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28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25450" y="3706495"/>
            <a:ext cx="3888740" cy="866140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70C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648200" y="5412740"/>
            <a:ext cx="7301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070C0"/>
                </a:solidFill>
                <a:latin typeface="迷你简卡通" panose="03000509000000000000" charset="-122"/>
                <a:ea typeface="迷你简卡通" panose="03000509000000000000" charset="-122"/>
                <a:sym typeface="+mn-ea"/>
              </a:rPr>
              <a:t>边划旋律线边演唱难点乐句的旋律</a:t>
            </a:r>
            <a:endParaRPr lang="zh-CN" altLang="en-US" sz="3200">
              <a:solidFill>
                <a:srgbClr val="0070C0"/>
              </a:solidFill>
              <a:latin typeface="迷你简卡通" panose="03000509000000000000" charset="-122"/>
              <a:ea typeface="迷你简卡通" panose="03000509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202055" y="1893570"/>
            <a:ext cx="100977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迷你简卡通" panose="03000509000000000000" charset="-122"/>
                <a:ea typeface="迷你简卡通" panose="03000509000000000000" charset="-122"/>
              </a:rPr>
              <a:t>想一想，在理发时除了这些工具，我们还会用到什么呢？</a:t>
            </a:r>
            <a:endParaRPr lang="zh-CN" altLang="en-US" sz="3200">
              <a:latin typeface="迷你简卡通" panose="03000509000000000000" charset="-122"/>
              <a:ea typeface="迷你简卡通" panose="03000509000000000000" charset="-122"/>
            </a:endParaRPr>
          </a:p>
          <a:p>
            <a:endParaRPr lang="zh-CN" altLang="en-US" sz="3200">
              <a:latin typeface="迷你简卡通" panose="03000509000000000000" charset="-122"/>
              <a:ea typeface="迷你简卡通" panose="03000509000000000000" charset="-122"/>
            </a:endParaRPr>
          </a:p>
          <a:p>
            <a:r>
              <a:rPr lang="zh-CN" altLang="en-US" sz="3200">
                <a:latin typeface="迷你简卡通" panose="03000509000000000000" charset="-122"/>
                <a:ea typeface="迷你简卡通" panose="03000509000000000000" charset="-122"/>
              </a:rPr>
              <a:t>试着加入到歌曲中唱一唱吧！</a:t>
            </a:r>
            <a:endParaRPr lang="en-US" altLang="zh-CN" sz="3200"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582420" y="3462020"/>
            <a:ext cx="2419350" cy="2218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354" r="4601"/>
          <a:stretch>
            <a:fillRect/>
          </a:stretch>
        </p:blipFill>
        <p:spPr>
          <a:xfrm>
            <a:off x="5243830" y="3837940"/>
            <a:ext cx="1507490" cy="1842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80" y="182880"/>
            <a:ext cx="1670050" cy="1670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59000" y="5535930"/>
            <a:ext cx="1115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迷你简卡通" panose="03000509000000000000" charset="-122"/>
                <a:ea typeface="迷你简卡通" panose="03000509000000000000" charset="-122"/>
              </a:rPr>
              <a:t>吹风</a:t>
            </a:r>
            <a:endParaRPr lang="zh-CN" altLang="en-US" sz="2400">
              <a:solidFill>
                <a:srgbClr val="FF0000"/>
              </a:solidFill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74385" y="5492750"/>
            <a:ext cx="1115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迷你简卡通" panose="03000509000000000000" charset="-122"/>
                <a:ea typeface="迷你简卡通" panose="03000509000000000000" charset="-122"/>
              </a:rPr>
              <a:t>梳子</a:t>
            </a:r>
            <a:endParaRPr lang="zh-CN" altLang="en-US" sz="2400">
              <a:solidFill>
                <a:srgbClr val="FF0000"/>
              </a:solidFill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5660" y="3580765"/>
            <a:ext cx="1910715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997315" y="5535930"/>
            <a:ext cx="1115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迷你简卡通" panose="03000509000000000000" charset="-122"/>
                <a:ea typeface="迷你简卡通" panose="03000509000000000000" charset="-122"/>
              </a:rPr>
              <a:t>洗发水</a:t>
            </a:r>
            <a:endParaRPr lang="zh-CN" altLang="en-US" sz="2400">
              <a:solidFill>
                <a:srgbClr val="FF0000"/>
              </a:solidFill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0050" y="497205"/>
            <a:ext cx="3575050" cy="90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5630" y="570865"/>
            <a:ext cx="2978150" cy="9588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579620" y="1722120"/>
            <a:ext cx="2804160" cy="3690620"/>
            <a:chOff x="7075" y="2712"/>
            <a:chExt cx="4416" cy="5812"/>
          </a:xfrm>
        </p:grpSpPr>
        <p:grpSp>
          <p:nvGrpSpPr>
            <p:cNvPr id="9" name="组合 8"/>
            <p:cNvGrpSpPr/>
            <p:nvPr/>
          </p:nvGrpSpPr>
          <p:grpSpPr>
            <a:xfrm>
              <a:off x="7171" y="2712"/>
              <a:ext cx="4226" cy="5812"/>
              <a:chOff x="8290" y="2712"/>
              <a:chExt cx="4226" cy="5812"/>
            </a:xfrm>
          </p:grpSpPr>
          <p:sp>
            <p:nvSpPr>
              <p:cNvPr id="8" name="矩形: 圆角 7"/>
              <p:cNvSpPr/>
              <p:nvPr/>
            </p:nvSpPr>
            <p:spPr>
              <a:xfrm>
                <a:off x="8290" y="2712"/>
                <a:ext cx="4226" cy="5812"/>
              </a:xfrm>
              <a:custGeom>
                <a:avLst/>
                <a:gdLst>
                  <a:gd name="connsiteX0" fmla="*/ 0 w 2683728"/>
                  <a:gd name="connsiteY0" fmla="*/ 1029934 h 3690340"/>
                  <a:gd name="connsiteX1" fmla="*/ 1029934 w 2683728"/>
                  <a:gd name="connsiteY1" fmla="*/ 0 h 3690340"/>
                  <a:gd name="connsiteX2" fmla="*/ 1323148 w 2683728"/>
                  <a:gd name="connsiteY2" fmla="*/ 0 h 3690340"/>
                  <a:gd name="connsiteX3" fmla="*/ 1653794 w 2683728"/>
                  <a:gd name="connsiteY3" fmla="*/ 0 h 3690340"/>
                  <a:gd name="connsiteX4" fmla="*/ 2683728 w 2683728"/>
                  <a:gd name="connsiteY4" fmla="*/ 1029934 h 3690340"/>
                  <a:gd name="connsiteX5" fmla="*/ 2683728 w 2683728"/>
                  <a:gd name="connsiteY5" fmla="*/ 1573425 h 3690340"/>
                  <a:gd name="connsiteX6" fmla="*/ 2683728 w 2683728"/>
                  <a:gd name="connsiteY6" fmla="*/ 2084306 h 3690340"/>
                  <a:gd name="connsiteX7" fmla="*/ 2683728 w 2683728"/>
                  <a:gd name="connsiteY7" fmla="*/ 2660406 h 3690340"/>
                  <a:gd name="connsiteX8" fmla="*/ 1653794 w 2683728"/>
                  <a:gd name="connsiteY8" fmla="*/ 3690340 h 3690340"/>
                  <a:gd name="connsiteX9" fmla="*/ 1329387 w 2683728"/>
                  <a:gd name="connsiteY9" fmla="*/ 3690340 h 3690340"/>
                  <a:gd name="connsiteX10" fmla="*/ 1029934 w 2683728"/>
                  <a:gd name="connsiteY10" fmla="*/ 3690340 h 3690340"/>
                  <a:gd name="connsiteX11" fmla="*/ 0 w 2683728"/>
                  <a:gd name="connsiteY11" fmla="*/ 2660406 h 3690340"/>
                  <a:gd name="connsiteX12" fmla="*/ 0 w 2683728"/>
                  <a:gd name="connsiteY12" fmla="*/ 2100611 h 3690340"/>
                  <a:gd name="connsiteX13" fmla="*/ 0 w 2683728"/>
                  <a:gd name="connsiteY13" fmla="*/ 1573425 h 3690340"/>
                  <a:gd name="connsiteX14" fmla="*/ 0 w 2683728"/>
                  <a:gd name="connsiteY14" fmla="*/ 1029934 h 369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83728" h="3690340" fill="none" extrusionOk="0">
                    <a:moveTo>
                      <a:pt x="0" y="1029934"/>
                    </a:moveTo>
                    <a:cubicBezTo>
                      <a:pt x="-86616" y="421604"/>
                      <a:pt x="569015" y="120232"/>
                      <a:pt x="1029934" y="0"/>
                    </a:cubicBezTo>
                    <a:cubicBezTo>
                      <a:pt x="1109056" y="-32752"/>
                      <a:pt x="1220298" y="26312"/>
                      <a:pt x="1323148" y="0"/>
                    </a:cubicBezTo>
                    <a:cubicBezTo>
                      <a:pt x="1425998" y="-26312"/>
                      <a:pt x="1535339" y="10614"/>
                      <a:pt x="1653794" y="0"/>
                    </a:cubicBezTo>
                    <a:cubicBezTo>
                      <a:pt x="2223766" y="92794"/>
                      <a:pt x="2656855" y="589772"/>
                      <a:pt x="2683728" y="1029934"/>
                    </a:cubicBezTo>
                    <a:cubicBezTo>
                      <a:pt x="2727025" y="1255325"/>
                      <a:pt x="2639401" y="1423400"/>
                      <a:pt x="2683728" y="1573425"/>
                    </a:cubicBezTo>
                    <a:cubicBezTo>
                      <a:pt x="2728055" y="1723450"/>
                      <a:pt x="2645400" y="1935489"/>
                      <a:pt x="2683728" y="2084306"/>
                    </a:cubicBezTo>
                    <a:cubicBezTo>
                      <a:pt x="2722056" y="2233123"/>
                      <a:pt x="2648706" y="2480635"/>
                      <a:pt x="2683728" y="2660406"/>
                    </a:cubicBezTo>
                    <a:cubicBezTo>
                      <a:pt x="2787207" y="3265256"/>
                      <a:pt x="2271583" y="3643524"/>
                      <a:pt x="1653794" y="3690340"/>
                    </a:cubicBezTo>
                    <a:cubicBezTo>
                      <a:pt x="1562187" y="3714578"/>
                      <a:pt x="1471144" y="3664307"/>
                      <a:pt x="1329387" y="3690340"/>
                    </a:cubicBezTo>
                    <a:cubicBezTo>
                      <a:pt x="1187630" y="3716373"/>
                      <a:pt x="1119288" y="3681472"/>
                      <a:pt x="1029934" y="3690340"/>
                    </a:cubicBezTo>
                    <a:cubicBezTo>
                      <a:pt x="358724" y="3818348"/>
                      <a:pt x="-44366" y="3299518"/>
                      <a:pt x="0" y="2660406"/>
                    </a:cubicBezTo>
                    <a:cubicBezTo>
                      <a:pt x="-50042" y="2544270"/>
                      <a:pt x="24587" y="2282418"/>
                      <a:pt x="0" y="2100611"/>
                    </a:cubicBezTo>
                    <a:cubicBezTo>
                      <a:pt x="-24587" y="1918805"/>
                      <a:pt x="62993" y="1719879"/>
                      <a:pt x="0" y="1573425"/>
                    </a:cubicBezTo>
                    <a:cubicBezTo>
                      <a:pt x="-62993" y="1426971"/>
                      <a:pt x="63516" y="1254844"/>
                      <a:pt x="0" y="1029934"/>
                    </a:cubicBezTo>
                    <a:close/>
                  </a:path>
                  <a:path w="2683728" h="3690340" stroke="0" extrusionOk="0">
                    <a:moveTo>
                      <a:pt x="0" y="1029934"/>
                    </a:moveTo>
                    <a:cubicBezTo>
                      <a:pt x="-70447" y="328107"/>
                      <a:pt x="620949" y="-5272"/>
                      <a:pt x="1029934" y="0"/>
                    </a:cubicBezTo>
                    <a:cubicBezTo>
                      <a:pt x="1138555" y="-34021"/>
                      <a:pt x="1258872" y="18271"/>
                      <a:pt x="1329387" y="0"/>
                    </a:cubicBezTo>
                    <a:cubicBezTo>
                      <a:pt x="1399902" y="-18271"/>
                      <a:pt x="1546703" y="27883"/>
                      <a:pt x="1653794" y="0"/>
                    </a:cubicBezTo>
                    <a:cubicBezTo>
                      <a:pt x="2279544" y="140036"/>
                      <a:pt x="2608293" y="400352"/>
                      <a:pt x="2683728" y="1029934"/>
                    </a:cubicBezTo>
                    <a:cubicBezTo>
                      <a:pt x="2725284" y="1277151"/>
                      <a:pt x="2645895" y="1443310"/>
                      <a:pt x="2683728" y="1589729"/>
                    </a:cubicBezTo>
                    <a:cubicBezTo>
                      <a:pt x="2721561" y="1736148"/>
                      <a:pt x="2654752" y="1930196"/>
                      <a:pt x="2683728" y="2165829"/>
                    </a:cubicBezTo>
                    <a:cubicBezTo>
                      <a:pt x="2712704" y="2401462"/>
                      <a:pt x="2624526" y="2460957"/>
                      <a:pt x="2683728" y="2660406"/>
                    </a:cubicBezTo>
                    <a:cubicBezTo>
                      <a:pt x="2697471" y="3320762"/>
                      <a:pt x="2164512" y="3622025"/>
                      <a:pt x="1653794" y="3690340"/>
                    </a:cubicBezTo>
                    <a:cubicBezTo>
                      <a:pt x="1590554" y="3721792"/>
                      <a:pt x="1484636" y="3663675"/>
                      <a:pt x="1348103" y="3690340"/>
                    </a:cubicBezTo>
                    <a:cubicBezTo>
                      <a:pt x="1211570" y="3717005"/>
                      <a:pt x="1181678" y="3665596"/>
                      <a:pt x="1029934" y="3690340"/>
                    </a:cubicBezTo>
                    <a:cubicBezTo>
                      <a:pt x="466073" y="3705513"/>
                      <a:pt x="101368" y="3199698"/>
                      <a:pt x="0" y="2660406"/>
                    </a:cubicBezTo>
                    <a:cubicBezTo>
                      <a:pt x="-22010" y="2389826"/>
                      <a:pt x="45347" y="2262804"/>
                      <a:pt x="0" y="2084306"/>
                    </a:cubicBezTo>
                    <a:cubicBezTo>
                      <a:pt x="-45347" y="1905808"/>
                      <a:pt x="55407" y="1765817"/>
                      <a:pt x="0" y="1524511"/>
                    </a:cubicBezTo>
                    <a:cubicBezTo>
                      <a:pt x="-55407" y="1283206"/>
                      <a:pt x="29372" y="1205082"/>
                      <a:pt x="0" y="1029934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solidFill>
                  <a:schemeClr val="accent1">
                    <a:lumMod val="20000"/>
                    <a:lumOff val="80000"/>
                    <a:alpha val="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1113" y="5832"/>
                <a:ext cx="645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>
                    <a:solidFill>
                      <a:srgbClr val="FF0000"/>
                    </a:solidFill>
                    <a:latin typeface="迷你简卡通" panose="03000509000000000000" charset="-122"/>
                    <a:ea typeface="迷你简卡通" panose="03000509000000000000" charset="-122"/>
                  </a:rPr>
                  <a:t>沙锤</a:t>
                </a:r>
                <a:endParaRPr lang="zh-CN" altLang="en-US" sz="2400">
                  <a:solidFill>
                    <a:srgbClr val="FF0000"/>
                  </a:solidFill>
                  <a:latin typeface="迷你简卡通" panose="03000509000000000000" charset="-122"/>
                  <a:ea typeface="迷你简卡通" panose="03000509000000000000" charset="-122"/>
                </a:endParaRPr>
              </a:p>
            </p:txBody>
          </p:sp>
        </p:grpSp>
        <p:pic>
          <p:nvPicPr>
            <p:cNvPr id="103" name="图片 102"/>
            <p:cNvPicPr/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1766" t="15250" r="-1766" b="25568"/>
            <a:stretch>
              <a:fillRect/>
            </a:stretch>
          </p:blipFill>
          <p:spPr>
            <a:xfrm rot="19560000">
              <a:off x="7075" y="3101"/>
              <a:ext cx="4417" cy="338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949325" y="1722755"/>
            <a:ext cx="2683510" cy="3690620"/>
            <a:chOff x="1495" y="2713"/>
            <a:chExt cx="4226" cy="5812"/>
          </a:xfrm>
        </p:grpSpPr>
        <p:sp>
          <p:nvSpPr>
            <p:cNvPr id="6" name="矩形: 圆角 5"/>
            <p:cNvSpPr/>
            <p:nvPr/>
          </p:nvSpPr>
          <p:spPr>
            <a:xfrm>
              <a:off x="1495" y="2713"/>
              <a:ext cx="4226" cy="5812"/>
            </a:xfrm>
            <a:custGeom>
              <a:avLst/>
              <a:gdLst>
                <a:gd name="connsiteX0" fmla="*/ 0 w 2683728"/>
                <a:gd name="connsiteY0" fmla="*/ 1029934 h 3690340"/>
                <a:gd name="connsiteX1" fmla="*/ 1029934 w 2683728"/>
                <a:gd name="connsiteY1" fmla="*/ 0 h 3690340"/>
                <a:gd name="connsiteX2" fmla="*/ 1323148 w 2683728"/>
                <a:gd name="connsiteY2" fmla="*/ 0 h 3690340"/>
                <a:gd name="connsiteX3" fmla="*/ 1653794 w 2683728"/>
                <a:gd name="connsiteY3" fmla="*/ 0 h 3690340"/>
                <a:gd name="connsiteX4" fmla="*/ 2683728 w 2683728"/>
                <a:gd name="connsiteY4" fmla="*/ 1029934 h 3690340"/>
                <a:gd name="connsiteX5" fmla="*/ 2683728 w 2683728"/>
                <a:gd name="connsiteY5" fmla="*/ 1573425 h 3690340"/>
                <a:gd name="connsiteX6" fmla="*/ 2683728 w 2683728"/>
                <a:gd name="connsiteY6" fmla="*/ 2084306 h 3690340"/>
                <a:gd name="connsiteX7" fmla="*/ 2683728 w 2683728"/>
                <a:gd name="connsiteY7" fmla="*/ 2660406 h 3690340"/>
                <a:gd name="connsiteX8" fmla="*/ 1653794 w 2683728"/>
                <a:gd name="connsiteY8" fmla="*/ 3690340 h 3690340"/>
                <a:gd name="connsiteX9" fmla="*/ 1329387 w 2683728"/>
                <a:gd name="connsiteY9" fmla="*/ 3690340 h 3690340"/>
                <a:gd name="connsiteX10" fmla="*/ 1029934 w 2683728"/>
                <a:gd name="connsiteY10" fmla="*/ 3690340 h 3690340"/>
                <a:gd name="connsiteX11" fmla="*/ 0 w 2683728"/>
                <a:gd name="connsiteY11" fmla="*/ 2660406 h 3690340"/>
                <a:gd name="connsiteX12" fmla="*/ 0 w 2683728"/>
                <a:gd name="connsiteY12" fmla="*/ 2100611 h 3690340"/>
                <a:gd name="connsiteX13" fmla="*/ 0 w 2683728"/>
                <a:gd name="connsiteY13" fmla="*/ 1573425 h 3690340"/>
                <a:gd name="connsiteX14" fmla="*/ 0 w 2683728"/>
                <a:gd name="connsiteY14" fmla="*/ 1029934 h 369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83728" h="3690340" fill="none" extrusionOk="0">
                  <a:moveTo>
                    <a:pt x="0" y="1029934"/>
                  </a:moveTo>
                  <a:cubicBezTo>
                    <a:pt x="-86616" y="421604"/>
                    <a:pt x="569015" y="120232"/>
                    <a:pt x="1029934" y="0"/>
                  </a:cubicBezTo>
                  <a:cubicBezTo>
                    <a:pt x="1109056" y="-32752"/>
                    <a:pt x="1220298" y="26312"/>
                    <a:pt x="1323148" y="0"/>
                  </a:cubicBezTo>
                  <a:cubicBezTo>
                    <a:pt x="1425998" y="-26312"/>
                    <a:pt x="1535339" y="10614"/>
                    <a:pt x="1653794" y="0"/>
                  </a:cubicBezTo>
                  <a:cubicBezTo>
                    <a:pt x="2223766" y="92794"/>
                    <a:pt x="2656855" y="589772"/>
                    <a:pt x="2683728" y="1029934"/>
                  </a:cubicBezTo>
                  <a:cubicBezTo>
                    <a:pt x="2727025" y="1255325"/>
                    <a:pt x="2639401" y="1423400"/>
                    <a:pt x="2683728" y="1573425"/>
                  </a:cubicBezTo>
                  <a:cubicBezTo>
                    <a:pt x="2728055" y="1723450"/>
                    <a:pt x="2645400" y="1935489"/>
                    <a:pt x="2683728" y="2084306"/>
                  </a:cubicBezTo>
                  <a:cubicBezTo>
                    <a:pt x="2722056" y="2233123"/>
                    <a:pt x="2648706" y="2480635"/>
                    <a:pt x="2683728" y="2660406"/>
                  </a:cubicBezTo>
                  <a:cubicBezTo>
                    <a:pt x="2787207" y="3265256"/>
                    <a:pt x="2271583" y="3643524"/>
                    <a:pt x="1653794" y="3690340"/>
                  </a:cubicBezTo>
                  <a:cubicBezTo>
                    <a:pt x="1562187" y="3714578"/>
                    <a:pt x="1471144" y="3664307"/>
                    <a:pt x="1329387" y="3690340"/>
                  </a:cubicBezTo>
                  <a:cubicBezTo>
                    <a:pt x="1187630" y="3716373"/>
                    <a:pt x="1119288" y="3681472"/>
                    <a:pt x="1029934" y="3690340"/>
                  </a:cubicBezTo>
                  <a:cubicBezTo>
                    <a:pt x="358724" y="3818348"/>
                    <a:pt x="-44366" y="3299518"/>
                    <a:pt x="0" y="2660406"/>
                  </a:cubicBezTo>
                  <a:cubicBezTo>
                    <a:pt x="-50042" y="2544270"/>
                    <a:pt x="24587" y="2282418"/>
                    <a:pt x="0" y="2100611"/>
                  </a:cubicBezTo>
                  <a:cubicBezTo>
                    <a:pt x="-24587" y="1918805"/>
                    <a:pt x="62993" y="1719879"/>
                    <a:pt x="0" y="1573425"/>
                  </a:cubicBezTo>
                  <a:cubicBezTo>
                    <a:pt x="-62993" y="1426971"/>
                    <a:pt x="63516" y="1254844"/>
                    <a:pt x="0" y="1029934"/>
                  </a:cubicBezTo>
                  <a:close/>
                </a:path>
                <a:path w="2683728" h="3690340" stroke="0" extrusionOk="0">
                  <a:moveTo>
                    <a:pt x="0" y="1029934"/>
                  </a:moveTo>
                  <a:cubicBezTo>
                    <a:pt x="-70447" y="328107"/>
                    <a:pt x="620949" y="-5272"/>
                    <a:pt x="1029934" y="0"/>
                  </a:cubicBezTo>
                  <a:cubicBezTo>
                    <a:pt x="1138555" y="-34021"/>
                    <a:pt x="1258872" y="18271"/>
                    <a:pt x="1329387" y="0"/>
                  </a:cubicBezTo>
                  <a:cubicBezTo>
                    <a:pt x="1399902" y="-18271"/>
                    <a:pt x="1546703" y="27883"/>
                    <a:pt x="1653794" y="0"/>
                  </a:cubicBezTo>
                  <a:cubicBezTo>
                    <a:pt x="2279544" y="140036"/>
                    <a:pt x="2608293" y="400352"/>
                    <a:pt x="2683728" y="1029934"/>
                  </a:cubicBezTo>
                  <a:cubicBezTo>
                    <a:pt x="2725284" y="1277151"/>
                    <a:pt x="2645895" y="1443310"/>
                    <a:pt x="2683728" y="1589729"/>
                  </a:cubicBezTo>
                  <a:cubicBezTo>
                    <a:pt x="2721561" y="1736148"/>
                    <a:pt x="2654752" y="1930196"/>
                    <a:pt x="2683728" y="2165829"/>
                  </a:cubicBezTo>
                  <a:cubicBezTo>
                    <a:pt x="2712704" y="2401462"/>
                    <a:pt x="2624526" y="2460957"/>
                    <a:pt x="2683728" y="2660406"/>
                  </a:cubicBezTo>
                  <a:cubicBezTo>
                    <a:pt x="2697471" y="3320762"/>
                    <a:pt x="2164512" y="3622025"/>
                    <a:pt x="1653794" y="3690340"/>
                  </a:cubicBezTo>
                  <a:cubicBezTo>
                    <a:pt x="1590554" y="3721792"/>
                    <a:pt x="1484636" y="3663675"/>
                    <a:pt x="1348103" y="3690340"/>
                  </a:cubicBezTo>
                  <a:cubicBezTo>
                    <a:pt x="1211570" y="3717005"/>
                    <a:pt x="1181678" y="3665596"/>
                    <a:pt x="1029934" y="3690340"/>
                  </a:cubicBezTo>
                  <a:cubicBezTo>
                    <a:pt x="466073" y="3705513"/>
                    <a:pt x="101368" y="3199698"/>
                    <a:pt x="0" y="2660406"/>
                  </a:cubicBezTo>
                  <a:cubicBezTo>
                    <a:pt x="-22010" y="2389826"/>
                    <a:pt x="45347" y="2262804"/>
                    <a:pt x="0" y="2084306"/>
                  </a:cubicBezTo>
                  <a:cubicBezTo>
                    <a:pt x="-45347" y="1905808"/>
                    <a:pt x="55407" y="1765817"/>
                    <a:pt x="0" y="1524511"/>
                  </a:cubicBezTo>
                  <a:cubicBezTo>
                    <a:pt x="-55407" y="1283206"/>
                    <a:pt x="29372" y="1205082"/>
                    <a:pt x="0" y="1029934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  <a:alpha val="50000"/>
              </a:schemeClr>
            </a:solidFill>
            <a:ln>
              <a:solidFill>
                <a:schemeClr val="accent1">
                  <a:lumMod val="20000"/>
                  <a:lumOff val="8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2" name="图片 101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08" y="3244"/>
              <a:ext cx="3402" cy="4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2371" y="5542"/>
              <a:ext cx="64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  <a:latin typeface="迷你简卡通" panose="03000509000000000000" charset="-122"/>
                  <a:ea typeface="迷你简卡通" panose="03000509000000000000" charset="-122"/>
                </a:rPr>
                <a:t>双响筒</a:t>
              </a:r>
              <a:endParaRPr lang="zh-CN" altLang="en-US" sz="2400">
                <a:solidFill>
                  <a:srgbClr val="FF0000"/>
                </a:solidFill>
                <a:latin typeface="迷你简卡通" panose="03000509000000000000" charset="-122"/>
                <a:ea typeface="迷你简卡通" panose="0300050900000000000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31835" y="1722755"/>
            <a:ext cx="2683510" cy="3690620"/>
            <a:chOff x="13121" y="2713"/>
            <a:chExt cx="4226" cy="5812"/>
          </a:xfrm>
        </p:grpSpPr>
        <p:sp>
          <p:nvSpPr>
            <p:cNvPr id="7" name="矩形: 圆角 7"/>
            <p:cNvSpPr/>
            <p:nvPr/>
          </p:nvSpPr>
          <p:spPr>
            <a:xfrm>
              <a:off x="13121" y="2713"/>
              <a:ext cx="4226" cy="5812"/>
            </a:xfrm>
            <a:custGeom>
              <a:avLst/>
              <a:gdLst>
                <a:gd name="connsiteX0" fmla="*/ 0 w 2683728"/>
                <a:gd name="connsiteY0" fmla="*/ 1029934 h 3690340"/>
                <a:gd name="connsiteX1" fmla="*/ 1029934 w 2683728"/>
                <a:gd name="connsiteY1" fmla="*/ 0 h 3690340"/>
                <a:gd name="connsiteX2" fmla="*/ 1323148 w 2683728"/>
                <a:gd name="connsiteY2" fmla="*/ 0 h 3690340"/>
                <a:gd name="connsiteX3" fmla="*/ 1653794 w 2683728"/>
                <a:gd name="connsiteY3" fmla="*/ 0 h 3690340"/>
                <a:gd name="connsiteX4" fmla="*/ 2683728 w 2683728"/>
                <a:gd name="connsiteY4" fmla="*/ 1029934 h 3690340"/>
                <a:gd name="connsiteX5" fmla="*/ 2683728 w 2683728"/>
                <a:gd name="connsiteY5" fmla="*/ 1573425 h 3690340"/>
                <a:gd name="connsiteX6" fmla="*/ 2683728 w 2683728"/>
                <a:gd name="connsiteY6" fmla="*/ 2084306 h 3690340"/>
                <a:gd name="connsiteX7" fmla="*/ 2683728 w 2683728"/>
                <a:gd name="connsiteY7" fmla="*/ 2660406 h 3690340"/>
                <a:gd name="connsiteX8" fmla="*/ 1653794 w 2683728"/>
                <a:gd name="connsiteY8" fmla="*/ 3690340 h 3690340"/>
                <a:gd name="connsiteX9" fmla="*/ 1329387 w 2683728"/>
                <a:gd name="connsiteY9" fmla="*/ 3690340 h 3690340"/>
                <a:gd name="connsiteX10" fmla="*/ 1029934 w 2683728"/>
                <a:gd name="connsiteY10" fmla="*/ 3690340 h 3690340"/>
                <a:gd name="connsiteX11" fmla="*/ 0 w 2683728"/>
                <a:gd name="connsiteY11" fmla="*/ 2660406 h 3690340"/>
                <a:gd name="connsiteX12" fmla="*/ 0 w 2683728"/>
                <a:gd name="connsiteY12" fmla="*/ 2100611 h 3690340"/>
                <a:gd name="connsiteX13" fmla="*/ 0 w 2683728"/>
                <a:gd name="connsiteY13" fmla="*/ 1573425 h 3690340"/>
                <a:gd name="connsiteX14" fmla="*/ 0 w 2683728"/>
                <a:gd name="connsiteY14" fmla="*/ 1029934 h 369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83728" h="3690340" fill="none" extrusionOk="0">
                  <a:moveTo>
                    <a:pt x="0" y="1029934"/>
                  </a:moveTo>
                  <a:cubicBezTo>
                    <a:pt x="-86616" y="421604"/>
                    <a:pt x="569015" y="120232"/>
                    <a:pt x="1029934" y="0"/>
                  </a:cubicBezTo>
                  <a:cubicBezTo>
                    <a:pt x="1109056" y="-32752"/>
                    <a:pt x="1220298" y="26312"/>
                    <a:pt x="1323148" y="0"/>
                  </a:cubicBezTo>
                  <a:cubicBezTo>
                    <a:pt x="1425998" y="-26312"/>
                    <a:pt x="1535339" y="10614"/>
                    <a:pt x="1653794" y="0"/>
                  </a:cubicBezTo>
                  <a:cubicBezTo>
                    <a:pt x="2223766" y="92794"/>
                    <a:pt x="2656855" y="589772"/>
                    <a:pt x="2683728" y="1029934"/>
                  </a:cubicBezTo>
                  <a:cubicBezTo>
                    <a:pt x="2727025" y="1255325"/>
                    <a:pt x="2639401" y="1423400"/>
                    <a:pt x="2683728" y="1573425"/>
                  </a:cubicBezTo>
                  <a:cubicBezTo>
                    <a:pt x="2728055" y="1723450"/>
                    <a:pt x="2645400" y="1935489"/>
                    <a:pt x="2683728" y="2084306"/>
                  </a:cubicBezTo>
                  <a:cubicBezTo>
                    <a:pt x="2722056" y="2233123"/>
                    <a:pt x="2648706" y="2480635"/>
                    <a:pt x="2683728" y="2660406"/>
                  </a:cubicBezTo>
                  <a:cubicBezTo>
                    <a:pt x="2787207" y="3265256"/>
                    <a:pt x="2271583" y="3643524"/>
                    <a:pt x="1653794" y="3690340"/>
                  </a:cubicBezTo>
                  <a:cubicBezTo>
                    <a:pt x="1562187" y="3714578"/>
                    <a:pt x="1471144" y="3664307"/>
                    <a:pt x="1329387" y="3690340"/>
                  </a:cubicBezTo>
                  <a:cubicBezTo>
                    <a:pt x="1187630" y="3716373"/>
                    <a:pt x="1119288" y="3681472"/>
                    <a:pt x="1029934" y="3690340"/>
                  </a:cubicBezTo>
                  <a:cubicBezTo>
                    <a:pt x="358724" y="3818348"/>
                    <a:pt x="-44366" y="3299518"/>
                    <a:pt x="0" y="2660406"/>
                  </a:cubicBezTo>
                  <a:cubicBezTo>
                    <a:pt x="-50042" y="2544270"/>
                    <a:pt x="24587" y="2282418"/>
                    <a:pt x="0" y="2100611"/>
                  </a:cubicBezTo>
                  <a:cubicBezTo>
                    <a:pt x="-24587" y="1918805"/>
                    <a:pt x="62993" y="1719879"/>
                    <a:pt x="0" y="1573425"/>
                  </a:cubicBezTo>
                  <a:cubicBezTo>
                    <a:pt x="-62993" y="1426971"/>
                    <a:pt x="63516" y="1254844"/>
                    <a:pt x="0" y="1029934"/>
                  </a:cubicBezTo>
                  <a:close/>
                </a:path>
                <a:path w="2683728" h="3690340" stroke="0" extrusionOk="0">
                  <a:moveTo>
                    <a:pt x="0" y="1029934"/>
                  </a:moveTo>
                  <a:cubicBezTo>
                    <a:pt x="-70447" y="328107"/>
                    <a:pt x="620949" y="-5272"/>
                    <a:pt x="1029934" y="0"/>
                  </a:cubicBezTo>
                  <a:cubicBezTo>
                    <a:pt x="1138555" y="-34021"/>
                    <a:pt x="1258872" y="18271"/>
                    <a:pt x="1329387" y="0"/>
                  </a:cubicBezTo>
                  <a:cubicBezTo>
                    <a:pt x="1399902" y="-18271"/>
                    <a:pt x="1546703" y="27883"/>
                    <a:pt x="1653794" y="0"/>
                  </a:cubicBezTo>
                  <a:cubicBezTo>
                    <a:pt x="2279544" y="140036"/>
                    <a:pt x="2608293" y="400352"/>
                    <a:pt x="2683728" y="1029934"/>
                  </a:cubicBezTo>
                  <a:cubicBezTo>
                    <a:pt x="2725284" y="1277151"/>
                    <a:pt x="2645895" y="1443310"/>
                    <a:pt x="2683728" y="1589729"/>
                  </a:cubicBezTo>
                  <a:cubicBezTo>
                    <a:pt x="2721561" y="1736148"/>
                    <a:pt x="2654752" y="1930196"/>
                    <a:pt x="2683728" y="2165829"/>
                  </a:cubicBezTo>
                  <a:cubicBezTo>
                    <a:pt x="2712704" y="2401462"/>
                    <a:pt x="2624526" y="2460957"/>
                    <a:pt x="2683728" y="2660406"/>
                  </a:cubicBezTo>
                  <a:cubicBezTo>
                    <a:pt x="2697471" y="3320762"/>
                    <a:pt x="2164512" y="3622025"/>
                    <a:pt x="1653794" y="3690340"/>
                  </a:cubicBezTo>
                  <a:cubicBezTo>
                    <a:pt x="1590554" y="3721792"/>
                    <a:pt x="1484636" y="3663675"/>
                    <a:pt x="1348103" y="3690340"/>
                  </a:cubicBezTo>
                  <a:cubicBezTo>
                    <a:pt x="1211570" y="3717005"/>
                    <a:pt x="1181678" y="3665596"/>
                    <a:pt x="1029934" y="3690340"/>
                  </a:cubicBezTo>
                  <a:cubicBezTo>
                    <a:pt x="466073" y="3705513"/>
                    <a:pt x="101368" y="3199698"/>
                    <a:pt x="0" y="2660406"/>
                  </a:cubicBezTo>
                  <a:cubicBezTo>
                    <a:pt x="-22010" y="2389826"/>
                    <a:pt x="45347" y="2262804"/>
                    <a:pt x="0" y="2084306"/>
                  </a:cubicBezTo>
                  <a:cubicBezTo>
                    <a:pt x="-45347" y="1905808"/>
                    <a:pt x="55407" y="1765817"/>
                    <a:pt x="0" y="1524511"/>
                  </a:cubicBezTo>
                  <a:cubicBezTo>
                    <a:pt x="-55407" y="1283206"/>
                    <a:pt x="29372" y="1205082"/>
                    <a:pt x="0" y="1029934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  <a:alpha val="50000"/>
              </a:schemeClr>
            </a:solidFill>
            <a:ln>
              <a:solidFill>
                <a:schemeClr val="accent1">
                  <a:lumMod val="20000"/>
                  <a:lumOff val="8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381" y="5832"/>
              <a:ext cx="64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>
                  <a:solidFill>
                    <a:srgbClr val="FF0000"/>
                  </a:solidFill>
                  <a:latin typeface="迷你简卡通" panose="03000509000000000000" charset="-122"/>
                  <a:ea typeface="迷你简卡通" panose="03000509000000000000" charset="-122"/>
                </a:rPr>
                <a:t>三角铁</a:t>
              </a:r>
              <a:endParaRPr lang="zh-CN" altLang="en-US" sz="2400">
                <a:solidFill>
                  <a:srgbClr val="FF0000"/>
                </a:solidFill>
                <a:latin typeface="迷你简卡通" panose="03000509000000000000" charset="-122"/>
                <a:ea typeface="迷你简卡通" panose="03000509000000000000" charset="-122"/>
              </a:endParaRPr>
            </a:p>
          </p:txBody>
        </p:sp>
        <p:pic>
          <p:nvPicPr>
            <p:cNvPr id="118" name="图片 117"/>
            <p:cNvPicPr/>
            <p:nvPr/>
          </p:nvPicPr>
          <p:blipFill>
            <a:blip r:embed="rId4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33" y="3659"/>
              <a:ext cx="2966" cy="348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425" y="1560195"/>
            <a:ext cx="12111355" cy="1835368"/>
            <a:chOff x="-97" y="2047"/>
            <a:chExt cx="23178" cy="3024"/>
          </a:xfrm>
        </p:grpSpPr>
        <p:pic>
          <p:nvPicPr>
            <p:cNvPr id="2" name="图片 1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8205" t="13195" r="18478" b="66932"/>
            <a:stretch>
              <a:fillRect/>
            </a:stretch>
          </p:blipFill>
          <p:spPr>
            <a:xfrm>
              <a:off x="-97" y="2047"/>
              <a:ext cx="12304" cy="2896"/>
            </a:xfrm>
            <a:prstGeom prst="rect">
              <a:avLst/>
            </a:prstGeom>
          </p:spPr>
        </p:pic>
        <p:pic>
          <p:nvPicPr>
            <p:cNvPr id="3" name="图片 2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9980" t="33205" r="16703" b="52514"/>
            <a:stretch>
              <a:fillRect/>
            </a:stretch>
          </p:blipFill>
          <p:spPr>
            <a:xfrm>
              <a:off x="10777" y="2990"/>
              <a:ext cx="12304" cy="2081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-62230" y="3787140"/>
            <a:ext cx="11901170" cy="1451610"/>
            <a:chOff x="0" y="6074"/>
            <a:chExt cx="19101" cy="2286"/>
          </a:xfrm>
        </p:grpSpPr>
        <p:pic>
          <p:nvPicPr>
            <p:cNvPr id="6" name="图片 5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6353" t="48060" r="20330" b="37659"/>
            <a:stretch>
              <a:fillRect/>
            </a:stretch>
          </p:blipFill>
          <p:spPr>
            <a:xfrm>
              <a:off x="0" y="6223"/>
              <a:ext cx="10125" cy="1989"/>
            </a:xfrm>
            <a:prstGeom prst="rect">
              <a:avLst/>
            </a:prstGeom>
          </p:spPr>
        </p:pic>
        <p:pic>
          <p:nvPicPr>
            <p:cNvPr id="11" name="图片 10" descr="理发师J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30000"/>
            </a:blip>
            <a:srcRect l="16353" t="61903" r="20330" b="21676"/>
            <a:stretch>
              <a:fillRect/>
            </a:stretch>
          </p:blipFill>
          <p:spPr>
            <a:xfrm>
              <a:off x="8977" y="6074"/>
              <a:ext cx="10125" cy="2287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9575" y="713105"/>
            <a:ext cx="2835910" cy="1037590"/>
          </a:xfrm>
          <a:prstGeom prst="rect">
            <a:avLst/>
          </a:prstGeom>
        </p:spPr>
      </p:pic>
      <p:pic>
        <p:nvPicPr>
          <p:cNvPr id="23" name="图片 22" descr="图片包含 游戏机, 桌子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7853">
            <a:off x="231775" y="279400"/>
            <a:ext cx="1691640" cy="1040765"/>
          </a:xfrm>
          <a:prstGeom prst="rect">
            <a:avLst/>
          </a:prstGeom>
        </p:spPr>
      </p:pic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80" y="182880"/>
            <a:ext cx="1670050" cy="1670050"/>
          </a:xfrm>
          <a:prstGeom prst="rect">
            <a:avLst/>
          </a:prstGeom>
        </p:spPr>
      </p:pic>
      <p:pic>
        <p:nvPicPr>
          <p:cNvPr id="103" name="图片 102"/>
          <p:cNvPicPr/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6680000">
            <a:off x="5889625" y="4868545"/>
            <a:ext cx="911860" cy="1184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6680000">
            <a:off x="6783070" y="4868545"/>
            <a:ext cx="911860" cy="1184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/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6680000">
            <a:off x="7529195" y="4868545"/>
            <a:ext cx="911860" cy="1184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/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6680000">
            <a:off x="8239125" y="4868545"/>
            <a:ext cx="911860" cy="11849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8886190" y="5005070"/>
            <a:ext cx="1380490" cy="911860"/>
            <a:chOff x="13994" y="7882"/>
            <a:chExt cx="2174" cy="1436"/>
          </a:xfrm>
        </p:grpSpPr>
        <p:pic>
          <p:nvPicPr>
            <p:cNvPr id="18" name="图片 17"/>
            <p:cNvPicPr/>
            <p:nvPr/>
          </p:nvPicPr>
          <p:blipFill>
            <a:blip r:embed="rId5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680000">
              <a:off x="14209" y="7667"/>
              <a:ext cx="1436" cy="18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/>
            <p:cNvSpPr txBox="1"/>
            <p:nvPr/>
          </p:nvSpPr>
          <p:spPr>
            <a:xfrm>
              <a:off x="15156" y="8691"/>
              <a:ext cx="10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chemeClr val="bg2">
                      <a:lumMod val="25000"/>
                    </a:schemeClr>
                  </a:solidFill>
                </a:rPr>
                <a:t>///</a:t>
              </a:r>
              <a:endParaRPr lang="en-US" altLang="zh-CN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46805" y="3317875"/>
            <a:ext cx="503555" cy="702945"/>
            <a:chOff x="4278" y="1478"/>
            <a:chExt cx="1620" cy="1880"/>
          </a:xfrm>
        </p:grpSpPr>
        <p:pic>
          <p:nvPicPr>
            <p:cNvPr id="102" name="图片 101"/>
            <p:cNvPicPr/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8" y="1478"/>
              <a:ext cx="1620" cy="18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椭圆 20"/>
            <p:cNvSpPr/>
            <p:nvPr/>
          </p:nvSpPr>
          <p:spPr>
            <a:xfrm>
              <a:off x="4663" y="1878"/>
              <a:ext cx="182" cy="1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19575" y="3317875"/>
            <a:ext cx="503555" cy="702945"/>
            <a:chOff x="4278" y="1478"/>
            <a:chExt cx="1620" cy="1880"/>
          </a:xfrm>
        </p:grpSpPr>
        <p:pic>
          <p:nvPicPr>
            <p:cNvPr id="27" name="图片 26"/>
            <p:cNvPicPr/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8" y="1478"/>
              <a:ext cx="1620" cy="18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椭圆 27"/>
            <p:cNvSpPr/>
            <p:nvPr/>
          </p:nvSpPr>
          <p:spPr>
            <a:xfrm>
              <a:off x="5252" y="1878"/>
              <a:ext cx="182" cy="1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386070" y="3317875"/>
            <a:ext cx="503555" cy="702945"/>
            <a:chOff x="4278" y="1478"/>
            <a:chExt cx="1620" cy="1880"/>
          </a:xfrm>
        </p:grpSpPr>
        <p:pic>
          <p:nvPicPr>
            <p:cNvPr id="33" name="图片 32"/>
            <p:cNvPicPr/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8" y="1478"/>
              <a:ext cx="1620" cy="18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" name="椭圆 33"/>
            <p:cNvSpPr/>
            <p:nvPr/>
          </p:nvSpPr>
          <p:spPr>
            <a:xfrm>
              <a:off x="5252" y="1878"/>
              <a:ext cx="182" cy="1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803140" y="3317875"/>
            <a:ext cx="503555" cy="702945"/>
            <a:chOff x="4278" y="1478"/>
            <a:chExt cx="1620" cy="1880"/>
          </a:xfrm>
        </p:grpSpPr>
        <p:pic>
          <p:nvPicPr>
            <p:cNvPr id="36" name="图片 35"/>
            <p:cNvPicPr/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8" y="1478"/>
              <a:ext cx="1620" cy="18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" name="椭圆 36"/>
            <p:cNvSpPr/>
            <p:nvPr/>
          </p:nvSpPr>
          <p:spPr>
            <a:xfrm>
              <a:off x="4663" y="1878"/>
              <a:ext cx="182" cy="1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058910" y="3245485"/>
            <a:ext cx="503555" cy="702945"/>
            <a:chOff x="4278" y="1478"/>
            <a:chExt cx="1620" cy="1880"/>
          </a:xfrm>
        </p:grpSpPr>
        <p:pic>
          <p:nvPicPr>
            <p:cNvPr id="39" name="图片 38"/>
            <p:cNvPicPr/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8" y="1478"/>
              <a:ext cx="1620" cy="18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" name="椭圆 39"/>
            <p:cNvSpPr/>
            <p:nvPr/>
          </p:nvSpPr>
          <p:spPr>
            <a:xfrm>
              <a:off x="4663" y="1878"/>
              <a:ext cx="182" cy="1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631680" y="3245485"/>
            <a:ext cx="503555" cy="702945"/>
            <a:chOff x="4278" y="1478"/>
            <a:chExt cx="1620" cy="1880"/>
          </a:xfrm>
        </p:grpSpPr>
        <p:pic>
          <p:nvPicPr>
            <p:cNvPr id="42" name="图片 41"/>
            <p:cNvPicPr/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8" y="1478"/>
              <a:ext cx="1620" cy="18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" name="椭圆 42"/>
            <p:cNvSpPr/>
            <p:nvPr/>
          </p:nvSpPr>
          <p:spPr>
            <a:xfrm>
              <a:off x="5252" y="1878"/>
              <a:ext cx="182" cy="1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798175" y="3245485"/>
            <a:ext cx="503555" cy="702945"/>
            <a:chOff x="4278" y="1478"/>
            <a:chExt cx="1620" cy="1880"/>
          </a:xfrm>
        </p:grpSpPr>
        <p:pic>
          <p:nvPicPr>
            <p:cNvPr id="45" name="图片 44"/>
            <p:cNvPicPr/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8" y="1478"/>
              <a:ext cx="1620" cy="18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" name="椭圆 45"/>
            <p:cNvSpPr/>
            <p:nvPr/>
          </p:nvSpPr>
          <p:spPr>
            <a:xfrm>
              <a:off x="5252" y="1878"/>
              <a:ext cx="182" cy="1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215245" y="3245485"/>
            <a:ext cx="503555" cy="702945"/>
            <a:chOff x="4278" y="1478"/>
            <a:chExt cx="1620" cy="1880"/>
          </a:xfrm>
        </p:grpSpPr>
        <p:pic>
          <p:nvPicPr>
            <p:cNvPr id="48" name="图片 47"/>
            <p:cNvPicPr/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8" y="1478"/>
              <a:ext cx="1620" cy="18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" name="椭圆 48"/>
            <p:cNvSpPr/>
            <p:nvPr/>
          </p:nvSpPr>
          <p:spPr>
            <a:xfrm>
              <a:off x="4663" y="1878"/>
              <a:ext cx="182" cy="188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18" name="图片 117"/>
          <p:cNvPicPr/>
          <p:nvPr/>
        </p:nvPicPr>
        <p:blipFill>
          <a:blip r:embed="rId7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165" y="5297170"/>
            <a:ext cx="768985" cy="810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" name="文本框 49"/>
          <p:cNvSpPr txBox="1"/>
          <p:nvPr/>
        </p:nvSpPr>
        <p:spPr>
          <a:xfrm>
            <a:off x="1110615" y="5758180"/>
            <a:ext cx="642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2">
                    <a:lumMod val="25000"/>
                  </a:schemeClr>
                </a:solidFill>
              </a:rPr>
              <a:t>///</a:t>
            </a:r>
            <a:endParaRPr lang="en-US" altLang="zh-CN" b="1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1" name="07.理发师(伴奏一)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252970" y="1003300"/>
            <a:ext cx="572135" cy="55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5" dur="53080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6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68" y="3731732"/>
            <a:ext cx="1832022" cy="2464886"/>
          </a:xfrm>
          <a:prstGeom prst="rect">
            <a:avLst/>
          </a:prstGeom>
        </p:spPr>
      </p:pic>
      <p:pic>
        <p:nvPicPr>
          <p:cNvPr id="28" name="图片 27" descr="卡通人物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889" y="4822496"/>
            <a:ext cx="4642624" cy="1375145"/>
          </a:xfrm>
          <a:prstGeom prst="rect">
            <a:avLst/>
          </a:prstGeom>
        </p:spPr>
      </p:pic>
      <p:pic>
        <p:nvPicPr>
          <p:cNvPr id="38" name="图片 37" descr="图片包含 游戏机, 房间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51" t="41319" r="7576" b="29041"/>
          <a:stretch>
            <a:fillRect/>
          </a:stretch>
        </p:blipFill>
        <p:spPr>
          <a:xfrm>
            <a:off x="2440246" y="4928069"/>
            <a:ext cx="1248936" cy="1494263"/>
          </a:xfrm>
          <a:custGeom>
            <a:avLst/>
            <a:gdLst>
              <a:gd name="connsiteX0" fmla="*/ 557561 w 1248936"/>
              <a:gd name="connsiteY0" fmla="*/ 0 h 1494263"/>
              <a:gd name="connsiteX1" fmla="*/ 1248936 w 1248936"/>
              <a:gd name="connsiteY1" fmla="*/ 156117 h 1494263"/>
              <a:gd name="connsiteX2" fmla="*/ 1248936 w 1248936"/>
              <a:gd name="connsiteY2" fmla="*/ 1315844 h 1494263"/>
              <a:gd name="connsiteX3" fmla="*/ 847493 w 1248936"/>
              <a:gd name="connsiteY3" fmla="*/ 1494263 h 1494263"/>
              <a:gd name="connsiteX4" fmla="*/ 66907 w 1248936"/>
              <a:gd name="connsiteY4" fmla="*/ 1405054 h 1494263"/>
              <a:gd name="connsiteX5" fmla="*/ 0 w 1248936"/>
              <a:gd name="connsiteY5" fmla="*/ 825190 h 1494263"/>
              <a:gd name="connsiteX6" fmla="*/ 223024 w 1248936"/>
              <a:gd name="connsiteY6" fmla="*/ 245327 h 149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8936" h="1494263">
                <a:moveTo>
                  <a:pt x="557561" y="0"/>
                </a:moveTo>
                <a:lnTo>
                  <a:pt x="1248936" y="156117"/>
                </a:lnTo>
                <a:lnTo>
                  <a:pt x="1248936" y="1315844"/>
                </a:lnTo>
                <a:lnTo>
                  <a:pt x="847493" y="1494263"/>
                </a:lnTo>
                <a:lnTo>
                  <a:pt x="66907" y="1405054"/>
                </a:lnTo>
                <a:lnTo>
                  <a:pt x="0" y="825190"/>
                </a:lnTo>
                <a:lnTo>
                  <a:pt x="223024" y="245327"/>
                </a:lnTo>
                <a:close/>
              </a:path>
            </a:pathLst>
          </a:custGeom>
        </p:spPr>
      </p:pic>
      <p:pic>
        <p:nvPicPr>
          <p:cNvPr id="41" name="图片 40" descr="图片包含 体育, 镜子, 窗户, 放大镜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124" y="5510068"/>
            <a:ext cx="2760640" cy="690160"/>
          </a:xfrm>
          <a:prstGeom prst="rect">
            <a:avLst/>
          </a:prstGeom>
        </p:spPr>
      </p:pic>
      <p:pic>
        <p:nvPicPr>
          <p:cNvPr id="46" name="图片 45" descr="图片包含 游戏机, 桌子&#10;&#10;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7853">
            <a:off x="-69548" y="31930"/>
            <a:ext cx="2428902" cy="1494263"/>
          </a:xfrm>
          <a:prstGeom prst="rect">
            <a:avLst/>
          </a:prstGeom>
        </p:spPr>
      </p:pic>
      <p:pic>
        <p:nvPicPr>
          <p:cNvPr id="48" name="图片 47" descr="图片包含 游戏机&#10;&#10;描述已自动生成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608" y="51791"/>
            <a:ext cx="2296397" cy="2296397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63768" y="657769"/>
            <a:ext cx="1462681" cy="8998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5395" y="2126615"/>
            <a:ext cx="7141210" cy="18046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u=69828623,40317782&amp;fm=253&amp;fmt=auto&amp;app=138&amp;f=JPE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8330" y="863600"/>
            <a:ext cx="4712335" cy="471233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5791200" y="728980"/>
            <a:ext cx="5854065" cy="49815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lvl="0" indent="0" algn="ctr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黑体" charset="0"/>
                <a:ea typeface="黑体" charset="0"/>
                <a:sym typeface="+mn-ea"/>
              </a:rPr>
              <a:t>两棵小树十个杈，</a:t>
            </a:r>
            <a:endParaRPr lang="zh-CN" altLang="en-US" sz="3200" b="1" dirty="0">
              <a:solidFill>
                <a:srgbClr val="00B0F0"/>
              </a:solidFill>
              <a:latin typeface="黑体" charset="0"/>
              <a:ea typeface="黑体" charset="0"/>
            </a:endParaRPr>
          </a:p>
          <a:p>
            <a:pPr lvl="0" indent="0" algn="ctr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黑体" charset="0"/>
                <a:ea typeface="黑体" charset="0"/>
                <a:sym typeface="+mn-ea"/>
              </a:rPr>
              <a:t>不长叶来不开花，</a:t>
            </a:r>
            <a:endParaRPr lang="zh-CN" altLang="en-US" sz="3200" b="1" dirty="0">
              <a:solidFill>
                <a:srgbClr val="00B0F0"/>
              </a:solidFill>
              <a:latin typeface="黑体" charset="0"/>
              <a:ea typeface="黑体" charset="0"/>
            </a:endParaRPr>
          </a:p>
          <a:p>
            <a:pPr lvl="0" indent="0" algn="ctr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黑体" charset="0"/>
                <a:ea typeface="黑体" charset="0"/>
                <a:sym typeface="+mn-ea"/>
              </a:rPr>
              <a:t>能写会算还会画，</a:t>
            </a:r>
            <a:endParaRPr lang="zh-CN" altLang="en-US" sz="3200" b="1" dirty="0">
              <a:solidFill>
                <a:srgbClr val="00B0F0"/>
              </a:solidFill>
              <a:latin typeface="黑体" charset="0"/>
              <a:ea typeface="黑体" charset="0"/>
              <a:sym typeface="+mn-ea"/>
            </a:endParaRPr>
          </a:p>
          <a:p>
            <a:pPr lvl="0" indent="0" algn="ctr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黑体" charset="0"/>
                <a:ea typeface="黑体" charset="0"/>
                <a:sym typeface="+mn-ea"/>
              </a:rPr>
              <a:t>天天干活不说话。</a:t>
            </a:r>
            <a:endParaRPr lang="zh-CN" altLang="en-US" sz="3200" b="1" dirty="0">
              <a:solidFill>
                <a:srgbClr val="00B0F0"/>
              </a:solidFill>
              <a:latin typeface="黑体" charset="0"/>
              <a:ea typeface="黑体" charset="0"/>
              <a:sym typeface="+mn-ea"/>
            </a:endParaRPr>
          </a:p>
          <a:p>
            <a:pPr lvl="0" indent="0" algn="ctr" fontAlgn="auto">
              <a:lnSpc>
                <a:spcPct val="2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黑体" charset="0"/>
                <a:ea typeface="黑体" charset="0"/>
                <a:sym typeface="+mn-ea"/>
              </a:rPr>
              <a:t>（打一人体器官）</a:t>
            </a:r>
            <a:endParaRPr lang="zh-CN" altLang="en-US" sz="3200" b="1" dirty="0">
              <a:solidFill>
                <a:srgbClr val="00B0F0"/>
              </a:solidFill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4518025" y="5347335"/>
            <a:ext cx="223329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C00000"/>
                </a:solidFill>
              </a:rPr>
              <a:t>双</a:t>
            </a:r>
            <a:r>
              <a:rPr lang="en-US" altLang="zh-CN" sz="6600" b="1">
                <a:solidFill>
                  <a:srgbClr val="C00000"/>
                </a:solidFill>
              </a:rPr>
              <a:t> </a:t>
            </a:r>
            <a:r>
              <a:rPr lang="zh-CN" altLang="en-US" sz="6600" b="1">
                <a:solidFill>
                  <a:srgbClr val="C00000"/>
                </a:solidFill>
              </a:rPr>
              <a:t>手</a:t>
            </a:r>
            <a:endParaRPr lang="zh-CN" altLang="en-US" sz="66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68" y="3731732"/>
            <a:ext cx="1832022" cy="2464886"/>
          </a:xfrm>
          <a:prstGeom prst="rect">
            <a:avLst/>
          </a:prstGeom>
        </p:spPr>
      </p:pic>
      <p:pic>
        <p:nvPicPr>
          <p:cNvPr id="38" name="图片 37" descr="图片包含 游戏机, 房间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51" t="41319" r="7576" b="29041"/>
          <a:stretch>
            <a:fillRect/>
          </a:stretch>
        </p:blipFill>
        <p:spPr>
          <a:xfrm>
            <a:off x="2440246" y="4928069"/>
            <a:ext cx="1248936" cy="1494263"/>
          </a:xfrm>
          <a:custGeom>
            <a:avLst/>
            <a:gdLst>
              <a:gd name="connsiteX0" fmla="*/ 557561 w 1248936"/>
              <a:gd name="connsiteY0" fmla="*/ 0 h 1494263"/>
              <a:gd name="connsiteX1" fmla="*/ 1248936 w 1248936"/>
              <a:gd name="connsiteY1" fmla="*/ 156117 h 1494263"/>
              <a:gd name="connsiteX2" fmla="*/ 1248936 w 1248936"/>
              <a:gd name="connsiteY2" fmla="*/ 1315844 h 1494263"/>
              <a:gd name="connsiteX3" fmla="*/ 847493 w 1248936"/>
              <a:gd name="connsiteY3" fmla="*/ 1494263 h 1494263"/>
              <a:gd name="connsiteX4" fmla="*/ 66907 w 1248936"/>
              <a:gd name="connsiteY4" fmla="*/ 1405054 h 1494263"/>
              <a:gd name="connsiteX5" fmla="*/ 0 w 1248936"/>
              <a:gd name="connsiteY5" fmla="*/ 825190 h 1494263"/>
              <a:gd name="connsiteX6" fmla="*/ 223024 w 1248936"/>
              <a:gd name="connsiteY6" fmla="*/ 245327 h 149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8936" h="1494263">
                <a:moveTo>
                  <a:pt x="557561" y="0"/>
                </a:moveTo>
                <a:lnTo>
                  <a:pt x="1248936" y="156117"/>
                </a:lnTo>
                <a:lnTo>
                  <a:pt x="1248936" y="1315844"/>
                </a:lnTo>
                <a:lnTo>
                  <a:pt x="847493" y="1494263"/>
                </a:lnTo>
                <a:lnTo>
                  <a:pt x="66907" y="1405054"/>
                </a:lnTo>
                <a:lnTo>
                  <a:pt x="0" y="825190"/>
                </a:lnTo>
                <a:lnTo>
                  <a:pt x="223024" y="245327"/>
                </a:lnTo>
                <a:close/>
              </a:path>
            </a:pathLst>
          </a:custGeom>
        </p:spPr>
      </p:pic>
      <p:pic>
        <p:nvPicPr>
          <p:cNvPr id="41" name="图片 40" descr="图片包含 体育, 镜子, 窗户, 放大镜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124" y="5510068"/>
            <a:ext cx="2760640" cy="690160"/>
          </a:xfrm>
          <a:prstGeom prst="rect">
            <a:avLst/>
          </a:prstGeom>
        </p:spPr>
      </p:pic>
      <p:pic>
        <p:nvPicPr>
          <p:cNvPr id="46" name="图片 45" descr="图片包含 游戏机, 桌子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7853">
            <a:off x="-69548" y="31930"/>
            <a:ext cx="2428902" cy="1494263"/>
          </a:xfrm>
          <a:prstGeom prst="rect">
            <a:avLst/>
          </a:prstGeom>
        </p:spPr>
      </p:pic>
      <p:pic>
        <p:nvPicPr>
          <p:cNvPr id="48" name="图片 47" descr="图片包含 游戏机&#10;&#10;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608" y="51791"/>
            <a:ext cx="2296397" cy="2296397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1043" y="750479"/>
            <a:ext cx="1462681" cy="8998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lum bright="6000" contrast="6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9470" r="100000">
                        <a14:foregroundMark x1="58333" y1="89961" x2="52462" y2="98069"/>
                        <a14:foregroundMark x1="94129" y1="37709" x2="96023" y2="46589"/>
                        <a14:foregroundMark x1="81061" y1="47748" x2="81250" y2="55598"/>
                        <a14:foregroundMark x1="80492" y1="58430" x2="94697" y2="64093"/>
                        <a14:foregroundMark x1="85227" y1="80566" x2="88068" y2="81467"/>
                        <a14:foregroundMark x1="91667" y1="83012" x2="99432" y2="70142"/>
                        <a14:foregroundMark x1="87689" y1="95753" x2="89583" y2="95238"/>
                        <a14:backgroundMark x1="74242" y1="16474" x2="88826" y2="26255"/>
                        <a14:backgroundMark x1="98106" y1="80824" x2="98485" y2="88288"/>
                        <a14:backgroundMark x1="74053" y1="27928" x2="82008" y2="324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32445" y="2653665"/>
            <a:ext cx="3104515" cy="3669665"/>
          </a:xfrm>
          <a:prstGeom prst="rect">
            <a:avLst/>
          </a:prstGeom>
          <a:effectLst/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3825" y="1811655"/>
            <a:ext cx="5854700" cy="2141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925955" y="3217545"/>
            <a:ext cx="2787015" cy="2941320"/>
            <a:chOff x="1481" y="3923"/>
            <a:chExt cx="4953" cy="5118"/>
          </a:xfrm>
        </p:grpSpPr>
        <p:pic>
          <p:nvPicPr>
            <p:cNvPr id="116" name="图片 115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1481" y="3923"/>
              <a:ext cx="4953" cy="511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54" y="8445"/>
              <a:ext cx="1280" cy="470"/>
            </a:xfrm>
            <a:prstGeom prst="rect">
              <a:avLst/>
            </a:prstGeom>
          </p:spPr>
        </p:pic>
      </p:grpSp>
      <p:grpSp>
        <p:nvGrpSpPr>
          <p:cNvPr id="4" name="组合 3" descr="7b0a202020202274657874626f78223a20227b5c2263617465676f72795f69645c223a31303339392c5c2269645c223a32303334323230367d220a7d0a"/>
          <p:cNvGrpSpPr/>
          <p:nvPr/>
        </p:nvGrpSpPr>
        <p:grpSpPr>
          <a:xfrm flipH="1">
            <a:off x="4157345" y="597535"/>
            <a:ext cx="5250815" cy="3444240"/>
            <a:chOff x="6856" y="3404"/>
            <a:chExt cx="5794" cy="4030"/>
          </a:xfrm>
        </p:grpSpPr>
        <p:grpSp>
          <p:nvGrpSpPr>
            <p:cNvPr id="5" name="组合 4"/>
            <p:cNvGrpSpPr/>
            <p:nvPr/>
          </p:nvGrpSpPr>
          <p:grpSpPr>
            <a:xfrm>
              <a:off x="6856" y="3404"/>
              <a:ext cx="5794" cy="4030"/>
              <a:chOff x="6856" y="3404"/>
              <a:chExt cx="5794" cy="4030"/>
            </a:xfrm>
          </p:grpSpPr>
          <p:sp>
            <p:nvSpPr>
              <p:cNvPr id="100" name="任意多边形: 形状 99"/>
              <p:cNvSpPr/>
              <p:nvPr/>
            </p:nvSpPr>
            <p:spPr>
              <a:xfrm>
                <a:off x="7057" y="3526"/>
                <a:ext cx="5450" cy="3360"/>
              </a:xfrm>
              <a:custGeom>
                <a:avLst/>
                <a:gdLst>
                  <a:gd name="connsiteX0" fmla="*/ 5450 w 5450"/>
                  <a:gd name="connsiteY0" fmla="*/ 1286 h 3360"/>
                  <a:gd name="connsiteX1" fmla="*/ 2555 w 5450"/>
                  <a:gd name="connsiteY1" fmla="*/ 0 h 3360"/>
                  <a:gd name="connsiteX2" fmla="*/ 1 w 5450"/>
                  <a:gd name="connsiteY2" fmla="*/ 1289 h 3360"/>
                  <a:gd name="connsiteX3" fmla="*/ 523 w 5450"/>
                  <a:gd name="connsiteY3" fmla="*/ 2369 h 3360"/>
                  <a:gd name="connsiteX4" fmla="*/ 2839 w 5450"/>
                  <a:gd name="connsiteY4" fmla="*/ 3360 h 3360"/>
                  <a:gd name="connsiteX5" fmla="*/ 5119 w 5450"/>
                  <a:gd name="connsiteY5" fmla="*/ 2322 h 3360"/>
                  <a:gd name="connsiteX6" fmla="*/ 4991 w 5450"/>
                  <a:gd name="connsiteY6" fmla="*/ 1980 h 3360"/>
                  <a:gd name="connsiteX7" fmla="*/ 5450 w 5450"/>
                  <a:gd name="connsiteY7" fmla="*/ 1286 h 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50" h="3360">
                    <a:moveTo>
                      <a:pt x="5450" y="1286"/>
                    </a:moveTo>
                    <a:cubicBezTo>
                      <a:pt x="5450" y="576"/>
                      <a:pt x="4154" y="0"/>
                      <a:pt x="2555" y="0"/>
                    </a:cubicBezTo>
                    <a:cubicBezTo>
                      <a:pt x="956" y="0"/>
                      <a:pt x="21" y="674"/>
                      <a:pt x="1" y="1289"/>
                    </a:cubicBezTo>
                    <a:cubicBezTo>
                      <a:pt x="-27" y="2149"/>
                      <a:pt x="523" y="2335"/>
                      <a:pt x="523" y="2369"/>
                    </a:cubicBezTo>
                    <a:cubicBezTo>
                      <a:pt x="523" y="2942"/>
                      <a:pt x="1580" y="3360"/>
                      <a:pt x="2839" y="3360"/>
                    </a:cubicBezTo>
                    <a:cubicBezTo>
                      <a:pt x="4099" y="3360"/>
                      <a:pt x="5119" y="2895"/>
                      <a:pt x="5119" y="2322"/>
                    </a:cubicBezTo>
                    <a:cubicBezTo>
                      <a:pt x="5119" y="2202"/>
                      <a:pt x="5074" y="2087"/>
                      <a:pt x="4991" y="1980"/>
                    </a:cubicBezTo>
                    <a:cubicBezTo>
                      <a:pt x="5282" y="1781"/>
                      <a:pt x="5450" y="1542"/>
                      <a:pt x="5450" y="1286"/>
                    </a:cubicBezTo>
                    <a:close/>
                  </a:path>
                </a:pathLst>
              </a:custGeom>
              <a:noFill/>
              <a:ln w="28575" cap="rnd">
                <a:solidFill>
                  <a:srgbClr val="231815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01" name="图形 97"/>
              <p:cNvGrpSpPr/>
              <p:nvPr/>
            </p:nvGrpSpPr>
            <p:grpSpPr>
              <a:xfrm>
                <a:off x="6856" y="3404"/>
                <a:ext cx="2147" cy="2376"/>
                <a:chOff x="4157662" y="2133600"/>
                <a:chExt cx="1832609" cy="1537086"/>
              </a:xfrm>
              <a:noFill/>
            </p:grpSpPr>
            <p:sp>
              <p:nvSpPr>
                <p:cNvPr id="102" name="任意多边形: 形状 101"/>
                <p:cNvSpPr/>
                <p:nvPr/>
              </p:nvSpPr>
              <p:spPr>
                <a:xfrm>
                  <a:off x="5952171" y="2133600"/>
                  <a:ext cx="38100" cy="9525"/>
                </a:xfrm>
                <a:custGeom>
                  <a:avLst/>
                  <a:gdLst>
                    <a:gd name="connsiteX0" fmla="*/ 38100 w 38100"/>
                    <a:gd name="connsiteY0" fmla="*/ 0 h 9525"/>
                    <a:gd name="connsiteX1" fmla="*/ 0 w 3810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100" h="9525">
                      <a:moveTo>
                        <a:pt x="38100" y="0"/>
                      </a:moveTo>
                      <a:cubicBezTo>
                        <a:pt x="25718" y="0"/>
                        <a:pt x="12383" y="0"/>
                        <a:pt x="0" y="0"/>
                      </a:cubicBezTo>
                    </a:path>
                  </a:pathLst>
                </a:custGeom>
                <a:noFill/>
                <a:ln w="19050" cap="flat">
                  <a:solidFill>
                    <a:srgbClr val="23181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" name="任意多边形: 形状 102"/>
                <p:cNvSpPr/>
                <p:nvPr/>
              </p:nvSpPr>
              <p:spPr>
                <a:xfrm>
                  <a:off x="4157662" y="2134552"/>
                  <a:ext cx="1747252" cy="1536134"/>
                </a:xfrm>
                <a:custGeom>
                  <a:avLst/>
                  <a:gdLst>
                    <a:gd name="connsiteX0" fmla="*/ 2047 w 2047"/>
                    <a:gd name="connsiteY0" fmla="*/ 0 h 2375"/>
                    <a:gd name="connsiteX1" fmla="*/ 0 w 2047"/>
                    <a:gd name="connsiteY1" fmla="*/ 1421 h 2375"/>
                    <a:gd name="connsiteX2" fmla="*/ 394 w 2047"/>
                    <a:gd name="connsiteY2" fmla="*/ 2375 h 2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47" h="2375">
                      <a:moveTo>
                        <a:pt x="2047" y="0"/>
                      </a:moveTo>
                      <a:cubicBezTo>
                        <a:pt x="934" y="95"/>
                        <a:pt x="0" y="633"/>
                        <a:pt x="0" y="1421"/>
                      </a:cubicBezTo>
                      <a:cubicBezTo>
                        <a:pt x="0" y="1779"/>
                        <a:pt x="69" y="2120"/>
                        <a:pt x="394" y="2375"/>
                      </a:cubicBezTo>
                    </a:path>
                  </a:pathLst>
                </a:custGeom>
                <a:noFill/>
                <a:ln w="19050" cap="flat">
                  <a:solidFill>
                    <a:srgbClr val="231815"/>
                  </a:solidFill>
                  <a:custDash>
                    <a:ds d="596100" sp="372563"/>
                  </a:custDash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05" name="任意多边形: 形状 104"/>
              <p:cNvSpPr/>
              <p:nvPr/>
            </p:nvSpPr>
            <p:spPr>
              <a:xfrm rot="20797597">
                <a:off x="10759" y="6912"/>
                <a:ext cx="960" cy="378"/>
              </a:xfrm>
              <a:custGeom>
                <a:avLst/>
                <a:gdLst>
                  <a:gd name="connsiteX0" fmla="*/ 609610 w 609610"/>
                  <a:gd name="connsiteY0" fmla="*/ 120017 h 240034"/>
                  <a:gd name="connsiteX1" fmla="*/ 304805 w 609610"/>
                  <a:gd name="connsiteY1" fmla="*/ 240034 h 240034"/>
                  <a:gd name="connsiteX2" fmla="*/ 0 w 609610"/>
                  <a:gd name="connsiteY2" fmla="*/ 120017 h 240034"/>
                  <a:gd name="connsiteX3" fmla="*/ 304805 w 609610"/>
                  <a:gd name="connsiteY3" fmla="*/ 0 h 240034"/>
                  <a:gd name="connsiteX4" fmla="*/ 609610 w 609610"/>
                  <a:gd name="connsiteY4" fmla="*/ 120017 h 24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10" h="240034">
                    <a:moveTo>
                      <a:pt x="609610" y="120017"/>
                    </a:moveTo>
                    <a:cubicBezTo>
                      <a:pt x="609610" y="186301"/>
                      <a:pt x="473144" y="240034"/>
                      <a:pt x="304805" y="240034"/>
                    </a:cubicBezTo>
                    <a:cubicBezTo>
                      <a:pt x="136466" y="240034"/>
                      <a:pt x="0" y="186301"/>
                      <a:pt x="0" y="120017"/>
                    </a:cubicBezTo>
                    <a:cubicBezTo>
                      <a:pt x="0" y="53733"/>
                      <a:pt x="136466" y="0"/>
                      <a:pt x="304805" y="0"/>
                    </a:cubicBezTo>
                    <a:cubicBezTo>
                      <a:pt x="473144" y="0"/>
                      <a:pt x="609610" y="53733"/>
                      <a:pt x="609610" y="120017"/>
                    </a:cubicBezTo>
                    <a:close/>
                  </a:path>
                </a:pathLst>
              </a:custGeom>
              <a:noFill/>
              <a:ln w="28575" cap="rnd">
                <a:solidFill>
                  <a:srgbClr val="231815"/>
                </a:solidFill>
                <a:prstDash val="solid"/>
                <a:round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12070" y="4915"/>
                <a:ext cx="580" cy="1480"/>
              </a:xfrm>
              <a:custGeom>
                <a:avLst/>
                <a:gdLst>
                  <a:gd name="connsiteX0" fmla="*/ 367665 w 368038"/>
                  <a:gd name="connsiteY0" fmla="*/ 0 h 940117"/>
                  <a:gd name="connsiteX1" fmla="*/ 98107 w 368038"/>
                  <a:gd name="connsiteY1" fmla="*/ 406717 h 940117"/>
                  <a:gd name="connsiteX2" fmla="*/ 0 w 368038"/>
                  <a:gd name="connsiteY2" fmla="*/ 940118 h 940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8038" h="940117">
                    <a:moveTo>
                      <a:pt x="367665" y="0"/>
                    </a:moveTo>
                    <a:cubicBezTo>
                      <a:pt x="367665" y="0"/>
                      <a:pt x="389572" y="216218"/>
                      <a:pt x="98107" y="406717"/>
                    </a:cubicBezTo>
                    <a:cubicBezTo>
                      <a:pt x="98107" y="406717"/>
                      <a:pt x="291465" y="613410"/>
                      <a:pt x="0" y="940118"/>
                    </a:cubicBezTo>
                  </a:path>
                </a:pathLst>
              </a:custGeom>
              <a:noFill/>
              <a:ln w="19050" cap="flat">
                <a:solidFill>
                  <a:srgbClr val="231815"/>
                </a:solidFill>
                <a:custDash>
                  <a:ds d="600000" sp="375000"/>
                </a:custDash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10652" y="7072"/>
                <a:ext cx="984" cy="362"/>
              </a:xfrm>
              <a:custGeom>
                <a:avLst/>
                <a:gdLst>
                  <a:gd name="connsiteX0" fmla="*/ 27497 w 624714"/>
                  <a:gd name="connsiteY0" fmla="*/ 0 h 229638"/>
                  <a:gd name="connsiteX1" fmla="*/ 114174 w 624714"/>
                  <a:gd name="connsiteY1" fmla="*/ 210503 h 229638"/>
                  <a:gd name="connsiteX2" fmla="*/ 624714 w 624714"/>
                  <a:gd name="connsiteY2" fmla="*/ 144780 h 229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4714" h="229638">
                    <a:moveTo>
                      <a:pt x="27497" y="0"/>
                    </a:moveTo>
                    <a:cubicBezTo>
                      <a:pt x="27497" y="0"/>
                      <a:pt x="-74421" y="133350"/>
                      <a:pt x="114174" y="210503"/>
                    </a:cubicBezTo>
                    <a:cubicBezTo>
                      <a:pt x="278957" y="278130"/>
                      <a:pt x="624714" y="144780"/>
                      <a:pt x="624714" y="144780"/>
                    </a:cubicBezTo>
                  </a:path>
                </a:pathLst>
              </a:custGeom>
              <a:noFill/>
              <a:ln w="19050" cap="flat">
                <a:solidFill>
                  <a:srgbClr val="231815"/>
                </a:solidFill>
                <a:custDash>
                  <a:ds d="600000" sp="375000"/>
                </a:custDash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7399" y="4127"/>
              <a:ext cx="4458" cy="2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spc="200">
                  <a:solidFill>
                    <a:schemeClr val="bg2">
                      <a:lumMod val="25000"/>
                    </a:schemeClr>
                  </a:solidFill>
                  <a:uFillTx/>
                  <a:latin typeface="迷你简卡通" panose="03000509000000000000" charset="-122"/>
                  <a:ea typeface="迷你简卡通" panose="03000509000000000000" charset="-122"/>
                  <a:cs typeface="迷你简卡通" panose="03000509000000000000" charset="-122"/>
                </a:rPr>
                <a:t>   </a:t>
              </a:r>
              <a:r>
                <a:rPr lang="en-US" altLang="zh-CN" sz="2400" spc="200">
                  <a:solidFill>
                    <a:schemeClr val="accent3">
                      <a:lumMod val="60000"/>
                      <a:lumOff val="40000"/>
                    </a:schemeClr>
                  </a:solidFill>
                  <a:uFillTx/>
                  <a:latin typeface="迷你简卡通" panose="03000509000000000000" charset="-122"/>
                  <a:ea typeface="迷你简卡通" panose="03000509000000000000" charset="-122"/>
                  <a:cs typeface="迷你简卡通" panose="03000509000000000000" charset="-122"/>
                </a:rPr>
                <a:t>  </a:t>
              </a:r>
              <a:r>
                <a:rPr lang="zh-CN" altLang="en-US" sz="2400" spc="200">
                  <a:solidFill>
                    <a:schemeClr val="accent3">
                      <a:lumMod val="60000"/>
                      <a:lumOff val="40000"/>
                    </a:schemeClr>
                  </a:solidFill>
                  <a:uFillTx/>
                  <a:latin typeface="迷你简卡通" panose="03000509000000000000" charset="-122"/>
                  <a:ea typeface="迷你简卡通" panose="03000509000000000000" charset="-122"/>
                  <a:cs typeface="迷你简卡通" panose="03000509000000000000" charset="-122"/>
                </a:rPr>
                <a:t>嗨！小朋友们，你们好，我是一位来自澳大利亚的理发师，今天一起来我的理发店看看吧！</a:t>
              </a:r>
              <a:endParaRPr lang="zh-CN" altLang="en-US" sz="2400" spc="200">
                <a:solidFill>
                  <a:schemeClr val="accent3">
                    <a:lumMod val="60000"/>
                    <a:lumOff val="40000"/>
                  </a:schemeClr>
                </a:solidFill>
                <a:uFillTx/>
                <a:latin typeface="迷你简卡通" panose="03000509000000000000" charset="-122"/>
                <a:ea typeface="迷你简卡通" panose="03000509000000000000" charset="-122"/>
                <a:cs typeface="迷你简卡通" panose="03000509000000000000" charset="-122"/>
              </a:endParaRPr>
            </a:p>
          </p:txBody>
        </p:sp>
      </p:grpSp>
      <p:pic>
        <p:nvPicPr>
          <p:cNvPr id="120" name="图片 119"/>
          <p:cNvPicPr/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2575" y="4041775"/>
            <a:ext cx="3702050" cy="237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365375" y="2531110"/>
            <a:ext cx="76790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迷你简卡通" panose="03000509000000000000" charset="-122"/>
                <a:ea typeface="迷你简卡通" panose="03000509000000000000" charset="-122"/>
              </a:rPr>
              <a:t>说一说，理发时的心情是怎样的呢？</a:t>
            </a:r>
            <a:endParaRPr lang="zh-CN" altLang="en-US" sz="3200"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2305" y="524510"/>
            <a:ext cx="2730500" cy="869950"/>
          </a:xfrm>
          <a:prstGeom prst="rect">
            <a:avLst/>
          </a:prstGeom>
        </p:spPr>
      </p:pic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80" y="182880"/>
            <a:ext cx="1670050" cy="16700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46880" y="3882390"/>
            <a:ext cx="3180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迷你简卡通" panose="03000509000000000000" charset="-122"/>
                <a:ea typeface="迷你简卡通" panose="03000509000000000000" charset="-122"/>
              </a:rPr>
              <a:t>开心、快乐地</a:t>
            </a:r>
            <a:endParaRPr lang="zh-CN" altLang="en-US" sz="3200">
              <a:solidFill>
                <a:schemeClr val="accent6">
                  <a:lumMod val="75000"/>
                </a:schemeClr>
              </a:solidFill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pic>
        <p:nvPicPr>
          <p:cNvPr id="3" name="06.理发师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23705" y="2616835"/>
            <a:ext cx="412750" cy="41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1930" y="3275965"/>
            <a:ext cx="2680335" cy="267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30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47115" y="2729865"/>
            <a:ext cx="10097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迷你简卡通" panose="03000509000000000000" charset="-122"/>
                <a:ea typeface="迷你简卡通" panose="03000509000000000000" charset="-122"/>
              </a:rPr>
              <a:t>仔细聆听，说说老爷爷理发时都用到了哪些工具呢？</a:t>
            </a:r>
            <a:endParaRPr lang="zh-CN" altLang="en-US" sz="3200"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2305" y="524510"/>
            <a:ext cx="2730500" cy="869950"/>
          </a:xfrm>
          <a:prstGeom prst="rect">
            <a:avLst/>
          </a:prstGeom>
        </p:spPr>
      </p:pic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80" y="182880"/>
            <a:ext cx="1670050" cy="1670050"/>
          </a:xfrm>
          <a:prstGeom prst="rect">
            <a:avLst/>
          </a:prstGeom>
        </p:spPr>
      </p:pic>
      <p:pic>
        <p:nvPicPr>
          <p:cNvPr id="111" name="图片 110"/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1765" y="3486150"/>
            <a:ext cx="3997325" cy="271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715969F44B45A92D27DD0A40DE405150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 vol="60000"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202055" y="1893570"/>
            <a:ext cx="10097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迷你简卡通" panose="03000509000000000000" charset="-122"/>
                <a:ea typeface="迷你简卡通" panose="03000509000000000000" charset="-122"/>
              </a:rPr>
              <a:t>仔细聆听，说说老爷爷理发时都用到了哪些工具呢？</a:t>
            </a:r>
            <a:endParaRPr lang="zh-CN" altLang="en-US" sz="3200"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4500" y="2971800"/>
            <a:ext cx="1890395" cy="1704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29881" t="10797" r="23525"/>
          <a:stretch>
            <a:fillRect/>
          </a:stretch>
        </p:blipFill>
        <p:spPr>
          <a:xfrm>
            <a:off x="8074660" y="2917825"/>
            <a:ext cx="1552575" cy="2453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" name="图片 111"/>
          <p:cNvPicPr/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0745" y="2686050"/>
            <a:ext cx="2348865" cy="2715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2305" y="524510"/>
            <a:ext cx="2730500" cy="869950"/>
          </a:xfrm>
          <a:prstGeom prst="rect">
            <a:avLst/>
          </a:prstGeom>
        </p:spPr>
      </p:pic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80" y="182880"/>
            <a:ext cx="1670050" cy="16700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91995" y="4871085"/>
            <a:ext cx="1115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迷你简卡通" panose="03000509000000000000" charset="-122"/>
                <a:ea typeface="迷你简卡通" panose="03000509000000000000" charset="-122"/>
              </a:rPr>
              <a:t>剪刀</a:t>
            </a:r>
            <a:endParaRPr lang="zh-CN" altLang="en-US" sz="2400">
              <a:solidFill>
                <a:srgbClr val="FF0000"/>
              </a:solidFill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27345" y="5500370"/>
            <a:ext cx="1115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迷你简卡通" panose="03000509000000000000" charset="-122"/>
                <a:ea typeface="迷你简卡通" panose="03000509000000000000" charset="-122"/>
              </a:rPr>
              <a:t>镜子</a:t>
            </a:r>
            <a:endParaRPr lang="zh-CN" altLang="en-US" sz="2400">
              <a:solidFill>
                <a:srgbClr val="FF0000"/>
              </a:solidFill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23300" y="4940935"/>
            <a:ext cx="1115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迷你简卡通" panose="03000509000000000000" charset="-122"/>
                <a:ea typeface="迷你简卡通" panose="03000509000000000000" charset="-122"/>
              </a:rPr>
              <a:t>喷雾</a:t>
            </a:r>
            <a:endParaRPr lang="zh-CN" altLang="en-US" sz="2400">
              <a:solidFill>
                <a:srgbClr val="FF0000"/>
              </a:solidFill>
              <a:latin typeface="迷你简卡通" panose="03000509000000000000" charset="-122"/>
              <a:ea typeface="迷你简卡通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666875" y="2400935"/>
            <a:ext cx="9321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迷你简卡通" panose="03000509000000000000" charset="-122"/>
                <a:ea typeface="迷你简卡通" panose="03000509000000000000" charset="-122"/>
              </a:rPr>
              <a:t>你能用嗓音模仿理发店中发出的声音吗？</a:t>
            </a:r>
            <a:endParaRPr lang="zh-CN" altLang="en-US" sz="3200"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2305" y="524510"/>
            <a:ext cx="2730500" cy="869950"/>
          </a:xfrm>
          <a:prstGeom prst="rect">
            <a:avLst/>
          </a:prstGeom>
        </p:spPr>
      </p:pic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80" y="182880"/>
            <a:ext cx="1670050" cy="167005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2305" y="3691255"/>
            <a:ext cx="2706370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COMMONDATA" val="eyJjb3VudCI6MywiaGRpZCI6IjlhMmY3MTNlMTg3YWY5ZDhmMWQ1OWYxMzZmMGQyZGE1IiwidXNlckNvdW50Ijoz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600*5400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C3649"/>
      </a:accent1>
      <a:accent2>
        <a:srgbClr val="6A868F"/>
      </a:accent2>
      <a:accent3>
        <a:srgbClr val="31778D"/>
      </a:accent3>
      <a:accent4>
        <a:srgbClr val="D6C88B"/>
      </a:accent4>
      <a:accent5>
        <a:srgbClr val="D66E49"/>
      </a:accent5>
      <a:accent6>
        <a:srgbClr val="649EB2"/>
      </a:accent6>
      <a:hlink>
        <a:srgbClr val="BC3649"/>
      </a:hlink>
      <a:folHlink>
        <a:srgbClr val="BFBFBF"/>
      </a:folHlink>
    </a:clrScheme>
    <a:fontScheme name="bzxnzzer">
      <a:majorFont>
        <a:latin typeface="AvantGarde Bk BT"/>
        <a:ea typeface="华康少女文字W5(P)"/>
        <a:cs typeface=""/>
      </a:majorFont>
      <a:minorFont>
        <a:latin typeface="AvantGarde Bk BT"/>
        <a:ea typeface="华康少女文字W5(P)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</Words>
  <Application>WPS 文字</Application>
  <PresentationFormat>宽屏</PresentationFormat>
  <Paragraphs>72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3" baseType="lpstr">
      <vt:lpstr>Arial</vt:lpstr>
      <vt:lpstr>宋体</vt:lpstr>
      <vt:lpstr>Wingdings</vt:lpstr>
      <vt:lpstr>inpin heiti</vt:lpstr>
      <vt:lpstr>迷你简卡通</vt:lpstr>
      <vt:lpstr>苹方-简</vt:lpstr>
      <vt:lpstr>Times New Roman</vt:lpstr>
      <vt:lpstr>微软雅黑</vt:lpstr>
      <vt:lpstr>汉仪旗黑</vt:lpstr>
      <vt:lpstr>宋体</vt:lpstr>
      <vt:lpstr>Arial Unicode MS</vt:lpstr>
      <vt:lpstr>AvantGarde Bk BT</vt:lpstr>
      <vt:lpstr>华康少女文字W5(P)</vt:lpstr>
      <vt:lpstr>等线</vt:lpstr>
      <vt:lpstr>汉仪中等线KW</vt:lpstr>
      <vt:lpstr>Calibri</vt:lpstr>
      <vt:lpstr>Helvetica Neue</vt:lpstr>
      <vt:lpstr>汉仪书宋二KW</vt:lpstr>
      <vt:lpstr>楷体</vt:lpstr>
      <vt:lpstr>汉仪楷体KW</vt:lpstr>
      <vt:lpstr>黑体</vt:lpstr>
      <vt:lpstr>汉仪中黑KW</vt:lpstr>
      <vt:lpstr>Times New Roman</vt:lpstr>
      <vt:lpstr>楷体_GB2312</vt:lpstr>
      <vt:lpstr>汉仪楷体简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office2016mac62028</dc:creator>
  <cp:lastModifiedBy>Yuusi_</cp:lastModifiedBy>
  <cp:revision>32</cp:revision>
  <dcterms:created xsi:type="dcterms:W3CDTF">2024-04-18T13:08:39Z</dcterms:created>
  <dcterms:modified xsi:type="dcterms:W3CDTF">2024-04-18T13:08:39Z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KSOTemplateUUID">
    <vt:lpwstr>v1.0_mb_b02TD9/Zh4ZQDEVgyRa8ag==</vt:lpwstr>
  </property>
  <property fmtid="{D5CDD505-2E9C-101B-9397-08002B2CF9AE}" pid="4" name="ICV">
    <vt:lpwstr>F0693F73A73A451EB2545BF4E34CB784</vt:lpwstr>
  </property>
</Properties>
</file>