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57" r:id="rId5"/>
    <p:sldId id="258" r:id="rId6"/>
    <p:sldId id="259" r:id="rId7"/>
    <p:sldId id="261" r:id="rId8"/>
    <p:sldId id="262" r:id="rId9"/>
    <p:sldId id="264" r:id="rId10"/>
    <p:sldId id="263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12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microsoft.com/office/2007/relationships/media" Target="file:///C:\Documents%20and%20Settings\Administrator\&#26700;&#38754;\&#29275;&#30340;&#21483;&#22768;.mp3" TargetMode="External"/><Relationship Id="rId2" Type="http://schemas.openxmlformats.org/officeDocument/2006/relationships/audio" Target="file:///C:\Documents%20and%20Settings\Administrator\&#26700;&#38754;\&#29275;&#30340;&#21483;&#22768;.mp3" TargetMode="Externa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2" name="图片 205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323850" y="1936750"/>
            <a:ext cx="5473700" cy="1204913"/>
          </a:xfrm>
          <a:ln/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altLang="en-US" sz="6000" b="1" i="1" kern="1200" baseline="0" dirty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衣架的联想</a:t>
            </a:r>
            <a:endParaRPr lang="zh-CN" altLang="en-US" sz="6000" b="1" i="1" kern="1200" baseline="0" dirty="0">
              <a:solidFill>
                <a:srgbClr val="66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8" name="图片 6147" descr="QQ图片201403081542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6987"/>
            <a:ext cx="9144000" cy="689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标题 6148"/>
          <p:cNvSpPr>
            <a:spLocks noGrp="1"/>
          </p:cNvSpPr>
          <p:nvPr>
            <p:ph type="ctrTitle"/>
          </p:nvPr>
        </p:nvSpPr>
        <p:spPr>
          <a:xfrm>
            <a:off x="106363" y="-26987"/>
            <a:ext cx="3097212" cy="989012"/>
          </a:xfrm>
          <a:ln/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altLang="en-US" sz="4000" b="1" i="1" kern="1200" baseline="0" dirty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图片欣赏</a:t>
            </a:r>
            <a:endParaRPr lang="zh-CN" altLang="en-US" sz="4000" b="1" i="1" kern="1200" baseline="0" dirty="0">
              <a:solidFill>
                <a:srgbClr val="66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51" name="图片 6150" descr="122016974_131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836613"/>
            <a:ext cx="3527425" cy="3014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3" name="图片 6152" descr="0077424-22011061018124959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825" y="765175"/>
            <a:ext cx="3600450" cy="308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4" name="图片 6153" descr="11790801_114345190137_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700" y="4059238"/>
            <a:ext cx="3602038" cy="2754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5" name="图片 6154" descr="201402084454151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6825" y="4076700"/>
            <a:ext cx="3598863" cy="273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6" name="图片 3075" descr="QQ图片201403081542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15888"/>
            <a:ext cx="8410575" cy="637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3076" descr="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260350"/>
            <a:ext cx="4032250" cy="321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3077" descr="013000002814341228230777037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260350"/>
            <a:ext cx="4105275" cy="3192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3078" descr="1286378552240625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25" y="3573463"/>
            <a:ext cx="4105275" cy="2808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3079" descr="2012431024136528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5325" y="3573463"/>
            <a:ext cx="4027488" cy="2806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 descr="QQ图片201403081542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矩形 4101"/>
          <p:cNvSpPr/>
          <p:nvPr/>
        </p:nvSpPr>
        <p:spPr>
          <a:xfrm>
            <a:off x="-323850" y="-152400"/>
            <a:ext cx="8496300" cy="12049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5400" b="1" i="1" dirty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它们之间有哪些不同呢？</a:t>
            </a:r>
            <a:endParaRPr lang="zh-CN" altLang="en-US" sz="5400" b="1" i="1" dirty="0">
              <a:solidFill>
                <a:srgbClr val="66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4103" name="矩形 4102"/>
          <p:cNvSpPr/>
          <p:nvPr/>
        </p:nvSpPr>
        <p:spPr>
          <a:xfrm>
            <a:off x="5292725" y="2492375"/>
            <a:ext cx="2087563" cy="8445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i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材料</a:t>
            </a:r>
            <a:endParaRPr lang="zh-CN" altLang="en-US" b="1" i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4106" name="矩形 4105"/>
          <p:cNvSpPr/>
          <p:nvPr/>
        </p:nvSpPr>
        <p:spPr>
          <a:xfrm>
            <a:off x="3348038" y="4941888"/>
            <a:ext cx="2087562" cy="8445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i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外形</a:t>
            </a:r>
            <a:endParaRPr lang="zh-CN" altLang="en-US" b="1" i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4107" name="矩形 4106"/>
          <p:cNvSpPr/>
          <p:nvPr/>
        </p:nvSpPr>
        <p:spPr>
          <a:xfrm>
            <a:off x="6372225" y="5392738"/>
            <a:ext cx="2087563" cy="8445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i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颜色</a:t>
            </a:r>
            <a:endParaRPr lang="zh-CN" altLang="en-US" b="1" i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pic>
        <p:nvPicPr>
          <p:cNvPr id="4108" name="牛的叫声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6913" y="6437313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8" fill="hold"/>
                                        <p:tgtEl>
                                          <p:spTgt spid="4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4" name="图片 5123" descr="QQ图片201403081542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5124" descr="8b2a5b6d3a4b109fb70bbde6320da4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123950"/>
            <a:ext cx="4198938" cy="5545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矩形 5125"/>
          <p:cNvSpPr/>
          <p:nvPr/>
        </p:nvSpPr>
        <p:spPr>
          <a:xfrm>
            <a:off x="107950" y="115888"/>
            <a:ext cx="8280400" cy="8651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600" b="0" i="1" dirty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这个“牛头”到底使用什么东西做成的？</a:t>
            </a:r>
            <a:endParaRPr lang="zh-CN" altLang="en-US" sz="3600" b="0" i="1" dirty="0">
              <a:solidFill>
                <a:srgbClr val="66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5127" name="右箭头 5126"/>
          <p:cNvSpPr/>
          <p:nvPr/>
        </p:nvSpPr>
        <p:spPr>
          <a:xfrm>
            <a:off x="6332538" y="1268413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28" name="矩形 5127"/>
          <p:cNvSpPr/>
          <p:nvPr/>
        </p:nvSpPr>
        <p:spPr>
          <a:xfrm>
            <a:off x="7164388" y="1052513"/>
            <a:ext cx="1655762" cy="8445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i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车把</a:t>
            </a:r>
            <a:endParaRPr lang="zh-CN" altLang="en-US" b="1" i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5129" name="右箭头 5128"/>
          <p:cNvSpPr/>
          <p:nvPr/>
        </p:nvSpPr>
        <p:spPr>
          <a:xfrm>
            <a:off x="4787900" y="4076700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30" name="矩形 5129"/>
          <p:cNvSpPr/>
          <p:nvPr/>
        </p:nvSpPr>
        <p:spPr>
          <a:xfrm>
            <a:off x="5940425" y="3808413"/>
            <a:ext cx="1655763" cy="8445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i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车座</a:t>
            </a:r>
            <a:endParaRPr lang="zh-CN" altLang="en-US" b="1" i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6" name="图片 8195" descr="QQ图片201403081542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8196" descr="1758134_180658499117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8" y="3068638"/>
            <a:ext cx="3743325" cy="2840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8197" descr="2011322364979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557338"/>
            <a:ext cx="3744913" cy="2851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矩形 8198"/>
          <p:cNvSpPr/>
          <p:nvPr/>
        </p:nvSpPr>
        <p:spPr>
          <a:xfrm>
            <a:off x="107950" y="115888"/>
            <a:ext cx="8280400" cy="8651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0" i="1" dirty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根据衣架的形状特征进行设计</a:t>
            </a:r>
            <a:r>
              <a:rPr lang="zh-CN" altLang="en-US" b="0" dirty="0"/>
              <a:t> </a:t>
            </a:r>
            <a:endParaRPr lang="zh-CN" altLang="en-US" b="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20" name="图片 9219" descr="QQ图片201403081542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9221" descr="20110118524996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609600"/>
            <a:ext cx="4125913" cy="3170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4" name="图片 9223" descr="149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263" y="1630363"/>
            <a:ext cx="4321175" cy="3814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5" name="图片 9224" descr="IMG_31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900" y="3849688"/>
            <a:ext cx="4105275" cy="2960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6" name="矩形 9225"/>
          <p:cNvSpPr/>
          <p:nvPr/>
        </p:nvSpPr>
        <p:spPr>
          <a:xfrm>
            <a:off x="107950" y="115888"/>
            <a:ext cx="8280400" cy="8651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i="1" dirty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同学们的“奇思妙想”</a:t>
            </a:r>
            <a:endParaRPr lang="zh-CN" altLang="en-US" b="1" i="1" dirty="0">
              <a:solidFill>
                <a:srgbClr val="66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QQ图片201403081542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11268" descr="090326144725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13" y="1484313"/>
            <a:ext cx="2862262" cy="3816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11269" descr="261637561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888" y="1484313"/>
            <a:ext cx="2892425" cy="3779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11270" descr="d019718dbc90ed33b21bba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6113" y="1484313"/>
            <a:ext cx="2754312" cy="381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4" name="图片 10243" descr="QQ图片201403081542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512" y="0"/>
            <a:ext cx="91805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矩形 10245"/>
          <p:cNvSpPr/>
          <p:nvPr/>
        </p:nvSpPr>
        <p:spPr>
          <a:xfrm>
            <a:off x="107950" y="115888"/>
            <a:ext cx="8280400" cy="8651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i="1" dirty="0">
                <a:effectLst>
                  <a:outerShdw blurRad="38100" dist="38100" dir="2700000">
                    <a:srgbClr val="C0C0C0"/>
                  </a:outerShdw>
                </a:effectLst>
              </a:rPr>
              <a:t>布置作业</a:t>
            </a:r>
            <a:endParaRPr lang="zh-CN" altLang="en-US" b="1" i="1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0250" name="矩形 10249"/>
          <p:cNvSpPr/>
          <p:nvPr/>
        </p:nvSpPr>
        <p:spPr>
          <a:xfrm>
            <a:off x="179388" y="981075"/>
            <a:ext cx="5399087" cy="2232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b="0" dirty="0">
                <a:solidFill>
                  <a:srgbClr val="6633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请每一小组同学根据准备的衣架进行联想 利用多种辅助材料制作新奇有趣的作品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</a:rPr>
              <a:t> 。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0251" name="矩形 10250"/>
          <p:cNvSpPr/>
          <p:nvPr/>
        </p:nvSpPr>
        <p:spPr>
          <a:xfrm>
            <a:off x="179388" y="4076700"/>
            <a:ext cx="5399087" cy="237648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en-US" altLang="zh-CN" sz="3200" b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1</a:t>
            </a:r>
            <a:r>
              <a:rPr lang="zh-CN" altLang="en-US" sz="3200" b="0" dirty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、 如何巧妙利用衣架的形状 。</a:t>
            </a:r>
            <a:br>
              <a:rPr lang="zh-CN" altLang="en-US" sz="3200" b="0" dirty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</a:br>
            <a:r>
              <a:rPr lang="en-US" altLang="zh-CN" sz="3200" b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0" dirty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、 选用恰当的辅助材料。</a:t>
            </a:r>
            <a:br>
              <a:rPr lang="zh-CN" altLang="en-US" sz="3200" b="0" dirty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b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0" dirty="0">
                <a:solidFill>
                  <a:srgbClr val="66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、 鼓励“奇思秒想”。</a:t>
            </a:r>
            <a:endParaRPr lang="zh-CN" altLang="en-US" sz="3200" b="0" dirty="0">
              <a:solidFill>
                <a:srgbClr val="6633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0252" name="矩形 10251"/>
          <p:cNvSpPr/>
          <p:nvPr/>
        </p:nvSpPr>
        <p:spPr>
          <a:xfrm>
            <a:off x="34925" y="3357563"/>
            <a:ext cx="1655763" cy="8445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i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要求</a:t>
            </a:r>
            <a:r>
              <a:rPr lang="zh-CN" altLang="en-US" b="1" i="1" dirty="0">
                <a:solidFill>
                  <a:schemeClr val="bg1"/>
                </a:solidFill>
              </a:rPr>
              <a:t>：</a:t>
            </a:r>
            <a:endParaRPr lang="zh-CN" altLang="en-US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WPS 演示</Application>
  <PresentationFormat>在屏幕上显示</PresentationFormat>
  <Paragraphs>30</Paragraphs>
  <Slides>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衣架的联想</dc:title>
  <dc:creator>未知用户</dc:creator>
  <cp:lastModifiedBy>tw</cp:lastModifiedBy>
  <cp:revision>11</cp:revision>
  <dcterms:created xsi:type="dcterms:W3CDTF">2014-03-08T07:53:47Z</dcterms:created>
  <dcterms:modified xsi:type="dcterms:W3CDTF">2024-07-02T02:17:45Z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DEF5067D6056460DA8B96DB028D58FC7</vt:lpwstr>
  </property>
  <property fmtid="{D5CDD505-2E9C-101B-9397-08002B2CF9AE}" pid="3" name="KSOProductBuildVer">
    <vt:lpwstr>2052-11.8.2.11978</vt:lpwstr>
  </property>
</Properties>
</file>