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70" r:id="rId3"/>
    <p:sldId id="662" r:id="rId5"/>
    <p:sldId id="624" r:id="rId6"/>
    <p:sldId id="511" r:id="rId7"/>
    <p:sldId id="532" r:id="rId8"/>
    <p:sldId id="579" r:id="rId9"/>
    <p:sldId id="486" r:id="rId10"/>
    <p:sldId id="663" r:id="rId11"/>
    <p:sldId id="639" r:id="rId12"/>
    <p:sldId id="517" r:id="rId13"/>
    <p:sldId id="533" r:id="rId14"/>
    <p:sldId id="582" r:id="rId15"/>
    <p:sldId id="488" r:id="rId16"/>
    <p:sldId id="584" r:id="rId17"/>
    <p:sldId id="614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" lastIdx="1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262A"/>
    <a:srgbClr val="F4E7E8"/>
    <a:srgbClr val="FFFFFF"/>
    <a:srgbClr val="F1FC72"/>
    <a:srgbClr val="F6FC14"/>
    <a:srgbClr val="9E3135"/>
    <a:srgbClr val="FF8810"/>
    <a:srgbClr val="256DB7"/>
    <a:srgbClr val="CCAB48"/>
    <a:srgbClr val="B7B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36" y="48"/>
      </p:cViewPr>
      <p:guideLst>
        <p:guide orient="horz" pos="1990"/>
        <p:guide pos="38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593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image" Target="../media/image1.jpeg"/><Relationship Id="rId2" Type="http://schemas.openxmlformats.org/officeDocument/2006/relationships/tags" Target="../tags/tag131.xml"/><Relationship Id="rId18" Type="http://schemas.openxmlformats.org/officeDocument/2006/relationships/tags" Target="../tags/tag146.xml"/><Relationship Id="rId17" Type="http://schemas.openxmlformats.org/officeDocument/2006/relationships/tags" Target="../tags/tag145.xml"/><Relationship Id="rId16" Type="http://schemas.openxmlformats.org/officeDocument/2006/relationships/tags" Target="../tags/tag14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5" Type="http://schemas.openxmlformats.org/officeDocument/2006/relationships/tags" Target="../tags/tag168.xml"/><Relationship Id="rId14" Type="http://schemas.openxmlformats.org/officeDocument/2006/relationships/tags" Target="../tags/tag167.xml"/><Relationship Id="rId13" Type="http://schemas.openxmlformats.org/officeDocument/2006/relationships/tags" Target="../tags/tag166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8" Type="http://schemas.openxmlformats.org/officeDocument/2006/relationships/tags" Target="../tags/tag218.xml"/><Relationship Id="rId17" Type="http://schemas.openxmlformats.org/officeDocument/2006/relationships/tags" Target="../tags/tag217.xml"/><Relationship Id="rId16" Type="http://schemas.openxmlformats.org/officeDocument/2006/relationships/tags" Target="../tags/tag216.xml"/><Relationship Id="rId15" Type="http://schemas.openxmlformats.org/officeDocument/2006/relationships/tags" Target="../tags/tag215.xml"/><Relationship Id="rId14" Type="http://schemas.openxmlformats.org/officeDocument/2006/relationships/tags" Target="../tags/tag214.xml"/><Relationship Id="rId13" Type="http://schemas.openxmlformats.org/officeDocument/2006/relationships/tags" Target="../tags/tag213.xml"/><Relationship Id="rId12" Type="http://schemas.openxmlformats.org/officeDocument/2006/relationships/tags" Target="../tags/tag212.xml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4" Type="http://schemas.openxmlformats.org/officeDocument/2006/relationships/tags" Target="../tags/tag231.xml"/><Relationship Id="rId13" Type="http://schemas.openxmlformats.org/officeDocument/2006/relationships/tags" Target="../tags/tag230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1.jpeg"/><Relationship Id="rId2" Type="http://schemas.openxmlformats.org/officeDocument/2006/relationships/tags" Target="../tags/tag30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8" Type="http://schemas.openxmlformats.org/officeDocument/2006/relationships/tags" Target="../tags/tag75.xml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image" Target="../media/image1.jpeg"/><Relationship Id="rId2" Type="http://schemas.openxmlformats.org/officeDocument/2006/relationships/tags" Target="../tags/tag7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6" Type="http://schemas.openxmlformats.org/officeDocument/2006/relationships/tags" Target="../tags/tag103.xml"/><Relationship Id="rId15" Type="http://schemas.openxmlformats.org/officeDocument/2006/relationships/tags" Target="../tags/tag102.xml"/><Relationship Id="rId14" Type="http://schemas.openxmlformats.org/officeDocument/2006/relationships/tags" Target="../tags/tag101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8070850" cy="6858000"/>
          </a:xfrm>
          <a:custGeom>
            <a:avLst/>
            <a:gdLst>
              <a:gd name="connsiteX0" fmla="*/ 0 w 8070850"/>
              <a:gd name="connsiteY0" fmla="*/ 0 h 6858000"/>
              <a:gd name="connsiteX1" fmla="*/ 6877919 w 8070850"/>
              <a:gd name="connsiteY1" fmla="*/ 0 h 6858000"/>
              <a:gd name="connsiteX2" fmla="*/ 6972066 w 8070850"/>
              <a:gd name="connsiteY2" fmla="*/ 119804 h 6858000"/>
              <a:gd name="connsiteX3" fmla="*/ 8070850 w 8070850"/>
              <a:gd name="connsiteY3" fmla="*/ 3429000 h 6858000"/>
              <a:gd name="connsiteX4" fmla="*/ 6972066 w 8070850"/>
              <a:gd name="connsiteY4" fmla="*/ 6738196 h 6858000"/>
              <a:gd name="connsiteX5" fmla="*/ 6877919 w 8070850"/>
              <a:gd name="connsiteY5" fmla="*/ 6858000 h 6858000"/>
              <a:gd name="connsiteX6" fmla="*/ 0 w 807085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70850" h="6858000">
                <a:moveTo>
                  <a:pt x="0" y="0"/>
                </a:moveTo>
                <a:lnTo>
                  <a:pt x="6877919" y="0"/>
                </a:lnTo>
                <a:lnTo>
                  <a:pt x="6972066" y="119804"/>
                </a:lnTo>
                <a:cubicBezTo>
                  <a:pt x="7662173" y="1042586"/>
                  <a:pt x="8070850" y="2188067"/>
                  <a:pt x="8070850" y="3429000"/>
                </a:cubicBezTo>
                <a:cubicBezTo>
                  <a:pt x="8070850" y="4669933"/>
                  <a:pt x="7662173" y="5815414"/>
                  <a:pt x="6972066" y="6738196"/>
                </a:cubicBezTo>
                <a:lnTo>
                  <a:pt x="687791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9" name="任意多边形: 形状 18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8496300" cy="6858000"/>
          </a:xfrm>
          <a:custGeom>
            <a:avLst/>
            <a:gdLst>
              <a:gd name="connsiteX0" fmla="*/ 0 w 8496300"/>
              <a:gd name="connsiteY0" fmla="*/ 0 h 6858000"/>
              <a:gd name="connsiteX1" fmla="*/ 6446805 w 8496300"/>
              <a:gd name="connsiteY1" fmla="*/ 0 h 6858000"/>
              <a:gd name="connsiteX2" fmla="*/ 6458166 w 8496300"/>
              <a:gd name="connsiteY2" fmla="*/ 8928 h 6858000"/>
              <a:gd name="connsiteX3" fmla="*/ 8496300 w 8496300"/>
              <a:gd name="connsiteY3" fmla="*/ 4330700 h 6858000"/>
              <a:gd name="connsiteX4" fmla="*/ 7944010 w 8496300"/>
              <a:gd name="connsiteY4" fmla="*/ 6758835 h 6858000"/>
              <a:gd name="connsiteX5" fmla="*/ 7893221 w 8496300"/>
              <a:gd name="connsiteY5" fmla="*/ 6858000 h 6858000"/>
              <a:gd name="connsiteX6" fmla="*/ 0 w 84963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300" h="6858000">
                <a:moveTo>
                  <a:pt x="0" y="0"/>
                </a:moveTo>
                <a:lnTo>
                  <a:pt x="6446805" y="0"/>
                </a:lnTo>
                <a:lnTo>
                  <a:pt x="6458166" y="8928"/>
                </a:lnTo>
                <a:cubicBezTo>
                  <a:pt x="7702906" y="1036179"/>
                  <a:pt x="8496300" y="2590786"/>
                  <a:pt x="8496300" y="4330700"/>
                </a:cubicBezTo>
                <a:cubicBezTo>
                  <a:pt x="8496300" y="5200657"/>
                  <a:pt x="8297952" y="6024288"/>
                  <a:pt x="7944010" y="6758835"/>
                </a:cubicBezTo>
                <a:lnTo>
                  <a:pt x="789322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9" name="直接连接符 8"/>
          <p:cNvCxnSpPr/>
          <p:nvPr userDrawn="1">
            <p:custDataLst>
              <p:tags r:id="rId6"/>
            </p:custDataLst>
          </p:nvPr>
        </p:nvCxnSpPr>
        <p:spPr>
          <a:xfrm>
            <a:off x="1132084" y="1870108"/>
            <a:ext cx="53263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>
            <p:custDataLst>
              <p:tags r:id="rId7"/>
            </p:custDataLst>
          </p:nvPr>
        </p:nvSpPr>
        <p:spPr>
          <a:xfrm>
            <a:off x="1029155" y="1818643"/>
            <a:ext cx="102929" cy="102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椭圆 10"/>
          <p:cNvSpPr/>
          <p:nvPr userDrawn="1">
            <p:custDataLst>
              <p:tags r:id="rId8"/>
            </p:custDataLst>
          </p:nvPr>
        </p:nvSpPr>
        <p:spPr>
          <a:xfrm>
            <a:off x="6458405" y="1818643"/>
            <a:ext cx="102929" cy="102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12" name="直接连接符 11"/>
          <p:cNvCxnSpPr/>
          <p:nvPr userDrawn="1">
            <p:custDataLst>
              <p:tags r:id="rId9"/>
            </p:custDataLst>
          </p:nvPr>
        </p:nvCxnSpPr>
        <p:spPr>
          <a:xfrm>
            <a:off x="1132084" y="5176407"/>
            <a:ext cx="53263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 userDrawn="1">
            <p:custDataLst>
              <p:tags r:id="rId10"/>
            </p:custDataLst>
          </p:nvPr>
        </p:nvSpPr>
        <p:spPr>
          <a:xfrm>
            <a:off x="1029155" y="5124942"/>
            <a:ext cx="102929" cy="102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椭圆 13"/>
          <p:cNvSpPr/>
          <p:nvPr userDrawn="1">
            <p:custDataLst>
              <p:tags r:id="rId11"/>
            </p:custDataLst>
          </p:nvPr>
        </p:nvSpPr>
        <p:spPr>
          <a:xfrm>
            <a:off x="6458405" y="5124942"/>
            <a:ext cx="102929" cy="102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矩形 14"/>
          <p:cNvSpPr/>
          <p:nvPr userDrawn="1">
            <p:custDataLst>
              <p:tags r:id="rId12"/>
            </p:custDataLst>
          </p:nvPr>
        </p:nvSpPr>
        <p:spPr>
          <a:xfrm>
            <a:off x="3486603" y="4167377"/>
            <a:ext cx="6477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6"/>
            </p:custDataLst>
          </p:nvPr>
        </p:nvSpPr>
        <p:spPr>
          <a:xfrm>
            <a:off x="1211028" y="2251602"/>
            <a:ext cx="5198859" cy="1754326"/>
          </a:xfrm>
        </p:spPr>
        <p:txBody>
          <a:bodyPr lIns="91440" tIns="45720" rIns="91440" bIns="0" anchor="b" anchorCtr="0">
            <a:normAutofit/>
          </a:bodyPr>
          <a:lstStyle>
            <a:lvl1pPr algn="ctr">
              <a:defRPr sz="5400" b="0" spc="600" baseline="0"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7"/>
            </p:custDataLst>
          </p:nvPr>
        </p:nvSpPr>
        <p:spPr>
          <a:xfrm>
            <a:off x="1871461" y="4384712"/>
            <a:ext cx="3877985" cy="461665"/>
          </a:xfrm>
        </p:spPr>
        <p:txBody>
          <a:bodyPr lIns="91440" tIns="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91547" y="113134"/>
            <a:ext cx="11987319" cy="6584746"/>
            <a:chOff x="91547" y="113134"/>
            <a:chExt cx="11987319" cy="6584746"/>
          </a:xfrm>
        </p:grpSpPr>
        <p:grpSp>
          <p:nvGrpSpPr>
            <p:cNvPr id="6" name="组合 5"/>
            <p:cNvGrpSpPr/>
            <p:nvPr userDrawn="1">
              <p:custDataLst>
                <p:tags r:id="rId3"/>
              </p:custDataLst>
            </p:nvPr>
          </p:nvGrpSpPr>
          <p:grpSpPr>
            <a:xfrm rot="18505599">
              <a:off x="167147" y="6063480"/>
              <a:ext cx="558800" cy="710000"/>
              <a:chOff x="329264" y="5966975"/>
              <a:chExt cx="558800" cy="710000"/>
            </a:xfrm>
          </p:grpSpPr>
          <p:sp>
            <p:nvSpPr>
              <p:cNvPr id="8" name="椭圆 7"/>
              <p:cNvSpPr/>
              <p:nvPr>
                <p:custDataLst>
                  <p:tags r:id="rId4"/>
                </p:custDataLst>
              </p:nvPr>
            </p:nvSpPr>
            <p:spPr>
              <a:xfrm>
                <a:off x="329264" y="6118175"/>
                <a:ext cx="558800" cy="558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9" name="椭圆 8"/>
              <p:cNvSpPr/>
              <p:nvPr>
                <p:custDataLst>
                  <p:tags r:id="rId5"/>
                </p:custDataLst>
              </p:nvPr>
            </p:nvSpPr>
            <p:spPr>
              <a:xfrm>
                <a:off x="329264" y="5966975"/>
                <a:ext cx="558800" cy="558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>
                <p:custDataLst>
                  <p:tags r:id="rId6"/>
                </p:custDataLst>
              </p:nvPr>
            </p:nvSpPr>
            <p:spPr>
              <a:xfrm>
                <a:off x="329264" y="6042575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 userDrawn="1">
              <p:custDataLst>
                <p:tags r:id="rId7"/>
              </p:custDataLst>
            </p:nvPr>
          </p:nvGrpSpPr>
          <p:grpSpPr>
            <a:xfrm>
              <a:off x="11401616" y="113134"/>
              <a:ext cx="677250" cy="652772"/>
              <a:chOff x="11401616" y="113134"/>
              <a:chExt cx="677250" cy="652772"/>
            </a:xfrm>
          </p:grpSpPr>
          <p:sp>
            <p:nvSpPr>
              <p:cNvPr id="12" name="椭圆 11"/>
              <p:cNvSpPr/>
              <p:nvPr>
                <p:custDataLst>
                  <p:tags r:id="rId8"/>
                </p:custDataLst>
              </p:nvPr>
            </p:nvSpPr>
            <p:spPr>
              <a:xfrm rot="18505599">
                <a:off x="11520066" y="20710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1401616" y="113134"/>
                <a:ext cx="618025" cy="605786"/>
                <a:chOff x="11401616" y="113134"/>
                <a:chExt cx="618025" cy="605786"/>
              </a:xfrm>
            </p:grpSpPr>
            <p:sp>
              <p:nvSpPr>
                <p:cNvPr id="14" name="椭圆 13"/>
                <p:cNvSpPr/>
                <p:nvPr>
                  <p:custDataLst>
                    <p:tags r:id="rId9"/>
                  </p:custDataLst>
                </p:nvPr>
              </p:nvSpPr>
              <p:spPr>
                <a:xfrm rot="18505599">
                  <a:off x="11401616" y="113134"/>
                  <a:ext cx="558800" cy="5588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15" name="椭圆 14"/>
                <p:cNvSpPr/>
                <p:nvPr>
                  <p:custDataLst>
                    <p:tags r:id="rId10"/>
                  </p:custDataLst>
                </p:nvPr>
              </p:nvSpPr>
              <p:spPr>
                <a:xfrm rot="18505599">
                  <a:off x="11460841" y="160120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 flipH="1">
            <a:off x="1346200" y="0"/>
            <a:ext cx="10845800" cy="6858000"/>
            <a:chOff x="0" y="0"/>
            <a:chExt cx="8496300" cy="6858000"/>
          </a:xfrm>
        </p:grpSpPr>
        <p:sp>
          <p:nvSpPr>
            <p:cNvPr id="8" name="任意多边形: 形状 7"/>
            <p:cNvSpPr/>
            <p:nvPr>
              <p:custDataLst>
                <p:tags r:id="rId5"/>
              </p:custDataLst>
            </p:nvPr>
          </p:nvSpPr>
          <p:spPr>
            <a:xfrm>
              <a:off x="0" y="0"/>
              <a:ext cx="8496300" cy="6858000"/>
            </a:xfrm>
            <a:custGeom>
              <a:avLst/>
              <a:gdLst>
                <a:gd name="connsiteX0" fmla="*/ 0 w 8496300"/>
                <a:gd name="connsiteY0" fmla="*/ 0 h 6858000"/>
                <a:gd name="connsiteX1" fmla="*/ 6446805 w 8496300"/>
                <a:gd name="connsiteY1" fmla="*/ 0 h 6858000"/>
                <a:gd name="connsiteX2" fmla="*/ 6458166 w 8496300"/>
                <a:gd name="connsiteY2" fmla="*/ 8928 h 6858000"/>
                <a:gd name="connsiteX3" fmla="*/ 8496300 w 8496300"/>
                <a:gd name="connsiteY3" fmla="*/ 4330700 h 6858000"/>
                <a:gd name="connsiteX4" fmla="*/ 7944010 w 8496300"/>
                <a:gd name="connsiteY4" fmla="*/ 6758835 h 6858000"/>
                <a:gd name="connsiteX5" fmla="*/ 7893221 w 8496300"/>
                <a:gd name="connsiteY5" fmla="*/ 6858000 h 6858000"/>
                <a:gd name="connsiteX6" fmla="*/ 0 w 8496300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96300" h="6858000">
                  <a:moveTo>
                    <a:pt x="0" y="0"/>
                  </a:moveTo>
                  <a:lnTo>
                    <a:pt x="6446805" y="0"/>
                  </a:lnTo>
                  <a:lnTo>
                    <a:pt x="6458166" y="8928"/>
                  </a:lnTo>
                  <a:cubicBezTo>
                    <a:pt x="7702906" y="1036179"/>
                    <a:pt x="8496300" y="2590786"/>
                    <a:pt x="8496300" y="4330700"/>
                  </a:cubicBezTo>
                  <a:cubicBezTo>
                    <a:pt x="8496300" y="5200657"/>
                    <a:pt x="8297952" y="6024288"/>
                    <a:pt x="7944010" y="6758835"/>
                  </a:cubicBezTo>
                  <a:lnTo>
                    <a:pt x="789322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任意多边形: 形状 8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8070850" cy="6858000"/>
            </a:xfrm>
            <a:custGeom>
              <a:avLst/>
              <a:gdLst>
                <a:gd name="connsiteX0" fmla="*/ 0 w 8070850"/>
                <a:gd name="connsiteY0" fmla="*/ 0 h 6858000"/>
                <a:gd name="connsiteX1" fmla="*/ 6877919 w 8070850"/>
                <a:gd name="connsiteY1" fmla="*/ 0 h 6858000"/>
                <a:gd name="connsiteX2" fmla="*/ 6972066 w 8070850"/>
                <a:gd name="connsiteY2" fmla="*/ 119804 h 6858000"/>
                <a:gd name="connsiteX3" fmla="*/ 8070850 w 8070850"/>
                <a:gd name="connsiteY3" fmla="*/ 3429000 h 6858000"/>
                <a:gd name="connsiteX4" fmla="*/ 6972066 w 8070850"/>
                <a:gd name="connsiteY4" fmla="*/ 6738196 h 6858000"/>
                <a:gd name="connsiteX5" fmla="*/ 6877919 w 8070850"/>
                <a:gd name="connsiteY5" fmla="*/ 6858000 h 6858000"/>
                <a:gd name="connsiteX6" fmla="*/ 0 w 8070850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70850" h="6858000">
                  <a:moveTo>
                    <a:pt x="0" y="0"/>
                  </a:moveTo>
                  <a:lnTo>
                    <a:pt x="6877919" y="0"/>
                  </a:lnTo>
                  <a:lnTo>
                    <a:pt x="6972066" y="119804"/>
                  </a:lnTo>
                  <a:cubicBezTo>
                    <a:pt x="7662173" y="1042586"/>
                    <a:pt x="8070850" y="2188067"/>
                    <a:pt x="8070850" y="3429000"/>
                  </a:cubicBezTo>
                  <a:cubicBezTo>
                    <a:pt x="8070850" y="4669933"/>
                    <a:pt x="7662173" y="5815414"/>
                    <a:pt x="6972066" y="6738196"/>
                  </a:cubicBezTo>
                  <a:lnTo>
                    <a:pt x="6877919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cxnSp>
        <p:nvCxnSpPr>
          <p:cNvPr id="10" name="直接连接符 9"/>
          <p:cNvCxnSpPr/>
          <p:nvPr userDrawn="1">
            <p:custDataLst>
              <p:tags r:id="rId7"/>
            </p:custDataLst>
          </p:nvPr>
        </p:nvCxnSpPr>
        <p:spPr>
          <a:xfrm>
            <a:off x="4561084" y="2184400"/>
            <a:ext cx="53263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>
            <p:custDataLst>
              <p:tags r:id="rId8"/>
            </p:custDataLst>
          </p:nvPr>
        </p:nvSpPr>
        <p:spPr>
          <a:xfrm>
            <a:off x="4458155" y="2132935"/>
            <a:ext cx="102929" cy="102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椭圆 11"/>
          <p:cNvSpPr/>
          <p:nvPr userDrawn="1">
            <p:custDataLst>
              <p:tags r:id="rId9"/>
            </p:custDataLst>
          </p:nvPr>
        </p:nvSpPr>
        <p:spPr>
          <a:xfrm>
            <a:off x="9887405" y="2132935"/>
            <a:ext cx="102929" cy="102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13" name="直接连接符 12"/>
          <p:cNvCxnSpPr/>
          <p:nvPr userDrawn="1">
            <p:custDataLst>
              <p:tags r:id="rId10"/>
            </p:custDataLst>
          </p:nvPr>
        </p:nvCxnSpPr>
        <p:spPr>
          <a:xfrm>
            <a:off x="4561084" y="4937125"/>
            <a:ext cx="53263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 userDrawn="1">
            <p:custDataLst>
              <p:tags r:id="rId11"/>
            </p:custDataLst>
          </p:nvPr>
        </p:nvSpPr>
        <p:spPr>
          <a:xfrm>
            <a:off x="4458155" y="4885660"/>
            <a:ext cx="102929" cy="102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椭圆 14"/>
          <p:cNvSpPr/>
          <p:nvPr userDrawn="1">
            <p:custDataLst>
              <p:tags r:id="rId12"/>
            </p:custDataLst>
          </p:nvPr>
        </p:nvSpPr>
        <p:spPr>
          <a:xfrm>
            <a:off x="9887405" y="4885660"/>
            <a:ext cx="102929" cy="1029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6" name="矩形 15"/>
          <p:cNvSpPr/>
          <p:nvPr userDrawn="1">
            <p:custDataLst>
              <p:tags r:id="rId13"/>
            </p:custDataLst>
          </p:nvPr>
        </p:nvSpPr>
        <p:spPr>
          <a:xfrm>
            <a:off x="6900394" y="3733800"/>
            <a:ext cx="6477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5312801" y="4061122"/>
            <a:ext cx="3822887" cy="579891"/>
          </a:xfrm>
        </p:spPr>
        <p:txBody>
          <a:bodyPr lIns="91440" tIns="0" rIns="91440" bIns="45720">
            <a:normAutofit/>
          </a:bodyPr>
          <a:lstStyle>
            <a:lvl1pPr marL="0" indent="0" algn="dist">
              <a:buNone/>
              <a:defRPr sz="2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5010816" y="2468091"/>
            <a:ext cx="4426857" cy="1069801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Aria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 rot="18505599">
            <a:off x="167147" y="6063480"/>
            <a:ext cx="558800" cy="710000"/>
            <a:chOff x="329264" y="5966975"/>
            <a:chExt cx="558800" cy="710000"/>
          </a:xfrm>
        </p:grpSpPr>
        <p:sp>
          <p:nvSpPr>
            <p:cNvPr id="7" name="椭圆 6"/>
            <p:cNvSpPr/>
            <p:nvPr>
              <p:custDataLst>
                <p:tags r:id="rId3"/>
              </p:custDataLst>
            </p:nvPr>
          </p:nvSpPr>
          <p:spPr>
            <a:xfrm>
              <a:off x="329264" y="6118175"/>
              <a:ext cx="558800" cy="558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椭圆 7"/>
            <p:cNvSpPr/>
            <p:nvPr>
              <p:custDataLst>
                <p:tags r:id="rId4"/>
              </p:custDataLst>
            </p:nvPr>
          </p:nvSpPr>
          <p:spPr>
            <a:xfrm>
              <a:off x="329264" y="5966975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椭圆 8"/>
            <p:cNvSpPr/>
            <p:nvPr>
              <p:custDataLst>
                <p:tags r:id="rId5"/>
              </p:custDataLst>
            </p:nvPr>
          </p:nvSpPr>
          <p:spPr>
            <a:xfrm>
              <a:off x="329264" y="6042575"/>
              <a:ext cx="558800" cy="558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1440" tIns="45720" rIns="91440" bIns="45720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9" name="组合 8"/>
          <p:cNvGrpSpPr/>
          <p:nvPr userDrawn="1">
            <p:custDataLst>
              <p:tags r:id="rId6"/>
            </p:custDataLst>
          </p:nvPr>
        </p:nvGrpSpPr>
        <p:grpSpPr>
          <a:xfrm rot="18505599">
            <a:off x="167005" y="6063615"/>
            <a:ext cx="558800" cy="709930"/>
            <a:chOff x="329264" y="5966975"/>
            <a:chExt cx="558800" cy="710000"/>
          </a:xfrm>
        </p:grpSpPr>
        <p:sp>
          <p:nvSpPr>
            <p:cNvPr id="10" name="椭圆 9"/>
            <p:cNvSpPr/>
            <p:nvPr>
              <p:custDataLst>
                <p:tags r:id="rId7"/>
              </p:custDataLst>
            </p:nvPr>
          </p:nvSpPr>
          <p:spPr>
            <a:xfrm>
              <a:off x="329264" y="6118175"/>
              <a:ext cx="558800" cy="558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椭圆 10"/>
            <p:cNvSpPr/>
            <p:nvPr>
              <p:custDataLst>
                <p:tags r:id="rId8"/>
              </p:custDataLst>
            </p:nvPr>
          </p:nvSpPr>
          <p:spPr>
            <a:xfrm>
              <a:off x="329264" y="5966975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329264" y="6042575"/>
              <a:ext cx="558800" cy="558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3" name="组合 12"/>
          <p:cNvGrpSpPr/>
          <p:nvPr userDrawn="1">
            <p:custDataLst>
              <p:tags r:id="rId10"/>
            </p:custDataLst>
          </p:nvPr>
        </p:nvGrpSpPr>
        <p:grpSpPr>
          <a:xfrm>
            <a:off x="11401425" y="113030"/>
            <a:ext cx="677545" cy="652780"/>
            <a:chOff x="11401616" y="113134"/>
            <a:chExt cx="677250" cy="652772"/>
          </a:xfrm>
        </p:grpSpPr>
        <p:sp>
          <p:nvSpPr>
            <p:cNvPr id="14" name="椭圆 13"/>
            <p:cNvSpPr/>
            <p:nvPr>
              <p:custDataLst>
                <p:tags r:id="rId11"/>
              </p:custDataLst>
            </p:nvPr>
          </p:nvSpPr>
          <p:spPr>
            <a:xfrm rot="18505599">
              <a:off x="11520066" y="207106"/>
              <a:ext cx="558800" cy="558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401616" y="113134"/>
              <a:ext cx="618025" cy="605786"/>
              <a:chOff x="11401616" y="113134"/>
              <a:chExt cx="618025" cy="605786"/>
            </a:xfrm>
          </p:grpSpPr>
          <p:sp>
            <p:nvSpPr>
              <p:cNvPr id="16" name="椭圆 15"/>
              <p:cNvSpPr/>
              <p:nvPr>
                <p:custDataLst>
                  <p:tags r:id="rId12"/>
                </p:custDataLst>
              </p:nvPr>
            </p:nvSpPr>
            <p:spPr>
              <a:xfrm rot="18505599">
                <a:off x="11401616" y="113134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7" name="椭圆 16"/>
              <p:cNvSpPr/>
              <p:nvPr>
                <p:custDataLst>
                  <p:tags r:id="rId13"/>
                </p:custDataLst>
              </p:nvPr>
            </p:nvSpPr>
            <p:spPr>
              <a:xfrm rot="18505599">
                <a:off x="11460841" y="160120"/>
                <a:ext cx="558800" cy="558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1440" tIns="45720" rIns="91440" bIns="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1440" tIns="0" rIns="91440" bIns="45720"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1440" tIns="45720" rIns="91440" bIns="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1440" tIns="0" rIns="91440" bIns="45720"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1440" tIns="45720" rIns="91440" bIns="45720"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10" name="组合 9"/>
          <p:cNvGrpSpPr/>
          <p:nvPr userDrawn="1">
            <p:custDataLst>
              <p:tags r:id="rId9"/>
            </p:custDataLst>
          </p:nvPr>
        </p:nvGrpSpPr>
        <p:grpSpPr>
          <a:xfrm rot="18505599">
            <a:off x="167147" y="6063480"/>
            <a:ext cx="558800" cy="710000"/>
            <a:chOff x="329264" y="5966975"/>
            <a:chExt cx="558800" cy="710000"/>
          </a:xfrm>
        </p:grpSpPr>
        <p:sp>
          <p:nvSpPr>
            <p:cNvPr id="11" name="椭圆 10"/>
            <p:cNvSpPr/>
            <p:nvPr>
              <p:custDataLst>
                <p:tags r:id="rId10"/>
              </p:custDataLst>
            </p:nvPr>
          </p:nvSpPr>
          <p:spPr>
            <a:xfrm>
              <a:off x="329264" y="6118175"/>
              <a:ext cx="558800" cy="558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椭圆 11"/>
            <p:cNvSpPr/>
            <p:nvPr>
              <p:custDataLst>
                <p:tags r:id="rId11"/>
              </p:custDataLst>
            </p:nvPr>
          </p:nvSpPr>
          <p:spPr>
            <a:xfrm>
              <a:off x="329264" y="5966975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>
              <p:custDataLst>
                <p:tags r:id="rId12"/>
              </p:custDataLst>
            </p:nvPr>
          </p:nvSpPr>
          <p:spPr>
            <a:xfrm>
              <a:off x="329264" y="6042575"/>
              <a:ext cx="558800" cy="558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1440" tIns="45720" rIns="91440" bIns="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1440" tIns="0" rIns="91440" bIns="45720"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1440" tIns="45720" rIns="91440" bIns="45720"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11401616" y="113134"/>
            <a:ext cx="677250" cy="652772"/>
            <a:chOff x="11401616" y="113134"/>
            <a:chExt cx="677250" cy="652772"/>
          </a:xfrm>
        </p:grpSpPr>
        <p:sp>
          <p:nvSpPr>
            <p:cNvPr id="12" name="椭圆 11"/>
            <p:cNvSpPr/>
            <p:nvPr>
              <p:custDataLst>
                <p:tags r:id="rId10"/>
              </p:custDataLst>
            </p:nvPr>
          </p:nvSpPr>
          <p:spPr>
            <a:xfrm rot="18505599">
              <a:off x="11520066" y="207106"/>
              <a:ext cx="558800" cy="558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1401616" y="113134"/>
              <a:ext cx="618025" cy="605786"/>
              <a:chOff x="11401616" y="113134"/>
              <a:chExt cx="618025" cy="605786"/>
            </a:xfrm>
          </p:grpSpPr>
          <p:sp>
            <p:nvSpPr>
              <p:cNvPr id="14" name="椭圆 13"/>
              <p:cNvSpPr/>
              <p:nvPr>
                <p:custDataLst>
                  <p:tags r:id="rId11"/>
                </p:custDataLst>
              </p:nvPr>
            </p:nvSpPr>
            <p:spPr>
              <a:xfrm rot="18505599">
                <a:off x="11401616" y="113134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5" name="椭圆 14"/>
              <p:cNvSpPr/>
              <p:nvPr>
                <p:custDataLst>
                  <p:tags r:id="rId12"/>
                </p:custDataLst>
              </p:nvPr>
            </p:nvSpPr>
            <p:spPr>
              <a:xfrm rot="18505599">
                <a:off x="11460841" y="160120"/>
                <a:ext cx="558800" cy="558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11111401" y="246338"/>
            <a:ext cx="860800" cy="558800"/>
            <a:chOff x="11111401" y="6139080"/>
            <a:chExt cx="860800" cy="558800"/>
          </a:xfrm>
        </p:grpSpPr>
        <p:sp>
          <p:nvSpPr>
            <p:cNvPr id="11" name="椭圆 10"/>
            <p:cNvSpPr/>
            <p:nvPr>
              <p:custDataLst>
                <p:tags r:id="rId3"/>
              </p:custDataLst>
            </p:nvPr>
          </p:nvSpPr>
          <p:spPr>
            <a:xfrm rot="16200000">
              <a:off x="11413401" y="6139080"/>
              <a:ext cx="558800" cy="558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椭圆 11"/>
            <p:cNvSpPr/>
            <p:nvPr>
              <p:custDataLst>
                <p:tags r:id="rId4"/>
              </p:custDataLst>
            </p:nvPr>
          </p:nvSpPr>
          <p:spPr>
            <a:xfrm rot="16200000">
              <a:off x="11262201" y="6139080"/>
              <a:ext cx="558800" cy="5588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>
              <p:custDataLst>
                <p:tags r:id="rId5"/>
              </p:custDataLst>
            </p:nvPr>
          </p:nvSpPr>
          <p:spPr>
            <a:xfrm rot="16200000">
              <a:off x="11111401" y="6139080"/>
              <a:ext cx="558800" cy="558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8" name="矩形 7"/>
          <p:cNvSpPr/>
          <p:nvPr userDrawn="1">
            <p:custDataLst>
              <p:tags r:id="rId6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lIns="91440" tIns="45720" rIns="91440" bIns="45720"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1440" tIns="45720" rIns="91440" bIns="45720"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1440" tIns="45720" rIns="91440" bIns="45720"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rot="18505599">
            <a:off x="167005" y="6063615"/>
            <a:ext cx="558800" cy="709930"/>
            <a:chOff x="329264" y="5966975"/>
            <a:chExt cx="558800" cy="710000"/>
          </a:xfrm>
        </p:grpSpPr>
        <p:sp>
          <p:nvSpPr>
            <p:cNvPr id="14" name="椭圆 13"/>
            <p:cNvSpPr/>
            <p:nvPr>
              <p:custDataLst>
                <p:tags r:id="rId3"/>
              </p:custDataLst>
            </p:nvPr>
          </p:nvSpPr>
          <p:spPr>
            <a:xfrm>
              <a:off x="329264" y="6118175"/>
              <a:ext cx="558800" cy="558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椭圆 14"/>
            <p:cNvSpPr/>
            <p:nvPr>
              <p:custDataLst>
                <p:tags r:id="rId4"/>
              </p:custDataLst>
            </p:nvPr>
          </p:nvSpPr>
          <p:spPr>
            <a:xfrm>
              <a:off x="329264" y="5966975"/>
              <a:ext cx="558800" cy="558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椭圆 15"/>
            <p:cNvSpPr/>
            <p:nvPr>
              <p:custDataLst>
                <p:tags r:id="rId5"/>
              </p:custDataLst>
            </p:nvPr>
          </p:nvSpPr>
          <p:spPr>
            <a:xfrm>
              <a:off x="329264" y="6042575"/>
              <a:ext cx="558800" cy="558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7" name="组合 16"/>
          <p:cNvGrpSpPr/>
          <p:nvPr userDrawn="1">
            <p:custDataLst>
              <p:tags r:id="rId6"/>
            </p:custDataLst>
          </p:nvPr>
        </p:nvGrpSpPr>
        <p:grpSpPr>
          <a:xfrm>
            <a:off x="11111230" y="6139180"/>
            <a:ext cx="861060" cy="558800"/>
            <a:chOff x="11111401" y="6139080"/>
            <a:chExt cx="860800" cy="558800"/>
          </a:xfrm>
        </p:grpSpPr>
        <p:sp>
          <p:nvSpPr>
            <p:cNvPr id="18" name="椭圆 17"/>
            <p:cNvSpPr/>
            <p:nvPr>
              <p:custDataLst>
                <p:tags r:id="rId7"/>
              </p:custDataLst>
            </p:nvPr>
          </p:nvSpPr>
          <p:spPr>
            <a:xfrm rot="16200000">
              <a:off x="11413401" y="6139080"/>
              <a:ext cx="558800" cy="558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椭圆 18"/>
            <p:cNvSpPr/>
            <p:nvPr>
              <p:custDataLst>
                <p:tags r:id="rId8"/>
              </p:custDataLst>
            </p:nvPr>
          </p:nvSpPr>
          <p:spPr>
            <a:xfrm rot="16200000">
              <a:off x="11262201" y="6139080"/>
              <a:ext cx="558800" cy="5588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椭圆 19"/>
            <p:cNvSpPr/>
            <p:nvPr>
              <p:custDataLst>
                <p:tags r:id="rId9"/>
              </p:custDataLst>
            </p:nvPr>
          </p:nvSpPr>
          <p:spPr>
            <a:xfrm rot="16200000">
              <a:off x="11111401" y="6139080"/>
              <a:ext cx="558800" cy="558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1440" tIns="45720" rIns="91440" bIns="45720"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1440" tIns="45720" rIns="91440" bIns="45720"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7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1440" tIns="45720" rIns="91440" bIns="45720"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8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1440" tIns="45720" rIns="91440" bIns="45720"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6260836"/>
            <a:ext cx="4400549" cy="597163"/>
            <a:chOff x="1" y="6215300"/>
            <a:chExt cx="4736117" cy="6427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1" y="6215300"/>
              <a:ext cx="3292525" cy="642700"/>
            </a:xfrm>
            <a:custGeom>
              <a:avLst/>
              <a:gdLst>
                <a:gd name="connsiteX0" fmla="*/ 1320007 w 3292525"/>
                <a:gd name="connsiteY0" fmla="*/ 0 h 642700"/>
                <a:gd name="connsiteX1" fmla="*/ 3201690 w 3292525"/>
                <a:gd name="connsiteY1" fmla="*/ 574775 h 642700"/>
                <a:gd name="connsiteX2" fmla="*/ 3292525 w 3292525"/>
                <a:gd name="connsiteY2" fmla="*/ 642700 h 642700"/>
                <a:gd name="connsiteX3" fmla="*/ 0 w 3292525"/>
                <a:gd name="connsiteY3" fmla="*/ 642700 h 642700"/>
                <a:gd name="connsiteX4" fmla="*/ 0 w 3292525"/>
                <a:gd name="connsiteY4" fmla="*/ 271043 h 642700"/>
                <a:gd name="connsiteX5" fmla="*/ 85963 w 3292525"/>
                <a:gd name="connsiteY5" fmla="*/ 233443 h 642700"/>
                <a:gd name="connsiteX6" fmla="*/ 1320007 w 3292525"/>
                <a:gd name="connsiteY6" fmla="*/ 0 h 64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2525" h="642700">
                  <a:moveTo>
                    <a:pt x="1320007" y="0"/>
                  </a:moveTo>
                  <a:cubicBezTo>
                    <a:pt x="2017025" y="0"/>
                    <a:pt x="2664553" y="211892"/>
                    <a:pt x="3201690" y="574775"/>
                  </a:cubicBezTo>
                  <a:lnTo>
                    <a:pt x="3292525" y="642700"/>
                  </a:lnTo>
                  <a:lnTo>
                    <a:pt x="0" y="642700"/>
                  </a:lnTo>
                  <a:lnTo>
                    <a:pt x="0" y="271043"/>
                  </a:lnTo>
                  <a:lnTo>
                    <a:pt x="85963" y="233443"/>
                  </a:lnTo>
                  <a:cubicBezTo>
                    <a:pt x="468067" y="82771"/>
                    <a:pt x="884371" y="0"/>
                    <a:pt x="1320007" y="0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任意多边形: 形状 10"/>
            <p:cNvSpPr/>
            <p:nvPr>
              <p:custDataLst>
                <p:tags r:id="rId4"/>
              </p:custDataLst>
            </p:nvPr>
          </p:nvSpPr>
          <p:spPr>
            <a:xfrm>
              <a:off x="1459899" y="6431200"/>
              <a:ext cx="3276219" cy="426800"/>
            </a:xfrm>
            <a:custGeom>
              <a:avLst/>
              <a:gdLst>
                <a:gd name="connsiteX0" fmla="*/ 1638109 w 3276219"/>
                <a:gd name="connsiteY0" fmla="*/ 0 h 426800"/>
                <a:gd name="connsiteX1" fmla="*/ 3242306 w 3276219"/>
                <a:gd name="connsiteY1" fmla="*/ 406198 h 426800"/>
                <a:gd name="connsiteX2" fmla="*/ 3276219 w 3276219"/>
                <a:gd name="connsiteY2" fmla="*/ 426800 h 426800"/>
                <a:gd name="connsiteX3" fmla="*/ 0 w 3276219"/>
                <a:gd name="connsiteY3" fmla="*/ 426800 h 426800"/>
                <a:gd name="connsiteX4" fmla="*/ 33912 w 3276219"/>
                <a:gd name="connsiteY4" fmla="*/ 406198 h 426800"/>
                <a:gd name="connsiteX5" fmla="*/ 1638109 w 3276219"/>
                <a:gd name="connsiteY5" fmla="*/ 0 h 42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6219" h="426800">
                  <a:moveTo>
                    <a:pt x="1638109" y="0"/>
                  </a:moveTo>
                  <a:cubicBezTo>
                    <a:pt x="2218957" y="0"/>
                    <a:pt x="2765438" y="147147"/>
                    <a:pt x="3242306" y="406198"/>
                  </a:cubicBezTo>
                  <a:lnTo>
                    <a:pt x="3276219" y="426800"/>
                  </a:lnTo>
                  <a:lnTo>
                    <a:pt x="0" y="426800"/>
                  </a:lnTo>
                  <a:lnTo>
                    <a:pt x="33912" y="406198"/>
                  </a:lnTo>
                  <a:cubicBezTo>
                    <a:pt x="510781" y="147147"/>
                    <a:pt x="1057261" y="0"/>
                    <a:pt x="1638109" y="0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2" name="组合 11"/>
          <p:cNvGrpSpPr/>
          <p:nvPr userDrawn="1">
            <p:custDataLst>
              <p:tags r:id="rId5"/>
            </p:custDataLst>
          </p:nvPr>
        </p:nvGrpSpPr>
        <p:grpSpPr>
          <a:xfrm flipH="1" flipV="1">
            <a:off x="9239249" y="0"/>
            <a:ext cx="2952750" cy="400694"/>
            <a:chOff x="1" y="26900"/>
            <a:chExt cx="4736117" cy="642700"/>
          </a:xfrm>
        </p:grpSpPr>
        <p:sp>
          <p:nvSpPr>
            <p:cNvPr id="13" name="任意多边形: 形状 12"/>
            <p:cNvSpPr/>
            <p:nvPr>
              <p:custDataLst>
                <p:tags r:id="rId6"/>
              </p:custDataLst>
            </p:nvPr>
          </p:nvSpPr>
          <p:spPr>
            <a:xfrm>
              <a:off x="1" y="26900"/>
              <a:ext cx="3292525" cy="642700"/>
            </a:xfrm>
            <a:custGeom>
              <a:avLst/>
              <a:gdLst>
                <a:gd name="connsiteX0" fmla="*/ 1320007 w 3292525"/>
                <a:gd name="connsiteY0" fmla="*/ 0 h 642700"/>
                <a:gd name="connsiteX1" fmla="*/ 3201690 w 3292525"/>
                <a:gd name="connsiteY1" fmla="*/ 574775 h 642700"/>
                <a:gd name="connsiteX2" fmla="*/ 3292525 w 3292525"/>
                <a:gd name="connsiteY2" fmla="*/ 642700 h 642700"/>
                <a:gd name="connsiteX3" fmla="*/ 0 w 3292525"/>
                <a:gd name="connsiteY3" fmla="*/ 642700 h 642700"/>
                <a:gd name="connsiteX4" fmla="*/ 0 w 3292525"/>
                <a:gd name="connsiteY4" fmla="*/ 271043 h 642700"/>
                <a:gd name="connsiteX5" fmla="*/ 85963 w 3292525"/>
                <a:gd name="connsiteY5" fmla="*/ 233443 h 642700"/>
                <a:gd name="connsiteX6" fmla="*/ 1320007 w 3292525"/>
                <a:gd name="connsiteY6" fmla="*/ 0 h 64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92525" h="642700">
                  <a:moveTo>
                    <a:pt x="1320007" y="0"/>
                  </a:moveTo>
                  <a:cubicBezTo>
                    <a:pt x="2017025" y="0"/>
                    <a:pt x="2664553" y="211892"/>
                    <a:pt x="3201690" y="574775"/>
                  </a:cubicBezTo>
                  <a:lnTo>
                    <a:pt x="3292525" y="642700"/>
                  </a:lnTo>
                  <a:lnTo>
                    <a:pt x="0" y="642700"/>
                  </a:lnTo>
                  <a:lnTo>
                    <a:pt x="0" y="271043"/>
                  </a:lnTo>
                  <a:lnTo>
                    <a:pt x="85963" y="233443"/>
                  </a:lnTo>
                  <a:cubicBezTo>
                    <a:pt x="468067" y="82771"/>
                    <a:pt x="884371" y="0"/>
                    <a:pt x="1320007" y="0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任意多边形: 形状 13"/>
            <p:cNvSpPr/>
            <p:nvPr>
              <p:custDataLst>
                <p:tags r:id="rId7"/>
              </p:custDataLst>
            </p:nvPr>
          </p:nvSpPr>
          <p:spPr>
            <a:xfrm>
              <a:off x="1459899" y="242800"/>
              <a:ext cx="3276219" cy="426800"/>
            </a:xfrm>
            <a:custGeom>
              <a:avLst/>
              <a:gdLst>
                <a:gd name="connsiteX0" fmla="*/ 1638109 w 3276219"/>
                <a:gd name="connsiteY0" fmla="*/ 0 h 426800"/>
                <a:gd name="connsiteX1" fmla="*/ 3242306 w 3276219"/>
                <a:gd name="connsiteY1" fmla="*/ 406198 h 426800"/>
                <a:gd name="connsiteX2" fmla="*/ 3276219 w 3276219"/>
                <a:gd name="connsiteY2" fmla="*/ 426800 h 426800"/>
                <a:gd name="connsiteX3" fmla="*/ 0 w 3276219"/>
                <a:gd name="connsiteY3" fmla="*/ 426800 h 426800"/>
                <a:gd name="connsiteX4" fmla="*/ 33912 w 3276219"/>
                <a:gd name="connsiteY4" fmla="*/ 406198 h 426800"/>
                <a:gd name="connsiteX5" fmla="*/ 1638109 w 3276219"/>
                <a:gd name="connsiteY5" fmla="*/ 0 h 42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76219" h="426800">
                  <a:moveTo>
                    <a:pt x="1638109" y="0"/>
                  </a:moveTo>
                  <a:cubicBezTo>
                    <a:pt x="2218957" y="0"/>
                    <a:pt x="2765438" y="147147"/>
                    <a:pt x="3242306" y="406198"/>
                  </a:cubicBezTo>
                  <a:lnTo>
                    <a:pt x="3276219" y="426800"/>
                  </a:lnTo>
                  <a:lnTo>
                    <a:pt x="0" y="426800"/>
                  </a:lnTo>
                  <a:lnTo>
                    <a:pt x="33912" y="406198"/>
                  </a:lnTo>
                  <a:cubicBezTo>
                    <a:pt x="510781" y="147147"/>
                    <a:pt x="1057261" y="0"/>
                    <a:pt x="1638109" y="0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5" name="任意多边形: 形状 14"/>
          <p:cNvSpPr/>
          <p:nvPr userDrawn="1">
            <p:custDataLst>
              <p:tags r:id="rId8"/>
            </p:custDataLst>
          </p:nvPr>
        </p:nvSpPr>
        <p:spPr>
          <a:xfrm>
            <a:off x="9479396" y="6536650"/>
            <a:ext cx="2505410" cy="321350"/>
          </a:xfrm>
          <a:custGeom>
            <a:avLst/>
            <a:gdLst>
              <a:gd name="connsiteX0" fmla="*/ 1252705 w 2505410"/>
              <a:gd name="connsiteY0" fmla="*/ 0 h 321350"/>
              <a:gd name="connsiteX1" fmla="*/ 2493688 w 2505410"/>
              <a:gd name="connsiteY1" fmla="*/ 314229 h 321350"/>
              <a:gd name="connsiteX2" fmla="*/ 2505410 w 2505410"/>
              <a:gd name="connsiteY2" fmla="*/ 321350 h 321350"/>
              <a:gd name="connsiteX3" fmla="*/ 0 w 2505410"/>
              <a:gd name="connsiteY3" fmla="*/ 321350 h 321350"/>
              <a:gd name="connsiteX4" fmla="*/ 11723 w 2505410"/>
              <a:gd name="connsiteY4" fmla="*/ 314229 h 321350"/>
              <a:gd name="connsiteX5" fmla="*/ 1252705 w 2505410"/>
              <a:gd name="connsiteY5" fmla="*/ 0 h 32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5410" h="321350">
                <a:moveTo>
                  <a:pt x="1252705" y="0"/>
                </a:moveTo>
                <a:cubicBezTo>
                  <a:pt x="1702040" y="0"/>
                  <a:pt x="2124789" y="113831"/>
                  <a:pt x="2493688" y="314229"/>
                </a:cubicBezTo>
                <a:lnTo>
                  <a:pt x="2505410" y="321350"/>
                </a:lnTo>
                <a:lnTo>
                  <a:pt x="0" y="321350"/>
                </a:lnTo>
                <a:lnTo>
                  <a:pt x="11723" y="314229"/>
                </a:lnTo>
                <a:cubicBezTo>
                  <a:pt x="380621" y="113831"/>
                  <a:pt x="803370" y="0"/>
                  <a:pt x="12527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矩形 9"/>
          <p:cNvSpPr/>
          <p:nvPr userDrawn="1">
            <p:custDataLst>
              <p:tags r:id="rId9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1440" tIns="45720" rIns="91440" bIns="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1440" tIns="0" rIns="91440" bIns="45720"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 userDrawn="1"/>
        </p:nvSpPr>
        <p:spPr>
          <a:xfrm rot="20084292">
            <a:off x="4946968" y="3092756"/>
            <a:ext cx="2214880" cy="730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0">
                <a:solidFill>
                  <a:schemeClr val="bg1">
                    <a:lumMod val="75000"/>
                    <a:alpha val="3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3200" b="0" dirty="0">
              <a:solidFill>
                <a:schemeClr val="bg1">
                  <a:lumMod val="75000"/>
                  <a:alpha val="3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21951" y="266700"/>
            <a:ext cx="1352549" cy="7196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 userDrawn="1"/>
        </p:nvGrpSpPr>
        <p:grpSpPr>
          <a:xfrm>
            <a:off x="194748" y="214336"/>
            <a:ext cx="11802504" cy="6429331"/>
            <a:chOff x="95250" y="342899"/>
            <a:chExt cx="11811000" cy="6284807"/>
          </a:xfrm>
        </p:grpSpPr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750" y="342899"/>
              <a:ext cx="10877550" cy="628480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63"/>
            <a:stretch>
              <a:fillRect/>
            </a:stretch>
          </p:blipFill>
          <p:spPr>
            <a:xfrm>
              <a:off x="2895600" y="342899"/>
              <a:ext cx="9010650" cy="6284807"/>
            </a:xfrm>
            <a:prstGeom prst="rect">
              <a:avLst/>
            </a:prstGeom>
          </p:spPr>
        </p:pic>
        <p:sp>
          <p:nvSpPr>
            <p:cNvPr id="22" name="矩形 21"/>
            <p:cNvSpPr/>
            <p:nvPr userDrawn="1"/>
          </p:nvSpPr>
          <p:spPr>
            <a:xfrm>
              <a:off x="95250" y="590549"/>
              <a:ext cx="3045943" cy="666750"/>
            </a:xfrm>
            <a:prstGeom prst="rect">
              <a:avLst/>
            </a:prstGeom>
            <a:solidFill>
              <a:srgbClr val="02D3FF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4"/>
          <a:stretch>
            <a:fillRect/>
          </a:stretch>
        </p:blipFill>
        <p:spPr>
          <a:xfrm>
            <a:off x="-225611" y="210103"/>
            <a:ext cx="1276472" cy="1125523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 rot="20084292">
            <a:off x="4946968" y="3092756"/>
            <a:ext cx="2214880" cy="730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0">
                <a:solidFill>
                  <a:schemeClr val="bg1">
                    <a:lumMod val="75000"/>
                    <a:alpha val="3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3200" b="0" dirty="0">
              <a:solidFill>
                <a:schemeClr val="bg1">
                  <a:lumMod val="75000"/>
                  <a:alpha val="3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267" y="67733"/>
            <a:ext cx="1056000" cy="10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91547" y="113134"/>
            <a:ext cx="11987319" cy="6584746"/>
            <a:chOff x="91547" y="113134"/>
            <a:chExt cx="11987319" cy="6584746"/>
          </a:xfrm>
        </p:grpSpPr>
        <p:grpSp>
          <p:nvGrpSpPr>
            <p:cNvPr id="7" name="组合 6"/>
            <p:cNvGrpSpPr/>
            <p:nvPr userDrawn="1">
              <p:custDataLst>
                <p:tags r:id="rId3"/>
              </p:custDataLst>
            </p:nvPr>
          </p:nvGrpSpPr>
          <p:grpSpPr>
            <a:xfrm rot="18505599">
              <a:off x="167147" y="6063480"/>
              <a:ext cx="558800" cy="710000"/>
              <a:chOff x="329264" y="5966975"/>
              <a:chExt cx="558800" cy="710000"/>
            </a:xfrm>
          </p:grpSpPr>
          <p:sp>
            <p:nvSpPr>
              <p:cNvPr id="8" name="椭圆 7"/>
              <p:cNvSpPr/>
              <p:nvPr>
                <p:custDataLst>
                  <p:tags r:id="rId4"/>
                </p:custDataLst>
              </p:nvPr>
            </p:nvSpPr>
            <p:spPr>
              <a:xfrm>
                <a:off x="329264" y="6118175"/>
                <a:ext cx="558800" cy="558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9" name="椭圆 8"/>
              <p:cNvSpPr/>
              <p:nvPr>
                <p:custDataLst>
                  <p:tags r:id="rId5"/>
                </p:custDataLst>
              </p:nvPr>
            </p:nvSpPr>
            <p:spPr>
              <a:xfrm>
                <a:off x="329264" y="5966975"/>
                <a:ext cx="558800" cy="558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>
                <p:custDataLst>
                  <p:tags r:id="rId6"/>
                </p:custDataLst>
              </p:nvPr>
            </p:nvSpPr>
            <p:spPr>
              <a:xfrm>
                <a:off x="329264" y="6042575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 userDrawn="1">
              <p:custDataLst>
                <p:tags r:id="rId7"/>
              </p:custDataLst>
            </p:nvPr>
          </p:nvGrpSpPr>
          <p:grpSpPr>
            <a:xfrm>
              <a:off x="11401616" y="113134"/>
              <a:ext cx="677250" cy="652772"/>
              <a:chOff x="11401616" y="113134"/>
              <a:chExt cx="677250" cy="652772"/>
            </a:xfrm>
          </p:grpSpPr>
          <p:sp>
            <p:nvSpPr>
              <p:cNvPr id="12" name="椭圆 11"/>
              <p:cNvSpPr/>
              <p:nvPr>
                <p:custDataLst>
                  <p:tags r:id="rId8"/>
                </p:custDataLst>
              </p:nvPr>
            </p:nvSpPr>
            <p:spPr>
              <a:xfrm rot="18505599">
                <a:off x="11520066" y="20710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1401616" y="113134"/>
                <a:ext cx="618025" cy="605786"/>
                <a:chOff x="11401616" y="113134"/>
                <a:chExt cx="618025" cy="605786"/>
              </a:xfrm>
            </p:grpSpPr>
            <p:sp>
              <p:nvSpPr>
                <p:cNvPr id="14" name="椭圆 13"/>
                <p:cNvSpPr/>
                <p:nvPr>
                  <p:custDataLst>
                    <p:tags r:id="rId9"/>
                  </p:custDataLst>
                </p:nvPr>
              </p:nvSpPr>
              <p:spPr>
                <a:xfrm rot="18505599">
                  <a:off x="11401616" y="113134"/>
                  <a:ext cx="558800" cy="5588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15" name="椭圆 14"/>
                <p:cNvSpPr/>
                <p:nvPr>
                  <p:custDataLst>
                    <p:tags r:id="rId10"/>
                  </p:custDataLst>
                </p:nvPr>
              </p:nvSpPr>
              <p:spPr>
                <a:xfrm rot="18505599">
                  <a:off x="11460841" y="160120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>
            <p:custDataLst>
              <p:tags r:id="rId4"/>
            </p:custDataLst>
          </p:nvPr>
        </p:nvGrpSpPr>
        <p:grpSpPr>
          <a:xfrm>
            <a:off x="2651125" y="82550"/>
            <a:ext cx="6889750" cy="6692900"/>
            <a:chOff x="2651125" y="82550"/>
            <a:chExt cx="6889750" cy="6692900"/>
          </a:xfrm>
        </p:grpSpPr>
        <p:sp>
          <p:nvSpPr>
            <p:cNvPr id="9" name="椭圆 8"/>
            <p:cNvSpPr/>
            <p:nvPr>
              <p:custDataLst>
                <p:tags r:id="rId5"/>
              </p:custDataLst>
            </p:nvPr>
          </p:nvSpPr>
          <p:spPr>
            <a:xfrm>
              <a:off x="3152775" y="387350"/>
              <a:ext cx="6388100" cy="63881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椭圆 9"/>
            <p:cNvSpPr/>
            <p:nvPr>
              <p:custDataLst>
                <p:tags r:id="rId6"/>
              </p:custDataLst>
            </p:nvPr>
          </p:nvSpPr>
          <p:spPr>
            <a:xfrm>
              <a:off x="2651125" y="82550"/>
              <a:ext cx="6692900" cy="66929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</p:grpSp>
      <p:sp>
        <p:nvSpPr>
          <p:cNvPr id="11" name="椭圆 10"/>
          <p:cNvSpPr/>
          <p:nvPr userDrawn="1">
            <p:custDataLst>
              <p:tags r:id="rId7"/>
            </p:custDataLst>
          </p:nvPr>
        </p:nvSpPr>
        <p:spPr>
          <a:xfrm>
            <a:off x="10391775" y="4960938"/>
            <a:ext cx="773112" cy="773112"/>
          </a:xfrm>
          <a:prstGeom prst="ellipse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椭圆 11"/>
          <p:cNvSpPr/>
          <p:nvPr userDrawn="1">
            <p:custDataLst>
              <p:tags r:id="rId8"/>
            </p:custDataLst>
          </p:nvPr>
        </p:nvSpPr>
        <p:spPr>
          <a:xfrm>
            <a:off x="11164887" y="3276600"/>
            <a:ext cx="241300" cy="24130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 userDrawn="1">
            <p:custDataLst>
              <p:tags r:id="rId9"/>
            </p:custDataLst>
          </p:nvPr>
        </p:nvSpPr>
        <p:spPr>
          <a:xfrm>
            <a:off x="501650" y="2342356"/>
            <a:ext cx="773112" cy="773112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椭圆 13"/>
          <p:cNvSpPr/>
          <p:nvPr userDrawn="1">
            <p:custDataLst>
              <p:tags r:id="rId10"/>
            </p:custDataLst>
          </p:nvPr>
        </p:nvSpPr>
        <p:spPr>
          <a:xfrm>
            <a:off x="1518841" y="5983288"/>
            <a:ext cx="241300" cy="2413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椭圆 14"/>
          <p:cNvSpPr/>
          <p:nvPr userDrawn="1">
            <p:custDataLst>
              <p:tags r:id="rId11"/>
            </p:custDataLst>
          </p:nvPr>
        </p:nvSpPr>
        <p:spPr>
          <a:xfrm>
            <a:off x="1158875" y="1281112"/>
            <a:ext cx="166688" cy="166688"/>
          </a:xfrm>
          <a:prstGeom prst="ellipse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889828" y="2162629"/>
            <a:ext cx="4412344" cy="1297328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6000" b="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3"/>
            </p:custDataLst>
          </p:nvPr>
        </p:nvSpPr>
        <p:spPr>
          <a:xfrm>
            <a:off x="3889828" y="4051300"/>
            <a:ext cx="4412344" cy="613495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7" name="组合 16"/>
          <p:cNvGrpSpPr/>
          <p:nvPr userDrawn="1">
            <p:custDataLst>
              <p:tags r:id="rId8"/>
            </p:custDataLst>
          </p:nvPr>
        </p:nvGrpSpPr>
        <p:grpSpPr>
          <a:xfrm>
            <a:off x="0" y="0"/>
            <a:ext cx="12095240" cy="6697879"/>
            <a:chOff x="0" y="0"/>
            <a:chExt cx="12095240" cy="6697879"/>
          </a:xfrm>
        </p:grpSpPr>
        <p:grpSp>
          <p:nvGrpSpPr>
            <p:cNvPr id="8" name="组合 7"/>
            <p:cNvGrpSpPr/>
            <p:nvPr userDrawn="1">
              <p:custDataLst>
                <p:tags r:id="rId9"/>
              </p:custDataLst>
            </p:nvPr>
          </p:nvGrpSpPr>
          <p:grpSpPr>
            <a:xfrm rot="18505599">
              <a:off x="11460840" y="6063479"/>
              <a:ext cx="558800" cy="710000"/>
              <a:chOff x="329264" y="5966975"/>
              <a:chExt cx="558800" cy="710000"/>
            </a:xfrm>
          </p:grpSpPr>
          <p:sp>
            <p:nvSpPr>
              <p:cNvPr id="9" name="椭圆 8"/>
              <p:cNvSpPr/>
              <p:nvPr>
                <p:custDataLst>
                  <p:tags r:id="rId10"/>
                </p:custDataLst>
              </p:nvPr>
            </p:nvSpPr>
            <p:spPr>
              <a:xfrm>
                <a:off x="329264" y="6118175"/>
                <a:ext cx="558800" cy="558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>
                <p:custDataLst>
                  <p:tags r:id="rId11"/>
                </p:custDataLst>
              </p:nvPr>
            </p:nvSpPr>
            <p:spPr>
              <a:xfrm>
                <a:off x="329264" y="5966975"/>
                <a:ext cx="558800" cy="558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1" name="椭圆 10"/>
              <p:cNvSpPr/>
              <p:nvPr>
                <p:custDataLst>
                  <p:tags r:id="rId12"/>
                </p:custDataLst>
              </p:nvPr>
            </p:nvSpPr>
            <p:spPr>
              <a:xfrm>
                <a:off x="329264" y="6042575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2" name="组合 11"/>
            <p:cNvGrpSpPr/>
            <p:nvPr userDrawn="1">
              <p:custDataLst>
                <p:tags r:id="rId13"/>
              </p:custDataLst>
            </p:nvPr>
          </p:nvGrpSpPr>
          <p:grpSpPr>
            <a:xfrm>
              <a:off x="0" y="0"/>
              <a:ext cx="677250" cy="652772"/>
              <a:chOff x="11401616" y="113134"/>
              <a:chExt cx="677250" cy="652772"/>
            </a:xfrm>
          </p:grpSpPr>
          <p:sp>
            <p:nvSpPr>
              <p:cNvPr id="13" name="椭圆 12"/>
              <p:cNvSpPr/>
              <p:nvPr>
                <p:custDataLst>
                  <p:tags r:id="rId14"/>
                </p:custDataLst>
              </p:nvPr>
            </p:nvSpPr>
            <p:spPr>
              <a:xfrm rot="18505599">
                <a:off x="11520066" y="20710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1401616" y="113134"/>
                <a:ext cx="618025" cy="605786"/>
                <a:chOff x="11401616" y="113134"/>
                <a:chExt cx="618025" cy="605786"/>
              </a:xfrm>
            </p:grpSpPr>
            <p:sp>
              <p:nvSpPr>
                <p:cNvPr id="15" name="椭圆 14"/>
                <p:cNvSpPr/>
                <p:nvPr>
                  <p:custDataLst>
                    <p:tags r:id="rId15"/>
                  </p:custDataLst>
                </p:nvPr>
              </p:nvSpPr>
              <p:spPr>
                <a:xfrm rot="18505599">
                  <a:off x="11401616" y="113134"/>
                  <a:ext cx="558800" cy="5588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16" name="椭圆 15"/>
                <p:cNvSpPr/>
                <p:nvPr>
                  <p:custDataLst>
                    <p:tags r:id="rId16"/>
                  </p:custDataLst>
                </p:nvPr>
              </p:nvSpPr>
              <p:spPr>
                <a:xfrm rot="18505599">
                  <a:off x="11460841" y="160120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 userDrawn="1">
            <p:custDataLst>
              <p:tags r:id="rId2"/>
            </p:custDataLst>
          </p:nvPr>
        </p:nvGrpSpPr>
        <p:grpSpPr>
          <a:xfrm>
            <a:off x="91547" y="113134"/>
            <a:ext cx="11987319" cy="6584746"/>
            <a:chOff x="91547" y="113134"/>
            <a:chExt cx="11987319" cy="6584746"/>
          </a:xfrm>
        </p:grpSpPr>
        <p:grpSp>
          <p:nvGrpSpPr>
            <p:cNvPr id="10" name="组合 9"/>
            <p:cNvGrpSpPr/>
            <p:nvPr userDrawn="1">
              <p:custDataLst>
                <p:tags r:id="rId3"/>
              </p:custDataLst>
            </p:nvPr>
          </p:nvGrpSpPr>
          <p:grpSpPr>
            <a:xfrm rot="18505599">
              <a:off x="167147" y="6063480"/>
              <a:ext cx="558800" cy="710000"/>
              <a:chOff x="329264" y="5966975"/>
              <a:chExt cx="558800" cy="710000"/>
            </a:xfrm>
          </p:grpSpPr>
          <p:sp>
            <p:nvSpPr>
              <p:cNvPr id="11" name="椭圆 10"/>
              <p:cNvSpPr/>
              <p:nvPr>
                <p:custDataLst>
                  <p:tags r:id="rId4"/>
                </p:custDataLst>
              </p:nvPr>
            </p:nvSpPr>
            <p:spPr>
              <a:xfrm>
                <a:off x="329264" y="6118175"/>
                <a:ext cx="558800" cy="558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椭圆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329264" y="5966975"/>
                <a:ext cx="558800" cy="558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>
                <p:custDataLst>
                  <p:tags r:id="rId6"/>
                </p:custDataLst>
              </p:nvPr>
            </p:nvSpPr>
            <p:spPr>
              <a:xfrm>
                <a:off x="329264" y="6042575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7"/>
              </p:custDataLst>
            </p:nvPr>
          </p:nvGrpSpPr>
          <p:grpSpPr>
            <a:xfrm>
              <a:off x="11401616" y="113134"/>
              <a:ext cx="677250" cy="652772"/>
              <a:chOff x="11401616" y="113134"/>
              <a:chExt cx="677250" cy="652772"/>
            </a:xfrm>
          </p:grpSpPr>
          <p:sp>
            <p:nvSpPr>
              <p:cNvPr id="15" name="椭圆 14"/>
              <p:cNvSpPr/>
              <p:nvPr>
                <p:custDataLst>
                  <p:tags r:id="rId8"/>
                </p:custDataLst>
              </p:nvPr>
            </p:nvSpPr>
            <p:spPr>
              <a:xfrm rot="18505599">
                <a:off x="11520066" y="20710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1401616" y="113134"/>
                <a:ext cx="618025" cy="605786"/>
                <a:chOff x="11401616" y="113134"/>
                <a:chExt cx="618025" cy="605786"/>
              </a:xfrm>
            </p:grpSpPr>
            <p:sp>
              <p:nvSpPr>
                <p:cNvPr id="17" name="椭圆 16"/>
                <p:cNvSpPr/>
                <p:nvPr>
                  <p:custDataLst>
                    <p:tags r:id="rId9"/>
                  </p:custDataLst>
                </p:nvPr>
              </p:nvSpPr>
              <p:spPr>
                <a:xfrm rot="18505599">
                  <a:off x="11401616" y="113134"/>
                  <a:ext cx="558800" cy="5588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18" name="椭圆 17"/>
                <p:cNvSpPr/>
                <p:nvPr>
                  <p:custDataLst>
                    <p:tags r:id="rId10"/>
                  </p:custDataLst>
                </p:nvPr>
              </p:nvSpPr>
              <p:spPr>
                <a:xfrm rot="18505599">
                  <a:off x="11460841" y="160120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/>
          <p:cNvSpPr/>
          <p:nvPr userDrawn="1">
            <p:custDataLst>
              <p:tags r:id="rId4"/>
            </p:custDataLst>
          </p:nvPr>
        </p:nvSpPr>
        <p:spPr>
          <a:xfrm flipH="1">
            <a:off x="2627086" y="0"/>
            <a:ext cx="9564914" cy="6858000"/>
          </a:xfrm>
          <a:custGeom>
            <a:avLst/>
            <a:gdLst>
              <a:gd name="connsiteX0" fmla="*/ 0 w 8070850"/>
              <a:gd name="connsiteY0" fmla="*/ 0 h 6858000"/>
              <a:gd name="connsiteX1" fmla="*/ 6877919 w 8070850"/>
              <a:gd name="connsiteY1" fmla="*/ 0 h 6858000"/>
              <a:gd name="connsiteX2" fmla="*/ 6972066 w 8070850"/>
              <a:gd name="connsiteY2" fmla="*/ 119804 h 6858000"/>
              <a:gd name="connsiteX3" fmla="*/ 8070850 w 8070850"/>
              <a:gd name="connsiteY3" fmla="*/ 3429000 h 6858000"/>
              <a:gd name="connsiteX4" fmla="*/ 6972066 w 8070850"/>
              <a:gd name="connsiteY4" fmla="*/ 6738196 h 6858000"/>
              <a:gd name="connsiteX5" fmla="*/ 6877919 w 8070850"/>
              <a:gd name="connsiteY5" fmla="*/ 6858000 h 6858000"/>
              <a:gd name="connsiteX6" fmla="*/ 0 w 807085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70850" h="6858000">
                <a:moveTo>
                  <a:pt x="0" y="0"/>
                </a:moveTo>
                <a:lnTo>
                  <a:pt x="6877919" y="0"/>
                </a:lnTo>
                <a:lnTo>
                  <a:pt x="6972066" y="119804"/>
                </a:lnTo>
                <a:cubicBezTo>
                  <a:pt x="7662173" y="1042586"/>
                  <a:pt x="8070850" y="2188067"/>
                  <a:pt x="8070850" y="3429000"/>
                </a:cubicBezTo>
                <a:cubicBezTo>
                  <a:pt x="8070850" y="4669933"/>
                  <a:pt x="7662173" y="5815414"/>
                  <a:pt x="6972066" y="6738196"/>
                </a:cubicBezTo>
                <a:lnTo>
                  <a:pt x="687791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8" name="组合 7"/>
          <p:cNvGrpSpPr/>
          <p:nvPr userDrawn="1">
            <p:custDataLst>
              <p:tags r:id="rId5"/>
            </p:custDataLst>
          </p:nvPr>
        </p:nvGrpSpPr>
        <p:grpSpPr>
          <a:xfrm>
            <a:off x="1" y="0"/>
            <a:ext cx="2503714" cy="4713898"/>
            <a:chOff x="1" y="0"/>
            <a:chExt cx="2503714" cy="4713898"/>
          </a:xfrm>
        </p:grpSpPr>
        <p:sp>
          <p:nvSpPr>
            <p:cNvPr id="9" name="任意多边形: 形状 8"/>
            <p:cNvSpPr/>
            <p:nvPr>
              <p:custDataLst>
                <p:tags r:id="rId6"/>
              </p:custDataLst>
            </p:nvPr>
          </p:nvSpPr>
          <p:spPr>
            <a:xfrm>
              <a:off x="1" y="0"/>
              <a:ext cx="2503714" cy="4077470"/>
            </a:xfrm>
            <a:custGeom>
              <a:avLst/>
              <a:gdLst>
                <a:gd name="connsiteX0" fmla="*/ 0 w 2503714"/>
                <a:gd name="connsiteY0" fmla="*/ 0 h 4077470"/>
                <a:gd name="connsiteX1" fmla="*/ 2250689 w 2503714"/>
                <a:gd name="connsiteY1" fmla="*/ 0 h 4077470"/>
                <a:gd name="connsiteX2" fmla="*/ 2273882 w 2503714"/>
                <a:gd name="connsiteY2" fmla="*/ 48145 h 4077470"/>
                <a:gd name="connsiteX3" fmla="*/ 2503714 w 2503714"/>
                <a:gd name="connsiteY3" fmla="*/ 1186543 h 4077470"/>
                <a:gd name="connsiteX4" fmla="*/ 168500 w 2503714"/>
                <a:gd name="connsiteY4" fmla="*/ 4051754 h 4077470"/>
                <a:gd name="connsiteX5" fmla="*/ 0 w 2503714"/>
                <a:gd name="connsiteY5" fmla="*/ 4077470 h 407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3714" h="4077470">
                  <a:moveTo>
                    <a:pt x="0" y="0"/>
                  </a:moveTo>
                  <a:lnTo>
                    <a:pt x="2250689" y="0"/>
                  </a:lnTo>
                  <a:lnTo>
                    <a:pt x="2273882" y="48145"/>
                  </a:lnTo>
                  <a:cubicBezTo>
                    <a:pt x="2421877" y="398043"/>
                    <a:pt x="2503714" y="782736"/>
                    <a:pt x="2503714" y="1186543"/>
                  </a:cubicBezTo>
                  <a:cubicBezTo>
                    <a:pt x="2503714" y="2599868"/>
                    <a:pt x="1501204" y="3779043"/>
                    <a:pt x="168500" y="4051754"/>
                  </a:cubicBezTo>
                  <a:lnTo>
                    <a:pt x="0" y="4077470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任意多边形: 形状 9"/>
            <p:cNvSpPr/>
            <p:nvPr>
              <p:custDataLst>
                <p:tags r:id="rId7"/>
              </p:custDataLst>
            </p:nvPr>
          </p:nvSpPr>
          <p:spPr>
            <a:xfrm>
              <a:off x="2" y="1"/>
              <a:ext cx="2293257" cy="4713897"/>
            </a:xfrm>
            <a:custGeom>
              <a:avLst/>
              <a:gdLst>
                <a:gd name="connsiteX0" fmla="*/ 0 w 2293257"/>
                <a:gd name="connsiteY0" fmla="*/ 0 h 4713897"/>
                <a:gd name="connsiteX1" fmla="*/ 1946364 w 2293257"/>
                <a:gd name="connsiteY1" fmla="*/ 0 h 4713897"/>
                <a:gd name="connsiteX2" fmla="*/ 2025215 w 2293257"/>
                <a:gd name="connsiteY2" fmla="*/ 163684 h 4713897"/>
                <a:gd name="connsiteX3" fmla="*/ 2293257 w 2293257"/>
                <a:gd name="connsiteY3" fmla="*/ 1491343 h 4713897"/>
                <a:gd name="connsiteX4" fmla="*/ 55167 w 2293257"/>
                <a:gd name="connsiteY4" fmla="*/ 4695230 h 4713897"/>
                <a:gd name="connsiteX5" fmla="*/ 0 w 2293257"/>
                <a:gd name="connsiteY5" fmla="*/ 4713897 h 471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3257" h="4713897">
                  <a:moveTo>
                    <a:pt x="0" y="0"/>
                  </a:moveTo>
                  <a:lnTo>
                    <a:pt x="1946364" y="0"/>
                  </a:lnTo>
                  <a:lnTo>
                    <a:pt x="2025215" y="163684"/>
                  </a:lnTo>
                  <a:cubicBezTo>
                    <a:pt x="2197814" y="571753"/>
                    <a:pt x="2293257" y="1020402"/>
                    <a:pt x="2293257" y="1491343"/>
                  </a:cubicBezTo>
                  <a:cubicBezTo>
                    <a:pt x="2293257" y="2963034"/>
                    <a:pt x="1361194" y="4217030"/>
                    <a:pt x="55167" y="4695230"/>
                  </a:cubicBezTo>
                  <a:lnTo>
                    <a:pt x="0" y="4713897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1" name="任意多边形: 形状 10"/>
          <p:cNvSpPr/>
          <p:nvPr userDrawn="1">
            <p:custDataLst>
              <p:tags r:id="rId8"/>
            </p:custDataLst>
          </p:nvPr>
        </p:nvSpPr>
        <p:spPr>
          <a:xfrm flipH="1">
            <a:off x="2873829" y="0"/>
            <a:ext cx="9318171" cy="6858000"/>
          </a:xfrm>
          <a:custGeom>
            <a:avLst/>
            <a:gdLst>
              <a:gd name="connsiteX0" fmla="*/ 0 w 8496300"/>
              <a:gd name="connsiteY0" fmla="*/ 0 h 6858000"/>
              <a:gd name="connsiteX1" fmla="*/ 6446805 w 8496300"/>
              <a:gd name="connsiteY1" fmla="*/ 0 h 6858000"/>
              <a:gd name="connsiteX2" fmla="*/ 6458166 w 8496300"/>
              <a:gd name="connsiteY2" fmla="*/ 8928 h 6858000"/>
              <a:gd name="connsiteX3" fmla="*/ 8496300 w 8496300"/>
              <a:gd name="connsiteY3" fmla="*/ 4330700 h 6858000"/>
              <a:gd name="connsiteX4" fmla="*/ 7944010 w 8496300"/>
              <a:gd name="connsiteY4" fmla="*/ 6758835 h 6858000"/>
              <a:gd name="connsiteX5" fmla="*/ 7893221 w 8496300"/>
              <a:gd name="connsiteY5" fmla="*/ 6858000 h 6858000"/>
              <a:gd name="connsiteX6" fmla="*/ 0 w 84963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300" h="6858000">
                <a:moveTo>
                  <a:pt x="0" y="0"/>
                </a:moveTo>
                <a:lnTo>
                  <a:pt x="6446805" y="0"/>
                </a:lnTo>
                <a:lnTo>
                  <a:pt x="6458166" y="8928"/>
                </a:lnTo>
                <a:cubicBezTo>
                  <a:pt x="7702906" y="1036179"/>
                  <a:pt x="8496300" y="2590786"/>
                  <a:pt x="8496300" y="4330700"/>
                </a:cubicBezTo>
                <a:cubicBezTo>
                  <a:pt x="8496300" y="5200657"/>
                  <a:pt x="8297952" y="6024288"/>
                  <a:pt x="7944010" y="6758835"/>
                </a:cubicBezTo>
                <a:lnTo>
                  <a:pt x="789322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grpSp>
        <p:nvGrpSpPr>
          <p:cNvPr id="17" name="组合 16"/>
          <p:cNvGrpSpPr/>
          <p:nvPr userDrawn="1">
            <p:custDataLst>
              <p:tags r:id="rId8"/>
            </p:custDataLst>
          </p:nvPr>
        </p:nvGrpSpPr>
        <p:grpSpPr>
          <a:xfrm>
            <a:off x="91547" y="160121"/>
            <a:ext cx="11987319" cy="6697879"/>
            <a:chOff x="91547" y="160121"/>
            <a:chExt cx="11987319" cy="6697879"/>
          </a:xfrm>
        </p:grpSpPr>
        <p:grpSp>
          <p:nvGrpSpPr>
            <p:cNvPr id="8" name="组合 7"/>
            <p:cNvGrpSpPr/>
            <p:nvPr userDrawn="1">
              <p:custDataLst>
                <p:tags r:id="rId9"/>
              </p:custDataLst>
            </p:nvPr>
          </p:nvGrpSpPr>
          <p:grpSpPr>
            <a:xfrm rot="18505599">
              <a:off x="167147" y="84521"/>
              <a:ext cx="558800" cy="710000"/>
              <a:chOff x="329264" y="5966975"/>
              <a:chExt cx="558800" cy="710000"/>
            </a:xfrm>
          </p:grpSpPr>
          <p:sp>
            <p:nvSpPr>
              <p:cNvPr id="9" name="椭圆 8"/>
              <p:cNvSpPr/>
              <p:nvPr>
                <p:custDataLst>
                  <p:tags r:id="rId10"/>
                </p:custDataLst>
              </p:nvPr>
            </p:nvSpPr>
            <p:spPr>
              <a:xfrm>
                <a:off x="329264" y="6118175"/>
                <a:ext cx="558800" cy="558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>
                <p:custDataLst>
                  <p:tags r:id="rId11"/>
                </p:custDataLst>
              </p:nvPr>
            </p:nvSpPr>
            <p:spPr>
              <a:xfrm>
                <a:off x="329264" y="5966975"/>
                <a:ext cx="558800" cy="558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1" name="椭圆 10"/>
              <p:cNvSpPr/>
              <p:nvPr>
                <p:custDataLst>
                  <p:tags r:id="rId12"/>
                </p:custDataLst>
              </p:nvPr>
            </p:nvSpPr>
            <p:spPr>
              <a:xfrm>
                <a:off x="329264" y="6042575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2" name="组合 11"/>
            <p:cNvGrpSpPr/>
            <p:nvPr userDrawn="1">
              <p:custDataLst>
                <p:tags r:id="rId13"/>
              </p:custDataLst>
            </p:nvPr>
          </p:nvGrpSpPr>
          <p:grpSpPr>
            <a:xfrm>
              <a:off x="11401616" y="6205228"/>
              <a:ext cx="677250" cy="652772"/>
              <a:chOff x="11401616" y="113134"/>
              <a:chExt cx="677250" cy="652772"/>
            </a:xfrm>
          </p:grpSpPr>
          <p:sp>
            <p:nvSpPr>
              <p:cNvPr id="13" name="椭圆 12"/>
              <p:cNvSpPr/>
              <p:nvPr>
                <p:custDataLst>
                  <p:tags r:id="rId14"/>
                </p:custDataLst>
              </p:nvPr>
            </p:nvSpPr>
            <p:spPr>
              <a:xfrm rot="18505599">
                <a:off x="11520066" y="20710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1401616" y="113134"/>
                <a:ext cx="618025" cy="605786"/>
                <a:chOff x="11401616" y="113134"/>
                <a:chExt cx="618025" cy="605786"/>
              </a:xfrm>
            </p:grpSpPr>
            <p:sp>
              <p:nvSpPr>
                <p:cNvPr id="15" name="椭圆 14"/>
                <p:cNvSpPr/>
                <p:nvPr>
                  <p:custDataLst>
                    <p:tags r:id="rId15"/>
                  </p:custDataLst>
                </p:nvPr>
              </p:nvSpPr>
              <p:spPr>
                <a:xfrm rot="18505599">
                  <a:off x="11401616" y="113134"/>
                  <a:ext cx="558800" cy="5588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16" name="椭圆 15"/>
                <p:cNvSpPr/>
                <p:nvPr>
                  <p:custDataLst>
                    <p:tags r:id="rId16"/>
                  </p:custDataLst>
                </p:nvPr>
              </p:nvSpPr>
              <p:spPr>
                <a:xfrm rot="18505599">
                  <a:off x="11460841" y="160120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 userDrawn="1">
            <p:custDataLst>
              <p:tags r:id="rId2"/>
            </p:custDataLst>
          </p:nvPr>
        </p:nvGrpSpPr>
        <p:grpSpPr>
          <a:xfrm>
            <a:off x="91547" y="113134"/>
            <a:ext cx="11987319" cy="6584746"/>
            <a:chOff x="91547" y="113134"/>
            <a:chExt cx="11987319" cy="6584746"/>
          </a:xfrm>
        </p:grpSpPr>
        <p:grpSp>
          <p:nvGrpSpPr>
            <p:cNvPr id="16" name="组合 15"/>
            <p:cNvGrpSpPr/>
            <p:nvPr userDrawn="1">
              <p:custDataLst>
                <p:tags r:id="rId3"/>
              </p:custDataLst>
            </p:nvPr>
          </p:nvGrpSpPr>
          <p:grpSpPr>
            <a:xfrm rot="18505599">
              <a:off x="167147" y="6063480"/>
              <a:ext cx="558800" cy="710000"/>
              <a:chOff x="329264" y="5966975"/>
              <a:chExt cx="558800" cy="710000"/>
            </a:xfrm>
          </p:grpSpPr>
          <p:sp>
            <p:nvSpPr>
              <p:cNvPr id="17" name="椭圆 16"/>
              <p:cNvSpPr/>
              <p:nvPr>
                <p:custDataLst>
                  <p:tags r:id="rId4"/>
                </p:custDataLst>
              </p:nvPr>
            </p:nvSpPr>
            <p:spPr>
              <a:xfrm>
                <a:off x="329264" y="6118175"/>
                <a:ext cx="558800" cy="5588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8" name="椭圆 17"/>
              <p:cNvSpPr/>
              <p:nvPr>
                <p:custDataLst>
                  <p:tags r:id="rId5"/>
                </p:custDataLst>
              </p:nvPr>
            </p:nvSpPr>
            <p:spPr>
              <a:xfrm>
                <a:off x="329264" y="5966975"/>
                <a:ext cx="558800" cy="558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>
                <p:custDataLst>
                  <p:tags r:id="rId6"/>
                </p:custDataLst>
              </p:nvPr>
            </p:nvSpPr>
            <p:spPr>
              <a:xfrm>
                <a:off x="329264" y="6042575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 userDrawn="1">
              <p:custDataLst>
                <p:tags r:id="rId7"/>
              </p:custDataLst>
            </p:nvPr>
          </p:nvGrpSpPr>
          <p:grpSpPr>
            <a:xfrm>
              <a:off x="11401616" y="113134"/>
              <a:ext cx="677250" cy="652772"/>
              <a:chOff x="11401616" y="113134"/>
              <a:chExt cx="677250" cy="652772"/>
            </a:xfrm>
          </p:grpSpPr>
          <p:sp>
            <p:nvSpPr>
              <p:cNvPr id="21" name="椭圆 20"/>
              <p:cNvSpPr/>
              <p:nvPr>
                <p:custDataLst>
                  <p:tags r:id="rId8"/>
                </p:custDataLst>
              </p:nvPr>
            </p:nvSpPr>
            <p:spPr>
              <a:xfrm rot="18505599">
                <a:off x="11520066" y="20710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1401616" y="113134"/>
                <a:ext cx="618025" cy="605786"/>
                <a:chOff x="11401616" y="113134"/>
                <a:chExt cx="618025" cy="605786"/>
              </a:xfrm>
            </p:grpSpPr>
            <p:sp>
              <p:nvSpPr>
                <p:cNvPr id="23" name="椭圆 22"/>
                <p:cNvSpPr/>
                <p:nvPr>
                  <p:custDataLst>
                    <p:tags r:id="rId9"/>
                  </p:custDataLst>
                </p:nvPr>
              </p:nvSpPr>
              <p:spPr>
                <a:xfrm rot="18505599">
                  <a:off x="11401616" y="113134"/>
                  <a:ext cx="558800" cy="5588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24" name="椭圆 23"/>
                <p:cNvSpPr/>
                <p:nvPr>
                  <p:custDataLst>
                    <p:tags r:id="rId10"/>
                  </p:custDataLst>
                </p:nvPr>
              </p:nvSpPr>
              <p:spPr>
                <a:xfrm rot="18505599">
                  <a:off x="11460841" y="160120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237.xml"/><Relationship Id="rId25" Type="http://schemas.openxmlformats.org/officeDocument/2006/relationships/tags" Target="../tags/tag236.xml"/><Relationship Id="rId24" Type="http://schemas.openxmlformats.org/officeDocument/2006/relationships/tags" Target="../tags/tag235.xml"/><Relationship Id="rId23" Type="http://schemas.openxmlformats.org/officeDocument/2006/relationships/tags" Target="../tags/tag234.xml"/><Relationship Id="rId22" Type="http://schemas.openxmlformats.org/officeDocument/2006/relationships/tags" Target="../tags/tag233.xml"/><Relationship Id="rId21" Type="http://schemas.openxmlformats.org/officeDocument/2006/relationships/tags" Target="../tags/tag232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0.xml"/><Relationship Id="rId4" Type="http://schemas.openxmlformats.org/officeDocument/2006/relationships/image" Target="../media/image8.png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8.xml"/><Relationship Id="rId8" Type="http://schemas.openxmlformats.org/officeDocument/2006/relationships/tags" Target="../tags/tag327.xml"/><Relationship Id="rId7" Type="http://schemas.openxmlformats.org/officeDocument/2006/relationships/image" Target="../media/image23.png"/><Relationship Id="rId6" Type="http://schemas.openxmlformats.org/officeDocument/2006/relationships/image" Target="../media/image8.png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3" Type="http://schemas.openxmlformats.org/officeDocument/2006/relationships/tags" Target="../tags/tag324.xml"/><Relationship Id="rId2" Type="http://schemas.openxmlformats.org/officeDocument/2006/relationships/image" Target="../media/image11.GIF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330.xml"/><Relationship Id="rId11" Type="http://schemas.openxmlformats.org/officeDocument/2006/relationships/image" Target="../media/image24.png"/><Relationship Id="rId10" Type="http://schemas.openxmlformats.org/officeDocument/2006/relationships/tags" Target="../tags/tag329.xml"/><Relationship Id="rId1" Type="http://schemas.openxmlformats.org/officeDocument/2006/relationships/tags" Target="../tags/tag323.xml"/></Relationships>
</file>

<file path=ppt/slides/_rels/slide11.xml.rels><?xml version="1.0" encoding="UTF-8" standalone="yes"?>
<Relationships xmlns="http://schemas.openxmlformats.org/package/2006/relationships"><Relationship Id="rId96" Type="http://schemas.openxmlformats.org/officeDocument/2006/relationships/slideLayout" Target="../slideLayouts/slideLayout7.xml"/><Relationship Id="rId95" Type="http://schemas.openxmlformats.org/officeDocument/2006/relationships/tags" Target="../tags/tag423.xml"/><Relationship Id="rId94" Type="http://schemas.openxmlformats.org/officeDocument/2006/relationships/tags" Target="../tags/tag422.xml"/><Relationship Id="rId93" Type="http://schemas.openxmlformats.org/officeDocument/2006/relationships/tags" Target="../tags/tag421.xml"/><Relationship Id="rId92" Type="http://schemas.openxmlformats.org/officeDocument/2006/relationships/tags" Target="../tags/tag420.xml"/><Relationship Id="rId91" Type="http://schemas.openxmlformats.org/officeDocument/2006/relationships/tags" Target="../tags/tag419.xml"/><Relationship Id="rId90" Type="http://schemas.openxmlformats.org/officeDocument/2006/relationships/tags" Target="../tags/tag418.xml"/><Relationship Id="rId9" Type="http://schemas.openxmlformats.org/officeDocument/2006/relationships/tags" Target="../tags/tag337.xml"/><Relationship Id="rId89" Type="http://schemas.openxmlformats.org/officeDocument/2006/relationships/tags" Target="../tags/tag417.xml"/><Relationship Id="rId88" Type="http://schemas.openxmlformats.org/officeDocument/2006/relationships/tags" Target="../tags/tag416.xml"/><Relationship Id="rId87" Type="http://schemas.openxmlformats.org/officeDocument/2006/relationships/tags" Target="../tags/tag415.xml"/><Relationship Id="rId86" Type="http://schemas.openxmlformats.org/officeDocument/2006/relationships/tags" Target="../tags/tag414.xml"/><Relationship Id="rId85" Type="http://schemas.openxmlformats.org/officeDocument/2006/relationships/tags" Target="../tags/tag413.xml"/><Relationship Id="rId84" Type="http://schemas.openxmlformats.org/officeDocument/2006/relationships/tags" Target="../tags/tag412.xml"/><Relationship Id="rId83" Type="http://schemas.openxmlformats.org/officeDocument/2006/relationships/tags" Target="../tags/tag411.xml"/><Relationship Id="rId82" Type="http://schemas.openxmlformats.org/officeDocument/2006/relationships/tags" Target="../tags/tag410.xml"/><Relationship Id="rId81" Type="http://schemas.openxmlformats.org/officeDocument/2006/relationships/tags" Target="../tags/tag409.xml"/><Relationship Id="rId80" Type="http://schemas.openxmlformats.org/officeDocument/2006/relationships/tags" Target="../tags/tag408.xml"/><Relationship Id="rId8" Type="http://schemas.openxmlformats.org/officeDocument/2006/relationships/tags" Target="../tags/tag336.xml"/><Relationship Id="rId79" Type="http://schemas.openxmlformats.org/officeDocument/2006/relationships/tags" Target="../tags/tag407.xml"/><Relationship Id="rId78" Type="http://schemas.openxmlformats.org/officeDocument/2006/relationships/tags" Target="../tags/tag406.xml"/><Relationship Id="rId77" Type="http://schemas.openxmlformats.org/officeDocument/2006/relationships/tags" Target="../tags/tag405.xml"/><Relationship Id="rId76" Type="http://schemas.openxmlformats.org/officeDocument/2006/relationships/tags" Target="../tags/tag404.xml"/><Relationship Id="rId75" Type="http://schemas.openxmlformats.org/officeDocument/2006/relationships/tags" Target="../tags/tag403.xml"/><Relationship Id="rId74" Type="http://schemas.openxmlformats.org/officeDocument/2006/relationships/tags" Target="../tags/tag402.xml"/><Relationship Id="rId73" Type="http://schemas.openxmlformats.org/officeDocument/2006/relationships/tags" Target="../tags/tag401.xml"/><Relationship Id="rId72" Type="http://schemas.openxmlformats.org/officeDocument/2006/relationships/tags" Target="../tags/tag400.xml"/><Relationship Id="rId71" Type="http://schemas.openxmlformats.org/officeDocument/2006/relationships/tags" Target="../tags/tag399.xml"/><Relationship Id="rId70" Type="http://schemas.openxmlformats.org/officeDocument/2006/relationships/tags" Target="../tags/tag398.xml"/><Relationship Id="rId7" Type="http://schemas.openxmlformats.org/officeDocument/2006/relationships/tags" Target="../tags/tag335.xml"/><Relationship Id="rId69" Type="http://schemas.openxmlformats.org/officeDocument/2006/relationships/tags" Target="../tags/tag397.xml"/><Relationship Id="rId68" Type="http://schemas.openxmlformats.org/officeDocument/2006/relationships/tags" Target="../tags/tag396.xml"/><Relationship Id="rId67" Type="http://schemas.openxmlformats.org/officeDocument/2006/relationships/tags" Target="../tags/tag395.xml"/><Relationship Id="rId66" Type="http://schemas.openxmlformats.org/officeDocument/2006/relationships/tags" Target="../tags/tag394.xml"/><Relationship Id="rId65" Type="http://schemas.openxmlformats.org/officeDocument/2006/relationships/tags" Target="../tags/tag393.xml"/><Relationship Id="rId64" Type="http://schemas.openxmlformats.org/officeDocument/2006/relationships/tags" Target="../tags/tag392.xml"/><Relationship Id="rId63" Type="http://schemas.openxmlformats.org/officeDocument/2006/relationships/tags" Target="../tags/tag391.xml"/><Relationship Id="rId62" Type="http://schemas.openxmlformats.org/officeDocument/2006/relationships/tags" Target="../tags/tag390.xml"/><Relationship Id="rId61" Type="http://schemas.openxmlformats.org/officeDocument/2006/relationships/tags" Target="../tags/tag389.xml"/><Relationship Id="rId60" Type="http://schemas.openxmlformats.org/officeDocument/2006/relationships/tags" Target="../tags/tag388.xml"/><Relationship Id="rId6" Type="http://schemas.openxmlformats.org/officeDocument/2006/relationships/image" Target="../media/image8.png"/><Relationship Id="rId59" Type="http://schemas.openxmlformats.org/officeDocument/2006/relationships/tags" Target="../tags/tag387.xml"/><Relationship Id="rId58" Type="http://schemas.openxmlformats.org/officeDocument/2006/relationships/tags" Target="../tags/tag386.xml"/><Relationship Id="rId57" Type="http://schemas.openxmlformats.org/officeDocument/2006/relationships/tags" Target="../tags/tag385.xml"/><Relationship Id="rId56" Type="http://schemas.openxmlformats.org/officeDocument/2006/relationships/tags" Target="../tags/tag384.xml"/><Relationship Id="rId55" Type="http://schemas.openxmlformats.org/officeDocument/2006/relationships/tags" Target="../tags/tag383.xml"/><Relationship Id="rId54" Type="http://schemas.openxmlformats.org/officeDocument/2006/relationships/tags" Target="../tags/tag382.xml"/><Relationship Id="rId53" Type="http://schemas.openxmlformats.org/officeDocument/2006/relationships/tags" Target="../tags/tag381.xml"/><Relationship Id="rId52" Type="http://schemas.openxmlformats.org/officeDocument/2006/relationships/tags" Target="../tags/tag380.xml"/><Relationship Id="rId51" Type="http://schemas.openxmlformats.org/officeDocument/2006/relationships/tags" Target="../tags/tag379.xml"/><Relationship Id="rId50" Type="http://schemas.openxmlformats.org/officeDocument/2006/relationships/tags" Target="../tags/tag378.xml"/><Relationship Id="rId5" Type="http://schemas.openxmlformats.org/officeDocument/2006/relationships/tags" Target="../tags/tag334.xml"/><Relationship Id="rId49" Type="http://schemas.openxmlformats.org/officeDocument/2006/relationships/tags" Target="../tags/tag377.xml"/><Relationship Id="rId48" Type="http://schemas.openxmlformats.org/officeDocument/2006/relationships/tags" Target="../tags/tag376.xml"/><Relationship Id="rId47" Type="http://schemas.openxmlformats.org/officeDocument/2006/relationships/tags" Target="../tags/tag375.xml"/><Relationship Id="rId46" Type="http://schemas.openxmlformats.org/officeDocument/2006/relationships/tags" Target="../tags/tag374.xml"/><Relationship Id="rId45" Type="http://schemas.openxmlformats.org/officeDocument/2006/relationships/tags" Target="../tags/tag373.xml"/><Relationship Id="rId44" Type="http://schemas.openxmlformats.org/officeDocument/2006/relationships/tags" Target="../tags/tag372.xml"/><Relationship Id="rId43" Type="http://schemas.openxmlformats.org/officeDocument/2006/relationships/tags" Target="../tags/tag371.xml"/><Relationship Id="rId42" Type="http://schemas.openxmlformats.org/officeDocument/2006/relationships/tags" Target="../tags/tag370.xml"/><Relationship Id="rId41" Type="http://schemas.openxmlformats.org/officeDocument/2006/relationships/tags" Target="../tags/tag369.xml"/><Relationship Id="rId40" Type="http://schemas.openxmlformats.org/officeDocument/2006/relationships/tags" Target="../tags/tag368.xml"/><Relationship Id="rId4" Type="http://schemas.openxmlformats.org/officeDocument/2006/relationships/tags" Target="../tags/tag333.xml"/><Relationship Id="rId39" Type="http://schemas.openxmlformats.org/officeDocument/2006/relationships/tags" Target="../tags/tag367.xml"/><Relationship Id="rId38" Type="http://schemas.openxmlformats.org/officeDocument/2006/relationships/tags" Target="../tags/tag366.xml"/><Relationship Id="rId37" Type="http://schemas.openxmlformats.org/officeDocument/2006/relationships/tags" Target="../tags/tag365.xml"/><Relationship Id="rId36" Type="http://schemas.openxmlformats.org/officeDocument/2006/relationships/tags" Target="../tags/tag364.xml"/><Relationship Id="rId35" Type="http://schemas.openxmlformats.org/officeDocument/2006/relationships/tags" Target="../tags/tag363.xml"/><Relationship Id="rId34" Type="http://schemas.openxmlformats.org/officeDocument/2006/relationships/tags" Target="../tags/tag362.xml"/><Relationship Id="rId33" Type="http://schemas.openxmlformats.org/officeDocument/2006/relationships/tags" Target="../tags/tag361.xml"/><Relationship Id="rId32" Type="http://schemas.openxmlformats.org/officeDocument/2006/relationships/tags" Target="../tags/tag360.xml"/><Relationship Id="rId31" Type="http://schemas.openxmlformats.org/officeDocument/2006/relationships/tags" Target="../tags/tag359.xml"/><Relationship Id="rId30" Type="http://schemas.openxmlformats.org/officeDocument/2006/relationships/tags" Target="../tags/tag358.xml"/><Relationship Id="rId3" Type="http://schemas.openxmlformats.org/officeDocument/2006/relationships/tags" Target="../tags/tag332.xml"/><Relationship Id="rId29" Type="http://schemas.openxmlformats.org/officeDocument/2006/relationships/tags" Target="../tags/tag357.xml"/><Relationship Id="rId28" Type="http://schemas.openxmlformats.org/officeDocument/2006/relationships/tags" Target="../tags/tag356.xml"/><Relationship Id="rId27" Type="http://schemas.openxmlformats.org/officeDocument/2006/relationships/tags" Target="../tags/tag355.xml"/><Relationship Id="rId26" Type="http://schemas.openxmlformats.org/officeDocument/2006/relationships/tags" Target="../tags/tag354.xml"/><Relationship Id="rId25" Type="http://schemas.openxmlformats.org/officeDocument/2006/relationships/tags" Target="../tags/tag353.xml"/><Relationship Id="rId24" Type="http://schemas.openxmlformats.org/officeDocument/2006/relationships/tags" Target="../tags/tag352.xml"/><Relationship Id="rId23" Type="http://schemas.openxmlformats.org/officeDocument/2006/relationships/tags" Target="../tags/tag351.xml"/><Relationship Id="rId22" Type="http://schemas.openxmlformats.org/officeDocument/2006/relationships/tags" Target="../tags/tag350.xml"/><Relationship Id="rId21" Type="http://schemas.openxmlformats.org/officeDocument/2006/relationships/tags" Target="../tags/tag349.xml"/><Relationship Id="rId20" Type="http://schemas.openxmlformats.org/officeDocument/2006/relationships/tags" Target="../tags/tag348.xml"/><Relationship Id="rId2" Type="http://schemas.openxmlformats.org/officeDocument/2006/relationships/image" Target="../media/image11.GIF"/><Relationship Id="rId19" Type="http://schemas.openxmlformats.org/officeDocument/2006/relationships/tags" Target="../tags/tag347.xml"/><Relationship Id="rId18" Type="http://schemas.openxmlformats.org/officeDocument/2006/relationships/tags" Target="../tags/tag346.xml"/><Relationship Id="rId17" Type="http://schemas.openxmlformats.org/officeDocument/2006/relationships/tags" Target="../tags/tag345.xml"/><Relationship Id="rId16" Type="http://schemas.openxmlformats.org/officeDocument/2006/relationships/tags" Target="../tags/tag344.xml"/><Relationship Id="rId15" Type="http://schemas.openxmlformats.org/officeDocument/2006/relationships/tags" Target="../tags/tag343.xml"/><Relationship Id="rId14" Type="http://schemas.openxmlformats.org/officeDocument/2006/relationships/tags" Target="../tags/tag342.xml"/><Relationship Id="rId13" Type="http://schemas.openxmlformats.org/officeDocument/2006/relationships/tags" Target="../tags/tag341.xml"/><Relationship Id="rId12" Type="http://schemas.openxmlformats.org/officeDocument/2006/relationships/tags" Target="../tags/tag340.xml"/><Relationship Id="rId11" Type="http://schemas.openxmlformats.org/officeDocument/2006/relationships/tags" Target="../tags/tag339.xml"/><Relationship Id="rId10" Type="http://schemas.openxmlformats.org/officeDocument/2006/relationships/tags" Target="../tags/tag338.xml"/><Relationship Id="rId1" Type="http://schemas.openxmlformats.org/officeDocument/2006/relationships/tags" Target="../tags/tag331.xml"/></Relationships>
</file>

<file path=ppt/slides/_rels/slide12.xml.rels><?xml version="1.0" encoding="UTF-8" standalone="yes"?>
<Relationships xmlns="http://schemas.openxmlformats.org/package/2006/relationships"><Relationship Id="rId99" Type="http://schemas.openxmlformats.org/officeDocument/2006/relationships/tags" Target="../tags/tag520.xml"/><Relationship Id="rId98" Type="http://schemas.openxmlformats.org/officeDocument/2006/relationships/tags" Target="../tags/tag519.xml"/><Relationship Id="rId97" Type="http://schemas.openxmlformats.org/officeDocument/2006/relationships/tags" Target="../tags/tag518.xml"/><Relationship Id="rId96" Type="http://schemas.openxmlformats.org/officeDocument/2006/relationships/tags" Target="../tags/tag517.xml"/><Relationship Id="rId95" Type="http://schemas.openxmlformats.org/officeDocument/2006/relationships/tags" Target="../tags/tag516.xml"/><Relationship Id="rId94" Type="http://schemas.openxmlformats.org/officeDocument/2006/relationships/tags" Target="../tags/tag515.xml"/><Relationship Id="rId93" Type="http://schemas.openxmlformats.org/officeDocument/2006/relationships/tags" Target="../tags/tag514.xml"/><Relationship Id="rId92" Type="http://schemas.openxmlformats.org/officeDocument/2006/relationships/tags" Target="../tags/tag513.xml"/><Relationship Id="rId91" Type="http://schemas.openxmlformats.org/officeDocument/2006/relationships/tags" Target="../tags/tag512.xml"/><Relationship Id="rId90" Type="http://schemas.openxmlformats.org/officeDocument/2006/relationships/tags" Target="../tags/tag511.xml"/><Relationship Id="rId9" Type="http://schemas.openxmlformats.org/officeDocument/2006/relationships/tags" Target="../tags/tag430.xml"/><Relationship Id="rId89" Type="http://schemas.openxmlformats.org/officeDocument/2006/relationships/tags" Target="../tags/tag510.xml"/><Relationship Id="rId88" Type="http://schemas.openxmlformats.org/officeDocument/2006/relationships/tags" Target="../tags/tag509.xml"/><Relationship Id="rId87" Type="http://schemas.openxmlformats.org/officeDocument/2006/relationships/tags" Target="../tags/tag508.xml"/><Relationship Id="rId86" Type="http://schemas.openxmlformats.org/officeDocument/2006/relationships/tags" Target="../tags/tag507.xml"/><Relationship Id="rId85" Type="http://schemas.openxmlformats.org/officeDocument/2006/relationships/tags" Target="../tags/tag506.xml"/><Relationship Id="rId84" Type="http://schemas.openxmlformats.org/officeDocument/2006/relationships/tags" Target="../tags/tag505.xml"/><Relationship Id="rId83" Type="http://schemas.openxmlformats.org/officeDocument/2006/relationships/tags" Target="../tags/tag504.xml"/><Relationship Id="rId82" Type="http://schemas.openxmlformats.org/officeDocument/2006/relationships/tags" Target="../tags/tag503.xml"/><Relationship Id="rId81" Type="http://schemas.openxmlformats.org/officeDocument/2006/relationships/tags" Target="../tags/tag502.xml"/><Relationship Id="rId80" Type="http://schemas.openxmlformats.org/officeDocument/2006/relationships/tags" Target="../tags/tag501.xml"/><Relationship Id="rId8" Type="http://schemas.openxmlformats.org/officeDocument/2006/relationships/tags" Target="../tags/tag429.xml"/><Relationship Id="rId79" Type="http://schemas.openxmlformats.org/officeDocument/2006/relationships/tags" Target="../tags/tag500.xml"/><Relationship Id="rId78" Type="http://schemas.openxmlformats.org/officeDocument/2006/relationships/tags" Target="../tags/tag499.xml"/><Relationship Id="rId77" Type="http://schemas.openxmlformats.org/officeDocument/2006/relationships/tags" Target="../tags/tag498.xml"/><Relationship Id="rId76" Type="http://schemas.openxmlformats.org/officeDocument/2006/relationships/tags" Target="../tags/tag497.xml"/><Relationship Id="rId75" Type="http://schemas.openxmlformats.org/officeDocument/2006/relationships/tags" Target="../tags/tag496.xml"/><Relationship Id="rId74" Type="http://schemas.openxmlformats.org/officeDocument/2006/relationships/tags" Target="../tags/tag495.xml"/><Relationship Id="rId73" Type="http://schemas.openxmlformats.org/officeDocument/2006/relationships/tags" Target="../tags/tag494.xml"/><Relationship Id="rId72" Type="http://schemas.openxmlformats.org/officeDocument/2006/relationships/tags" Target="../tags/tag493.xml"/><Relationship Id="rId71" Type="http://schemas.openxmlformats.org/officeDocument/2006/relationships/tags" Target="../tags/tag492.xml"/><Relationship Id="rId70" Type="http://schemas.openxmlformats.org/officeDocument/2006/relationships/tags" Target="../tags/tag491.xml"/><Relationship Id="rId7" Type="http://schemas.openxmlformats.org/officeDocument/2006/relationships/tags" Target="../tags/tag428.xml"/><Relationship Id="rId69" Type="http://schemas.openxmlformats.org/officeDocument/2006/relationships/tags" Target="../tags/tag490.xml"/><Relationship Id="rId68" Type="http://schemas.openxmlformats.org/officeDocument/2006/relationships/tags" Target="../tags/tag489.xml"/><Relationship Id="rId67" Type="http://schemas.openxmlformats.org/officeDocument/2006/relationships/tags" Target="../tags/tag488.xml"/><Relationship Id="rId66" Type="http://schemas.openxmlformats.org/officeDocument/2006/relationships/tags" Target="../tags/tag487.xml"/><Relationship Id="rId65" Type="http://schemas.openxmlformats.org/officeDocument/2006/relationships/tags" Target="../tags/tag486.xml"/><Relationship Id="rId64" Type="http://schemas.openxmlformats.org/officeDocument/2006/relationships/tags" Target="../tags/tag485.xml"/><Relationship Id="rId63" Type="http://schemas.openxmlformats.org/officeDocument/2006/relationships/tags" Target="../tags/tag484.xml"/><Relationship Id="rId62" Type="http://schemas.openxmlformats.org/officeDocument/2006/relationships/tags" Target="../tags/tag483.xml"/><Relationship Id="rId61" Type="http://schemas.openxmlformats.org/officeDocument/2006/relationships/tags" Target="../tags/tag482.xml"/><Relationship Id="rId60" Type="http://schemas.openxmlformats.org/officeDocument/2006/relationships/tags" Target="../tags/tag481.xml"/><Relationship Id="rId6" Type="http://schemas.openxmlformats.org/officeDocument/2006/relationships/image" Target="../media/image8.png"/><Relationship Id="rId59" Type="http://schemas.openxmlformats.org/officeDocument/2006/relationships/tags" Target="../tags/tag480.xml"/><Relationship Id="rId58" Type="http://schemas.openxmlformats.org/officeDocument/2006/relationships/tags" Target="../tags/tag479.xml"/><Relationship Id="rId57" Type="http://schemas.openxmlformats.org/officeDocument/2006/relationships/tags" Target="../tags/tag478.xml"/><Relationship Id="rId56" Type="http://schemas.openxmlformats.org/officeDocument/2006/relationships/tags" Target="../tags/tag477.xml"/><Relationship Id="rId55" Type="http://schemas.openxmlformats.org/officeDocument/2006/relationships/tags" Target="../tags/tag476.xml"/><Relationship Id="rId54" Type="http://schemas.openxmlformats.org/officeDocument/2006/relationships/tags" Target="../tags/tag475.xml"/><Relationship Id="rId53" Type="http://schemas.openxmlformats.org/officeDocument/2006/relationships/tags" Target="../tags/tag474.xml"/><Relationship Id="rId52" Type="http://schemas.openxmlformats.org/officeDocument/2006/relationships/tags" Target="../tags/tag473.xml"/><Relationship Id="rId51" Type="http://schemas.openxmlformats.org/officeDocument/2006/relationships/tags" Target="../tags/tag472.xml"/><Relationship Id="rId50" Type="http://schemas.openxmlformats.org/officeDocument/2006/relationships/tags" Target="../tags/tag471.xml"/><Relationship Id="rId5" Type="http://schemas.openxmlformats.org/officeDocument/2006/relationships/tags" Target="../tags/tag427.xml"/><Relationship Id="rId49" Type="http://schemas.openxmlformats.org/officeDocument/2006/relationships/tags" Target="../tags/tag470.xml"/><Relationship Id="rId48" Type="http://schemas.openxmlformats.org/officeDocument/2006/relationships/tags" Target="../tags/tag469.xml"/><Relationship Id="rId47" Type="http://schemas.openxmlformats.org/officeDocument/2006/relationships/tags" Target="../tags/tag468.xml"/><Relationship Id="rId46" Type="http://schemas.openxmlformats.org/officeDocument/2006/relationships/tags" Target="../tags/tag467.xml"/><Relationship Id="rId45" Type="http://schemas.openxmlformats.org/officeDocument/2006/relationships/tags" Target="../tags/tag466.xml"/><Relationship Id="rId44" Type="http://schemas.openxmlformats.org/officeDocument/2006/relationships/tags" Target="../tags/tag465.xml"/><Relationship Id="rId43" Type="http://schemas.openxmlformats.org/officeDocument/2006/relationships/tags" Target="../tags/tag464.xml"/><Relationship Id="rId42" Type="http://schemas.openxmlformats.org/officeDocument/2006/relationships/tags" Target="../tags/tag463.xml"/><Relationship Id="rId41" Type="http://schemas.openxmlformats.org/officeDocument/2006/relationships/tags" Target="../tags/tag462.xml"/><Relationship Id="rId40" Type="http://schemas.openxmlformats.org/officeDocument/2006/relationships/tags" Target="../tags/tag461.xml"/><Relationship Id="rId4" Type="http://schemas.openxmlformats.org/officeDocument/2006/relationships/tags" Target="../tags/tag426.xml"/><Relationship Id="rId39" Type="http://schemas.openxmlformats.org/officeDocument/2006/relationships/tags" Target="../tags/tag460.xml"/><Relationship Id="rId38" Type="http://schemas.openxmlformats.org/officeDocument/2006/relationships/tags" Target="../tags/tag459.xml"/><Relationship Id="rId37" Type="http://schemas.openxmlformats.org/officeDocument/2006/relationships/tags" Target="../tags/tag458.xml"/><Relationship Id="rId36" Type="http://schemas.openxmlformats.org/officeDocument/2006/relationships/tags" Target="../tags/tag457.xml"/><Relationship Id="rId35" Type="http://schemas.openxmlformats.org/officeDocument/2006/relationships/tags" Target="../tags/tag456.xml"/><Relationship Id="rId34" Type="http://schemas.openxmlformats.org/officeDocument/2006/relationships/tags" Target="../tags/tag455.xml"/><Relationship Id="rId33" Type="http://schemas.openxmlformats.org/officeDocument/2006/relationships/tags" Target="../tags/tag454.xml"/><Relationship Id="rId32" Type="http://schemas.openxmlformats.org/officeDocument/2006/relationships/tags" Target="../tags/tag453.xml"/><Relationship Id="rId31" Type="http://schemas.openxmlformats.org/officeDocument/2006/relationships/tags" Target="../tags/tag452.xml"/><Relationship Id="rId30" Type="http://schemas.openxmlformats.org/officeDocument/2006/relationships/tags" Target="../tags/tag451.xml"/><Relationship Id="rId3" Type="http://schemas.openxmlformats.org/officeDocument/2006/relationships/tags" Target="../tags/tag425.xml"/><Relationship Id="rId29" Type="http://schemas.openxmlformats.org/officeDocument/2006/relationships/tags" Target="../tags/tag450.xml"/><Relationship Id="rId28" Type="http://schemas.openxmlformats.org/officeDocument/2006/relationships/tags" Target="../tags/tag449.xml"/><Relationship Id="rId27" Type="http://schemas.openxmlformats.org/officeDocument/2006/relationships/tags" Target="../tags/tag448.xml"/><Relationship Id="rId26" Type="http://schemas.openxmlformats.org/officeDocument/2006/relationships/tags" Target="../tags/tag447.xml"/><Relationship Id="rId25" Type="http://schemas.openxmlformats.org/officeDocument/2006/relationships/tags" Target="../tags/tag446.xml"/><Relationship Id="rId24" Type="http://schemas.openxmlformats.org/officeDocument/2006/relationships/tags" Target="../tags/tag445.xml"/><Relationship Id="rId23" Type="http://schemas.openxmlformats.org/officeDocument/2006/relationships/tags" Target="../tags/tag444.xml"/><Relationship Id="rId22" Type="http://schemas.openxmlformats.org/officeDocument/2006/relationships/tags" Target="../tags/tag443.xml"/><Relationship Id="rId21" Type="http://schemas.openxmlformats.org/officeDocument/2006/relationships/tags" Target="../tags/tag442.xml"/><Relationship Id="rId20" Type="http://schemas.openxmlformats.org/officeDocument/2006/relationships/tags" Target="../tags/tag441.xml"/><Relationship Id="rId2" Type="http://schemas.openxmlformats.org/officeDocument/2006/relationships/image" Target="../media/image11.GIF"/><Relationship Id="rId19" Type="http://schemas.openxmlformats.org/officeDocument/2006/relationships/tags" Target="../tags/tag440.xml"/><Relationship Id="rId18" Type="http://schemas.openxmlformats.org/officeDocument/2006/relationships/tags" Target="../tags/tag439.xml"/><Relationship Id="rId17" Type="http://schemas.openxmlformats.org/officeDocument/2006/relationships/tags" Target="../tags/tag438.xml"/><Relationship Id="rId16" Type="http://schemas.openxmlformats.org/officeDocument/2006/relationships/tags" Target="../tags/tag437.xml"/><Relationship Id="rId154" Type="http://schemas.openxmlformats.org/officeDocument/2006/relationships/slideLayout" Target="../slideLayouts/slideLayout7.xml"/><Relationship Id="rId153" Type="http://schemas.openxmlformats.org/officeDocument/2006/relationships/tags" Target="../tags/tag571.xml"/><Relationship Id="rId152" Type="http://schemas.openxmlformats.org/officeDocument/2006/relationships/tags" Target="../tags/tag570.xml"/><Relationship Id="rId151" Type="http://schemas.openxmlformats.org/officeDocument/2006/relationships/image" Target="../media/image22.png"/><Relationship Id="rId150" Type="http://schemas.microsoft.com/office/2007/relationships/media" Target="../media/media2.mp3"/><Relationship Id="rId15" Type="http://schemas.openxmlformats.org/officeDocument/2006/relationships/tags" Target="../tags/tag436.xml"/><Relationship Id="rId149" Type="http://schemas.openxmlformats.org/officeDocument/2006/relationships/audio" Target="NULL" TargetMode="External"/><Relationship Id="rId148" Type="http://schemas.openxmlformats.org/officeDocument/2006/relationships/tags" Target="../tags/tag569.xml"/><Relationship Id="rId147" Type="http://schemas.openxmlformats.org/officeDocument/2006/relationships/tags" Target="../tags/tag568.xml"/><Relationship Id="rId146" Type="http://schemas.openxmlformats.org/officeDocument/2006/relationships/tags" Target="../tags/tag567.xml"/><Relationship Id="rId145" Type="http://schemas.openxmlformats.org/officeDocument/2006/relationships/tags" Target="../tags/tag566.xml"/><Relationship Id="rId144" Type="http://schemas.openxmlformats.org/officeDocument/2006/relationships/tags" Target="../tags/tag565.xml"/><Relationship Id="rId143" Type="http://schemas.openxmlformats.org/officeDocument/2006/relationships/tags" Target="../tags/tag564.xml"/><Relationship Id="rId142" Type="http://schemas.openxmlformats.org/officeDocument/2006/relationships/tags" Target="../tags/tag563.xml"/><Relationship Id="rId141" Type="http://schemas.openxmlformats.org/officeDocument/2006/relationships/tags" Target="../tags/tag562.xml"/><Relationship Id="rId140" Type="http://schemas.openxmlformats.org/officeDocument/2006/relationships/tags" Target="../tags/tag561.xml"/><Relationship Id="rId14" Type="http://schemas.openxmlformats.org/officeDocument/2006/relationships/tags" Target="../tags/tag435.xml"/><Relationship Id="rId139" Type="http://schemas.openxmlformats.org/officeDocument/2006/relationships/tags" Target="../tags/tag560.xml"/><Relationship Id="rId138" Type="http://schemas.openxmlformats.org/officeDocument/2006/relationships/tags" Target="../tags/tag559.xml"/><Relationship Id="rId137" Type="http://schemas.openxmlformats.org/officeDocument/2006/relationships/tags" Target="../tags/tag558.xml"/><Relationship Id="rId136" Type="http://schemas.openxmlformats.org/officeDocument/2006/relationships/tags" Target="../tags/tag557.xml"/><Relationship Id="rId135" Type="http://schemas.openxmlformats.org/officeDocument/2006/relationships/tags" Target="../tags/tag556.xml"/><Relationship Id="rId134" Type="http://schemas.openxmlformats.org/officeDocument/2006/relationships/tags" Target="../tags/tag555.xml"/><Relationship Id="rId133" Type="http://schemas.openxmlformats.org/officeDocument/2006/relationships/tags" Target="../tags/tag554.xml"/><Relationship Id="rId132" Type="http://schemas.openxmlformats.org/officeDocument/2006/relationships/tags" Target="../tags/tag553.xml"/><Relationship Id="rId131" Type="http://schemas.openxmlformats.org/officeDocument/2006/relationships/tags" Target="../tags/tag552.xml"/><Relationship Id="rId130" Type="http://schemas.openxmlformats.org/officeDocument/2006/relationships/tags" Target="../tags/tag551.xml"/><Relationship Id="rId13" Type="http://schemas.openxmlformats.org/officeDocument/2006/relationships/tags" Target="../tags/tag434.xml"/><Relationship Id="rId129" Type="http://schemas.openxmlformats.org/officeDocument/2006/relationships/tags" Target="../tags/tag550.xml"/><Relationship Id="rId128" Type="http://schemas.openxmlformats.org/officeDocument/2006/relationships/tags" Target="../tags/tag549.xml"/><Relationship Id="rId127" Type="http://schemas.openxmlformats.org/officeDocument/2006/relationships/tags" Target="../tags/tag548.xml"/><Relationship Id="rId126" Type="http://schemas.openxmlformats.org/officeDocument/2006/relationships/tags" Target="../tags/tag547.xml"/><Relationship Id="rId125" Type="http://schemas.openxmlformats.org/officeDocument/2006/relationships/tags" Target="../tags/tag546.xml"/><Relationship Id="rId124" Type="http://schemas.openxmlformats.org/officeDocument/2006/relationships/tags" Target="../tags/tag545.xml"/><Relationship Id="rId123" Type="http://schemas.openxmlformats.org/officeDocument/2006/relationships/tags" Target="../tags/tag544.xml"/><Relationship Id="rId122" Type="http://schemas.openxmlformats.org/officeDocument/2006/relationships/tags" Target="../tags/tag543.xml"/><Relationship Id="rId121" Type="http://schemas.openxmlformats.org/officeDocument/2006/relationships/tags" Target="../tags/tag542.xml"/><Relationship Id="rId120" Type="http://schemas.openxmlformats.org/officeDocument/2006/relationships/tags" Target="../tags/tag541.xml"/><Relationship Id="rId12" Type="http://schemas.openxmlformats.org/officeDocument/2006/relationships/tags" Target="../tags/tag433.xml"/><Relationship Id="rId119" Type="http://schemas.openxmlformats.org/officeDocument/2006/relationships/tags" Target="../tags/tag540.xml"/><Relationship Id="rId118" Type="http://schemas.openxmlformats.org/officeDocument/2006/relationships/tags" Target="../tags/tag539.xml"/><Relationship Id="rId117" Type="http://schemas.openxmlformats.org/officeDocument/2006/relationships/tags" Target="../tags/tag538.xml"/><Relationship Id="rId116" Type="http://schemas.openxmlformats.org/officeDocument/2006/relationships/tags" Target="../tags/tag537.xml"/><Relationship Id="rId115" Type="http://schemas.openxmlformats.org/officeDocument/2006/relationships/tags" Target="../tags/tag536.xml"/><Relationship Id="rId114" Type="http://schemas.openxmlformats.org/officeDocument/2006/relationships/tags" Target="../tags/tag535.xml"/><Relationship Id="rId113" Type="http://schemas.openxmlformats.org/officeDocument/2006/relationships/tags" Target="../tags/tag534.xml"/><Relationship Id="rId112" Type="http://schemas.openxmlformats.org/officeDocument/2006/relationships/tags" Target="../tags/tag533.xml"/><Relationship Id="rId111" Type="http://schemas.openxmlformats.org/officeDocument/2006/relationships/tags" Target="../tags/tag532.xml"/><Relationship Id="rId110" Type="http://schemas.openxmlformats.org/officeDocument/2006/relationships/tags" Target="../tags/tag531.xml"/><Relationship Id="rId11" Type="http://schemas.openxmlformats.org/officeDocument/2006/relationships/tags" Target="../tags/tag432.xml"/><Relationship Id="rId109" Type="http://schemas.openxmlformats.org/officeDocument/2006/relationships/tags" Target="../tags/tag530.xml"/><Relationship Id="rId108" Type="http://schemas.openxmlformats.org/officeDocument/2006/relationships/tags" Target="../tags/tag529.xml"/><Relationship Id="rId107" Type="http://schemas.openxmlformats.org/officeDocument/2006/relationships/tags" Target="../tags/tag528.xml"/><Relationship Id="rId106" Type="http://schemas.openxmlformats.org/officeDocument/2006/relationships/tags" Target="../tags/tag527.xml"/><Relationship Id="rId105" Type="http://schemas.openxmlformats.org/officeDocument/2006/relationships/tags" Target="../tags/tag526.xml"/><Relationship Id="rId104" Type="http://schemas.openxmlformats.org/officeDocument/2006/relationships/tags" Target="../tags/tag525.xml"/><Relationship Id="rId103" Type="http://schemas.openxmlformats.org/officeDocument/2006/relationships/tags" Target="../tags/tag524.xml"/><Relationship Id="rId102" Type="http://schemas.openxmlformats.org/officeDocument/2006/relationships/tags" Target="../tags/tag523.xml"/><Relationship Id="rId101" Type="http://schemas.openxmlformats.org/officeDocument/2006/relationships/tags" Target="../tags/tag522.xml"/><Relationship Id="rId100" Type="http://schemas.openxmlformats.org/officeDocument/2006/relationships/tags" Target="../tags/tag521.xml"/><Relationship Id="rId10" Type="http://schemas.openxmlformats.org/officeDocument/2006/relationships/tags" Target="../tags/tag431.xml"/><Relationship Id="rId1" Type="http://schemas.openxmlformats.org/officeDocument/2006/relationships/tags" Target="../tags/tag42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576.xml"/><Relationship Id="rId6" Type="http://schemas.openxmlformats.org/officeDocument/2006/relationships/image" Target="../media/image8.png"/><Relationship Id="rId5" Type="http://schemas.openxmlformats.org/officeDocument/2006/relationships/tags" Target="../tags/tag575.xml"/><Relationship Id="rId4" Type="http://schemas.openxmlformats.org/officeDocument/2006/relationships/tags" Target="../tags/tag574.xml"/><Relationship Id="rId3" Type="http://schemas.openxmlformats.org/officeDocument/2006/relationships/tags" Target="../tags/tag573.xml"/><Relationship Id="rId2" Type="http://schemas.openxmlformats.org/officeDocument/2006/relationships/image" Target="../media/image11.GIF"/><Relationship Id="rId1" Type="http://schemas.openxmlformats.org/officeDocument/2006/relationships/tags" Target="../tags/tag57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83.xml"/><Relationship Id="rId8" Type="http://schemas.openxmlformats.org/officeDocument/2006/relationships/tags" Target="../tags/tag582.xml"/><Relationship Id="rId7" Type="http://schemas.openxmlformats.org/officeDocument/2006/relationships/tags" Target="../tags/tag581.xml"/><Relationship Id="rId6" Type="http://schemas.openxmlformats.org/officeDocument/2006/relationships/image" Target="../media/image8.png"/><Relationship Id="rId5" Type="http://schemas.openxmlformats.org/officeDocument/2006/relationships/tags" Target="../tags/tag580.xml"/><Relationship Id="rId4" Type="http://schemas.openxmlformats.org/officeDocument/2006/relationships/tags" Target="../tags/tag579.xml"/><Relationship Id="rId3" Type="http://schemas.openxmlformats.org/officeDocument/2006/relationships/tags" Target="../tags/tag578.xml"/><Relationship Id="rId2" Type="http://schemas.openxmlformats.org/officeDocument/2006/relationships/image" Target="../media/image11.GIF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585.xml"/><Relationship Id="rId10" Type="http://schemas.openxmlformats.org/officeDocument/2006/relationships/tags" Target="../tags/tag584.xml"/><Relationship Id="rId1" Type="http://schemas.openxmlformats.org/officeDocument/2006/relationships/tags" Target="../tags/tag57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92.xml"/><Relationship Id="rId8" Type="http://schemas.openxmlformats.org/officeDocument/2006/relationships/tags" Target="../tags/tag591.xml"/><Relationship Id="rId7" Type="http://schemas.openxmlformats.org/officeDocument/2006/relationships/tags" Target="../tags/tag590.xml"/><Relationship Id="rId6" Type="http://schemas.openxmlformats.org/officeDocument/2006/relationships/image" Target="../media/image8.png"/><Relationship Id="rId5" Type="http://schemas.openxmlformats.org/officeDocument/2006/relationships/tags" Target="../tags/tag589.xml"/><Relationship Id="rId4" Type="http://schemas.openxmlformats.org/officeDocument/2006/relationships/tags" Target="../tags/tag588.xml"/><Relationship Id="rId3" Type="http://schemas.openxmlformats.org/officeDocument/2006/relationships/tags" Target="../tags/tag587.xml"/><Relationship Id="rId2" Type="http://schemas.openxmlformats.org/officeDocument/2006/relationships/image" Target="../media/image11.GIF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58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media1.mp3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image" Target="../media/image12.png"/><Relationship Id="rId7" Type="http://schemas.openxmlformats.org/officeDocument/2006/relationships/tags" Target="../tags/tag245.xml"/><Relationship Id="rId6" Type="http://schemas.openxmlformats.org/officeDocument/2006/relationships/image" Target="../media/image8.png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4" Type="http://schemas.openxmlformats.org/officeDocument/2006/relationships/slideLayout" Target="../slideLayouts/slideLayout7.xml"/><Relationship Id="rId23" Type="http://schemas.openxmlformats.org/officeDocument/2006/relationships/audio" Target="../media/audio2.wav"/><Relationship Id="rId22" Type="http://schemas.openxmlformats.org/officeDocument/2006/relationships/audio" Target="../media/audio1.wav"/><Relationship Id="rId21" Type="http://schemas.openxmlformats.org/officeDocument/2006/relationships/tags" Target="../tags/tag255.xml"/><Relationship Id="rId20" Type="http://schemas.openxmlformats.org/officeDocument/2006/relationships/tags" Target="../tags/tag254.xml"/><Relationship Id="rId2" Type="http://schemas.openxmlformats.org/officeDocument/2006/relationships/image" Target="../media/image11.GIF"/><Relationship Id="rId19" Type="http://schemas.openxmlformats.org/officeDocument/2006/relationships/tags" Target="../tags/tag253.xml"/><Relationship Id="rId18" Type="http://schemas.openxmlformats.org/officeDocument/2006/relationships/tags" Target="../tags/tag252.xml"/><Relationship Id="rId17" Type="http://schemas.openxmlformats.org/officeDocument/2006/relationships/tags" Target="../tags/tag251.xml"/><Relationship Id="rId16" Type="http://schemas.openxmlformats.org/officeDocument/2006/relationships/tags" Target="../tags/tag250.xml"/><Relationship Id="rId15" Type="http://schemas.openxmlformats.org/officeDocument/2006/relationships/tags" Target="../tags/tag249.xml"/><Relationship Id="rId14" Type="http://schemas.openxmlformats.org/officeDocument/2006/relationships/image" Target="../media/image15.png"/><Relationship Id="rId13" Type="http://schemas.openxmlformats.org/officeDocument/2006/relationships/tags" Target="../tags/tag248.xml"/><Relationship Id="rId12" Type="http://schemas.openxmlformats.org/officeDocument/2006/relationships/image" Target="../media/image14.png"/><Relationship Id="rId11" Type="http://schemas.openxmlformats.org/officeDocument/2006/relationships/tags" Target="../tags/tag247.xml"/><Relationship Id="rId10" Type="http://schemas.openxmlformats.org/officeDocument/2006/relationships/image" Target="../media/image13.png"/><Relationship Id="rId1" Type="http://schemas.openxmlformats.org/officeDocument/2006/relationships/tags" Target="../tags/tag24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image" Target="../media/image8.png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5" Type="http://schemas.openxmlformats.org/officeDocument/2006/relationships/slideLayout" Target="../slideLayouts/slideLayout7.xml"/><Relationship Id="rId34" Type="http://schemas.openxmlformats.org/officeDocument/2006/relationships/tags" Target="../tags/tag287.xml"/><Relationship Id="rId33" Type="http://schemas.openxmlformats.org/officeDocument/2006/relationships/tags" Target="../tags/tag286.xml"/><Relationship Id="rId32" Type="http://schemas.openxmlformats.org/officeDocument/2006/relationships/tags" Target="../tags/tag285.xml"/><Relationship Id="rId31" Type="http://schemas.openxmlformats.org/officeDocument/2006/relationships/tags" Target="../tags/tag284.xml"/><Relationship Id="rId30" Type="http://schemas.openxmlformats.org/officeDocument/2006/relationships/tags" Target="../tags/tag283.xml"/><Relationship Id="rId3" Type="http://schemas.openxmlformats.org/officeDocument/2006/relationships/tags" Target="../tags/tag257.xml"/><Relationship Id="rId29" Type="http://schemas.openxmlformats.org/officeDocument/2006/relationships/tags" Target="../tags/tag282.xml"/><Relationship Id="rId28" Type="http://schemas.openxmlformats.org/officeDocument/2006/relationships/tags" Target="../tags/tag281.xml"/><Relationship Id="rId27" Type="http://schemas.openxmlformats.org/officeDocument/2006/relationships/tags" Target="../tags/tag280.xml"/><Relationship Id="rId26" Type="http://schemas.openxmlformats.org/officeDocument/2006/relationships/tags" Target="../tags/tag279.xml"/><Relationship Id="rId25" Type="http://schemas.openxmlformats.org/officeDocument/2006/relationships/tags" Target="../tags/tag278.xml"/><Relationship Id="rId24" Type="http://schemas.openxmlformats.org/officeDocument/2006/relationships/tags" Target="../tags/tag277.xml"/><Relationship Id="rId23" Type="http://schemas.openxmlformats.org/officeDocument/2006/relationships/tags" Target="../tags/tag276.xml"/><Relationship Id="rId22" Type="http://schemas.openxmlformats.org/officeDocument/2006/relationships/tags" Target="../tags/tag275.xml"/><Relationship Id="rId21" Type="http://schemas.openxmlformats.org/officeDocument/2006/relationships/tags" Target="../tags/tag274.xml"/><Relationship Id="rId20" Type="http://schemas.openxmlformats.org/officeDocument/2006/relationships/tags" Target="../tags/tag273.xml"/><Relationship Id="rId2" Type="http://schemas.openxmlformats.org/officeDocument/2006/relationships/image" Target="../media/image11.GIF"/><Relationship Id="rId19" Type="http://schemas.openxmlformats.org/officeDocument/2006/relationships/tags" Target="../tags/tag272.xml"/><Relationship Id="rId18" Type="http://schemas.openxmlformats.org/officeDocument/2006/relationships/tags" Target="../tags/tag271.xml"/><Relationship Id="rId17" Type="http://schemas.openxmlformats.org/officeDocument/2006/relationships/tags" Target="../tags/tag270.xml"/><Relationship Id="rId16" Type="http://schemas.openxmlformats.org/officeDocument/2006/relationships/tags" Target="../tags/tag269.xml"/><Relationship Id="rId15" Type="http://schemas.openxmlformats.org/officeDocument/2006/relationships/tags" Target="../tags/tag268.xml"/><Relationship Id="rId14" Type="http://schemas.openxmlformats.org/officeDocument/2006/relationships/tags" Target="../tags/tag267.xml"/><Relationship Id="rId13" Type="http://schemas.openxmlformats.org/officeDocument/2006/relationships/tags" Target="../tags/tag266.xml"/><Relationship Id="rId12" Type="http://schemas.openxmlformats.org/officeDocument/2006/relationships/tags" Target="../tags/tag265.xml"/><Relationship Id="rId11" Type="http://schemas.openxmlformats.org/officeDocument/2006/relationships/tags" Target="../tags/tag264.xml"/><Relationship Id="rId10" Type="http://schemas.openxmlformats.org/officeDocument/2006/relationships/tags" Target="../tags/tag263.xml"/><Relationship Id="rId1" Type="http://schemas.openxmlformats.org/officeDocument/2006/relationships/tags" Target="../tags/tag25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image" Target="../media/image8.png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image" Target="../media/image11.GIF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298.xml"/><Relationship Id="rId15" Type="http://schemas.openxmlformats.org/officeDocument/2006/relationships/image" Target="../media/image18.jpeg"/><Relationship Id="rId14" Type="http://schemas.openxmlformats.org/officeDocument/2006/relationships/tags" Target="../tags/tag297.xml"/><Relationship Id="rId13" Type="http://schemas.openxmlformats.org/officeDocument/2006/relationships/image" Target="../media/image17.png"/><Relationship Id="rId12" Type="http://schemas.openxmlformats.org/officeDocument/2006/relationships/tags" Target="../tags/tag296.xml"/><Relationship Id="rId11" Type="http://schemas.openxmlformats.org/officeDocument/2006/relationships/image" Target="../media/image16.png"/><Relationship Id="rId10" Type="http://schemas.openxmlformats.org/officeDocument/2006/relationships/tags" Target="../tags/tag295.xml"/><Relationship Id="rId1" Type="http://schemas.openxmlformats.org/officeDocument/2006/relationships/tags" Target="../tags/tag28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tags" Target="../tags/tag303.xml"/><Relationship Id="rId6" Type="http://schemas.openxmlformats.org/officeDocument/2006/relationships/image" Target="../media/image8.png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image" Target="../media/image11.GIF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309.xml"/><Relationship Id="rId15" Type="http://schemas.openxmlformats.org/officeDocument/2006/relationships/image" Target="../media/image18.jpeg"/><Relationship Id="rId14" Type="http://schemas.openxmlformats.org/officeDocument/2006/relationships/tags" Target="../tags/tag308.xml"/><Relationship Id="rId13" Type="http://schemas.openxmlformats.org/officeDocument/2006/relationships/image" Target="../media/image17.png"/><Relationship Id="rId12" Type="http://schemas.openxmlformats.org/officeDocument/2006/relationships/tags" Target="../tags/tag307.xml"/><Relationship Id="rId11" Type="http://schemas.openxmlformats.org/officeDocument/2006/relationships/image" Target="../media/image16.png"/><Relationship Id="rId10" Type="http://schemas.openxmlformats.org/officeDocument/2006/relationships/tags" Target="../tags/tag306.xml"/><Relationship Id="rId1" Type="http://schemas.openxmlformats.org/officeDocument/2006/relationships/tags" Target="../tags/tag29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14.xml"/><Relationship Id="rId7" Type="http://schemas.openxmlformats.org/officeDocument/2006/relationships/image" Target="../media/image19.png"/><Relationship Id="rId6" Type="http://schemas.openxmlformats.org/officeDocument/2006/relationships/image" Target="../media/image8.png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image" Target="../media/image11.GIF"/><Relationship Id="rId1" Type="http://schemas.openxmlformats.org/officeDocument/2006/relationships/tags" Target="../tags/tag31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0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tags" Target="../tags/tag319.xml"/><Relationship Id="rId7" Type="http://schemas.openxmlformats.org/officeDocument/2006/relationships/image" Target="../media/image21.png"/><Relationship Id="rId6" Type="http://schemas.openxmlformats.org/officeDocument/2006/relationships/image" Target="../media/image8.png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image" Target="../media/image11.GIF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322.xml"/><Relationship Id="rId13" Type="http://schemas.openxmlformats.org/officeDocument/2006/relationships/image" Target="../media/image22.png"/><Relationship Id="rId12" Type="http://schemas.microsoft.com/office/2007/relationships/media" Target="../media/media2.mp3"/><Relationship Id="rId11" Type="http://schemas.openxmlformats.org/officeDocument/2006/relationships/audio" Target="NULL" TargetMode="External"/><Relationship Id="rId10" Type="http://schemas.openxmlformats.org/officeDocument/2006/relationships/tags" Target="../tags/tag321.xml"/><Relationship Id="rId1" Type="http://schemas.openxmlformats.org/officeDocument/2006/relationships/tags" Target="../tags/tag3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 rot="1140000">
            <a:off x="-1856740" y="-1103630"/>
            <a:ext cx="10100945" cy="9794875"/>
          </a:xfrm>
          <a:prstGeom prst="ellips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alpha val="19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 rot="1140000">
            <a:off x="-2650490" y="-988695"/>
            <a:ext cx="11257280" cy="10074910"/>
          </a:xfrm>
          <a:prstGeom prst="ellipse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alpha val="0"/>
                </a:schemeClr>
              </a:solidFill>
            </a:endParaRPr>
          </a:p>
        </p:txBody>
      </p:sp>
      <p:sp>
        <p:nvSpPr>
          <p:cNvPr id="6" name="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211028" y="2420512"/>
            <a:ext cx="5198859" cy="1754326"/>
          </a:xfrm>
          <a:prstGeom prst="rect">
            <a:avLst/>
          </a:prstGeom>
        </p:spPr>
        <p:txBody>
          <a:bodyPr vert="horz" lIns="91440" tIns="45720" rIns="91440" bIns="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0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rgbClr val="99262A"/>
                </a:solidFill>
              </a:rPr>
              <a:t>什么是面积</a:t>
            </a:r>
            <a:endParaRPr lang="zh-CN" altLang="en-US" sz="5400" dirty="0">
              <a:solidFill>
                <a:srgbClr val="99262A"/>
              </a:solidFill>
            </a:endParaRPr>
          </a:p>
        </p:txBody>
      </p:sp>
      <p:pic>
        <p:nvPicPr>
          <p:cNvPr id="8" name="图片 3" descr="C:/Users/yangyang/AppData/Local/Temp/picturecompress_20210708110253/output_2.pngoutput_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695960" y="404495"/>
            <a:ext cx="897255" cy="8832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椭圆 9"/>
          <p:cNvSpPr/>
          <p:nvPr/>
        </p:nvSpPr>
        <p:spPr>
          <a:xfrm>
            <a:off x="1559560" y="2132330"/>
            <a:ext cx="75565" cy="75565"/>
          </a:xfrm>
          <a:prstGeom prst="ellipse">
            <a:avLst/>
          </a:prstGeom>
          <a:solidFill>
            <a:srgbClr val="99262A"/>
          </a:solidFill>
          <a:ln>
            <a:solidFill>
              <a:srgbClr val="992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10" idx="2"/>
            <a:endCxn id="12" idx="6"/>
          </p:cNvCxnSpPr>
          <p:nvPr/>
        </p:nvCxnSpPr>
        <p:spPr>
          <a:xfrm>
            <a:off x="1559560" y="2170430"/>
            <a:ext cx="4573905" cy="635"/>
          </a:xfrm>
          <a:prstGeom prst="line">
            <a:avLst/>
          </a:prstGeom>
          <a:solidFill>
            <a:srgbClr val="99262A"/>
          </a:solidFill>
          <a:ln>
            <a:solidFill>
              <a:srgbClr val="9926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6057900" y="2132965"/>
            <a:ext cx="75565" cy="75565"/>
          </a:xfrm>
          <a:prstGeom prst="ellipse">
            <a:avLst/>
          </a:prstGeom>
          <a:solidFill>
            <a:srgbClr val="99262A"/>
          </a:solidFill>
          <a:ln>
            <a:solidFill>
              <a:srgbClr val="992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593215" y="5119370"/>
            <a:ext cx="75565" cy="75565"/>
          </a:xfrm>
          <a:prstGeom prst="ellipse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stCxn id="13" idx="2"/>
            <a:endCxn id="15" idx="6"/>
          </p:cNvCxnSpPr>
          <p:nvPr/>
        </p:nvCxnSpPr>
        <p:spPr>
          <a:xfrm>
            <a:off x="1593215" y="5157470"/>
            <a:ext cx="4573905" cy="635"/>
          </a:xfrm>
          <a:prstGeom prst="line">
            <a:avLst/>
          </a:prstGeom>
          <a:solidFill>
            <a:srgbClr val="99262A"/>
          </a:solidFill>
          <a:ln>
            <a:solidFill>
              <a:srgbClr val="9926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091555" y="5120005"/>
            <a:ext cx="75565" cy="75565"/>
          </a:xfrm>
          <a:prstGeom prst="ellipse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03568" y="6209928"/>
            <a:ext cx="388843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三年级数学备课组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68275" y="1358900"/>
            <a:ext cx="12360910" cy="4876800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2"/>
          <p:cNvSpPr txBox="1"/>
          <p:nvPr/>
        </p:nvSpPr>
        <p:spPr>
          <a:xfrm>
            <a:off x="0" y="836712"/>
            <a:ext cx="59876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zh-CN" sz="2800" dirty="0" smtClean="0">
                <a:solidFill>
                  <a:schemeClr val="accent1"/>
                </a:solidFill>
              </a:rPr>
              <a:t>学习</a:t>
            </a:r>
            <a:r>
              <a:rPr lang="zh-CN" altLang="zh-CN" sz="2800" b="1" dirty="0" smtClean="0">
                <a:solidFill>
                  <a:schemeClr val="accent1"/>
                </a:solidFill>
                <a:sym typeface="+mn-ea"/>
              </a:rPr>
              <a:t>环节四：检测巩固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768985" y="1628775"/>
            <a:ext cx="10568305" cy="11245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en-US" altLang="zh-CN" sz="28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kumimoji="0" lang="zh-CN" altLang="en-US" sz="28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如图，如果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用方砖铺满空地，哪块空地用的方砖最少？数一数，填一填。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9" name="图片 8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6428" y="4581438"/>
            <a:ext cx="1064072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AutoShape 27"/>
          <p:cNvSpPr>
            <a:spLocks noChangeArrowheads="1"/>
          </p:cNvSpPr>
          <p:nvPr/>
        </p:nvSpPr>
        <p:spPr bwMode="auto">
          <a:xfrm>
            <a:off x="6384290" y="5589270"/>
            <a:ext cx="3487420" cy="454025"/>
          </a:xfrm>
          <a:prstGeom prst="wedgeRoundRectCallout">
            <a:avLst>
              <a:gd name="adj1" fmla="val 58063"/>
              <a:gd name="adj2" fmla="val -37808"/>
              <a:gd name="adj3" fmla="val 16667"/>
            </a:avLst>
          </a:prstGeom>
          <a:solidFill>
            <a:srgbClr val="FBEBD8"/>
          </a:solidFill>
          <a:ln>
            <a:solidFill>
              <a:srgbClr val="FBA1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）号空地用的方砖最少。</a:t>
            </a:r>
            <a:endParaRPr lang="zh-CN" altLang="en-US" sz="20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87805" y="5013325"/>
            <a:ext cx="1577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）块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432175" y="5013325"/>
            <a:ext cx="1577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）块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5601970" y="5013325"/>
            <a:ext cx="1604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）块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7896225" y="4991100"/>
            <a:ext cx="1645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）块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 descr="微信图片_2024031122394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99515" y="2781300"/>
            <a:ext cx="8676640" cy="220599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341120"/>
            <a:ext cx="12457430" cy="4392295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2"/>
          <p:cNvSpPr txBox="1"/>
          <p:nvPr/>
        </p:nvSpPr>
        <p:spPr>
          <a:xfrm>
            <a:off x="0" y="836712"/>
            <a:ext cx="59876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zh-CN" sz="2800" dirty="0" smtClean="0">
                <a:solidFill>
                  <a:schemeClr val="accent1"/>
                </a:solidFill>
              </a:rPr>
              <a:t>学习</a:t>
            </a:r>
            <a:r>
              <a:rPr lang="zh-CN" altLang="zh-CN" sz="2800" b="1" dirty="0" smtClean="0">
                <a:solidFill>
                  <a:schemeClr val="accent1"/>
                </a:solidFill>
                <a:sym typeface="+mn-ea"/>
              </a:rPr>
              <a:t>环节四：检测巩固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559560" y="1358900"/>
            <a:ext cx="9660255" cy="607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kumimoji="0" lang="en-US" altLang="zh-CN" sz="28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4(1).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数一数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，下面图案的面积等于多少个方格的面积？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Rectangle 34"/>
          <p:cNvSpPr/>
          <p:nvPr>
            <p:custDataLst>
              <p:tags r:id="rId7"/>
            </p:custDataLst>
          </p:nvPr>
        </p:nvSpPr>
        <p:spPr>
          <a:xfrm>
            <a:off x="4583748" y="21256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" name="Rectangle 35"/>
          <p:cNvSpPr/>
          <p:nvPr>
            <p:custDataLst>
              <p:tags r:id="rId8"/>
            </p:custDataLst>
          </p:nvPr>
        </p:nvSpPr>
        <p:spPr>
          <a:xfrm>
            <a:off x="4961573" y="2125663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" name="Rectangle 36"/>
          <p:cNvSpPr/>
          <p:nvPr>
            <p:custDataLst>
              <p:tags r:id="rId9"/>
            </p:custDataLst>
          </p:nvPr>
        </p:nvSpPr>
        <p:spPr>
          <a:xfrm>
            <a:off x="5334635" y="21256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" name="Rectangle 37"/>
          <p:cNvSpPr/>
          <p:nvPr>
            <p:custDataLst>
              <p:tags r:id="rId10"/>
            </p:custDataLst>
          </p:nvPr>
        </p:nvSpPr>
        <p:spPr>
          <a:xfrm>
            <a:off x="5712460" y="21256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" name="Rectangle 38"/>
          <p:cNvSpPr/>
          <p:nvPr>
            <p:custDataLst>
              <p:tags r:id="rId11"/>
            </p:custDataLst>
          </p:nvPr>
        </p:nvSpPr>
        <p:spPr>
          <a:xfrm>
            <a:off x="6090285" y="21256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" name="Rectangle 39"/>
          <p:cNvSpPr/>
          <p:nvPr>
            <p:custDataLst>
              <p:tags r:id="rId12"/>
            </p:custDataLst>
          </p:nvPr>
        </p:nvSpPr>
        <p:spPr>
          <a:xfrm>
            <a:off x="6463348" y="21256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" name="Rectangle 40"/>
          <p:cNvSpPr/>
          <p:nvPr>
            <p:custDataLst>
              <p:tags r:id="rId13"/>
            </p:custDataLst>
          </p:nvPr>
        </p:nvSpPr>
        <p:spPr>
          <a:xfrm>
            <a:off x="6842760" y="21256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Rectangle 47"/>
          <p:cNvSpPr/>
          <p:nvPr>
            <p:custDataLst>
              <p:tags r:id="rId14"/>
            </p:custDataLst>
          </p:nvPr>
        </p:nvSpPr>
        <p:spPr>
          <a:xfrm>
            <a:off x="4583748" y="244633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" name="Rectangle 48"/>
          <p:cNvSpPr/>
          <p:nvPr>
            <p:custDataLst>
              <p:tags r:id="rId15"/>
            </p:custDataLst>
          </p:nvPr>
        </p:nvSpPr>
        <p:spPr>
          <a:xfrm>
            <a:off x="4961573" y="2446338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" name="Rectangle 49"/>
          <p:cNvSpPr/>
          <p:nvPr>
            <p:custDataLst>
              <p:tags r:id="rId16"/>
            </p:custDataLst>
          </p:nvPr>
        </p:nvSpPr>
        <p:spPr>
          <a:xfrm>
            <a:off x="5334635" y="244633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" name="Rectangle 50"/>
          <p:cNvSpPr/>
          <p:nvPr>
            <p:custDataLst>
              <p:tags r:id="rId17"/>
            </p:custDataLst>
          </p:nvPr>
        </p:nvSpPr>
        <p:spPr>
          <a:xfrm>
            <a:off x="5712460" y="244633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2" name="Rectangle 51"/>
          <p:cNvSpPr/>
          <p:nvPr>
            <p:custDataLst>
              <p:tags r:id="rId18"/>
            </p:custDataLst>
          </p:nvPr>
        </p:nvSpPr>
        <p:spPr>
          <a:xfrm>
            <a:off x="6090285" y="244633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" name="Rectangle 52"/>
          <p:cNvSpPr/>
          <p:nvPr>
            <p:custDataLst>
              <p:tags r:id="rId19"/>
            </p:custDataLst>
          </p:nvPr>
        </p:nvSpPr>
        <p:spPr>
          <a:xfrm>
            <a:off x="6463348" y="244633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" name="Rectangle 53"/>
          <p:cNvSpPr/>
          <p:nvPr>
            <p:custDataLst>
              <p:tags r:id="rId20"/>
            </p:custDataLst>
          </p:nvPr>
        </p:nvSpPr>
        <p:spPr>
          <a:xfrm>
            <a:off x="6842760" y="244633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" name="Rectangle 61"/>
          <p:cNvSpPr/>
          <p:nvPr>
            <p:custDataLst>
              <p:tags r:id="rId21"/>
            </p:custDataLst>
          </p:nvPr>
        </p:nvSpPr>
        <p:spPr>
          <a:xfrm>
            <a:off x="4583748" y="27654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" name="Rectangle 62"/>
          <p:cNvSpPr/>
          <p:nvPr>
            <p:custDataLst>
              <p:tags r:id="rId22"/>
            </p:custDataLst>
          </p:nvPr>
        </p:nvSpPr>
        <p:spPr>
          <a:xfrm>
            <a:off x="4961573" y="2765425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4" name="Rectangle 63"/>
          <p:cNvSpPr/>
          <p:nvPr>
            <p:custDataLst>
              <p:tags r:id="rId23"/>
            </p:custDataLst>
          </p:nvPr>
        </p:nvSpPr>
        <p:spPr>
          <a:xfrm>
            <a:off x="5334635" y="27654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5" name="Rectangle 64"/>
          <p:cNvSpPr/>
          <p:nvPr>
            <p:custDataLst>
              <p:tags r:id="rId24"/>
            </p:custDataLst>
          </p:nvPr>
        </p:nvSpPr>
        <p:spPr>
          <a:xfrm>
            <a:off x="5712460" y="27654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6" name="Rectangle 65"/>
          <p:cNvSpPr/>
          <p:nvPr>
            <p:custDataLst>
              <p:tags r:id="rId25"/>
            </p:custDataLst>
          </p:nvPr>
        </p:nvSpPr>
        <p:spPr>
          <a:xfrm>
            <a:off x="6090285" y="27654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7" name="Rectangle 66"/>
          <p:cNvSpPr/>
          <p:nvPr>
            <p:custDataLst>
              <p:tags r:id="rId26"/>
            </p:custDataLst>
          </p:nvPr>
        </p:nvSpPr>
        <p:spPr>
          <a:xfrm>
            <a:off x="6463348" y="27654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8" name="Rectangle 67"/>
          <p:cNvSpPr/>
          <p:nvPr>
            <p:custDataLst>
              <p:tags r:id="rId27"/>
            </p:custDataLst>
          </p:nvPr>
        </p:nvSpPr>
        <p:spPr>
          <a:xfrm>
            <a:off x="6842760" y="27654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6" name="Rectangle 75"/>
          <p:cNvSpPr/>
          <p:nvPr>
            <p:custDataLst>
              <p:tags r:id="rId28"/>
            </p:custDataLst>
          </p:nvPr>
        </p:nvSpPr>
        <p:spPr>
          <a:xfrm>
            <a:off x="4583748" y="308610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7" name="Rectangle 76"/>
          <p:cNvSpPr/>
          <p:nvPr>
            <p:custDataLst>
              <p:tags r:id="rId29"/>
            </p:custDataLst>
          </p:nvPr>
        </p:nvSpPr>
        <p:spPr>
          <a:xfrm>
            <a:off x="4961573" y="3086100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8" name="Rectangle 77"/>
          <p:cNvSpPr/>
          <p:nvPr>
            <p:custDataLst>
              <p:tags r:id="rId30"/>
            </p:custDataLst>
          </p:nvPr>
        </p:nvSpPr>
        <p:spPr>
          <a:xfrm>
            <a:off x="5334635" y="308610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9" name="Rectangle 78"/>
          <p:cNvSpPr/>
          <p:nvPr>
            <p:custDataLst>
              <p:tags r:id="rId31"/>
            </p:custDataLst>
          </p:nvPr>
        </p:nvSpPr>
        <p:spPr>
          <a:xfrm>
            <a:off x="5712460" y="308610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" name="Rectangle 79"/>
          <p:cNvSpPr/>
          <p:nvPr>
            <p:custDataLst>
              <p:tags r:id="rId32"/>
            </p:custDataLst>
          </p:nvPr>
        </p:nvSpPr>
        <p:spPr>
          <a:xfrm>
            <a:off x="6090285" y="308610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" name="Rectangle 80"/>
          <p:cNvSpPr/>
          <p:nvPr>
            <p:custDataLst>
              <p:tags r:id="rId33"/>
            </p:custDataLst>
          </p:nvPr>
        </p:nvSpPr>
        <p:spPr>
          <a:xfrm>
            <a:off x="6463348" y="308610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" name="Rectangle 81"/>
          <p:cNvSpPr/>
          <p:nvPr>
            <p:custDataLst>
              <p:tags r:id="rId34"/>
            </p:custDataLst>
          </p:nvPr>
        </p:nvSpPr>
        <p:spPr>
          <a:xfrm>
            <a:off x="6842760" y="308610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0" name="Rectangle 89"/>
          <p:cNvSpPr/>
          <p:nvPr>
            <p:custDataLst>
              <p:tags r:id="rId35"/>
            </p:custDataLst>
          </p:nvPr>
        </p:nvSpPr>
        <p:spPr>
          <a:xfrm>
            <a:off x="4583748" y="340518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" name="Rectangle 90"/>
          <p:cNvSpPr/>
          <p:nvPr>
            <p:custDataLst>
              <p:tags r:id="rId36"/>
            </p:custDataLst>
          </p:nvPr>
        </p:nvSpPr>
        <p:spPr>
          <a:xfrm>
            <a:off x="4961573" y="3405188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" name="Rectangle 91"/>
          <p:cNvSpPr/>
          <p:nvPr>
            <p:custDataLst>
              <p:tags r:id="rId37"/>
            </p:custDataLst>
          </p:nvPr>
        </p:nvSpPr>
        <p:spPr>
          <a:xfrm>
            <a:off x="5334635" y="340518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3" name="Rectangle 92"/>
          <p:cNvSpPr/>
          <p:nvPr>
            <p:custDataLst>
              <p:tags r:id="rId38"/>
            </p:custDataLst>
          </p:nvPr>
        </p:nvSpPr>
        <p:spPr>
          <a:xfrm>
            <a:off x="5712460" y="340518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4" name="Rectangle 93"/>
          <p:cNvSpPr/>
          <p:nvPr>
            <p:custDataLst>
              <p:tags r:id="rId39"/>
            </p:custDataLst>
          </p:nvPr>
        </p:nvSpPr>
        <p:spPr>
          <a:xfrm>
            <a:off x="6090285" y="340518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5" name="Rectangle 94"/>
          <p:cNvSpPr/>
          <p:nvPr>
            <p:custDataLst>
              <p:tags r:id="rId40"/>
            </p:custDataLst>
          </p:nvPr>
        </p:nvSpPr>
        <p:spPr>
          <a:xfrm>
            <a:off x="6463348" y="340518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" name="Rectangle 95"/>
          <p:cNvSpPr/>
          <p:nvPr>
            <p:custDataLst>
              <p:tags r:id="rId41"/>
            </p:custDataLst>
          </p:nvPr>
        </p:nvSpPr>
        <p:spPr>
          <a:xfrm>
            <a:off x="6842760" y="340518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" name="Rectangle 103"/>
          <p:cNvSpPr/>
          <p:nvPr>
            <p:custDataLst>
              <p:tags r:id="rId42"/>
            </p:custDataLst>
          </p:nvPr>
        </p:nvSpPr>
        <p:spPr>
          <a:xfrm>
            <a:off x="4583748" y="37258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" name="Rectangle 104"/>
          <p:cNvSpPr/>
          <p:nvPr>
            <p:custDataLst>
              <p:tags r:id="rId43"/>
            </p:custDataLst>
          </p:nvPr>
        </p:nvSpPr>
        <p:spPr>
          <a:xfrm>
            <a:off x="4961573" y="3725863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" name="Rectangle 105"/>
          <p:cNvSpPr/>
          <p:nvPr>
            <p:custDataLst>
              <p:tags r:id="rId44"/>
            </p:custDataLst>
          </p:nvPr>
        </p:nvSpPr>
        <p:spPr>
          <a:xfrm>
            <a:off x="5334635" y="37258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" name="Rectangle 106"/>
          <p:cNvSpPr/>
          <p:nvPr>
            <p:custDataLst>
              <p:tags r:id="rId45"/>
            </p:custDataLst>
          </p:nvPr>
        </p:nvSpPr>
        <p:spPr>
          <a:xfrm>
            <a:off x="5712460" y="37258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" name="Rectangle 107"/>
          <p:cNvSpPr/>
          <p:nvPr>
            <p:custDataLst>
              <p:tags r:id="rId46"/>
            </p:custDataLst>
          </p:nvPr>
        </p:nvSpPr>
        <p:spPr>
          <a:xfrm>
            <a:off x="6090285" y="37258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" name="Rectangle 108"/>
          <p:cNvSpPr/>
          <p:nvPr>
            <p:custDataLst>
              <p:tags r:id="rId47"/>
            </p:custDataLst>
          </p:nvPr>
        </p:nvSpPr>
        <p:spPr>
          <a:xfrm>
            <a:off x="6463348" y="37258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" name="Rectangle 109"/>
          <p:cNvSpPr/>
          <p:nvPr>
            <p:custDataLst>
              <p:tags r:id="rId48"/>
            </p:custDataLst>
          </p:nvPr>
        </p:nvSpPr>
        <p:spPr>
          <a:xfrm>
            <a:off x="6842760" y="37258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8" name="Rectangle 117"/>
          <p:cNvSpPr/>
          <p:nvPr>
            <p:custDataLst>
              <p:tags r:id="rId49"/>
            </p:custDataLst>
          </p:nvPr>
        </p:nvSpPr>
        <p:spPr>
          <a:xfrm>
            <a:off x="4583748" y="404495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9" name="Rectangle 118"/>
          <p:cNvSpPr/>
          <p:nvPr>
            <p:custDataLst>
              <p:tags r:id="rId50"/>
            </p:custDataLst>
          </p:nvPr>
        </p:nvSpPr>
        <p:spPr>
          <a:xfrm>
            <a:off x="4961573" y="4044950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0" name="Rectangle 119"/>
          <p:cNvSpPr/>
          <p:nvPr>
            <p:custDataLst>
              <p:tags r:id="rId51"/>
            </p:custDataLst>
          </p:nvPr>
        </p:nvSpPr>
        <p:spPr>
          <a:xfrm>
            <a:off x="5334635" y="404495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1" name="Rectangle 120"/>
          <p:cNvSpPr/>
          <p:nvPr>
            <p:custDataLst>
              <p:tags r:id="rId52"/>
            </p:custDataLst>
          </p:nvPr>
        </p:nvSpPr>
        <p:spPr>
          <a:xfrm>
            <a:off x="5712460" y="404495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" name="Rectangle 121"/>
          <p:cNvSpPr/>
          <p:nvPr>
            <p:custDataLst>
              <p:tags r:id="rId53"/>
            </p:custDataLst>
          </p:nvPr>
        </p:nvSpPr>
        <p:spPr>
          <a:xfrm>
            <a:off x="6090285" y="404495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3" name="Rectangle 122"/>
          <p:cNvSpPr/>
          <p:nvPr>
            <p:custDataLst>
              <p:tags r:id="rId54"/>
            </p:custDataLst>
          </p:nvPr>
        </p:nvSpPr>
        <p:spPr>
          <a:xfrm>
            <a:off x="6463348" y="404495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4" name="Rectangle 123"/>
          <p:cNvSpPr/>
          <p:nvPr>
            <p:custDataLst>
              <p:tags r:id="rId55"/>
            </p:custDataLst>
          </p:nvPr>
        </p:nvSpPr>
        <p:spPr>
          <a:xfrm>
            <a:off x="6842760" y="404495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" name="Rectangle 131"/>
          <p:cNvSpPr/>
          <p:nvPr>
            <p:custDataLst>
              <p:tags r:id="rId56"/>
            </p:custDataLst>
          </p:nvPr>
        </p:nvSpPr>
        <p:spPr>
          <a:xfrm>
            <a:off x="4583748" y="43656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" name="Rectangle 132"/>
          <p:cNvSpPr/>
          <p:nvPr>
            <p:custDataLst>
              <p:tags r:id="rId57"/>
            </p:custDataLst>
          </p:nvPr>
        </p:nvSpPr>
        <p:spPr>
          <a:xfrm>
            <a:off x="4961573" y="4365625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" name="Rectangle 133"/>
          <p:cNvSpPr/>
          <p:nvPr>
            <p:custDataLst>
              <p:tags r:id="rId58"/>
            </p:custDataLst>
          </p:nvPr>
        </p:nvSpPr>
        <p:spPr>
          <a:xfrm>
            <a:off x="5334635" y="43656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5" name="Rectangle 134"/>
          <p:cNvSpPr/>
          <p:nvPr>
            <p:custDataLst>
              <p:tags r:id="rId59"/>
            </p:custDataLst>
          </p:nvPr>
        </p:nvSpPr>
        <p:spPr>
          <a:xfrm>
            <a:off x="5712460" y="43656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6" name="Rectangle 135"/>
          <p:cNvSpPr/>
          <p:nvPr>
            <p:custDataLst>
              <p:tags r:id="rId60"/>
            </p:custDataLst>
          </p:nvPr>
        </p:nvSpPr>
        <p:spPr>
          <a:xfrm>
            <a:off x="6090285" y="43656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7" name="Rectangle 136"/>
          <p:cNvSpPr/>
          <p:nvPr>
            <p:custDataLst>
              <p:tags r:id="rId61"/>
            </p:custDataLst>
          </p:nvPr>
        </p:nvSpPr>
        <p:spPr>
          <a:xfrm>
            <a:off x="6463348" y="43656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8" name="Rectangle 137"/>
          <p:cNvSpPr/>
          <p:nvPr>
            <p:custDataLst>
              <p:tags r:id="rId62"/>
            </p:custDataLst>
          </p:nvPr>
        </p:nvSpPr>
        <p:spPr>
          <a:xfrm>
            <a:off x="6842760" y="43656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" name="Line 180"/>
          <p:cNvSpPr/>
          <p:nvPr>
            <p:custDataLst>
              <p:tags r:id="rId63"/>
            </p:custDataLst>
          </p:nvPr>
        </p:nvSpPr>
        <p:spPr>
          <a:xfrm flipV="1">
            <a:off x="5325110" y="2436813"/>
            <a:ext cx="766763" cy="646112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" name="Line 181"/>
          <p:cNvSpPr/>
          <p:nvPr>
            <p:custDataLst>
              <p:tags r:id="rId64"/>
            </p:custDataLst>
          </p:nvPr>
        </p:nvSpPr>
        <p:spPr>
          <a:xfrm flipH="1" flipV="1">
            <a:off x="6077585" y="2436813"/>
            <a:ext cx="754063" cy="646112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5" name="Line 182"/>
          <p:cNvSpPr/>
          <p:nvPr>
            <p:custDataLst>
              <p:tags r:id="rId65"/>
            </p:custDataLst>
          </p:nvPr>
        </p:nvSpPr>
        <p:spPr>
          <a:xfrm flipV="1">
            <a:off x="5325110" y="3082925"/>
            <a:ext cx="1506538" cy="127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6" name="Line 183"/>
          <p:cNvSpPr/>
          <p:nvPr>
            <p:custDataLst>
              <p:tags r:id="rId66"/>
            </p:custDataLst>
          </p:nvPr>
        </p:nvSpPr>
        <p:spPr>
          <a:xfrm flipH="1">
            <a:off x="5312410" y="3082925"/>
            <a:ext cx="388938" cy="3079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" name="Line 184"/>
          <p:cNvSpPr/>
          <p:nvPr>
            <p:custDataLst>
              <p:tags r:id="rId67"/>
            </p:custDataLst>
          </p:nvPr>
        </p:nvSpPr>
        <p:spPr>
          <a:xfrm>
            <a:off x="6468110" y="3095625"/>
            <a:ext cx="363538" cy="30956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" name="Line 185"/>
          <p:cNvSpPr/>
          <p:nvPr>
            <p:custDataLst>
              <p:tags r:id="rId68"/>
            </p:custDataLst>
          </p:nvPr>
        </p:nvSpPr>
        <p:spPr>
          <a:xfrm>
            <a:off x="5298123" y="3405188"/>
            <a:ext cx="1492250" cy="127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9" name="Line 186"/>
          <p:cNvSpPr/>
          <p:nvPr>
            <p:custDataLst>
              <p:tags r:id="rId69"/>
            </p:custDataLst>
          </p:nvPr>
        </p:nvSpPr>
        <p:spPr>
          <a:xfrm flipH="1">
            <a:off x="5312410" y="3405188"/>
            <a:ext cx="388938" cy="2952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" name="Line 187"/>
          <p:cNvSpPr/>
          <p:nvPr>
            <p:custDataLst>
              <p:tags r:id="rId70"/>
            </p:custDataLst>
          </p:nvPr>
        </p:nvSpPr>
        <p:spPr>
          <a:xfrm>
            <a:off x="6455410" y="3405188"/>
            <a:ext cx="376238" cy="309562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1" name="Line 188"/>
          <p:cNvSpPr/>
          <p:nvPr>
            <p:custDataLst>
              <p:tags r:id="rId71"/>
            </p:custDataLst>
          </p:nvPr>
        </p:nvSpPr>
        <p:spPr>
          <a:xfrm>
            <a:off x="5312410" y="3714750"/>
            <a:ext cx="1531938" cy="127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2" name="Line 189"/>
          <p:cNvSpPr/>
          <p:nvPr>
            <p:custDataLst>
              <p:tags r:id="rId72"/>
            </p:custDataLst>
          </p:nvPr>
        </p:nvSpPr>
        <p:spPr>
          <a:xfrm>
            <a:off x="5701348" y="3727450"/>
            <a:ext cx="0" cy="6318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" name="Line 190"/>
          <p:cNvSpPr/>
          <p:nvPr>
            <p:custDataLst>
              <p:tags r:id="rId73"/>
            </p:custDataLst>
          </p:nvPr>
        </p:nvSpPr>
        <p:spPr>
          <a:xfrm>
            <a:off x="6455410" y="3727450"/>
            <a:ext cx="0" cy="64611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" name="Line 191"/>
          <p:cNvSpPr/>
          <p:nvPr>
            <p:custDataLst>
              <p:tags r:id="rId74"/>
            </p:custDataLst>
          </p:nvPr>
        </p:nvSpPr>
        <p:spPr>
          <a:xfrm flipV="1">
            <a:off x="5715635" y="4359275"/>
            <a:ext cx="739775" cy="14288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6" name="Rectangle 213"/>
          <p:cNvSpPr/>
          <p:nvPr>
            <p:custDataLst>
              <p:tags r:id="rId75"/>
            </p:custDataLst>
          </p:nvPr>
        </p:nvSpPr>
        <p:spPr>
          <a:xfrm>
            <a:off x="5696585" y="2765425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7" name="Rectangle 214"/>
          <p:cNvSpPr/>
          <p:nvPr>
            <p:custDataLst>
              <p:tags r:id="rId76"/>
            </p:custDataLst>
          </p:nvPr>
        </p:nvSpPr>
        <p:spPr>
          <a:xfrm>
            <a:off x="6074410" y="2765425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8" name="Rectangle 215"/>
          <p:cNvSpPr/>
          <p:nvPr>
            <p:custDataLst>
              <p:tags r:id="rId77"/>
            </p:custDataLst>
          </p:nvPr>
        </p:nvSpPr>
        <p:spPr>
          <a:xfrm>
            <a:off x="5696585" y="3086100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9" name="Rectangle 216"/>
          <p:cNvSpPr/>
          <p:nvPr>
            <p:custDataLst>
              <p:tags r:id="rId78"/>
            </p:custDataLst>
          </p:nvPr>
        </p:nvSpPr>
        <p:spPr>
          <a:xfrm>
            <a:off x="6074410" y="3086100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0" name="Rectangle 217"/>
          <p:cNvSpPr/>
          <p:nvPr>
            <p:custDataLst>
              <p:tags r:id="rId79"/>
            </p:custDataLst>
          </p:nvPr>
        </p:nvSpPr>
        <p:spPr>
          <a:xfrm>
            <a:off x="5696585" y="3405188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1" name="Rectangle 218"/>
          <p:cNvSpPr/>
          <p:nvPr>
            <p:custDataLst>
              <p:tags r:id="rId80"/>
            </p:custDataLst>
          </p:nvPr>
        </p:nvSpPr>
        <p:spPr>
          <a:xfrm>
            <a:off x="6074410" y="3405188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2" name="Rectangle 219"/>
          <p:cNvSpPr/>
          <p:nvPr>
            <p:custDataLst>
              <p:tags r:id="rId81"/>
            </p:custDataLst>
          </p:nvPr>
        </p:nvSpPr>
        <p:spPr>
          <a:xfrm>
            <a:off x="5696585" y="3725863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3" name="Rectangle 220"/>
          <p:cNvSpPr/>
          <p:nvPr>
            <p:custDataLst>
              <p:tags r:id="rId82"/>
            </p:custDataLst>
          </p:nvPr>
        </p:nvSpPr>
        <p:spPr>
          <a:xfrm>
            <a:off x="6074410" y="3725863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" name="Rectangle 221"/>
          <p:cNvSpPr/>
          <p:nvPr>
            <p:custDataLst>
              <p:tags r:id="rId83"/>
            </p:custDataLst>
          </p:nvPr>
        </p:nvSpPr>
        <p:spPr>
          <a:xfrm>
            <a:off x="5696585" y="4044950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5" name="Rectangle 222"/>
          <p:cNvSpPr/>
          <p:nvPr>
            <p:custDataLst>
              <p:tags r:id="rId84"/>
            </p:custDataLst>
          </p:nvPr>
        </p:nvSpPr>
        <p:spPr>
          <a:xfrm>
            <a:off x="6074410" y="4044950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6" name="AutoShape 223"/>
          <p:cNvSpPr/>
          <p:nvPr>
            <p:custDataLst>
              <p:tags r:id="rId85"/>
            </p:custDataLst>
          </p:nvPr>
        </p:nvSpPr>
        <p:spPr>
          <a:xfrm flipH="1">
            <a:off x="5298123" y="2778125"/>
            <a:ext cx="406400" cy="320675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7" name="AutoShape 224"/>
          <p:cNvSpPr/>
          <p:nvPr>
            <p:custDataLst>
              <p:tags r:id="rId86"/>
            </p:custDataLst>
          </p:nvPr>
        </p:nvSpPr>
        <p:spPr>
          <a:xfrm flipH="1">
            <a:off x="5312410" y="3067050"/>
            <a:ext cx="406400" cy="320675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8" name="AutoShape 225"/>
          <p:cNvSpPr/>
          <p:nvPr>
            <p:custDataLst>
              <p:tags r:id="rId87"/>
            </p:custDataLst>
          </p:nvPr>
        </p:nvSpPr>
        <p:spPr>
          <a:xfrm flipH="1">
            <a:off x="5298123" y="3400425"/>
            <a:ext cx="406400" cy="320675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9" name="AutoShape 226"/>
          <p:cNvSpPr/>
          <p:nvPr>
            <p:custDataLst>
              <p:tags r:id="rId88"/>
            </p:custDataLst>
          </p:nvPr>
        </p:nvSpPr>
        <p:spPr>
          <a:xfrm flipH="1">
            <a:off x="5674360" y="2457450"/>
            <a:ext cx="406400" cy="320675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0" name="AutoShape 227"/>
          <p:cNvSpPr/>
          <p:nvPr>
            <p:custDataLst>
              <p:tags r:id="rId89"/>
            </p:custDataLst>
          </p:nvPr>
        </p:nvSpPr>
        <p:spPr>
          <a:xfrm>
            <a:off x="6096635" y="2459038"/>
            <a:ext cx="363538" cy="319087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1" name="AutoShape 228"/>
          <p:cNvSpPr/>
          <p:nvPr>
            <p:custDataLst>
              <p:tags r:id="rId90"/>
            </p:custDataLst>
          </p:nvPr>
        </p:nvSpPr>
        <p:spPr>
          <a:xfrm>
            <a:off x="6460173" y="2778125"/>
            <a:ext cx="363537" cy="319088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2" name="AutoShape 229"/>
          <p:cNvSpPr/>
          <p:nvPr>
            <p:custDataLst>
              <p:tags r:id="rId91"/>
            </p:custDataLst>
          </p:nvPr>
        </p:nvSpPr>
        <p:spPr>
          <a:xfrm>
            <a:off x="6461760" y="3082925"/>
            <a:ext cx="376238" cy="319088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3" name="AutoShape 230"/>
          <p:cNvSpPr/>
          <p:nvPr>
            <p:custDataLst>
              <p:tags r:id="rId92"/>
            </p:custDataLst>
          </p:nvPr>
        </p:nvSpPr>
        <p:spPr>
          <a:xfrm>
            <a:off x="6449060" y="3416300"/>
            <a:ext cx="388938" cy="293688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5" name="Text Box 232"/>
          <p:cNvSpPr txBox="1"/>
          <p:nvPr>
            <p:custDataLst>
              <p:tags r:id="rId93"/>
            </p:custDataLst>
          </p:nvPr>
        </p:nvSpPr>
        <p:spPr>
          <a:xfrm>
            <a:off x="5195570" y="4941570"/>
            <a:ext cx="1779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</a:rPr>
              <a:t>      </a:t>
            </a:r>
            <a:r>
              <a:rPr lang="zh-CN" altLang="en-US" sz="2400" b="1" dirty="0">
                <a:latin typeface="Arial" panose="020B0604020202020204" pitchFamily="34" charset="0"/>
              </a:rPr>
              <a:t>）个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94"/>
            </p:custDataLst>
          </p:nvPr>
        </p:nvCxnSpPr>
        <p:spPr>
          <a:xfrm flipV="1">
            <a:off x="2279650" y="1966595"/>
            <a:ext cx="1323340" cy="12065"/>
          </a:xfrm>
          <a:prstGeom prst="line">
            <a:avLst/>
          </a:prstGeom>
          <a:ln w="31750" cap="sq" cmpd="dbl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9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341120"/>
            <a:ext cx="12457430" cy="4948555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2"/>
          <p:cNvSpPr txBox="1"/>
          <p:nvPr/>
        </p:nvSpPr>
        <p:spPr>
          <a:xfrm>
            <a:off x="0" y="836712"/>
            <a:ext cx="59876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zh-CN" sz="2800" dirty="0" smtClean="0">
                <a:solidFill>
                  <a:schemeClr val="accent1"/>
                </a:solidFill>
              </a:rPr>
              <a:t>学习</a:t>
            </a:r>
            <a:r>
              <a:rPr lang="zh-CN" altLang="zh-CN" sz="2800" b="1" dirty="0" smtClean="0">
                <a:solidFill>
                  <a:schemeClr val="accent1"/>
                </a:solidFill>
                <a:sym typeface="+mn-ea"/>
              </a:rPr>
              <a:t>环节四：检测巩固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767715" y="1358900"/>
            <a:ext cx="9797415" cy="11677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kumimoji="0" lang="en-US" altLang="zh-CN" sz="28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4(2).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你能设计一个与它面积相等的图案吗？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画一画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  <a:defRPr/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Rectangle 27"/>
          <p:cNvSpPr/>
          <p:nvPr>
            <p:custDataLst>
              <p:tags r:id="rId7"/>
            </p:custDataLst>
          </p:nvPr>
        </p:nvSpPr>
        <p:spPr>
          <a:xfrm>
            <a:off x="3208973" y="2824163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" name="Rectangle 28"/>
          <p:cNvSpPr/>
          <p:nvPr>
            <p:custDataLst>
              <p:tags r:id="rId8"/>
            </p:custDataLst>
          </p:nvPr>
        </p:nvSpPr>
        <p:spPr>
          <a:xfrm>
            <a:off x="3582035" y="28241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" name="Rectangle 29"/>
          <p:cNvSpPr/>
          <p:nvPr>
            <p:custDataLst>
              <p:tags r:id="rId9"/>
            </p:custDataLst>
          </p:nvPr>
        </p:nvSpPr>
        <p:spPr>
          <a:xfrm>
            <a:off x="3961448" y="2824163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Rectangle 30"/>
          <p:cNvSpPr/>
          <p:nvPr>
            <p:custDataLst>
              <p:tags r:id="rId10"/>
            </p:custDataLst>
          </p:nvPr>
        </p:nvSpPr>
        <p:spPr>
          <a:xfrm>
            <a:off x="4334510" y="28241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" name="Rectangle 31"/>
          <p:cNvSpPr/>
          <p:nvPr>
            <p:custDataLst>
              <p:tags r:id="rId11"/>
            </p:custDataLst>
          </p:nvPr>
        </p:nvSpPr>
        <p:spPr>
          <a:xfrm>
            <a:off x="4710748" y="28241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" name="Rectangle 32"/>
          <p:cNvSpPr/>
          <p:nvPr>
            <p:custDataLst>
              <p:tags r:id="rId12"/>
            </p:custDataLst>
          </p:nvPr>
        </p:nvSpPr>
        <p:spPr>
          <a:xfrm>
            <a:off x="5090160" y="28241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" name="Rectangle 33"/>
          <p:cNvSpPr/>
          <p:nvPr>
            <p:custDataLst>
              <p:tags r:id="rId13"/>
            </p:custDataLst>
          </p:nvPr>
        </p:nvSpPr>
        <p:spPr>
          <a:xfrm>
            <a:off x="5463223" y="28241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" name="Rectangle 34"/>
          <p:cNvSpPr/>
          <p:nvPr>
            <p:custDataLst>
              <p:tags r:id="rId14"/>
            </p:custDataLst>
          </p:nvPr>
        </p:nvSpPr>
        <p:spPr>
          <a:xfrm>
            <a:off x="5841048" y="28241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" name="Rectangle 35"/>
          <p:cNvSpPr/>
          <p:nvPr>
            <p:custDataLst>
              <p:tags r:id="rId15"/>
            </p:custDataLst>
          </p:nvPr>
        </p:nvSpPr>
        <p:spPr>
          <a:xfrm>
            <a:off x="6218873" y="2824163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" name="Rectangle 36"/>
          <p:cNvSpPr/>
          <p:nvPr>
            <p:custDataLst>
              <p:tags r:id="rId16"/>
            </p:custDataLst>
          </p:nvPr>
        </p:nvSpPr>
        <p:spPr>
          <a:xfrm>
            <a:off x="6591935" y="28241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" name="Rectangle 37"/>
          <p:cNvSpPr/>
          <p:nvPr>
            <p:custDataLst>
              <p:tags r:id="rId17"/>
            </p:custDataLst>
          </p:nvPr>
        </p:nvSpPr>
        <p:spPr>
          <a:xfrm>
            <a:off x="6969760" y="28241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" name="Rectangle 38"/>
          <p:cNvSpPr/>
          <p:nvPr>
            <p:custDataLst>
              <p:tags r:id="rId18"/>
            </p:custDataLst>
          </p:nvPr>
        </p:nvSpPr>
        <p:spPr>
          <a:xfrm>
            <a:off x="7347585" y="28241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" name="Rectangle 39"/>
          <p:cNvSpPr/>
          <p:nvPr>
            <p:custDataLst>
              <p:tags r:id="rId19"/>
            </p:custDataLst>
          </p:nvPr>
        </p:nvSpPr>
        <p:spPr>
          <a:xfrm>
            <a:off x="7720648" y="28241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" name="Rectangle 40"/>
          <p:cNvSpPr/>
          <p:nvPr>
            <p:custDataLst>
              <p:tags r:id="rId20"/>
            </p:custDataLst>
          </p:nvPr>
        </p:nvSpPr>
        <p:spPr>
          <a:xfrm>
            <a:off x="8100060" y="28241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" name="Rectangle 41"/>
          <p:cNvSpPr/>
          <p:nvPr>
            <p:custDataLst>
              <p:tags r:id="rId21"/>
            </p:custDataLst>
          </p:nvPr>
        </p:nvSpPr>
        <p:spPr>
          <a:xfrm>
            <a:off x="3208973" y="3144838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" name="Rectangle 42"/>
          <p:cNvSpPr/>
          <p:nvPr>
            <p:custDataLst>
              <p:tags r:id="rId22"/>
            </p:custDataLst>
          </p:nvPr>
        </p:nvSpPr>
        <p:spPr>
          <a:xfrm>
            <a:off x="3582035" y="314483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Rectangle 43"/>
          <p:cNvSpPr/>
          <p:nvPr>
            <p:custDataLst>
              <p:tags r:id="rId23"/>
            </p:custDataLst>
          </p:nvPr>
        </p:nvSpPr>
        <p:spPr>
          <a:xfrm>
            <a:off x="3961448" y="3144838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Rectangle 44"/>
          <p:cNvSpPr/>
          <p:nvPr>
            <p:custDataLst>
              <p:tags r:id="rId24"/>
            </p:custDataLst>
          </p:nvPr>
        </p:nvSpPr>
        <p:spPr>
          <a:xfrm>
            <a:off x="4710748" y="314483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Rectangle 45"/>
          <p:cNvSpPr/>
          <p:nvPr>
            <p:custDataLst>
              <p:tags r:id="rId25"/>
            </p:custDataLst>
          </p:nvPr>
        </p:nvSpPr>
        <p:spPr>
          <a:xfrm>
            <a:off x="5090160" y="314483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" name="Rectangle 46"/>
          <p:cNvSpPr/>
          <p:nvPr>
            <p:custDataLst>
              <p:tags r:id="rId26"/>
            </p:custDataLst>
          </p:nvPr>
        </p:nvSpPr>
        <p:spPr>
          <a:xfrm>
            <a:off x="5463223" y="314483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Rectangle 47"/>
          <p:cNvSpPr/>
          <p:nvPr>
            <p:custDataLst>
              <p:tags r:id="rId27"/>
            </p:custDataLst>
          </p:nvPr>
        </p:nvSpPr>
        <p:spPr>
          <a:xfrm>
            <a:off x="5841048" y="314483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" name="Rectangle 48"/>
          <p:cNvSpPr/>
          <p:nvPr>
            <p:custDataLst>
              <p:tags r:id="rId28"/>
            </p:custDataLst>
          </p:nvPr>
        </p:nvSpPr>
        <p:spPr>
          <a:xfrm>
            <a:off x="6218873" y="3144838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" name="Rectangle 49"/>
          <p:cNvSpPr/>
          <p:nvPr>
            <p:custDataLst>
              <p:tags r:id="rId29"/>
            </p:custDataLst>
          </p:nvPr>
        </p:nvSpPr>
        <p:spPr>
          <a:xfrm>
            <a:off x="6591935" y="314483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" name="Rectangle 50"/>
          <p:cNvSpPr/>
          <p:nvPr>
            <p:custDataLst>
              <p:tags r:id="rId30"/>
            </p:custDataLst>
          </p:nvPr>
        </p:nvSpPr>
        <p:spPr>
          <a:xfrm>
            <a:off x="6969760" y="314483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2" name="Rectangle 51"/>
          <p:cNvSpPr/>
          <p:nvPr>
            <p:custDataLst>
              <p:tags r:id="rId31"/>
            </p:custDataLst>
          </p:nvPr>
        </p:nvSpPr>
        <p:spPr>
          <a:xfrm>
            <a:off x="7347585" y="314483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" name="Rectangle 52"/>
          <p:cNvSpPr/>
          <p:nvPr>
            <p:custDataLst>
              <p:tags r:id="rId32"/>
            </p:custDataLst>
          </p:nvPr>
        </p:nvSpPr>
        <p:spPr>
          <a:xfrm>
            <a:off x="7720648" y="314483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" name="Rectangle 53"/>
          <p:cNvSpPr/>
          <p:nvPr>
            <p:custDataLst>
              <p:tags r:id="rId33"/>
            </p:custDataLst>
          </p:nvPr>
        </p:nvSpPr>
        <p:spPr>
          <a:xfrm>
            <a:off x="8100060" y="314483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" name="Rectangle 54"/>
          <p:cNvSpPr/>
          <p:nvPr>
            <p:custDataLst>
              <p:tags r:id="rId34"/>
            </p:custDataLst>
          </p:nvPr>
        </p:nvSpPr>
        <p:spPr>
          <a:xfrm>
            <a:off x="3208973" y="3463925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6" name="Rectangle 55"/>
          <p:cNvSpPr/>
          <p:nvPr>
            <p:custDataLst>
              <p:tags r:id="rId35"/>
            </p:custDataLst>
          </p:nvPr>
        </p:nvSpPr>
        <p:spPr>
          <a:xfrm>
            <a:off x="3582035" y="34639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7" name="Rectangle 56"/>
          <p:cNvSpPr/>
          <p:nvPr>
            <p:custDataLst>
              <p:tags r:id="rId36"/>
            </p:custDataLst>
          </p:nvPr>
        </p:nvSpPr>
        <p:spPr>
          <a:xfrm>
            <a:off x="3961448" y="3463925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8" name="Rectangle 57"/>
          <p:cNvSpPr/>
          <p:nvPr>
            <p:custDataLst>
              <p:tags r:id="rId37"/>
            </p:custDataLst>
          </p:nvPr>
        </p:nvSpPr>
        <p:spPr>
          <a:xfrm>
            <a:off x="4334510" y="34639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" name="Rectangle 58"/>
          <p:cNvSpPr/>
          <p:nvPr>
            <p:custDataLst>
              <p:tags r:id="rId38"/>
            </p:custDataLst>
          </p:nvPr>
        </p:nvSpPr>
        <p:spPr>
          <a:xfrm>
            <a:off x="4710748" y="34639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" name="Rectangle 59"/>
          <p:cNvSpPr/>
          <p:nvPr>
            <p:custDataLst>
              <p:tags r:id="rId39"/>
            </p:custDataLst>
          </p:nvPr>
        </p:nvSpPr>
        <p:spPr>
          <a:xfrm>
            <a:off x="5090160" y="34639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" name="Rectangle 60"/>
          <p:cNvSpPr/>
          <p:nvPr>
            <p:custDataLst>
              <p:tags r:id="rId40"/>
            </p:custDataLst>
          </p:nvPr>
        </p:nvSpPr>
        <p:spPr>
          <a:xfrm>
            <a:off x="5463223" y="34639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" name="Rectangle 61"/>
          <p:cNvSpPr/>
          <p:nvPr>
            <p:custDataLst>
              <p:tags r:id="rId41"/>
            </p:custDataLst>
          </p:nvPr>
        </p:nvSpPr>
        <p:spPr>
          <a:xfrm>
            <a:off x="5841048" y="34639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" name="Rectangle 62"/>
          <p:cNvSpPr/>
          <p:nvPr>
            <p:custDataLst>
              <p:tags r:id="rId42"/>
            </p:custDataLst>
          </p:nvPr>
        </p:nvSpPr>
        <p:spPr>
          <a:xfrm>
            <a:off x="6218873" y="3463925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4" name="Rectangle 63"/>
          <p:cNvSpPr/>
          <p:nvPr>
            <p:custDataLst>
              <p:tags r:id="rId43"/>
            </p:custDataLst>
          </p:nvPr>
        </p:nvSpPr>
        <p:spPr>
          <a:xfrm>
            <a:off x="6591935" y="34639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5" name="Rectangle 64"/>
          <p:cNvSpPr/>
          <p:nvPr>
            <p:custDataLst>
              <p:tags r:id="rId44"/>
            </p:custDataLst>
          </p:nvPr>
        </p:nvSpPr>
        <p:spPr>
          <a:xfrm>
            <a:off x="6969760" y="34639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6" name="Rectangle 65"/>
          <p:cNvSpPr/>
          <p:nvPr>
            <p:custDataLst>
              <p:tags r:id="rId45"/>
            </p:custDataLst>
          </p:nvPr>
        </p:nvSpPr>
        <p:spPr>
          <a:xfrm>
            <a:off x="7347585" y="34639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7" name="Rectangle 66"/>
          <p:cNvSpPr/>
          <p:nvPr>
            <p:custDataLst>
              <p:tags r:id="rId46"/>
            </p:custDataLst>
          </p:nvPr>
        </p:nvSpPr>
        <p:spPr>
          <a:xfrm>
            <a:off x="7720648" y="34639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8" name="Rectangle 67"/>
          <p:cNvSpPr/>
          <p:nvPr>
            <p:custDataLst>
              <p:tags r:id="rId47"/>
            </p:custDataLst>
          </p:nvPr>
        </p:nvSpPr>
        <p:spPr>
          <a:xfrm>
            <a:off x="8100060" y="34639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9" name="Rectangle 68"/>
          <p:cNvSpPr/>
          <p:nvPr>
            <p:custDataLst>
              <p:tags r:id="rId48"/>
            </p:custDataLst>
          </p:nvPr>
        </p:nvSpPr>
        <p:spPr>
          <a:xfrm>
            <a:off x="3208973" y="3784600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0" name="Rectangle 69"/>
          <p:cNvSpPr/>
          <p:nvPr>
            <p:custDataLst>
              <p:tags r:id="rId49"/>
            </p:custDataLst>
          </p:nvPr>
        </p:nvSpPr>
        <p:spPr>
          <a:xfrm>
            <a:off x="3582035" y="378460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" name="Rectangle 70"/>
          <p:cNvSpPr/>
          <p:nvPr>
            <p:custDataLst>
              <p:tags r:id="rId50"/>
            </p:custDataLst>
          </p:nvPr>
        </p:nvSpPr>
        <p:spPr>
          <a:xfrm>
            <a:off x="3961448" y="3784600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" name="Rectangle 71"/>
          <p:cNvSpPr/>
          <p:nvPr>
            <p:custDataLst>
              <p:tags r:id="rId51"/>
            </p:custDataLst>
          </p:nvPr>
        </p:nvSpPr>
        <p:spPr>
          <a:xfrm>
            <a:off x="4334510" y="378460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" name="Rectangle 72"/>
          <p:cNvSpPr/>
          <p:nvPr>
            <p:custDataLst>
              <p:tags r:id="rId52"/>
            </p:custDataLst>
          </p:nvPr>
        </p:nvSpPr>
        <p:spPr>
          <a:xfrm>
            <a:off x="4705985" y="378301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" name="Rectangle 73"/>
          <p:cNvSpPr/>
          <p:nvPr>
            <p:custDataLst>
              <p:tags r:id="rId53"/>
            </p:custDataLst>
          </p:nvPr>
        </p:nvSpPr>
        <p:spPr>
          <a:xfrm>
            <a:off x="5090160" y="378460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" name="Rectangle 74"/>
          <p:cNvSpPr/>
          <p:nvPr>
            <p:custDataLst>
              <p:tags r:id="rId54"/>
            </p:custDataLst>
          </p:nvPr>
        </p:nvSpPr>
        <p:spPr>
          <a:xfrm>
            <a:off x="5463223" y="378460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6" name="Rectangle 75"/>
          <p:cNvSpPr/>
          <p:nvPr>
            <p:custDataLst>
              <p:tags r:id="rId55"/>
            </p:custDataLst>
          </p:nvPr>
        </p:nvSpPr>
        <p:spPr>
          <a:xfrm>
            <a:off x="5841048" y="378460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7" name="Rectangle 76"/>
          <p:cNvSpPr/>
          <p:nvPr>
            <p:custDataLst>
              <p:tags r:id="rId56"/>
            </p:custDataLst>
          </p:nvPr>
        </p:nvSpPr>
        <p:spPr>
          <a:xfrm>
            <a:off x="6218873" y="3784600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8" name="Rectangle 77"/>
          <p:cNvSpPr/>
          <p:nvPr>
            <p:custDataLst>
              <p:tags r:id="rId57"/>
            </p:custDataLst>
          </p:nvPr>
        </p:nvSpPr>
        <p:spPr>
          <a:xfrm>
            <a:off x="6591935" y="378460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9" name="Rectangle 78"/>
          <p:cNvSpPr/>
          <p:nvPr>
            <p:custDataLst>
              <p:tags r:id="rId58"/>
            </p:custDataLst>
          </p:nvPr>
        </p:nvSpPr>
        <p:spPr>
          <a:xfrm>
            <a:off x="6969760" y="378460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" name="Rectangle 79"/>
          <p:cNvSpPr/>
          <p:nvPr>
            <p:custDataLst>
              <p:tags r:id="rId59"/>
            </p:custDataLst>
          </p:nvPr>
        </p:nvSpPr>
        <p:spPr>
          <a:xfrm>
            <a:off x="7347585" y="378460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" name="Rectangle 80"/>
          <p:cNvSpPr/>
          <p:nvPr>
            <p:custDataLst>
              <p:tags r:id="rId60"/>
            </p:custDataLst>
          </p:nvPr>
        </p:nvSpPr>
        <p:spPr>
          <a:xfrm>
            <a:off x="7720648" y="378460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" name="Rectangle 81"/>
          <p:cNvSpPr/>
          <p:nvPr>
            <p:custDataLst>
              <p:tags r:id="rId61"/>
            </p:custDataLst>
          </p:nvPr>
        </p:nvSpPr>
        <p:spPr>
          <a:xfrm>
            <a:off x="8100060" y="378460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3" name="Rectangle 82"/>
          <p:cNvSpPr/>
          <p:nvPr>
            <p:custDataLst>
              <p:tags r:id="rId62"/>
            </p:custDataLst>
          </p:nvPr>
        </p:nvSpPr>
        <p:spPr>
          <a:xfrm>
            <a:off x="3208973" y="4103688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4" name="Rectangle 83"/>
          <p:cNvSpPr/>
          <p:nvPr>
            <p:custDataLst>
              <p:tags r:id="rId63"/>
            </p:custDataLst>
          </p:nvPr>
        </p:nvSpPr>
        <p:spPr>
          <a:xfrm>
            <a:off x="3582035" y="410368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5" name="Rectangle 84"/>
          <p:cNvSpPr/>
          <p:nvPr>
            <p:custDataLst>
              <p:tags r:id="rId64"/>
            </p:custDataLst>
          </p:nvPr>
        </p:nvSpPr>
        <p:spPr>
          <a:xfrm>
            <a:off x="3961448" y="4103688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6" name="Rectangle 85"/>
          <p:cNvSpPr/>
          <p:nvPr>
            <p:custDataLst>
              <p:tags r:id="rId65"/>
            </p:custDataLst>
          </p:nvPr>
        </p:nvSpPr>
        <p:spPr>
          <a:xfrm>
            <a:off x="4334510" y="410368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7" name="Rectangle 86"/>
          <p:cNvSpPr/>
          <p:nvPr>
            <p:custDataLst>
              <p:tags r:id="rId66"/>
            </p:custDataLst>
          </p:nvPr>
        </p:nvSpPr>
        <p:spPr>
          <a:xfrm>
            <a:off x="4710748" y="410368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8" name="Rectangle 87"/>
          <p:cNvSpPr/>
          <p:nvPr>
            <p:custDataLst>
              <p:tags r:id="rId67"/>
            </p:custDataLst>
          </p:nvPr>
        </p:nvSpPr>
        <p:spPr>
          <a:xfrm>
            <a:off x="5090160" y="410368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9" name="Rectangle 88"/>
          <p:cNvSpPr/>
          <p:nvPr>
            <p:custDataLst>
              <p:tags r:id="rId68"/>
            </p:custDataLst>
          </p:nvPr>
        </p:nvSpPr>
        <p:spPr>
          <a:xfrm>
            <a:off x="5463223" y="410368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0" name="Rectangle 89"/>
          <p:cNvSpPr/>
          <p:nvPr>
            <p:custDataLst>
              <p:tags r:id="rId69"/>
            </p:custDataLst>
          </p:nvPr>
        </p:nvSpPr>
        <p:spPr>
          <a:xfrm>
            <a:off x="5841048" y="410368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" name="Rectangle 90"/>
          <p:cNvSpPr/>
          <p:nvPr>
            <p:custDataLst>
              <p:tags r:id="rId70"/>
            </p:custDataLst>
          </p:nvPr>
        </p:nvSpPr>
        <p:spPr>
          <a:xfrm>
            <a:off x="6218873" y="4103688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" name="Rectangle 91"/>
          <p:cNvSpPr/>
          <p:nvPr>
            <p:custDataLst>
              <p:tags r:id="rId71"/>
            </p:custDataLst>
          </p:nvPr>
        </p:nvSpPr>
        <p:spPr>
          <a:xfrm>
            <a:off x="6591935" y="410368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3" name="Rectangle 92"/>
          <p:cNvSpPr/>
          <p:nvPr>
            <p:custDataLst>
              <p:tags r:id="rId72"/>
            </p:custDataLst>
          </p:nvPr>
        </p:nvSpPr>
        <p:spPr>
          <a:xfrm>
            <a:off x="6969760" y="410368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4" name="Rectangle 93"/>
          <p:cNvSpPr/>
          <p:nvPr>
            <p:custDataLst>
              <p:tags r:id="rId73"/>
            </p:custDataLst>
          </p:nvPr>
        </p:nvSpPr>
        <p:spPr>
          <a:xfrm>
            <a:off x="7347585" y="410368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5" name="Rectangle 94"/>
          <p:cNvSpPr/>
          <p:nvPr>
            <p:custDataLst>
              <p:tags r:id="rId74"/>
            </p:custDataLst>
          </p:nvPr>
        </p:nvSpPr>
        <p:spPr>
          <a:xfrm>
            <a:off x="7720648" y="4103688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" name="Rectangle 95"/>
          <p:cNvSpPr/>
          <p:nvPr>
            <p:custDataLst>
              <p:tags r:id="rId75"/>
            </p:custDataLst>
          </p:nvPr>
        </p:nvSpPr>
        <p:spPr>
          <a:xfrm>
            <a:off x="8100060" y="4103688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" name="Rectangle 96"/>
          <p:cNvSpPr/>
          <p:nvPr>
            <p:custDataLst>
              <p:tags r:id="rId76"/>
            </p:custDataLst>
          </p:nvPr>
        </p:nvSpPr>
        <p:spPr>
          <a:xfrm>
            <a:off x="3208973" y="4424363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8" name="Rectangle 97"/>
          <p:cNvSpPr/>
          <p:nvPr>
            <p:custDataLst>
              <p:tags r:id="rId77"/>
            </p:custDataLst>
          </p:nvPr>
        </p:nvSpPr>
        <p:spPr>
          <a:xfrm>
            <a:off x="3582035" y="44243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" name="Rectangle 98"/>
          <p:cNvSpPr/>
          <p:nvPr>
            <p:custDataLst>
              <p:tags r:id="rId78"/>
            </p:custDataLst>
          </p:nvPr>
        </p:nvSpPr>
        <p:spPr>
          <a:xfrm>
            <a:off x="3961448" y="4424363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" name="Rectangle 99"/>
          <p:cNvSpPr/>
          <p:nvPr>
            <p:custDataLst>
              <p:tags r:id="rId79"/>
            </p:custDataLst>
          </p:nvPr>
        </p:nvSpPr>
        <p:spPr>
          <a:xfrm>
            <a:off x="4334510" y="44243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" name="Rectangle 100"/>
          <p:cNvSpPr/>
          <p:nvPr>
            <p:custDataLst>
              <p:tags r:id="rId80"/>
            </p:custDataLst>
          </p:nvPr>
        </p:nvSpPr>
        <p:spPr>
          <a:xfrm>
            <a:off x="4710748" y="44243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" name="Rectangle 101"/>
          <p:cNvSpPr/>
          <p:nvPr>
            <p:custDataLst>
              <p:tags r:id="rId81"/>
            </p:custDataLst>
          </p:nvPr>
        </p:nvSpPr>
        <p:spPr>
          <a:xfrm>
            <a:off x="5090160" y="44243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" name="Rectangle 102"/>
          <p:cNvSpPr/>
          <p:nvPr>
            <p:custDataLst>
              <p:tags r:id="rId82"/>
            </p:custDataLst>
          </p:nvPr>
        </p:nvSpPr>
        <p:spPr>
          <a:xfrm>
            <a:off x="5463223" y="44243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4" name="Rectangle 103"/>
          <p:cNvSpPr/>
          <p:nvPr>
            <p:custDataLst>
              <p:tags r:id="rId83"/>
            </p:custDataLst>
          </p:nvPr>
        </p:nvSpPr>
        <p:spPr>
          <a:xfrm>
            <a:off x="5841048" y="44243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" name="Rectangle 104"/>
          <p:cNvSpPr/>
          <p:nvPr>
            <p:custDataLst>
              <p:tags r:id="rId84"/>
            </p:custDataLst>
          </p:nvPr>
        </p:nvSpPr>
        <p:spPr>
          <a:xfrm>
            <a:off x="6218873" y="4424363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6" name="Rectangle 105"/>
          <p:cNvSpPr/>
          <p:nvPr>
            <p:custDataLst>
              <p:tags r:id="rId85"/>
            </p:custDataLst>
          </p:nvPr>
        </p:nvSpPr>
        <p:spPr>
          <a:xfrm>
            <a:off x="6591935" y="44243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" name="Rectangle 106"/>
          <p:cNvSpPr/>
          <p:nvPr>
            <p:custDataLst>
              <p:tags r:id="rId86"/>
            </p:custDataLst>
          </p:nvPr>
        </p:nvSpPr>
        <p:spPr>
          <a:xfrm>
            <a:off x="6969760" y="44243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" name="Rectangle 107"/>
          <p:cNvSpPr/>
          <p:nvPr>
            <p:custDataLst>
              <p:tags r:id="rId87"/>
            </p:custDataLst>
          </p:nvPr>
        </p:nvSpPr>
        <p:spPr>
          <a:xfrm>
            <a:off x="7347585" y="44243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" name="Rectangle 108"/>
          <p:cNvSpPr/>
          <p:nvPr>
            <p:custDataLst>
              <p:tags r:id="rId88"/>
            </p:custDataLst>
          </p:nvPr>
        </p:nvSpPr>
        <p:spPr>
          <a:xfrm>
            <a:off x="7720648" y="4424363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" name="Rectangle 109"/>
          <p:cNvSpPr/>
          <p:nvPr>
            <p:custDataLst>
              <p:tags r:id="rId89"/>
            </p:custDataLst>
          </p:nvPr>
        </p:nvSpPr>
        <p:spPr>
          <a:xfrm>
            <a:off x="8100060" y="44243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" name="Rectangle 110"/>
          <p:cNvSpPr/>
          <p:nvPr>
            <p:custDataLst>
              <p:tags r:id="rId90"/>
            </p:custDataLst>
          </p:nvPr>
        </p:nvSpPr>
        <p:spPr>
          <a:xfrm>
            <a:off x="3208973" y="4743450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" name="Rectangle 111"/>
          <p:cNvSpPr/>
          <p:nvPr>
            <p:custDataLst>
              <p:tags r:id="rId91"/>
            </p:custDataLst>
          </p:nvPr>
        </p:nvSpPr>
        <p:spPr>
          <a:xfrm>
            <a:off x="3582035" y="474345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" name="Rectangle 112"/>
          <p:cNvSpPr/>
          <p:nvPr>
            <p:custDataLst>
              <p:tags r:id="rId92"/>
            </p:custDataLst>
          </p:nvPr>
        </p:nvSpPr>
        <p:spPr>
          <a:xfrm>
            <a:off x="3961448" y="4743450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" name="Rectangle 113"/>
          <p:cNvSpPr/>
          <p:nvPr>
            <p:custDataLst>
              <p:tags r:id="rId93"/>
            </p:custDataLst>
          </p:nvPr>
        </p:nvSpPr>
        <p:spPr>
          <a:xfrm>
            <a:off x="4334510" y="474345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" name="Rectangle 114"/>
          <p:cNvSpPr/>
          <p:nvPr>
            <p:custDataLst>
              <p:tags r:id="rId94"/>
            </p:custDataLst>
          </p:nvPr>
        </p:nvSpPr>
        <p:spPr>
          <a:xfrm>
            <a:off x="4710748" y="474345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6" name="Rectangle 115"/>
          <p:cNvSpPr/>
          <p:nvPr>
            <p:custDataLst>
              <p:tags r:id="rId95"/>
            </p:custDataLst>
          </p:nvPr>
        </p:nvSpPr>
        <p:spPr>
          <a:xfrm>
            <a:off x="5090160" y="474345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7" name="Rectangle 116"/>
          <p:cNvSpPr/>
          <p:nvPr>
            <p:custDataLst>
              <p:tags r:id="rId96"/>
            </p:custDataLst>
          </p:nvPr>
        </p:nvSpPr>
        <p:spPr>
          <a:xfrm>
            <a:off x="5463223" y="474345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8" name="Rectangle 117"/>
          <p:cNvSpPr/>
          <p:nvPr>
            <p:custDataLst>
              <p:tags r:id="rId97"/>
            </p:custDataLst>
          </p:nvPr>
        </p:nvSpPr>
        <p:spPr>
          <a:xfrm>
            <a:off x="5841048" y="474345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9" name="Rectangle 118"/>
          <p:cNvSpPr/>
          <p:nvPr>
            <p:custDataLst>
              <p:tags r:id="rId98"/>
            </p:custDataLst>
          </p:nvPr>
        </p:nvSpPr>
        <p:spPr>
          <a:xfrm>
            <a:off x="6218873" y="4743450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0" name="Rectangle 119"/>
          <p:cNvSpPr/>
          <p:nvPr>
            <p:custDataLst>
              <p:tags r:id="rId99"/>
            </p:custDataLst>
          </p:nvPr>
        </p:nvSpPr>
        <p:spPr>
          <a:xfrm>
            <a:off x="6591935" y="474345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1" name="Rectangle 120"/>
          <p:cNvSpPr/>
          <p:nvPr>
            <p:custDataLst>
              <p:tags r:id="rId100"/>
            </p:custDataLst>
          </p:nvPr>
        </p:nvSpPr>
        <p:spPr>
          <a:xfrm>
            <a:off x="6969760" y="474345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" name="Rectangle 121"/>
          <p:cNvSpPr/>
          <p:nvPr>
            <p:custDataLst>
              <p:tags r:id="rId101"/>
            </p:custDataLst>
          </p:nvPr>
        </p:nvSpPr>
        <p:spPr>
          <a:xfrm>
            <a:off x="7347585" y="474345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3" name="Rectangle 122"/>
          <p:cNvSpPr/>
          <p:nvPr>
            <p:custDataLst>
              <p:tags r:id="rId102"/>
            </p:custDataLst>
          </p:nvPr>
        </p:nvSpPr>
        <p:spPr>
          <a:xfrm>
            <a:off x="7720648" y="4743450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4" name="Rectangle 123"/>
          <p:cNvSpPr/>
          <p:nvPr>
            <p:custDataLst>
              <p:tags r:id="rId103"/>
            </p:custDataLst>
          </p:nvPr>
        </p:nvSpPr>
        <p:spPr>
          <a:xfrm>
            <a:off x="8100060" y="4743450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5" name="Rectangle 124"/>
          <p:cNvSpPr/>
          <p:nvPr>
            <p:custDataLst>
              <p:tags r:id="rId104"/>
            </p:custDataLst>
          </p:nvPr>
        </p:nvSpPr>
        <p:spPr>
          <a:xfrm>
            <a:off x="3208973" y="5064125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6" name="Rectangle 125"/>
          <p:cNvSpPr/>
          <p:nvPr>
            <p:custDataLst>
              <p:tags r:id="rId105"/>
            </p:custDataLst>
          </p:nvPr>
        </p:nvSpPr>
        <p:spPr>
          <a:xfrm>
            <a:off x="3582035" y="50641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7" name="Rectangle 126"/>
          <p:cNvSpPr/>
          <p:nvPr>
            <p:custDataLst>
              <p:tags r:id="rId106"/>
            </p:custDataLst>
          </p:nvPr>
        </p:nvSpPr>
        <p:spPr>
          <a:xfrm>
            <a:off x="3961448" y="5064125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8" name="Rectangle 127"/>
          <p:cNvSpPr/>
          <p:nvPr>
            <p:custDataLst>
              <p:tags r:id="rId107"/>
            </p:custDataLst>
          </p:nvPr>
        </p:nvSpPr>
        <p:spPr>
          <a:xfrm>
            <a:off x="4334510" y="50641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9" name="Rectangle 128"/>
          <p:cNvSpPr/>
          <p:nvPr>
            <p:custDataLst>
              <p:tags r:id="rId108"/>
            </p:custDataLst>
          </p:nvPr>
        </p:nvSpPr>
        <p:spPr>
          <a:xfrm>
            <a:off x="4710748" y="50641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0" name="Rectangle 129"/>
          <p:cNvSpPr/>
          <p:nvPr>
            <p:custDataLst>
              <p:tags r:id="rId109"/>
            </p:custDataLst>
          </p:nvPr>
        </p:nvSpPr>
        <p:spPr>
          <a:xfrm>
            <a:off x="5090160" y="50641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1" name="Rectangle 130"/>
          <p:cNvSpPr/>
          <p:nvPr>
            <p:custDataLst>
              <p:tags r:id="rId110"/>
            </p:custDataLst>
          </p:nvPr>
        </p:nvSpPr>
        <p:spPr>
          <a:xfrm>
            <a:off x="5463223" y="50641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" name="Rectangle 131"/>
          <p:cNvSpPr/>
          <p:nvPr>
            <p:custDataLst>
              <p:tags r:id="rId111"/>
            </p:custDataLst>
          </p:nvPr>
        </p:nvSpPr>
        <p:spPr>
          <a:xfrm>
            <a:off x="5841048" y="50641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" name="Rectangle 132"/>
          <p:cNvSpPr/>
          <p:nvPr>
            <p:custDataLst>
              <p:tags r:id="rId112"/>
            </p:custDataLst>
          </p:nvPr>
        </p:nvSpPr>
        <p:spPr>
          <a:xfrm>
            <a:off x="6218873" y="5064125"/>
            <a:ext cx="376237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" name="Rectangle 133"/>
          <p:cNvSpPr/>
          <p:nvPr>
            <p:custDataLst>
              <p:tags r:id="rId113"/>
            </p:custDataLst>
          </p:nvPr>
        </p:nvSpPr>
        <p:spPr>
          <a:xfrm>
            <a:off x="6591935" y="50641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5" name="Rectangle 134"/>
          <p:cNvSpPr/>
          <p:nvPr>
            <p:custDataLst>
              <p:tags r:id="rId114"/>
            </p:custDataLst>
          </p:nvPr>
        </p:nvSpPr>
        <p:spPr>
          <a:xfrm>
            <a:off x="6969760" y="50641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6" name="Rectangle 135"/>
          <p:cNvSpPr/>
          <p:nvPr>
            <p:custDataLst>
              <p:tags r:id="rId115"/>
            </p:custDataLst>
          </p:nvPr>
        </p:nvSpPr>
        <p:spPr>
          <a:xfrm>
            <a:off x="7347585" y="50641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7" name="Rectangle 136"/>
          <p:cNvSpPr/>
          <p:nvPr>
            <p:custDataLst>
              <p:tags r:id="rId116"/>
            </p:custDataLst>
          </p:nvPr>
        </p:nvSpPr>
        <p:spPr>
          <a:xfrm>
            <a:off x="7720648" y="5064125"/>
            <a:ext cx="377825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8" name="Rectangle 137"/>
          <p:cNvSpPr/>
          <p:nvPr>
            <p:custDataLst>
              <p:tags r:id="rId117"/>
            </p:custDataLst>
          </p:nvPr>
        </p:nvSpPr>
        <p:spPr>
          <a:xfrm>
            <a:off x="8100060" y="5064125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9" name="Rectangle 166"/>
          <p:cNvSpPr/>
          <p:nvPr>
            <p:custDataLst>
              <p:tags r:id="rId118"/>
            </p:custDataLst>
          </p:nvPr>
        </p:nvSpPr>
        <p:spPr>
          <a:xfrm>
            <a:off x="4334510" y="3141663"/>
            <a:ext cx="376238" cy="3206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" name="Line 180"/>
          <p:cNvSpPr/>
          <p:nvPr>
            <p:custDataLst>
              <p:tags r:id="rId119"/>
            </p:custDataLst>
          </p:nvPr>
        </p:nvSpPr>
        <p:spPr>
          <a:xfrm flipV="1">
            <a:off x="6582410" y="3135313"/>
            <a:ext cx="766763" cy="646112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" name="Line 181"/>
          <p:cNvSpPr/>
          <p:nvPr>
            <p:custDataLst>
              <p:tags r:id="rId120"/>
            </p:custDataLst>
          </p:nvPr>
        </p:nvSpPr>
        <p:spPr>
          <a:xfrm flipH="1" flipV="1">
            <a:off x="7334885" y="3135313"/>
            <a:ext cx="754063" cy="646112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5" name="Line 182"/>
          <p:cNvSpPr/>
          <p:nvPr>
            <p:custDataLst>
              <p:tags r:id="rId121"/>
            </p:custDataLst>
          </p:nvPr>
        </p:nvSpPr>
        <p:spPr>
          <a:xfrm flipV="1">
            <a:off x="6582410" y="3781425"/>
            <a:ext cx="1506538" cy="127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6" name="Line 183"/>
          <p:cNvSpPr/>
          <p:nvPr>
            <p:custDataLst>
              <p:tags r:id="rId122"/>
            </p:custDataLst>
          </p:nvPr>
        </p:nvSpPr>
        <p:spPr>
          <a:xfrm flipH="1">
            <a:off x="6569710" y="3781425"/>
            <a:ext cx="388938" cy="3079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" name="Line 184"/>
          <p:cNvSpPr/>
          <p:nvPr>
            <p:custDataLst>
              <p:tags r:id="rId123"/>
            </p:custDataLst>
          </p:nvPr>
        </p:nvSpPr>
        <p:spPr>
          <a:xfrm>
            <a:off x="7725410" y="3794125"/>
            <a:ext cx="363538" cy="30956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" name="Line 185"/>
          <p:cNvSpPr/>
          <p:nvPr>
            <p:custDataLst>
              <p:tags r:id="rId124"/>
            </p:custDataLst>
          </p:nvPr>
        </p:nvSpPr>
        <p:spPr>
          <a:xfrm>
            <a:off x="6555423" y="4103688"/>
            <a:ext cx="1492250" cy="127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9" name="Line 186"/>
          <p:cNvSpPr/>
          <p:nvPr>
            <p:custDataLst>
              <p:tags r:id="rId125"/>
            </p:custDataLst>
          </p:nvPr>
        </p:nvSpPr>
        <p:spPr>
          <a:xfrm flipH="1">
            <a:off x="6569710" y="4103688"/>
            <a:ext cx="388938" cy="29527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" name="Line 187"/>
          <p:cNvSpPr/>
          <p:nvPr>
            <p:custDataLst>
              <p:tags r:id="rId126"/>
            </p:custDataLst>
          </p:nvPr>
        </p:nvSpPr>
        <p:spPr>
          <a:xfrm>
            <a:off x="7712710" y="4103688"/>
            <a:ext cx="376238" cy="309562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1" name="Line 188"/>
          <p:cNvSpPr/>
          <p:nvPr>
            <p:custDataLst>
              <p:tags r:id="rId127"/>
            </p:custDataLst>
          </p:nvPr>
        </p:nvSpPr>
        <p:spPr>
          <a:xfrm>
            <a:off x="6569710" y="4413250"/>
            <a:ext cx="1531938" cy="127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2" name="Line 189"/>
          <p:cNvSpPr/>
          <p:nvPr>
            <p:custDataLst>
              <p:tags r:id="rId128"/>
            </p:custDataLst>
          </p:nvPr>
        </p:nvSpPr>
        <p:spPr>
          <a:xfrm>
            <a:off x="6958648" y="4425950"/>
            <a:ext cx="0" cy="6318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" name="Line 190"/>
          <p:cNvSpPr/>
          <p:nvPr>
            <p:custDataLst>
              <p:tags r:id="rId129"/>
            </p:custDataLst>
          </p:nvPr>
        </p:nvSpPr>
        <p:spPr>
          <a:xfrm>
            <a:off x="7712710" y="4425950"/>
            <a:ext cx="0" cy="64611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" name="Line 191"/>
          <p:cNvSpPr/>
          <p:nvPr>
            <p:custDataLst>
              <p:tags r:id="rId130"/>
            </p:custDataLst>
          </p:nvPr>
        </p:nvSpPr>
        <p:spPr>
          <a:xfrm flipV="1">
            <a:off x="6972935" y="5057775"/>
            <a:ext cx="739775" cy="14288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6" name="Rectangle 213"/>
          <p:cNvSpPr/>
          <p:nvPr>
            <p:custDataLst>
              <p:tags r:id="rId131"/>
            </p:custDataLst>
          </p:nvPr>
        </p:nvSpPr>
        <p:spPr>
          <a:xfrm>
            <a:off x="6953885" y="3463925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7" name="Rectangle 214"/>
          <p:cNvSpPr/>
          <p:nvPr>
            <p:custDataLst>
              <p:tags r:id="rId132"/>
            </p:custDataLst>
          </p:nvPr>
        </p:nvSpPr>
        <p:spPr>
          <a:xfrm>
            <a:off x="7331710" y="3463925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8" name="Rectangle 215"/>
          <p:cNvSpPr/>
          <p:nvPr>
            <p:custDataLst>
              <p:tags r:id="rId133"/>
            </p:custDataLst>
          </p:nvPr>
        </p:nvSpPr>
        <p:spPr>
          <a:xfrm>
            <a:off x="6953885" y="3784600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9" name="Rectangle 216"/>
          <p:cNvSpPr/>
          <p:nvPr>
            <p:custDataLst>
              <p:tags r:id="rId134"/>
            </p:custDataLst>
          </p:nvPr>
        </p:nvSpPr>
        <p:spPr>
          <a:xfrm>
            <a:off x="7331710" y="3784600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0" name="Rectangle 217"/>
          <p:cNvSpPr/>
          <p:nvPr>
            <p:custDataLst>
              <p:tags r:id="rId135"/>
            </p:custDataLst>
          </p:nvPr>
        </p:nvSpPr>
        <p:spPr>
          <a:xfrm>
            <a:off x="6953885" y="4103688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1" name="Rectangle 218"/>
          <p:cNvSpPr/>
          <p:nvPr>
            <p:custDataLst>
              <p:tags r:id="rId136"/>
            </p:custDataLst>
          </p:nvPr>
        </p:nvSpPr>
        <p:spPr>
          <a:xfrm>
            <a:off x="7331710" y="4103688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2" name="Rectangle 219"/>
          <p:cNvSpPr/>
          <p:nvPr>
            <p:custDataLst>
              <p:tags r:id="rId137"/>
            </p:custDataLst>
          </p:nvPr>
        </p:nvSpPr>
        <p:spPr>
          <a:xfrm>
            <a:off x="6953885" y="4424363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3" name="Rectangle 220"/>
          <p:cNvSpPr/>
          <p:nvPr>
            <p:custDataLst>
              <p:tags r:id="rId138"/>
            </p:custDataLst>
          </p:nvPr>
        </p:nvSpPr>
        <p:spPr>
          <a:xfrm>
            <a:off x="7331710" y="4424363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" name="Rectangle 221"/>
          <p:cNvSpPr/>
          <p:nvPr>
            <p:custDataLst>
              <p:tags r:id="rId139"/>
            </p:custDataLst>
          </p:nvPr>
        </p:nvSpPr>
        <p:spPr>
          <a:xfrm>
            <a:off x="6953885" y="4743450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5" name="Rectangle 222"/>
          <p:cNvSpPr/>
          <p:nvPr>
            <p:custDataLst>
              <p:tags r:id="rId140"/>
            </p:custDataLst>
          </p:nvPr>
        </p:nvSpPr>
        <p:spPr>
          <a:xfrm>
            <a:off x="7331710" y="4743450"/>
            <a:ext cx="376238" cy="320675"/>
          </a:xfrm>
          <a:prstGeom prst="rect">
            <a:avLst/>
          </a:prstGeom>
          <a:solidFill>
            <a:schemeClr val="folHlink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6" name="AutoShape 223"/>
          <p:cNvSpPr/>
          <p:nvPr>
            <p:custDataLst>
              <p:tags r:id="rId141"/>
            </p:custDataLst>
          </p:nvPr>
        </p:nvSpPr>
        <p:spPr>
          <a:xfrm flipH="1">
            <a:off x="6555423" y="3476625"/>
            <a:ext cx="406400" cy="320675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7" name="AutoShape 224"/>
          <p:cNvSpPr/>
          <p:nvPr>
            <p:custDataLst>
              <p:tags r:id="rId142"/>
            </p:custDataLst>
          </p:nvPr>
        </p:nvSpPr>
        <p:spPr>
          <a:xfrm flipH="1">
            <a:off x="6569710" y="3765550"/>
            <a:ext cx="406400" cy="320675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8" name="AutoShape 225"/>
          <p:cNvSpPr/>
          <p:nvPr>
            <p:custDataLst>
              <p:tags r:id="rId143"/>
            </p:custDataLst>
          </p:nvPr>
        </p:nvSpPr>
        <p:spPr>
          <a:xfrm flipH="1">
            <a:off x="6555423" y="4098925"/>
            <a:ext cx="406400" cy="320675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9" name="AutoShape 226"/>
          <p:cNvSpPr/>
          <p:nvPr>
            <p:custDataLst>
              <p:tags r:id="rId144"/>
            </p:custDataLst>
          </p:nvPr>
        </p:nvSpPr>
        <p:spPr>
          <a:xfrm flipH="1">
            <a:off x="6931660" y="3155950"/>
            <a:ext cx="406400" cy="320675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0" name="AutoShape 227"/>
          <p:cNvSpPr/>
          <p:nvPr>
            <p:custDataLst>
              <p:tags r:id="rId145"/>
            </p:custDataLst>
          </p:nvPr>
        </p:nvSpPr>
        <p:spPr>
          <a:xfrm>
            <a:off x="7353935" y="3157538"/>
            <a:ext cx="363538" cy="319087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1" name="AutoShape 228"/>
          <p:cNvSpPr/>
          <p:nvPr>
            <p:custDataLst>
              <p:tags r:id="rId146"/>
            </p:custDataLst>
          </p:nvPr>
        </p:nvSpPr>
        <p:spPr>
          <a:xfrm>
            <a:off x="7717473" y="3476625"/>
            <a:ext cx="363537" cy="319088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2" name="AutoShape 229"/>
          <p:cNvSpPr/>
          <p:nvPr>
            <p:custDataLst>
              <p:tags r:id="rId147"/>
            </p:custDataLst>
          </p:nvPr>
        </p:nvSpPr>
        <p:spPr>
          <a:xfrm>
            <a:off x="7719060" y="3781425"/>
            <a:ext cx="376238" cy="319088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3" name="AutoShape 230"/>
          <p:cNvSpPr/>
          <p:nvPr>
            <p:custDataLst>
              <p:tags r:id="rId148"/>
            </p:custDataLst>
          </p:nvPr>
        </p:nvSpPr>
        <p:spPr>
          <a:xfrm>
            <a:off x="7706360" y="4114800"/>
            <a:ext cx="388938" cy="293688"/>
          </a:xfrm>
          <a:prstGeom prst="rtTriangl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5c1f48ed1e1b1">
            <a:hlinkClick r:id="" action="ppaction://media"/>
          </p:cNvPr>
          <p:cNvPicPr>
            <a:picLocks noChangeAspect="1"/>
          </p:cNvPicPr>
          <p:nvPr>
            <a:audioFile r:link="rId149"/>
            <p:extLst>
              <p:ext uri="{DAA4B4D4-6D71-4841-9C94-3DE7FCFB9230}">
                <p14:media xmlns:p14="http://schemas.microsoft.com/office/powerpoint/2010/main" r:embed="rId150">
                  <p14:trim st="4703.000000"/>
                </p14:media>
              </p:ext>
            </p:extLst>
          </p:nvPr>
        </p:nvPicPr>
        <p:blipFill>
          <a:blip r:embed="rId151"/>
          <a:stretch>
            <a:fillRect/>
          </a:stretch>
        </p:blipFill>
        <p:spPr>
          <a:xfrm>
            <a:off x="191484" y="1556705"/>
            <a:ext cx="609600" cy="609600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152"/>
            </p:custDataLst>
          </p:nvPr>
        </p:nvCxnSpPr>
        <p:spPr>
          <a:xfrm flipV="1">
            <a:off x="7536180" y="1988820"/>
            <a:ext cx="1323340" cy="12065"/>
          </a:xfrm>
          <a:prstGeom prst="line">
            <a:avLst/>
          </a:prstGeom>
          <a:ln w="31750" cap="sq" cmpd="dbl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5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341120"/>
            <a:ext cx="12457430" cy="4392295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2"/>
          <p:cNvSpPr txBox="1"/>
          <p:nvPr/>
        </p:nvSpPr>
        <p:spPr>
          <a:xfrm>
            <a:off x="0" y="836712"/>
            <a:ext cx="59876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zh-CN" sz="2800" dirty="0" smtClean="0">
                <a:solidFill>
                  <a:schemeClr val="accent1"/>
                </a:solidFill>
              </a:rPr>
              <a:t>学习</a:t>
            </a:r>
            <a:r>
              <a:rPr lang="zh-CN" altLang="zh-CN" sz="2800" b="1" dirty="0" smtClean="0">
                <a:solidFill>
                  <a:schemeClr val="accent1"/>
                </a:solidFill>
                <a:sym typeface="+mn-ea"/>
              </a:rPr>
              <a:t>环节</a:t>
            </a:r>
            <a:r>
              <a:rPr lang="zh-CN" altLang="en-US" sz="2800" b="1" dirty="0" smtClean="0">
                <a:solidFill>
                  <a:schemeClr val="accent1"/>
                </a:solidFill>
                <a:sym typeface="+mn-ea"/>
              </a:rPr>
              <a:t>五</a:t>
            </a:r>
            <a:r>
              <a:rPr lang="zh-CN" altLang="zh-CN" sz="2800" b="1" dirty="0" smtClean="0">
                <a:solidFill>
                  <a:schemeClr val="accent1"/>
                </a:solidFill>
                <a:sym typeface="+mn-ea"/>
              </a:rPr>
              <a:t>：</a:t>
            </a:r>
            <a:r>
              <a:rPr lang="zh-CN" altLang="en-US" sz="2800" b="1" dirty="0" smtClean="0">
                <a:solidFill>
                  <a:schemeClr val="accent1"/>
                </a:solidFill>
                <a:sym typeface="+mn-ea"/>
              </a:rPr>
              <a:t>评价提升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  <p:sp>
        <p:nvSpPr>
          <p:cNvPr id="18" name="Rectangle 6"/>
          <p:cNvSpPr/>
          <p:nvPr/>
        </p:nvSpPr>
        <p:spPr>
          <a:xfrm>
            <a:off x="695960" y="1917065"/>
            <a:ext cx="11062335" cy="1586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7930">
              <a:lnSpc>
                <a:spcPct val="15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通过这节课的学习活动，你有什么收获？</a:t>
            </a:r>
            <a:endParaRPr lang="zh-CN" altLang="en-US" sz="3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defTabSz="1217930">
              <a:lnSpc>
                <a:spcPct val="120000"/>
              </a:lnSpc>
            </a:pPr>
            <a:endParaRPr lang="zh-CN" altLang="en-US" sz="3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341120"/>
            <a:ext cx="12457430" cy="4392295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0834" name="Rectangle 2"/>
          <p:cNvSpPr/>
          <p:nvPr/>
        </p:nvSpPr>
        <p:spPr>
          <a:xfrm>
            <a:off x="6093460" y="2565400"/>
            <a:ext cx="1842135" cy="1146175"/>
          </a:xfrm>
          <a:prstGeom prst="rect">
            <a:avLst/>
          </a:prstGeom>
          <a:solidFill>
            <a:srgbClr val="FFC000"/>
          </a:solidFill>
          <a:ln w="38100" cmpd="sng">
            <a:solidFill>
              <a:srgbClr val="FF0000"/>
            </a:solidFill>
            <a:prstDash val="solid"/>
          </a:ln>
        </p:spPr>
        <p:txBody>
          <a:bodyPr wrap="none" anchor="ctr" anchorCtr="0"/>
          <a:lstStyle/>
          <a:p>
            <a:endParaRPr lang="zh-CN" altLang="en-US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4728210" y="2925445"/>
            <a:ext cx="1008380" cy="56134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8184515" y="2858770"/>
            <a:ext cx="1008380" cy="555625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9509125" y="2205355"/>
            <a:ext cx="2274570" cy="1574165"/>
          </a:xfrm>
          <a:prstGeom prst="cube">
            <a:avLst/>
          </a:prstGeom>
          <a:solidFill>
            <a:srgbClr val="FFC000"/>
          </a:solidFill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495550" y="4149090"/>
            <a:ext cx="1589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周长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40"/>
          <p:cNvSpPr txBox="1"/>
          <p:nvPr/>
        </p:nvSpPr>
        <p:spPr>
          <a:xfrm>
            <a:off x="6346190" y="4077335"/>
            <a:ext cx="1589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面积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40"/>
          <p:cNvSpPr txBox="1"/>
          <p:nvPr/>
        </p:nvSpPr>
        <p:spPr>
          <a:xfrm>
            <a:off x="9840595" y="4005580"/>
            <a:ext cx="1589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体积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55370" y="3068955"/>
            <a:ext cx="216535" cy="21653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40"/>
          <p:cNvSpPr txBox="1"/>
          <p:nvPr>
            <p:custDataLst>
              <p:tags r:id="rId7"/>
            </p:custDataLst>
          </p:nvPr>
        </p:nvSpPr>
        <p:spPr>
          <a:xfrm>
            <a:off x="479425" y="4121150"/>
            <a:ext cx="11747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（点）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40"/>
          <p:cNvSpPr txBox="1"/>
          <p:nvPr>
            <p:custDataLst>
              <p:tags r:id="rId8"/>
            </p:custDataLst>
          </p:nvPr>
        </p:nvSpPr>
        <p:spPr>
          <a:xfrm>
            <a:off x="2495550" y="4149090"/>
            <a:ext cx="15894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周长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（线）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40"/>
          <p:cNvSpPr txBox="1"/>
          <p:nvPr>
            <p:custDataLst>
              <p:tags r:id="rId9"/>
            </p:custDataLst>
          </p:nvPr>
        </p:nvSpPr>
        <p:spPr>
          <a:xfrm>
            <a:off x="6346190" y="4077335"/>
            <a:ext cx="15894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面积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（面）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40"/>
          <p:cNvSpPr txBox="1"/>
          <p:nvPr>
            <p:custDataLst>
              <p:tags r:id="rId10"/>
            </p:custDataLst>
          </p:nvPr>
        </p:nvSpPr>
        <p:spPr>
          <a:xfrm>
            <a:off x="9840595" y="4005580"/>
            <a:ext cx="15894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体积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（体）</a:t>
            </a:r>
            <a:endParaRPr lang="zh-CN" altLang="en-US" sz="2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207568" y="3645024"/>
            <a:ext cx="18015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207568" y="2636912"/>
            <a:ext cx="18015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206194" y="2644179"/>
            <a:ext cx="1374" cy="10183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007768" y="2629646"/>
            <a:ext cx="1374" cy="10183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 bldLvl="0" animBg="1"/>
      <p:bldP spid="14" grpId="0" bldLvl="0" animBg="1"/>
      <p:bldP spid="15" grpId="0" bldLvl="0" animBg="1"/>
      <p:bldP spid="16" grpId="0" animBg="1"/>
      <p:bldP spid="41" grpId="0"/>
      <p:bldP spid="17" grpId="0"/>
      <p:bldP spid="18" grpId="0"/>
      <p:bldP spid="8" grpId="0" animBg="1"/>
      <p:bldP spid="13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130935"/>
            <a:ext cx="12457430" cy="5142865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2"/>
          <p:cNvSpPr txBox="1"/>
          <p:nvPr/>
        </p:nvSpPr>
        <p:spPr>
          <a:xfrm>
            <a:off x="252730" y="1196757"/>
            <a:ext cx="59876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en-US" sz="3200" b="1" dirty="0" smtClean="0">
                <a:solidFill>
                  <a:schemeClr val="accent1"/>
                </a:solidFill>
                <a:sym typeface="+mn-ea"/>
              </a:rPr>
              <a:t>感知周长和面积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  <p:sp>
        <p:nvSpPr>
          <p:cNvPr id="18" name="Rectangle 6"/>
          <p:cNvSpPr/>
          <p:nvPr/>
        </p:nvSpPr>
        <p:spPr>
          <a:xfrm>
            <a:off x="420370" y="1772920"/>
            <a:ext cx="110623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793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选择家中的餐桌，摸一摸它表面的一周，感受它的长度，再摸一摸它的表面，感受它的大小。（可拍照或者录视频记录，也可文字描述）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7"/>
            </p:custDataLst>
          </p:nvPr>
        </p:nvGraphicFramePr>
        <p:xfrm>
          <a:off x="1689735" y="3077845"/>
          <a:ext cx="8672830" cy="2520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72830"/>
              </a:tblGrid>
              <a:tr h="252031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6"/>
          <p:cNvSpPr/>
          <p:nvPr>
            <p:custDataLst>
              <p:tags r:id="rId8"/>
            </p:custDataLst>
          </p:nvPr>
        </p:nvSpPr>
        <p:spPr>
          <a:xfrm>
            <a:off x="119380" y="5671185"/>
            <a:ext cx="117544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793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（设计意图：通过真实情境，直观感知什么是面积，区别周长与面积，建立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空间观念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4094" y="836104"/>
            <a:ext cx="3881466" cy="4364755"/>
          </a:xfrm>
          <a:prstGeom prst="rect">
            <a:avLst/>
          </a:prstGeom>
        </p:spPr>
      </p:pic>
      <p:sp>
        <p:nvSpPr>
          <p:cNvPr id="8" name="形状3"/>
          <p:cNvSpPr txBox="1"/>
          <p:nvPr/>
        </p:nvSpPr>
        <p:spPr>
          <a:xfrm>
            <a:off x="2999740" y="980440"/>
            <a:ext cx="3568700" cy="4128770"/>
          </a:xfrm>
          <a:custGeom>
            <a:avLst/>
            <a:gdLst>
              <a:gd name="connsiteX0" fmla="*/ 1737157 w 3568924"/>
              <a:gd name="connsiteY0" fmla="*/ 0 h 4211993"/>
              <a:gd name="connsiteX1" fmla="*/ 1522255 w 3568924"/>
              <a:gd name="connsiteY1" fmla="*/ 494489 h 4211993"/>
              <a:gd name="connsiteX2" fmla="*/ 1329604 w 3568924"/>
              <a:gd name="connsiteY2" fmla="*/ 696295 h 4211993"/>
              <a:gd name="connsiteX3" fmla="*/ 1163832 w 3568924"/>
              <a:gd name="connsiteY3" fmla="*/ 772238 h 4211993"/>
              <a:gd name="connsiteX4" fmla="*/ 709963 w 3568924"/>
              <a:gd name="connsiteY4" fmla="*/ 1329743 h 4211993"/>
              <a:gd name="connsiteX5" fmla="*/ 260409 w 3568924"/>
              <a:gd name="connsiteY5" fmla="*/ 1917786 h 4211993"/>
              <a:gd name="connsiteX6" fmla="*/ 96903 w 3568924"/>
              <a:gd name="connsiteY6" fmla="*/ 2232164 h 4211993"/>
              <a:gd name="connsiteX7" fmla="*/ -51257 w 3568924"/>
              <a:gd name="connsiteY7" fmla="*/ 2891477 h 4211993"/>
              <a:gd name="connsiteX8" fmla="*/ 76194 w 3568924"/>
              <a:gd name="connsiteY8" fmla="*/ 3610248 h 4211993"/>
              <a:gd name="connsiteX9" fmla="*/ 570024 w 3568924"/>
              <a:gd name="connsiteY9" fmla="*/ 4150737 h 4211993"/>
              <a:gd name="connsiteX10" fmla="*/ 768198 w 3568924"/>
              <a:gd name="connsiteY10" fmla="*/ 4262748 h 4211993"/>
              <a:gd name="connsiteX11" fmla="*/ 1527904 w 3568924"/>
              <a:gd name="connsiteY11" fmla="*/ 4108215 h 4211993"/>
              <a:gd name="connsiteX12" fmla="*/ 1703559 w 3568924"/>
              <a:gd name="connsiteY12" fmla="*/ 4110330 h 4211993"/>
              <a:gd name="connsiteX13" fmla="*/ 1852612 w 3568924"/>
              <a:gd name="connsiteY13" fmla="*/ 4176586 h 4211993"/>
              <a:gd name="connsiteX14" fmla="*/ 2085081 w 3568924"/>
              <a:gd name="connsiteY14" fmla="*/ 4075323 h 4211993"/>
              <a:gd name="connsiteX15" fmla="*/ 2696268 w 3568924"/>
              <a:gd name="connsiteY15" fmla="*/ 4217993 h 4211993"/>
              <a:gd name="connsiteX16" fmla="*/ 3212185 w 3568924"/>
              <a:gd name="connsiteY16" fmla="*/ 3975887 h 4211993"/>
              <a:gd name="connsiteX17" fmla="*/ 3479623 w 3568924"/>
              <a:gd name="connsiteY17" fmla="*/ 3513521 h 4211993"/>
              <a:gd name="connsiteX18" fmla="*/ 3585713 w 3568924"/>
              <a:gd name="connsiteY18" fmla="*/ 2987543 h 4211993"/>
              <a:gd name="connsiteX19" fmla="*/ 3354038 w 3568924"/>
              <a:gd name="connsiteY19" fmla="*/ 2123082 h 4211993"/>
              <a:gd name="connsiteX20" fmla="*/ 2917770 w 3568924"/>
              <a:gd name="connsiteY20" fmla="*/ 1417727 h 4211993"/>
              <a:gd name="connsiteX21" fmla="*/ 2269171 w 3568924"/>
              <a:gd name="connsiteY21" fmla="*/ 710614 h 4211993"/>
              <a:gd name="connsiteX22" fmla="*/ 1887997 w 3568924"/>
              <a:gd name="connsiteY22" fmla="*/ 251829 h 4211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568924" h="4211993" fill="none">
                <a:moveTo>
                  <a:pt x="1737157" y="0"/>
                </a:moveTo>
                <a:quadBezTo>
                  <a:pt x="1522255" y="494489"/>
                  <a:pt x="1425929" y="595392"/>
                </a:quadBezTo>
                <a:cubicBezTo>
                  <a:pt x="1329604" y="696295"/>
                  <a:pt x="1363267" y="607989"/>
                  <a:pt x="1263550" y="690113"/>
                </a:cubicBezTo>
                <a:cubicBezTo>
                  <a:pt x="1163832" y="772238"/>
                  <a:pt x="1032302" y="943571"/>
                  <a:pt x="871132" y="1136657"/>
                </a:cubicBezTo>
                <a:cubicBezTo>
                  <a:pt x="709963" y="1329743"/>
                  <a:pt x="461783" y="1614012"/>
                  <a:pt x="302804" y="1853834"/>
                </a:cubicBezTo>
                <a:cubicBezTo>
                  <a:pt x="260409" y="1917786"/>
                  <a:pt x="248592" y="1993284"/>
                  <a:pt x="208142" y="2056986"/>
                </a:cubicBezTo>
                <a:cubicBezTo>
                  <a:pt x="96903" y="2232164"/>
                  <a:pt x="84736" y="2475530"/>
                  <a:pt x="27200" y="2651508"/>
                </a:cubicBezTo>
                <a:cubicBezTo>
                  <a:pt x="-51257" y="2891477"/>
                  <a:pt x="64369" y="3123065"/>
                  <a:pt x="70282" y="3366657"/>
                </a:cubicBezTo>
                <a:cubicBezTo>
                  <a:pt x="76194" y="3610248"/>
                  <a:pt x="311536" y="3875017"/>
                  <a:pt x="440780" y="4012877"/>
                </a:cubicBezTo>
                <a:cubicBezTo>
                  <a:pt x="570024" y="4150737"/>
                  <a:pt x="440780" y="4021494"/>
                  <a:pt x="604489" y="4142121"/>
                </a:cubicBezTo>
                <a:cubicBezTo>
                  <a:pt x="768198" y="4262748"/>
                  <a:pt x="1163070" y="4141561"/>
                  <a:pt x="1345487" y="4124888"/>
                </a:cubicBezTo>
                <a:cubicBezTo>
                  <a:pt x="1527904" y="4108215"/>
                  <a:pt x="1469926" y="4087749"/>
                  <a:pt x="1586742" y="4099040"/>
                </a:cubicBezTo>
                <a:cubicBezTo>
                  <a:pt x="1703559" y="4110330"/>
                  <a:pt x="1717220" y="4176586"/>
                  <a:pt x="1784916" y="4176586"/>
                </a:cubicBezTo>
                <a:cubicBezTo>
                  <a:pt x="1852612" y="4176586"/>
                  <a:pt x="1829401" y="4105524"/>
                  <a:pt x="1957241" y="4090423"/>
                </a:cubicBezTo>
                <a:cubicBezTo>
                  <a:pt x="2085081" y="4075323"/>
                  <a:pt x="2303863" y="4204110"/>
                  <a:pt x="2500065" y="4211051"/>
                </a:cubicBezTo>
                <a:cubicBezTo>
                  <a:pt x="2696268" y="4217993"/>
                  <a:pt x="2856361" y="4187729"/>
                  <a:pt x="3034273" y="4081808"/>
                </a:cubicBezTo>
                <a:cubicBezTo>
                  <a:pt x="3212185" y="3975887"/>
                  <a:pt x="3278223" y="3909096"/>
                  <a:pt x="3378923" y="3711308"/>
                </a:cubicBezTo>
                <a:cubicBezTo>
                  <a:pt x="3479623" y="3513521"/>
                  <a:pt x="3516783" y="3452821"/>
                  <a:pt x="3551248" y="3220182"/>
                </a:cubicBezTo>
                <a:cubicBezTo>
                  <a:pt x="3585713" y="2987543"/>
                  <a:pt x="3576134" y="2680193"/>
                  <a:pt x="3465086" y="2401638"/>
                </a:cubicBezTo>
                <a:cubicBezTo>
                  <a:pt x="3354038" y="2123082"/>
                  <a:pt x="3289933" y="1911054"/>
                  <a:pt x="3103851" y="1664391"/>
                </a:cubicBezTo>
                <a:cubicBezTo>
                  <a:pt x="2917770" y="1417727"/>
                  <a:pt x="2639495" y="1129688"/>
                  <a:pt x="2454333" y="920151"/>
                </a:cubicBezTo>
                <a:cubicBezTo>
                  <a:pt x="2269171" y="710614"/>
                  <a:pt x="2100518" y="560069"/>
                  <a:pt x="1994258" y="405949"/>
                </a:cubicBezTo>
                <a:quadBezTo>
                  <a:pt x="1887997" y="251829"/>
                  <a:pt x="1791283" y="13532"/>
                </a:quadBezTo>
              </a:path>
            </a:pathLst>
          </a:custGeom>
          <a:ln w="47625">
            <a:solidFill>
              <a:srgbClr val="3B00FF"/>
            </a:solidFill>
            <a:prstDash val="solid"/>
          </a:ln>
        </p:spPr>
        <p:txBody>
          <a:bodyPr wrap="square" rtlCol="0" anchor="ctr"/>
          <a:lstStyle/>
          <a:p>
            <a:pPr marL="0" algn="ctr"/>
          </a:p>
        </p:txBody>
      </p:sp>
      <p:pic>
        <p:nvPicPr>
          <p:cNvPr id="10" name="图片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06" y="188636"/>
            <a:ext cx="848582" cy="848582"/>
          </a:xfrm>
          <a:prstGeom prst="rect">
            <a:avLst/>
          </a:prstGeom>
        </p:spPr>
      </p:pic>
      <p:sp>
        <p:nvSpPr>
          <p:cNvPr id="12" name="文本1"/>
          <p:cNvSpPr txBox="1"/>
          <p:nvPr/>
        </p:nvSpPr>
        <p:spPr>
          <a:xfrm>
            <a:off x="5643647" y="880171"/>
            <a:ext cx="190500" cy="625094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</a:p>
        </p:txBody>
      </p:sp>
      <p:sp>
        <p:nvSpPr>
          <p:cNvPr id="13" name="文本2"/>
          <p:cNvSpPr txBox="1"/>
          <p:nvPr/>
        </p:nvSpPr>
        <p:spPr>
          <a:xfrm>
            <a:off x="3885931" y="-239942"/>
            <a:ext cx="190500" cy="625094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</a:p>
        </p:txBody>
      </p:sp>
      <p:sp>
        <p:nvSpPr>
          <p:cNvPr id="14" name="圆角矩形 13"/>
          <p:cNvSpPr/>
          <p:nvPr/>
        </p:nvSpPr>
        <p:spPr>
          <a:xfrm>
            <a:off x="454025" y="1052830"/>
            <a:ext cx="2701290" cy="16376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4035" y="1229995"/>
            <a:ext cx="27419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华文隶书" panose="02010800040101010101" charset="-122"/>
                <a:ea typeface="华文隶书" panose="02010800040101010101" charset="-122"/>
              </a:rPr>
              <a:t>蚂蚁爬过的轨迹是？</a:t>
            </a:r>
            <a:endParaRPr lang="zh-CN" altLang="en-US" sz="44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103 0.08221 L -0.03747 0.13187 L -0.07762 0.21835 L -0.12223 0.3144 L -0.14644 0.4058 L -0.13917 0.51023 L -0.12079 0.58436 L -0.10242 0.62833 L -0.08687 0.63838 L -0.07132 0.63964 L -0.02821 0.6321 L -0.00772 0.62205 L 0.00853 0.63838 L 0.01984 0.62582 L 0.04882 0.63462 L 0.07567 0.64215 L 0.10889 0.62205 L 0.13292 0.59567 L 0.152 0.51149 L 0.152 0.41475 L 0.13325 0.32095 L 0.06444 0.17494 L 0.01783 0.08418 L 7E-05 0.00723" pathEditMode="relative" ptsTypes="">
                                      <p:cBhvr>
                                        <p:cTn id="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/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ullatone - walking on the sidewalk (clip).mp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268730"/>
            <a:ext cx="12457430" cy="4392295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8" name="图片 14" descr="2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775460" y="2609850"/>
            <a:ext cx="1535430" cy="139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15" descr="3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792220" y="2781300"/>
            <a:ext cx="1057275" cy="1075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16" descr="4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892925" y="2720340"/>
            <a:ext cx="1495425" cy="127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图片 17" descr="5.pn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760460" y="2386330"/>
            <a:ext cx="1969135" cy="2115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MG-文本框 9"/>
          <p:cNvSpPr txBox="1"/>
          <p:nvPr>
            <p:custDataLst>
              <p:tags r:id="rId15"/>
            </p:custDataLst>
          </p:nvPr>
        </p:nvSpPr>
        <p:spPr>
          <a:xfrm>
            <a:off x="839470" y="1628775"/>
            <a:ext cx="4222750" cy="664845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看一看，比一比。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endParaRPr lang="zh-CN" altLang="en-US" sz="3600" dirty="0">
              <a:solidFill>
                <a:schemeClr val="tx1"/>
              </a:solidFill>
              <a:effectLst>
                <a:outerShdw blurRad="63500" dist="38100" dir="2700000" algn="tl" rotWithShape="0">
                  <a:srgbClr val="0674C1">
                    <a:alpha val="6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6"/>
            </p:custDataLst>
          </p:nvPr>
        </p:nvSpPr>
        <p:spPr>
          <a:xfrm>
            <a:off x="1847850" y="2626995"/>
            <a:ext cx="1364615" cy="1372870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00"/>
          </a:p>
        </p:txBody>
      </p:sp>
      <p:sp>
        <p:nvSpPr>
          <p:cNvPr id="14" name="椭圆 13"/>
          <p:cNvSpPr/>
          <p:nvPr>
            <p:custDataLst>
              <p:tags r:id="rId17"/>
            </p:custDataLst>
          </p:nvPr>
        </p:nvSpPr>
        <p:spPr>
          <a:xfrm>
            <a:off x="3792220" y="2817495"/>
            <a:ext cx="1040130" cy="966470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00"/>
          </a:p>
        </p:txBody>
      </p:sp>
      <p:sp>
        <p:nvSpPr>
          <p:cNvPr id="17" name="任意多边形 33"/>
          <p:cNvSpPr/>
          <p:nvPr>
            <p:custDataLst>
              <p:tags r:id="rId18"/>
            </p:custDataLst>
          </p:nvPr>
        </p:nvSpPr>
        <p:spPr>
          <a:xfrm>
            <a:off x="6888480" y="2817495"/>
            <a:ext cx="1499870" cy="1134745"/>
          </a:xfrm>
          <a:custGeom>
            <a:avLst/>
            <a:gdLst>
              <a:gd name="connsiteX0" fmla="*/ 1812758 w 3304674"/>
              <a:gd name="connsiteY0" fmla="*/ 304800 h 2614863"/>
              <a:gd name="connsiteX1" fmla="*/ 1475874 w 3304674"/>
              <a:gd name="connsiteY1" fmla="*/ 96253 h 2614863"/>
              <a:gd name="connsiteX2" fmla="*/ 1074821 w 3304674"/>
              <a:gd name="connsiteY2" fmla="*/ 0 h 2614863"/>
              <a:gd name="connsiteX3" fmla="*/ 946484 w 3304674"/>
              <a:gd name="connsiteY3" fmla="*/ 0 h 2614863"/>
              <a:gd name="connsiteX4" fmla="*/ 1122947 w 3304674"/>
              <a:gd name="connsiteY4" fmla="*/ 256674 h 2614863"/>
              <a:gd name="connsiteX5" fmla="*/ 1219200 w 3304674"/>
              <a:gd name="connsiteY5" fmla="*/ 320842 h 2614863"/>
              <a:gd name="connsiteX6" fmla="*/ 866274 w 3304674"/>
              <a:gd name="connsiteY6" fmla="*/ 465221 h 2614863"/>
              <a:gd name="connsiteX7" fmla="*/ 641684 w 3304674"/>
              <a:gd name="connsiteY7" fmla="*/ 609600 h 2614863"/>
              <a:gd name="connsiteX8" fmla="*/ 417095 w 3304674"/>
              <a:gd name="connsiteY8" fmla="*/ 818147 h 2614863"/>
              <a:gd name="connsiteX9" fmla="*/ 224590 w 3304674"/>
              <a:gd name="connsiteY9" fmla="*/ 962526 h 2614863"/>
              <a:gd name="connsiteX10" fmla="*/ 0 w 3304674"/>
              <a:gd name="connsiteY10" fmla="*/ 1187116 h 2614863"/>
              <a:gd name="connsiteX11" fmla="*/ 192505 w 3304674"/>
              <a:gd name="connsiteY11" fmla="*/ 1155032 h 2614863"/>
              <a:gd name="connsiteX12" fmla="*/ 481263 w 3304674"/>
              <a:gd name="connsiteY12" fmla="*/ 1187116 h 2614863"/>
              <a:gd name="connsiteX13" fmla="*/ 978568 w 3304674"/>
              <a:gd name="connsiteY13" fmla="*/ 1138990 h 2614863"/>
              <a:gd name="connsiteX14" fmla="*/ 1267326 w 3304674"/>
              <a:gd name="connsiteY14" fmla="*/ 1058779 h 2614863"/>
              <a:gd name="connsiteX15" fmla="*/ 1235242 w 3304674"/>
              <a:gd name="connsiteY15" fmla="*/ 1443790 h 2614863"/>
              <a:gd name="connsiteX16" fmla="*/ 1187116 w 3304674"/>
              <a:gd name="connsiteY16" fmla="*/ 1796716 h 2614863"/>
              <a:gd name="connsiteX17" fmla="*/ 1283368 w 3304674"/>
              <a:gd name="connsiteY17" fmla="*/ 2245895 h 2614863"/>
              <a:gd name="connsiteX18" fmla="*/ 1443790 w 3304674"/>
              <a:gd name="connsiteY18" fmla="*/ 2518611 h 2614863"/>
              <a:gd name="connsiteX19" fmla="*/ 1524000 w 3304674"/>
              <a:gd name="connsiteY19" fmla="*/ 2614863 h 2614863"/>
              <a:gd name="connsiteX20" fmla="*/ 1588168 w 3304674"/>
              <a:gd name="connsiteY20" fmla="*/ 2438400 h 2614863"/>
              <a:gd name="connsiteX21" fmla="*/ 1732547 w 3304674"/>
              <a:gd name="connsiteY21" fmla="*/ 2229853 h 2614863"/>
              <a:gd name="connsiteX22" fmla="*/ 1909011 w 3304674"/>
              <a:gd name="connsiteY22" fmla="*/ 1876926 h 2614863"/>
              <a:gd name="connsiteX23" fmla="*/ 2021305 w 3304674"/>
              <a:gd name="connsiteY23" fmla="*/ 1540042 h 2614863"/>
              <a:gd name="connsiteX24" fmla="*/ 2101516 w 3304674"/>
              <a:gd name="connsiteY24" fmla="*/ 1171074 h 2614863"/>
              <a:gd name="connsiteX25" fmla="*/ 2342147 w 3304674"/>
              <a:gd name="connsiteY25" fmla="*/ 1315453 h 2614863"/>
              <a:gd name="connsiteX26" fmla="*/ 2566737 w 3304674"/>
              <a:gd name="connsiteY26" fmla="*/ 1443790 h 2614863"/>
              <a:gd name="connsiteX27" fmla="*/ 2903621 w 3304674"/>
              <a:gd name="connsiteY27" fmla="*/ 1524000 h 2614863"/>
              <a:gd name="connsiteX28" fmla="*/ 3208421 w 3304674"/>
              <a:gd name="connsiteY28" fmla="*/ 1588168 h 2614863"/>
              <a:gd name="connsiteX29" fmla="*/ 3304674 w 3304674"/>
              <a:gd name="connsiteY29" fmla="*/ 1636295 h 2614863"/>
              <a:gd name="connsiteX30" fmla="*/ 3048000 w 3304674"/>
              <a:gd name="connsiteY30" fmla="*/ 1331495 h 2614863"/>
              <a:gd name="connsiteX31" fmla="*/ 2951747 w 3304674"/>
              <a:gd name="connsiteY31" fmla="*/ 1074821 h 2614863"/>
              <a:gd name="connsiteX32" fmla="*/ 2807368 w 3304674"/>
              <a:gd name="connsiteY32" fmla="*/ 850232 h 2614863"/>
              <a:gd name="connsiteX33" fmla="*/ 2518611 w 3304674"/>
              <a:gd name="connsiteY33" fmla="*/ 577516 h 2614863"/>
              <a:gd name="connsiteX34" fmla="*/ 2406316 w 3304674"/>
              <a:gd name="connsiteY34" fmla="*/ 465221 h 2614863"/>
              <a:gd name="connsiteX35" fmla="*/ 2582779 w 3304674"/>
              <a:gd name="connsiteY35" fmla="*/ 368968 h 2614863"/>
              <a:gd name="connsiteX36" fmla="*/ 2903621 w 3304674"/>
              <a:gd name="connsiteY36" fmla="*/ 64168 h 2614863"/>
              <a:gd name="connsiteX37" fmla="*/ 2614863 w 3304674"/>
              <a:gd name="connsiteY37" fmla="*/ 64168 h 2614863"/>
              <a:gd name="connsiteX38" fmla="*/ 2358190 w 3304674"/>
              <a:gd name="connsiteY38" fmla="*/ 80211 h 2614863"/>
              <a:gd name="connsiteX39" fmla="*/ 1812758 w 3304674"/>
              <a:gd name="connsiteY39" fmla="*/ 304800 h 261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304674" h="2614863">
                <a:moveTo>
                  <a:pt x="1812758" y="304800"/>
                </a:moveTo>
                <a:lnTo>
                  <a:pt x="1475874" y="96253"/>
                </a:lnTo>
                <a:lnTo>
                  <a:pt x="1074821" y="0"/>
                </a:lnTo>
                <a:lnTo>
                  <a:pt x="946484" y="0"/>
                </a:lnTo>
                <a:lnTo>
                  <a:pt x="1122947" y="256674"/>
                </a:lnTo>
                <a:lnTo>
                  <a:pt x="1219200" y="320842"/>
                </a:lnTo>
                <a:lnTo>
                  <a:pt x="866274" y="465221"/>
                </a:lnTo>
                <a:lnTo>
                  <a:pt x="641684" y="609600"/>
                </a:lnTo>
                <a:lnTo>
                  <a:pt x="417095" y="818147"/>
                </a:lnTo>
                <a:lnTo>
                  <a:pt x="224590" y="962526"/>
                </a:lnTo>
                <a:lnTo>
                  <a:pt x="0" y="1187116"/>
                </a:lnTo>
                <a:lnTo>
                  <a:pt x="192505" y="1155032"/>
                </a:lnTo>
                <a:lnTo>
                  <a:pt x="481263" y="1187116"/>
                </a:lnTo>
                <a:lnTo>
                  <a:pt x="978568" y="1138990"/>
                </a:lnTo>
                <a:lnTo>
                  <a:pt x="1267326" y="1058779"/>
                </a:lnTo>
                <a:lnTo>
                  <a:pt x="1235242" y="1443790"/>
                </a:lnTo>
                <a:lnTo>
                  <a:pt x="1187116" y="1796716"/>
                </a:lnTo>
                <a:lnTo>
                  <a:pt x="1283368" y="2245895"/>
                </a:lnTo>
                <a:lnTo>
                  <a:pt x="1443790" y="2518611"/>
                </a:lnTo>
                <a:lnTo>
                  <a:pt x="1524000" y="2614863"/>
                </a:lnTo>
                <a:lnTo>
                  <a:pt x="1588168" y="2438400"/>
                </a:lnTo>
                <a:lnTo>
                  <a:pt x="1732547" y="2229853"/>
                </a:lnTo>
                <a:lnTo>
                  <a:pt x="1909011" y="1876926"/>
                </a:lnTo>
                <a:lnTo>
                  <a:pt x="2021305" y="1540042"/>
                </a:lnTo>
                <a:lnTo>
                  <a:pt x="2101516" y="1171074"/>
                </a:lnTo>
                <a:lnTo>
                  <a:pt x="2342147" y="1315453"/>
                </a:lnTo>
                <a:lnTo>
                  <a:pt x="2566737" y="1443790"/>
                </a:lnTo>
                <a:lnTo>
                  <a:pt x="2903621" y="1524000"/>
                </a:lnTo>
                <a:lnTo>
                  <a:pt x="3208421" y="1588168"/>
                </a:lnTo>
                <a:lnTo>
                  <a:pt x="3304674" y="1636295"/>
                </a:lnTo>
                <a:lnTo>
                  <a:pt x="3048000" y="1331495"/>
                </a:lnTo>
                <a:lnTo>
                  <a:pt x="2951747" y="1074821"/>
                </a:lnTo>
                <a:lnTo>
                  <a:pt x="2807368" y="850232"/>
                </a:lnTo>
                <a:lnTo>
                  <a:pt x="2518611" y="577516"/>
                </a:lnTo>
                <a:lnTo>
                  <a:pt x="2406316" y="465221"/>
                </a:lnTo>
                <a:lnTo>
                  <a:pt x="2582779" y="368968"/>
                </a:lnTo>
                <a:lnTo>
                  <a:pt x="2903621" y="64168"/>
                </a:lnTo>
                <a:lnTo>
                  <a:pt x="2614863" y="64168"/>
                </a:lnTo>
                <a:lnTo>
                  <a:pt x="2358190" y="80211"/>
                </a:lnTo>
                <a:lnTo>
                  <a:pt x="1812758" y="304800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00" dirty="0"/>
          </a:p>
        </p:txBody>
      </p:sp>
      <p:sp>
        <p:nvSpPr>
          <p:cNvPr id="18" name="任意多边形 34"/>
          <p:cNvSpPr/>
          <p:nvPr>
            <p:custDataLst>
              <p:tags r:id="rId19"/>
            </p:custDataLst>
          </p:nvPr>
        </p:nvSpPr>
        <p:spPr>
          <a:xfrm>
            <a:off x="8832215" y="2421255"/>
            <a:ext cx="1897380" cy="2073275"/>
          </a:xfrm>
          <a:custGeom>
            <a:avLst/>
            <a:gdLst>
              <a:gd name="connsiteX0" fmla="*/ 1267327 w 2326106"/>
              <a:gd name="connsiteY0" fmla="*/ 224589 h 2695074"/>
              <a:gd name="connsiteX1" fmla="*/ 1219200 w 2326106"/>
              <a:gd name="connsiteY1" fmla="*/ 128337 h 2695074"/>
              <a:gd name="connsiteX2" fmla="*/ 1074821 w 2326106"/>
              <a:gd name="connsiteY2" fmla="*/ 0 h 2695074"/>
              <a:gd name="connsiteX3" fmla="*/ 994611 w 2326106"/>
              <a:gd name="connsiteY3" fmla="*/ 0 h 2695074"/>
              <a:gd name="connsiteX4" fmla="*/ 705853 w 2326106"/>
              <a:gd name="connsiteY4" fmla="*/ 96252 h 2695074"/>
              <a:gd name="connsiteX5" fmla="*/ 497306 w 2326106"/>
              <a:gd name="connsiteY5" fmla="*/ 80210 h 2695074"/>
              <a:gd name="connsiteX6" fmla="*/ 192506 w 2326106"/>
              <a:gd name="connsiteY6" fmla="*/ 304800 h 2695074"/>
              <a:gd name="connsiteX7" fmla="*/ 48127 w 2326106"/>
              <a:gd name="connsiteY7" fmla="*/ 433137 h 2695074"/>
              <a:gd name="connsiteX8" fmla="*/ 0 w 2326106"/>
              <a:gd name="connsiteY8" fmla="*/ 529389 h 2695074"/>
              <a:gd name="connsiteX9" fmla="*/ 0 w 2326106"/>
              <a:gd name="connsiteY9" fmla="*/ 705852 h 2695074"/>
              <a:gd name="connsiteX10" fmla="*/ 32085 w 2326106"/>
              <a:gd name="connsiteY10" fmla="*/ 882316 h 2695074"/>
              <a:gd name="connsiteX11" fmla="*/ 96253 w 2326106"/>
              <a:gd name="connsiteY11" fmla="*/ 1171074 h 2695074"/>
              <a:gd name="connsiteX12" fmla="*/ 288758 w 2326106"/>
              <a:gd name="connsiteY12" fmla="*/ 1700463 h 2695074"/>
              <a:gd name="connsiteX13" fmla="*/ 497306 w 2326106"/>
              <a:gd name="connsiteY13" fmla="*/ 2037347 h 2695074"/>
              <a:gd name="connsiteX14" fmla="*/ 770021 w 2326106"/>
              <a:gd name="connsiteY14" fmla="*/ 2358189 h 2695074"/>
              <a:gd name="connsiteX15" fmla="*/ 914400 w 2326106"/>
              <a:gd name="connsiteY15" fmla="*/ 2486526 h 2695074"/>
              <a:gd name="connsiteX16" fmla="*/ 898358 w 2326106"/>
              <a:gd name="connsiteY16" fmla="*/ 2630905 h 2695074"/>
              <a:gd name="connsiteX17" fmla="*/ 882316 w 2326106"/>
              <a:gd name="connsiteY17" fmla="*/ 2695074 h 2695074"/>
              <a:gd name="connsiteX18" fmla="*/ 1122948 w 2326106"/>
              <a:gd name="connsiteY18" fmla="*/ 2454442 h 2695074"/>
              <a:gd name="connsiteX19" fmla="*/ 1427748 w 2326106"/>
              <a:gd name="connsiteY19" fmla="*/ 2133600 h 2695074"/>
              <a:gd name="connsiteX20" fmla="*/ 1812758 w 2326106"/>
              <a:gd name="connsiteY20" fmla="*/ 1796716 h 2695074"/>
              <a:gd name="connsiteX21" fmla="*/ 2053390 w 2326106"/>
              <a:gd name="connsiteY21" fmla="*/ 1507958 h 2695074"/>
              <a:gd name="connsiteX22" fmla="*/ 2213811 w 2326106"/>
              <a:gd name="connsiteY22" fmla="*/ 1235242 h 2695074"/>
              <a:gd name="connsiteX23" fmla="*/ 2326106 w 2326106"/>
              <a:gd name="connsiteY23" fmla="*/ 1074821 h 2695074"/>
              <a:gd name="connsiteX24" fmla="*/ 2310064 w 2326106"/>
              <a:gd name="connsiteY24" fmla="*/ 689810 h 2695074"/>
              <a:gd name="connsiteX25" fmla="*/ 2213811 w 2326106"/>
              <a:gd name="connsiteY25" fmla="*/ 320842 h 2695074"/>
              <a:gd name="connsiteX26" fmla="*/ 2085474 w 2326106"/>
              <a:gd name="connsiteY26" fmla="*/ 144379 h 2695074"/>
              <a:gd name="connsiteX27" fmla="*/ 1876927 w 2326106"/>
              <a:gd name="connsiteY27" fmla="*/ 64168 h 2695074"/>
              <a:gd name="connsiteX28" fmla="*/ 1588169 w 2326106"/>
              <a:gd name="connsiteY28" fmla="*/ 80210 h 2695074"/>
              <a:gd name="connsiteX29" fmla="*/ 1347537 w 2326106"/>
              <a:gd name="connsiteY29" fmla="*/ 160421 h 2695074"/>
              <a:gd name="connsiteX30" fmla="*/ 1315453 w 2326106"/>
              <a:gd name="connsiteY30" fmla="*/ 208547 h 2695074"/>
              <a:gd name="connsiteX31" fmla="*/ 1315453 w 2326106"/>
              <a:gd name="connsiteY31" fmla="*/ 208547 h 2695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26106" h="2695074">
                <a:moveTo>
                  <a:pt x="1267327" y="224589"/>
                </a:moveTo>
                <a:lnTo>
                  <a:pt x="1219200" y="128337"/>
                </a:lnTo>
                <a:lnTo>
                  <a:pt x="1074821" y="0"/>
                </a:lnTo>
                <a:lnTo>
                  <a:pt x="994611" y="0"/>
                </a:lnTo>
                <a:lnTo>
                  <a:pt x="705853" y="96252"/>
                </a:lnTo>
                <a:lnTo>
                  <a:pt x="497306" y="80210"/>
                </a:lnTo>
                <a:lnTo>
                  <a:pt x="192506" y="304800"/>
                </a:lnTo>
                <a:lnTo>
                  <a:pt x="48127" y="433137"/>
                </a:lnTo>
                <a:lnTo>
                  <a:pt x="0" y="529389"/>
                </a:lnTo>
                <a:lnTo>
                  <a:pt x="0" y="705852"/>
                </a:lnTo>
                <a:lnTo>
                  <a:pt x="32085" y="882316"/>
                </a:lnTo>
                <a:lnTo>
                  <a:pt x="96253" y="1171074"/>
                </a:lnTo>
                <a:lnTo>
                  <a:pt x="288758" y="1700463"/>
                </a:lnTo>
                <a:lnTo>
                  <a:pt x="497306" y="2037347"/>
                </a:lnTo>
                <a:lnTo>
                  <a:pt x="770021" y="2358189"/>
                </a:lnTo>
                <a:lnTo>
                  <a:pt x="914400" y="2486526"/>
                </a:lnTo>
                <a:lnTo>
                  <a:pt x="898358" y="2630905"/>
                </a:lnTo>
                <a:lnTo>
                  <a:pt x="882316" y="2695074"/>
                </a:lnTo>
                <a:lnTo>
                  <a:pt x="1122948" y="2454442"/>
                </a:lnTo>
                <a:lnTo>
                  <a:pt x="1427748" y="2133600"/>
                </a:lnTo>
                <a:lnTo>
                  <a:pt x="1812758" y="1796716"/>
                </a:lnTo>
                <a:lnTo>
                  <a:pt x="2053390" y="1507958"/>
                </a:lnTo>
                <a:lnTo>
                  <a:pt x="2213811" y="1235242"/>
                </a:lnTo>
                <a:lnTo>
                  <a:pt x="2326106" y="1074821"/>
                </a:lnTo>
                <a:lnTo>
                  <a:pt x="2310064" y="689810"/>
                </a:lnTo>
                <a:lnTo>
                  <a:pt x="2213811" y="320842"/>
                </a:lnTo>
                <a:lnTo>
                  <a:pt x="2085474" y="144379"/>
                </a:lnTo>
                <a:lnTo>
                  <a:pt x="1876927" y="64168"/>
                </a:lnTo>
                <a:lnTo>
                  <a:pt x="1588169" y="80210"/>
                </a:lnTo>
                <a:lnTo>
                  <a:pt x="1347537" y="160421"/>
                </a:lnTo>
                <a:lnTo>
                  <a:pt x="1315453" y="208547"/>
                </a:lnTo>
                <a:lnTo>
                  <a:pt x="1315453" y="208547"/>
                </a:lnTo>
              </a:path>
            </a:pathLst>
          </a:custGeom>
          <a:solidFill>
            <a:srgbClr val="FFC000">
              <a:alpha val="50000"/>
            </a:srgb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100">
              <a:solidFill>
                <a:schemeClr val="lt1"/>
              </a:solidFill>
            </a:endParaRPr>
          </a:p>
        </p:txBody>
      </p:sp>
      <p:sp>
        <p:nvSpPr>
          <p:cNvPr id="4" name="文本框 2"/>
          <p:cNvSpPr txBox="1"/>
          <p:nvPr>
            <p:custDataLst>
              <p:tags r:id="rId20"/>
            </p:custDataLst>
          </p:nvPr>
        </p:nvSpPr>
        <p:spPr>
          <a:xfrm>
            <a:off x="0" y="836712"/>
            <a:ext cx="59876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en-US" sz="2800" b="1" dirty="0" smtClean="0">
                <a:solidFill>
                  <a:schemeClr val="accent1"/>
                </a:solidFill>
              </a:rPr>
              <a:t>问题导入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069975"/>
            <a:ext cx="12457430" cy="5189220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363" name="十字形 5122"/>
          <p:cNvSpPr/>
          <p:nvPr>
            <p:custDataLst>
              <p:tags r:id="rId7"/>
            </p:custDataLst>
          </p:nvPr>
        </p:nvSpPr>
        <p:spPr>
          <a:xfrm>
            <a:off x="2057400" y="1770063"/>
            <a:ext cx="2376488" cy="1381125"/>
          </a:xfrm>
          <a:prstGeom prst="plus">
            <a:avLst>
              <a:gd name="adj" fmla="val 25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 eaLnBrk="0" hangingPunct="0"/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5364" name="椭圆 5123"/>
          <p:cNvSpPr/>
          <p:nvPr>
            <p:custDataLst>
              <p:tags r:id="rId8"/>
            </p:custDataLst>
          </p:nvPr>
        </p:nvSpPr>
        <p:spPr>
          <a:xfrm>
            <a:off x="5257800" y="1617663"/>
            <a:ext cx="2286000" cy="1447800"/>
          </a:xfrm>
          <a:prstGeom prst="ellipse">
            <a:avLst/>
          </a:pr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矩形 5124"/>
          <p:cNvSpPr/>
          <p:nvPr>
            <p:custDataLst>
              <p:tags r:id="rId9"/>
            </p:custDataLst>
          </p:nvPr>
        </p:nvSpPr>
        <p:spPr>
          <a:xfrm>
            <a:off x="8763000" y="4284663"/>
            <a:ext cx="935038" cy="9366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6" name="组合 5125"/>
          <p:cNvGrpSpPr/>
          <p:nvPr/>
        </p:nvGrpSpPr>
        <p:grpSpPr>
          <a:xfrm>
            <a:off x="6781800" y="4132263"/>
            <a:ext cx="1143000" cy="1524000"/>
            <a:chOff x="0" y="0"/>
            <a:chExt cx="1800" cy="2400"/>
          </a:xfrm>
        </p:grpSpPr>
        <p:sp>
          <p:nvSpPr>
            <p:cNvPr id="15367" name="直接连接符 5126"/>
            <p:cNvSpPr/>
            <p:nvPr>
              <p:custDataLst>
                <p:tags r:id="rId10"/>
              </p:custDataLst>
            </p:nvPr>
          </p:nvSpPr>
          <p:spPr>
            <a:xfrm>
              <a:off x="0" y="0"/>
              <a:ext cx="0" cy="24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68" name="直接连接符 5127"/>
            <p:cNvSpPr/>
            <p:nvPr>
              <p:custDataLst>
                <p:tags r:id="rId11"/>
              </p:custDataLst>
            </p:nvPr>
          </p:nvSpPr>
          <p:spPr>
            <a:xfrm>
              <a:off x="0" y="0"/>
              <a:ext cx="180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69" name="直接连接符 5128"/>
            <p:cNvSpPr/>
            <p:nvPr>
              <p:custDataLst>
                <p:tags r:id="rId12"/>
              </p:custDataLst>
            </p:nvPr>
          </p:nvSpPr>
          <p:spPr>
            <a:xfrm>
              <a:off x="1800" y="0"/>
              <a:ext cx="0" cy="168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5370" name="直角三角形 5129"/>
          <p:cNvSpPr/>
          <p:nvPr>
            <p:custDataLst>
              <p:tags r:id="rId13"/>
            </p:custDataLst>
          </p:nvPr>
        </p:nvSpPr>
        <p:spPr>
          <a:xfrm>
            <a:off x="2209800" y="3979863"/>
            <a:ext cx="1441450" cy="1223962"/>
          </a:xfrm>
          <a:prstGeom prst="rtTriangle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标题 5130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119380" y="875030"/>
            <a:ext cx="8229600" cy="89471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00">
                <a:latin typeface="Arial" panose="020B0604020202020204" pitchFamily="34" charset="0"/>
                <a:ea typeface="微软雅黑" panose="020B0503020204020204" charset="-122"/>
              </a:rPr>
              <a:t>找一找哪些图形有面积</a:t>
            </a:r>
            <a:endParaRPr lang="zh-CN" altLang="en-US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5372" name="组合 5131"/>
          <p:cNvGrpSpPr/>
          <p:nvPr/>
        </p:nvGrpSpPr>
        <p:grpSpPr>
          <a:xfrm>
            <a:off x="7924800" y="1846263"/>
            <a:ext cx="1873250" cy="1150937"/>
            <a:chOff x="0" y="0"/>
            <a:chExt cx="998" cy="725"/>
          </a:xfrm>
        </p:grpSpPr>
        <p:sp>
          <p:nvSpPr>
            <p:cNvPr id="15373" name="直接连接符 5132"/>
            <p:cNvSpPr/>
            <p:nvPr>
              <p:custDataLst>
                <p:tags r:id="rId15"/>
              </p:custDataLst>
            </p:nvPr>
          </p:nvSpPr>
          <p:spPr>
            <a:xfrm flipH="1">
              <a:off x="0" y="0"/>
              <a:ext cx="998" cy="363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74" name="直接连接符 5133"/>
            <p:cNvSpPr/>
            <p:nvPr>
              <p:custDataLst>
                <p:tags r:id="rId16"/>
              </p:custDataLst>
            </p:nvPr>
          </p:nvSpPr>
          <p:spPr>
            <a:xfrm>
              <a:off x="0" y="363"/>
              <a:ext cx="998" cy="36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5375" name="文本框 5134"/>
          <p:cNvSpPr txBox="1"/>
          <p:nvPr>
            <p:custDataLst>
              <p:tags r:id="rId17"/>
            </p:custDataLst>
          </p:nvPr>
        </p:nvSpPr>
        <p:spPr>
          <a:xfrm>
            <a:off x="2895600" y="3217863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6" name="文本框 5135"/>
          <p:cNvSpPr txBox="1"/>
          <p:nvPr>
            <p:custDataLst>
              <p:tags r:id="rId18"/>
            </p:custDataLst>
          </p:nvPr>
        </p:nvSpPr>
        <p:spPr>
          <a:xfrm>
            <a:off x="6019800" y="3217863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文本框 5136"/>
          <p:cNvSpPr txBox="1"/>
          <p:nvPr>
            <p:custDataLst>
              <p:tags r:id="rId19"/>
            </p:custDataLst>
          </p:nvPr>
        </p:nvSpPr>
        <p:spPr>
          <a:xfrm>
            <a:off x="8763000" y="3141663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文本框 5137"/>
          <p:cNvSpPr txBox="1"/>
          <p:nvPr>
            <p:custDataLst>
              <p:tags r:id="rId20"/>
            </p:custDataLst>
          </p:nvPr>
        </p:nvSpPr>
        <p:spPr>
          <a:xfrm>
            <a:off x="2667000" y="5427663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9" name="文本框 5138"/>
          <p:cNvSpPr txBox="1"/>
          <p:nvPr>
            <p:custDataLst>
              <p:tags r:id="rId21"/>
            </p:custDataLst>
          </p:nvPr>
        </p:nvSpPr>
        <p:spPr>
          <a:xfrm>
            <a:off x="4876800" y="5427663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0" name="文本框 5139"/>
          <p:cNvSpPr txBox="1"/>
          <p:nvPr>
            <p:custDataLst>
              <p:tags r:id="rId22"/>
            </p:custDataLst>
          </p:nvPr>
        </p:nvSpPr>
        <p:spPr>
          <a:xfrm>
            <a:off x="7086600" y="5427663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⑥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1" name="文本框 5140"/>
          <p:cNvSpPr txBox="1"/>
          <p:nvPr>
            <p:custDataLst>
              <p:tags r:id="rId23"/>
            </p:custDataLst>
          </p:nvPr>
        </p:nvSpPr>
        <p:spPr>
          <a:xfrm>
            <a:off x="8915400" y="5427663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⑦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57" name="组合 5156"/>
          <p:cNvGrpSpPr/>
          <p:nvPr/>
        </p:nvGrpSpPr>
        <p:grpSpPr>
          <a:xfrm>
            <a:off x="8915400" y="3294063"/>
            <a:ext cx="304800" cy="533400"/>
            <a:chOff x="0" y="0"/>
            <a:chExt cx="192" cy="336"/>
          </a:xfrm>
        </p:grpSpPr>
        <p:sp>
          <p:nvSpPr>
            <p:cNvPr id="15383" name="直接连接符 5157"/>
            <p:cNvSpPr/>
            <p:nvPr>
              <p:custDataLst>
                <p:tags r:id="rId24"/>
              </p:custDataLst>
            </p:nvPr>
          </p:nvSpPr>
          <p:spPr>
            <a:xfrm>
              <a:off x="0" y="0"/>
              <a:ext cx="192" cy="3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84" name="直接连接符 5158"/>
            <p:cNvSpPr/>
            <p:nvPr>
              <p:custDataLst>
                <p:tags r:id="rId25"/>
              </p:custDataLst>
            </p:nvPr>
          </p:nvSpPr>
          <p:spPr>
            <a:xfrm flipH="1">
              <a:off x="0" y="0"/>
              <a:ext cx="192" cy="3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5160" name="组合 5159"/>
          <p:cNvGrpSpPr/>
          <p:nvPr/>
        </p:nvGrpSpPr>
        <p:grpSpPr>
          <a:xfrm>
            <a:off x="7239000" y="5580063"/>
            <a:ext cx="304800" cy="533400"/>
            <a:chOff x="0" y="0"/>
            <a:chExt cx="192" cy="336"/>
          </a:xfrm>
        </p:grpSpPr>
        <p:sp>
          <p:nvSpPr>
            <p:cNvPr id="15386" name="直接连接符 5160"/>
            <p:cNvSpPr/>
            <p:nvPr>
              <p:custDataLst>
                <p:tags r:id="rId26"/>
              </p:custDataLst>
            </p:nvPr>
          </p:nvSpPr>
          <p:spPr>
            <a:xfrm>
              <a:off x="0" y="0"/>
              <a:ext cx="192" cy="3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5387" name="直接连接符 5161"/>
            <p:cNvSpPr/>
            <p:nvPr>
              <p:custDataLst>
                <p:tags r:id="rId27"/>
              </p:custDataLst>
            </p:nvPr>
          </p:nvSpPr>
          <p:spPr>
            <a:xfrm flipH="1">
              <a:off x="0" y="0"/>
              <a:ext cx="192" cy="3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5388" name="任意多边形 5162"/>
          <p:cNvSpPr/>
          <p:nvPr>
            <p:custDataLst>
              <p:tags r:id="rId28"/>
            </p:custDataLst>
          </p:nvPr>
        </p:nvSpPr>
        <p:spPr>
          <a:xfrm>
            <a:off x="4117975" y="3859213"/>
            <a:ext cx="1871663" cy="1509712"/>
          </a:xfrm>
          <a:custGeom>
            <a:avLst/>
            <a:gdLst/>
            <a:ahLst/>
            <a:cxnLst/>
            <a:rect l="0" t="0" r="0" b="0"/>
            <a:pathLst>
              <a:path w="1179" h="951">
                <a:moveTo>
                  <a:pt x="282" y="67"/>
                </a:moveTo>
                <a:cubicBezTo>
                  <a:pt x="365" y="40"/>
                  <a:pt x="452" y="27"/>
                  <a:pt x="536" y="0"/>
                </a:cubicBezTo>
                <a:cubicBezTo>
                  <a:pt x="581" y="4"/>
                  <a:pt x="626" y="4"/>
                  <a:pt x="670" y="13"/>
                </a:cubicBezTo>
                <a:cubicBezTo>
                  <a:pt x="690" y="17"/>
                  <a:pt x="705" y="34"/>
                  <a:pt x="724" y="40"/>
                </a:cubicBezTo>
                <a:cubicBezTo>
                  <a:pt x="777" y="58"/>
                  <a:pt x="842" y="69"/>
                  <a:pt x="898" y="80"/>
                </a:cubicBezTo>
                <a:cubicBezTo>
                  <a:pt x="874" y="140"/>
                  <a:pt x="851" y="168"/>
                  <a:pt x="871" y="228"/>
                </a:cubicBezTo>
                <a:cubicBezTo>
                  <a:pt x="886" y="353"/>
                  <a:pt x="876" y="373"/>
                  <a:pt x="978" y="442"/>
                </a:cubicBezTo>
                <a:cubicBezTo>
                  <a:pt x="982" y="455"/>
                  <a:pt x="980" y="474"/>
                  <a:pt x="991" y="482"/>
                </a:cubicBezTo>
                <a:cubicBezTo>
                  <a:pt x="1014" y="499"/>
                  <a:pt x="1072" y="509"/>
                  <a:pt x="1072" y="509"/>
                </a:cubicBezTo>
                <a:cubicBezTo>
                  <a:pt x="1092" y="569"/>
                  <a:pt x="1067" y="642"/>
                  <a:pt x="1099" y="697"/>
                </a:cubicBezTo>
                <a:cubicBezTo>
                  <a:pt x="1113" y="720"/>
                  <a:pt x="1152" y="706"/>
                  <a:pt x="1179" y="710"/>
                </a:cubicBezTo>
                <a:cubicBezTo>
                  <a:pt x="1072" y="817"/>
                  <a:pt x="978" y="797"/>
                  <a:pt x="831" y="817"/>
                </a:cubicBezTo>
                <a:cubicBezTo>
                  <a:pt x="818" y="822"/>
                  <a:pt x="804" y="825"/>
                  <a:pt x="791" y="831"/>
                </a:cubicBezTo>
                <a:cubicBezTo>
                  <a:pt x="776" y="838"/>
                  <a:pt x="765" y="851"/>
                  <a:pt x="750" y="857"/>
                </a:cubicBezTo>
                <a:cubicBezTo>
                  <a:pt x="724" y="868"/>
                  <a:pt x="670" y="884"/>
                  <a:pt x="670" y="884"/>
                </a:cubicBezTo>
                <a:cubicBezTo>
                  <a:pt x="578" y="946"/>
                  <a:pt x="621" y="928"/>
                  <a:pt x="549" y="951"/>
                </a:cubicBezTo>
                <a:cubicBezTo>
                  <a:pt x="491" y="938"/>
                  <a:pt x="424" y="944"/>
                  <a:pt x="375" y="911"/>
                </a:cubicBezTo>
                <a:cubicBezTo>
                  <a:pt x="320" y="874"/>
                  <a:pt x="351" y="888"/>
                  <a:pt x="282" y="871"/>
                </a:cubicBezTo>
                <a:cubicBezTo>
                  <a:pt x="228" y="835"/>
                  <a:pt x="183" y="778"/>
                  <a:pt x="148" y="723"/>
                </a:cubicBezTo>
                <a:cubicBezTo>
                  <a:pt x="162" y="604"/>
                  <a:pt x="164" y="477"/>
                  <a:pt x="201" y="362"/>
                </a:cubicBezTo>
                <a:cubicBezTo>
                  <a:pt x="192" y="340"/>
                  <a:pt x="188" y="315"/>
                  <a:pt x="174" y="295"/>
                </a:cubicBezTo>
                <a:cubicBezTo>
                  <a:pt x="165" y="282"/>
                  <a:pt x="145" y="279"/>
                  <a:pt x="134" y="268"/>
                </a:cubicBezTo>
                <a:cubicBezTo>
                  <a:pt x="123" y="257"/>
                  <a:pt x="117" y="240"/>
                  <a:pt x="107" y="228"/>
                </a:cubicBezTo>
                <a:cubicBezTo>
                  <a:pt x="63" y="176"/>
                  <a:pt x="23" y="132"/>
                  <a:pt x="0" y="67"/>
                </a:cubicBezTo>
                <a:cubicBezTo>
                  <a:pt x="5" y="54"/>
                  <a:pt x="0" y="30"/>
                  <a:pt x="14" y="27"/>
                </a:cubicBezTo>
                <a:cubicBezTo>
                  <a:pt x="44" y="19"/>
                  <a:pt x="76" y="35"/>
                  <a:pt x="107" y="40"/>
                </a:cubicBezTo>
                <a:cubicBezTo>
                  <a:pt x="170" y="50"/>
                  <a:pt x="219" y="67"/>
                  <a:pt x="282" y="67"/>
                </a:cubicBezTo>
                <a:close/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4" name="十字形 5163"/>
          <p:cNvSpPr/>
          <p:nvPr>
            <p:custDataLst>
              <p:tags r:id="rId29"/>
            </p:custDataLst>
          </p:nvPr>
        </p:nvSpPr>
        <p:spPr>
          <a:xfrm>
            <a:off x="2063750" y="1773238"/>
            <a:ext cx="2376488" cy="1381125"/>
          </a:xfrm>
          <a:prstGeom prst="plus">
            <a:avLst>
              <a:gd name="adj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 eaLnBrk="0" hangingPunct="0"/>
            <a:endParaRPr lang="zh-CN" altLang="en-US" sz="3600" b="1">
              <a:solidFill>
                <a:srgbClr val="FF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165" name="椭圆 5164"/>
          <p:cNvSpPr/>
          <p:nvPr>
            <p:custDataLst>
              <p:tags r:id="rId30"/>
            </p:custDataLst>
          </p:nvPr>
        </p:nvSpPr>
        <p:spPr>
          <a:xfrm>
            <a:off x="5241925" y="1601788"/>
            <a:ext cx="2286000" cy="1447800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6" name="直角三角形 5165"/>
          <p:cNvSpPr/>
          <p:nvPr>
            <p:custDataLst>
              <p:tags r:id="rId31"/>
            </p:custDataLst>
          </p:nvPr>
        </p:nvSpPr>
        <p:spPr>
          <a:xfrm>
            <a:off x="2193925" y="3963988"/>
            <a:ext cx="1441450" cy="1223962"/>
          </a:xfrm>
          <a:prstGeom prst="rtTriangl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7" name="任意多边形 5166"/>
          <p:cNvSpPr/>
          <p:nvPr>
            <p:custDataLst>
              <p:tags r:id="rId32"/>
            </p:custDataLst>
          </p:nvPr>
        </p:nvSpPr>
        <p:spPr>
          <a:xfrm>
            <a:off x="4102100" y="3843338"/>
            <a:ext cx="1871663" cy="1509712"/>
          </a:xfrm>
          <a:custGeom>
            <a:avLst/>
            <a:gdLst/>
            <a:ahLst/>
            <a:cxnLst/>
            <a:rect l="0" t="0" r="0" b="0"/>
            <a:pathLst>
              <a:path w="1179" h="951">
                <a:moveTo>
                  <a:pt x="282" y="67"/>
                </a:moveTo>
                <a:cubicBezTo>
                  <a:pt x="365" y="40"/>
                  <a:pt x="452" y="27"/>
                  <a:pt x="536" y="0"/>
                </a:cubicBezTo>
                <a:cubicBezTo>
                  <a:pt x="581" y="4"/>
                  <a:pt x="626" y="4"/>
                  <a:pt x="670" y="13"/>
                </a:cubicBezTo>
                <a:cubicBezTo>
                  <a:pt x="690" y="17"/>
                  <a:pt x="705" y="34"/>
                  <a:pt x="724" y="40"/>
                </a:cubicBezTo>
                <a:cubicBezTo>
                  <a:pt x="777" y="58"/>
                  <a:pt x="842" y="69"/>
                  <a:pt x="898" y="80"/>
                </a:cubicBezTo>
                <a:cubicBezTo>
                  <a:pt x="874" y="140"/>
                  <a:pt x="851" y="168"/>
                  <a:pt x="871" y="228"/>
                </a:cubicBezTo>
                <a:cubicBezTo>
                  <a:pt x="886" y="353"/>
                  <a:pt x="876" y="373"/>
                  <a:pt x="978" y="442"/>
                </a:cubicBezTo>
                <a:cubicBezTo>
                  <a:pt x="982" y="455"/>
                  <a:pt x="980" y="474"/>
                  <a:pt x="991" y="482"/>
                </a:cubicBezTo>
                <a:cubicBezTo>
                  <a:pt x="1014" y="499"/>
                  <a:pt x="1072" y="509"/>
                  <a:pt x="1072" y="509"/>
                </a:cubicBezTo>
                <a:cubicBezTo>
                  <a:pt x="1092" y="569"/>
                  <a:pt x="1067" y="642"/>
                  <a:pt x="1099" y="697"/>
                </a:cubicBezTo>
                <a:cubicBezTo>
                  <a:pt x="1113" y="720"/>
                  <a:pt x="1152" y="706"/>
                  <a:pt x="1179" y="710"/>
                </a:cubicBezTo>
                <a:cubicBezTo>
                  <a:pt x="1072" y="817"/>
                  <a:pt x="978" y="797"/>
                  <a:pt x="831" y="817"/>
                </a:cubicBezTo>
                <a:cubicBezTo>
                  <a:pt x="818" y="822"/>
                  <a:pt x="804" y="825"/>
                  <a:pt x="791" y="831"/>
                </a:cubicBezTo>
                <a:cubicBezTo>
                  <a:pt x="776" y="838"/>
                  <a:pt x="765" y="851"/>
                  <a:pt x="750" y="857"/>
                </a:cubicBezTo>
                <a:cubicBezTo>
                  <a:pt x="724" y="868"/>
                  <a:pt x="670" y="884"/>
                  <a:pt x="670" y="884"/>
                </a:cubicBezTo>
                <a:cubicBezTo>
                  <a:pt x="578" y="946"/>
                  <a:pt x="621" y="928"/>
                  <a:pt x="549" y="951"/>
                </a:cubicBezTo>
                <a:cubicBezTo>
                  <a:pt x="491" y="938"/>
                  <a:pt x="424" y="944"/>
                  <a:pt x="375" y="911"/>
                </a:cubicBezTo>
                <a:cubicBezTo>
                  <a:pt x="320" y="874"/>
                  <a:pt x="351" y="888"/>
                  <a:pt x="282" y="871"/>
                </a:cubicBezTo>
                <a:cubicBezTo>
                  <a:pt x="228" y="835"/>
                  <a:pt x="183" y="778"/>
                  <a:pt x="148" y="723"/>
                </a:cubicBezTo>
                <a:cubicBezTo>
                  <a:pt x="162" y="604"/>
                  <a:pt x="164" y="477"/>
                  <a:pt x="201" y="362"/>
                </a:cubicBezTo>
                <a:cubicBezTo>
                  <a:pt x="192" y="340"/>
                  <a:pt x="188" y="315"/>
                  <a:pt x="174" y="295"/>
                </a:cubicBezTo>
                <a:cubicBezTo>
                  <a:pt x="165" y="282"/>
                  <a:pt x="145" y="279"/>
                  <a:pt x="134" y="268"/>
                </a:cubicBezTo>
                <a:cubicBezTo>
                  <a:pt x="123" y="257"/>
                  <a:pt x="117" y="240"/>
                  <a:pt x="107" y="228"/>
                </a:cubicBezTo>
                <a:cubicBezTo>
                  <a:pt x="63" y="176"/>
                  <a:pt x="23" y="132"/>
                  <a:pt x="0" y="67"/>
                </a:cubicBezTo>
                <a:cubicBezTo>
                  <a:pt x="5" y="54"/>
                  <a:pt x="0" y="30"/>
                  <a:pt x="14" y="27"/>
                </a:cubicBezTo>
                <a:cubicBezTo>
                  <a:pt x="44" y="19"/>
                  <a:pt x="76" y="35"/>
                  <a:pt x="107" y="40"/>
                </a:cubicBezTo>
                <a:cubicBezTo>
                  <a:pt x="170" y="50"/>
                  <a:pt x="219" y="67"/>
                  <a:pt x="282" y="67"/>
                </a:cubicBezTo>
                <a:close/>
              </a:path>
            </a:pathLst>
          </a:custGeom>
          <a:solidFill>
            <a:srgbClr val="FF0000"/>
          </a:solidFill>
          <a:ln w="190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8" name="矩形 5167"/>
          <p:cNvSpPr/>
          <p:nvPr>
            <p:custDataLst>
              <p:tags r:id="rId33"/>
            </p:custDataLst>
          </p:nvPr>
        </p:nvSpPr>
        <p:spPr>
          <a:xfrm>
            <a:off x="8747125" y="4268788"/>
            <a:ext cx="935038" cy="936625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341120"/>
            <a:ext cx="12457430" cy="4909820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gradFill>
              <a:gsLst>
                <a:gs pos="0">
                  <a:srgbClr val="00B0F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47625" y="4941570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2"/>
          <p:cNvSpPr txBox="1"/>
          <p:nvPr/>
        </p:nvSpPr>
        <p:spPr>
          <a:xfrm>
            <a:off x="0" y="836712"/>
            <a:ext cx="59876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zh-CN" sz="2800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一，独</a:t>
            </a:r>
            <a:r>
              <a:rPr lang="zh-CN" altLang="zh-CN" sz="2800" dirty="0" smtClean="0">
                <a:solidFill>
                  <a:schemeClr val="accent1"/>
                </a:solidFill>
              </a:rPr>
              <a:t>立思考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  <p:graphicFrame>
        <p:nvGraphicFramePr>
          <p:cNvPr id="52" name="表格 51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539750" y="5127625"/>
          <a:ext cx="6120765" cy="94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5685"/>
                <a:gridCol w="1016635"/>
                <a:gridCol w="1017270"/>
                <a:gridCol w="1016635"/>
                <a:gridCol w="1017270"/>
                <a:gridCol w="1017270"/>
              </a:tblGrid>
              <a:tr h="9448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pc="-300" baseline="0" dirty="0" smtClean="0"/>
                        <a:t>工具箱</a:t>
                      </a:r>
                      <a:endParaRPr lang="zh-CN" altLang="en-US" sz="2800" spc="-300" baseline="0" dirty="0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81" name="TextBox 38"/>
          <p:cNvSpPr txBox="1"/>
          <p:nvPr/>
        </p:nvSpPr>
        <p:spPr>
          <a:xfrm>
            <a:off x="695643" y="1640205"/>
            <a:ext cx="20875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自学要求：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40"/>
          <p:cNvSpPr txBox="1"/>
          <p:nvPr>
            <p:custDataLst>
              <p:tags r:id="rId8"/>
            </p:custDataLst>
          </p:nvPr>
        </p:nvSpPr>
        <p:spPr>
          <a:xfrm>
            <a:off x="551815" y="2421255"/>
            <a:ext cx="1036764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借助提供的学具，想一想、画一画、剪一剪、摆一摆或拼一拼，选择一种方法比较它们的面积；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TextBox 43"/>
          <p:cNvSpPr txBox="1"/>
          <p:nvPr>
            <p:custDataLst>
              <p:tags r:id="rId9"/>
            </p:custDataLst>
          </p:nvPr>
        </p:nvSpPr>
        <p:spPr>
          <a:xfrm>
            <a:off x="551815" y="3716973"/>
            <a:ext cx="8064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将验证结果写在导学单上。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385" name="图片 44" descr="1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703388" y="5157153"/>
            <a:ext cx="587375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7" name="图片 48" descr="2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711450" y="5287328"/>
            <a:ext cx="892175" cy="66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矩形 52"/>
          <p:cNvSpPr/>
          <p:nvPr>
            <p:custDataLst>
              <p:tags r:id="rId14"/>
            </p:custDataLst>
          </p:nvPr>
        </p:nvSpPr>
        <p:spPr>
          <a:xfrm>
            <a:off x="3803015" y="5380990"/>
            <a:ext cx="433388" cy="431800"/>
          </a:xfrm>
          <a:prstGeom prst="rect">
            <a:avLst/>
          </a:prstGeom>
          <a:solidFill>
            <a:srgbClr val="FFC000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微信图片_2024030316103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28210" y="5186680"/>
            <a:ext cx="1081405" cy="819150"/>
          </a:xfrm>
          <a:prstGeom prst="rect">
            <a:avLst/>
          </a:prstGeom>
        </p:spPr>
      </p:pic>
      <p:sp>
        <p:nvSpPr>
          <p:cNvPr id="30723" name="Rectangle 3"/>
          <p:cNvSpPr/>
          <p:nvPr/>
        </p:nvSpPr>
        <p:spPr>
          <a:xfrm>
            <a:off x="357505" y="1488440"/>
            <a:ext cx="11659870" cy="3229610"/>
          </a:xfrm>
          <a:prstGeom prst="rect">
            <a:avLst/>
          </a:prstGeom>
          <a:noFill/>
          <a:ln w="28575" cap="flat" cmpd="dbl">
            <a:gradFill>
              <a:gsLst>
                <a:gs pos="0">
                  <a:srgbClr val="0070C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341120"/>
            <a:ext cx="12457430" cy="4626610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gradFill>
              <a:gsLst>
                <a:gs pos="0">
                  <a:srgbClr val="00B0F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47625" y="4941570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2"/>
          <p:cNvSpPr txBox="1"/>
          <p:nvPr/>
        </p:nvSpPr>
        <p:spPr>
          <a:xfrm>
            <a:off x="0" y="836712"/>
            <a:ext cx="59876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zh-CN" sz="2800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二，合作交流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  <p:graphicFrame>
        <p:nvGraphicFramePr>
          <p:cNvPr id="52" name="表格 51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087120" y="4653280"/>
          <a:ext cx="6809035" cy="84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1890"/>
                <a:gridCol w="1131429"/>
                <a:gridCol w="1131429"/>
                <a:gridCol w="1131429"/>
                <a:gridCol w="1131429"/>
                <a:gridCol w="1131429"/>
              </a:tblGrid>
              <a:tr h="8432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spc="-300" baseline="0" dirty="0" smtClean="0"/>
                        <a:t>工具箱</a:t>
                      </a:r>
                      <a:endParaRPr lang="zh-CN" altLang="en-US" sz="2800" spc="-300" baseline="0" dirty="0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81" name="TextBox 38"/>
          <p:cNvSpPr txBox="1"/>
          <p:nvPr/>
        </p:nvSpPr>
        <p:spPr>
          <a:xfrm>
            <a:off x="695960" y="1640205"/>
            <a:ext cx="3623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议一议，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说一说：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40"/>
          <p:cNvSpPr txBox="1"/>
          <p:nvPr>
            <p:custDataLst>
              <p:tags r:id="rId8"/>
            </p:custDataLst>
          </p:nvPr>
        </p:nvSpPr>
        <p:spPr>
          <a:xfrm>
            <a:off x="982028" y="2636838"/>
            <a:ext cx="8064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四人小组说一说自己的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TextBox 42"/>
          <p:cNvSpPr txBox="1"/>
          <p:nvPr>
            <p:custDataLst>
              <p:tags r:id="rId9"/>
            </p:custDataLst>
          </p:nvPr>
        </p:nvSpPr>
        <p:spPr>
          <a:xfrm>
            <a:off x="982345" y="3397250"/>
            <a:ext cx="8531225" cy="71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全班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分享。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385" name="图片 44" descr="1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567623" y="4725353"/>
            <a:ext cx="587375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7" name="图片 48" descr="2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503930" y="4757103"/>
            <a:ext cx="892175" cy="66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矩形 52"/>
          <p:cNvSpPr/>
          <p:nvPr>
            <p:custDataLst>
              <p:tags r:id="rId14"/>
            </p:custDataLst>
          </p:nvPr>
        </p:nvSpPr>
        <p:spPr>
          <a:xfrm>
            <a:off x="4909820" y="4902835"/>
            <a:ext cx="433388" cy="431800"/>
          </a:xfrm>
          <a:prstGeom prst="rect">
            <a:avLst/>
          </a:prstGeom>
          <a:solidFill>
            <a:srgbClr val="FFC000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 descr="微信图片_2024030316103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808345" y="4668520"/>
            <a:ext cx="1349375" cy="797560"/>
          </a:xfrm>
          <a:prstGeom prst="rect">
            <a:avLst/>
          </a:prstGeom>
        </p:spPr>
      </p:pic>
      <p:sp>
        <p:nvSpPr>
          <p:cNvPr id="30723" name="Rectangle 3"/>
          <p:cNvSpPr/>
          <p:nvPr/>
        </p:nvSpPr>
        <p:spPr>
          <a:xfrm>
            <a:off x="357505" y="1488440"/>
            <a:ext cx="11659870" cy="2813685"/>
          </a:xfrm>
          <a:prstGeom prst="rect">
            <a:avLst/>
          </a:prstGeom>
          <a:noFill/>
          <a:ln w="28575" cap="flat" cmpd="dbl">
            <a:gradFill>
              <a:gsLst>
                <a:gs pos="0">
                  <a:srgbClr val="0070C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2715" y="1341120"/>
            <a:ext cx="12457430" cy="4392295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2"/>
          <p:cNvSpPr txBox="1"/>
          <p:nvPr/>
        </p:nvSpPr>
        <p:spPr>
          <a:xfrm>
            <a:off x="0" y="836712"/>
            <a:ext cx="59876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zh-CN" sz="2800" b="1" dirty="0" smtClean="0">
                <a:solidFill>
                  <a:schemeClr val="accent1"/>
                </a:solidFill>
                <a:sym typeface="+mn-ea"/>
              </a:rPr>
              <a:t>展示分享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3459" y="1628919"/>
            <a:ext cx="951569" cy="17604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724039" y="452669"/>
            <a:ext cx="236220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265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统一标准</a:t>
            </a:r>
            <a:endParaRPr lang="zh-CN" altLang="en-US" sz="4265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196317" y="4826207"/>
            <a:ext cx="45415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长方形的面积大。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6762751" y="2707316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7143751" y="2705200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7524751" y="2705200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7905751" y="2705200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6762751" y="3088316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6760845" y="2711450"/>
            <a:ext cx="763905" cy="75565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7524751" y="3086200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7507605" y="2740025"/>
            <a:ext cx="779145" cy="727075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6762751" y="3469316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7143751" y="3469316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7524751" y="3469316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7905751" y="3469316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6762751" y="3850316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6781165" y="3465830"/>
            <a:ext cx="743585" cy="76327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524751" y="3848200"/>
            <a:ext cx="381000" cy="3810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7506970" y="3465830"/>
            <a:ext cx="779780" cy="76327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79" name="矩形 78"/>
          <p:cNvSpPr/>
          <p:nvPr/>
        </p:nvSpPr>
        <p:spPr bwMode="auto">
          <a:xfrm>
            <a:off x="6762751" y="2705200"/>
            <a:ext cx="1524000" cy="1524000"/>
          </a:xfrm>
          <a:prstGeom prst="rect">
            <a:avLst/>
          </a:prstGeom>
          <a:noFill/>
          <a:ln w="254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2135" b="1">
              <a:ea typeface="华文行楷" panose="02010800040101010101" pitchFamily="2" charset="-122"/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3714751" y="2372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4095751" y="2372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4476751" y="2372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3714751" y="2753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4095751" y="2753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4476751" y="2753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86" name="矩形 85"/>
          <p:cNvSpPr>
            <a:spLocks noChangeArrowheads="1"/>
          </p:cNvSpPr>
          <p:nvPr/>
        </p:nvSpPr>
        <p:spPr bwMode="auto">
          <a:xfrm>
            <a:off x="3714751" y="3134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4095751" y="3134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88" name="矩形 87"/>
          <p:cNvSpPr>
            <a:spLocks noChangeArrowheads="1"/>
          </p:cNvSpPr>
          <p:nvPr/>
        </p:nvSpPr>
        <p:spPr bwMode="auto">
          <a:xfrm>
            <a:off x="4476751" y="3134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89" name="矩形 88"/>
          <p:cNvSpPr>
            <a:spLocks noChangeArrowheads="1"/>
          </p:cNvSpPr>
          <p:nvPr/>
        </p:nvSpPr>
        <p:spPr bwMode="auto">
          <a:xfrm>
            <a:off x="3714751" y="3515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4095751" y="3515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4476751" y="3515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3714751" y="3896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4095751" y="3896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94" name="矩形 93"/>
          <p:cNvSpPr>
            <a:spLocks noChangeArrowheads="1"/>
          </p:cNvSpPr>
          <p:nvPr/>
        </p:nvSpPr>
        <p:spPr bwMode="auto">
          <a:xfrm>
            <a:off x="4476751" y="3896883"/>
            <a:ext cx="3810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735" b="1">
              <a:ea typeface="华文行楷" panose="02010800040101010101" pitchFamily="2" charset="-122"/>
            </a:endParaRPr>
          </a:p>
        </p:txBody>
      </p:sp>
      <p:sp>
        <p:nvSpPr>
          <p:cNvPr id="95" name="矩形 94"/>
          <p:cNvSpPr/>
          <p:nvPr/>
        </p:nvSpPr>
        <p:spPr bwMode="auto">
          <a:xfrm>
            <a:off x="3714751" y="2372883"/>
            <a:ext cx="1143000" cy="1900767"/>
          </a:xfrm>
          <a:prstGeom prst="rect">
            <a:avLst/>
          </a:prstGeom>
          <a:noFill/>
          <a:ln w="254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2135" b="1">
              <a:ea typeface="华文行楷" panose="02010800040101010101" pitchFamily="2" charset="-122"/>
            </a:endParaRPr>
          </a:p>
        </p:txBody>
      </p:sp>
      <p:cxnSp>
        <p:nvCxnSpPr>
          <p:cNvPr id="96" name="直接连接符 32"/>
          <p:cNvCxnSpPr>
            <a:cxnSpLocks noChangeShapeType="1"/>
          </p:cNvCxnSpPr>
          <p:nvPr/>
        </p:nvCxnSpPr>
        <p:spPr bwMode="auto">
          <a:xfrm rot="5400000">
            <a:off x="4096809" y="3468257"/>
            <a:ext cx="1524000" cy="2116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3" name="组合 42"/>
          <p:cNvGrpSpPr/>
          <p:nvPr/>
        </p:nvGrpSpPr>
        <p:grpSpPr>
          <a:xfrm>
            <a:off x="10417293" y="5962112"/>
            <a:ext cx="1473389" cy="494292"/>
            <a:chOff x="7643422" y="4681236"/>
            <a:chExt cx="1105042" cy="370719"/>
          </a:xfrm>
        </p:grpSpPr>
        <p:pic>
          <p:nvPicPr>
            <p:cNvPr id="44" name="图片 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594360" cy="3452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dirty="0">
                  <a:latin typeface="黑体" panose="02010609060101010101" charset="-122"/>
                  <a:ea typeface="黑体" panose="02010609060101010101" charset="-122"/>
                </a:rPr>
                <a:t>返回</a:t>
              </a:r>
              <a:endParaRPr kumimoji="1" lang="zh-CN" alt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爆炸形 2 1"/>
          <p:cNvSpPr/>
          <p:nvPr/>
        </p:nvSpPr>
        <p:spPr>
          <a:xfrm>
            <a:off x="2423795" y="2132965"/>
            <a:ext cx="1073785" cy="100203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22550" y="2450465"/>
            <a:ext cx="624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highlight>
                  <a:srgbClr val="FF00FF"/>
                </a:highlight>
              </a:rPr>
              <a:t>15</a:t>
            </a:r>
            <a:endParaRPr lang="en-US" altLang="zh-CN" sz="2400">
              <a:highlight>
                <a:srgbClr val="FF00FF"/>
              </a:highlight>
            </a:endParaRPr>
          </a:p>
        </p:txBody>
      </p:sp>
      <p:sp>
        <p:nvSpPr>
          <p:cNvPr id="4" name="爆炸形 2 3"/>
          <p:cNvSpPr/>
          <p:nvPr/>
        </p:nvSpPr>
        <p:spPr>
          <a:xfrm>
            <a:off x="8760460" y="3140710"/>
            <a:ext cx="9144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977630" y="3348355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highlight>
                  <a:srgbClr val="FF00FF"/>
                </a:highlight>
              </a:rPr>
              <a:t>4</a:t>
            </a:r>
            <a:endParaRPr lang="en-US" altLang="zh-CN" sz="2400" b="1">
              <a:highlight>
                <a:srgbClr val="FF00FF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500"/>
                            </p:stCondLst>
                            <p:childTnLst>
                              <p:par>
                                <p:cTn id="1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000"/>
                            </p:stCondLst>
                            <p:childTnLst>
                              <p:par>
                                <p:cTn id="1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500"/>
                            </p:stCondLst>
                            <p:childTnLst>
                              <p:par>
                                <p:cTn id="1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000"/>
                            </p:stCondLst>
                            <p:childTnLst>
                              <p:par>
                                <p:cTn id="1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00"/>
                            </p:stCondLst>
                            <p:childTnLst>
                              <p:par>
                                <p:cTn id="1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3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21" grpId="0"/>
      <p:bldP spid="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4130" y="1287145"/>
            <a:ext cx="12457430" cy="4792345"/>
          </a:xfrm>
          <a:prstGeom prst="rect">
            <a:avLst/>
          </a:prstGeom>
          <a:solidFill>
            <a:srgbClr val="99262A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768985" y="666877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-674370" y="6525260"/>
            <a:ext cx="3985260" cy="1895475"/>
          </a:xfrm>
          <a:prstGeom prst="ellipse">
            <a:avLst/>
          </a:prstGeom>
          <a:solidFill>
            <a:srgbClr val="99262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9046845" y="6652260"/>
            <a:ext cx="3985260" cy="1895475"/>
          </a:xfrm>
          <a:prstGeom prst="ellipse">
            <a:avLst/>
          </a:prstGeom>
          <a:solidFill>
            <a:srgbClr val="F4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5074285"/>
            <a:ext cx="4181475" cy="1784350"/>
          </a:xfrm>
          <a:prstGeom prst="rect">
            <a:avLst/>
          </a:prstGeom>
          <a:blipFill rotWithShape="1">
            <a:blip r:embed="rId2" cstate="print">
              <a:alphaModFix amt="1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dk1"/>
              </a:solidFill>
            </a:endParaRPr>
          </a:p>
        </p:txBody>
      </p:sp>
      <p:sp>
        <p:nvSpPr>
          <p:cNvPr id="5123" name="文本框 3"/>
          <p:cNvSpPr txBox="1"/>
          <p:nvPr/>
        </p:nvSpPr>
        <p:spPr>
          <a:xfrm>
            <a:off x="6240145" y="6380798"/>
            <a:ext cx="5457825" cy="20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zh-CN" sz="750" noProof="1">
                <a:solidFill>
                  <a:schemeClr val="tx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培养具有中国灵魂和国际竞争力的现代人</a:t>
            </a:r>
            <a:endParaRPr lang="zh-CN" altLang="zh-CN" sz="750" noProof="1">
              <a:solidFill>
                <a:schemeClr val="tx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 flipH="1">
            <a:off x="8688287" y="548679"/>
            <a:ext cx="259248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b="1" noProof="1" smtClean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成都冠城实验学校</a:t>
            </a:r>
            <a:endParaRPr lang="zh-CN" altLang="en-US" sz="18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flipH="1">
            <a:off x="11783695" y="549275"/>
            <a:ext cx="408305" cy="337185"/>
          </a:xfrm>
          <a:prstGeom prst="rect">
            <a:avLst/>
          </a:prstGeom>
          <a:solidFill>
            <a:srgbClr val="99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 flipH="1">
            <a:off x="11482705" y="549275"/>
            <a:ext cx="169545" cy="338455"/>
          </a:xfrm>
          <a:prstGeom prst="rect">
            <a:avLst/>
          </a:prstGeom>
          <a:solidFill>
            <a:srgbClr val="99262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Century Gothic" panose="020B0502020202020204" pitchFamily="34" charset="0"/>
              <a:ea typeface="微软雅黑" panose="020B0503020204020204" charset="-122"/>
              <a:sym typeface="Century Gothic" panose="020B0502020202020204" pitchFamily="34" charset="0"/>
            </a:endParaRPr>
          </a:p>
        </p:txBody>
      </p:sp>
      <p:pic>
        <p:nvPicPr>
          <p:cNvPr id="12" name="图片 3" descr="C:/Users/yangyang/AppData/Local/Temp/picturecompress_20210708110253/output_2.pngoutput_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96200" y="260648"/>
            <a:ext cx="847725" cy="834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2"/>
          <p:cNvSpPr txBox="1"/>
          <p:nvPr/>
        </p:nvSpPr>
        <p:spPr>
          <a:xfrm>
            <a:off x="0" y="764957"/>
            <a:ext cx="59876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【</a:t>
            </a:r>
            <a:r>
              <a:rPr lang="zh-CN" altLang="zh-CN" sz="2800" dirty="0" smtClean="0">
                <a:solidFill>
                  <a:schemeClr val="accent1"/>
                </a:solidFill>
              </a:rPr>
              <a:t>学习</a:t>
            </a:r>
            <a:r>
              <a:rPr lang="zh-CN" altLang="zh-CN" sz="2800" b="1" dirty="0" smtClean="0">
                <a:solidFill>
                  <a:schemeClr val="accent1"/>
                </a:solidFill>
                <a:sym typeface="+mn-ea"/>
              </a:rPr>
              <a:t>环节四：检测巩固</a:t>
            </a:r>
            <a:r>
              <a:rPr lang="zh-CN" altLang="zh-CN" sz="2800" dirty="0" smtClean="0"/>
              <a:t>】</a:t>
            </a:r>
            <a:endParaRPr lang="zh-CN" altLang="zh-CN" sz="2800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51815" y="2243455"/>
            <a:ext cx="1110107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5930" indent="-1130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3130" indent="-2273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0330" indent="-3416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7530" indent="-45593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在方格中画出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个不同的图形，使它们的面积都等于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个方格的面积。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2908" y="2925614"/>
            <a:ext cx="5677705" cy="2559983"/>
          </a:xfrm>
          <a:prstGeom prst="rect">
            <a:avLst/>
          </a:prstGeom>
        </p:spPr>
      </p:pic>
      <p:sp>
        <p:nvSpPr>
          <p:cNvPr id="19" name="圆角矩形 18"/>
          <p:cNvSpPr/>
          <p:nvPr>
            <p:custDataLst>
              <p:tags r:id="rId8"/>
            </p:custDataLst>
          </p:nvPr>
        </p:nvSpPr>
        <p:spPr>
          <a:xfrm>
            <a:off x="8688070" y="3147695"/>
            <a:ext cx="2609850" cy="125920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100" dirty="0">
              <a:latin typeface="Times New Roman" panose="02020603050405020304" pitchFamily="18" charset="0"/>
            </a:endParaRPr>
          </a:p>
        </p:txBody>
      </p:sp>
      <p:sp>
        <p:nvSpPr>
          <p:cNvPr id="20" name="MH_SubTitle_1"/>
          <p:cNvSpPr/>
          <p:nvPr>
            <p:custDataLst>
              <p:tags r:id="rId9"/>
            </p:custDataLst>
          </p:nvPr>
        </p:nvSpPr>
        <p:spPr bwMode="gray">
          <a:xfrm>
            <a:off x="8904605" y="3298190"/>
            <a:ext cx="2313940" cy="702945"/>
          </a:xfrm>
          <a:custGeom>
            <a:avLst/>
            <a:gdLst>
              <a:gd name="T0" fmla="*/ 2147483646 w 4864"/>
              <a:gd name="T1" fmla="*/ 2147483646 h 769"/>
              <a:gd name="T2" fmla="*/ 2147483646 w 4864"/>
              <a:gd name="T3" fmla="*/ 2147483646 h 769"/>
              <a:gd name="T4" fmla="*/ 2147483646 w 4864"/>
              <a:gd name="T5" fmla="*/ 2147483646 h 769"/>
              <a:gd name="T6" fmla="*/ 2147483646 w 4864"/>
              <a:gd name="T7" fmla="*/ 2147483646 h 769"/>
              <a:gd name="T8" fmla="*/ 2147483646 w 4864"/>
              <a:gd name="T9" fmla="*/ 2147483646 h 769"/>
              <a:gd name="T10" fmla="*/ 2147483646 w 4864"/>
              <a:gd name="T11" fmla="*/ 2147483646 h 769"/>
              <a:gd name="T12" fmla="*/ 2147483646 w 4864"/>
              <a:gd name="T13" fmla="*/ 2147483646 h 769"/>
              <a:gd name="T14" fmla="*/ 2147483646 w 4864"/>
              <a:gd name="T15" fmla="*/ 2147483646 h 769"/>
              <a:gd name="T16" fmla="*/ 2147483646 w 4864"/>
              <a:gd name="T17" fmla="*/ 2147483646 h 769"/>
              <a:gd name="T18" fmla="*/ 2147483646 w 4864"/>
              <a:gd name="T19" fmla="*/ 2147483646 h 769"/>
              <a:gd name="T20" fmla="*/ 2147483646 w 4864"/>
              <a:gd name="T21" fmla="*/ 2147483646 h 769"/>
              <a:gd name="T22" fmla="*/ 2147483646 w 4864"/>
              <a:gd name="T23" fmla="*/ 2147483646 h 769"/>
              <a:gd name="T24" fmla="*/ 2147483646 w 4864"/>
              <a:gd name="T25" fmla="*/ 2147483646 h 769"/>
              <a:gd name="T26" fmla="*/ 2147483646 w 4864"/>
              <a:gd name="T27" fmla="*/ 2147483646 h 769"/>
              <a:gd name="T28" fmla="*/ 2147483646 w 4864"/>
              <a:gd name="T29" fmla="*/ 2147483646 h 769"/>
              <a:gd name="T30" fmla="*/ 2147483646 w 4864"/>
              <a:gd name="T31" fmla="*/ 2147483646 h 769"/>
              <a:gd name="T32" fmla="*/ 2147483646 w 4864"/>
              <a:gd name="T33" fmla="*/ 2147483646 h 769"/>
              <a:gd name="T34" fmla="*/ 2147483646 w 4864"/>
              <a:gd name="T35" fmla="*/ 2147483646 h 769"/>
              <a:gd name="T36" fmla="*/ 2147483646 w 4864"/>
              <a:gd name="T37" fmla="*/ 2147483646 h 769"/>
              <a:gd name="T38" fmla="*/ 2147483646 w 4864"/>
              <a:gd name="T39" fmla="*/ 2147483646 h 769"/>
              <a:gd name="T40" fmla="*/ 2147483646 w 4864"/>
              <a:gd name="T41" fmla="*/ 2147483646 h 769"/>
              <a:gd name="T42" fmla="*/ 2147483646 w 4864"/>
              <a:gd name="T43" fmla="*/ 2147483646 h 769"/>
              <a:gd name="T44" fmla="*/ 2147483646 w 4864"/>
              <a:gd name="T45" fmla="*/ 2147483646 h 769"/>
              <a:gd name="T46" fmla="*/ 2147483646 w 4864"/>
              <a:gd name="T47" fmla="*/ 2147483646 h 769"/>
              <a:gd name="T48" fmla="*/ 2147483646 w 4864"/>
              <a:gd name="T49" fmla="*/ 2147483646 h 769"/>
              <a:gd name="T50" fmla="*/ 2147483646 w 4864"/>
              <a:gd name="T51" fmla="*/ 2147483646 h 769"/>
              <a:gd name="T52" fmla="*/ 2147483646 w 4864"/>
              <a:gd name="T53" fmla="*/ 2147483646 h 769"/>
              <a:gd name="T54" fmla="*/ 2147483646 w 4864"/>
              <a:gd name="T55" fmla="*/ 2147483646 h 769"/>
              <a:gd name="T56" fmla="*/ 2147483646 w 4864"/>
              <a:gd name="T57" fmla="*/ 2147483646 h 769"/>
              <a:gd name="T58" fmla="*/ 2147483646 w 4864"/>
              <a:gd name="T59" fmla="*/ 2147483646 h 769"/>
              <a:gd name="T60" fmla="*/ 2147483646 w 4864"/>
              <a:gd name="T61" fmla="*/ 2147483646 h 769"/>
              <a:gd name="T62" fmla="*/ 2147483646 w 4864"/>
              <a:gd name="T63" fmla="*/ 2147483646 h 769"/>
              <a:gd name="T64" fmla="*/ 2147483646 w 4864"/>
              <a:gd name="T65" fmla="*/ 2147483646 h 769"/>
              <a:gd name="T66" fmla="*/ 2147483646 w 4864"/>
              <a:gd name="T67" fmla="*/ 2147483646 h 769"/>
              <a:gd name="T68" fmla="*/ 2147483646 w 4864"/>
              <a:gd name="T69" fmla="*/ 2147483646 h 769"/>
              <a:gd name="T70" fmla="*/ 2147483646 w 4864"/>
              <a:gd name="T71" fmla="*/ 2147483646 h 769"/>
              <a:gd name="T72" fmla="*/ 2147483646 w 4864"/>
              <a:gd name="T73" fmla="*/ 2147483646 h 76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864"/>
              <a:gd name="T112" fmla="*/ 0 h 769"/>
              <a:gd name="T113" fmla="*/ 4864 w 4864"/>
              <a:gd name="T114" fmla="*/ 769 h 76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864" h="769">
                <a:moveTo>
                  <a:pt x="306" y="4"/>
                </a:moveTo>
                <a:cubicBezTo>
                  <a:pt x="265" y="21"/>
                  <a:pt x="307" y="25"/>
                  <a:pt x="266" y="42"/>
                </a:cubicBezTo>
                <a:cubicBezTo>
                  <a:pt x="228" y="27"/>
                  <a:pt x="225" y="21"/>
                  <a:pt x="167" y="42"/>
                </a:cubicBezTo>
                <a:cubicBezTo>
                  <a:pt x="141" y="52"/>
                  <a:pt x="142" y="90"/>
                  <a:pt x="107" y="103"/>
                </a:cubicBezTo>
                <a:cubicBezTo>
                  <a:pt x="84" y="130"/>
                  <a:pt x="69" y="156"/>
                  <a:pt x="46" y="182"/>
                </a:cubicBezTo>
                <a:cubicBezTo>
                  <a:pt x="53" y="188"/>
                  <a:pt x="61" y="196"/>
                  <a:pt x="69" y="200"/>
                </a:cubicBezTo>
                <a:cubicBezTo>
                  <a:pt x="76" y="204"/>
                  <a:pt x="94" y="200"/>
                  <a:pt x="91" y="209"/>
                </a:cubicBezTo>
                <a:cubicBezTo>
                  <a:pt x="89" y="218"/>
                  <a:pt x="47" y="232"/>
                  <a:pt x="38" y="235"/>
                </a:cubicBezTo>
                <a:cubicBezTo>
                  <a:pt x="20" y="298"/>
                  <a:pt x="37" y="278"/>
                  <a:pt x="0" y="306"/>
                </a:cubicBezTo>
                <a:cubicBezTo>
                  <a:pt x="5" y="314"/>
                  <a:pt x="11" y="322"/>
                  <a:pt x="15" y="332"/>
                </a:cubicBezTo>
                <a:cubicBezTo>
                  <a:pt x="27" y="345"/>
                  <a:pt x="65" y="366"/>
                  <a:pt x="69" y="385"/>
                </a:cubicBezTo>
                <a:cubicBezTo>
                  <a:pt x="71" y="398"/>
                  <a:pt x="28" y="428"/>
                  <a:pt x="38" y="447"/>
                </a:cubicBezTo>
                <a:cubicBezTo>
                  <a:pt x="28" y="480"/>
                  <a:pt x="110" y="494"/>
                  <a:pt x="129" y="499"/>
                </a:cubicBezTo>
                <a:cubicBezTo>
                  <a:pt x="157" y="521"/>
                  <a:pt x="162" y="579"/>
                  <a:pt x="198" y="587"/>
                </a:cubicBezTo>
                <a:cubicBezTo>
                  <a:pt x="275" y="607"/>
                  <a:pt x="321" y="631"/>
                  <a:pt x="400" y="635"/>
                </a:cubicBezTo>
                <a:cubicBezTo>
                  <a:pt x="471" y="643"/>
                  <a:pt x="513" y="654"/>
                  <a:pt x="568" y="655"/>
                </a:cubicBezTo>
                <a:cubicBezTo>
                  <a:pt x="628" y="661"/>
                  <a:pt x="700" y="664"/>
                  <a:pt x="760" y="671"/>
                </a:cubicBezTo>
                <a:cubicBezTo>
                  <a:pt x="817" y="693"/>
                  <a:pt x="869" y="677"/>
                  <a:pt x="928" y="699"/>
                </a:cubicBezTo>
                <a:cubicBezTo>
                  <a:pt x="1070" y="753"/>
                  <a:pt x="1355" y="693"/>
                  <a:pt x="1355" y="693"/>
                </a:cubicBezTo>
                <a:cubicBezTo>
                  <a:pt x="1539" y="731"/>
                  <a:pt x="1520" y="737"/>
                  <a:pt x="1751" y="746"/>
                </a:cubicBezTo>
                <a:cubicBezTo>
                  <a:pt x="1912" y="769"/>
                  <a:pt x="1924" y="727"/>
                  <a:pt x="2228" y="743"/>
                </a:cubicBezTo>
                <a:cubicBezTo>
                  <a:pt x="2298" y="752"/>
                  <a:pt x="2337" y="736"/>
                  <a:pt x="2388" y="739"/>
                </a:cubicBezTo>
                <a:cubicBezTo>
                  <a:pt x="2439" y="742"/>
                  <a:pt x="2496" y="758"/>
                  <a:pt x="2535" y="762"/>
                </a:cubicBezTo>
                <a:cubicBezTo>
                  <a:pt x="2574" y="766"/>
                  <a:pt x="2586" y="753"/>
                  <a:pt x="2624" y="761"/>
                </a:cubicBezTo>
                <a:cubicBezTo>
                  <a:pt x="2654" y="767"/>
                  <a:pt x="2674" y="747"/>
                  <a:pt x="2710" y="746"/>
                </a:cubicBezTo>
                <a:cubicBezTo>
                  <a:pt x="2816" y="740"/>
                  <a:pt x="2923" y="740"/>
                  <a:pt x="3030" y="737"/>
                </a:cubicBezTo>
                <a:cubicBezTo>
                  <a:pt x="3165" y="698"/>
                  <a:pt x="3192" y="700"/>
                  <a:pt x="3372" y="693"/>
                </a:cubicBezTo>
                <a:cubicBezTo>
                  <a:pt x="3491" y="677"/>
                  <a:pt x="3585" y="649"/>
                  <a:pt x="3707" y="640"/>
                </a:cubicBezTo>
                <a:cubicBezTo>
                  <a:pt x="3778" y="612"/>
                  <a:pt x="3647" y="661"/>
                  <a:pt x="3814" y="623"/>
                </a:cubicBezTo>
                <a:cubicBezTo>
                  <a:pt x="3939" y="593"/>
                  <a:pt x="3882" y="589"/>
                  <a:pt x="4057" y="579"/>
                </a:cubicBezTo>
                <a:cubicBezTo>
                  <a:pt x="4154" y="551"/>
                  <a:pt x="4197" y="549"/>
                  <a:pt x="4316" y="543"/>
                </a:cubicBezTo>
                <a:cubicBezTo>
                  <a:pt x="4293" y="535"/>
                  <a:pt x="4233" y="529"/>
                  <a:pt x="4225" y="526"/>
                </a:cubicBezTo>
                <a:cubicBezTo>
                  <a:pt x="4217" y="523"/>
                  <a:pt x="4240" y="518"/>
                  <a:pt x="4247" y="517"/>
                </a:cubicBezTo>
                <a:cubicBezTo>
                  <a:pt x="4275" y="513"/>
                  <a:pt x="4303" y="511"/>
                  <a:pt x="4331" y="508"/>
                </a:cubicBezTo>
                <a:cubicBezTo>
                  <a:pt x="4303" y="505"/>
                  <a:pt x="4275" y="504"/>
                  <a:pt x="4247" y="499"/>
                </a:cubicBezTo>
                <a:cubicBezTo>
                  <a:pt x="4240" y="498"/>
                  <a:pt x="4221" y="499"/>
                  <a:pt x="4225" y="491"/>
                </a:cubicBezTo>
                <a:cubicBezTo>
                  <a:pt x="4230" y="480"/>
                  <a:pt x="4245" y="485"/>
                  <a:pt x="4255" y="482"/>
                </a:cubicBezTo>
                <a:cubicBezTo>
                  <a:pt x="4318" y="494"/>
                  <a:pt x="4297" y="507"/>
                  <a:pt x="4346" y="526"/>
                </a:cubicBezTo>
                <a:cubicBezTo>
                  <a:pt x="4398" y="511"/>
                  <a:pt x="4453" y="470"/>
                  <a:pt x="4506" y="464"/>
                </a:cubicBezTo>
                <a:cubicBezTo>
                  <a:pt x="4552" y="460"/>
                  <a:pt x="4598" y="458"/>
                  <a:pt x="4643" y="455"/>
                </a:cubicBezTo>
                <a:cubicBezTo>
                  <a:pt x="4690" y="420"/>
                  <a:pt x="4742" y="423"/>
                  <a:pt x="4795" y="411"/>
                </a:cubicBezTo>
                <a:cubicBezTo>
                  <a:pt x="4834" y="382"/>
                  <a:pt x="4813" y="403"/>
                  <a:pt x="4849" y="341"/>
                </a:cubicBezTo>
                <a:cubicBezTo>
                  <a:pt x="4854" y="332"/>
                  <a:pt x="4864" y="314"/>
                  <a:pt x="4864" y="314"/>
                </a:cubicBezTo>
                <a:cubicBezTo>
                  <a:pt x="4803" y="279"/>
                  <a:pt x="4742" y="285"/>
                  <a:pt x="4674" y="279"/>
                </a:cubicBezTo>
                <a:cubicBezTo>
                  <a:pt x="4490" y="287"/>
                  <a:pt x="4499" y="279"/>
                  <a:pt x="4384" y="306"/>
                </a:cubicBezTo>
                <a:cubicBezTo>
                  <a:pt x="4293" y="303"/>
                  <a:pt x="4202" y="303"/>
                  <a:pt x="4110" y="297"/>
                </a:cubicBezTo>
                <a:cubicBezTo>
                  <a:pt x="4103" y="297"/>
                  <a:pt x="4126" y="288"/>
                  <a:pt x="4133" y="288"/>
                </a:cubicBezTo>
                <a:cubicBezTo>
                  <a:pt x="4187" y="288"/>
                  <a:pt x="4240" y="294"/>
                  <a:pt x="4293" y="297"/>
                </a:cubicBezTo>
                <a:cubicBezTo>
                  <a:pt x="4391" y="282"/>
                  <a:pt x="4444" y="268"/>
                  <a:pt x="4552" y="262"/>
                </a:cubicBezTo>
                <a:cubicBezTo>
                  <a:pt x="4601" y="247"/>
                  <a:pt x="4610" y="232"/>
                  <a:pt x="4651" y="200"/>
                </a:cubicBezTo>
                <a:cubicBezTo>
                  <a:pt x="4609" y="188"/>
                  <a:pt x="4562" y="193"/>
                  <a:pt x="4521" y="174"/>
                </a:cubicBezTo>
                <a:cubicBezTo>
                  <a:pt x="4514" y="171"/>
                  <a:pt x="4516" y="156"/>
                  <a:pt x="4514" y="147"/>
                </a:cubicBezTo>
                <a:cubicBezTo>
                  <a:pt x="4141" y="166"/>
                  <a:pt x="4291" y="156"/>
                  <a:pt x="4065" y="174"/>
                </a:cubicBezTo>
                <a:cubicBezTo>
                  <a:pt x="4015" y="182"/>
                  <a:pt x="3972" y="194"/>
                  <a:pt x="3920" y="174"/>
                </a:cubicBezTo>
                <a:cubicBezTo>
                  <a:pt x="3911" y="171"/>
                  <a:pt x="3935" y="160"/>
                  <a:pt x="3943" y="156"/>
                </a:cubicBezTo>
                <a:cubicBezTo>
                  <a:pt x="3951" y="152"/>
                  <a:pt x="3958" y="150"/>
                  <a:pt x="3966" y="147"/>
                </a:cubicBezTo>
                <a:cubicBezTo>
                  <a:pt x="3918" y="110"/>
                  <a:pt x="3968" y="135"/>
                  <a:pt x="3935" y="77"/>
                </a:cubicBezTo>
                <a:cubicBezTo>
                  <a:pt x="3812" y="86"/>
                  <a:pt x="3702" y="113"/>
                  <a:pt x="3578" y="121"/>
                </a:cubicBezTo>
                <a:cubicBezTo>
                  <a:pt x="3524" y="128"/>
                  <a:pt x="3477" y="135"/>
                  <a:pt x="3425" y="156"/>
                </a:cubicBezTo>
                <a:cubicBezTo>
                  <a:pt x="3342" y="188"/>
                  <a:pt x="3248" y="162"/>
                  <a:pt x="3159" y="165"/>
                </a:cubicBezTo>
                <a:cubicBezTo>
                  <a:pt x="2928" y="254"/>
                  <a:pt x="2813" y="169"/>
                  <a:pt x="2544" y="191"/>
                </a:cubicBezTo>
                <a:cubicBezTo>
                  <a:pt x="2445" y="200"/>
                  <a:pt x="2305" y="198"/>
                  <a:pt x="2260" y="187"/>
                </a:cubicBezTo>
                <a:cubicBezTo>
                  <a:pt x="2172" y="153"/>
                  <a:pt x="2149" y="194"/>
                  <a:pt x="2056" y="195"/>
                </a:cubicBezTo>
                <a:cubicBezTo>
                  <a:pt x="1964" y="187"/>
                  <a:pt x="1913" y="188"/>
                  <a:pt x="1880" y="175"/>
                </a:cubicBezTo>
                <a:cubicBezTo>
                  <a:pt x="1790" y="181"/>
                  <a:pt x="1677" y="212"/>
                  <a:pt x="1591" y="191"/>
                </a:cubicBezTo>
                <a:cubicBezTo>
                  <a:pt x="1548" y="181"/>
                  <a:pt x="1503" y="186"/>
                  <a:pt x="1460" y="175"/>
                </a:cubicBezTo>
                <a:cubicBezTo>
                  <a:pt x="1435" y="185"/>
                  <a:pt x="1426" y="155"/>
                  <a:pt x="1401" y="165"/>
                </a:cubicBezTo>
                <a:cubicBezTo>
                  <a:pt x="1252" y="156"/>
                  <a:pt x="1118" y="135"/>
                  <a:pt x="967" y="130"/>
                </a:cubicBezTo>
                <a:cubicBezTo>
                  <a:pt x="926" y="125"/>
                  <a:pt x="836" y="116"/>
                  <a:pt x="799" y="103"/>
                </a:cubicBezTo>
                <a:cubicBezTo>
                  <a:pt x="798" y="103"/>
                  <a:pt x="754" y="62"/>
                  <a:pt x="746" y="59"/>
                </a:cubicBezTo>
                <a:cubicBezTo>
                  <a:pt x="686" y="39"/>
                  <a:pt x="609" y="39"/>
                  <a:pt x="548" y="33"/>
                </a:cubicBezTo>
                <a:cubicBezTo>
                  <a:pt x="523" y="22"/>
                  <a:pt x="497" y="17"/>
                  <a:pt x="472" y="6"/>
                </a:cubicBezTo>
                <a:cubicBezTo>
                  <a:pt x="441" y="9"/>
                  <a:pt x="411" y="11"/>
                  <a:pt x="381" y="15"/>
                </a:cubicBezTo>
                <a:cubicBezTo>
                  <a:pt x="353" y="15"/>
                  <a:pt x="325" y="0"/>
                  <a:pt x="306" y="4"/>
                </a:cubicBezTo>
                <a:close/>
              </a:path>
            </a:pathLst>
          </a:custGeom>
          <a:noFill/>
          <a:ln>
            <a:noFill/>
          </a:ln>
        </p:spPr>
        <p:txBody>
          <a:bodyPr lIns="0" tIns="10800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观察这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个图形，我发现：</a:t>
            </a:r>
            <a:endParaRPr lang="zh-CN" altLang="en-US" sz="27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407670" y="1341120"/>
            <a:ext cx="2856865" cy="557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600" b="1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小小设计师</a:t>
            </a:r>
            <a:endParaRPr lang="zh-CN" altLang="en-US" sz="3600" b="1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999740" y="2724785"/>
            <a:ext cx="1323340" cy="12065"/>
          </a:xfrm>
          <a:prstGeom prst="line">
            <a:avLst/>
          </a:prstGeom>
          <a:ln w="31750" cap="sq" cmpd="dbl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904605" y="2781300"/>
            <a:ext cx="1296035" cy="0"/>
          </a:xfrm>
          <a:prstGeom prst="line">
            <a:avLst/>
          </a:prstGeom>
          <a:ln w="31750" cap="sq" cmpd="dbl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6" name="5c1f48ed1e1b1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>
                  <p14:trim st="4703.00000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68699" y="2996885"/>
            <a:ext cx="609600" cy="6096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9" grpId="0" bldLvl="0" animBg="1"/>
      <p:bldP spid="2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q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5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8*i*6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8*i*7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8*i*8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1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9*i*3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9*i*4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5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9*i*6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9*i*7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9*i*8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1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0*i*3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0*i*4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5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0*i*6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0*i*7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0*i*8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2*i*4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1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3*i*4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5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frame"/>
</p:tagLst>
</file>

<file path=ppt/tags/tag16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3*i*6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3*i*7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3*i*8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1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7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4*i*2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4*i*3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4*i*4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5*i*3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2*i*3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5*i*4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6*i*4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2*i*4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22*i*1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</p:tagLst>
</file>

<file path=ppt/tags/tag20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7*i*4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22*i*5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navigation"/>
</p:tagLst>
</file>

<file path=ppt/tags/tag20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7*i*6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7*i*7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7*i*8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5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21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2*i*6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8*i*7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2*i*7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65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65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TEMPLATE_THUMBS_INDEX" val="1、4、7、10、13、15、17、18、19、20、22、23、25、26、27、28、30"/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65"/>
</p:tagLst>
</file>

<file path=ppt/tags/tag2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65_1*a*1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PRESET_TEXT" val="橙色小清新  毕业答辩PPT"/>
</p:tagLst>
</file>

<file path=ppt/tags/tag239.xml><?xml version="1.0" encoding="utf-8"?>
<p:tagLst xmlns:p="http://schemas.openxmlformats.org/presentationml/2006/main">
  <p:tag name="KSO_WM_UNIT_PLACING_PICTURE_USER_VIEWPORT" val="{&quot;height&quot;:3012,&quot;width&quot;:3060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2*i*8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LIDE_BK_DARK_LIGHT" val="2"/>
  <p:tag name="KSO_WM_SLIDE_BACKGROUND_TYPE" val="general"/>
  <p:tag name="KSO_WM_SPECIAL_SOURCE" val="bdnull"/>
</p:tagLst>
</file>

<file path=ppt/tags/tag24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24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MD-PA" val="v1.0.0"/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BEAUTIFY_FLAG" val=""/>
  <p:tag name="TABLE_ENDDRAG_ORIGIN_RECT" val="481*71"/>
  <p:tag name="TABLE_ENDDRAG_RECT" val="42*406*481*71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3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3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3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MH" val="20161130164948"/>
  <p:tag name="MH_LIBRARY" val="GRAPHIC"/>
  <p:tag name="MH_TYPE" val="SubTitle"/>
  <p:tag name="MH_ORDER" val="1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33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33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BEAUTIFY_FLAG" val=""/>
</p:tagLst>
</file>

<file path=ppt/tags/tag344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KSO_WM_BEAUTIFY_FLAG" val=""/>
</p:tagLst>
</file>

<file path=ppt/tags/tag346.xml><?xml version="1.0" encoding="utf-8"?>
<p:tagLst xmlns:p="http://schemas.openxmlformats.org/presentationml/2006/main">
  <p:tag name="KSO_WM_BEAUTIFY_FLAG" val="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BEAUTIFY_FLAG" val=""/>
</p:tagLst>
</file>

<file path=ppt/tags/tag349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BEAUTIFY_FLAG" val=""/>
</p:tagLst>
</file>

<file path=ppt/tags/tag351.xml><?xml version="1.0" encoding="utf-8"?>
<p:tagLst xmlns:p="http://schemas.openxmlformats.org/presentationml/2006/main">
  <p:tag name="KSO_WM_BEAUTIFY_FLAG" val=""/>
</p:tagLst>
</file>

<file path=ppt/tags/tag352.xml><?xml version="1.0" encoding="utf-8"?>
<p:tagLst xmlns:p="http://schemas.openxmlformats.org/presentationml/2006/main">
  <p:tag name="KSO_WM_BEAUTIFY_FLAG" val=""/>
</p:tagLst>
</file>

<file path=ppt/tags/tag353.xml><?xml version="1.0" encoding="utf-8"?>
<p:tagLst xmlns:p="http://schemas.openxmlformats.org/presentationml/2006/main">
  <p:tag name="KSO_WM_BEAUTIFY_FLAG" val="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BEAUTIFY_FLAG" val=""/>
</p:tagLst>
</file>

<file path=ppt/tags/tag361.xml><?xml version="1.0" encoding="utf-8"?>
<p:tagLst xmlns:p="http://schemas.openxmlformats.org/presentationml/2006/main">
  <p:tag name="KSO_WM_BEAUTIFY_FLAG" val="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BEAUTIFY_FLAG" val="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BEAUTIFY_FLAG" val=""/>
</p:tagLst>
</file>

<file path=ppt/tags/tag369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BEAUTIFY_FLAG" val="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BEAUTIFY_FLAG" val=""/>
</p:tagLst>
</file>

<file path=ppt/tags/tag373.xml><?xml version="1.0" encoding="utf-8"?>
<p:tagLst xmlns:p="http://schemas.openxmlformats.org/presentationml/2006/main">
  <p:tag name="KSO_WM_BEAUTIFY_FLAG" val=""/>
</p:tagLst>
</file>

<file path=ppt/tags/tag374.xml><?xml version="1.0" encoding="utf-8"?>
<p:tagLst xmlns:p="http://schemas.openxmlformats.org/presentationml/2006/main">
  <p:tag name="KSO_WM_BEAUTIFY_FLAG" val=""/>
</p:tagLst>
</file>

<file path=ppt/tags/tag375.xml><?xml version="1.0" encoding="utf-8"?>
<p:tagLst xmlns:p="http://schemas.openxmlformats.org/presentationml/2006/main"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BEAUTIFY_FLAG" val="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BEAUTIFY_FLAG" val="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BEAUTIFY_FLAG" val=""/>
</p:tagLst>
</file>

<file path=ppt/tags/tag383.xml><?xml version="1.0" encoding="utf-8"?>
<p:tagLst xmlns:p="http://schemas.openxmlformats.org/presentationml/2006/main">
  <p:tag name="KSO_WM_BEAUTIFY_FLAG" val=""/>
</p:tagLst>
</file>

<file path=ppt/tags/tag384.xml><?xml version="1.0" encoding="utf-8"?>
<p:tagLst xmlns:p="http://schemas.openxmlformats.org/presentationml/2006/main">
  <p:tag name="KSO_WM_BEAUTIFY_FLAG" val="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BEAUTIFY_FLAG" val=""/>
</p:tagLst>
</file>

<file path=ppt/tags/tag387.xml><?xml version="1.0" encoding="utf-8"?>
<p:tagLst xmlns:p="http://schemas.openxmlformats.org/presentationml/2006/main">
  <p:tag name="KSO_WM_BEAUTIFY_FLAG" val=""/>
</p:tagLst>
</file>

<file path=ppt/tags/tag388.xml><?xml version="1.0" encoding="utf-8"?>
<p:tagLst xmlns:p="http://schemas.openxmlformats.org/presentationml/2006/main">
  <p:tag name="KSO_WM_BEAUTIFY_FLAG" val=""/>
</p:tagLst>
</file>

<file path=ppt/tags/tag389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BEAUTIFY_FLAG" val=""/>
</p:tagLst>
</file>

<file path=ppt/tags/tag391.xml><?xml version="1.0" encoding="utf-8"?>
<p:tagLst xmlns:p="http://schemas.openxmlformats.org/presentationml/2006/main">
  <p:tag name="KSO_WM_BEAUTIFY_FLAG" val=""/>
</p:tagLst>
</file>

<file path=ppt/tags/tag392.xml><?xml version="1.0" encoding="utf-8"?>
<p:tagLst xmlns:p="http://schemas.openxmlformats.org/presentationml/2006/main">
  <p:tag name="KSO_WM_BEAUTIFY_FLAG" val=""/>
</p:tagLst>
</file>

<file path=ppt/tags/tag393.xml><?xml version="1.0" encoding="utf-8"?>
<p:tagLst xmlns:p="http://schemas.openxmlformats.org/presentationml/2006/main">
  <p:tag name="KSO_WM_BEAUTIFY_FLAG" val=""/>
</p:tagLst>
</file>

<file path=ppt/tags/tag394.xml><?xml version="1.0" encoding="utf-8"?>
<p:tagLst xmlns:p="http://schemas.openxmlformats.org/presentationml/2006/main">
  <p:tag name="KSO_WM_BEAUTIFY_FLAG" val=""/>
</p:tagLst>
</file>

<file path=ppt/tags/tag395.xml><?xml version="1.0" encoding="utf-8"?>
<p:tagLst xmlns:p="http://schemas.openxmlformats.org/presentationml/2006/main">
  <p:tag name="KSO_WM_BEAUTIFY_FLAG" val="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KSO_WM_BEAUTIFY_FLAG" val="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BEAUTIFY_FLAG" val=""/>
</p:tagLst>
</file>

<file path=ppt/tags/tag401.xml><?xml version="1.0" encoding="utf-8"?>
<p:tagLst xmlns:p="http://schemas.openxmlformats.org/presentationml/2006/main">
  <p:tag name="KSO_WM_BEAUTIFY_FLAG" val=""/>
</p:tagLst>
</file>

<file path=ppt/tags/tag402.xml><?xml version="1.0" encoding="utf-8"?>
<p:tagLst xmlns:p="http://schemas.openxmlformats.org/presentationml/2006/main">
  <p:tag name="KSO_WM_BEAUTIFY_FLAG" val=""/>
</p:tagLst>
</file>

<file path=ppt/tags/tag403.xml><?xml version="1.0" encoding="utf-8"?>
<p:tagLst xmlns:p="http://schemas.openxmlformats.org/presentationml/2006/main">
  <p:tag name="KSO_WM_BEAUTIFY_FLAG" val=""/>
</p:tagLst>
</file>

<file path=ppt/tags/tag404.xml><?xml version="1.0" encoding="utf-8"?>
<p:tagLst xmlns:p="http://schemas.openxmlformats.org/presentationml/2006/main">
  <p:tag name="KSO_WM_BEAUTIFY_FLAG" val=""/>
</p:tagLst>
</file>

<file path=ppt/tags/tag405.xml><?xml version="1.0" encoding="utf-8"?>
<p:tagLst xmlns:p="http://schemas.openxmlformats.org/presentationml/2006/main">
  <p:tag name="KSO_WM_BEAUTIFY_FLAG" val=""/>
</p:tagLst>
</file>

<file path=ppt/tags/tag406.xml><?xml version="1.0" encoding="utf-8"?>
<p:tagLst xmlns:p="http://schemas.openxmlformats.org/presentationml/2006/main">
  <p:tag name="KSO_WM_BEAUTIFY_FLAG" val=""/>
</p:tagLst>
</file>

<file path=ppt/tags/tag407.xml><?xml version="1.0" encoding="utf-8"?>
<p:tagLst xmlns:p="http://schemas.openxmlformats.org/presentationml/2006/main">
  <p:tag name="KSO_WM_BEAUTIFY_FLAG" val=""/>
</p:tagLst>
</file>

<file path=ppt/tags/tag408.xml><?xml version="1.0" encoding="utf-8"?>
<p:tagLst xmlns:p="http://schemas.openxmlformats.org/presentationml/2006/main">
  <p:tag name="KSO_WM_BEAUTIFY_FLAG" val=""/>
</p:tagLst>
</file>

<file path=ppt/tags/tag409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BEAUTIFY_FLAG" val=""/>
</p:tagLst>
</file>

<file path=ppt/tags/tag411.xml><?xml version="1.0" encoding="utf-8"?>
<p:tagLst xmlns:p="http://schemas.openxmlformats.org/presentationml/2006/main">
  <p:tag name="KSO_WM_BEAUTIFY_FLAG" val=""/>
</p:tagLst>
</file>

<file path=ppt/tags/tag412.xml><?xml version="1.0" encoding="utf-8"?>
<p:tagLst xmlns:p="http://schemas.openxmlformats.org/presentationml/2006/main">
  <p:tag name="KSO_WM_BEAUTIFY_FLAG" val=""/>
</p:tagLst>
</file>

<file path=ppt/tags/tag413.xml><?xml version="1.0" encoding="utf-8"?>
<p:tagLst xmlns:p="http://schemas.openxmlformats.org/presentationml/2006/main">
  <p:tag name="KSO_WM_BEAUTIFY_FLAG" val=""/>
</p:tagLst>
</file>

<file path=ppt/tags/tag414.xml><?xml version="1.0" encoding="utf-8"?>
<p:tagLst xmlns:p="http://schemas.openxmlformats.org/presentationml/2006/main">
  <p:tag name="KSO_WM_BEAUTIFY_FLAG" val=""/>
</p:tagLst>
</file>

<file path=ppt/tags/tag415.xml><?xml version="1.0" encoding="utf-8"?>
<p:tagLst xmlns:p="http://schemas.openxmlformats.org/presentationml/2006/main">
  <p:tag name="KSO_WM_BEAUTIFY_FLAG" val=""/>
</p:tagLst>
</file>

<file path=ppt/tags/tag416.xml><?xml version="1.0" encoding="utf-8"?>
<p:tagLst xmlns:p="http://schemas.openxmlformats.org/presentationml/2006/main">
  <p:tag name="KSO_WM_BEAUTIFY_FLAG" val=""/>
</p:tagLst>
</file>

<file path=ppt/tags/tag417.xml><?xml version="1.0" encoding="utf-8"?>
<p:tagLst xmlns:p="http://schemas.openxmlformats.org/presentationml/2006/main">
  <p:tag name="KSO_WM_BEAUTIFY_FLAG" val=""/>
</p:tagLst>
</file>

<file path=ppt/tags/tag418.xml><?xml version="1.0" encoding="utf-8"?>
<p:tagLst xmlns:p="http://schemas.openxmlformats.org/presentationml/2006/main">
  <p:tag name="KSO_WM_BEAUTIFY_FLAG" val=""/>
</p:tagLst>
</file>

<file path=ppt/tags/tag419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BEAUTIFY_FLAG" val=""/>
</p:tagLst>
</file>

<file path=ppt/tags/tag421.xml><?xml version="1.0" encoding="utf-8"?>
<p:tagLst xmlns:p="http://schemas.openxmlformats.org/presentationml/2006/main">
  <p:tag name="KSO_WM_BEAUTIFY_FLAG" val=""/>
</p:tagLst>
</file>

<file path=ppt/tags/tag422.xml><?xml version="1.0" encoding="utf-8"?>
<p:tagLst xmlns:p="http://schemas.openxmlformats.org/presentationml/2006/main">
  <p:tag name="KSO_WM_BEAUTIFY_FLAG" val=""/>
</p:tagLst>
</file>

<file path=ppt/tags/tag423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42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25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2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BEAUTIFY_FLAG" val=""/>
</p:tagLst>
</file>

<file path=ppt/tags/tag431.xml><?xml version="1.0" encoding="utf-8"?>
<p:tagLst xmlns:p="http://schemas.openxmlformats.org/presentationml/2006/main">
  <p:tag name="KSO_WM_BEAUTIFY_FLAG" val="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BEAUTIFY_FLAG" val=""/>
</p:tagLst>
</file>

<file path=ppt/tags/tag434.xml><?xml version="1.0" encoding="utf-8"?>
<p:tagLst xmlns:p="http://schemas.openxmlformats.org/presentationml/2006/main">
  <p:tag name="KSO_WM_BEAUTIFY_FLAG" val=""/>
</p:tagLst>
</file>

<file path=ppt/tags/tag435.xml><?xml version="1.0" encoding="utf-8"?>
<p:tagLst xmlns:p="http://schemas.openxmlformats.org/presentationml/2006/main">
  <p:tag name="KSO_WM_BEAUTIFY_FLAG" val=""/>
</p:tagLst>
</file>

<file path=ppt/tags/tag436.xml><?xml version="1.0" encoding="utf-8"?>
<p:tagLst xmlns:p="http://schemas.openxmlformats.org/presentationml/2006/main">
  <p:tag name="KSO_WM_BEAUTIFY_FLAG" val="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BEAUTIFY_FLAG" val=""/>
</p:tagLst>
</file>

<file path=ppt/tags/tag439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BEAUTIFY_FLAG" val=""/>
</p:tagLst>
</file>

<file path=ppt/tags/tag441.xml><?xml version="1.0" encoding="utf-8"?>
<p:tagLst xmlns:p="http://schemas.openxmlformats.org/presentationml/2006/main">
  <p:tag name="KSO_WM_BEAUTIFY_FLAG" val=""/>
</p:tagLst>
</file>

<file path=ppt/tags/tag442.xml><?xml version="1.0" encoding="utf-8"?>
<p:tagLst xmlns:p="http://schemas.openxmlformats.org/presentationml/2006/main">
  <p:tag name="KSO_WM_BEAUTIFY_FLAG" val=""/>
</p:tagLst>
</file>

<file path=ppt/tags/tag443.xml><?xml version="1.0" encoding="utf-8"?>
<p:tagLst xmlns:p="http://schemas.openxmlformats.org/presentationml/2006/main">
  <p:tag name="KSO_WM_BEAUTIFY_FLAG" val=""/>
</p:tagLst>
</file>

<file path=ppt/tags/tag444.xml><?xml version="1.0" encoding="utf-8"?>
<p:tagLst xmlns:p="http://schemas.openxmlformats.org/presentationml/2006/main">
  <p:tag name="KSO_WM_BEAUTIFY_FLAG" val=""/>
</p:tagLst>
</file>

<file path=ppt/tags/tag445.xml><?xml version="1.0" encoding="utf-8"?>
<p:tagLst xmlns:p="http://schemas.openxmlformats.org/presentationml/2006/main">
  <p:tag name="KSO_WM_BEAUTIFY_FLAG" val=""/>
</p:tagLst>
</file>

<file path=ppt/tags/tag446.xml><?xml version="1.0" encoding="utf-8"?>
<p:tagLst xmlns:p="http://schemas.openxmlformats.org/presentationml/2006/main">
  <p:tag name="KSO_WM_BEAUTIFY_FLAG" val=""/>
</p:tagLst>
</file>

<file path=ppt/tags/tag447.xml><?xml version="1.0" encoding="utf-8"?>
<p:tagLst xmlns:p="http://schemas.openxmlformats.org/presentationml/2006/main">
  <p:tag name="KSO_WM_BEAUTIFY_FLAG" val=""/>
</p:tagLst>
</file>

<file path=ppt/tags/tag448.xml><?xml version="1.0" encoding="utf-8"?>
<p:tagLst xmlns:p="http://schemas.openxmlformats.org/presentationml/2006/main">
  <p:tag name="KSO_WM_BEAUTIFY_FLAG" val=""/>
</p:tagLst>
</file>

<file path=ppt/tags/tag449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BEAUTIFY_FLAG" val=""/>
</p:tagLst>
</file>

<file path=ppt/tags/tag451.xml><?xml version="1.0" encoding="utf-8"?>
<p:tagLst xmlns:p="http://schemas.openxmlformats.org/presentationml/2006/main">
  <p:tag name="KSO_WM_BEAUTIFY_FLAG" val=""/>
</p:tagLst>
</file>

<file path=ppt/tags/tag452.xml><?xml version="1.0" encoding="utf-8"?>
<p:tagLst xmlns:p="http://schemas.openxmlformats.org/presentationml/2006/main">
  <p:tag name="KSO_WM_BEAUTIFY_FLAG" val=""/>
</p:tagLst>
</file>

<file path=ppt/tags/tag453.xml><?xml version="1.0" encoding="utf-8"?>
<p:tagLst xmlns:p="http://schemas.openxmlformats.org/presentationml/2006/main">
  <p:tag name="KSO_WM_BEAUTIFY_FLAG" val=""/>
</p:tagLst>
</file>

<file path=ppt/tags/tag454.xml><?xml version="1.0" encoding="utf-8"?>
<p:tagLst xmlns:p="http://schemas.openxmlformats.org/presentationml/2006/main">
  <p:tag name="KSO_WM_BEAUTIFY_FLAG" val=""/>
</p:tagLst>
</file>

<file path=ppt/tags/tag455.xml><?xml version="1.0" encoding="utf-8"?>
<p:tagLst xmlns:p="http://schemas.openxmlformats.org/presentationml/2006/main">
  <p:tag name="KSO_WM_BEAUTIFY_FLAG" val="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BEAUTIFY_FLAG" val=""/>
</p:tagLst>
</file>

<file path=ppt/tags/tag458.xml><?xml version="1.0" encoding="utf-8"?>
<p:tagLst xmlns:p="http://schemas.openxmlformats.org/presentationml/2006/main">
  <p:tag name="KSO_WM_BEAUTIFY_FLAG" val=""/>
</p:tagLst>
</file>

<file path=ppt/tags/tag459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BEAUTIFY_FLAG" val=""/>
</p:tagLst>
</file>

<file path=ppt/tags/tag461.xml><?xml version="1.0" encoding="utf-8"?>
<p:tagLst xmlns:p="http://schemas.openxmlformats.org/presentationml/2006/main">
  <p:tag name="KSO_WM_BEAUTIFY_FLAG" val=""/>
</p:tagLst>
</file>

<file path=ppt/tags/tag462.xml><?xml version="1.0" encoding="utf-8"?>
<p:tagLst xmlns:p="http://schemas.openxmlformats.org/presentationml/2006/main">
  <p:tag name="KSO_WM_BEAUTIFY_FLAG" val=""/>
</p:tagLst>
</file>

<file path=ppt/tags/tag463.xml><?xml version="1.0" encoding="utf-8"?>
<p:tagLst xmlns:p="http://schemas.openxmlformats.org/presentationml/2006/main">
  <p:tag name="KSO_WM_BEAUTIFY_FLAG" val=""/>
</p:tagLst>
</file>

<file path=ppt/tags/tag464.xml><?xml version="1.0" encoding="utf-8"?>
<p:tagLst xmlns:p="http://schemas.openxmlformats.org/presentationml/2006/main">
  <p:tag name="KSO_WM_BEAUTIFY_FLAG" val=""/>
</p:tagLst>
</file>

<file path=ppt/tags/tag465.xml><?xml version="1.0" encoding="utf-8"?>
<p:tagLst xmlns:p="http://schemas.openxmlformats.org/presentationml/2006/main">
  <p:tag name="KSO_WM_BEAUTIFY_FLAG" val=""/>
</p:tagLst>
</file>

<file path=ppt/tags/tag466.xml><?xml version="1.0" encoding="utf-8"?>
<p:tagLst xmlns:p="http://schemas.openxmlformats.org/presentationml/2006/main">
  <p:tag name="KSO_WM_BEAUTIFY_FLAG" val=""/>
</p:tagLst>
</file>

<file path=ppt/tags/tag467.xml><?xml version="1.0" encoding="utf-8"?>
<p:tagLst xmlns:p="http://schemas.openxmlformats.org/presentationml/2006/main">
  <p:tag name="KSO_WM_BEAUTIFY_FLAG" val=""/>
</p:tagLst>
</file>

<file path=ppt/tags/tag468.xml><?xml version="1.0" encoding="utf-8"?>
<p:tagLst xmlns:p="http://schemas.openxmlformats.org/presentationml/2006/main">
  <p:tag name="KSO_WM_BEAUTIFY_FLAG" val=""/>
</p:tagLst>
</file>

<file path=ppt/tags/tag469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BEAUTIFY_FLAG" val=""/>
</p:tagLst>
</file>

<file path=ppt/tags/tag471.xml><?xml version="1.0" encoding="utf-8"?>
<p:tagLst xmlns:p="http://schemas.openxmlformats.org/presentationml/2006/main">
  <p:tag name="KSO_WM_BEAUTIFY_FLAG" val=""/>
</p:tagLst>
</file>

<file path=ppt/tags/tag472.xml><?xml version="1.0" encoding="utf-8"?>
<p:tagLst xmlns:p="http://schemas.openxmlformats.org/presentationml/2006/main">
  <p:tag name="KSO_WM_BEAUTIFY_FLAG" val=""/>
</p:tagLst>
</file>

<file path=ppt/tags/tag473.xml><?xml version="1.0" encoding="utf-8"?>
<p:tagLst xmlns:p="http://schemas.openxmlformats.org/presentationml/2006/main">
  <p:tag name="KSO_WM_BEAUTIFY_FLAG" val=""/>
</p:tagLst>
</file>

<file path=ppt/tags/tag474.xml><?xml version="1.0" encoding="utf-8"?>
<p:tagLst xmlns:p="http://schemas.openxmlformats.org/presentationml/2006/main">
  <p:tag name="KSO_WM_BEAUTIFY_FLAG" val=""/>
</p:tagLst>
</file>

<file path=ppt/tags/tag475.xml><?xml version="1.0" encoding="utf-8"?>
<p:tagLst xmlns:p="http://schemas.openxmlformats.org/presentationml/2006/main">
  <p:tag name="KSO_WM_BEAUTIFY_FLAG" val=""/>
</p:tagLst>
</file>

<file path=ppt/tags/tag476.xml><?xml version="1.0" encoding="utf-8"?>
<p:tagLst xmlns:p="http://schemas.openxmlformats.org/presentationml/2006/main">
  <p:tag name="KSO_WM_BEAUTIFY_FLAG" val=""/>
</p:tagLst>
</file>

<file path=ppt/tags/tag477.xml><?xml version="1.0" encoding="utf-8"?>
<p:tagLst xmlns:p="http://schemas.openxmlformats.org/presentationml/2006/main">
  <p:tag name="KSO_WM_BEAUTIFY_FLAG" val=""/>
</p:tagLst>
</file>

<file path=ppt/tags/tag478.xml><?xml version="1.0" encoding="utf-8"?>
<p:tagLst xmlns:p="http://schemas.openxmlformats.org/presentationml/2006/main">
  <p:tag name="KSO_WM_BEAUTIFY_FLAG" val=""/>
</p:tagLst>
</file>

<file path=ppt/tags/tag479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BEAUTIFY_FLAG" val=""/>
</p:tagLst>
</file>

<file path=ppt/tags/tag481.xml><?xml version="1.0" encoding="utf-8"?>
<p:tagLst xmlns:p="http://schemas.openxmlformats.org/presentationml/2006/main">
  <p:tag name="KSO_WM_BEAUTIFY_FLAG" val=""/>
</p:tagLst>
</file>

<file path=ppt/tags/tag482.xml><?xml version="1.0" encoding="utf-8"?>
<p:tagLst xmlns:p="http://schemas.openxmlformats.org/presentationml/2006/main">
  <p:tag name="KSO_WM_BEAUTIFY_FLAG" val=""/>
</p:tagLst>
</file>

<file path=ppt/tags/tag483.xml><?xml version="1.0" encoding="utf-8"?>
<p:tagLst xmlns:p="http://schemas.openxmlformats.org/presentationml/2006/main">
  <p:tag name="KSO_WM_BEAUTIFY_FLAG" val=""/>
</p:tagLst>
</file>

<file path=ppt/tags/tag484.xml><?xml version="1.0" encoding="utf-8"?>
<p:tagLst xmlns:p="http://schemas.openxmlformats.org/presentationml/2006/main">
  <p:tag name="KSO_WM_BEAUTIFY_FLAG" val=""/>
</p:tagLst>
</file>

<file path=ppt/tags/tag485.xml><?xml version="1.0" encoding="utf-8"?>
<p:tagLst xmlns:p="http://schemas.openxmlformats.org/presentationml/2006/main">
  <p:tag name="KSO_WM_BEAUTIFY_FLAG" val=""/>
</p:tagLst>
</file>

<file path=ppt/tags/tag486.xml><?xml version="1.0" encoding="utf-8"?>
<p:tagLst xmlns:p="http://schemas.openxmlformats.org/presentationml/2006/main">
  <p:tag name="KSO_WM_BEAUTIFY_FLAG" val=""/>
</p:tagLst>
</file>

<file path=ppt/tags/tag487.xml><?xml version="1.0" encoding="utf-8"?>
<p:tagLst xmlns:p="http://schemas.openxmlformats.org/presentationml/2006/main">
  <p:tag name="KSO_WM_BEAUTIFY_FLAG" val=""/>
</p:tagLst>
</file>

<file path=ppt/tags/tag488.xml><?xml version="1.0" encoding="utf-8"?>
<p:tagLst xmlns:p="http://schemas.openxmlformats.org/presentationml/2006/main">
  <p:tag name="KSO_WM_BEAUTIFY_FLAG" val=""/>
</p:tagLst>
</file>

<file path=ppt/tags/tag489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BEAUTIFY_FLAG" val=""/>
</p:tagLst>
</file>

<file path=ppt/tags/tag491.xml><?xml version="1.0" encoding="utf-8"?>
<p:tagLst xmlns:p="http://schemas.openxmlformats.org/presentationml/2006/main">
  <p:tag name="KSO_WM_BEAUTIFY_FLAG" val=""/>
</p:tagLst>
</file>

<file path=ppt/tags/tag492.xml><?xml version="1.0" encoding="utf-8"?>
<p:tagLst xmlns:p="http://schemas.openxmlformats.org/presentationml/2006/main">
  <p:tag name="KSO_WM_BEAUTIFY_FLAG" val=""/>
</p:tagLst>
</file>

<file path=ppt/tags/tag493.xml><?xml version="1.0" encoding="utf-8"?>
<p:tagLst xmlns:p="http://schemas.openxmlformats.org/presentationml/2006/main">
  <p:tag name="KSO_WM_BEAUTIFY_FLAG" val=""/>
</p:tagLst>
</file>

<file path=ppt/tags/tag494.xml><?xml version="1.0" encoding="utf-8"?>
<p:tagLst xmlns:p="http://schemas.openxmlformats.org/presentationml/2006/main">
  <p:tag name="KSO_WM_BEAUTIFY_FLAG" val=""/>
</p:tagLst>
</file>

<file path=ppt/tags/tag495.xml><?xml version="1.0" encoding="utf-8"?>
<p:tagLst xmlns:p="http://schemas.openxmlformats.org/presentationml/2006/main">
  <p:tag name="KSO_WM_BEAUTIFY_FLAG" val=""/>
</p:tagLst>
</file>

<file path=ppt/tags/tag496.xml><?xml version="1.0" encoding="utf-8"?>
<p:tagLst xmlns:p="http://schemas.openxmlformats.org/presentationml/2006/main">
  <p:tag name="KSO_WM_BEAUTIFY_FLAG" val=""/>
</p:tagLst>
</file>

<file path=ppt/tags/tag497.xml><?xml version="1.0" encoding="utf-8"?>
<p:tagLst xmlns:p="http://schemas.openxmlformats.org/presentationml/2006/main">
  <p:tag name="KSO_WM_BEAUTIFY_FLAG" val=""/>
</p:tagLst>
</file>

<file path=ppt/tags/tag498.xml><?xml version="1.0" encoding="utf-8"?>
<p:tagLst xmlns:p="http://schemas.openxmlformats.org/presentationml/2006/main">
  <p:tag name="KSO_WM_BEAUTIFY_FLAG" val=""/>
</p:tagLst>
</file>

<file path=ppt/tags/tag49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BEAUTIFY_FLAG" val=""/>
</p:tagLst>
</file>

<file path=ppt/tags/tag501.xml><?xml version="1.0" encoding="utf-8"?>
<p:tagLst xmlns:p="http://schemas.openxmlformats.org/presentationml/2006/main">
  <p:tag name="KSO_WM_BEAUTIFY_FLAG" val=""/>
</p:tagLst>
</file>

<file path=ppt/tags/tag502.xml><?xml version="1.0" encoding="utf-8"?>
<p:tagLst xmlns:p="http://schemas.openxmlformats.org/presentationml/2006/main">
  <p:tag name="KSO_WM_BEAUTIFY_FLAG" val=""/>
</p:tagLst>
</file>

<file path=ppt/tags/tag503.xml><?xml version="1.0" encoding="utf-8"?>
<p:tagLst xmlns:p="http://schemas.openxmlformats.org/presentationml/2006/main">
  <p:tag name="KSO_WM_BEAUTIFY_FLAG" val=""/>
</p:tagLst>
</file>

<file path=ppt/tags/tag504.xml><?xml version="1.0" encoding="utf-8"?>
<p:tagLst xmlns:p="http://schemas.openxmlformats.org/presentationml/2006/main">
  <p:tag name="KSO_WM_BEAUTIFY_FLAG" val=""/>
</p:tagLst>
</file>

<file path=ppt/tags/tag505.xml><?xml version="1.0" encoding="utf-8"?>
<p:tagLst xmlns:p="http://schemas.openxmlformats.org/presentationml/2006/main">
  <p:tag name="KSO_WM_BEAUTIFY_FLAG" val=""/>
</p:tagLst>
</file>

<file path=ppt/tags/tag506.xml><?xml version="1.0" encoding="utf-8"?>
<p:tagLst xmlns:p="http://schemas.openxmlformats.org/presentationml/2006/main">
  <p:tag name="KSO_WM_BEAUTIFY_FLAG" val=""/>
</p:tagLst>
</file>

<file path=ppt/tags/tag507.xml><?xml version="1.0" encoding="utf-8"?>
<p:tagLst xmlns:p="http://schemas.openxmlformats.org/presentationml/2006/main">
  <p:tag name="KSO_WM_BEAUTIFY_FLAG" val=""/>
</p:tagLst>
</file>

<file path=ppt/tags/tag508.xml><?xml version="1.0" encoding="utf-8"?>
<p:tagLst xmlns:p="http://schemas.openxmlformats.org/presentationml/2006/main">
  <p:tag name="KSO_WM_BEAUTIFY_FLAG" val=""/>
</p:tagLst>
</file>

<file path=ppt/tags/tag509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1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510.xml><?xml version="1.0" encoding="utf-8"?>
<p:tagLst xmlns:p="http://schemas.openxmlformats.org/presentationml/2006/main">
  <p:tag name="KSO_WM_BEAUTIFY_FLAG" val=""/>
</p:tagLst>
</file>

<file path=ppt/tags/tag511.xml><?xml version="1.0" encoding="utf-8"?>
<p:tagLst xmlns:p="http://schemas.openxmlformats.org/presentationml/2006/main">
  <p:tag name="KSO_WM_BEAUTIFY_FLAG" val=""/>
</p:tagLst>
</file>

<file path=ppt/tags/tag512.xml><?xml version="1.0" encoding="utf-8"?>
<p:tagLst xmlns:p="http://schemas.openxmlformats.org/presentationml/2006/main">
  <p:tag name="KSO_WM_BEAUTIFY_FLAG" val=""/>
</p:tagLst>
</file>

<file path=ppt/tags/tag513.xml><?xml version="1.0" encoding="utf-8"?>
<p:tagLst xmlns:p="http://schemas.openxmlformats.org/presentationml/2006/main">
  <p:tag name="KSO_WM_BEAUTIFY_FLAG" val=""/>
</p:tagLst>
</file>

<file path=ppt/tags/tag514.xml><?xml version="1.0" encoding="utf-8"?>
<p:tagLst xmlns:p="http://schemas.openxmlformats.org/presentationml/2006/main">
  <p:tag name="KSO_WM_BEAUTIFY_FLAG" val=""/>
</p:tagLst>
</file>

<file path=ppt/tags/tag515.xml><?xml version="1.0" encoding="utf-8"?>
<p:tagLst xmlns:p="http://schemas.openxmlformats.org/presentationml/2006/main">
  <p:tag name="KSO_WM_BEAUTIFY_FLAG" val=""/>
</p:tagLst>
</file>

<file path=ppt/tags/tag516.xml><?xml version="1.0" encoding="utf-8"?>
<p:tagLst xmlns:p="http://schemas.openxmlformats.org/presentationml/2006/main">
  <p:tag name="KSO_WM_BEAUTIFY_FLAG" val=""/>
</p:tagLst>
</file>

<file path=ppt/tags/tag517.xml><?xml version="1.0" encoding="utf-8"?>
<p:tagLst xmlns:p="http://schemas.openxmlformats.org/presentationml/2006/main">
  <p:tag name="KSO_WM_BEAUTIFY_FLAG" val=""/>
</p:tagLst>
</file>

<file path=ppt/tags/tag518.xml><?xml version="1.0" encoding="utf-8"?>
<p:tagLst xmlns:p="http://schemas.openxmlformats.org/presentationml/2006/main">
  <p:tag name="KSO_WM_BEAUTIFY_FLAG" val=""/>
</p:tagLst>
</file>

<file path=ppt/tags/tag519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BEAUTIFY_FLAG" val=""/>
</p:tagLst>
</file>

<file path=ppt/tags/tag521.xml><?xml version="1.0" encoding="utf-8"?>
<p:tagLst xmlns:p="http://schemas.openxmlformats.org/presentationml/2006/main">
  <p:tag name="KSO_WM_BEAUTIFY_FLAG" val=""/>
</p:tagLst>
</file>

<file path=ppt/tags/tag522.xml><?xml version="1.0" encoding="utf-8"?>
<p:tagLst xmlns:p="http://schemas.openxmlformats.org/presentationml/2006/main">
  <p:tag name="KSO_WM_BEAUTIFY_FLAG" val=""/>
</p:tagLst>
</file>

<file path=ppt/tags/tag523.xml><?xml version="1.0" encoding="utf-8"?>
<p:tagLst xmlns:p="http://schemas.openxmlformats.org/presentationml/2006/main">
  <p:tag name="KSO_WM_BEAUTIFY_FLAG" val=""/>
</p:tagLst>
</file>

<file path=ppt/tags/tag524.xml><?xml version="1.0" encoding="utf-8"?>
<p:tagLst xmlns:p="http://schemas.openxmlformats.org/presentationml/2006/main">
  <p:tag name="KSO_WM_BEAUTIFY_FLAG" val=""/>
</p:tagLst>
</file>

<file path=ppt/tags/tag525.xml><?xml version="1.0" encoding="utf-8"?>
<p:tagLst xmlns:p="http://schemas.openxmlformats.org/presentationml/2006/main">
  <p:tag name="KSO_WM_BEAUTIFY_FLAG" val=""/>
</p:tagLst>
</file>

<file path=ppt/tags/tag526.xml><?xml version="1.0" encoding="utf-8"?>
<p:tagLst xmlns:p="http://schemas.openxmlformats.org/presentationml/2006/main">
  <p:tag name="KSO_WM_BEAUTIFY_FLAG" val=""/>
</p:tagLst>
</file>

<file path=ppt/tags/tag527.xml><?xml version="1.0" encoding="utf-8"?>
<p:tagLst xmlns:p="http://schemas.openxmlformats.org/presentationml/2006/main">
  <p:tag name="KSO_WM_BEAUTIFY_FLAG" val=""/>
</p:tagLst>
</file>

<file path=ppt/tags/tag528.xml><?xml version="1.0" encoding="utf-8"?>
<p:tagLst xmlns:p="http://schemas.openxmlformats.org/presentationml/2006/main">
  <p:tag name="KSO_WM_BEAUTIFY_FLAG" val=""/>
</p:tagLst>
</file>

<file path=ppt/tags/tag529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4*i*3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BEAUTIFY_FLAG" val=""/>
</p:tagLst>
</file>

<file path=ppt/tags/tag531.xml><?xml version="1.0" encoding="utf-8"?>
<p:tagLst xmlns:p="http://schemas.openxmlformats.org/presentationml/2006/main">
  <p:tag name="KSO_WM_BEAUTIFY_FLAG" val=""/>
</p:tagLst>
</file>

<file path=ppt/tags/tag532.xml><?xml version="1.0" encoding="utf-8"?>
<p:tagLst xmlns:p="http://schemas.openxmlformats.org/presentationml/2006/main">
  <p:tag name="KSO_WM_BEAUTIFY_FLAG" val=""/>
</p:tagLst>
</file>

<file path=ppt/tags/tag533.xml><?xml version="1.0" encoding="utf-8"?>
<p:tagLst xmlns:p="http://schemas.openxmlformats.org/presentationml/2006/main">
  <p:tag name="KSO_WM_BEAUTIFY_FLAG" val=""/>
</p:tagLst>
</file>

<file path=ppt/tags/tag534.xml><?xml version="1.0" encoding="utf-8"?>
<p:tagLst xmlns:p="http://schemas.openxmlformats.org/presentationml/2006/main">
  <p:tag name="KSO_WM_BEAUTIFY_FLAG" val=""/>
</p:tagLst>
</file>

<file path=ppt/tags/tag535.xml><?xml version="1.0" encoding="utf-8"?>
<p:tagLst xmlns:p="http://schemas.openxmlformats.org/presentationml/2006/main">
  <p:tag name="KSO_WM_BEAUTIFY_FLAG" val=""/>
</p:tagLst>
</file>

<file path=ppt/tags/tag536.xml><?xml version="1.0" encoding="utf-8"?>
<p:tagLst xmlns:p="http://schemas.openxmlformats.org/presentationml/2006/main">
  <p:tag name="KSO_WM_BEAUTIFY_FLAG" val=""/>
</p:tagLst>
</file>

<file path=ppt/tags/tag537.xml><?xml version="1.0" encoding="utf-8"?>
<p:tagLst xmlns:p="http://schemas.openxmlformats.org/presentationml/2006/main">
  <p:tag name="KSO_WM_BEAUTIFY_FLAG" val=""/>
</p:tagLst>
</file>

<file path=ppt/tags/tag538.xml><?xml version="1.0" encoding="utf-8"?>
<p:tagLst xmlns:p="http://schemas.openxmlformats.org/presentationml/2006/main">
  <p:tag name="KSO_WM_BEAUTIFY_FLAG" val=""/>
</p:tagLst>
</file>

<file path=ppt/tags/tag539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4*i*4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BEAUTIFY_FLAG" val=""/>
</p:tagLst>
</file>

<file path=ppt/tags/tag541.xml><?xml version="1.0" encoding="utf-8"?>
<p:tagLst xmlns:p="http://schemas.openxmlformats.org/presentationml/2006/main">
  <p:tag name="KSO_WM_BEAUTIFY_FLAG" val=""/>
</p:tagLst>
</file>

<file path=ppt/tags/tag542.xml><?xml version="1.0" encoding="utf-8"?>
<p:tagLst xmlns:p="http://schemas.openxmlformats.org/presentationml/2006/main">
  <p:tag name="KSO_WM_BEAUTIFY_FLAG" val=""/>
</p:tagLst>
</file>

<file path=ppt/tags/tag543.xml><?xml version="1.0" encoding="utf-8"?>
<p:tagLst xmlns:p="http://schemas.openxmlformats.org/presentationml/2006/main">
  <p:tag name="KSO_WM_BEAUTIFY_FLAG" val=""/>
</p:tagLst>
</file>

<file path=ppt/tags/tag544.xml><?xml version="1.0" encoding="utf-8"?>
<p:tagLst xmlns:p="http://schemas.openxmlformats.org/presentationml/2006/main">
  <p:tag name="KSO_WM_BEAUTIFY_FLAG" val=""/>
</p:tagLst>
</file>

<file path=ppt/tags/tag545.xml><?xml version="1.0" encoding="utf-8"?>
<p:tagLst xmlns:p="http://schemas.openxmlformats.org/presentationml/2006/main">
  <p:tag name="KSO_WM_BEAUTIFY_FLAG" val=""/>
</p:tagLst>
</file>

<file path=ppt/tags/tag546.xml><?xml version="1.0" encoding="utf-8"?>
<p:tagLst xmlns:p="http://schemas.openxmlformats.org/presentationml/2006/main">
  <p:tag name="KSO_WM_BEAUTIFY_FLAG" val=""/>
</p:tagLst>
</file>

<file path=ppt/tags/tag547.xml><?xml version="1.0" encoding="utf-8"?>
<p:tagLst xmlns:p="http://schemas.openxmlformats.org/presentationml/2006/main">
  <p:tag name="KSO_WM_BEAUTIFY_FLAG" val=""/>
</p:tagLst>
</file>

<file path=ppt/tags/tag548.xml><?xml version="1.0" encoding="utf-8"?>
<p:tagLst xmlns:p="http://schemas.openxmlformats.org/presentationml/2006/main">
  <p:tag name="KSO_WM_BEAUTIFY_FLAG" val=""/>
</p:tagLst>
</file>

<file path=ppt/tags/tag549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5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50.xml><?xml version="1.0" encoding="utf-8"?>
<p:tagLst xmlns:p="http://schemas.openxmlformats.org/presentationml/2006/main">
  <p:tag name="KSO_WM_BEAUTIFY_FLAG" val=""/>
</p:tagLst>
</file>

<file path=ppt/tags/tag551.xml><?xml version="1.0" encoding="utf-8"?>
<p:tagLst xmlns:p="http://schemas.openxmlformats.org/presentationml/2006/main">
  <p:tag name="KSO_WM_BEAUTIFY_FLAG" val=""/>
</p:tagLst>
</file>

<file path=ppt/tags/tag552.xml><?xml version="1.0" encoding="utf-8"?>
<p:tagLst xmlns:p="http://schemas.openxmlformats.org/presentationml/2006/main">
  <p:tag name="KSO_WM_BEAUTIFY_FLAG" val=""/>
</p:tagLst>
</file>

<file path=ppt/tags/tag553.xml><?xml version="1.0" encoding="utf-8"?>
<p:tagLst xmlns:p="http://schemas.openxmlformats.org/presentationml/2006/main">
  <p:tag name="KSO_WM_BEAUTIFY_FLAG" val=""/>
</p:tagLst>
</file>

<file path=ppt/tags/tag554.xml><?xml version="1.0" encoding="utf-8"?>
<p:tagLst xmlns:p="http://schemas.openxmlformats.org/presentationml/2006/main">
  <p:tag name="KSO_WM_BEAUTIFY_FLAG" val=""/>
</p:tagLst>
</file>

<file path=ppt/tags/tag555.xml><?xml version="1.0" encoding="utf-8"?>
<p:tagLst xmlns:p="http://schemas.openxmlformats.org/presentationml/2006/main">
  <p:tag name="KSO_WM_BEAUTIFY_FLAG" val=""/>
</p:tagLst>
</file>

<file path=ppt/tags/tag556.xml><?xml version="1.0" encoding="utf-8"?>
<p:tagLst xmlns:p="http://schemas.openxmlformats.org/presentationml/2006/main">
  <p:tag name="KSO_WM_BEAUTIFY_FLAG" val=""/>
</p:tagLst>
</file>

<file path=ppt/tags/tag557.xml><?xml version="1.0" encoding="utf-8"?>
<p:tagLst xmlns:p="http://schemas.openxmlformats.org/presentationml/2006/main">
  <p:tag name="KSO_WM_BEAUTIFY_FLAG" val=""/>
</p:tagLst>
</file>

<file path=ppt/tags/tag558.xml><?xml version="1.0" encoding="utf-8"?>
<p:tagLst xmlns:p="http://schemas.openxmlformats.org/presentationml/2006/main">
  <p:tag name="KSO_WM_BEAUTIFY_FLAG" val=""/>
</p:tagLst>
</file>

<file path=ppt/tags/tag559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4*i*6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BEAUTIFY_FLAG" val=""/>
</p:tagLst>
</file>

<file path=ppt/tags/tag561.xml><?xml version="1.0" encoding="utf-8"?>
<p:tagLst xmlns:p="http://schemas.openxmlformats.org/presentationml/2006/main">
  <p:tag name="KSO_WM_BEAUTIFY_FLAG" val=""/>
</p:tagLst>
</file>

<file path=ppt/tags/tag562.xml><?xml version="1.0" encoding="utf-8"?>
<p:tagLst xmlns:p="http://schemas.openxmlformats.org/presentationml/2006/main">
  <p:tag name="KSO_WM_BEAUTIFY_FLAG" val=""/>
</p:tagLst>
</file>

<file path=ppt/tags/tag563.xml><?xml version="1.0" encoding="utf-8"?>
<p:tagLst xmlns:p="http://schemas.openxmlformats.org/presentationml/2006/main">
  <p:tag name="KSO_WM_BEAUTIFY_FLAG" val=""/>
</p:tagLst>
</file>

<file path=ppt/tags/tag564.xml><?xml version="1.0" encoding="utf-8"?>
<p:tagLst xmlns:p="http://schemas.openxmlformats.org/presentationml/2006/main">
  <p:tag name="KSO_WM_BEAUTIFY_FLAG" val=""/>
</p:tagLst>
</file>

<file path=ppt/tags/tag565.xml><?xml version="1.0" encoding="utf-8"?>
<p:tagLst xmlns:p="http://schemas.openxmlformats.org/presentationml/2006/main">
  <p:tag name="KSO_WM_BEAUTIFY_FLAG" val=""/>
</p:tagLst>
</file>

<file path=ppt/tags/tag566.xml><?xml version="1.0" encoding="utf-8"?>
<p:tagLst xmlns:p="http://schemas.openxmlformats.org/presentationml/2006/main">
  <p:tag name="KSO_WM_BEAUTIFY_FLAG" val=""/>
</p:tagLst>
</file>

<file path=ppt/tags/tag567.xml><?xml version="1.0" encoding="utf-8"?>
<p:tagLst xmlns:p="http://schemas.openxmlformats.org/presentationml/2006/main">
  <p:tag name="KSO_WM_BEAUTIFY_FLAG" val=""/>
</p:tagLst>
</file>

<file path=ppt/tags/tag568.xml><?xml version="1.0" encoding="utf-8"?>
<p:tagLst xmlns:p="http://schemas.openxmlformats.org/presentationml/2006/main">
  <p:tag name="KSO_WM_BEAUTIFY_FLAG" val=""/>
</p:tagLst>
</file>

<file path=ppt/tags/tag569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4*i*7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BEAUTIFY_FLAG" val=""/>
</p:tagLst>
</file>

<file path=ppt/tags/tag571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5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73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57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76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5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78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5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4*i*8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81.xml><?xml version="1.0" encoding="utf-8"?>
<p:tagLst xmlns:p="http://schemas.openxmlformats.org/presentationml/2006/main">
  <p:tag name="KSO_WM_BEAUTIFY_FLAG" val=""/>
</p:tagLst>
</file>

<file path=ppt/tags/tag582.xml><?xml version="1.0" encoding="utf-8"?>
<p:tagLst xmlns:p="http://schemas.openxmlformats.org/presentationml/2006/main">
  <p:tag name="KSO_WM_BEAUTIFY_FLAG" val=""/>
</p:tagLst>
</file>

<file path=ppt/tags/tag583.xml><?xml version="1.0" encoding="utf-8"?>
<p:tagLst xmlns:p="http://schemas.openxmlformats.org/presentationml/2006/main">
  <p:tag name="KSO_WM_BEAUTIFY_FLAG" val=""/>
</p:tagLst>
</file>

<file path=ppt/tags/tag584.xml><?xml version="1.0" encoding="utf-8"?>
<p:tagLst xmlns:p="http://schemas.openxmlformats.org/presentationml/2006/main">
  <p:tag name="KSO_WM_BEAUTIFY_FLAG" val=""/>
</p:tagLst>
</file>

<file path=ppt/tags/tag585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58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87.xml><?xml version="1.0" encoding="utf-8"?>
<p:tagLst xmlns:p="http://schemas.openxmlformats.org/presentationml/2006/main">
  <p:tag name="KSO_WM_UNIT_TEXT_FILL_FORE_SCHEMECOLOR_INDEX_BRIGHTNESS" val="-0.25"/>
  <p:tag name="KSO_WM_UNIT_TEXT_FILL_FORE_SCHEMECOLOR_INDEX" val="14"/>
  <p:tag name="KSO_WM_UNIT_TEXT_FILL_TYPE" val="1"/>
</p:tagLst>
</file>

<file path=ppt/tags/tag58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8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TABLE_ENDDRAG_ORIGIN_RECT" val="682*198"/>
  <p:tag name="TABLE_ENDDRAG_RECT" val="133*242*682*198"/>
</p:tagLst>
</file>

<file path=ppt/tags/tag591.xml><?xml version="1.0" encoding="utf-8"?>
<p:tagLst xmlns:p="http://schemas.openxmlformats.org/presentationml/2006/main">
  <p:tag name="KSO_WM_BEAUTIFY_FLAG" val=""/>
</p:tagLst>
</file>

<file path=ppt/tags/tag592.xml><?xml version="1.0" encoding="utf-8"?>
<p:tagLst xmlns:p="http://schemas.openxmlformats.org/presentationml/2006/main">
  <p:tag name="KSO_WM_BEAUTIFY_FLAG" val="#wm#"/>
  <p:tag name="KSO_WM_TEMPLATE_CATEGORY" val="custom"/>
  <p:tag name="KSO_WM_TEMPLATE_INDEX" val="20203229"/>
  <p:tag name="KSO_WM_SPECIAL_SOURCE" val="bdnull"/>
</p:tagLst>
</file>

<file path=ppt/tags/tag593.xml><?xml version="1.0" encoding="utf-8"?>
<p:tagLst xmlns:p="http://schemas.openxmlformats.org/presentationml/2006/main">
  <p:tag name="KSO_DOCER_TEMPLATE_OPEN_ONCE_MARK" val="1"/>
  <p:tag name="COMMONDATA" val="eyJoZGlkIjoiODM5NzlmOGVjMzY2ZTQ0OTE1ODhlYjE1ODQxODRmNDIifQ==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1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5*i*3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5*i*4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5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5*i*6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5*i*7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5*i*8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65_18*i*1"/>
  <p:tag name="KSO_WM_TEMPLATE_CATEGORY" val="custom"/>
  <p:tag name="KSO_WM_TEMPLATE_INDEX" val="20205265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8*i*3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8*i*4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F9F3F0"/>
      </a:dk2>
      <a:lt2>
        <a:srgbClr val="FFFFFF"/>
      </a:lt2>
      <a:accent1>
        <a:srgbClr val="CA9D7C"/>
      </a:accent1>
      <a:accent2>
        <a:srgbClr val="C1968C"/>
      </a:accent2>
      <a:accent3>
        <a:srgbClr val="B8909B"/>
      </a:accent3>
      <a:accent4>
        <a:srgbClr val="AF89AB"/>
      </a:accent4>
      <a:accent5>
        <a:srgbClr val="A683BA"/>
      </a:accent5>
      <a:accent6>
        <a:srgbClr val="9D7CC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922</Words>
  <Application>WPS 演示</Application>
  <PresentationFormat>宽屏</PresentationFormat>
  <Paragraphs>168</Paragraphs>
  <Slides>15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汉仪旗黑-85S</vt:lpstr>
      <vt:lpstr>黑体</vt:lpstr>
      <vt:lpstr>Aria</vt:lpstr>
      <vt:lpstr>Segoe Print</vt:lpstr>
      <vt:lpstr>楷体</vt:lpstr>
      <vt:lpstr>Century Gothic</vt:lpstr>
      <vt:lpstr>楷体_GB2312</vt:lpstr>
      <vt:lpstr>Times New Roman</vt:lpstr>
      <vt:lpstr>Arial Unicode MS</vt:lpstr>
      <vt:lpstr>Calibri</vt:lpstr>
      <vt:lpstr>仿宋</vt:lpstr>
      <vt:lpstr>华文琥珀</vt:lpstr>
      <vt:lpstr>华文楷体</vt:lpstr>
      <vt:lpstr>华文细黑</vt:lpstr>
      <vt:lpstr>华文彩云</vt:lpstr>
      <vt:lpstr>华文隶书</vt:lpstr>
      <vt:lpstr>华文行楷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tw</cp:lastModifiedBy>
  <cp:revision>130</cp:revision>
  <dcterms:created xsi:type="dcterms:W3CDTF">2020-07-18T15:52:00Z</dcterms:created>
  <dcterms:modified xsi:type="dcterms:W3CDTF">2024-05-08T12:15:29Z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2052-11.8.2.11542</vt:lpwstr>
  </property>
  <property fmtid="{D5CDD505-2E9C-101B-9397-08002B2CF9AE}" pid="3" name="ICV">
    <vt:lpwstr>693B944DACC54FE7A27CF155A37B315E_12</vt:lpwstr>
  </property>
</Properties>
</file>