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6" r:id="rId3"/>
    <p:sldId id="277" r:id="rId4"/>
    <p:sldId id="261" r:id="rId5"/>
    <p:sldId id="262" r:id="rId6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18"/>
    <p:restoredTop sz="93760"/>
  </p:normalViewPr>
  <p:slideViewPr>
    <p:cSldViewPr showGuides="1">
      <p:cViewPr>
        <p:scale>
          <a:sx n="66" d="100"/>
          <a:sy n="66" d="100"/>
        </p:scale>
        <p:origin x="-102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7" Type="http://schemas.openxmlformats.org/officeDocument/2006/relationships/image" Target="../media/image14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5" Type="http://schemas.openxmlformats.org/officeDocument/2006/relationships/image" Target="../media/image20.wmf"/><Relationship Id="rId4" Type="http://schemas.openxmlformats.org/officeDocument/2006/relationships/image" Target="../media/image19.wmf"/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5" Type="http://schemas.openxmlformats.org/officeDocument/2006/relationships/image" Target="../media/image25.wmf"/><Relationship Id="rId4" Type="http://schemas.openxmlformats.org/officeDocument/2006/relationships/image" Target="../media/image24.wmf"/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5" Type="http://schemas.openxmlformats.org/officeDocument/2006/relationships/image" Target="../media/image30.wmf"/><Relationship Id="rId4" Type="http://schemas.openxmlformats.org/officeDocument/2006/relationships/image" Target="../media/image29.wmf"/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5" Type="http://schemas.openxmlformats.org/officeDocument/2006/relationships/image" Target="../media/image35.wmf"/><Relationship Id="rId4" Type="http://schemas.openxmlformats.org/officeDocument/2006/relationships/image" Target="../media/image34.wmf"/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9" Type="http://schemas.openxmlformats.org/officeDocument/2006/relationships/image" Target="../media/image44.wmf"/><Relationship Id="rId8" Type="http://schemas.openxmlformats.org/officeDocument/2006/relationships/image" Target="../media/image43.wmf"/><Relationship Id="rId7" Type="http://schemas.openxmlformats.org/officeDocument/2006/relationships/image" Target="../media/image42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3CE4B4D-A71D-4D53-97F6-99133EBE175C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90204" pitchFamily="34" charset="0"/>
                <a:ea typeface="宋体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048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15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90204" pitchFamily="34" charset="0"/>
              </a:rPr>
            </a:fld>
            <a:endParaRPr lang="en-US" altLang="zh-CN" dirty="0">
              <a:latin typeface="Arial" panose="020B0604020202090204" pitchFamily="34" charset="0"/>
            </a:endParaRPr>
          </a:p>
        </p:txBody>
      </p:sp>
    </p:spTree>
  </p:cSld>
  <p:clrMapOvr>
    <a:masterClrMapping/>
  </p:clrMapOvr>
  <p:transition advTm="4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90204" pitchFamily="34" charset="0"/>
              </a:rPr>
            </a:fld>
            <a:endParaRPr lang="en-US" altLang="zh-CN" dirty="0">
              <a:latin typeface="Arial" panose="020B0604020202090204" pitchFamily="34" charset="0"/>
            </a:endParaRPr>
          </a:p>
        </p:txBody>
      </p:sp>
    </p:spTree>
  </p:cSld>
  <p:clrMapOvr>
    <a:masterClrMapping/>
  </p:clrMapOvr>
  <p:transition advTm="4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90204" pitchFamily="34" charset="0"/>
              </a:rPr>
            </a:fld>
            <a:endParaRPr lang="en-US" altLang="zh-CN" dirty="0">
              <a:latin typeface="Arial" panose="020B0604020202090204" pitchFamily="34" charset="0"/>
            </a:endParaRPr>
          </a:p>
        </p:txBody>
      </p:sp>
    </p:spTree>
  </p:cSld>
  <p:clrMapOvr>
    <a:masterClrMapping/>
  </p:clrMapOvr>
  <p:transition advTm="4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90204" pitchFamily="34" charset="0"/>
              </a:rPr>
            </a:fld>
            <a:endParaRPr lang="en-US" altLang="zh-CN" dirty="0">
              <a:latin typeface="Arial" panose="020B0604020202090204" pitchFamily="34" charset="0"/>
            </a:endParaRPr>
          </a:p>
        </p:txBody>
      </p:sp>
    </p:spTree>
  </p:cSld>
  <p:clrMapOvr>
    <a:masterClrMapping/>
  </p:clrMapOvr>
  <p:transition advTm="4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90204" pitchFamily="34" charset="0"/>
              </a:rPr>
            </a:fld>
            <a:endParaRPr lang="en-US" altLang="zh-CN" dirty="0">
              <a:latin typeface="Arial" panose="020B0604020202090204" pitchFamily="34" charset="0"/>
            </a:endParaRPr>
          </a:p>
        </p:txBody>
      </p:sp>
    </p:spTree>
  </p:cSld>
  <p:clrMapOvr>
    <a:masterClrMapping/>
  </p:clrMapOvr>
  <p:transition advTm="4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90204" pitchFamily="34" charset="0"/>
              </a:rPr>
            </a:fld>
            <a:endParaRPr lang="en-US" altLang="zh-CN" dirty="0">
              <a:latin typeface="Arial" panose="020B0604020202090204" pitchFamily="34" charset="0"/>
            </a:endParaRPr>
          </a:p>
        </p:txBody>
      </p:sp>
    </p:spTree>
  </p:cSld>
  <p:clrMapOvr>
    <a:masterClrMapping/>
  </p:clrMapOvr>
  <p:transition advTm="4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90204" pitchFamily="34" charset="0"/>
              </a:rPr>
            </a:fld>
            <a:endParaRPr lang="en-US" altLang="zh-CN" dirty="0">
              <a:latin typeface="Arial" panose="020B0604020202090204" pitchFamily="34" charset="0"/>
            </a:endParaRPr>
          </a:p>
        </p:txBody>
      </p:sp>
    </p:spTree>
  </p:cSld>
  <p:clrMapOvr>
    <a:masterClrMapping/>
  </p:clrMapOvr>
  <p:transition advTm="4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90204" pitchFamily="34" charset="0"/>
              </a:rPr>
            </a:fld>
            <a:endParaRPr lang="en-US" altLang="zh-CN" dirty="0">
              <a:latin typeface="Arial" panose="020B0604020202090204" pitchFamily="34" charset="0"/>
            </a:endParaRPr>
          </a:p>
        </p:txBody>
      </p:sp>
    </p:spTree>
  </p:cSld>
  <p:clrMapOvr>
    <a:masterClrMapping/>
  </p:clrMapOvr>
  <p:transition advTm="4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90204" pitchFamily="34" charset="0"/>
              </a:rPr>
            </a:fld>
            <a:endParaRPr lang="en-US" altLang="zh-CN" dirty="0">
              <a:latin typeface="Arial" panose="020B0604020202090204" pitchFamily="34" charset="0"/>
            </a:endParaRPr>
          </a:p>
        </p:txBody>
      </p:sp>
    </p:spTree>
  </p:cSld>
  <p:clrMapOvr>
    <a:masterClrMapping/>
  </p:clrMapOvr>
  <p:transition advTm="4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90204" pitchFamily="34" charset="0"/>
              </a:rPr>
            </a:fld>
            <a:endParaRPr lang="en-US" altLang="zh-CN" dirty="0">
              <a:latin typeface="Arial" panose="020B0604020202090204" pitchFamily="34" charset="0"/>
            </a:endParaRPr>
          </a:p>
        </p:txBody>
      </p:sp>
    </p:spTree>
  </p:cSld>
  <p:clrMapOvr>
    <a:masterClrMapping/>
  </p:clrMapOvr>
  <p:transition advTm="4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90204" pitchFamily="34" charset="0"/>
              </a:rPr>
            </a:fld>
            <a:endParaRPr lang="en-US" altLang="zh-CN" dirty="0">
              <a:latin typeface="Arial" panose="020B0604020202090204" pitchFamily="34" charset="0"/>
            </a:endParaRPr>
          </a:p>
        </p:txBody>
      </p:sp>
    </p:spTree>
  </p:cSld>
  <p:clrMapOvr>
    <a:masterClrMapping/>
  </p:clrMapOvr>
  <p:transition advTm="4200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90204" pitchFamily="34" charset="0"/>
              </a:rPr>
            </a:fld>
            <a:endParaRPr lang="en-US" altLang="zh-CN" dirty="0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42000"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90204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90204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90204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90204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90204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90204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90204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90204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.bin"/><Relationship Id="rId8" Type="http://schemas.openxmlformats.org/officeDocument/2006/relationships/image" Target="../media/image5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2.wmf"/><Relationship Id="rId14" Type="http://schemas.openxmlformats.org/officeDocument/2006/relationships/vmlDrawing" Target="../drawings/vmlDrawing1.vml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7.wmf"/><Relationship Id="rId11" Type="http://schemas.openxmlformats.org/officeDocument/2006/relationships/oleObject" Target="../embeddings/oleObject6.bin"/><Relationship Id="rId10" Type="http://schemas.openxmlformats.org/officeDocument/2006/relationships/image" Target="../media/image6.wmf"/><Relationship Id="rId1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1.bin"/><Relationship Id="rId8" Type="http://schemas.openxmlformats.org/officeDocument/2006/relationships/image" Target="../media/image11.wmf"/><Relationship Id="rId7" Type="http://schemas.openxmlformats.org/officeDocument/2006/relationships/oleObject" Target="../embeddings/oleObject10.bin"/><Relationship Id="rId6" Type="http://schemas.openxmlformats.org/officeDocument/2006/relationships/image" Target="../media/image1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9.wmf"/><Relationship Id="rId3" Type="http://schemas.openxmlformats.org/officeDocument/2006/relationships/oleObject" Target="../embeddings/oleObject8.bin"/><Relationship Id="rId2" Type="http://schemas.openxmlformats.org/officeDocument/2006/relationships/image" Target="../media/image8.wmf"/><Relationship Id="rId18" Type="http://schemas.openxmlformats.org/officeDocument/2006/relationships/vmlDrawing" Target="../drawings/vmlDrawing2.vml"/><Relationship Id="rId17" Type="http://schemas.openxmlformats.org/officeDocument/2006/relationships/slideLayout" Target="../slideLayouts/slideLayout1.xml"/><Relationship Id="rId16" Type="http://schemas.openxmlformats.org/officeDocument/2006/relationships/image" Target="../media/image15.wmf"/><Relationship Id="rId15" Type="http://schemas.openxmlformats.org/officeDocument/2006/relationships/oleObject" Target="../embeddings/oleObject14.bin"/><Relationship Id="rId14" Type="http://schemas.openxmlformats.org/officeDocument/2006/relationships/image" Target="../media/image14.wmf"/><Relationship Id="rId13" Type="http://schemas.openxmlformats.org/officeDocument/2006/relationships/oleObject" Target="../embeddings/oleObject13.bin"/><Relationship Id="rId12" Type="http://schemas.openxmlformats.org/officeDocument/2006/relationships/image" Target="../media/image13.wmf"/><Relationship Id="rId11" Type="http://schemas.openxmlformats.org/officeDocument/2006/relationships/oleObject" Target="../embeddings/oleObject12.bin"/><Relationship Id="rId10" Type="http://schemas.openxmlformats.org/officeDocument/2006/relationships/image" Target="../media/image12.wmf"/><Relationship Id="rId1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9.bin"/><Relationship Id="rId8" Type="http://schemas.openxmlformats.org/officeDocument/2006/relationships/image" Target="../media/image19.wmf"/><Relationship Id="rId7" Type="http://schemas.openxmlformats.org/officeDocument/2006/relationships/oleObject" Target="../embeddings/oleObject18.bin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7.wmf"/><Relationship Id="rId3" Type="http://schemas.openxmlformats.org/officeDocument/2006/relationships/oleObject" Target="../embeddings/oleObject16.bin"/><Relationship Id="rId2" Type="http://schemas.openxmlformats.org/officeDocument/2006/relationships/image" Target="../media/image16.wmf"/><Relationship Id="rId12" Type="http://schemas.openxmlformats.org/officeDocument/2006/relationships/vmlDrawing" Target="../drawings/vmlDrawing3.v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20.wmf"/><Relationship Id="rId1" Type="http://schemas.openxmlformats.org/officeDocument/2006/relationships/oleObject" Target="../embeddings/oleObject15.bin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4.bin"/><Relationship Id="rId8" Type="http://schemas.openxmlformats.org/officeDocument/2006/relationships/image" Target="../media/image24.wmf"/><Relationship Id="rId7" Type="http://schemas.openxmlformats.org/officeDocument/2006/relationships/oleObject" Target="../embeddings/oleObject23.bin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2.wmf"/><Relationship Id="rId3" Type="http://schemas.openxmlformats.org/officeDocument/2006/relationships/oleObject" Target="../embeddings/oleObject21.bin"/><Relationship Id="rId2" Type="http://schemas.openxmlformats.org/officeDocument/2006/relationships/image" Target="../media/image21.wmf"/><Relationship Id="rId12" Type="http://schemas.openxmlformats.org/officeDocument/2006/relationships/vmlDrawing" Target="../drawings/vmlDrawing4.v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25.wmf"/><Relationship Id="rId1" Type="http://schemas.openxmlformats.org/officeDocument/2006/relationships/oleObject" Target="../embeddings/oleObject20.bin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9.bin"/><Relationship Id="rId8" Type="http://schemas.openxmlformats.org/officeDocument/2006/relationships/image" Target="../media/image29.wmf"/><Relationship Id="rId7" Type="http://schemas.openxmlformats.org/officeDocument/2006/relationships/oleObject" Target="../embeddings/oleObject28.bin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27.wmf"/><Relationship Id="rId3" Type="http://schemas.openxmlformats.org/officeDocument/2006/relationships/oleObject" Target="../embeddings/oleObject26.bin"/><Relationship Id="rId2" Type="http://schemas.openxmlformats.org/officeDocument/2006/relationships/image" Target="../media/image26.wmf"/><Relationship Id="rId12" Type="http://schemas.openxmlformats.org/officeDocument/2006/relationships/vmlDrawing" Target="../drawings/vmlDrawing5.vm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30.wmf"/><Relationship Id="rId1" Type="http://schemas.openxmlformats.org/officeDocument/2006/relationships/oleObject" Target="../embeddings/oleObject25.bin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4.bin"/><Relationship Id="rId8" Type="http://schemas.openxmlformats.org/officeDocument/2006/relationships/image" Target="../media/image34.wmf"/><Relationship Id="rId7" Type="http://schemas.openxmlformats.org/officeDocument/2006/relationships/oleObject" Target="../embeddings/oleObject33.bin"/><Relationship Id="rId6" Type="http://schemas.openxmlformats.org/officeDocument/2006/relationships/image" Target="../media/image33.w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32.wmf"/><Relationship Id="rId3" Type="http://schemas.openxmlformats.org/officeDocument/2006/relationships/oleObject" Target="../embeddings/oleObject31.bin"/><Relationship Id="rId2" Type="http://schemas.openxmlformats.org/officeDocument/2006/relationships/image" Target="../media/image31.wmf"/><Relationship Id="rId12" Type="http://schemas.openxmlformats.org/officeDocument/2006/relationships/vmlDrawing" Target="../drawings/vmlDrawing6.vm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35.wmf"/><Relationship Id="rId1" Type="http://schemas.openxmlformats.org/officeDocument/2006/relationships/oleObject" Target="../embeddings/oleObject30.bin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9.bin"/><Relationship Id="rId8" Type="http://schemas.openxmlformats.org/officeDocument/2006/relationships/image" Target="../media/image39.wmf"/><Relationship Id="rId7" Type="http://schemas.openxmlformats.org/officeDocument/2006/relationships/oleObject" Target="../embeddings/oleObject38.bin"/><Relationship Id="rId6" Type="http://schemas.openxmlformats.org/officeDocument/2006/relationships/image" Target="../media/image38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37.wmf"/><Relationship Id="rId3" Type="http://schemas.openxmlformats.org/officeDocument/2006/relationships/oleObject" Target="../embeddings/oleObject36.bin"/><Relationship Id="rId21" Type="http://schemas.openxmlformats.org/officeDocument/2006/relationships/notesSlide" Target="../notesSlides/notesSlide3.xml"/><Relationship Id="rId20" Type="http://schemas.openxmlformats.org/officeDocument/2006/relationships/vmlDrawing" Target="../drawings/vmlDrawing7.vml"/><Relationship Id="rId2" Type="http://schemas.openxmlformats.org/officeDocument/2006/relationships/image" Target="../media/image36.wmf"/><Relationship Id="rId19" Type="http://schemas.openxmlformats.org/officeDocument/2006/relationships/slideLayout" Target="../slideLayouts/slideLayout7.xml"/><Relationship Id="rId18" Type="http://schemas.openxmlformats.org/officeDocument/2006/relationships/image" Target="../media/image44.wmf"/><Relationship Id="rId17" Type="http://schemas.openxmlformats.org/officeDocument/2006/relationships/oleObject" Target="../embeddings/oleObject43.bin"/><Relationship Id="rId16" Type="http://schemas.openxmlformats.org/officeDocument/2006/relationships/image" Target="../media/image43.wmf"/><Relationship Id="rId15" Type="http://schemas.openxmlformats.org/officeDocument/2006/relationships/oleObject" Target="../embeddings/oleObject42.bin"/><Relationship Id="rId14" Type="http://schemas.openxmlformats.org/officeDocument/2006/relationships/image" Target="../media/image42.wmf"/><Relationship Id="rId13" Type="http://schemas.openxmlformats.org/officeDocument/2006/relationships/oleObject" Target="../embeddings/oleObject41.bin"/><Relationship Id="rId12" Type="http://schemas.openxmlformats.org/officeDocument/2006/relationships/image" Target="../media/image41.wmf"/><Relationship Id="rId11" Type="http://schemas.openxmlformats.org/officeDocument/2006/relationships/oleObject" Target="../embeddings/oleObject40.bin"/><Relationship Id="rId10" Type="http://schemas.openxmlformats.org/officeDocument/2006/relationships/image" Target="../media/image40.wmf"/><Relationship Id="rId1" Type="http://schemas.openxmlformats.org/officeDocument/2006/relationships/oleObject" Target="../embeddings/oleObject3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218" name="WordArt 4"/>
          <p:cNvSpPr>
            <a:spLocks noTextEdit="1"/>
          </p:cNvSpPr>
          <p:nvPr/>
        </p:nvSpPr>
        <p:spPr>
          <a:xfrm>
            <a:off x="1219200" y="3429000"/>
            <a:ext cx="684657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28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隶书" charset="0"/>
                <a:ea typeface="隶书" charset="0"/>
              </a:rPr>
              <a:t>速</a:t>
            </a:r>
            <a:r>
              <a:rPr lang="en-US" altLang="zh-CN" sz="28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隶书" charset="0"/>
                <a:ea typeface="隶书" charset="0"/>
              </a:rPr>
              <a:t> </a:t>
            </a:r>
            <a:r>
              <a:rPr lang="zh-CN" altLang="en-US" sz="28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隶书" charset="0"/>
                <a:ea typeface="隶书" charset="0"/>
              </a:rPr>
              <a:t>算 比 赛</a:t>
            </a:r>
            <a:endParaRPr lang="zh-CN" altLang="en-US" sz="28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隶书" charset="0"/>
              <a:ea typeface="隶书" charset="0"/>
            </a:endParaRPr>
          </a:p>
        </p:txBody>
      </p:sp>
      <p:sp>
        <p:nvSpPr>
          <p:cNvPr id="9219" name="WordArt 5"/>
          <p:cNvSpPr>
            <a:spLocks noTextEdit="1"/>
          </p:cNvSpPr>
          <p:nvPr/>
        </p:nvSpPr>
        <p:spPr>
          <a:xfrm>
            <a:off x="1115695" y="1484630"/>
            <a:ext cx="7106285" cy="14478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31019"/>
              </a:avLst>
            </a:prstTxWarp>
            <a:normAutofit/>
          </a:bodyPr>
          <a:p>
            <a:pPr algn="ctr"/>
            <a:r>
              <a:rPr lang="zh-CN" altLang="en-US" sz="36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  <a:lumMod val="40000"/>
                    <a:lumOff val="60000"/>
                  </a:schemeClr>
                </a:solidFill>
                <a:effectLst/>
                <a:latin typeface="宋体" charset="0"/>
                <a:ea typeface="宋体" charset="0"/>
              </a:rPr>
              <a:t>棠外附小六年级上期</a:t>
            </a:r>
            <a:endParaRPr lang="zh-CN" altLang="en-US" sz="36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  <a:lumMod val="40000"/>
                  <a:lumOff val="60000"/>
                </a:schemeClr>
              </a:solidFill>
              <a:effectLst/>
              <a:latin typeface="宋体" charset="0"/>
              <a:ea typeface="宋体" charset="0"/>
            </a:endParaRPr>
          </a:p>
        </p:txBody>
      </p:sp>
      <p:sp>
        <p:nvSpPr>
          <p:cNvPr id="9220" name="Line 10"/>
          <p:cNvSpPr/>
          <p:nvPr/>
        </p:nvSpPr>
        <p:spPr>
          <a:xfrm>
            <a:off x="827405" y="6021070"/>
            <a:ext cx="4267200" cy="0"/>
          </a:xfrm>
          <a:prstGeom prst="line">
            <a:avLst/>
          </a:prstGeom>
          <a:ln w="635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21" name="Line 11"/>
          <p:cNvSpPr/>
          <p:nvPr/>
        </p:nvSpPr>
        <p:spPr>
          <a:xfrm>
            <a:off x="1219200" y="5257800"/>
            <a:ext cx="4267200" cy="0"/>
          </a:xfrm>
          <a:prstGeom prst="line">
            <a:avLst/>
          </a:prstGeom>
          <a:ln w="63500" cap="flat" cmpd="sng">
            <a:solidFill>
              <a:srgbClr val="FFFFFF"/>
            </a:solidFill>
            <a:prstDash val="lgDashDot"/>
            <a:headEnd type="none" w="med" len="med"/>
            <a:tailEnd type="none" w="med" len="med"/>
          </a:ln>
        </p:spPr>
      </p:sp>
      <p:sp>
        <p:nvSpPr>
          <p:cNvPr id="9222" name="Line 12"/>
          <p:cNvSpPr/>
          <p:nvPr/>
        </p:nvSpPr>
        <p:spPr>
          <a:xfrm>
            <a:off x="4643438" y="6309360"/>
            <a:ext cx="4267200" cy="0"/>
          </a:xfrm>
          <a:prstGeom prst="line">
            <a:avLst/>
          </a:prstGeom>
          <a:ln w="63500" cap="flat" cmpd="sng">
            <a:solidFill>
              <a:srgbClr val="00FF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23" name="Line 13"/>
          <p:cNvSpPr/>
          <p:nvPr/>
        </p:nvSpPr>
        <p:spPr>
          <a:xfrm>
            <a:off x="4090988" y="5791200"/>
            <a:ext cx="4267200" cy="0"/>
          </a:xfrm>
          <a:prstGeom prst="line">
            <a:avLst/>
          </a:prstGeom>
          <a:ln w="63500" cap="flat" cmpd="sng">
            <a:solidFill>
              <a:srgbClr val="FFFF00"/>
            </a:solidFill>
            <a:prstDash val="lgDashDot"/>
            <a:headEnd type="none" w="med" len="med"/>
            <a:tailEnd type="none" w="med" len="med"/>
          </a:ln>
        </p:spPr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9"/>
          <p:cNvSpPr/>
          <p:nvPr/>
        </p:nvSpPr>
        <p:spPr>
          <a:xfrm>
            <a:off x="-396875" y="2535238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18435" name="Rectangle 19"/>
          <p:cNvSpPr/>
          <p:nvPr/>
        </p:nvSpPr>
        <p:spPr>
          <a:xfrm>
            <a:off x="-396875" y="2549525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7700" y="0"/>
            <a:ext cx="81788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50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5400" b="1" dirty="0">
                <a:latin typeface="黑体" pitchFamily="2" charset="-122"/>
                <a:ea typeface="黑体" pitchFamily="2" charset="-122"/>
              </a:rPr>
              <a:t>250</a:t>
            </a:r>
            <a:r>
              <a:rPr lang="zh-CN" altLang="en-US" sz="5400" b="1" dirty="0">
                <a:latin typeface="黑体" pitchFamily="2" charset="-122"/>
                <a:ea typeface="黑体" pitchFamily="2" charset="-122"/>
              </a:rPr>
              <a:t>厘米</a:t>
            </a:r>
            <a:r>
              <a:rPr lang="en-US" altLang="zh-CN" sz="5400" b="1" baseline="30000" dirty="0">
                <a:latin typeface="黑体" pitchFamily="2" charset="-122"/>
                <a:ea typeface="黑体" pitchFamily="2" charset="-122"/>
              </a:rPr>
              <a:t>3</a:t>
            </a:r>
            <a:r>
              <a:rPr lang="en-US" altLang="zh-CN" sz="5400" b="1" dirty="0">
                <a:latin typeface="黑体" pitchFamily="2" charset="-122"/>
                <a:ea typeface="黑体" pitchFamily="2" charset="-122"/>
              </a:rPr>
              <a:t>=</a:t>
            </a:r>
            <a:r>
              <a:rPr lang="zh-CN" altLang="en-US" sz="5400" b="1" dirty="0">
                <a:latin typeface="黑体" pitchFamily="2" charset="-122"/>
                <a:ea typeface="黑体" pitchFamily="2" charset="-122"/>
              </a:rPr>
              <a:t>（ ）升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7700" y="909638"/>
            <a:ext cx="8101013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51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3.5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升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=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（ ）分米</a:t>
            </a:r>
            <a:r>
              <a:rPr lang="en-US" altLang="zh-CN" sz="6000" b="1" baseline="30000" dirty="0">
                <a:latin typeface="黑体" pitchFamily="2" charset="-122"/>
                <a:ea typeface="黑体" pitchFamily="2" charset="-122"/>
              </a:rPr>
              <a:t>3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7700" y="1816100"/>
            <a:ext cx="87630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52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公顷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=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（ ）米</a:t>
            </a:r>
            <a:r>
              <a:rPr lang="en-US" altLang="zh-CN" sz="6000" b="1" baseline="30000" dirty="0">
                <a:latin typeface="黑体" pitchFamily="2" charset="-122"/>
                <a:ea typeface="黑体" pitchFamily="2" charset="-122"/>
              </a:rPr>
              <a:t>2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7700" y="2709863"/>
            <a:ext cx="84963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53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1.2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时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=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（ ）分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7700" y="3716338"/>
            <a:ext cx="8101013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54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0.8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时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=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（ ）分</a:t>
            </a:r>
            <a:endParaRPr lang="zh-CN" altLang="en-US" sz="6600" b="1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" name="组合 16"/>
          <p:cNvGrpSpPr/>
          <p:nvPr/>
        </p:nvGrpSpPr>
        <p:grpSpPr>
          <a:xfrm>
            <a:off x="647700" y="4365625"/>
            <a:ext cx="8101013" cy="1493838"/>
            <a:chOff x="647056" y="4581128"/>
            <a:chExt cx="8101408" cy="1494145"/>
          </a:xfrm>
        </p:grpSpPr>
        <p:sp>
          <p:nvSpPr>
            <p:cNvPr id="18449" name="TextBox 33"/>
            <p:cNvSpPr txBox="1"/>
            <p:nvPr/>
          </p:nvSpPr>
          <p:spPr>
            <a:xfrm>
              <a:off x="647056" y="4725144"/>
              <a:ext cx="8101408" cy="101566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6000" b="1" dirty="0">
                  <a:latin typeface="黑体" pitchFamily="2" charset="-122"/>
                  <a:ea typeface="黑体" pitchFamily="2" charset="-122"/>
                </a:rPr>
                <a:t>55</a:t>
              </a:r>
              <a:r>
                <a:rPr lang="zh-CN" altLang="en-US" sz="6000" b="1" dirty="0">
                  <a:latin typeface="黑体" pitchFamily="2" charset="-122"/>
                  <a:ea typeface="黑体" pitchFamily="2" charset="-122"/>
                </a:rPr>
                <a:t>、</a:t>
              </a:r>
              <a:r>
                <a:rPr lang="en-US" altLang="zh-CN" sz="6000" b="1" dirty="0">
                  <a:latin typeface="黑体" pitchFamily="2" charset="-122"/>
                  <a:ea typeface="黑体" pitchFamily="2" charset="-122"/>
                </a:rPr>
                <a:t>   </a:t>
              </a:r>
              <a:r>
                <a:rPr lang="zh-CN" altLang="en-US" sz="6000" b="1" dirty="0">
                  <a:latin typeface="黑体" pitchFamily="2" charset="-122"/>
                  <a:ea typeface="黑体" pitchFamily="2" charset="-122"/>
                </a:rPr>
                <a:t>时</a:t>
              </a:r>
              <a:r>
                <a:rPr lang="en-US" altLang="zh-CN" sz="6000" b="1" dirty="0">
                  <a:latin typeface="黑体" pitchFamily="2" charset="-122"/>
                  <a:ea typeface="黑体" pitchFamily="2" charset="-122"/>
                </a:rPr>
                <a:t>=</a:t>
              </a:r>
              <a:r>
                <a:rPr lang="zh-CN" altLang="en-US" sz="6000" b="1" dirty="0">
                  <a:latin typeface="黑体" pitchFamily="2" charset="-122"/>
                  <a:ea typeface="黑体" pitchFamily="2" charset="-122"/>
                </a:rPr>
                <a:t>（ ）分</a:t>
              </a:r>
              <a:endParaRPr lang="zh-CN" altLang="en-US" sz="6000" b="1" dirty="0">
                <a:latin typeface="黑体" pitchFamily="2" charset="-122"/>
                <a:ea typeface="黑体" pitchFamily="2" charset="-122"/>
              </a:endParaRPr>
            </a:p>
          </p:txBody>
        </p:sp>
        <p:grpSp>
          <p:nvGrpSpPr>
            <p:cNvPr id="18450" name="组合 15"/>
            <p:cNvGrpSpPr/>
            <p:nvPr/>
          </p:nvGrpSpPr>
          <p:grpSpPr>
            <a:xfrm>
              <a:off x="2051720" y="4581128"/>
              <a:ext cx="1224136" cy="1494145"/>
              <a:chOff x="8100392" y="2809394"/>
              <a:chExt cx="1224136" cy="1494145"/>
            </a:xfrm>
          </p:grpSpPr>
          <p:grpSp>
            <p:nvGrpSpPr>
              <p:cNvPr id="18451" name="组合 12"/>
              <p:cNvGrpSpPr/>
              <p:nvPr/>
            </p:nvGrpSpPr>
            <p:grpSpPr>
              <a:xfrm>
                <a:off x="8100392" y="2809394"/>
                <a:ext cx="1224136" cy="1494145"/>
                <a:chOff x="8100392" y="2809394"/>
                <a:chExt cx="1224136" cy="1494145"/>
              </a:xfrm>
            </p:grpSpPr>
            <p:sp>
              <p:nvSpPr>
                <p:cNvPr id="18453" name="TextBox 10"/>
                <p:cNvSpPr txBox="1"/>
                <p:nvPr/>
              </p:nvSpPr>
              <p:spPr>
                <a:xfrm>
                  <a:off x="8100392" y="2809394"/>
                  <a:ext cx="1224136" cy="83099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 algn="ctr"/>
                  <a:r>
                    <a:rPr lang="en-US" altLang="zh-CN" sz="4800" dirty="0">
                      <a:latin typeface="Arial" panose="020B0604020202090204" pitchFamily="34" charset="0"/>
                    </a:rPr>
                    <a:t>2</a:t>
                  </a:r>
                  <a:endParaRPr lang="zh-CN" altLang="en-US" sz="4800" dirty="0">
                    <a:latin typeface="Arial" panose="020B0604020202090204" pitchFamily="34" charset="0"/>
                  </a:endParaRPr>
                </a:p>
              </p:txBody>
            </p:sp>
            <p:sp>
              <p:nvSpPr>
                <p:cNvPr id="18454" name="TextBox 11"/>
                <p:cNvSpPr txBox="1"/>
                <p:nvPr/>
              </p:nvSpPr>
              <p:spPr>
                <a:xfrm>
                  <a:off x="8100392" y="3472542"/>
                  <a:ext cx="1224136" cy="83099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 algn="ctr"/>
                  <a:r>
                    <a:rPr lang="en-US" altLang="zh-CN" sz="4800" dirty="0">
                      <a:latin typeface="Arial" panose="020B0604020202090204" pitchFamily="34" charset="0"/>
                    </a:rPr>
                    <a:t>3</a:t>
                  </a:r>
                  <a:endParaRPr lang="zh-CN" altLang="en-US" sz="4800" dirty="0">
                    <a:latin typeface="Arial" panose="020B0604020202090204" pitchFamily="34" charset="0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>
                <a:off x="8216627" y="3544558"/>
                <a:ext cx="1043039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组合 17"/>
          <p:cNvGrpSpPr/>
          <p:nvPr/>
        </p:nvGrpSpPr>
        <p:grpSpPr>
          <a:xfrm>
            <a:off x="641350" y="5364163"/>
            <a:ext cx="8101013" cy="1493837"/>
            <a:chOff x="647056" y="4581128"/>
            <a:chExt cx="8101408" cy="1494145"/>
          </a:xfrm>
        </p:grpSpPr>
        <p:sp>
          <p:nvSpPr>
            <p:cNvPr id="18443" name="TextBox 18"/>
            <p:cNvSpPr txBox="1"/>
            <p:nvPr/>
          </p:nvSpPr>
          <p:spPr>
            <a:xfrm>
              <a:off x="647056" y="4725144"/>
              <a:ext cx="8101408" cy="101566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6000" b="1" dirty="0">
                  <a:latin typeface="黑体" pitchFamily="2" charset="-122"/>
                  <a:ea typeface="黑体" pitchFamily="2" charset="-122"/>
                </a:rPr>
                <a:t>56</a:t>
              </a:r>
              <a:r>
                <a:rPr lang="zh-CN" altLang="en-US" sz="6000" b="1" dirty="0">
                  <a:latin typeface="黑体" pitchFamily="2" charset="-122"/>
                  <a:ea typeface="黑体" pitchFamily="2" charset="-122"/>
                </a:rPr>
                <a:t>、</a:t>
              </a:r>
              <a:r>
                <a:rPr lang="en-US" altLang="zh-CN" sz="6000" b="1" dirty="0">
                  <a:latin typeface="黑体" pitchFamily="2" charset="-122"/>
                  <a:ea typeface="黑体" pitchFamily="2" charset="-122"/>
                </a:rPr>
                <a:t>   </a:t>
              </a:r>
              <a:r>
                <a:rPr lang="zh-CN" altLang="en-US" sz="6000" b="1" dirty="0">
                  <a:latin typeface="黑体" pitchFamily="2" charset="-122"/>
                  <a:ea typeface="黑体" pitchFamily="2" charset="-122"/>
                </a:rPr>
                <a:t>时</a:t>
              </a:r>
              <a:r>
                <a:rPr lang="en-US" altLang="zh-CN" sz="6000" b="1" dirty="0">
                  <a:latin typeface="黑体" pitchFamily="2" charset="-122"/>
                  <a:ea typeface="黑体" pitchFamily="2" charset="-122"/>
                </a:rPr>
                <a:t>=</a:t>
              </a:r>
              <a:r>
                <a:rPr lang="zh-CN" altLang="en-US" sz="6000" b="1" dirty="0">
                  <a:latin typeface="黑体" pitchFamily="2" charset="-122"/>
                  <a:ea typeface="黑体" pitchFamily="2" charset="-122"/>
                </a:rPr>
                <a:t>（ ）分</a:t>
              </a:r>
              <a:endParaRPr lang="zh-CN" altLang="en-US" sz="6000" b="1" dirty="0">
                <a:latin typeface="黑体" pitchFamily="2" charset="-122"/>
                <a:ea typeface="黑体" pitchFamily="2" charset="-122"/>
              </a:endParaRPr>
            </a:p>
          </p:txBody>
        </p:sp>
        <p:grpSp>
          <p:nvGrpSpPr>
            <p:cNvPr id="18444" name="组合 19"/>
            <p:cNvGrpSpPr/>
            <p:nvPr/>
          </p:nvGrpSpPr>
          <p:grpSpPr>
            <a:xfrm>
              <a:off x="2051720" y="4581128"/>
              <a:ext cx="1224136" cy="1494145"/>
              <a:chOff x="8100392" y="2809394"/>
              <a:chExt cx="1224136" cy="1494145"/>
            </a:xfrm>
          </p:grpSpPr>
          <p:grpSp>
            <p:nvGrpSpPr>
              <p:cNvPr id="18445" name="组合 20"/>
              <p:cNvGrpSpPr/>
              <p:nvPr/>
            </p:nvGrpSpPr>
            <p:grpSpPr>
              <a:xfrm>
                <a:off x="8100392" y="2809394"/>
                <a:ext cx="1224136" cy="1494145"/>
                <a:chOff x="8100392" y="2809394"/>
                <a:chExt cx="1224136" cy="1494145"/>
              </a:xfrm>
            </p:grpSpPr>
            <p:sp>
              <p:nvSpPr>
                <p:cNvPr id="18447" name="TextBox 22"/>
                <p:cNvSpPr txBox="1"/>
                <p:nvPr/>
              </p:nvSpPr>
              <p:spPr>
                <a:xfrm>
                  <a:off x="8100392" y="2809394"/>
                  <a:ext cx="1224136" cy="83099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 algn="ctr"/>
                  <a:r>
                    <a:rPr lang="en-US" altLang="zh-CN" sz="4800" dirty="0">
                      <a:latin typeface="Arial" panose="020B0604020202090204" pitchFamily="34" charset="0"/>
                    </a:rPr>
                    <a:t>2</a:t>
                  </a:r>
                  <a:endParaRPr lang="zh-CN" altLang="en-US" sz="4800" dirty="0">
                    <a:latin typeface="Arial" panose="020B0604020202090204" pitchFamily="34" charset="0"/>
                  </a:endParaRPr>
                </a:p>
              </p:txBody>
            </p:sp>
            <p:sp>
              <p:nvSpPr>
                <p:cNvPr id="18448" name="TextBox 23"/>
                <p:cNvSpPr txBox="1"/>
                <p:nvPr/>
              </p:nvSpPr>
              <p:spPr>
                <a:xfrm>
                  <a:off x="8100392" y="3472542"/>
                  <a:ext cx="1224136" cy="83099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 algn="ctr"/>
                  <a:r>
                    <a:rPr lang="en-US" altLang="zh-CN" sz="4800" dirty="0">
                      <a:latin typeface="Arial" panose="020B0604020202090204" pitchFamily="34" charset="0"/>
                    </a:rPr>
                    <a:t>5</a:t>
                  </a:r>
                  <a:endParaRPr lang="zh-CN" altLang="en-US" sz="4800" dirty="0">
                    <a:latin typeface="Arial" panose="020B0604020202090204" pitchFamily="34" charset="0"/>
                  </a:endParaRPr>
                </a:p>
              </p:txBody>
            </p:sp>
          </p:grpSp>
          <p:cxnSp>
            <p:nvCxnSpPr>
              <p:cNvPr id="22" name="直接连接符 21"/>
              <p:cNvCxnSpPr/>
              <p:nvPr/>
            </p:nvCxnSpPr>
            <p:spPr>
              <a:xfrm>
                <a:off x="8216627" y="3544558"/>
                <a:ext cx="1043039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 advTm="4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2" name="Rectangle 9"/>
          <p:cNvSpPr/>
          <p:nvPr/>
        </p:nvSpPr>
        <p:spPr>
          <a:xfrm>
            <a:off x="-396875" y="2535238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1033" name="Rectangle 19"/>
          <p:cNvSpPr/>
          <p:nvPr/>
        </p:nvSpPr>
        <p:spPr>
          <a:xfrm>
            <a:off x="-396875" y="2549525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7700" y="0"/>
            <a:ext cx="81788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57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10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分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=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（  ）时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7700" y="909638"/>
            <a:ext cx="8101013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58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45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分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=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（  ）时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graphicFrame>
        <p:nvGraphicFramePr>
          <p:cNvPr id="9218" name="Object 2"/>
          <p:cNvGraphicFramePr/>
          <p:nvPr/>
        </p:nvGraphicFramePr>
        <p:xfrm>
          <a:off x="684213" y="1916113"/>
          <a:ext cx="3686175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1" imgW="698500" imgH="393700" progId="Equation.3">
                  <p:embed/>
                </p:oleObj>
              </mc:Choice>
              <mc:Fallback>
                <p:oleObj name="" r:id="rId1" imgW="698500" imgH="393700" progId="Equation.3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84213" y="1916113"/>
                        <a:ext cx="3686175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"/>
          <p:cNvGraphicFramePr/>
          <p:nvPr/>
        </p:nvGraphicFramePr>
        <p:xfrm>
          <a:off x="4610100" y="1873250"/>
          <a:ext cx="3752850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3" imgW="711200" imgH="393700" progId="Equation.3">
                  <p:embed/>
                </p:oleObj>
              </mc:Choice>
              <mc:Fallback>
                <p:oleObj name="" r:id="rId3" imgW="711200" imgH="393700" progId="Equation.3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10100" y="1873250"/>
                        <a:ext cx="3752850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4"/>
          <p:cNvGraphicFramePr/>
          <p:nvPr/>
        </p:nvGraphicFramePr>
        <p:xfrm>
          <a:off x="720725" y="3414713"/>
          <a:ext cx="3552825" cy="158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5" imgW="673100" imgH="393700" progId="Equation.3">
                  <p:embed/>
                </p:oleObj>
              </mc:Choice>
              <mc:Fallback>
                <p:oleObj name="" r:id="rId5" imgW="673100" imgH="393700" progId="Equation.3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20725" y="3414713"/>
                        <a:ext cx="3552825" cy="15827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5"/>
          <p:cNvGraphicFramePr/>
          <p:nvPr/>
        </p:nvGraphicFramePr>
        <p:xfrm>
          <a:off x="4629150" y="3357563"/>
          <a:ext cx="3686175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" r:id="rId7" imgW="698500" imgH="393700" progId="Equation.3">
                  <p:embed/>
                </p:oleObj>
              </mc:Choice>
              <mc:Fallback>
                <p:oleObj name="" r:id="rId7" imgW="698500" imgH="393700" progId="Equation.3">
                  <p:embed/>
                  <p:pic>
                    <p:nvPicPr>
                      <p:cNvPr id="0" name="图片 310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29150" y="3357563"/>
                        <a:ext cx="3686175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6"/>
          <p:cNvGraphicFramePr/>
          <p:nvPr/>
        </p:nvGraphicFramePr>
        <p:xfrm>
          <a:off x="684213" y="5013325"/>
          <a:ext cx="3686175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9" imgW="698500" imgH="393700" progId="Equation.3">
                  <p:embed/>
                </p:oleObj>
              </mc:Choice>
              <mc:Fallback>
                <p:oleObj name="" r:id="rId9" imgW="698500" imgH="393700" progId="Equation.3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84213" y="5013325"/>
                        <a:ext cx="3686175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7"/>
          <p:cNvGraphicFramePr/>
          <p:nvPr/>
        </p:nvGraphicFramePr>
        <p:xfrm>
          <a:off x="4473575" y="4941888"/>
          <a:ext cx="4346575" cy="158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11" imgW="774065" imgH="393700" progId="Equation.3">
                  <p:embed/>
                </p:oleObj>
              </mc:Choice>
              <mc:Fallback>
                <p:oleObj name="" r:id="rId11" imgW="774065" imgH="393700" progId="Equation.3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473575" y="4941888"/>
                        <a:ext cx="4346575" cy="15827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6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6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30" grpId="0"/>
      <p:bldP spid="3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8" name="Rectangle 9"/>
          <p:cNvSpPr/>
          <p:nvPr/>
        </p:nvSpPr>
        <p:spPr>
          <a:xfrm>
            <a:off x="-396875" y="2535238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2059" name="Rectangle 19"/>
          <p:cNvSpPr/>
          <p:nvPr/>
        </p:nvSpPr>
        <p:spPr>
          <a:xfrm>
            <a:off x="-396875" y="2549525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graphicFrame>
        <p:nvGraphicFramePr>
          <p:cNvPr id="9218" name="Object 2"/>
          <p:cNvGraphicFramePr/>
          <p:nvPr/>
        </p:nvGraphicFramePr>
        <p:xfrm>
          <a:off x="468313" y="160338"/>
          <a:ext cx="4046537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1" imgW="698500" imgH="393700" progId="Equation.3">
                  <p:embed/>
                </p:oleObj>
              </mc:Choice>
              <mc:Fallback>
                <p:oleObj name="" r:id="rId1" imgW="698500" imgH="393700" progId="Equation.3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68313" y="160338"/>
                        <a:ext cx="4046537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"/>
          <p:cNvGraphicFramePr/>
          <p:nvPr/>
        </p:nvGraphicFramePr>
        <p:xfrm>
          <a:off x="4427538" y="115888"/>
          <a:ext cx="4268787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" r:id="rId3" imgW="735965" imgH="393700" progId="Equation.3">
                  <p:embed/>
                </p:oleObj>
              </mc:Choice>
              <mc:Fallback>
                <p:oleObj name="" r:id="rId3" imgW="735965" imgH="393700" progId="Equation.3">
                  <p:embed/>
                  <p:pic>
                    <p:nvPicPr>
                      <p:cNvPr id="0" name="图片 310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27538" y="115888"/>
                        <a:ext cx="4268787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4"/>
          <p:cNvGraphicFramePr/>
          <p:nvPr/>
        </p:nvGraphicFramePr>
        <p:xfrm>
          <a:off x="468313" y="1657350"/>
          <a:ext cx="4541837" cy="158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" r:id="rId5" imgW="812165" imgH="393700" progId="Equation.3">
                  <p:embed/>
                </p:oleObj>
              </mc:Choice>
              <mc:Fallback>
                <p:oleObj name="" r:id="rId5" imgW="812165" imgH="393700" progId="Equation.3">
                  <p:embed/>
                  <p:pic>
                    <p:nvPicPr>
                      <p:cNvPr id="0" name="图片 310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8313" y="1657350"/>
                        <a:ext cx="4541837" cy="15827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5"/>
          <p:cNvGraphicFramePr/>
          <p:nvPr/>
        </p:nvGraphicFramePr>
        <p:xfrm>
          <a:off x="4448175" y="1600200"/>
          <a:ext cx="4122738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" r:id="rId7" imgW="711200" imgH="393700" progId="Equation.3">
                  <p:embed/>
                </p:oleObj>
              </mc:Choice>
              <mc:Fallback>
                <p:oleObj name="" r:id="rId7" imgW="711200" imgH="393700" progId="Equation.3">
                  <p:embed/>
                  <p:pic>
                    <p:nvPicPr>
                      <p:cNvPr id="0" name="图片 3098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48175" y="1600200"/>
                        <a:ext cx="4122738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6"/>
          <p:cNvGraphicFramePr/>
          <p:nvPr/>
        </p:nvGraphicFramePr>
        <p:xfrm>
          <a:off x="539750" y="3255963"/>
          <a:ext cx="3752850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9" imgW="647700" imgH="393700" progId="Equation.3">
                  <p:embed/>
                </p:oleObj>
              </mc:Choice>
              <mc:Fallback>
                <p:oleObj name="" r:id="rId9" imgW="647700" imgH="393700" progId="Equation.3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39750" y="3255963"/>
                        <a:ext cx="3752850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7"/>
          <p:cNvGraphicFramePr/>
          <p:nvPr/>
        </p:nvGraphicFramePr>
        <p:xfrm>
          <a:off x="4329113" y="3214688"/>
          <a:ext cx="4635500" cy="158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11" imgW="774065" imgH="393700" progId="Equation.3">
                  <p:embed/>
                </p:oleObj>
              </mc:Choice>
              <mc:Fallback>
                <p:oleObj name="" r:id="rId11" imgW="774065" imgH="393700" progId="Equation.3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329113" y="3214688"/>
                        <a:ext cx="4635500" cy="15827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7"/>
          <p:cNvGraphicFramePr/>
          <p:nvPr/>
        </p:nvGraphicFramePr>
        <p:xfrm>
          <a:off x="539750" y="4868863"/>
          <a:ext cx="4302125" cy="158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" r:id="rId13" imgW="698500" imgH="393700" progId="Equation.3">
                  <p:embed/>
                </p:oleObj>
              </mc:Choice>
              <mc:Fallback>
                <p:oleObj name="" r:id="rId13" imgW="698500" imgH="393700" progId="Equation.3">
                  <p:embed/>
                  <p:pic>
                    <p:nvPicPr>
                      <p:cNvPr id="0" name="图片 3099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39750" y="4868863"/>
                        <a:ext cx="4302125" cy="15827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9"/>
          <p:cNvGraphicFramePr/>
          <p:nvPr/>
        </p:nvGraphicFramePr>
        <p:xfrm>
          <a:off x="4395788" y="4883150"/>
          <a:ext cx="4694237" cy="158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" r:id="rId15" imgW="761365" imgH="393700" progId="Equation.3">
                  <p:embed/>
                </p:oleObj>
              </mc:Choice>
              <mc:Fallback>
                <p:oleObj name="" r:id="rId15" imgW="761365" imgH="393700" progId="Equation.3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395788" y="4883150"/>
                        <a:ext cx="4694237" cy="15827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6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6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9" name="Rectangle 9"/>
          <p:cNvSpPr/>
          <p:nvPr/>
        </p:nvSpPr>
        <p:spPr>
          <a:xfrm>
            <a:off x="-396875" y="2535238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3080" name="Rectangle 19"/>
          <p:cNvSpPr/>
          <p:nvPr/>
        </p:nvSpPr>
        <p:spPr>
          <a:xfrm>
            <a:off x="-396875" y="2549525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graphicFrame>
        <p:nvGraphicFramePr>
          <p:cNvPr id="9218" name="Object 2"/>
          <p:cNvGraphicFramePr/>
          <p:nvPr/>
        </p:nvGraphicFramePr>
        <p:xfrm>
          <a:off x="696913" y="115888"/>
          <a:ext cx="5962650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8" name="" r:id="rId1" imgW="964565" imgH="393700" progId="Equation.3">
                  <p:embed/>
                </p:oleObj>
              </mc:Choice>
              <mc:Fallback>
                <p:oleObj name="" r:id="rId1" imgW="964565" imgH="393700" progId="Equation.3">
                  <p:embed/>
                  <p:pic>
                    <p:nvPicPr>
                      <p:cNvPr id="0" name="图片 311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96913" y="115888"/>
                        <a:ext cx="5962650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"/>
          <p:cNvGraphicFramePr/>
          <p:nvPr/>
        </p:nvGraphicFramePr>
        <p:xfrm>
          <a:off x="711200" y="1412875"/>
          <a:ext cx="5373688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" r:id="rId3" imgW="926465" imgH="393700" progId="Equation.3">
                  <p:embed/>
                </p:oleObj>
              </mc:Choice>
              <mc:Fallback>
                <p:oleObj name="" r:id="rId3" imgW="926465" imgH="393700" progId="Equation.3">
                  <p:embed/>
                  <p:pic>
                    <p:nvPicPr>
                      <p:cNvPr id="0" name="图片 311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1200" y="1412875"/>
                        <a:ext cx="5373688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5"/>
          <p:cNvGraphicFramePr/>
          <p:nvPr/>
        </p:nvGraphicFramePr>
        <p:xfrm>
          <a:off x="755650" y="2708275"/>
          <a:ext cx="5080000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" name="" r:id="rId5" imgW="875665" imgH="393700" progId="Equation.3">
                  <p:embed/>
                </p:oleObj>
              </mc:Choice>
              <mc:Fallback>
                <p:oleObj name="" r:id="rId5" imgW="875665" imgH="393700" progId="Equation.3">
                  <p:embed/>
                  <p:pic>
                    <p:nvPicPr>
                      <p:cNvPr id="0" name="图片 311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55650" y="2708275"/>
                        <a:ext cx="5080000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6"/>
          <p:cNvGraphicFramePr/>
          <p:nvPr/>
        </p:nvGraphicFramePr>
        <p:xfrm>
          <a:off x="784225" y="4005263"/>
          <a:ext cx="5372100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" r:id="rId7" imgW="926465" imgH="393700" progId="Equation.3">
                  <p:embed/>
                </p:oleObj>
              </mc:Choice>
              <mc:Fallback>
                <p:oleObj name="" r:id="rId7" imgW="926465" imgH="393700" progId="Equation.3">
                  <p:embed/>
                  <p:pic>
                    <p:nvPicPr>
                      <p:cNvPr id="0" name="图片 3118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84225" y="4005263"/>
                        <a:ext cx="5372100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7"/>
          <p:cNvGraphicFramePr/>
          <p:nvPr/>
        </p:nvGraphicFramePr>
        <p:xfrm>
          <a:off x="755650" y="5275263"/>
          <a:ext cx="5546725" cy="158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" r:id="rId9" imgW="926465" imgH="393700" progId="Equation.3">
                  <p:embed/>
                </p:oleObj>
              </mc:Choice>
              <mc:Fallback>
                <p:oleObj name="" r:id="rId9" imgW="926465" imgH="393700" progId="Equation.3">
                  <p:embed/>
                  <p:pic>
                    <p:nvPicPr>
                      <p:cNvPr id="0" name="图片 3113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55650" y="5275263"/>
                        <a:ext cx="5546725" cy="15827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3" name="Rectangle 9"/>
          <p:cNvSpPr/>
          <p:nvPr/>
        </p:nvSpPr>
        <p:spPr>
          <a:xfrm>
            <a:off x="-396875" y="2535238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4104" name="Rectangle 19"/>
          <p:cNvSpPr/>
          <p:nvPr/>
        </p:nvSpPr>
        <p:spPr>
          <a:xfrm>
            <a:off x="-396875" y="2549525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graphicFrame>
        <p:nvGraphicFramePr>
          <p:cNvPr id="9218" name="Object 2"/>
          <p:cNvGraphicFramePr/>
          <p:nvPr/>
        </p:nvGraphicFramePr>
        <p:xfrm>
          <a:off x="644525" y="115888"/>
          <a:ext cx="6591300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" r:id="rId1" imgW="1066165" imgH="393700" progId="Equation.3">
                  <p:embed/>
                </p:oleObj>
              </mc:Choice>
              <mc:Fallback>
                <p:oleObj name="" r:id="rId1" imgW="1066165" imgH="393700" progId="Equation.3">
                  <p:embed/>
                  <p:pic>
                    <p:nvPicPr>
                      <p:cNvPr id="0" name="图片 311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44525" y="115888"/>
                        <a:ext cx="6591300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"/>
          <p:cNvGraphicFramePr/>
          <p:nvPr/>
        </p:nvGraphicFramePr>
        <p:xfrm>
          <a:off x="673100" y="1412875"/>
          <a:ext cx="7067550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" r:id="rId3" imgW="1218565" imgH="393700" progId="Equation.3">
                  <p:embed/>
                </p:oleObj>
              </mc:Choice>
              <mc:Fallback>
                <p:oleObj name="" r:id="rId3" imgW="1218565" imgH="393700" progId="Equation.3">
                  <p:embed/>
                  <p:pic>
                    <p:nvPicPr>
                      <p:cNvPr id="0" name="图片 311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73100" y="1412875"/>
                        <a:ext cx="7067550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4"/>
          <p:cNvGraphicFramePr/>
          <p:nvPr/>
        </p:nvGraphicFramePr>
        <p:xfrm>
          <a:off x="755650" y="2708275"/>
          <a:ext cx="7581900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" r:id="rId5" imgW="1307465" imgH="393700" progId="Equation.3">
                  <p:embed/>
                </p:oleObj>
              </mc:Choice>
              <mc:Fallback>
                <p:oleObj name="" r:id="rId5" imgW="1307465" imgH="393700" progId="Equation.3">
                  <p:embed/>
                  <p:pic>
                    <p:nvPicPr>
                      <p:cNvPr id="0" name="图片 310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55650" y="2708275"/>
                        <a:ext cx="7581900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5"/>
          <p:cNvGraphicFramePr/>
          <p:nvPr/>
        </p:nvGraphicFramePr>
        <p:xfrm>
          <a:off x="755650" y="4005263"/>
          <a:ext cx="6257925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" r:id="rId7" imgW="1078865" imgH="393700" progId="Equation.3">
                  <p:embed/>
                </p:oleObj>
              </mc:Choice>
              <mc:Fallback>
                <p:oleObj name="" r:id="rId7" imgW="1078865" imgH="393700" progId="Equation.3">
                  <p:embed/>
                  <p:pic>
                    <p:nvPicPr>
                      <p:cNvPr id="0" name="图片 310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55650" y="4005263"/>
                        <a:ext cx="6257925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6"/>
          <p:cNvGraphicFramePr/>
          <p:nvPr/>
        </p:nvGraphicFramePr>
        <p:xfrm>
          <a:off x="755650" y="5275263"/>
          <a:ext cx="5329238" cy="158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" r:id="rId9" imgW="850265" imgH="393700" progId="Equation.3">
                  <p:embed/>
                </p:oleObj>
              </mc:Choice>
              <mc:Fallback>
                <p:oleObj name="" r:id="rId9" imgW="850265" imgH="393700" progId="Equation.3">
                  <p:embed/>
                  <p:pic>
                    <p:nvPicPr>
                      <p:cNvPr id="0" name="图片 3110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55650" y="5275263"/>
                        <a:ext cx="5329238" cy="15827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3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7" name="Rectangle 9"/>
          <p:cNvSpPr/>
          <p:nvPr/>
        </p:nvSpPr>
        <p:spPr>
          <a:xfrm>
            <a:off x="-396875" y="2535238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5128" name="Rectangle 19"/>
          <p:cNvSpPr/>
          <p:nvPr/>
        </p:nvSpPr>
        <p:spPr>
          <a:xfrm>
            <a:off x="-396875" y="2549525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graphicFrame>
        <p:nvGraphicFramePr>
          <p:cNvPr id="9218" name="Object 2"/>
          <p:cNvGraphicFramePr/>
          <p:nvPr/>
        </p:nvGraphicFramePr>
        <p:xfrm>
          <a:off x="996950" y="115888"/>
          <a:ext cx="5884863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" r:id="rId1" imgW="951865" imgH="393700" progId="Equation.3">
                  <p:embed/>
                </p:oleObj>
              </mc:Choice>
              <mc:Fallback>
                <p:oleObj name="" r:id="rId1" imgW="951865" imgH="393700" progId="Equation.3">
                  <p:embed/>
                  <p:pic>
                    <p:nvPicPr>
                      <p:cNvPr id="0" name="图片 310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996950" y="115888"/>
                        <a:ext cx="5884863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"/>
          <p:cNvGraphicFramePr/>
          <p:nvPr/>
        </p:nvGraphicFramePr>
        <p:xfrm>
          <a:off x="1042988" y="1412875"/>
          <a:ext cx="5081587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" r:id="rId3" imgW="875665" imgH="393700" progId="Equation.3">
                  <p:embed/>
                </p:oleObj>
              </mc:Choice>
              <mc:Fallback>
                <p:oleObj name="" r:id="rId3" imgW="875665" imgH="393700" progId="Equation.3">
                  <p:embed/>
                  <p:pic>
                    <p:nvPicPr>
                      <p:cNvPr id="0" name="图片 310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2988" y="1412875"/>
                        <a:ext cx="5081587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4"/>
          <p:cNvGraphicFramePr/>
          <p:nvPr/>
        </p:nvGraphicFramePr>
        <p:xfrm>
          <a:off x="1047750" y="2708275"/>
          <a:ext cx="6403975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" r:id="rId5" imgW="1104265" imgH="393700" progId="Equation.3">
                  <p:embed/>
                </p:oleObj>
              </mc:Choice>
              <mc:Fallback>
                <p:oleObj name="" r:id="rId5" imgW="1104265" imgH="393700" progId="Equation.3">
                  <p:embed/>
                  <p:pic>
                    <p:nvPicPr>
                      <p:cNvPr id="0" name="图片 310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47750" y="2708275"/>
                        <a:ext cx="6403975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5"/>
          <p:cNvGraphicFramePr/>
          <p:nvPr/>
        </p:nvGraphicFramePr>
        <p:xfrm>
          <a:off x="1052513" y="4005263"/>
          <a:ext cx="6183312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" r:id="rId7" imgW="1066165" imgH="393700" progId="Equation.3">
                  <p:embed/>
                </p:oleObj>
              </mc:Choice>
              <mc:Fallback>
                <p:oleObj name="" r:id="rId7" imgW="1066165" imgH="393700" progId="Equation.3">
                  <p:embed/>
                  <p:pic>
                    <p:nvPicPr>
                      <p:cNvPr id="0" name="图片 311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52513" y="4005263"/>
                        <a:ext cx="6183312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6"/>
          <p:cNvGraphicFramePr/>
          <p:nvPr/>
        </p:nvGraphicFramePr>
        <p:xfrm>
          <a:off x="1055688" y="5589588"/>
          <a:ext cx="6829425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" r:id="rId9" imgW="1419860" imgH="177800" progId="Equation.3">
                  <p:embed/>
                </p:oleObj>
              </mc:Choice>
              <mc:Fallback>
                <p:oleObj name="" r:id="rId9" imgW="1419860" imgH="177800" progId="Equation.3">
                  <p:embed/>
                  <p:pic>
                    <p:nvPicPr>
                      <p:cNvPr id="0" name="图片 3109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55688" y="5589588"/>
                        <a:ext cx="6829425" cy="8159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3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51" name="Rectangle 9"/>
          <p:cNvSpPr/>
          <p:nvPr/>
        </p:nvSpPr>
        <p:spPr>
          <a:xfrm>
            <a:off x="-396875" y="2535238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6152" name="Rectangle 19"/>
          <p:cNvSpPr/>
          <p:nvPr/>
        </p:nvSpPr>
        <p:spPr>
          <a:xfrm>
            <a:off x="-396875" y="2549525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graphicFrame>
        <p:nvGraphicFramePr>
          <p:cNvPr id="9218" name="Object 2"/>
          <p:cNvGraphicFramePr/>
          <p:nvPr/>
        </p:nvGraphicFramePr>
        <p:xfrm>
          <a:off x="787400" y="115888"/>
          <a:ext cx="6664325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" imgW="1066165" imgH="393700" progId="Equation.3">
                  <p:embed/>
                </p:oleObj>
              </mc:Choice>
              <mc:Fallback>
                <p:oleObj name="" r:id="rId1" imgW="1066165" imgH="393700" progId="Equation.3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87400" y="115888"/>
                        <a:ext cx="6664325" cy="1441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"/>
          <p:cNvGraphicFramePr/>
          <p:nvPr/>
        </p:nvGraphicFramePr>
        <p:xfrm>
          <a:off x="769938" y="1412875"/>
          <a:ext cx="5889625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3" imgW="1015365" imgH="393700" progId="Equation.3">
                  <p:embed/>
                </p:oleObj>
              </mc:Choice>
              <mc:Fallback>
                <p:oleObj name="" r:id="rId3" imgW="1015365" imgH="393700" progId="Equation.3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9938" y="1412875"/>
                        <a:ext cx="5889625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4"/>
          <p:cNvGraphicFramePr/>
          <p:nvPr/>
        </p:nvGraphicFramePr>
        <p:xfrm>
          <a:off x="771525" y="2708275"/>
          <a:ext cx="5888038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5" imgW="1015365" imgH="393700" progId="Equation.3">
                  <p:embed/>
                </p:oleObj>
              </mc:Choice>
              <mc:Fallback>
                <p:oleObj name="" r:id="rId5" imgW="1015365" imgH="393700" progId="Equation.3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1525" y="2708275"/>
                        <a:ext cx="5888038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5"/>
          <p:cNvGraphicFramePr/>
          <p:nvPr/>
        </p:nvGraphicFramePr>
        <p:xfrm>
          <a:off x="782638" y="4005263"/>
          <a:ext cx="8037512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7" imgW="1485265" imgH="393700" progId="Equation.3">
                  <p:embed/>
                </p:oleObj>
              </mc:Choice>
              <mc:Fallback>
                <p:oleObj name="" r:id="rId7" imgW="1485265" imgH="393700" progId="Equation.3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82638" y="4005263"/>
                        <a:ext cx="8037512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6"/>
          <p:cNvGraphicFramePr/>
          <p:nvPr/>
        </p:nvGraphicFramePr>
        <p:xfrm>
          <a:off x="804863" y="5275263"/>
          <a:ext cx="7080250" cy="158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9" imgW="1129665" imgH="393700" progId="Equation.3">
                  <p:embed/>
                </p:oleObj>
              </mc:Choice>
              <mc:Fallback>
                <p:oleObj name="" r:id="rId9" imgW="1129665" imgH="393700" progId="Equation.3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04863" y="5275263"/>
                        <a:ext cx="7080250" cy="15827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3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80" name="Rectangle 9"/>
          <p:cNvSpPr/>
          <p:nvPr/>
        </p:nvSpPr>
        <p:spPr>
          <a:xfrm>
            <a:off x="-396875" y="2535238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7181" name="Rectangle 19"/>
          <p:cNvSpPr/>
          <p:nvPr/>
        </p:nvSpPr>
        <p:spPr>
          <a:xfrm>
            <a:off x="-396875" y="2549525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graphicFrame>
        <p:nvGraphicFramePr>
          <p:cNvPr id="25" name="Object 2"/>
          <p:cNvGraphicFramePr/>
          <p:nvPr/>
        </p:nvGraphicFramePr>
        <p:xfrm>
          <a:off x="179388" y="1125538"/>
          <a:ext cx="4195762" cy="71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1" imgW="722630" imgH="177800" progId="Equation.3">
                  <p:embed/>
                </p:oleObj>
              </mc:Choice>
              <mc:Fallback>
                <p:oleObj name="" r:id="rId1" imgW="722630" imgH="177800" progId="Equation.3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9388" y="1125538"/>
                        <a:ext cx="4195762" cy="7159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4"/>
          <p:cNvGraphicFramePr/>
          <p:nvPr/>
        </p:nvGraphicFramePr>
        <p:xfrm>
          <a:off x="4537075" y="1128713"/>
          <a:ext cx="4643438" cy="71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3" imgW="849630" imgH="177800" progId="Equation.3">
                  <p:embed/>
                </p:oleObj>
              </mc:Choice>
              <mc:Fallback>
                <p:oleObj name="" r:id="rId3" imgW="849630" imgH="177800" progId="Equation.3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37075" y="1128713"/>
                        <a:ext cx="4643438" cy="7159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5"/>
          <p:cNvGraphicFramePr/>
          <p:nvPr/>
        </p:nvGraphicFramePr>
        <p:xfrm>
          <a:off x="179388" y="1844675"/>
          <a:ext cx="4356100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5" imgW="735965" imgH="393700" progId="Equation.3">
                  <p:embed/>
                </p:oleObj>
              </mc:Choice>
              <mc:Fallback>
                <p:oleObj name="" r:id="rId5" imgW="735965" imgH="393700" progId="Equation.3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9388" y="1844675"/>
                        <a:ext cx="4356100" cy="1368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6"/>
          <p:cNvGraphicFramePr/>
          <p:nvPr/>
        </p:nvGraphicFramePr>
        <p:xfrm>
          <a:off x="4570413" y="2205038"/>
          <a:ext cx="48260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7" imgW="887730" imgH="177800" progId="Equation.3">
                  <p:embed/>
                </p:oleObj>
              </mc:Choice>
              <mc:Fallback>
                <p:oleObj name="" r:id="rId7" imgW="887730" imgH="177800" progId="Equation.3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70413" y="2205038"/>
                        <a:ext cx="4826000" cy="714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6"/>
          <p:cNvGraphicFramePr/>
          <p:nvPr/>
        </p:nvGraphicFramePr>
        <p:xfrm>
          <a:off x="179388" y="2857500"/>
          <a:ext cx="3652837" cy="1363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9" imgW="673100" imgH="393700" progId="Equation.3">
                  <p:embed/>
                </p:oleObj>
              </mc:Choice>
              <mc:Fallback>
                <p:oleObj name="" r:id="rId9" imgW="673100" imgH="393700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79388" y="2857500"/>
                        <a:ext cx="3652837" cy="13636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6"/>
          <p:cNvGraphicFramePr/>
          <p:nvPr/>
        </p:nvGraphicFramePr>
        <p:xfrm>
          <a:off x="4606925" y="3213100"/>
          <a:ext cx="4068763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1" imgW="748030" imgH="177800" progId="Equation.3">
                  <p:embed/>
                </p:oleObj>
              </mc:Choice>
              <mc:Fallback>
                <p:oleObj name="" r:id="rId11" imgW="748030" imgH="1778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606925" y="3213100"/>
                        <a:ext cx="4068763" cy="714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6"/>
          <p:cNvGraphicFramePr/>
          <p:nvPr/>
        </p:nvGraphicFramePr>
        <p:xfrm>
          <a:off x="203200" y="4078288"/>
          <a:ext cx="3792538" cy="158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3" imgW="698500" imgH="393700" progId="Equation.3">
                  <p:embed/>
                </p:oleObj>
              </mc:Choice>
              <mc:Fallback>
                <p:oleObj name="" r:id="rId13" imgW="698500" imgH="393700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03200" y="4078288"/>
                        <a:ext cx="3792538" cy="15827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6"/>
          <p:cNvGraphicFramePr/>
          <p:nvPr/>
        </p:nvGraphicFramePr>
        <p:xfrm>
          <a:off x="4572000" y="4514850"/>
          <a:ext cx="427355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5" imgW="786130" imgH="177800" progId="Equation.3">
                  <p:embed/>
                </p:oleObj>
              </mc:Choice>
              <mc:Fallback>
                <p:oleObj name="" r:id="rId15" imgW="786130" imgH="1778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572000" y="4514850"/>
                        <a:ext cx="4273550" cy="714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6"/>
          <p:cNvGraphicFramePr/>
          <p:nvPr/>
        </p:nvGraphicFramePr>
        <p:xfrm>
          <a:off x="723900" y="5684838"/>
          <a:ext cx="8240713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17" imgW="1319530" imgH="203200" progId="Equation.3">
                  <p:embed/>
                </p:oleObj>
              </mc:Choice>
              <mc:Fallback>
                <p:oleObj name="" r:id="rId17" imgW="1319530" imgH="203200" progId="Equation.3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23900" y="5684838"/>
                        <a:ext cx="8240713" cy="12001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1412875" y="345440"/>
            <a:ext cx="29616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化简比：</a:t>
            </a:r>
            <a:endParaRPr lang="zh-CN" altLang="en-US" sz="2800"/>
          </a:p>
        </p:txBody>
      </p:sp>
    </p:spTree>
  </p:cSld>
  <p:clrMapOvr>
    <a:masterClrMapping/>
  </p:clrMapOvr>
  <p:transition advTm="4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6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6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4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4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图片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42" name="WordArt 4"/>
          <p:cNvSpPr>
            <a:spLocks noTextEdit="1"/>
          </p:cNvSpPr>
          <p:nvPr/>
        </p:nvSpPr>
        <p:spPr>
          <a:xfrm>
            <a:off x="3810000" y="1676400"/>
            <a:ext cx="1676400" cy="213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9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charset="0"/>
                <a:ea typeface="宋体" charset="0"/>
              </a:rPr>
              <a:t>3</a:t>
            </a:r>
            <a:endParaRPr lang="zh-CN" altLang="en-US" sz="9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charset="0"/>
              <a:ea typeface="宋体" charset="0"/>
            </a:endParaRPr>
          </a:p>
        </p:txBody>
      </p:sp>
      <p:sp>
        <p:nvSpPr>
          <p:cNvPr id="10243" name="WordArt 5"/>
          <p:cNvSpPr>
            <a:spLocks noTextEdit="1"/>
          </p:cNvSpPr>
          <p:nvPr/>
        </p:nvSpPr>
        <p:spPr>
          <a:xfrm>
            <a:off x="3819525" y="1685925"/>
            <a:ext cx="1676400" cy="213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9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charset="0"/>
                <a:ea typeface="宋体" charset="0"/>
              </a:rPr>
              <a:t>2</a:t>
            </a:r>
            <a:endParaRPr lang="zh-CN" altLang="en-US" sz="9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charset="0"/>
              <a:ea typeface="宋体" charset="0"/>
            </a:endParaRPr>
          </a:p>
        </p:txBody>
      </p:sp>
      <p:sp>
        <p:nvSpPr>
          <p:cNvPr id="10244" name="WordArt 6"/>
          <p:cNvSpPr>
            <a:spLocks noTextEdit="1"/>
          </p:cNvSpPr>
          <p:nvPr/>
        </p:nvSpPr>
        <p:spPr>
          <a:xfrm>
            <a:off x="3810000" y="1676400"/>
            <a:ext cx="1676400" cy="213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9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charset="0"/>
                <a:ea typeface="宋体" charset="0"/>
              </a:rPr>
              <a:t>1</a:t>
            </a:r>
            <a:endParaRPr lang="zh-CN" altLang="en-US" sz="9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charset="0"/>
              <a:ea typeface="宋体" charset="0"/>
            </a:endParaRPr>
          </a:p>
        </p:txBody>
      </p:sp>
      <p:sp>
        <p:nvSpPr>
          <p:cNvPr id="10245" name="WordArt 7"/>
          <p:cNvSpPr>
            <a:spLocks noTextEdit="1"/>
          </p:cNvSpPr>
          <p:nvPr/>
        </p:nvSpPr>
        <p:spPr>
          <a:xfrm>
            <a:off x="3810000" y="1676400"/>
            <a:ext cx="1676400" cy="213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9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方正姚体" charset="0"/>
                <a:ea typeface="方正姚体" charset="0"/>
              </a:rPr>
              <a:t>GO</a:t>
            </a:r>
            <a:endParaRPr lang="zh-CN" altLang="en-US" sz="9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方正姚体" charset="0"/>
              <a:ea typeface="方正姚体" charset="0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6" presetClass="exit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5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6" presetClass="exit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28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6" presetClass="exit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41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1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2" dur="192" accel="100000">
                                          <p:stCondLst>
                                            <p:cond delay="308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92" accel="100000">
                                          <p:stCondLst>
                                            <p:cond delay="308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54" dur="308" decel="100000"/>
                                        <p:tgtEl>
                                          <p:spTgt spid="10245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55" dur="308" decel="10000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56" dur="192">
                                          <p:stCondLst>
                                            <p:cond delay="308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57" dur="308" decel="10000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58" dur="192">
                                          <p:stCondLst>
                                            <p:cond delay="308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9"/>
          <p:cNvSpPr/>
          <p:nvPr/>
        </p:nvSpPr>
        <p:spPr>
          <a:xfrm>
            <a:off x="0" y="27193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11267" name="Rectangle 19"/>
          <p:cNvSpPr/>
          <p:nvPr/>
        </p:nvSpPr>
        <p:spPr>
          <a:xfrm>
            <a:off x="0" y="273367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35150" y="0"/>
            <a:ext cx="5976938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3.14×2=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35150" y="909638"/>
            <a:ext cx="5976938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3.14×5=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35150" y="1816100"/>
            <a:ext cx="5976938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3.14×8=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35150" y="2709863"/>
            <a:ext cx="5976938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>
                <a:latin typeface="黑体" pitchFamily="2" charset="-122"/>
                <a:ea typeface="黑体" pitchFamily="2" charset="-122"/>
              </a:rPr>
              <a:t>4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3.14×10=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35150" y="3716338"/>
            <a:ext cx="5976938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3.14×7=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35150" y="4724400"/>
            <a:ext cx="5976938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>
                <a:latin typeface="黑体" pitchFamily="2" charset="-122"/>
                <a:ea typeface="黑体" pitchFamily="2" charset="-122"/>
              </a:rPr>
              <a:t>6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3.14×9=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49438" y="5603875"/>
            <a:ext cx="5976937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>
                <a:latin typeface="黑体" pitchFamily="2" charset="-122"/>
                <a:ea typeface="黑体" pitchFamily="2" charset="-122"/>
              </a:rPr>
              <a:t>7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3.14×6=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 advTm="4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8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6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60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9"/>
          <p:cNvSpPr/>
          <p:nvPr/>
        </p:nvSpPr>
        <p:spPr>
          <a:xfrm>
            <a:off x="0" y="27193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12291" name="Rectangle 19"/>
          <p:cNvSpPr/>
          <p:nvPr/>
        </p:nvSpPr>
        <p:spPr>
          <a:xfrm>
            <a:off x="0" y="273367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35150" y="0"/>
            <a:ext cx="7058025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>
                <a:latin typeface="黑体" pitchFamily="2" charset="-122"/>
                <a:ea typeface="黑体" pitchFamily="2" charset="-122"/>
              </a:rPr>
              <a:t>8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62.8÷3.14=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35150" y="909638"/>
            <a:ext cx="69850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>
                <a:latin typeface="黑体" pitchFamily="2" charset="-122"/>
                <a:ea typeface="黑体" pitchFamily="2" charset="-122"/>
              </a:rPr>
              <a:t>9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9.42÷3.14=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35150" y="1816100"/>
            <a:ext cx="69850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>
                <a:latin typeface="黑体" pitchFamily="2" charset="-122"/>
                <a:ea typeface="黑体" pitchFamily="2" charset="-122"/>
              </a:rPr>
              <a:t>10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314÷3.14=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35150" y="2709863"/>
            <a:ext cx="730885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>
                <a:latin typeface="黑体" pitchFamily="2" charset="-122"/>
                <a:ea typeface="黑体" pitchFamily="2" charset="-122"/>
              </a:rPr>
              <a:t>11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25.12÷3.14=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35150" y="3716338"/>
            <a:ext cx="69850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>
                <a:latin typeface="黑体" pitchFamily="2" charset="-122"/>
                <a:ea typeface="黑体" pitchFamily="2" charset="-122"/>
              </a:rPr>
              <a:t>12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0.2</a:t>
            </a:r>
            <a:r>
              <a:rPr lang="en-US" altLang="zh-CN" sz="6000" b="1" baseline="30000">
                <a:latin typeface="黑体" pitchFamily="2" charset="-122"/>
                <a:ea typeface="黑体" pitchFamily="2" charset="-122"/>
              </a:rPr>
              <a:t>2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35150" y="4724400"/>
            <a:ext cx="69850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>
                <a:latin typeface="黑体" pitchFamily="2" charset="-122"/>
                <a:ea typeface="黑体" pitchFamily="2" charset="-122"/>
              </a:rPr>
              <a:t>13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0.05</a:t>
            </a:r>
            <a:r>
              <a:rPr lang="en-US" altLang="zh-CN" sz="6000" b="1" baseline="30000">
                <a:latin typeface="黑体" pitchFamily="2" charset="-122"/>
                <a:ea typeface="黑体" pitchFamily="2" charset="-122"/>
              </a:rPr>
              <a:t>2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49438" y="5603875"/>
            <a:ext cx="69850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>
                <a:latin typeface="黑体" pitchFamily="2" charset="-122"/>
                <a:ea typeface="黑体" pitchFamily="2" charset="-122"/>
              </a:rPr>
              <a:t>14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1</a:t>
            </a:r>
            <a:r>
              <a:rPr lang="en-US" altLang="zh-CN" sz="6000" b="1" baseline="30000">
                <a:latin typeface="黑体" pitchFamily="2" charset="-122"/>
                <a:ea typeface="黑体" pitchFamily="2" charset="-122"/>
              </a:rPr>
              <a:t>2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 advTm="4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0"/>
                            </p:stCondLst>
                            <p:childTnLst>
                              <p:par>
                                <p:cTn id="3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0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9"/>
          <p:cNvSpPr/>
          <p:nvPr/>
        </p:nvSpPr>
        <p:spPr>
          <a:xfrm>
            <a:off x="0" y="27193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13315" name="Rectangle 19"/>
          <p:cNvSpPr/>
          <p:nvPr/>
        </p:nvSpPr>
        <p:spPr>
          <a:xfrm>
            <a:off x="0" y="273367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35150" y="0"/>
            <a:ext cx="7058025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>
                <a:latin typeface="黑体" pitchFamily="2" charset="-122"/>
                <a:ea typeface="黑体" pitchFamily="2" charset="-122"/>
              </a:rPr>
              <a:t>15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10</a:t>
            </a:r>
            <a:r>
              <a:rPr lang="en-US" altLang="zh-CN" sz="6000" b="1" baseline="30000">
                <a:latin typeface="黑体" pitchFamily="2" charset="-122"/>
                <a:ea typeface="黑体" pitchFamily="2" charset="-122"/>
              </a:rPr>
              <a:t>2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35150" y="909638"/>
            <a:ext cx="69850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>
                <a:latin typeface="黑体" pitchFamily="2" charset="-122"/>
                <a:ea typeface="黑体" pitchFamily="2" charset="-122"/>
              </a:rPr>
              <a:t>16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200</a:t>
            </a:r>
            <a:r>
              <a:rPr lang="en-US" altLang="zh-CN" sz="6000" b="1" baseline="30000">
                <a:latin typeface="黑体" pitchFamily="2" charset="-122"/>
                <a:ea typeface="黑体" pitchFamily="2" charset="-122"/>
              </a:rPr>
              <a:t>2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35150" y="1816100"/>
            <a:ext cx="69850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>
                <a:latin typeface="黑体" pitchFamily="2" charset="-122"/>
                <a:ea typeface="黑体" pitchFamily="2" charset="-122"/>
              </a:rPr>
              <a:t>17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15</a:t>
            </a:r>
            <a:r>
              <a:rPr lang="en-US" altLang="zh-CN" sz="6000" b="1" baseline="30000">
                <a:latin typeface="黑体" pitchFamily="2" charset="-122"/>
                <a:ea typeface="黑体" pitchFamily="2" charset="-122"/>
              </a:rPr>
              <a:t>2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35150" y="2709863"/>
            <a:ext cx="730885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>
                <a:latin typeface="黑体" pitchFamily="2" charset="-122"/>
                <a:ea typeface="黑体" pitchFamily="2" charset="-122"/>
              </a:rPr>
              <a:t>18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25</a:t>
            </a:r>
            <a:r>
              <a:rPr lang="en-US" altLang="zh-CN" sz="6000" b="1" baseline="30000">
                <a:latin typeface="黑体" pitchFamily="2" charset="-122"/>
                <a:ea typeface="黑体" pitchFamily="2" charset="-122"/>
              </a:rPr>
              <a:t>2 </a:t>
            </a:r>
            <a:r>
              <a:rPr lang="en-US" altLang="zh-CN" sz="6000" b="1">
                <a:latin typeface="黑体" pitchFamily="2" charset="-122"/>
                <a:ea typeface="黑体" pitchFamily="2" charset="-122"/>
              </a:rPr>
              <a:t>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35150" y="3716338"/>
            <a:ext cx="69850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19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60</a:t>
            </a:r>
            <a:r>
              <a:rPr lang="en-US" altLang="zh-CN" sz="6000" b="1" baseline="30000" dirty="0">
                <a:latin typeface="黑体" pitchFamily="2" charset="-122"/>
                <a:ea typeface="黑体" pitchFamily="2" charset="-122"/>
              </a:rPr>
              <a:t>2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35150" y="4724400"/>
            <a:ext cx="69850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20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3</a:t>
            </a:r>
            <a:r>
              <a:rPr lang="en-US" altLang="zh-CN" sz="6000" b="1" baseline="30000" dirty="0">
                <a:latin typeface="黑体" pitchFamily="2" charset="-122"/>
                <a:ea typeface="黑体" pitchFamily="2" charset="-122"/>
              </a:rPr>
              <a:t>3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49438" y="5603875"/>
            <a:ext cx="69850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21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0.2</a:t>
            </a:r>
            <a:r>
              <a:rPr lang="en-US" altLang="zh-CN" sz="6000" b="1" baseline="30000" dirty="0">
                <a:latin typeface="黑体" pitchFamily="2" charset="-122"/>
                <a:ea typeface="黑体" pitchFamily="2" charset="-122"/>
              </a:rPr>
              <a:t>3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 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0"/>
                            </p:stCondLst>
                            <p:childTnLst>
                              <p:par>
                                <p:cTn id="3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0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9"/>
          <p:cNvSpPr/>
          <p:nvPr/>
        </p:nvSpPr>
        <p:spPr>
          <a:xfrm>
            <a:off x="0" y="27193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14339" name="Rectangle 19"/>
          <p:cNvSpPr/>
          <p:nvPr/>
        </p:nvSpPr>
        <p:spPr>
          <a:xfrm>
            <a:off x="0" y="273367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15695" y="-24765"/>
            <a:ext cx="5976938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22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24%×2=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87450" y="909638"/>
            <a:ext cx="5976938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23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3×80%=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87450" y="1844675"/>
            <a:ext cx="702881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24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0.6×40%=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87450" y="2747645"/>
            <a:ext cx="636714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25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3÷10%=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97940" y="3716655"/>
            <a:ext cx="651446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26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0.6÷60%=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87450" y="4724400"/>
            <a:ext cx="675640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27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8×12.5%=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87768" y="5603875"/>
            <a:ext cx="5976937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28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1÷1%=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 advTm="4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0"/>
                            </p:stCondLst>
                            <p:childTnLst>
                              <p:par>
                                <p:cTn id="3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0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9"/>
          <p:cNvSpPr/>
          <p:nvPr/>
        </p:nvSpPr>
        <p:spPr>
          <a:xfrm>
            <a:off x="0" y="27193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15363" name="Rectangle 19"/>
          <p:cNvSpPr/>
          <p:nvPr/>
        </p:nvSpPr>
        <p:spPr>
          <a:xfrm>
            <a:off x="0" y="273367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9433" y="44450"/>
            <a:ext cx="7561262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29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25%×15×4=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1155" y="909955"/>
            <a:ext cx="818197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30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30%×14÷0.3=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55333" y="1816100"/>
            <a:ext cx="7489825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31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12.5×23×8=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42988" y="2709863"/>
            <a:ext cx="7489825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32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0.33+0.77=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42988" y="3716338"/>
            <a:ext cx="7489825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33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50-20.71=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42988" y="4724400"/>
            <a:ext cx="7489825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34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7.8 + 2=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57275" y="5603875"/>
            <a:ext cx="7488238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35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1- 0.4 + 0.6=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 advTm="4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0"/>
                            </p:stCondLst>
                            <p:childTnLst>
                              <p:par>
                                <p:cTn id="3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0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9"/>
          <p:cNvSpPr/>
          <p:nvPr/>
        </p:nvSpPr>
        <p:spPr>
          <a:xfrm>
            <a:off x="-396875" y="2535238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16387" name="Rectangle 19"/>
          <p:cNvSpPr/>
          <p:nvPr/>
        </p:nvSpPr>
        <p:spPr>
          <a:xfrm>
            <a:off x="-396875" y="2549525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7700" y="0"/>
            <a:ext cx="81788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36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25×4.4=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7700" y="909638"/>
            <a:ext cx="8101013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37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12×99 + 12=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7700" y="1816100"/>
            <a:ext cx="87630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38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102×41-41×2=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7700" y="2709863"/>
            <a:ext cx="8101013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39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3.8 + 0.62=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7700" y="3716338"/>
            <a:ext cx="8101013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40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5400" b="1" dirty="0">
                <a:latin typeface="黑体" pitchFamily="2" charset="-122"/>
                <a:ea typeface="黑体" pitchFamily="2" charset="-122"/>
              </a:rPr>
              <a:t>2.6+78-2.6+0.2=</a:t>
            </a:r>
            <a:endParaRPr lang="zh-CN" altLang="en-US" sz="54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7700" y="4724400"/>
            <a:ext cx="8101013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41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7.6-1.2-1.8=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1188" y="5603875"/>
            <a:ext cx="8532812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42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 </a:t>
            </a:r>
            <a:r>
              <a:rPr lang="en-US" altLang="zh-CN" sz="5400" b="1" dirty="0">
                <a:latin typeface="黑体" pitchFamily="2" charset="-122"/>
                <a:ea typeface="黑体" pitchFamily="2" charset="-122"/>
              </a:rPr>
              <a:t>5.14-</a:t>
            </a:r>
            <a:r>
              <a:rPr lang="zh-CN" altLang="en-US" sz="5400" b="1" dirty="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5400" b="1" dirty="0">
                <a:latin typeface="黑体" pitchFamily="2" charset="-122"/>
                <a:ea typeface="黑体" pitchFamily="2" charset="-122"/>
              </a:rPr>
              <a:t>2.1+1.14</a:t>
            </a:r>
            <a:r>
              <a:rPr lang="zh-CN" altLang="en-US" sz="5400" b="1" dirty="0">
                <a:latin typeface="黑体" pitchFamily="2" charset="-122"/>
                <a:ea typeface="黑体" pitchFamily="2" charset="-122"/>
              </a:rPr>
              <a:t>）</a:t>
            </a:r>
            <a:r>
              <a:rPr lang="en-US" altLang="zh-CN" sz="5400" b="1" dirty="0">
                <a:latin typeface="黑体" pitchFamily="2" charset="-122"/>
                <a:ea typeface="黑体" pitchFamily="2" charset="-122"/>
              </a:rPr>
              <a:t>=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 advTm="4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0"/>
                            </p:stCondLst>
                            <p:childTnLst>
                              <p:par>
                                <p:cTn id="3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0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9"/>
          <p:cNvSpPr/>
          <p:nvPr/>
        </p:nvSpPr>
        <p:spPr>
          <a:xfrm>
            <a:off x="-396875" y="2535238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17411" name="Rectangle 19"/>
          <p:cNvSpPr/>
          <p:nvPr/>
        </p:nvSpPr>
        <p:spPr>
          <a:xfrm>
            <a:off x="-396875" y="2549525"/>
            <a:ext cx="9891713" cy="368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endParaRPr lang="zh-CN" altLang="en-US" dirty="0">
              <a:latin typeface="Arial" panose="020B060402020209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7700" y="0"/>
            <a:ext cx="81788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43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25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厘米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=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（ ）米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7700" y="909638"/>
            <a:ext cx="8101013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44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3.5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吨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=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（ ）千克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7700" y="1816100"/>
            <a:ext cx="87630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45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0.35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千克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=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（ ）克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7700" y="2709863"/>
            <a:ext cx="84963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46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5.6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分米</a:t>
            </a:r>
            <a:r>
              <a:rPr lang="en-US" altLang="zh-CN" sz="6000" b="1" baseline="30000" dirty="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=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（ ）米</a:t>
            </a:r>
            <a:r>
              <a:rPr lang="en-US" altLang="zh-CN" sz="6000" b="1" baseline="30000" dirty="0">
                <a:latin typeface="黑体" pitchFamily="2" charset="-122"/>
                <a:ea typeface="黑体" pitchFamily="2" charset="-122"/>
              </a:rPr>
              <a:t>2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7700" y="3716338"/>
            <a:ext cx="8101013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47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5400" b="1" dirty="0">
                <a:latin typeface="黑体" pitchFamily="2" charset="-122"/>
                <a:ea typeface="黑体" pitchFamily="2" charset="-122"/>
              </a:rPr>
              <a:t>0.3</a:t>
            </a:r>
            <a:r>
              <a:rPr lang="zh-CN" altLang="en-US" sz="5400" b="1" dirty="0">
                <a:latin typeface="黑体" pitchFamily="2" charset="-122"/>
                <a:ea typeface="黑体" pitchFamily="2" charset="-122"/>
              </a:rPr>
              <a:t>米</a:t>
            </a:r>
            <a:r>
              <a:rPr lang="en-US" altLang="zh-CN" sz="5400" b="1" baseline="30000" dirty="0">
                <a:latin typeface="黑体" pitchFamily="2" charset="-122"/>
                <a:ea typeface="黑体" pitchFamily="2" charset="-122"/>
              </a:rPr>
              <a:t>3</a:t>
            </a:r>
            <a:r>
              <a:rPr lang="en-US" altLang="zh-CN" sz="5400" b="1" dirty="0">
                <a:latin typeface="黑体" pitchFamily="2" charset="-122"/>
                <a:ea typeface="黑体" pitchFamily="2" charset="-122"/>
              </a:rPr>
              <a:t>=</a:t>
            </a:r>
            <a:r>
              <a:rPr lang="zh-CN" altLang="en-US" sz="5400" b="1" dirty="0">
                <a:latin typeface="黑体" pitchFamily="2" charset="-122"/>
                <a:ea typeface="黑体" pitchFamily="2" charset="-122"/>
              </a:rPr>
              <a:t>（  ）分米</a:t>
            </a:r>
            <a:r>
              <a:rPr lang="en-US" altLang="zh-CN" sz="5400" b="1" baseline="30000" dirty="0">
                <a:latin typeface="黑体" pitchFamily="2" charset="-122"/>
                <a:ea typeface="黑体" pitchFamily="2" charset="-122"/>
              </a:rPr>
              <a:t>3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7700" y="4724400"/>
            <a:ext cx="8101013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48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升</a:t>
            </a:r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=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（   ）毫升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1188" y="5661025"/>
            <a:ext cx="8532812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 dirty="0">
                <a:latin typeface="黑体" pitchFamily="2" charset="-122"/>
                <a:ea typeface="黑体" pitchFamily="2" charset="-122"/>
              </a:rPr>
              <a:t>49</a:t>
            </a:r>
            <a:r>
              <a:rPr lang="zh-CN" altLang="en-US" sz="6000" b="1" dirty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5400" b="1" dirty="0">
                <a:latin typeface="黑体" pitchFamily="2" charset="-122"/>
                <a:ea typeface="黑体" pitchFamily="2" charset="-122"/>
              </a:rPr>
              <a:t>80</a:t>
            </a:r>
            <a:r>
              <a:rPr lang="zh-CN" altLang="en-US" sz="5400" b="1" dirty="0">
                <a:latin typeface="黑体" pitchFamily="2" charset="-122"/>
                <a:ea typeface="黑体" pitchFamily="2" charset="-122"/>
              </a:rPr>
              <a:t>毫升</a:t>
            </a:r>
            <a:r>
              <a:rPr lang="en-US" altLang="zh-CN" sz="5400" b="1" dirty="0">
                <a:latin typeface="黑体" pitchFamily="2" charset="-122"/>
                <a:ea typeface="黑体" pitchFamily="2" charset="-122"/>
              </a:rPr>
              <a:t>=</a:t>
            </a:r>
            <a:r>
              <a:rPr lang="zh-CN" altLang="en-US" sz="5400" b="1" dirty="0">
                <a:latin typeface="黑体" pitchFamily="2" charset="-122"/>
                <a:ea typeface="黑体" pitchFamily="2" charset="-122"/>
              </a:rPr>
              <a:t>（   ）升</a:t>
            </a:r>
            <a:endParaRPr lang="zh-CN" altLang="en-US" sz="6000" b="1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 advTm="4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0"/>
                            </p:stCondLst>
                            <p:childTnLst>
                              <p:par>
                                <p:cTn id="3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0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743</Words>
  <Application>WPS 文字</Application>
  <PresentationFormat>在屏幕上显示</PresentationFormat>
  <Paragraphs>138</Paragraphs>
  <Slides>17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43</vt:i4>
      </vt:variant>
      <vt:variant>
        <vt:lpstr>幻灯片标题</vt:lpstr>
      </vt:variant>
      <vt:variant>
        <vt:i4>17</vt:i4>
      </vt:variant>
    </vt:vector>
  </HeadingPairs>
  <TitlesOfParts>
    <vt:vector size="76" baseType="lpstr">
      <vt:lpstr>Arial</vt:lpstr>
      <vt:lpstr>宋体</vt:lpstr>
      <vt:lpstr>Wingdings</vt:lpstr>
      <vt:lpstr>汉仪书宋二KW</vt:lpstr>
      <vt:lpstr>隶书</vt:lpstr>
      <vt:lpstr>宋体-简</vt:lpstr>
      <vt:lpstr>宋体</vt:lpstr>
      <vt:lpstr>方正姚体</vt:lpstr>
      <vt:lpstr>黑体</vt:lpstr>
      <vt:lpstr>汉仪中黑KW</vt:lpstr>
      <vt:lpstr>微软雅黑</vt:lpstr>
      <vt:lpstr>汉仪旗黑</vt:lpstr>
      <vt:lpstr>Arial Unicode MS</vt:lpstr>
      <vt:lpstr>Calibri</vt:lpstr>
      <vt:lpstr>Helvetica Neue</vt:lpstr>
      <vt:lpstr>默认设计模板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葛玉梅</cp:lastModifiedBy>
  <cp:revision>103</cp:revision>
  <dcterms:created xsi:type="dcterms:W3CDTF">2024-11-27T09:08:40Z</dcterms:created>
  <dcterms:modified xsi:type="dcterms:W3CDTF">2024-11-27T09:08:40Z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DC40E65F530A11F75C7E4667DD3BB6F2_43</vt:lpwstr>
  </property>
  <property fmtid="{D5CDD505-2E9C-101B-9397-08002B2CF9AE}" pid="3" name="KSOProductBuildVer">
    <vt:lpwstr>2052-6.7.0.8823</vt:lpwstr>
  </property>
</Properties>
</file>