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63.xml"/><Relationship Id="rId7" Type="http://schemas.openxmlformats.org/officeDocument/2006/relationships/commentAuthors" Target="commentAuthors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1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11"/>
          <a:stretch>
            <a:fillRect/>
          </a:stretch>
        </p:blipFill>
        <p:spPr>
          <a:xfrm>
            <a:off x="0" y="-40005"/>
            <a:ext cx="12192000" cy="6858000"/>
          </a:xfrm>
        </p:spPr>
      </p:pic>
      <p:sp>
        <p:nvSpPr>
          <p:cNvPr id="2" name="文本框 1"/>
          <p:cNvSpPr txBox="1"/>
          <p:nvPr/>
        </p:nvSpPr>
        <p:spPr>
          <a:xfrm>
            <a:off x="3119755" y="1692275"/>
            <a:ext cx="8231505" cy="40309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en-US" altLang="zh-CN" sz="3200" dirty="0">
                <a:solidFill>
                  <a:schemeClr val="bg1"/>
                </a:solidFill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Hello, everyone!</a:t>
            </a:r>
            <a:endParaRPr lang="en-US" altLang="zh-CN" sz="3200" dirty="0">
              <a:solidFill>
                <a:schemeClr val="bg1"/>
              </a:solidFill>
              <a:latin typeface="Comic Sans MS" panose="030F0702030302020204" pitchFamily="66" charset="0"/>
              <a:cs typeface="Comic Sans MS" panose="030F0702030302020204" pitchFamily="66" charset="0"/>
              <a:sym typeface="+mn-ea"/>
            </a:endParaRPr>
          </a:p>
          <a:p>
            <a:pPr algn="l"/>
            <a:r>
              <a:rPr lang="en-US" altLang="zh-CN" sz="3200" dirty="0">
                <a:solidFill>
                  <a:schemeClr val="bg1"/>
                </a:solidFill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My name is</a:t>
            </a:r>
            <a:r>
              <a:rPr lang="en-US" altLang="zh-CN" sz="3200" dirty="0">
                <a:solidFill>
                  <a:schemeClr val="bg1"/>
                </a:solidFill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___. </a:t>
            </a:r>
            <a:r>
              <a:rPr lang="en-US" altLang="zh-CN" sz="3200" dirty="0">
                <a:solidFill>
                  <a:schemeClr val="bg1"/>
                </a:solidFill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I am a boy/girl.</a:t>
            </a:r>
            <a:endParaRPr lang="en-US" altLang="zh-CN" sz="3200" dirty="0">
              <a:solidFill>
                <a:schemeClr val="bg1"/>
              </a:solidFill>
              <a:latin typeface="Comic Sans MS" panose="030F0702030302020204" pitchFamily="66" charset="0"/>
              <a:cs typeface="Comic Sans MS" panose="030F0702030302020204" pitchFamily="66" charset="0"/>
              <a:sym typeface="+mn-ea"/>
            </a:endParaRPr>
          </a:p>
          <a:p>
            <a:pPr algn="l"/>
            <a:r>
              <a:rPr lang="en-US" altLang="zh-CN" sz="3200" dirty="0">
                <a:solidFill>
                  <a:schemeClr val="bg1"/>
                </a:solidFill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I like</a:t>
            </a:r>
            <a:r>
              <a:rPr lang="en-US" altLang="zh-CN" sz="3200" dirty="0">
                <a:solidFill>
                  <a:schemeClr val="bg1"/>
                </a:solidFill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___. </a:t>
            </a:r>
            <a:r>
              <a:rPr lang="en-US" altLang="zh-CN" sz="3200" dirty="0">
                <a:solidFill>
                  <a:schemeClr val="bg1"/>
                </a:solidFill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I don’t like</a:t>
            </a:r>
            <a:r>
              <a:rPr lang="en-US" altLang="zh-CN" sz="3200" dirty="0">
                <a:solidFill>
                  <a:schemeClr val="bg1"/>
                </a:solidFill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___. </a:t>
            </a:r>
            <a:endParaRPr lang="en-US" altLang="zh-CN" sz="3200" dirty="0">
              <a:solidFill>
                <a:schemeClr val="bg1"/>
              </a:solidFill>
              <a:latin typeface="Comic Sans MS" panose="030F0702030302020204" pitchFamily="66" charset="0"/>
              <a:cs typeface="Comic Sans MS" panose="030F0702030302020204" pitchFamily="66" charset="0"/>
              <a:sym typeface="+mn-ea"/>
            </a:endParaRPr>
          </a:p>
          <a:p>
            <a:pPr algn="l"/>
            <a:r>
              <a:rPr lang="en-US" altLang="zh-CN" sz="3200" dirty="0">
                <a:solidFill>
                  <a:schemeClr val="bg1"/>
                </a:solidFill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I live in Chengdu. </a:t>
            </a:r>
            <a:endParaRPr lang="en-US" altLang="zh-CN" sz="3200" dirty="0">
              <a:solidFill>
                <a:schemeClr val="bg1"/>
              </a:solidFill>
              <a:latin typeface="Comic Sans MS" panose="030F0702030302020204" pitchFamily="66" charset="0"/>
              <a:cs typeface="Comic Sans MS" panose="030F0702030302020204" pitchFamily="66" charset="0"/>
              <a:sym typeface="+mn-ea"/>
            </a:endParaRPr>
          </a:p>
          <a:p>
            <a:pPr algn="l"/>
            <a:r>
              <a:rPr lang="en-US" altLang="zh-CN" sz="3200" dirty="0">
                <a:solidFill>
                  <a:schemeClr val="bg1"/>
                </a:solidFill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Chengdu </a:t>
            </a:r>
            <a:r>
              <a:rPr lang="en-US" altLang="zh-CN" sz="3200" dirty="0">
                <a:solidFill>
                  <a:schemeClr val="bg1"/>
                </a:solidFill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is a big city.</a:t>
            </a:r>
            <a:endParaRPr lang="en-US" altLang="zh-CN" sz="3200" dirty="0">
              <a:solidFill>
                <a:schemeClr val="bg1"/>
              </a:solidFill>
              <a:latin typeface="Comic Sans MS" panose="030F0702030302020204" pitchFamily="66" charset="0"/>
              <a:cs typeface="Comic Sans MS" panose="030F0702030302020204" pitchFamily="66" charset="0"/>
              <a:sym typeface="+mn-ea"/>
            </a:endParaRPr>
          </a:p>
          <a:p>
            <a:pPr algn="l"/>
            <a:r>
              <a:rPr lang="en-US" altLang="zh-CN" sz="3200" dirty="0">
                <a:solidFill>
                  <a:schemeClr val="bg1"/>
                </a:solidFill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I </a:t>
            </a:r>
            <a:r>
              <a:rPr lang="en-US" altLang="zh-CN" sz="3200" dirty="0">
                <a:solidFill>
                  <a:schemeClr val="bg1"/>
                </a:solidFill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___ </a:t>
            </a:r>
            <a:r>
              <a:rPr lang="en-US" altLang="zh-CN" sz="3200" dirty="0">
                <a:solidFill>
                  <a:schemeClr val="bg1"/>
                </a:solidFill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on Sundays.</a:t>
            </a:r>
            <a:endParaRPr lang="en-US" altLang="zh-CN" sz="3200" dirty="0">
              <a:solidFill>
                <a:schemeClr val="bg1"/>
              </a:solidFill>
              <a:latin typeface="Comic Sans MS" panose="030F0702030302020204" pitchFamily="66" charset="0"/>
              <a:cs typeface="Comic Sans MS" panose="030F0702030302020204" pitchFamily="66" charset="0"/>
              <a:sym typeface="+mn-ea"/>
            </a:endParaRPr>
          </a:p>
          <a:p>
            <a:pPr algn="l"/>
            <a:r>
              <a:rPr lang="en-US" altLang="zh-CN" sz="3200" dirty="0">
                <a:solidFill>
                  <a:schemeClr val="bg1"/>
                </a:solidFill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I go to Tangwai </a:t>
            </a:r>
            <a:r>
              <a:rPr lang="en-US" altLang="zh-CN" sz="3200" dirty="0">
                <a:solidFill>
                  <a:schemeClr val="bg1"/>
                </a:solidFill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S</a:t>
            </a:r>
            <a:r>
              <a:rPr lang="en-US" altLang="zh-CN" sz="3200" dirty="0">
                <a:solidFill>
                  <a:schemeClr val="bg1"/>
                </a:solidFill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chool.</a:t>
            </a:r>
            <a:endParaRPr lang="en-US" altLang="zh-CN" sz="3200" dirty="0">
              <a:solidFill>
                <a:schemeClr val="bg1"/>
              </a:solidFill>
              <a:latin typeface="Comic Sans MS" panose="030F0702030302020204" pitchFamily="66" charset="0"/>
              <a:cs typeface="Comic Sans MS" panose="030F0702030302020204" pitchFamily="66" charset="0"/>
              <a:sym typeface="+mn-ea"/>
            </a:endParaRPr>
          </a:p>
          <a:p>
            <a:pPr algn="l"/>
            <a:r>
              <a:rPr lang="en-US" altLang="zh-CN" sz="3200" dirty="0">
                <a:solidFill>
                  <a:schemeClr val="bg1"/>
                </a:solidFill>
                <a:latin typeface="Comic Sans MS" panose="030F0702030302020204" pitchFamily="66" charset="0"/>
                <a:cs typeface="Comic Sans MS" panose="030F0702030302020204" pitchFamily="66" charset="0"/>
                <a:sym typeface="+mn-ea"/>
              </a:rPr>
              <a:t>Thank you!</a:t>
            </a:r>
            <a:endParaRPr lang="en-US" altLang="zh-CN" sz="3200" dirty="0">
              <a:solidFill>
                <a:schemeClr val="bg1"/>
              </a:solidFill>
              <a:latin typeface="Comic Sans MS" panose="030F0702030302020204" pitchFamily="66" charset="0"/>
              <a:cs typeface="Comic Sans MS" panose="030F0702030302020204" pitchFamily="66" charset="0"/>
              <a:sym typeface="+mn-ea"/>
            </a:endParaRPr>
          </a:p>
        </p:txBody>
      </p:sp>
      <p:sp>
        <p:nvSpPr>
          <p:cNvPr id="21508" name="WordArt 10"/>
          <p:cNvSpPr>
            <a:spLocks noChangeArrowheads="1" noChangeShapeType="1" noTextEdit="1"/>
          </p:cNvSpPr>
          <p:nvPr/>
        </p:nvSpPr>
        <p:spPr bwMode="auto">
          <a:xfrm rot="21070784">
            <a:off x="7306945" y="4928235"/>
            <a:ext cx="4618990" cy="840105"/>
          </a:xfrm>
          <a:prstGeom prst="rect">
            <a:avLst/>
          </a:prstGeom>
        </p:spPr>
        <p:txBody>
          <a:bodyPr wrap="none" fromWordArt="1">
            <a:prstTxWarp prst="textCascadeDown">
              <a:avLst>
                <a:gd name="adj" fmla="val 44444"/>
              </a:avLst>
            </a:prstTxWarp>
            <a:scene3d>
              <a:camera prst="legacyPerspectiveFront">
                <a:rot lat="20519996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  <a:contourClr>
                <a:srgbClr val="FFE701"/>
              </a:contourClr>
            </a:sp3d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1" u="none" strike="noStrike" kern="10" cap="none" spc="0" normalizeH="0" baseline="0" noProof="0">
                <a:ln w="9525">
                  <a:rou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880000" scaled="1"/>
                </a:gra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Show Time!</a:t>
            </a:r>
            <a:endParaRPr kumimoji="0" lang="zh-CN" altLang="en-US" sz="3600" b="1" i="1" u="none" strike="noStrike" kern="10" cap="none" spc="0" normalizeH="0" baseline="0" noProof="0">
              <a:ln w="9525">
                <a:rou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880000" scaled="1"/>
              </a:gra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1605" y="66675"/>
            <a:ext cx="1112964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Comic Sans MS" panose="030F0702030302020204" pitchFamily="66" charset="0"/>
                <a:sym typeface="+mn-ea"/>
              </a:rPr>
              <a:t>第十一周口头练习：</a:t>
            </a: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Comic Sans MS" panose="030F0702030302020204" pitchFamily="66" charset="0"/>
                <a:sym typeface="+mn-ea"/>
              </a:rPr>
              <a:t>参考以下内容，准备一段自我介绍，要求能脱稿展示。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Comic Sans MS" panose="030F0702030302020204" pitchFamily="66" charset="0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/>
      <p:bldP spid="21508" grpId="0"/>
      <p:bldP spid="21508" grpId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MDZlOGQ0M2MyYjE4MjI0MGU3ZjM1NTQxMzI5MTdiYm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</Words>
  <Application>WPS 演示</Application>
  <PresentationFormat>宽屏</PresentationFormat>
  <Paragraphs>13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Comic Sans MS</vt:lpstr>
      <vt:lpstr>WPS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May</cp:lastModifiedBy>
  <cp:revision>155</cp:revision>
  <dcterms:created xsi:type="dcterms:W3CDTF">2019-06-19T02:08:00Z</dcterms:created>
  <dcterms:modified xsi:type="dcterms:W3CDTF">2024-11-14T02:50:50Z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2052-12.1.0.18608</vt:lpwstr>
  </property>
  <property fmtid="{D5CDD505-2E9C-101B-9397-08002B2CF9AE}" pid="3" name="ICV">
    <vt:lpwstr>0914D8E3BB494B308D0655F64D7191DB_11</vt:lpwstr>
  </property>
</Properties>
</file>