
<file path=[Content_Types].xml><?xml version="1.0" encoding="utf-8"?>
<Types xmlns="http://schemas.openxmlformats.org/package/2006/content-types">
  <Default Extension="GIF" ContentType="image/gif"/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notesSlides/notesSlide1.xml" ContentType="application/vnd.openxmlformats-officedocument.presentationml.notesSlide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notesSlides/notesSlide2.xml" ContentType="application/vnd.openxmlformats-officedocument.presentationml.notesSlide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62" r:id="rId2"/>
    <p:sldId id="257" r:id="rId3"/>
    <p:sldId id="266" r:id="rId4"/>
    <p:sldId id="332" r:id="rId5"/>
    <p:sldId id="259" r:id="rId6"/>
    <p:sldId id="268" r:id="rId7"/>
    <p:sldId id="354" r:id="rId8"/>
    <p:sldId id="261" r:id="rId9"/>
    <p:sldId id="274" r:id="rId10"/>
    <p:sldId id="295" r:id="rId11"/>
    <p:sldId id="288" r:id="rId12"/>
    <p:sldId id="324" r:id="rId13"/>
    <p:sldId id="326" r:id="rId14"/>
    <p:sldId id="352" r:id="rId15"/>
    <p:sldId id="353" r:id="rId16"/>
    <p:sldId id="347" r:id="rId17"/>
    <p:sldId id="348" r:id="rId18"/>
    <p:sldId id="349" r:id="rId19"/>
    <p:sldId id="350" r:id="rId20"/>
    <p:sldId id="351" r:id="rId21"/>
    <p:sldId id="275" r:id="rId22"/>
    <p:sldId id="313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1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 charset="0"/>
              <a:ea typeface="Helvetica Neue" charset="0"/>
              <a:cs typeface="Helvetica Neue" charset="0"/>
              <a:sym typeface="Helvetica Neue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17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 charset="0"/>
              <a:ea typeface="Helvetica Neue" charset="0"/>
              <a:cs typeface="Helvetica Neue" charset="0"/>
              <a:sym typeface="Helvetica Neue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2024/11/14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26" Type="http://schemas.openxmlformats.org/officeDocument/2006/relationships/tags" Target="../tags/tag25.xml"/><Relationship Id="rId39" Type="http://schemas.openxmlformats.org/officeDocument/2006/relationships/image" Target="../media/image1.png"/><Relationship Id="rId3" Type="http://schemas.openxmlformats.org/officeDocument/2006/relationships/tags" Target="../tags/tag4.xml"/><Relationship Id="rId21" Type="http://schemas.openxmlformats.org/officeDocument/2006/relationships/tags" Target="../tags/tag20.xml"/><Relationship Id="rId34" Type="http://schemas.openxmlformats.org/officeDocument/2006/relationships/tags" Target="../tags/tag33.xml"/><Relationship Id="rId42" Type="http://schemas.openxmlformats.org/officeDocument/2006/relationships/image" Target="../media/image4.png"/><Relationship Id="rId47" Type="http://schemas.openxmlformats.org/officeDocument/2006/relationships/image" Target="../media/image9.png"/><Relationship Id="rId50" Type="http://schemas.openxmlformats.org/officeDocument/2006/relationships/image" Target="../media/image12.png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5" Type="http://schemas.openxmlformats.org/officeDocument/2006/relationships/tags" Target="../tags/tag24.xml"/><Relationship Id="rId33" Type="http://schemas.openxmlformats.org/officeDocument/2006/relationships/tags" Target="../tags/tag32.xml"/><Relationship Id="rId38" Type="http://schemas.openxmlformats.org/officeDocument/2006/relationships/slideLayout" Target="../slideLayouts/slideLayout1.xml"/><Relationship Id="rId46" Type="http://schemas.openxmlformats.org/officeDocument/2006/relationships/image" Target="../media/image8.png"/><Relationship Id="rId2" Type="http://schemas.openxmlformats.org/officeDocument/2006/relationships/tags" Target="../tags/tag3.xml"/><Relationship Id="rId16" Type="http://schemas.openxmlformats.org/officeDocument/2006/relationships/tags" Target="../tags/tag15.xml"/><Relationship Id="rId20" Type="http://schemas.openxmlformats.org/officeDocument/2006/relationships/tags" Target="../tags/tag19.xml"/><Relationship Id="rId29" Type="http://schemas.openxmlformats.org/officeDocument/2006/relationships/tags" Target="../tags/tag28.xml"/><Relationship Id="rId41" Type="http://schemas.openxmlformats.org/officeDocument/2006/relationships/image" Target="../media/image3.png"/><Relationship Id="rId1" Type="http://schemas.openxmlformats.org/officeDocument/2006/relationships/tags" Target="../tags/tag2.x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24" Type="http://schemas.openxmlformats.org/officeDocument/2006/relationships/tags" Target="../tags/tag23.xml"/><Relationship Id="rId32" Type="http://schemas.openxmlformats.org/officeDocument/2006/relationships/tags" Target="../tags/tag31.xml"/><Relationship Id="rId37" Type="http://schemas.openxmlformats.org/officeDocument/2006/relationships/tags" Target="../tags/tag36.xml"/><Relationship Id="rId40" Type="http://schemas.openxmlformats.org/officeDocument/2006/relationships/image" Target="../media/image2.png"/><Relationship Id="rId45" Type="http://schemas.openxmlformats.org/officeDocument/2006/relationships/image" Target="../media/image7.png"/><Relationship Id="rId53" Type="http://schemas.openxmlformats.org/officeDocument/2006/relationships/image" Target="../media/image15.png"/><Relationship Id="rId5" Type="http://schemas.openxmlformats.org/officeDocument/2006/relationships/audio" Target="../media/media1.mp3"/><Relationship Id="rId15" Type="http://schemas.openxmlformats.org/officeDocument/2006/relationships/tags" Target="../tags/tag14.xml"/><Relationship Id="rId23" Type="http://schemas.openxmlformats.org/officeDocument/2006/relationships/tags" Target="../tags/tag22.xml"/><Relationship Id="rId28" Type="http://schemas.openxmlformats.org/officeDocument/2006/relationships/tags" Target="../tags/tag27.xml"/><Relationship Id="rId36" Type="http://schemas.openxmlformats.org/officeDocument/2006/relationships/tags" Target="../tags/tag35.xml"/><Relationship Id="rId49" Type="http://schemas.openxmlformats.org/officeDocument/2006/relationships/image" Target="../media/image11.GIF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31" Type="http://schemas.openxmlformats.org/officeDocument/2006/relationships/tags" Target="../tags/tag30.xml"/><Relationship Id="rId44" Type="http://schemas.openxmlformats.org/officeDocument/2006/relationships/image" Target="../media/image6.png"/><Relationship Id="rId52" Type="http://schemas.openxmlformats.org/officeDocument/2006/relationships/image" Target="../media/image14.png"/><Relationship Id="rId4" Type="http://schemas.microsoft.com/office/2007/relationships/media" Target="../media/media1.mp3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tags" Target="../tags/tag21.xml"/><Relationship Id="rId27" Type="http://schemas.openxmlformats.org/officeDocument/2006/relationships/tags" Target="../tags/tag26.xml"/><Relationship Id="rId30" Type="http://schemas.openxmlformats.org/officeDocument/2006/relationships/tags" Target="../tags/tag29.xml"/><Relationship Id="rId35" Type="http://schemas.openxmlformats.org/officeDocument/2006/relationships/tags" Target="../tags/tag34.xml"/><Relationship Id="rId43" Type="http://schemas.openxmlformats.org/officeDocument/2006/relationships/image" Target="../media/image5.png"/><Relationship Id="rId48" Type="http://schemas.openxmlformats.org/officeDocument/2006/relationships/image" Target="../media/image10.png"/><Relationship Id="rId8" Type="http://schemas.openxmlformats.org/officeDocument/2006/relationships/tags" Target="../tags/tag7.xml"/><Relationship Id="rId5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35.xml"/><Relationship Id="rId13" Type="http://schemas.openxmlformats.org/officeDocument/2006/relationships/image" Target="../media/image2.png"/><Relationship Id="rId3" Type="http://schemas.openxmlformats.org/officeDocument/2006/relationships/tags" Target="../tags/tag230.xml"/><Relationship Id="rId7" Type="http://schemas.openxmlformats.org/officeDocument/2006/relationships/tags" Target="../tags/tag234.xml"/><Relationship Id="rId12" Type="http://schemas.openxmlformats.org/officeDocument/2006/relationships/image" Target="../media/image10.png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11" Type="http://schemas.openxmlformats.org/officeDocument/2006/relationships/image" Target="../media/image18.png"/><Relationship Id="rId5" Type="http://schemas.openxmlformats.org/officeDocument/2006/relationships/tags" Target="../tags/tag232.xml"/><Relationship Id="rId15" Type="http://schemas.openxmlformats.org/officeDocument/2006/relationships/image" Target="../media/image5.png"/><Relationship Id="rId10" Type="http://schemas.openxmlformats.org/officeDocument/2006/relationships/image" Target="../media/image28.png"/><Relationship Id="rId4" Type="http://schemas.openxmlformats.org/officeDocument/2006/relationships/tags" Target="../tags/tag231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238.xml"/><Relationship Id="rId7" Type="http://schemas.openxmlformats.org/officeDocument/2006/relationships/image" Target="../media/image12.png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42.xml"/><Relationship Id="rId7" Type="http://schemas.openxmlformats.org/officeDocument/2006/relationships/audio" Target="../media/media6.m4a"/><Relationship Id="rId12" Type="http://schemas.openxmlformats.org/officeDocument/2006/relationships/image" Target="../media/image30.png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microsoft.com/office/2007/relationships/media" Target="../media/media6.m4a"/><Relationship Id="rId11" Type="http://schemas.openxmlformats.org/officeDocument/2006/relationships/image" Target="../media/image18.png"/><Relationship Id="rId5" Type="http://schemas.openxmlformats.org/officeDocument/2006/relationships/tags" Target="../tags/tag244.xml"/><Relationship Id="rId10" Type="http://schemas.openxmlformats.org/officeDocument/2006/relationships/image" Target="../media/image10.png"/><Relationship Id="rId4" Type="http://schemas.openxmlformats.org/officeDocument/2006/relationships/tags" Target="../tags/tag243.xml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13" Type="http://schemas.openxmlformats.org/officeDocument/2006/relationships/tags" Target="../tags/tag257.xml"/><Relationship Id="rId18" Type="http://schemas.openxmlformats.org/officeDocument/2006/relationships/tags" Target="../tags/tag262.xml"/><Relationship Id="rId26" Type="http://schemas.openxmlformats.org/officeDocument/2006/relationships/tags" Target="../tags/tag270.xml"/><Relationship Id="rId39" Type="http://schemas.openxmlformats.org/officeDocument/2006/relationships/slideLayout" Target="../slideLayouts/slideLayout2.xml"/><Relationship Id="rId3" Type="http://schemas.openxmlformats.org/officeDocument/2006/relationships/tags" Target="../tags/tag247.xml"/><Relationship Id="rId21" Type="http://schemas.openxmlformats.org/officeDocument/2006/relationships/tags" Target="../tags/tag265.xml"/><Relationship Id="rId34" Type="http://schemas.openxmlformats.org/officeDocument/2006/relationships/tags" Target="../tags/tag278.xml"/><Relationship Id="rId42" Type="http://schemas.openxmlformats.org/officeDocument/2006/relationships/image" Target="../media/image6.png"/><Relationship Id="rId47" Type="http://schemas.openxmlformats.org/officeDocument/2006/relationships/image" Target="../media/image27.png"/><Relationship Id="rId7" Type="http://schemas.openxmlformats.org/officeDocument/2006/relationships/tags" Target="../tags/tag251.xml"/><Relationship Id="rId12" Type="http://schemas.openxmlformats.org/officeDocument/2006/relationships/tags" Target="../tags/tag256.xml"/><Relationship Id="rId17" Type="http://schemas.openxmlformats.org/officeDocument/2006/relationships/tags" Target="../tags/tag261.xml"/><Relationship Id="rId25" Type="http://schemas.openxmlformats.org/officeDocument/2006/relationships/tags" Target="../tags/tag269.xml"/><Relationship Id="rId33" Type="http://schemas.openxmlformats.org/officeDocument/2006/relationships/tags" Target="../tags/tag277.xml"/><Relationship Id="rId38" Type="http://schemas.openxmlformats.org/officeDocument/2006/relationships/tags" Target="../tags/tag282.xml"/><Relationship Id="rId46" Type="http://schemas.openxmlformats.org/officeDocument/2006/relationships/image" Target="../media/image13.png"/><Relationship Id="rId2" Type="http://schemas.openxmlformats.org/officeDocument/2006/relationships/tags" Target="../tags/tag246.xml"/><Relationship Id="rId16" Type="http://schemas.openxmlformats.org/officeDocument/2006/relationships/tags" Target="../tags/tag260.xml"/><Relationship Id="rId20" Type="http://schemas.openxmlformats.org/officeDocument/2006/relationships/tags" Target="../tags/tag264.xml"/><Relationship Id="rId29" Type="http://schemas.openxmlformats.org/officeDocument/2006/relationships/tags" Target="../tags/tag273.xml"/><Relationship Id="rId41" Type="http://schemas.openxmlformats.org/officeDocument/2006/relationships/image" Target="../media/image2.png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tags" Target="../tags/tag255.xml"/><Relationship Id="rId24" Type="http://schemas.openxmlformats.org/officeDocument/2006/relationships/tags" Target="../tags/tag268.xml"/><Relationship Id="rId32" Type="http://schemas.openxmlformats.org/officeDocument/2006/relationships/tags" Target="../tags/tag276.xml"/><Relationship Id="rId37" Type="http://schemas.openxmlformats.org/officeDocument/2006/relationships/tags" Target="../tags/tag281.xml"/><Relationship Id="rId40" Type="http://schemas.openxmlformats.org/officeDocument/2006/relationships/image" Target="../media/image12.png"/><Relationship Id="rId45" Type="http://schemas.openxmlformats.org/officeDocument/2006/relationships/image" Target="../media/image8.png"/><Relationship Id="rId5" Type="http://schemas.openxmlformats.org/officeDocument/2006/relationships/tags" Target="../tags/tag249.xml"/><Relationship Id="rId15" Type="http://schemas.openxmlformats.org/officeDocument/2006/relationships/tags" Target="../tags/tag259.xml"/><Relationship Id="rId23" Type="http://schemas.openxmlformats.org/officeDocument/2006/relationships/tags" Target="../tags/tag267.xml"/><Relationship Id="rId28" Type="http://schemas.openxmlformats.org/officeDocument/2006/relationships/tags" Target="../tags/tag272.xml"/><Relationship Id="rId36" Type="http://schemas.openxmlformats.org/officeDocument/2006/relationships/tags" Target="../tags/tag280.xml"/><Relationship Id="rId10" Type="http://schemas.openxmlformats.org/officeDocument/2006/relationships/tags" Target="../tags/tag254.xml"/><Relationship Id="rId19" Type="http://schemas.openxmlformats.org/officeDocument/2006/relationships/tags" Target="../tags/tag263.xml"/><Relationship Id="rId31" Type="http://schemas.openxmlformats.org/officeDocument/2006/relationships/tags" Target="../tags/tag275.xml"/><Relationship Id="rId44" Type="http://schemas.openxmlformats.org/officeDocument/2006/relationships/image" Target="../media/image18.png"/><Relationship Id="rId4" Type="http://schemas.openxmlformats.org/officeDocument/2006/relationships/tags" Target="../tags/tag248.xml"/><Relationship Id="rId9" Type="http://schemas.openxmlformats.org/officeDocument/2006/relationships/tags" Target="../tags/tag253.xml"/><Relationship Id="rId14" Type="http://schemas.openxmlformats.org/officeDocument/2006/relationships/tags" Target="../tags/tag258.xml"/><Relationship Id="rId22" Type="http://schemas.openxmlformats.org/officeDocument/2006/relationships/tags" Target="../tags/tag266.xml"/><Relationship Id="rId27" Type="http://schemas.openxmlformats.org/officeDocument/2006/relationships/tags" Target="../tags/tag271.xml"/><Relationship Id="rId30" Type="http://schemas.openxmlformats.org/officeDocument/2006/relationships/tags" Target="../tags/tag274.xml"/><Relationship Id="rId35" Type="http://schemas.openxmlformats.org/officeDocument/2006/relationships/tags" Target="../tags/tag279.xml"/><Relationship Id="rId43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tags" Target="../tags/tag284.xml"/><Relationship Id="rId1" Type="http://schemas.openxmlformats.org/officeDocument/2006/relationships/tags" Target="../tags/tag283.xml"/><Relationship Id="rId6" Type="http://schemas.openxmlformats.org/officeDocument/2006/relationships/image" Target="../media/image12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tags" Target="../tags/tag286.xml"/><Relationship Id="rId1" Type="http://schemas.openxmlformats.org/officeDocument/2006/relationships/tags" Target="../tags/tag285.xml"/><Relationship Id="rId6" Type="http://schemas.openxmlformats.org/officeDocument/2006/relationships/image" Target="../media/image12.png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0.xml"/><Relationship Id="rId1" Type="http://schemas.openxmlformats.org/officeDocument/2006/relationships/tags" Target="../tags/tag289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2.xml"/><Relationship Id="rId1" Type="http://schemas.openxmlformats.org/officeDocument/2006/relationships/tags" Target="../tags/tag291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image" Target="../media/image12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tags" Target="../tags/tag49.xml"/><Relationship Id="rId18" Type="http://schemas.microsoft.com/office/2007/relationships/media" Target="../media/media3.mp3"/><Relationship Id="rId26" Type="http://schemas.openxmlformats.org/officeDocument/2006/relationships/image" Target="../media/image3.png"/><Relationship Id="rId3" Type="http://schemas.openxmlformats.org/officeDocument/2006/relationships/tags" Target="../tags/tag39.xml"/><Relationship Id="rId21" Type="http://schemas.openxmlformats.org/officeDocument/2006/relationships/tags" Target="../tags/tag53.xml"/><Relationship Id="rId34" Type="http://schemas.openxmlformats.org/officeDocument/2006/relationships/image" Target="../media/image12.png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17" Type="http://schemas.openxmlformats.org/officeDocument/2006/relationships/audio" Target="../media/media2.mp3"/><Relationship Id="rId25" Type="http://schemas.openxmlformats.org/officeDocument/2006/relationships/image" Target="../media/image2.png"/><Relationship Id="rId33" Type="http://schemas.openxmlformats.org/officeDocument/2006/relationships/image" Target="../media/image8.png"/><Relationship Id="rId2" Type="http://schemas.openxmlformats.org/officeDocument/2006/relationships/tags" Target="../tags/tag38.xml"/><Relationship Id="rId16" Type="http://schemas.microsoft.com/office/2007/relationships/media" Target="../media/media2.mp3"/><Relationship Id="rId20" Type="http://schemas.openxmlformats.org/officeDocument/2006/relationships/tags" Target="../tags/tag52.xml"/><Relationship Id="rId29" Type="http://schemas.openxmlformats.org/officeDocument/2006/relationships/image" Target="../media/image5.png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24" Type="http://schemas.openxmlformats.org/officeDocument/2006/relationships/image" Target="../media/image1.png"/><Relationship Id="rId32" Type="http://schemas.openxmlformats.org/officeDocument/2006/relationships/image" Target="../media/image7.png"/><Relationship Id="rId37" Type="http://schemas.openxmlformats.org/officeDocument/2006/relationships/image" Target="../media/image15.png"/><Relationship Id="rId5" Type="http://schemas.openxmlformats.org/officeDocument/2006/relationships/tags" Target="../tags/tag41.xml"/><Relationship Id="rId15" Type="http://schemas.openxmlformats.org/officeDocument/2006/relationships/tags" Target="../tags/tag51.xml"/><Relationship Id="rId23" Type="http://schemas.openxmlformats.org/officeDocument/2006/relationships/slideLayout" Target="../slideLayouts/slideLayout1.xml"/><Relationship Id="rId28" Type="http://schemas.openxmlformats.org/officeDocument/2006/relationships/image" Target="../media/image4.png"/><Relationship Id="rId36" Type="http://schemas.openxmlformats.org/officeDocument/2006/relationships/image" Target="../media/image10.png"/><Relationship Id="rId10" Type="http://schemas.openxmlformats.org/officeDocument/2006/relationships/tags" Target="../tags/tag46.xml"/><Relationship Id="rId19" Type="http://schemas.openxmlformats.org/officeDocument/2006/relationships/audio" Target="../media/media3.mp3"/><Relationship Id="rId31" Type="http://schemas.openxmlformats.org/officeDocument/2006/relationships/image" Target="../media/image17.png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Relationship Id="rId22" Type="http://schemas.openxmlformats.org/officeDocument/2006/relationships/tags" Target="../tags/tag54.xml"/><Relationship Id="rId27" Type="http://schemas.openxmlformats.org/officeDocument/2006/relationships/image" Target="../media/image6.png"/><Relationship Id="rId30" Type="http://schemas.openxmlformats.org/officeDocument/2006/relationships/image" Target="../media/image16.png"/><Relationship Id="rId35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04.xml"/><Relationship Id="rId13" Type="http://schemas.openxmlformats.org/officeDocument/2006/relationships/image" Target="../media/image12.png"/><Relationship Id="rId3" Type="http://schemas.openxmlformats.org/officeDocument/2006/relationships/tags" Target="../tags/tag299.xml"/><Relationship Id="rId7" Type="http://schemas.openxmlformats.org/officeDocument/2006/relationships/tags" Target="../tags/tag303.xml"/><Relationship Id="rId12" Type="http://schemas.openxmlformats.org/officeDocument/2006/relationships/image" Target="../media/image10.png"/><Relationship Id="rId17" Type="http://schemas.openxmlformats.org/officeDocument/2006/relationships/image" Target="../media/image3.png"/><Relationship Id="rId2" Type="http://schemas.openxmlformats.org/officeDocument/2006/relationships/tags" Target="../tags/tag298.xml"/><Relationship Id="rId16" Type="http://schemas.openxmlformats.org/officeDocument/2006/relationships/image" Target="../media/image5.png"/><Relationship Id="rId1" Type="http://schemas.openxmlformats.org/officeDocument/2006/relationships/tags" Target="../tags/tag297.xml"/><Relationship Id="rId6" Type="http://schemas.openxmlformats.org/officeDocument/2006/relationships/tags" Target="../tags/tag302.xml"/><Relationship Id="rId11" Type="http://schemas.openxmlformats.org/officeDocument/2006/relationships/image" Target="../media/image2.png"/><Relationship Id="rId5" Type="http://schemas.openxmlformats.org/officeDocument/2006/relationships/tags" Target="../tags/tag301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300.xml"/><Relationship Id="rId9" Type="http://schemas.openxmlformats.org/officeDocument/2006/relationships/tags" Target="../tags/tag305.xml"/><Relationship Id="rId1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35.png"/><Relationship Id="rId3" Type="http://schemas.openxmlformats.org/officeDocument/2006/relationships/tags" Target="../tags/tag308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.png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6" Type="http://schemas.openxmlformats.org/officeDocument/2006/relationships/tags" Target="../tags/tag311.xml"/><Relationship Id="rId11" Type="http://schemas.openxmlformats.org/officeDocument/2006/relationships/image" Target="../media/image6.png"/><Relationship Id="rId5" Type="http://schemas.openxmlformats.org/officeDocument/2006/relationships/tags" Target="../tags/tag310.xml"/><Relationship Id="rId15" Type="http://schemas.openxmlformats.org/officeDocument/2006/relationships/image" Target="../media/image37.jpeg"/><Relationship Id="rId10" Type="http://schemas.openxmlformats.org/officeDocument/2006/relationships/image" Target="../media/image2.png"/><Relationship Id="rId4" Type="http://schemas.openxmlformats.org/officeDocument/2006/relationships/tags" Target="../tags/tag309.xml"/><Relationship Id="rId9" Type="http://schemas.openxmlformats.org/officeDocument/2006/relationships/image" Target="../media/image10.png"/><Relationship Id="rId1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12.png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12" Type="http://schemas.openxmlformats.org/officeDocument/2006/relationships/image" Target="../media/image8.png"/><Relationship Id="rId2" Type="http://schemas.openxmlformats.org/officeDocument/2006/relationships/tags" Target="../tags/tag56.xml"/><Relationship Id="rId16" Type="http://schemas.openxmlformats.org/officeDocument/2006/relationships/image" Target="../media/image5.png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17.png"/><Relationship Id="rId5" Type="http://schemas.openxmlformats.org/officeDocument/2006/relationships/tags" Target="../tags/tag59.xml"/><Relationship Id="rId1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tags" Target="../tags/tag58.xml"/><Relationship Id="rId9" Type="http://schemas.openxmlformats.org/officeDocument/2006/relationships/image" Target="../media/image18.png"/><Relationship Id="rId1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19.png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18" Type="http://schemas.openxmlformats.org/officeDocument/2006/relationships/tags" Target="../tags/tag77.xml"/><Relationship Id="rId26" Type="http://schemas.openxmlformats.org/officeDocument/2006/relationships/tags" Target="../tags/tag85.xml"/><Relationship Id="rId39" Type="http://schemas.openxmlformats.org/officeDocument/2006/relationships/image" Target="../media/image7.png"/><Relationship Id="rId3" Type="http://schemas.openxmlformats.org/officeDocument/2006/relationships/tags" Target="../tags/tag66.xml"/><Relationship Id="rId21" Type="http://schemas.openxmlformats.org/officeDocument/2006/relationships/tags" Target="../tags/tag80.xml"/><Relationship Id="rId34" Type="http://schemas.openxmlformats.org/officeDocument/2006/relationships/image" Target="../media/image4.png"/><Relationship Id="rId42" Type="http://schemas.openxmlformats.org/officeDocument/2006/relationships/image" Target="../media/image13.png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17" Type="http://schemas.openxmlformats.org/officeDocument/2006/relationships/audio" Target="../media/media4.mp3"/><Relationship Id="rId25" Type="http://schemas.openxmlformats.org/officeDocument/2006/relationships/tags" Target="../tags/tag84.xml"/><Relationship Id="rId33" Type="http://schemas.openxmlformats.org/officeDocument/2006/relationships/image" Target="../media/image6.png"/><Relationship Id="rId38" Type="http://schemas.openxmlformats.org/officeDocument/2006/relationships/image" Target="../media/image23.png"/><Relationship Id="rId2" Type="http://schemas.openxmlformats.org/officeDocument/2006/relationships/tags" Target="../tags/tag65.xml"/><Relationship Id="rId16" Type="http://schemas.microsoft.com/office/2007/relationships/media" Target="../media/media4.mp3"/><Relationship Id="rId20" Type="http://schemas.openxmlformats.org/officeDocument/2006/relationships/tags" Target="../tags/tag79.xml"/><Relationship Id="rId29" Type="http://schemas.openxmlformats.org/officeDocument/2006/relationships/slideLayout" Target="../slideLayouts/slideLayout1.xml"/><Relationship Id="rId41" Type="http://schemas.openxmlformats.org/officeDocument/2006/relationships/image" Target="../media/image10.png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24" Type="http://schemas.openxmlformats.org/officeDocument/2006/relationships/tags" Target="../tags/tag83.xml"/><Relationship Id="rId32" Type="http://schemas.openxmlformats.org/officeDocument/2006/relationships/image" Target="../media/image3.png"/><Relationship Id="rId37" Type="http://schemas.openxmlformats.org/officeDocument/2006/relationships/image" Target="../media/image22.png"/><Relationship Id="rId40" Type="http://schemas.openxmlformats.org/officeDocument/2006/relationships/image" Target="../media/image9.png"/><Relationship Id="rId5" Type="http://schemas.openxmlformats.org/officeDocument/2006/relationships/tags" Target="../tags/tag68.xml"/><Relationship Id="rId15" Type="http://schemas.openxmlformats.org/officeDocument/2006/relationships/audio" Target="../media/media2.mp3"/><Relationship Id="rId23" Type="http://schemas.openxmlformats.org/officeDocument/2006/relationships/tags" Target="../tags/tag82.xml"/><Relationship Id="rId28" Type="http://schemas.openxmlformats.org/officeDocument/2006/relationships/tags" Target="../tags/tag87.xml"/><Relationship Id="rId36" Type="http://schemas.openxmlformats.org/officeDocument/2006/relationships/image" Target="../media/image21.png"/><Relationship Id="rId10" Type="http://schemas.openxmlformats.org/officeDocument/2006/relationships/tags" Target="../tags/tag73.xml"/><Relationship Id="rId19" Type="http://schemas.openxmlformats.org/officeDocument/2006/relationships/tags" Target="../tags/tag78.xml"/><Relationship Id="rId31" Type="http://schemas.openxmlformats.org/officeDocument/2006/relationships/image" Target="../media/image2.png"/><Relationship Id="rId44" Type="http://schemas.openxmlformats.org/officeDocument/2006/relationships/image" Target="../media/image15.png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microsoft.com/office/2007/relationships/media" Target="../media/media2.mp3"/><Relationship Id="rId22" Type="http://schemas.openxmlformats.org/officeDocument/2006/relationships/tags" Target="../tags/tag81.xml"/><Relationship Id="rId27" Type="http://schemas.openxmlformats.org/officeDocument/2006/relationships/tags" Target="../tags/tag86.xml"/><Relationship Id="rId30" Type="http://schemas.openxmlformats.org/officeDocument/2006/relationships/image" Target="../media/image1.png"/><Relationship Id="rId35" Type="http://schemas.openxmlformats.org/officeDocument/2006/relationships/image" Target="../media/image5.png"/><Relationship Id="rId43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90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23.png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13.png"/><Relationship Id="rId5" Type="http://schemas.openxmlformats.org/officeDocument/2006/relationships/tags" Target="../tags/tag92.xml"/><Relationship Id="rId10" Type="http://schemas.openxmlformats.org/officeDocument/2006/relationships/image" Target="../media/image12.png"/><Relationship Id="rId4" Type="http://schemas.openxmlformats.org/officeDocument/2006/relationships/tags" Target="../tags/tag91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tags" Target="../tags/tag106.xml"/><Relationship Id="rId18" Type="http://schemas.openxmlformats.org/officeDocument/2006/relationships/tags" Target="../tags/tag111.xml"/><Relationship Id="rId26" Type="http://schemas.openxmlformats.org/officeDocument/2006/relationships/tags" Target="../tags/tag119.xml"/><Relationship Id="rId39" Type="http://schemas.openxmlformats.org/officeDocument/2006/relationships/tags" Target="../tags/tag132.xml"/><Relationship Id="rId21" Type="http://schemas.openxmlformats.org/officeDocument/2006/relationships/tags" Target="../tags/tag114.xml"/><Relationship Id="rId34" Type="http://schemas.openxmlformats.org/officeDocument/2006/relationships/tags" Target="../tags/tag127.xml"/><Relationship Id="rId42" Type="http://schemas.openxmlformats.org/officeDocument/2006/relationships/tags" Target="../tags/tag135.xml"/><Relationship Id="rId47" Type="http://schemas.openxmlformats.org/officeDocument/2006/relationships/tags" Target="../tags/tag140.xml"/><Relationship Id="rId50" Type="http://schemas.openxmlformats.org/officeDocument/2006/relationships/tags" Target="../tags/tag143.xml"/><Relationship Id="rId55" Type="http://schemas.openxmlformats.org/officeDocument/2006/relationships/tags" Target="../tags/tag148.xml"/><Relationship Id="rId63" Type="http://schemas.openxmlformats.org/officeDocument/2006/relationships/tags" Target="../tags/tag156.xml"/><Relationship Id="rId68" Type="http://schemas.openxmlformats.org/officeDocument/2006/relationships/tags" Target="../tags/tag161.xml"/><Relationship Id="rId76" Type="http://schemas.openxmlformats.org/officeDocument/2006/relationships/tags" Target="../tags/tag169.xml"/><Relationship Id="rId84" Type="http://schemas.openxmlformats.org/officeDocument/2006/relationships/tags" Target="../tags/tag177.xml"/><Relationship Id="rId89" Type="http://schemas.openxmlformats.org/officeDocument/2006/relationships/tags" Target="../tags/tag182.xml"/><Relationship Id="rId7" Type="http://schemas.openxmlformats.org/officeDocument/2006/relationships/tags" Target="../tags/tag100.xml"/><Relationship Id="rId71" Type="http://schemas.openxmlformats.org/officeDocument/2006/relationships/tags" Target="../tags/tag164.xml"/><Relationship Id="rId92" Type="http://schemas.openxmlformats.org/officeDocument/2006/relationships/tags" Target="../tags/tag185.xml"/><Relationship Id="rId2" Type="http://schemas.openxmlformats.org/officeDocument/2006/relationships/tags" Target="../tags/tag95.xml"/><Relationship Id="rId16" Type="http://schemas.openxmlformats.org/officeDocument/2006/relationships/tags" Target="../tags/tag109.xml"/><Relationship Id="rId29" Type="http://schemas.openxmlformats.org/officeDocument/2006/relationships/tags" Target="../tags/tag122.xml"/><Relationship Id="rId11" Type="http://schemas.openxmlformats.org/officeDocument/2006/relationships/tags" Target="../tags/tag104.xml"/><Relationship Id="rId24" Type="http://schemas.openxmlformats.org/officeDocument/2006/relationships/tags" Target="../tags/tag117.xml"/><Relationship Id="rId32" Type="http://schemas.openxmlformats.org/officeDocument/2006/relationships/tags" Target="../tags/tag125.xml"/><Relationship Id="rId37" Type="http://schemas.openxmlformats.org/officeDocument/2006/relationships/tags" Target="../tags/tag130.xml"/><Relationship Id="rId40" Type="http://schemas.openxmlformats.org/officeDocument/2006/relationships/tags" Target="../tags/tag133.xml"/><Relationship Id="rId45" Type="http://schemas.openxmlformats.org/officeDocument/2006/relationships/tags" Target="../tags/tag138.xml"/><Relationship Id="rId53" Type="http://schemas.openxmlformats.org/officeDocument/2006/relationships/tags" Target="../tags/tag146.xml"/><Relationship Id="rId58" Type="http://schemas.openxmlformats.org/officeDocument/2006/relationships/tags" Target="../tags/tag151.xml"/><Relationship Id="rId66" Type="http://schemas.openxmlformats.org/officeDocument/2006/relationships/tags" Target="../tags/tag159.xml"/><Relationship Id="rId74" Type="http://schemas.openxmlformats.org/officeDocument/2006/relationships/tags" Target="../tags/tag167.xml"/><Relationship Id="rId79" Type="http://schemas.openxmlformats.org/officeDocument/2006/relationships/tags" Target="../tags/tag172.xml"/><Relationship Id="rId87" Type="http://schemas.openxmlformats.org/officeDocument/2006/relationships/tags" Target="../tags/tag180.xml"/><Relationship Id="rId5" Type="http://schemas.openxmlformats.org/officeDocument/2006/relationships/tags" Target="../tags/tag98.xml"/><Relationship Id="rId61" Type="http://schemas.openxmlformats.org/officeDocument/2006/relationships/tags" Target="../tags/tag154.xml"/><Relationship Id="rId82" Type="http://schemas.openxmlformats.org/officeDocument/2006/relationships/tags" Target="../tags/tag175.xml"/><Relationship Id="rId90" Type="http://schemas.openxmlformats.org/officeDocument/2006/relationships/tags" Target="../tags/tag183.xml"/><Relationship Id="rId95" Type="http://schemas.openxmlformats.org/officeDocument/2006/relationships/tags" Target="../tags/tag188.xml"/><Relationship Id="rId19" Type="http://schemas.openxmlformats.org/officeDocument/2006/relationships/tags" Target="../tags/tag112.xml"/><Relationship Id="rId14" Type="http://schemas.openxmlformats.org/officeDocument/2006/relationships/tags" Target="../tags/tag107.xml"/><Relationship Id="rId22" Type="http://schemas.openxmlformats.org/officeDocument/2006/relationships/tags" Target="../tags/tag115.xml"/><Relationship Id="rId27" Type="http://schemas.openxmlformats.org/officeDocument/2006/relationships/tags" Target="../tags/tag120.xml"/><Relationship Id="rId30" Type="http://schemas.openxmlformats.org/officeDocument/2006/relationships/tags" Target="../tags/tag123.xml"/><Relationship Id="rId35" Type="http://schemas.openxmlformats.org/officeDocument/2006/relationships/tags" Target="../tags/tag128.xml"/><Relationship Id="rId43" Type="http://schemas.openxmlformats.org/officeDocument/2006/relationships/tags" Target="../tags/tag136.xml"/><Relationship Id="rId48" Type="http://schemas.openxmlformats.org/officeDocument/2006/relationships/tags" Target="../tags/tag141.xml"/><Relationship Id="rId56" Type="http://schemas.openxmlformats.org/officeDocument/2006/relationships/tags" Target="../tags/tag149.xml"/><Relationship Id="rId64" Type="http://schemas.openxmlformats.org/officeDocument/2006/relationships/tags" Target="../tags/tag157.xml"/><Relationship Id="rId69" Type="http://schemas.openxmlformats.org/officeDocument/2006/relationships/tags" Target="../tags/tag162.xml"/><Relationship Id="rId77" Type="http://schemas.openxmlformats.org/officeDocument/2006/relationships/tags" Target="../tags/tag170.xml"/><Relationship Id="rId8" Type="http://schemas.openxmlformats.org/officeDocument/2006/relationships/tags" Target="../tags/tag101.xml"/><Relationship Id="rId51" Type="http://schemas.openxmlformats.org/officeDocument/2006/relationships/tags" Target="../tags/tag144.xml"/><Relationship Id="rId72" Type="http://schemas.openxmlformats.org/officeDocument/2006/relationships/tags" Target="../tags/tag165.xml"/><Relationship Id="rId80" Type="http://schemas.openxmlformats.org/officeDocument/2006/relationships/tags" Target="../tags/tag173.xml"/><Relationship Id="rId85" Type="http://schemas.openxmlformats.org/officeDocument/2006/relationships/tags" Target="../tags/tag178.xml"/><Relationship Id="rId93" Type="http://schemas.openxmlformats.org/officeDocument/2006/relationships/tags" Target="../tags/tag186.xml"/><Relationship Id="rId3" Type="http://schemas.openxmlformats.org/officeDocument/2006/relationships/tags" Target="../tags/tag96.xml"/><Relationship Id="rId12" Type="http://schemas.openxmlformats.org/officeDocument/2006/relationships/tags" Target="../tags/tag105.xml"/><Relationship Id="rId17" Type="http://schemas.openxmlformats.org/officeDocument/2006/relationships/tags" Target="../tags/tag110.xml"/><Relationship Id="rId25" Type="http://schemas.openxmlformats.org/officeDocument/2006/relationships/tags" Target="../tags/tag118.xml"/><Relationship Id="rId33" Type="http://schemas.openxmlformats.org/officeDocument/2006/relationships/tags" Target="../tags/tag126.xml"/><Relationship Id="rId38" Type="http://schemas.openxmlformats.org/officeDocument/2006/relationships/tags" Target="../tags/tag131.xml"/><Relationship Id="rId46" Type="http://schemas.openxmlformats.org/officeDocument/2006/relationships/tags" Target="../tags/tag139.xml"/><Relationship Id="rId59" Type="http://schemas.openxmlformats.org/officeDocument/2006/relationships/tags" Target="../tags/tag152.xml"/><Relationship Id="rId67" Type="http://schemas.openxmlformats.org/officeDocument/2006/relationships/tags" Target="../tags/tag160.xml"/><Relationship Id="rId20" Type="http://schemas.openxmlformats.org/officeDocument/2006/relationships/tags" Target="../tags/tag113.xml"/><Relationship Id="rId41" Type="http://schemas.openxmlformats.org/officeDocument/2006/relationships/tags" Target="../tags/tag134.xml"/><Relationship Id="rId54" Type="http://schemas.openxmlformats.org/officeDocument/2006/relationships/tags" Target="../tags/tag147.xml"/><Relationship Id="rId62" Type="http://schemas.openxmlformats.org/officeDocument/2006/relationships/tags" Target="../tags/tag155.xml"/><Relationship Id="rId70" Type="http://schemas.openxmlformats.org/officeDocument/2006/relationships/tags" Target="../tags/tag163.xml"/><Relationship Id="rId75" Type="http://schemas.openxmlformats.org/officeDocument/2006/relationships/tags" Target="../tags/tag168.xml"/><Relationship Id="rId83" Type="http://schemas.openxmlformats.org/officeDocument/2006/relationships/tags" Target="../tags/tag176.xml"/><Relationship Id="rId88" Type="http://schemas.openxmlformats.org/officeDocument/2006/relationships/tags" Target="../tags/tag181.xml"/><Relationship Id="rId91" Type="http://schemas.openxmlformats.org/officeDocument/2006/relationships/tags" Target="../tags/tag184.xml"/><Relationship Id="rId96" Type="http://schemas.openxmlformats.org/officeDocument/2006/relationships/slideLayout" Target="../slideLayouts/slideLayout2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5" Type="http://schemas.openxmlformats.org/officeDocument/2006/relationships/tags" Target="../tags/tag108.xml"/><Relationship Id="rId23" Type="http://schemas.openxmlformats.org/officeDocument/2006/relationships/tags" Target="../tags/tag116.xml"/><Relationship Id="rId28" Type="http://schemas.openxmlformats.org/officeDocument/2006/relationships/tags" Target="../tags/tag121.xml"/><Relationship Id="rId36" Type="http://schemas.openxmlformats.org/officeDocument/2006/relationships/tags" Target="../tags/tag129.xml"/><Relationship Id="rId49" Type="http://schemas.openxmlformats.org/officeDocument/2006/relationships/tags" Target="../tags/tag142.xml"/><Relationship Id="rId57" Type="http://schemas.openxmlformats.org/officeDocument/2006/relationships/tags" Target="../tags/tag150.xml"/><Relationship Id="rId10" Type="http://schemas.openxmlformats.org/officeDocument/2006/relationships/tags" Target="../tags/tag103.xml"/><Relationship Id="rId31" Type="http://schemas.openxmlformats.org/officeDocument/2006/relationships/tags" Target="../tags/tag124.xml"/><Relationship Id="rId44" Type="http://schemas.openxmlformats.org/officeDocument/2006/relationships/tags" Target="../tags/tag137.xml"/><Relationship Id="rId52" Type="http://schemas.openxmlformats.org/officeDocument/2006/relationships/tags" Target="../tags/tag145.xml"/><Relationship Id="rId60" Type="http://schemas.openxmlformats.org/officeDocument/2006/relationships/tags" Target="../tags/tag153.xml"/><Relationship Id="rId65" Type="http://schemas.openxmlformats.org/officeDocument/2006/relationships/tags" Target="../tags/tag158.xml"/><Relationship Id="rId73" Type="http://schemas.openxmlformats.org/officeDocument/2006/relationships/tags" Target="../tags/tag166.xml"/><Relationship Id="rId78" Type="http://schemas.openxmlformats.org/officeDocument/2006/relationships/tags" Target="../tags/tag171.xml"/><Relationship Id="rId81" Type="http://schemas.openxmlformats.org/officeDocument/2006/relationships/tags" Target="../tags/tag174.xml"/><Relationship Id="rId86" Type="http://schemas.openxmlformats.org/officeDocument/2006/relationships/tags" Target="../tags/tag179.xml"/><Relationship Id="rId94" Type="http://schemas.openxmlformats.org/officeDocument/2006/relationships/tags" Target="../tags/tag187.xml"/><Relationship Id="rId4" Type="http://schemas.openxmlformats.org/officeDocument/2006/relationships/tags" Target="../tags/tag97.xml"/><Relationship Id="rId9" Type="http://schemas.openxmlformats.org/officeDocument/2006/relationships/tags" Target="../tags/tag10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96.xml"/><Relationship Id="rId13" Type="http://schemas.openxmlformats.org/officeDocument/2006/relationships/tags" Target="../tags/tag201.xml"/><Relationship Id="rId18" Type="http://schemas.openxmlformats.org/officeDocument/2006/relationships/tags" Target="../tags/tag202.xml"/><Relationship Id="rId26" Type="http://schemas.openxmlformats.org/officeDocument/2006/relationships/tags" Target="../tags/tag210.xml"/><Relationship Id="rId39" Type="http://schemas.openxmlformats.org/officeDocument/2006/relationships/image" Target="../media/image9.png"/><Relationship Id="rId3" Type="http://schemas.openxmlformats.org/officeDocument/2006/relationships/tags" Target="../tags/tag191.xml"/><Relationship Id="rId21" Type="http://schemas.openxmlformats.org/officeDocument/2006/relationships/tags" Target="../tags/tag205.xml"/><Relationship Id="rId34" Type="http://schemas.openxmlformats.org/officeDocument/2006/relationships/image" Target="../media/image2.png"/><Relationship Id="rId42" Type="http://schemas.openxmlformats.org/officeDocument/2006/relationships/image" Target="../media/image25.png"/><Relationship Id="rId47" Type="http://schemas.openxmlformats.org/officeDocument/2006/relationships/image" Target="../media/image15.png"/><Relationship Id="rId7" Type="http://schemas.openxmlformats.org/officeDocument/2006/relationships/tags" Target="../tags/tag195.xml"/><Relationship Id="rId12" Type="http://schemas.openxmlformats.org/officeDocument/2006/relationships/tags" Target="../tags/tag200.xml"/><Relationship Id="rId17" Type="http://schemas.openxmlformats.org/officeDocument/2006/relationships/audio" Target="../media/media5.mp3"/><Relationship Id="rId25" Type="http://schemas.openxmlformats.org/officeDocument/2006/relationships/tags" Target="../tags/tag209.xml"/><Relationship Id="rId33" Type="http://schemas.openxmlformats.org/officeDocument/2006/relationships/image" Target="../media/image1.png"/><Relationship Id="rId38" Type="http://schemas.openxmlformats.org/officeDocument/2006/relationships/image" Target="../media/image5.png"/><Relationship Id="rId46" Type="http://schemas.openxmlformats.org/officeDocument/2006/relationships/image" Target="../media/image12.png"/><Relationship Id="rId2" Type="http://schemas.openxmlformats.org/officeDocument/2006/relationships/tags" Target="../tags/tag190.xml"/><Relationship Id="rId16" Type="http://schemas.microsoft.com/office/2007/relationships/media" Target="../media/media5.mp3"/><Relationship Id="rId20" Type="http://schemas.openxmlformats.org/officeDocument/2006/relationships/tags" Target="../tags/tag204.xml"/><Relationship Id="rId29" Type="http://schemas.openxmlformats.org/officeDocument/2006/relationships/tags" Target="../tags/tag213.xml"/><Relationship Id="rId41" Type="http://schemas.openxmlformats.org/officeDocument/2006/relationships/image" Target="../media/image24.png"/><Relationship Id="rId1" Type="http://schemas.openxmlformats.org/officeDocument/2006/relationships/tags" Target="../tags/tag189.xml"/><Relationship Id="rId6" Type="http://schemas.openxmlformats.org/officeDocument/2006/relationships/tags" Target="../tags/tag194.xml"/><Relationship Id="rId11" Type="http://schemas.openxmlformats.org/officeDocument/2006/relationships/tags" Target="../tags/tag199.xml"/><Relationship Id="rId24" Type="http://schemas.openxmlformats.org/officeDocument/2006/relationships/tags" Target="../tags/tag208.xml"/><Relationship Id="rId32" Type="http://schemas.openxmlformats.org/officeDocument/2006/relationships/slideLayout" Target="../slideLayouts/slideLayout1.xml"/><Relationship Id="rId37" Type="http://schemas.openxmlformats.org/officeDocument/2006/relationships/image" Target="../media/image4.png"/><Relationship Id="rId40" Type="http://schemas.openxmlformats.org/officeDocument/2006/relationships/image" Target="../media/image10.png"/><Relationship Id="rId45" Type="http://schemas.openxmlformats.org/officeDocument/2006/relationships/image" Target="../media/image14.png"/><Relationship Id="rId5" Type="http://schemas.openxmlformats.org/officeDocument/2006/relationships/tags" Target="../tags/tag193.xml"/><Relationship Id="rId15" Type="http://schemas.openxmlformats.org/officeDocument/2006/relationships/audio" Target="../media/media2.mp3"/><Relationship Id="rId23" Type="http://schemas.openxmlformats.org/officeDocument/2006/relationships/tags" Target="../tags/tag207.xml"/><Relationship Id="rId28" Type="http://schemas.openxmlformats.org/officeDocument/2006/relationships/tags" Target="../tags/tag212.xml"/><Relationship Id="rId36" Type="http://schemas.openxmlformats.org/officeDocument/2006/relationships/image" Target="../media/image6.png"/><Relationship Id="rId10" Type="http://schemas.openxmlformats.org/officeDocument/2006/relationships/tags" Target="../tags/tag198.xml"/><Relationship Id="rId19" Type="http://schemas.openxmlformats.org/officeDocument/2006/relationships/tags" Target="../tags/tag203.xml"/><Relationship Id="rId31" Type="http://schemas.openxmlformats.org/officeDocument/2006/relationships/tags" Target="../tags/tag215.xml"/><Relationship Id="rId44" Type="http://schemas.openxmlformats.org/officeDocument/2006/relationships/image" Target="../media/image7.png"/><Relationship Id="rId4" Type="http://schemas.openxmlformats.org/officeDocument/2006/relationships/tags" Target="../tags/tag192.xml"/><Relationship Id="rId9" Type="http://schemas.openxmlformats.org/officeDocument/2006/relationships/tags" Target="../tags/tag197.xml"/><Relationship Id="rId14" Type="http://schemas.microsoft.com/office/2007/relationships/media" Target="../media/media2.mp3"/><Relationship Id="rId22" Type="http://schemas.openxmlformats.org/officeDocument/2006/relationships/tags" Target="../tags/tag206.xml"/><Relationship Id="rId27" Type="http://schemas.openxmlformats.org/officeDocument/2006/relationships/tags" Target="../tags/tag211.xml"/><Relationship Id="rId30" Type="http://schemas.openxmlformats.org/officeDocument/2006/relationships/tags" Target="../tags/tag214.xml"/><Relationship Id="rId35" Type="http://schemas.openxmlformats.org/officeDocument/2006/relationships/image" Target="../media/image3.png"/><Relationship Id="rId43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23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18.png"/><Relationship Id="rId3" Type="http://schemas.openxmlformats.org/officeDocument/2006/relationships/tags" Target="../tags/tag218.xml"/><Relationship Id="rId21" Type="http://schemas.openxmlformats.org/officeDocument/2006/relationships/image" Target="../media/image12.png"/><Relationship Id="rId7" Type="http://schemas.openxmlformats.org/officeDocument/2006/relationships/tags" Target="../tags/tag222.xml"/><Relationship Id="rId12" Type="http://schemas.openxmlformats.org/officeDocument/2006/relationships/tags" Target="../tags/tag227.xml"/><Relationship Id="rId17" Type="http://schemas.openxmlformats.org/officeDocument/2006/relationships/image" Target="../media/image10.png"/><Relationship Id="rId2" Type="http://schemas.openxmlformats.org/officeDocument/2006/relationships/tags" Target="../tags/tag217.xml"/><Relationship Id="rId16" Type="http://schemas.openxmlformats.org/officeDocument/2006/relationships/image" Target="../media/image5.png"/><Relationship Id="rId20" Type="http://schemas.openxmlformats.org/officeDocument/2006/relationships/image" Target="../media/image26.png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11" Type="http://schemas.openxmlformats.org/officeDocument/2006/relationships/tags" Target="../tags/tag226.xml"/><Relationship Id="rId5" Type="http://schemas.openxmlformats.org/officeDocument/2006/relationships/tags" Target="../tags/tag220.xml"/><Relationship Id="rId15" Type="http://schemas.openxmlformats.org/officeDocument/2006/relationships/image" Target="../media/image6.png"/><Relationship Id="rId10" Type="http://schemas.openxmlformats.org/officeDocument/2006/relationships/tags" Target="../tags/tag225.xml"/><Relationship Id="rId19" Type="http://schemas.openxmlformats.org/officeDocument/2006/relationships/image" Target="../media/image27.png"/><Relationship Id="rId4" Type="http://schemas.openxmlformats.org/officeDocument/2006/relationships/tags" Target="../tags/tag219.xml"/><Relationship Id="rId9" Type="http://schemas.openxmlformats.org/officeDocument/2006/relationships/tags" Target="../tags/tag224.xml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1025213700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0" y="3073400"/>
            <a:ext cx="12192000" cy="3759200"/>
          </a:xfrm>
          <a:prstGeom prst="rect">
            <a:avLst/>
          </a:prstGeom>
        </p:spPr>
      </p:pic>
      <p:pic>
        <p:nvPicPr>
          <p:cNvPr id="6" name="图片 5" descr="20231025213736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792460" y="2332355"/>
            <a:ext cx="1140460" cy="1642745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132715" y="88265"/>
            <a:ext cx="3854450" cy="2048510"/>
            <a:chOff x="-338" y="0"/>
            <a:chExt cx="6070" cy="3226"/>
          </a:xfrm>
        </p:grpSpPr>
        <p:pic>
          <p:nvPicPr>
            <p:cNvPr id="15" name="图片 14" descr="20231025213911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41"/>
            <a:stretch>
              <a:fillRect/>
            </a:stretch>
          </p:blipFill>
          <p:spPr>
            <a:xfrm rot="240000">
              <a:off x="3474" y="847"/>
              <a:ext cx="2259" cy="2165"/>
            </a:xfrm>
            <a:prstGeom prst="rect">
              <a:avLst/>
            </a:prstGeom>
          </p:spPr>
        </p:pic>
        <p:pic>
          <p:nvPicPr>
            <p:cNvPr id="17" name="图片 16" descr="20231025213905"/>
            <p:cNvPicPr>
              <a:picLocks noChangeAspect="1"/>
            </p:cNvPicPr>
            <p:nvPr>
              <p:custDataLst>
                <p:tags r:id="rId34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>
              <a:off x="2578" y="1420"/>
              <a:ext cx="1444" cy="1807"/>
            </a:xfrm>
            <a:prstGeom prst="rect">
              <a:avLst/>
            </a:prstGeom>
          </p:spPr>
        </p:pic>
        <p:pic>
          <p:nvPicPr>
            <p:cNvPr id="18" name="图片 17" descr="20231025213908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43"/>
            <a:stretch>
              <a:fillRect/>
            </a:stretch>
          </p:blipFill>
          <p:spPr>
            <a:xfrm>
              <a:off x="-338" y="128"/>
              <a:ext cx="1902" cy="2182"/>
            </a:xfrm>
            <a:prstGeom prst="rect">
              <a:avLst/>
            </a:prstGeom>
          </p:spPr>
        </p:pic>
        <p:pic>
          <p:nvPicPr>
            <p:cNvPr id="19" name="图片 18" descr="20231025213911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41"/>
            <a:stretch>
              <a:fillRect/>
            </a:stretch>
          </p:blipFill>
          <p:spPr>
            <a:xfrm>
              <a:off x="1564" y="231"/>
              <a:ext cx="2169" cy="2079"/>
            </a:xfrm>
            <a:prstGeom prst="rect">
              <a:avLst/>
            </a:prstGeom>
          </p:spPr>
        </p:pic>
        <p:pic>
          <p:nvPicPr>
            <p:cNvPr id="20" name="图片 19" descr="20231025213915"/>
            <p:cNvPicPr>
              <a:picLocks noChangeAspect="1"/>
            </p:cNvPicPr>
            <p:nvPr>
              <p:custDataLst>
                <p:tags r:id="rId37"/>
              </p:custDataLst>
            </p:nvPr>
          </p:nvPicPr>
          <p:blipFill>
            <a:blip r:embed="rId44"/>
            <a:stretch>
              <a:fillRect/>
            </a:stretch>
          </p:blipFill>
          <p:spPr>
            <a:xfrm>
              <a:off x="833" y="0"/>
              <a:ext cx="1910" cy="2951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8931275" y="15875"/>
            <a:ext cx="3454400" cy="3825875"/>
            <a:chOff x="14065" y="25"/>
            <a:chExt cx="5440" cy="6025"/>
          </a:xfrm>
        </p:grpSpPr>
        <p:pic>
          <p:nvPicPr>
            <p:cNvPr id="10" name="图片 9" descr="20231025213908"/>
            <p:cNvPicPr>
              <a:picLocks noChangeAspect="1"/>
            </p:cNvPicPr>
            <p:nvPr/>
          </p:nvPicPr>
          <p:blipFill>
            <a:blip r:embed="rId43"/>
            <a:stretch>
              <a:fillRect/>
            </a:stretch>
          </p:blipFill>
          <p:spPr>
            <a:xfrm>
              <a:off x="15321" y="3868"/>
              <a:ext cx="1902" cy="2182"/>
            </a:xfrm>
            <a:prstGeom prst="rect">
              <a:avLst/>
            </a:prstGeom>
          </p:spPr>
        </p:pic>
        <p:grpSp>
          <p:nvGrpSpPr>
            <p:cNvPr id="62" name="组合 61"/>
            <p:cNvGrpSpPr/>
            <p:nvPr/>
          </p:nvGrpSpPr>
          <p:grpSpPr>
            <a:xfrm>
              <a:off x="14065" y="25"/>
              <a:ext cx="5440" cy="4602"/>
              <a:chOff x="14065" y="25"/>
              <a:chExt cx="5440" cy="4602"/>
            </a:xfrm>
          </p:grpSpPr>
          <p:pic>
            <p:nvPicPr>
              <p:cNvPr id="8" name="图片 7" descr="20231025213915"/>
              <p:cNvPicPr>
                <a:picLocks noChangeAspect="1"/>
              </p:cNvPicPr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14693" y="1701"/>
                <a:ext cx="1894" cy="2927"/>
              </a:xfrm>
              <a:prstGeom prst="rect">
                <a:avLst/>
              </a:prstGeom>
            </p:spPr>
          </p:pic>
          <p:pic>
            <p:nvPicPr>
              <p:cNvPr id="9" name="图片 8" descr="20231025213905"/>
              <p:cNvPicPr>
                <a:picLocks noChangeAspect="1"/>
              </p:cNvPicPr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16174" y="2214"/>
                <a:ext cx="1653" cy="2066"/>
              </a:xfrm>
              <a:prstGeom prst="rect">
                <a:avLst/>
              </a:prstGeom>
            </p:spPr>
          </p:pic>
          <p:pic>
            <p:nvPicPr>
              <p:cNvPr id="11" name="图片 10" descr="20231025213911"/>
              <p:cNvPicPr>
                <a:picLocks noChangeAspect="1"/>
              </p:cNvPicPr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14775" y="1039"/>
                <a:ext cx="2499" cy="2394"/>
              </a:xfrm>
              <a:prstGeom prst="rect">
                <a:avLst/>
              </a:prstGeom>
            </p:spPr>
          </p:pic>
          <p:pic>
            <p:nvPicPr>
              <p:cNvPr id="14" name="图片 13" descr="20231025213908"/>
              <p:cNvPicPr>
                <a:picLocks noChangeAspect="1"/>
              </p:cNvPicPr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16174" y="230"/>
                <a:ext cx="1902" cy="2182"/>
              </a:xfrm>
              <a:prstGeom prst="rect">
                <a:avLst/>
              </a:prstGeom>
            </p:spPr>
          </p:pic>
          <p:pic>
            <p:nvPicPr>
              <p:cNvPr id="16" name="图片 15" descr="20231025213915"/>
              <p:cNvPicPr>
                <a:picLocks noChangeAspect="1"/>
              </p:cNvPicPr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17827" y="632"/>
                <a:ext cx="1679" cy="2595"/>
              </a:xfrm>
              <a:prstGeom prst="rect">
                <a:avLst/>
              </a:prstGeom>
            </p:spPr>
          </p:pic>
          <p:pic>
            <p:nvPicPr>
              <p:cNvPr id="21" name="图片 20" descr="20231025213905"/>
              <p:cNvPicPr>
                <a:picLocks noChangeAspect="1"/>
              </p:cNvPicPr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14065" y="25"/>
                <a:ext cx="1653" cy="2066"/>
              </a:xfrm>
              <a:prstGeom prst="rect">
                <a:avLst/>
              </a:prstGeom>
            </p:spPr>
          </p:pic>
        </p:grpSp>
      </p:grpSp>
      <p:pic>
        <p:nvPicPr>
          <p:cNvPr id="3" name="图片 2" descr="20231025213800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3531235" y="3975100"/>
            <a:ext cx="5339715" cy="2136775"/>
          </a:xfrm>
          <a:prstGeom prst="rect">
            <a:avLst/>
          </a:prstGeom>
        </p:spPr>
      </p:pic>
      <p:pic>
        <p:nvPicPr>
          <p:cNvPr id="23" name="图片 22" descr="20231025213807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4386580" y="3888105"/>
            <a:ext cx="833120" cy="833120"/>
          </a:xfrm>
          <a:prstGeom prst="rect">
            <a:avLst/>
          </a:prstGeom>
        </p:spPr>
      </p:pic>
      <p:pic>
        <p:nvPicPr>
          <p:cNvPr id="24" name="图片 23" descr="2023102521380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3940810" y="3888105"/>
            <a:ext cx="833120" cy="833120"/>
          </a:xfrm>
          <a:prstGeom prst="rect">
            <a:avLst/>
          </a:prstGeom>
        </p:spPr>
      </p:pic>
      <p:pic>
        <p:nvPicPr>
          <p:cNvPr id="25" name="图片 24" descr="2023102521380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4034155" y="4200525"/>
            <a:ext cx="833120" cy="833120"/>
          </a:xfrm>
          <a:prstGeom prst="rect">
            <a:avLst/>
          </a:prstGeom>
        </p:spPr>
      </p:pic>
      <p:pic>
        <p:nvPicPr>
          <p:cNvPr id="27" name="图片 26" descr="20231025213757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7577455" y="3754755"/>
            <a:ext cx="1069340" cy="742315"/>
          </a:xfrm>
          <a:prstGeom prst="rect">
            <a:avLst/>
          </a:prstGeom>
        </p:spPr>
      </p:pic>
      <p:pic>
        <p:nvPicPr>
          <p:cNvPr id="28" name="图片 27" descr="2023102521380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4460240" y="4200525"/>
            <a:ext cx="833120" cy="833120"/>
          </a:xfrm>
          <a:prstGeom prst="rect">
            <a:avLst/>
          </a:prstGeom>
        </p:spPr>
      </p:pic>
      <p:pic>
        <p:nvPicPr>
          <p:cNvPr id="26" name="图片 25" descr="20231025213803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5293360" y="3043555"/>
            <a:ext cx="1677670" cy="1677670"/>
          </a:xfrm>
          <a:prstGeom prst="rect">
            <a:avLst/>
          </a:prstGeom>
        </p:spPr>
      </p:pic>
      <p:pic>
        <p:nvPicPr>
          <p:cNvPr id="32" name="图片 31" descr="f170371fbcaa444f9d081b725ad2d1f6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8513445" y="2736850"/>
            <a:ext cx="1238250" cy="1238250"/>
          </a:xfrm>
          <a:prstGeom prst="rect">
            <a:avLst/>
          </a:prstGeom>
        </p:spPr>
      </p:pic>
      <p:pic>
        <p:nvPicPr>
          <p:cNvPr id="33" name="图片 32" descr="79793605846b4afdb90b117424c0e737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148590" y="1774190"/>
            <a:ext cx="2686050" cy="2257425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 rot="19140000">
            <a:off x="575310" y="4638040"/>
            <a:ext cx="2788920" cy="2798445"/>
            <a:chOff x="3747" y="7109"/>
            <a:chExt cx="3851" cy="4436"/>
          </a:xfrm>
        </p:grpSpPr>
        <p:pic>
          <p:nvPicPr>
            <p:cNvPr id="34" name="图片 33" descr="20231025215925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340000">
              <a:off x="3747" y="7109"/>
              <a:ext cx="574" cy="1364"/>
            </a:xfrm>
            <a:prstGeom prst="rect">
              <a:avLst/>
            </a:prstGeom>
          </p:spPr>
        </p:pic>
        <p:pic>
          <p:nvPicPr>
            <p:cNvPr id="35" name="图片 34" descr="20231025215925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4305" y="7582"/>
              <a:ext cx="574" cy="1364"/>
            </a:xfrm>
            <a:prstGeom prst="rect">
              <a:avLst/>
            </a:prstGeom>
          </p:spPr>
        </p:pic>
        <p:pic>
          <p:nvPicPr>
            <p:cNvPr id="36" name="图片 35" descr="20231025215925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4004" y="7372"/>
              <a:ext cx="574" cy="1364"/>
            </a:xfrm>
            <a:prstGeom prst="rect">
              <a:avLst/>
            </a:prstGeom>
          </p:spPr>
        </p:pic>
        <p:pic>
          <p:nvPicPr>
            <p:cNvPr id="37" name="图片 36" descr="20231025215925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4573" y="7842"/>
              <a:ext cx="574" cy="1364"/>
            </a:xfrm>
            <a:prstGeom prst="rect">
              <a:avLst/>
            </a:prstGeom>
          </p:spPr>
        </p:pic>
        <p:pic>
          <p:nvPicPr>
            <p:cNvPr id="38" name="图片 37" descr="20231025215925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5168" y="8385"/>
              <a:ext cx="574" cy="1364"/>
            </a:xfrm>
            <a:prstGeom prst="rect">
              <a:avLst/>
            </a:prstGeom>
          </p:spPr>
        </p:pic>
        <p:pic>
          <p:nvPicPr>
            <p:cNvPr id="39" name="图片 38" descr="20231025215925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4877" y="8107"/>
              <a:ext cx="574" cy="1364"/>
            </a:xfrm>
            <a:prstGeom prst="rect">
              <a:avLst/>
            </a:prstGeom>
          </p:spPr>
        </p:pic>
        <p:pic>
          <p:nvPicPr>
            <p:cNvPr id="40" name="图片 39" descr="20231025215925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5417" y="8654"/>
              <a:ext cx="574" cy="1364"/>
            </a:xfrm>
            <a:prstGeom prst="rect">
              <a:avLst/>
            </a:prstGeom>
          </p:spPr>
        </p:pic>
        <p:pic>
          <p:nvPicPr>
            <p:cNvPr id="41" name="图片 40" descr="20231025215925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5768" y="8985"/>
              <a:ext cx="574" cy="1364"/>
            </a:xfrm>
            <a:prstGeom prst="rect">
              <a:avLst/>
            </a:prstGeom>
          </p:spPr>
        </p:pic>
        <p:pic>
          <p:nvPicPr>
            <p:cNvPr id="42" name="图片 41" descr="20231025215925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6044" y="9251"/>
              <a:ext cx="574" cy="1364"/>
            </a:xfrm>
            <a:prstGeom prst="rect">
              <a:avLst/>
            </a:prstGeom>
          </p:spPr>
        </p:pic>
        <p:pic>
          <p:nvPicPr>
            <p:cNvPr id="43" name="图片 42" descr="20231025215925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6380" y="9569"/>
              <a:ext cx="574" cy="1364"/>
            </a:xfrm>
            <a:prstGeom prst="rect">
              <a:avLst/>
            </a:prstGeom>
          </p:spPr>
        </p:pic>
        <p:pic>
          <p:nvPicPr>
            <p:cNvPr id="44" name="图片 43" descr="20231025215925"/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6671" y="9849"/>
              <a:ext cx="574" cy="1364"/>
            </a:xfrm>
            <a:prstGeom prst="rect">
              <a:avLst/>
            </a:prstGeom>
          </p:spPr>
        </p:pic>
        <p:pic>
          <p:nvPicPr>
            <p:cNvPr id="45" name="图片 44" descr="20231025215925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51"/>
            <a:stretch>
              <a:fillRect/>
            </a:stretch>
          </p:blipFill>
          <p:spPr>
            <a:xfrm rot="2220000">
              <a:off x="7024" y="10181"/>
              <a:ext cx="574" cy="1364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8582025" y="5546090"/>
            <a:ext cx="3186430" cy="844550"/>
            <a:chOff x="6933" y="6237"/>
            <a:chExt cx="5018" cy="1330"/>
          </a:xfrm>
        </p:grpSpPr>
        <p:pic>
          <p:nvPicPr>
            <p:cNvPr id="4" name="图片 3" descr="2023102521375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6933" y="6260"/>
              <a:ext cx="1256" cy="642"/>
            </a:xfrm>
            <a:prstGeom prst="rect">
              <a:avLst/>
            </a:prstGeom>
          </p:spPr>
        </p:pic>
        <p:pic>
          <p:nvPicPr>
            <p:cNvPr id="5" name="图片 4" descr="2023102521375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6933" y="6600"/>
              <a:ext cx="1256" cy="642"/>
            </a:xfrm>
            <a:prstGeom prst="rect">
              <a:avLst/>
            </a:prstGeom>
          </p:spPr>
        </p:pic>
        <p:pic>
          <p:nvPicPr>
            <p:cNvPr id="29" name="图片 28" descr="20231025213754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6933" y="6925"/>
              <a:ext cx="1256" cy="642"/>
            </a:xfrm>
            <a:prstGeom prst="rect">
              <a:avLst/>
            </a:prstGeom>
          </p:spPr>
        </p:pic>
        <p:pic>
          <p:nvPicPr>
            <p:cNvPr id="30" name="图片 29" descr="2023102521375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7863" y="6260"/>
              <a:ext cx="1256" cy="642"/>
            </a:xfrm>
            <a:prstGeom prst="rect">
              <a:avLst/>
            </a:prstGeom>
          </p:spPr>
        </p:pic>
        <p:pic>
          <p:nvPicPr>
            <p:cNvPr id="46" name="图片 45" descr="2023102521375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7863" y="6600"/>
              <a:ext cx="1256" cy="642"/>
            </a:xfrm>
            <a:prstGeom prst="rect">
              <a:avLst/>
            </a:prstGeom>
          </p:spPr>
        </p:pic>
        <p:pic>
          <p:nvPicPr>
            <p:cNvPr id="48" name="图片 47" descr="20231025213754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7863" y="6925"/>
              <a:ext cx="1256" cy="642"/>
            </a:xfrm>
            <a:prstGeom prst="rect">
              <a:avLst/>
            </a:prstGeom>
          </p:spPr>
        </p:pic>
        <p:pic>
          <p:nvPicPr>
            <p:cNvPr id="49" name="图片 48" descr="20231025213754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8775" y="6237"/>
              <a:ext cx="1256" cy="642"/>
            </a:xfrm>
            <a:prstGeom prst="rect">
              <a:avLst/>
            </a:prstGeom>
          </p:spPr>
        </p:pic>
        <p:pic>
          <p:nvPicPr>
            <p:cNvPr id="50" name="图片 49" descr="2023102521375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8775" y="6577"/>
              <a:ext cx="1256" cy="642"/>
            </a:xfrm>
            <a:prstGeom prst="rect">
              <a:avLst/>
            </a:prstGeom>
          </p:spPr>
        </p:pic>
        <p:pic>
          <p:nvPicPr>
            <p:cNvPr id="51" name="图片 50" descr="20231025213754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8775" y="6902"/>
              <a:ext cx="1256" cy="642"/>
            </a:xfrm>
            <a:prstGeom prst="rect">
              <a:avLst/>
            </a:prstGeom>
          </p:spPr>
        </p:pic>
        <p:pic>
          <p:nvPicPr>
            <p:cNvPr id="52" name="图片 51" descr="20231025213754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9705" y="6237"/>
              <a:ext cx="1256" cy="642"/>
            </a:xfrm>
            <a:prstGeom prst="rect">
              <a:avLst/>
            </a:prstGeom>
          </p:spPr>
        </p:pic>
        <p:pic>
          <p:nvPicPr>
            <p:cNvPr id="53" name="图片 52" descr="20231025213754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9705" y="6577"/>
              <a:ext cx="1256" cy="642"/>
            </a:xfrm>
            <a:prstGeom prst="rect">
              <a:avLst/>
            </a:prstGeom>
          </p:spPr>
        </p:pic>
        <p:pic>
          <p:nvPicPr>
            <p:cNvPr id="54" name="图片 53" descr="20231025213754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9705" y="6902"/>
              <a:ext cx="1256" cy="642"/>
            </a:xfrm>
            <a:prstGeom prst="rect">
              <a:avLst/>
            </a:prstGeom>
          </p:spPr>
        </p:pic>
        <p:pic>
          <p:nvPicPr>
            <p:cNvPr id="55" name="图片 54" descr="20231025213754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10695" y="6237"/>
              <a:ext cx="1256" cy="642"/>
            </a:xfrm>
            <a:prstGeom prst="rect">
              <a:avLst/>
            </a:prstGeom>
          </p:spPr>
        </p:pic>
        <p:pic>
          <p:nvPicPr>
            <p:cNvPr id="56" name="图片 55" descr="20231025213754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10695" y="6577"/>
              <a:ext cx="1256" cy="642"/>
            </a:xfrm>
            <a:prstGeom prst="rect">
              <a:avLst/>
            </a:prstGeom>
          </p:spPr>
        </p:pic>
        <p:pic>
          <p:nvPicPr>
            <p:cNvPr id="57" name="图片 56" descr="20231025213754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52"/>
            <a:stretch>
              <a:fillRect/>
            </a:stretch>
          </p:blipFill>
          <p:spPr>
            <a:xfrm>
              <a:off x="10695" y="6902"/>
              <a:ext cx="1256" cy="642"/>
            </a:xfrm>
            <a:prstGeom prst="rect">
              <a:avLst/>
            </a:prstGeom>
          </p:spPr>
        </p:pic>
      </p:grpSp>
      <p:sp>
        <p:nvSpPr>
          <p:cNvPr id="61" name="矩形 60"/>
          <p:cNvSpPr/>
          <p:nvPr/>
        </p:nvSpPr>
        <p:spPr>
          <a:xfrm>
            <a:off x="3686810" y="1327785"/>
            <a:ext cx="453009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7200" b="1">
                <a:solidFill>
                  <a:schemeClr val="accent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分物游戏</a:t>
            </a:r>
          </a:p>
        </p:txBody>
      </p:sp>
      <p:pic>
        <p:nvPicPr>
          <p:cNvPr id="7" name="10月25日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3"/>
          <a:stretch>
            <a:fillRect/>
          </a:stretch>
        </p:blipFill>
        <p:spPr>
          <a:xfrm>
            <a:off x="-873125" y="165798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26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557292 -0.00425926 L -0.0110937 -0.00851852 L -0.0166667 -0.0155556 L -0.0190625 -0.025463 L -0.0134896 -0.0311111 L -0.00791667 -0.0325 L -0.00239583 -0.0325 L 0.00317708 -0.0353704 L 0.00875 -0.0381481 L 0.0143229 -0.0437963 L 0.0143229 -0.0537037 L 0.00875 -0.0565741 L 0.00317708 -0.0593519 L -0.00239583 -0.0622222 L -0.00791667 -0.065 L -0.0134896 -0.0678704 L -0.0190625 -0.0735185 L -0.0151042 -0.0834259 L -0.00953125 -0.0848148 L -0.00395833 -0.0875926 L 0.00161458 -0.090463 L 0.0071875 -0.0932407 L 0.0127083 -0.10037 L 0.0143229 -0.110278 L 0.00875 -0.114444 L 0.00317708 -0.117315 L -0.00239583 -0.122963 L -0.00791667 -0.122963 L -0.0134896 -0.124352 L -0.0190625 -0.127222 L -0.0198437 -0.13713 L -0.0142708 -0.142778 L -0.00875 -0.148426 L -0.00317708 -0.154074 L 0.00239583 -0.159722 " pathEditMode="relative" ptsTypes="">
                                      <p:cBhvr>
                                        <p:cTn id="8" dur="2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557292 -0.00138889 L -0.0111458 -0.00564815 L -0.0175 -0.00990741 L -0.0230729 -0.0183333 L -0.0230729 -0.0282407 L -0.0166667 -0.0325 L -0.0111458 -0.0338889 L -0.00557292 -0.039537 L 0 -0.0409259 L 0.00557292 -0.0424074 L 0.0111458 -0.0424074 L 0.0111458 -0.0523148 L 0.00557292 -0.0607407 L 0 -0.065 L -0.00557292 -0.0677778 L -0.0111458 -0.0692593 L -0.0175 -0.0706481 L -0.0230729 -0.072037 L -0.0246354 -0.0819444 L -0.0214583 -0.0918519 L -0.0158854 -0.0946296 L -0.0103125 -0.0988889 L -0.00479167 -0.101759 L 0.00078125 -0.103148 L 0.00635417 -0.104537 L 0.00875 -0.114444 L 0.00317708 -0.121481 L -0.00239583 -0.122963 L -0.00796875 -0.124352 L -0.0134896 -0.125741 L -0.0190625 -0.12713 L -0.0246354 -0.13 L -0.0254167 -0.139907 L -0.0230729 -0.149815 L -0.0166667 -0.152593 L -0.0111458 -0.15963 L -0.00635417 -0.169537 " pathEditMode="relative" ptsTypes="">
                                      <p:cBhvr>
                                        <p:cTn id="10" dur="2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rcRect l="26734" t="23228" r="14126" b="9955"/>
          <a:stretch>
            <a:fillRect/>
          </a:stretch>
        </p:blipFill>
        <p:spPr>
          <a:xfrm>
            <a:off x="2268220" y="1604645"/>
            <a:ext cx="6350000" cy="40354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圆角矩形 5"/>
          <p:cNvSpPr/>
          <p:nvPr>
            <p:custDataLst>
              <p:tags r:id="rId2"/>
            </p:custDataLst>
          </p:nvPr>
        </p:nvSpPr>
        <p:spPr>
          <a:xfrm>
            <a:off x="1263015" y="659130"/>
            <a:ext cx="2115185" cy="787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365885" y="82613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solidFill>
                  <a:schemeClr val="tx1"/>
                </a:solidFill>
                <a:sym typeface="+mn-ea"/>
              </a:rPr>
              <a:t>你能看懂吗？</a:t>
            </a:r>
          </a:p>
        </p:txBody>
      </p:sp>
      <p:pic>
        <p:nvPicPr>
          <p:cNvPr id="5123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/>
          <a:srcRect l="24395"/>
          <a:stretch>
            <a:fillRect/>
          </a:stretch>
        </p:blipFill>
        <p:spPr>
          <a:xfrm>
            <a:off x="786765" y="748665"/>
            <a:ext cx="476250" cy="61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063990" y="1525270"/>
            <a:ext cx="2962910" cy="5657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小组讨论</a:t>
            </a:r>
          </a:p>
        </p:txBody>
      </p:sp>
      <p:pic>
        <p:nvPicPr>
          <p:cNvPr id="26" name="图片 25" descr="2023102521380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54000" y="5403215"/>
            <a:ext cx="1280795" cy="1280795"/>
          </a:xfrm>
          <a:prstGeom prst="rect">
            <a:avLst/>
          </a:prstGeom>
        </p:spPr>
      </p:pic>
      <p:pic>
        <p:nvPicPr>
          <p:cNvPr id="2" name="图片 1" descr="2023102521373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241280" y="4810125"/>
            <a:ext cx="1140460" cy="1642745"/>
          </a:xfrm>
          <a:prstGeom prst="rect">
            <a:avLst/>
          </a:prstGeom>
        </p:spPr>
      </p:pic>
      <p:pic>
        <p:nvPicPr>
          <p:cNvPr id="20" name="图片 19" descr="202310252139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111740" y="3131185"/>
            <a:ext cx="1399540" cy="2162175"/>
          </a:xfrm>
          <a:prstGeom prst="rect">
            <a:avLst/>
          </a:prstGeom>
        </p:spPr>
      </p:pic>
      <p:pic>
        <p:nvPicPr>
          <p:cNvPr id="22" name="图片 21" descr="2023102521390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 rot="20760000">
            <a:off x="9396730" y="3927475"/>
            <a:ext cx="1207770" cy="13855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60295" y="4867275"/>
            <a:ext cx="1369060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1">
                <a:solidFill>
                  <a:srgbClr val="FFFFFF"/>
                </a:solidFill>
              </a:rPr>
              <a:t>4</a:t>
            </a:r>
            <a:r>
              <a:rPr lang="zh-CN" altLang="en-US" sz="2400" b="1">
                <a:solidFill>
                  <a:srgbClr val="FFFFFF"/>
                </a:solidFill>
              </a:rPr>
              <a:t>分钟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1263015" y="659130"/>
            <a:ext cx="2014220" cy="70548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365885" y="826135"/>
            <a:ext cx="2011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>
                <a:solidFill>
                  <a:schemeClr val="tx1"/>
                </a:solidFill>
                <a:sym typeface="+mn-ea"/>
              </a:rPr>
              <a:t>你能看懂吗？</a:t>
            </a:r>
          </a:p>
        </p:txBody>
      </p:sp>
      <p:pic>
        <p:nvPicPr>
          <p:cNvPr id="5123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rcRect l="24395"/>
          <a:stretch>
            <a:fillRect/>
          </a:stretch>
        </p:blipFill>
        <p:spPr>
          <a:xfrm>
            <a:off x="786765" y="748665"/>
            <a:ext cx="476250" cy="615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1"/>
          <p:cNvGrpSpPr/>
          <p:nvPr/>
        </p:nvGrpSpPr>
        <p:grpSpPr>
          <a:xfrm>
            <a:off x="1487805" y="1948815"/>
            <a:ext cx="712788" cy="896938"/>
            <a:chOff x="1111" y="981"/>
            <a:chExt cx="449" cy="565"/>
          </a:xfrm>
        </p:grpSpPr>
        <p:sp>
          <p:nvSpPr>
            <p:cNvPr id="15411" name="Line 13"/>
            <p:cNvSpPr/>
            <p:nvPr/>
          </p:nvSpPr>
          <p:spPr>
            <a:xfrm>
              <a:off x="1111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12" name="Line 15"/>
            <p:cNvSpPr/>
            <p:nvPr/>
          </p:nvSpPr>
          <p:spPr>
            <a:xfrm>
              <a:off x="1334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13" name="Line 16"/>
            <p:cNvSpPr/>
            <p:nvPr/>
          </p:nvSpPr>
          <p:spPr>
            <a:xfrm>
              <a:off x="1560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32"/>
          <p:cNvGrpSpPr/>
          <p:nvPr/>
        </p:nvGrpSpPr>
        <p:grpSpPr>
          <a:xfrm>
            <a:off x="2711768" y="1948815"/>
            <a:ext cx="706437" cy="896938"/>
            <a:chOff x="1882" y="981"/>
            <a:chExt cx="445" cy="565"/>
          </a:xfrm>
        </p:grpSpPr>
        <p:sp>
          <p:nvSpPr>
            <p:cNvPr id="15408" name="Line 17"/>
            <p:cNvSpPr/>
            <p:nvPr/>
          </p:nvSpPr>
          <p:spPr>
            <a:xfrm>
              <a:off x="1882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9" name="Line 18"/>
            <p:cNvSpPr/>
            <p:nvPr/>
          </p:nvSpPr>
          <p:spPr>
            <a:xfrm>
              <a:off x="2105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10" name="Line 19"/>
            <p:cNvSpPr/>
            <p:nvPr/>
          </p:nvSpPr>
          <p:spPr>
            <a:xfrm>
              <a:off x="2327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34"/>
          <p:cNvGrpSpPr/>
          <p:nvPr/>
        </p:nvGrpSpPr>
        <p:grpSpPr>
          <a:xfrm>
            <a:off x="3977005" y="1948815"/>
            <a:ext cx="711200" cy="896938"/>
            <a:chOff x="2679" y="981"/>
            <a:chExt cx="448" cy="565"/>
          </a:xfrm>
        </p:grpSpPr>
        <p:sp>
          <p:nvSpPr>
            <p:cNvPr id="15405" name="Line 20"/>
            <p:cNvSpPr/>
            <p:nvPr/>
          </p:nvSpPr>
          <p:spPr>
            <a:xfrm>
              <a:off x="2679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6" name="Line 21"/>
            <p:cNvSpPr/>
            <p:nvPr/>
          </p:nvSpPr>
          <p:spPr>
            <a:xfrm>
              <a:off x="2904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7" name="Line 22"/>
            <p:cNvSpPr/>
            <p:nvPr/>
          </p:nvSpPr>
          <p:spPr>
            <a:xfrm>
              <a:off x="3127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35"/>
          <p:cNvGrpSpPr/>
          <p:nvPr/>
        </p:nvGrpSpPr>
        <p:grpSpPr>
          <a:xfrm>
            <a:off x="5245418" y="1948815"/>
            <a:ext cx="706437" cy="896938"/>
            <a:chOff x="3478" y="981"/>
            <a:chExt cx="445" cy="565"/>
          </a:xfrm>
        </p:grpSpPr>
        <p:sp>
          <p:nvSpPr>
            <p:cNvPr id="15402" name="Line 23"/>
            <p:cNvSpPr/>
            <p:nvPr/>
          </p:nvSpPr>
          <p:spPr>
            <a:xfrm>
              <a:off x="3478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3" name="Line 24"/>
            <p:cNvSpPr/>
            <p:nvPr/>
          </p:nvSpPr>
          <p:spPr>
            <a:xfrm>
              <a:off x="3700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4" name="Line 25"/>
            <p:cNvSpPr/>
            <p:nvPr/>
          </p:nvSpPr>
          <p:spPr>
            <a:xfrm>
              <a:off x="3923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36"/>
          <p:cNvGrpSpPr/>
          <p:nvPr/>
        </p:nvGrpSpPr>
        <p:grpSpPr>
          <a:xfrm>
            <a:off x="6394768" y="1948815"/>
            <a:ext cx="709612" cy="896938"/>
            <a:chOff x="4202" y="981"/>
            <a:chExt cx="447" cy="565"/>
          </a:xfrm>
        </p:grpSpPr>
        <p:sp>
          <p:nvSpPr>
            <p:cNvPr id="15399" name="Line 26"/>
            <p:cNvSpPr/>
            <p:nvPr/>
          </p:nvSpPr>
          <p:spPr>
            <a:xfrm>
              <a:off x="4202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0" name="Line 27"/>
            <p:cNvSpPr/>
            <p:nvPr/>
          </p:nvSpPr>
          <p:spPr>
            <a:xfrm>
              <a:off x="4426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1" name="Line 28"/>
            <p:cNvSpPr/>
            <p:nvPr/>
          </p:nvSpPr>
          <p:spPr>
            <a:xfrm>
              <a:off x="4649" y="981"/>
              <a:ext cx="0" cy="565"/>
            </a:xfrm>
            <a:prstGeom prst="line">
              <a:avLst/>
            </a:prstGeom>
            <a:ln w="57150" cap="flat" cmpd="sng">
              <a:solidFill>
                <a:srgbClr val="5D281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89118" name="Oval 30"/>
          <p:cNvSpPr/>
          <p:nvPr/>
        </p:nvSpPr>
        <p:spPr>
          <a:xfrm>
            <a:off x="1200468" y="1804353"/>
            <a:ext cx="1223962" cy="1223962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25" name="Oval 37"/>
          <p:cNvSpPr/>
          <p:nvPr/>
        </p:nvSpPr>
        <p:spPr>
          <a:xfrm>
            <a:off x="2424430" y="1804353"/>
            <a:ext cx="1223963" cy="1223962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26" name="Oval 38"/>
          <p:cNvSpPr/>
          <p:nvPr/>
        </p:nvSpPr>
        <p:spPr>
          <a:xfrm>
            <a:off x="3648393" y="1804353"/>
            <a:ext cx="1223962" cy="1223962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27" name="Oval 39"/>
          <p:cNvSpPr/>
          <p:nvPr/>
        </p:nvSpPr>
        <p:spPr>
          <a:xfrm>
            <a:off x="4943793" y="1804353"/>
            <a:ext cx="1223962" cy="1223962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28" name="Oval 40"/>
          <p:cNvSpPr/>
          <p:nvPr/>
        </p:nvSpPr>
        <p:spPr>
          <a:xfrm>
            <a:off x="6167755" y="1732915"/>
            <a:ext cx="1223963" cy="1223963"/>
          </a:xfrm>
          <a:prstGeom prst="ellipse">
            <a:avLst/>
          </a:prstGeom>
          <a:noFill/>
          <a:ln w="57150" cap="flat" cmpd="sng">
            <a:solidFill>
              <a:srgbClr val="5D2819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0" name="Oval 41"/>
          <p:cNvSpPr/>
          <p:nvPr/>
        </p:nvSpPr>
        <p:spPr>
          <a:xfrm>
            <a:off x="2640330" y="5333365"/>
            <a:ext cx="576263" cy="574675"/>
          </a:xfrm>
          <a:prstGeom prst="ellipse">
            <a:avLst/>
          </a:prstGeom>
          <a:noFill/>
          <a:ln w="57150" cap="flat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1" name="Oval 42"/>
          <p:cNvSpPr/>
          <p:nvPr/>
        </p:nvSpPr>
        <p:spPr>
          <a:xfrm>
            <a:off x="4007168" y="5333365"/>
            <a:ext cx="576262" cy="574675"/>
          </a:xfrm>
          <a:prstGeom prst="ellipse">
            <a:avLst/>
          </a:prstGeom>
          <a:noFill/>
          <a:ln w="57150" cap="flat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2" name="Oval 43"/>
          <p:cNvSpPr/>
          <p:nvPr/>
        </p:nvSpPr>
        <p:spPr>
          <a:xfrm>
            <a:off x="5304155" y="5333365"/>
            <a:ext cx="576263" cy="574675"/>
          </a:xfrm>
          <a:prstGeom prst="ellipse">
            <a:avLst/>
          </a:prstGeom>
          <a:noFill/>
          <a:ln w="57150" cap="flat" cmpd="sng">
            <a:solidFill>
              <a:srgbClr val="3333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1" hangingPunct="1"/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Group 52"/>
          <p:cNvGrpSpPr/>
          <p:nvPr/>
        </p:nvGrpSpPr>
        <p:grpSpPr>
          <a:xfrm>
            <a:off x="1775143" y="3028315"/>
            <a:ext cx="3744912" cy="2305050"/>
            <a:chOff x="1292" y="1661"/>
            <a:chExt cx="2359" cy="1452"/>
          </a:xfrm>
        </p:grpSpPr>
        <p:sp>
          <p:nvSpPr>
            <p:cNvPr id="15396" name="Line 44"/>
            <p:cNvSpPr/>
            <p:nvPr/>
          </p:nvSpPr>
          <p:spPr>
            <a:xfrm>
              <a:off x="1292" y="1661"/>
              <a:ext cx="681" cy="145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7" name="Line 45"/>
            <p:cNvSpPr/>
            <p:nvPr/>
          </p:nvSpPr>
          <p:spPr>
            <a:xfrm>
              <a:off x="1343" y="1661"/>
              <a:ext cx="1470" cy="140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8" name="Line 46"/>
            <p:cNvSpPr/>
            <p:nvPr/>
          </p:nvSpPr>
          <p:spPr>
            <a:xfrm>
              <a:off x="1445" y="1661"/>
              <a:ext cx="2206" cy="145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51"/>
          <p:cNvGrpSpPr/>
          <p:nvPr/>
        </p:nvGrpSpPr>
        <p:grpSpPr>
          <a:xfrm>
            <a:off x="2927668" y="2956878"/>
            <a:ext cx="2592387" cy="2376487"/>
            <a:chOff x="2018" y="1616"/>
            <a:chExt cx="1633" cy="1497"/>
          </a:xfrm>
        </p:grpSpPr>
        <p:sp>
          <p:nvSpPr>
            <p:cNvPr id="15393" name="Line 48"/>
            <p:cNvSpPr/>
            <p:nvPr/>
          </p:nvSpPr>
          <p:spPr>
            <a:xfrm flipH="1">
              <a:off x="2018" y="1661"/>
              <a:ext cx="46" cy="1452"/>
            </a:xfrm>
            <a:prstGeom prst="line">
              <a:avLst/>
            </a:prstGeom>
            <a:ln w="57150" cap="flat" cmpd="sng">
              <a:solidFill>
                <a:srgbClr val="17514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4" name="Line 49"/>
            <p:cNvSpPr/>
            <p:nvPr/>
          </p:nvSpPr>
          <p:spPr>
            <a:xfrm>
              <a:off x="2154" y="1661"/>
              <a:ext cx="681" cy="1452"/>
            </a:xfrm>
            <a:prstGeom prst="line">
              <a:avLst/>
            </a:prstGeom>
            <a:ln w="57150" cap="flat" cmpd="sng">
              <a:solidFill>
                <a:srgbClr val="17514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5" name="Line 50"/>
            <p:cNvSpPr/>
            <p:nvPr/>
          </p:nvSpPr>
          <p:spPr>
            <a:xfrm>
              <a:off x="2245" y="1616"/>
              <a:ext cx="1406" cy="1497"/>
            </a:xfrm>
            <a:prstGeom prst="line">
              <a:avLst/>
            </a:prstGeom>
            <a:ln w="57150" cap="flat" cmpd="sng">
              <a:solidFill>
                <a:srgbClr val="17514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63"/>
          <p:cNvGrpSpPr/>
          <p:nvPr/>
        </p:nvGrpSpPr>
        <p:grpSpPr>
          <a:xfrm>
            <a:off x="2927668" y="3028315"/>
            <a:ext cx="2592387" cy="2232025"/>
            <a:chOff x="2018" y="1661"/>
            <a:chExt cx="1633" cy="1406"/>
          </a:xfrm>
        </p:grpSpPr>
        <p:sp>
          <p:nvSpPr>
            <p:cNvPr id="15390" name="Line 53"/>
            <p:cNvSpPr/>
            <p:nvPr/>
          </p:nvSpPr>
          <p:spPr>
            <a:xfrm flipH="1">
              <a:off x="2018" y="1661"/>
              <a:ext cx="771" cy="1406"/>
            </a:xfrm>
            <a:prstGeom prst="line">
              <a:avLst/>
            </a:prstGeom>
            <a:ln w="57150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1" name="Line 54"/>
            <p:cNvSpPr/>
            <p:nvPr/>
          </p:nvSpPr>
          <p:spPr>
            <a:xfrm>
              <a:off x="2835" y="1661"/>
              <a:ext cx="0" cy="1406"/>
            </a:xfrm>
            <a:prstGeom prst="line">
              <a:avLst/>
            </a:prstGeom>
            <a:ln w="57150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2" name="Line 55"/>
            <p:cNvSpPr/>
            <p:nvPr/>
          </p:nvSpPr>
          <p:spPr>
            <a:xfrm>
              <a:off x="2925" y="1661"/>
              <a:ext cx="726" cy="1406"/>
            </a:xfrm>
            <a:prstGeom prst="line">
              <a:avLst/>
            </a:prstGeom>
            <a:ln w="57150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Group 62"/>
          <p:cNvGrpSpPr/>
          <p:nvPr/>
        </p:nvGrpSpPr>
        <p:grpSpPr>
          <a:xfrm>
            <a:off x="3000693" y="3028315"/>
            <a:ext cx="2590800" cy="2305050"/>
            <a:chOff x="2064" y="1661"/>
            <a:chExt cx="1632" cy="1452"/>
          </a:xfrm>
        </p:grpSpPr>
        <p:sp>
          <p:nvSpPr>
            <p:cNvPr id="15387" name="Line 56"/>
            <p:cNvSpPr/>
            <p:nvPr/>
          </p:nvSpPr>
          <p:spPr>
            <a:xfrm flipH="1">
              <a:off x="2064" y="1661"/>
              <a:ext cx="1542" cy="1406"/>
            </a:xfrm>
            <a:prstGeom prst="line">
              <a:avLst/>
            </a:prstGeom>
            <a:ln w="57150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8" name="Line 57"/>
            <p:cNvSpPr/>
            <p:nvPr/>
          </p:nvSpPr>
          <p:spPr>
            <a:xfrm flipH="1">
              <a:off x="2835" y="1661"/>
              <a:ext cx="816" cy="1406"/>
            </a:xfrm>
            <a:prstGeom prst="line">
              <a:avLst/>
            </a:prstGeom>
            <a:ln w="57150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9" name="Line 58"/>
            <p:cNvSpPr/>
            <p:nvPr/>
          </p:nvSpPr>
          <p:spPr>
            <a:xfrm>
              <a:off x="3651" y="1661"/>
              <a:ext cx="45" cy="1452"/>
            </a:xfrm>
            <a:prstGeom prst="line">
              <a:avLst/>
            </a:prstGeom>
            <a:ln w="57150" cap="flat" cmpd="sng">
              <a:solidFill>
                <a:srgbClr val="99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3" name="Group 64"/>
          <p:cNvGrpSpPr/>
          <p:nvPr/>
        </p:nvGrpSpPr>
        <p:grpSpPr>
          <a:xfrm>
            <a:off x="3000693" y="2956878"/>
            <a:ext cx="3743325" cy="2376487"/>
            <a:chOff x="2064" y="1616"/>
            <a:chExt cx="2358" cy="1497"/>
          </a:xfrm>
        </p:grpSpPr>
        <p:sp>
          <p:nvSpPr>
            <p:cNvPr id="15384" name="Line 59"/>
            <p:cNvSpPr/>
            <p:nvPr/>
          </p:nvSpPr>
          <p:spPr>
            <a:xfrm flipH="1">
              <a:off x="2064" y="1616"/>
              <a:ext cx="2313" cy="1451"/>
            </a:xfrm>
            <a:prstGeom prst="line">
              <a:avLst/>
            </a:prstGeom>
            <a:ln w="5715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5" name="Line 60"/>
            <p:cNvSpPr/>
            <p:nvPr/>
          </p:nvSpPr>
          <p:spPr>
            <a:xfrm flipH="1">
              <a:off x="2835" y="1661"/>
              <a:ext cx="1542" cy="1452"/>
            </a:xfrm>
            <a:prstGeom prst="line">
              <a:avLst/>
            </a:prstGeom>
            <a:ln w="5715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6" name="Line 61"/>
            <p:cNvSpPr/>
            <p:nvPr/>
          </p:nvSpPr>
          <p:spPr>
            <a:xfrm flipH="1">
              <a:off x="3742" y="1661"/>
              <a:ext cx="680" cy="1406"/>
            </a:xfrm>
            <a:prstGeom prst="line">
              <a:avLst/>
            </a:prstGeom>
            <a:ln w="57150" cap="flat" cmpd="sng">
              <a:solidFill>
                <a:srgbClr val="9933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" name="文本框 13"/>
          <p:cNvSpPr txBox="1"/>
          <p:nvPr/>
        </p:nvSpPr>
        <p:spPr>
          <a:xfrm>
            <a:off x="2328545" y="3399155"/>
            <a:ext cx="4064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en-US" altLang="zh-CN" sz="2400" b="1"/>
          </a:p>
        </p:txBody>
      </p: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 rot="20880000">
            <a:off x="10632440" y="9525"/>
            <a:ext cx="1448435" cy="12179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3090" y="1286510"/>
            <a:ext cx="3978910" cy="430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9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9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89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18" grpId="0" bldLvl="0" animBg="1"/>
      <p:bldP spid="89118" grpId="1" animBg="1"/>
      <p:bldP spid="89125" grpId="0" bldLvl="0" animBg="1"/>
      <p:bldP spid="89125" grpId="1" animBg="1"/>
      <p:bldP spid="89126" grpId="0" bldLvl="0" animBg="1"/>
      <p:bldP spid="89126" grpId="1" animBg="1"/>
      <p:bldP spid="89127" grpId="0" bldLvl="0" animBg="1"/>
      <p:bldP spid="89127" grpId="1" animBg="1"/>
      <p:bldP spid="89128" grpId="0" bldLvl="0" animBg="1"/>
      <p:bldP spid="8912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0075" y="1282406"/>
            <a:ext cx="10384646" cy="40773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indent="0">
              <a:buNone/>
            </a:pPr>
            <a:endParaRPr lang="zh-CN" altLang="en-US" b="1" i="1" dirty="0">
              <a:solidFill>
                <a:schemeClr val="folHlink"/>
              </a:solidFill>
            </a:endParaRPr>
          </a:p>
          <a:p>
            <a:endParaRPr lang="zh-CN" altLang="en-US" b="1" i="1" dirty="0">
              <a:solidFill>
                <a:schemeClr val="folHlink"/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b="1" dirty="0"/>
              <a:t>在生活中我们经常会遇到平均分的情况，虽然有的时候我们分了</a:t>
            </a:r>
            <a:r>
              <a:rPr lang="en-US" altLang="zh-CN" b="1" dirty="0"/>
              <a:t>1</a:t>
            </a:r>
            <a:r>
              <a:rPr lang="zh-CN" altLang="en-US" b="1" dirty="0"/>
              <a:t>次就分完了，有的时候分了</a:t>
            </a:r>
            <a:r>
              <a:rPr lang="en-US" altLang="zh-CN" b="1" dirty="0"/>
              <a:t>2</a:t>
            </a:r>
            <a:r>
              <a:rPr lang="zh-CN" altLang="en-US" b="1" dirty="0"/>
              <a:t>次，</a:t>
            </a:r>
            <a:r>
              <a:rPr lang="en-US" altLang="zh-CN" b="1" dirty="0"/>
              <a:t>3</a:t>
            </a:r>
            <a:r>
              <a:rPr lang="zh-CN" altLang="en-US" b="1" dirty="0"/>
              <a:t>次甚至更多次，不管分几次分到最后</a:t>
            </a:r>
            <a:r>
              <a:rPr lang="zh-CN" altLang="en-US" b="1" dirty="0">
                <a:solidFill>
                  <a:srgbClr val="0070C0"/>
                </a:solidFill>
              </a:rPr>
              <a:t>每一份都是一样多</a:t>
            </a:r>
            <a:r>
              <a:rPr lang="zh-CN" altLang="en-US" b="1" dirty="0"/>
              <a:t>的，这就是</a:t>
            </a:r>
            <a:r>
              <a:rPr lang="zh-CN" altLang="en-US" sz="3600" b="1" i="1" dirty="0">
                <a:solidFill>
                  <a:srgbClr val="FF0000"/>
                </a:solidFill>
              </a:rPr>
              <a:t>平均分</a:t>
            </a:r>
            <a:r>
              <a:rPr lang="zh-CN" altLang="en-US" b="1" dirty="0">
                <a:solidFill>
                  <a:srgbClr val="FF0000"/>
                </a:solidFill>
              </a:rPr>
              <a:t>。</a:t>
            </a:r>
          </a:p>
        </p:txBody>
      </p:sp>
      <p:pic>
        <p:nvPicPr>
          <p:cNvPr id="2" name="图片 1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 rot="20880000">
            <a:off x="10128699" y="354334"/>
            <a:ext cx="1448435" cy="1217930"/>
          </a:xfrm>
          <a:prstGeom prst="rect">
            <a:avLst/>
          </a:prstGeom>
        </p:spPr>
      </p:pic>
      <p:pic>
        <p:nvPicPr>
          <p:cNvPr id="3" name="图片 2" descr="202310252138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32879" y="4872101"/>
            <a:ext cx="1677670" cy="1677670"/>
          </a:xfrm>
          <a:prstGeom prst="rect">
            <a:avLst/>
          </a:prstGeom>
        </p:spPr>
      </p:pic>
      <p:pic>
        <p:nvPicPr>
          <p:cNvPr id="4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 l="24395"/>
          <a:stretch>
            <a:fillRect/>
          </a:stretch>
        </p:blipFill>
        <p:spPr>
          <a:xfrm>
            <a:off x="600075" y="880000"/>
            <a:ext cx="476250" cy="61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11"/>
          <p:cNvSpPr/>
          <p:nvPr>
            <p:custDataLst>
              <p:tags r:id="rId4"/>
            </p:custDataLst>
          </p:nvPr>
        </p:nvSpPr>
        <p:spPr>
          <a:xfrm>
            <a:off x="1076325" y="710303"/>
            <a:ext cx="1522730" cy="7048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136650" y="880000"/>
            <a:ext cx="111120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ym typeface="+mn-ea"/>
              </a:rPr>
              <a:t>小提示</a:t>
            </a:r>
            <a:endParaRPr lang="zh-CN" sz="2400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9" name="已录下的声音">
            <a:hlinkClick r:id="" action="ppaction://media"/>
            <a:extLst>
              <a:ext uri="{FF2B5EF4-FFF2-40B4-BE49-F238E27FC236}">
                <a16:creationId xmlns:a16="http://schemas.microsoft.com/office/drawing/2014/main" id="{90F81D76-AB90-EA84-AE82-67E9492464F4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534402" y="9301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65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686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0"/>
          <a:stretch>
            <a:fillRect/>
          </a:stretch>
        </p:blipFill>
        <p:spPr>
          <a:xfrm>
            <a:off x="10669905" y="96520"/>
            <a:ext cx="1367790" cy="1149350"/>
          </a:xfrm>
          <a:prstGeom prst="rect">
            <a:avLst/>
          </a:prstGeom>
        </p:spPr>
      </p:pic>
      <p:pic>
        <p:nvPicPr>
          <p:cNvPr id="5" name="图片 4" descr="202310252137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1"/>
          <a:stretch>
            <a:fillRect/>
          </a:stretch>
        </p:blipFill>
        <p:spPr>
          <a:xfrm>
            <a:off x="10993755" y="5333365"/>
            <a:ext cx="956310" cy="1377315"/>
          </a:xfrm>
          <a:prstGeom prst="rect">
            <a:avLst/>
          </a:prstGeom>
        </p:spPr>
      </p:pic>
      <p:pic>
        <p:nvPicPr>
          <p:cNvPr id="20" name="图片 19" descr="202310252139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2"/>
          <a:stretch>
            <a:fillRect/>
          </a:stretch>
        </p:blipFill>
        <p:spPr>
          <a:xfrm>
            <a:off x="10864215" y="3738245"/>
            <a:ext cx="1173480" cy="1812925"/>
          </a:xfrm>
          <a:prstGeom prst="rect">
            <a:avLst/>
          </a:prstGeom>
        </p:spPr>
      </p:pic>
      <p:pic>
        <p:nvPicPr>
          <p:cNvPr id="22" name="图片 21" descr="202310252139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43"/>
          <a:stretch>
            <a:fillRect/>
          </a:stretch>
        </p:blipFill>
        <p:spPr>
          <a:xfrm rot="20760000">
            <a:off x="10179050" y="4429760"/>
            <a:ext cx="1012190" cy="1161415"/>
          </a:xfrm>
          <a:prstGeom prst="rect">
            <a:avLst/>
          </a:prstGeom>
        </p:spPr>
      </p:pic>
      <p:sp>
        <p:nvSpPr>
          <p:cNvPr id="6" name="圆角矩形 5"/>
          <p:cNvSpPr/>
          <p:nvPr>
            <p:custDataLst>
              <p:tags r:id="rId5"/>
            </p:custDataLst>
          </p:nvPr>
        </p:nvSpPr>
        <p:spPr>
          <a:xfrm>
            <a:off x="1454150" y="794385"/>
            <a:ext cx="5844540" cy="71056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1547495" y="654050"/>
            <a:ext cx="6161405" cy="8509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/>
          </a:p>
          <a:p>
            <a:r>
              <a:rPr lang="zh-CN" altLang="en-US" sz="2800" b="1"/>
              <a:t>下面哪些是</a:t>
            </a:r>
            <a:r>
              <a:rPr lang="zh-CN" altLang="en-US" sz="2800" b="1">
                <a:solidFill>
                  <a:srgbClr val="FF0000"/>
                </a:solidFill>
              </a:rPr>
              <a:t>平均分</a:t>
            </a:r>
            <a:r>
              <a:rPr lang="zh-CN" altLang="en-US" sz="2800" b="1"/>
              <a:t>？（对的打</a:t>
            </a:r>
            <a:r>
              <a:rPr lang="en-US" altLang="zh-CN" sz="2800" b="1"/>
              <a:t>“</a:t>
            </a:r>
            <a:r>
              <a:rPr lang="en-US" altLang="zh-CN" sz="2800" b="1">
                <a:solidFill>
                  <a:srgbClr val="FF0000"/>
                </a:solidFill>
              </a:rPr>
              <a:t>√</a:t>
            </a:r>
            <a:r>
              <a:rPr lang="en-US" altLang="zh-CN" sz="2800" b="1"/>
              <a:t>”</a:t>
            </a:r>
            <a:r>
              <a:rPr lang="zh-CN" altLang="en-US" sz="2800" b="1"/>
              <a:t>）</a:t>
            </a:r>
          </a:p>
        </p:txBody>
      </p:sp>
      <p:pic>
        <p:nvPicPr>
          <p:cNvPr id="5123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44"/>
          <a:srcRect l="24395"/>
          <a:stretch>
            <a:fillRect/>
          </a:stretch>
        </p:blipFill>
        <p:spPr>
          <a:xfrm>
            <a:off x="687070" y="938530"/>
            <a:ext cx="476250" cy="61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 descr="2023102521380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841375" y="2047240"/>
            <a:ext cx="853440" cy="853440"/>
          </a:xfrm>
          <a:prstGeom prst="rect">
            <a:avLst/>
          </a:prstGeom>
        </p:spPr>
      </p:pic>
      <p:pic>
        <p:nvPicPr>
          <p:cNvPr id="10" name="图片 9" descr="2023102521380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1270000" y="2047240"/>
            <a:ext cx="853440" cy="853440"/>
          </a:xfrm>
          <a:prstGeom prst="rect">
            <a:avLst/>
          </a:prstGeom>
        </p:spPr>
      </p:pic>
      <p:pic>
        <p:nvPicPr>
          <p:cNvPr id="11" name="图片 10" descr="2023102521380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2552700" y="2821940"/>
            <a:ext cx="853440" cy="853440"/>
          </a:xfrm>
          <a:prstGeom prst="rect">
            <a:avLst/>
          </a:prstGeom>
        </p:spPr>
      </p:pic>
      <p:pic>
        <p:nvPicPr>
          <p:cNvPr id="12" name="图片 11" descr="2023102521380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2123440" y="2821940"/>
            <a:ext cx="853440" cy="853440"/>
          </a:xfrm>
          <a:prstGeom prst="rect">
            <a:avLst/>
          </a:prstGeom>
        </p:spPr>
      </p:pic>
      <p:pic>
        <p:nvPicPr>
          <p:cNvPr id="13" name="图片 12" descr="2023102521380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2552700" y="2047240"/>
            <a:ext cx="853440" cy="853440"/>
          </a:xfrm>
          <a:prstGeom prst="rect">
            <a:avLst/>
          </a:prstGeom>
        </p:spPr>
      </p:pic>
      <p:pic>
        <p:nvPicPr>
          <p:cNvPr id="14" name="图片 13" descr="2023102521380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2123440" y="2047240"/>
            <a:ext cx="853440" cy="853440"/>
          </a:xfrm>
          <a:prstGeom prst="rect">
            <a:avLst/>
          </a:prstGeom>
        </p:spPr>
      </p:pic>
      <p:pic>
        <p:nvPicPr>
          <p:cNvPr id="15" name="图片 14" descr="2023102521380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902970" y="2821940"/>
            <a:ext cx="853440" cy="853440"/>
          </a:xfrm>
          <a:prstGeom prst="rect">
            <a:avLst/>
          </a:prstGeom>
        </p:spPr>
      </p:pic>
      <p:pic>
        <p:nvPicPr>
          <p:cNvPr id="16" name="图片 15" descr="20231025213807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1365885" y="2821940"/>
            <a:ext cx="853440" cy="85344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 flipV="1">
            <a:off x="730250" y="2852420"/>
            <a:ext cx="2767330" cy="2032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118995" y="1908175"/>
            <a:ext cx="10160" cy="189357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6" name="图片 35" descr="20231025215925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4478020" y="1944370"/>
            <a:ext cx="472440" cy="1000125"/>
          </a:xfrm>
          <a:prstGeom prst="rect">
            <a:avLst/>
          </a:prstGeom>
        </p:spPr>
      </p:pic>
      <p:pic>
        <p:nvPicPr>
          <p:cNvPr id="21" name="图片 20" descr="2023102521592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4810760" y="1944370"/>
            <a:ext cx="472440" cy="1000125"/>
          </a:xfrm>
          <a:prstGeom prst="rect">
            <a:avLst/>
          </a:prstGeom>
        </p:spPr>
      </p:pic>
      <p:pic>
        <p:nvPicPr>
          <p:cNvPr id="23" name="图片 22" descr="20231025215925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4845050" y="2521585"/>
            <a:ext cx="472440" cy="1000125"/>
          </a:xfrm>
          <a:prstGeom prst="rect">
            <a:avLst/>
          </a:prstGeom>
        </p:spPr>
      </p:pic>
      <p:pic>
        <p:nvPicPr>
          <p:cNvPr id="25" name="图片 24" descr="20231025215925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5459095" y="1944370"/>
            <a:ext cx="472440" cy="1000125"/>
          </a:xfrm>
          <a:prstGeom prst="rect">
            <a:avLst/>
          </a:prstGeom>
        </p:spPr>
      </p:pic>
      <p:pic>
        <p:nvPicPr>
          <p:cNvPr id="26" name="图片 25" descr="20231025215925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5757545" y="1944370"/>
            <a:ext cx="472440" cy="1000125"/>
          </a:xfrm>
          <a:prstGeom prst="rect">
            <a:avLst/>
          </a:prstGeom>
        </p:spPr>
      </p:pic>
      <p:cxnSp>
        <p:nvCxnSpPr>
          <p:cNvPr id="27" name="直接连接符 26"/>
          <p:cNvCxnSpPr/>
          <p:nvPr>
            <p:custDataLst>
              <p:tags r:id="rId21"/>
            </p:custDataLst>
          </p:nvPr>
        </p:nvCxnSpPr>
        <p:spPr>
          <a:xfrm flipH="1">
            <a:off x="5365750" y="1781810"/>
            <a:ext cx="10160" cy="189357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8" name="图片 27"/>
          <p:cNvPicPr/>
          <p:nvPr>
            <p:custDataLst>
              <p:tags r:id="rId22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7335520" y="1781810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>
            <p:custDataLst>
              <p:tags r:id="rId23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7299325" y="2124075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/>
          <p:cNvPicPr/>
          <p:nvPr>
            <p:custDataLst>
              <p:tags r:id="rId24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7964805" y="1948180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/>
          <p:cNvPicPr/>
          <p:nvPr>
            <p:custDataLst>
              <p:tags r:id="rId25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7984490" y="1554480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/>
          <p:nvPr>
            <p:custDataLst>
              <p:tags r:id="rId26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9261475" y="1647825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4"/>
          <p:cNvPicPr/>
          <p:nvPr>
            <p:custDataLst>
              <p:tags r:id="rId27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9293860" y="1998980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/>
          <p:cNvPicPr/>
          <p:nvPr>
            <p:custDataLst>
              <p:tags r:id="rId28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9900920" y="1554480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/>
          <p:cNvPicPr/>
          <p:nvPr>
            <p:custDataLst>
              <p:tags r:id="rId29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9768205" y="1998980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图片 38"/>
          <p:cNvPicPr/>
          <p:nvPr>
            <p:custDataLst>
              <p:tags r:id="rId30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8573770" y="2944495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图片 39"/>
          <p:cNvPicPr/>
          <p:nvPr>
            <p:custDataLst>
              <p:tags r:id="rId31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8985250" y="3122930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图片 40"/>
          <p:cNvPicPr/>
          <p:nvPr>
            <p:custDataLst>
              <p:tags r:id="rId32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8761730" y="3562350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41"/>
          <p:cNvPicPr/>
          <p:nvPr>
            <p:custDataLst>
              <p:tags r:id="rId33"/>
            </p:custDataLst>
          </p:nvPr>
        </p:nvPicPr>
        <p:blipFill>
          <a:blip r:embed="rId47"/>
          <a:stretch>
            <a:fillRect/>
          </a:stretch>
        </p:blipFill>
        <p:spPr>
          <a:xfrm>
            <a:off x="8337550" y="3450590"/>
            <a:ext cx="742315" cy="873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 1"/>
          <p:cNvSpPr/>
          <p:nvPr/>
        </p:nvSpPr>
        <p:spPr>
          <a:xfrm>
            <a:off x="7172960" y="1504315"/>
            <a:ext cx="1765300" cy="1618615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>
            <p:custDataLst>
              <p:tags r:id="rId34"/>
            </p:custDataLst>
          </p:nvPr>
        </p:nvSpPr>
        <p:spPr>
          <a:xfrm>
            <a:off x="9139555" y="1379220"/>
            <a:ext cx="1658620" cy="1618615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35"/>
            </p:custDataLst>
          </p:nvPr>
        </p:nvSpPr>
        <p:spPr>
          <a:xfrm>
            <a:off x="8112760" y="2900680"/>
            <a:ext cx="1724025" cy="153543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20470" y="4538345"/>
            <a:ext cx="1085215" cy="6781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/>
              <a:t>（</a:t>
            </a:r>
            <a:r>
              <a:rPr lang="en-US" altLang="zh-CN" sz="2400" b="1"/>
              <a:t>       </a:t>
            </a:r>
            <a:r>
              <a:rPr lang="zh-CN" altLang="en-US" sz="2400" b="1"/>
              <a:t>）</a:t>
            </a:r>
          </a:p>
        </p:txBody>
      </p:sp>
      <p:sp>
        <p:nvSpPr>
          <p:cNvPr id="9" name="文本框 8"/>
          <p:cNvSpPr txBox="1"/>
          <p:nvPr>
            <p:custDataLst>
              <p:tags r:id="rId36"/>
            </p:custDataLst>
          </p:nvPr>
        </p:nvSpPr>
        <p:spPr>
          <a:xfrm>
            <a:off x="4625975" y="4436110"/>
            <a:ext cx="1085215" cy="6781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/>
              <a:t>（</a:t>
            </a:r>
            <a:r>
              <a:rPr lang="en-US" altLang="zh-CN" sz="2400" b="1"/>
              <a:t>       </a:t>
            </a:r>
            <a:r>
              <a:rPr lang="zh-CN" altLang="en-US" sz="2400" b="1"/>
              <a:t>）</a:t>
            </a:r>
          </a:p>
        </p:txBody>
      </p:sp>
      <p:sp>
        <p:nvSpPr>
          <p:cNvPr id="19" name="文本框 18"/>
          <p:cNvSpPr txBox="1"/>
          <p:nvPr>
            <p:custDataLst>
              <p:tags r:id="rId37"/>
            </p:custDataLst>
          </p:nvPr>
        </p:nvSpPr>
        <p:spPr>
          <a:xfrm>
            <a:off x="8230870" y="4436110"/>
            <a:ext cx="1085215" cy="6781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/>
              <a:t>（</a:t>
            </a:r>
            <a:r>
              <a:rPr lang="en-US" altLang="zh-CN" sz="2400" b="1"/>
              <a:t>       </a:t>
            </a:r>
            <a:r>
              <a:rPr lang="zh-CN" altLang="en-US" sz="2400" b="1"/>
              <a:t>）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661160" y="4436110"/>
            <a:ext cx="558165" cy="561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581390" y="4436110"/>
            <a:ext cx="558165" cy="6737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b="1">
                <a:solidFill>
                  <a:srgbClr val="FF0000"/>
                </a:solidFill>
              </a:rPr>
              <a:t>√</a:t>
            </a:r>
          </a:p>
        </p:txBody>
      </p:sp>
      <p:pic>
        <p:nvPicPr>
          <p:cNvPr id="44" name="图片 43" descr="20231025215925">
            <a:extLst>
              <a:ext uri="{FF2B5EF4-FFF2-40B4-BE49-F238E27FC236}">
                <a16:creationId xmlns:a16="http://schemas.microsoft.com/office/drawing/2014/main" id="{13F19C21-9900-2334-2A55-5F5F25304E93}"/>
              </a:ext>
            </a:extLst>
          </p:cNvPr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4519930" y="2562225"/>
            <a:ext cx="47244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9" grpId="1"/>
      <p:bldP spid="43" grpId="0"/>
      <p:bldP spid="4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8"/>
          <p:cNvSpPr txBox="1"/>
          <p:nvPr/>
        </p:nvSpPr>
        <p:spPr>
          <a:xfrm>
            <a:off x="2613025" y="4524375"/>
            <a:ext cx="67691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每个花瓶插的花一样多，每瓶插 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□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枝花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pic>
        <p:nvPicPr>
          <p:cNvPr id="16387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175" y="2603500"/>
            <a:ext cx="10440988" cy="1412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10" name="Text Box 6"/>
          <p:cNvSpPr txBox="1"/>
          <p:nvPr/>
        </p:nvSpPr>
        <p:spPr>
          <a:xfrm>
            <a:off x="7829550" y="4602163"/>
            <a:ext cx="36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None/>
            </a:pP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416050" y="2541588"/>
            <a:ext cx="7416800" cy="920750"/>
            <a:chOff x="1416050" y="2541466"/>
            <a:chExt cx="7416254" cy="920749"/>
          </a:xfrm>
        </p:grpSpPr>
        <p:sp>
          <p:nvSpPr>
            <p:cNvPr id="16398" name="Oval 10"/>
            <p:cNvSpPr/>
            <p:nvPr/>
          </p:nvSpPr>
          <p:spPr>
            <a:xfrm>
              <a:off x="1416050" y="2815118"/>
              <a:ext cx="2087662" cy="647097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 eaLnBrk="1" hangingPunct="1">
                <a:buNone/>
              </a:pPr>
              <a:endPara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endParaRPr>
            </a:p>
          </p:txBody>
        </p:sp>
        <p:sp>
          <p:nvSpPr>
            <p:cNvPr id="50" name="弧形 49"/>
            <p:cNvSpPr/>
            <p:nvPr/>
          </p:nvSpPr>
          <p:spPr bwMode="auto">
            <a:xfrm>
              <a:off x="2127198" y="2541466"/>
              <a:ext cx="6705106" cy="709611"/>
            </a:xfrm>
            <a:prstGeom prst="arc">
              <a:avLst>
                <a:gd name="adj1" fmla="val 10884814"/>
                <a:gd name="adj2" fmla="val 40"/>
              </a:avLst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1275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Helvetica Light" charset="0"/>
              </a:endParaRPr>
            </a:p>
          </p:txBody>
        </p:sp>
      </p:grpSp>
      <p:sp>
        <p:nvSpPr>
          <p:cNvPr id="16390" name="TextBox 4"/>
          <p:cNvSpPr txBox="1"/>
          <p:nvPr/>
        </p:nvSpPr>
        <p:spPr>
          <a:xfrm>
            <a:off x="1700213" y="1536700"/>
            <a:ext cx="49006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1.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16391" name="图片 3" descr="3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9263" y="404813"/>
            <a:ext cx="1928812" cy="8747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3632200" y="2563813"/>
            <a:ext cx="5910263" cy="920750"/>
            <a:chOff x="1416050" y="2541466"/>
            <a:chExt cx="5910009" cy="920749"/>
          </a:xfrm>
        </p:grpSpPr>
        <p:sp>
          <p:nvSpPr>
            <p:cNvPr id="31" name="Oval 10"/>
            <p:cNvSpPr>
              <a:spLocks noChangeArrowheads="1"/>
            </p:cNvSpPr>
            <p:nvPr/>
          </p:nvSpPr>
          <p:spPr bwMode="auto">
            <a:xfrm>
              <a:off x="1416050" y="2814516"/>
              <a:ext cx="2087473" cy="647699"/>
            </a:xfrm>
            <a:prstGeom prst="ellipse">
              <a:avLst/>
            </a:prstGeom>
            <a:noFill/>
            <a:ln w="38100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defTabSz="412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defTabSz="412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defTabSz="412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defTabSz="412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marL="0" marR="0" lvl="0" indent="0" algn="l" defTabSz="412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Helvetica Light" charset="0"/>
              </a:endParaRPr>
            </a:p>
          </p:txBody>
        </p:sp>
        <p:sp>
          <p:nvSpPr>
            <p:cNvPr id="32" name="弧形 31"/>
            <p:cNvSpPr/>
            <p:nvPr/>
          </p:nvSpPr>
          <p:spPr bwMode="auto">
            <a:xfrm>
              <a:off x="2127219" y="2541466"/>
              <a:ext cx="5198840" cy="687386"/>
            </a:xfrm>
            <a:prstGeom prst="arc">
              <a:avLst>
                <a:gd name="adj1" fmla="val 10884814"/>
                <a:gd name="adj2" fmla="val 40"/>
              </a:avLst>
            </a:prstGeom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1275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Helvetica Light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81675" y="2457450"/>
            <a:ext cx="4471988" cy="996950"/>
            <a:chOff x="1416050" y="2465265"/>
            <a:chExt cx="4471134" cy="996950"/>
          </a:xfrm>
        </p:grpSpPr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1416050" y="2814515"/>
              <a:ext cx="2087164" cy="647700"/>
            </a:xfrm>
            <a:prstGeom prst="ellipse">
              <a:avLst/>
            </a:prstGeom>
            <a:noFill/>
            <a:ln w="38100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1pPr>
              <a:lvl2pPr marL="742950" indent="-28575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2pPr>
              <a:lvl3pPr marL="1143000" indent="-2286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3pPr>
              <a:lvl4pPr marL="1600200" indent="-2286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4pPr>
              <a:lvl5pPr marL="2057400" indent="-228600"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5pPr>
              <a:lvl6pPr marL="2514600" indent="-228600" defTabSz="412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6pPr>
              <a:lvl7pPr marL="2971800" indent="-228600" defTabSz="412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7pPr>
              <a:lvl8pPr marL="3429000" indent="-228600" defTabSz="412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8pPr>
              <a:lvl9pPr marL="3886200" indent="-228600" defTabSz="412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Helvetica Light" charset="0"/>
                  <a:ea typeface="Helvetica Light" charset="0"/>
                  <a:cs typeface="Helvetica Light" charset="0"/>
                  <a:sym typeface="Helvetica Light" charset="0"/>
                </a:defRPr>
              </a:lvl9pPr>
            </a:lstStyle>
            <a:p>
              <a:pPr marL="0" marR="0" lvl="0" indent="0" algn="l" defTabSz="4127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Helvetica Light" charset="0"/>
              </a:endParaRPr>
            </a:p>
          </p:txBody>
        </p:sp>
        <p:sp>
          <p:nvSpPr>
            <p:cNvPr id="35" name="弧形 34"/>
            <p:cNvSpPr/>
            <p:nvPr/>
          </p:nvSpPr>
          <p:spPr bwMode="auto">
            <a:xfrm>
              <a:off x="2127114" y="2465265"/>
              <a:ext cx="3760070" cy="895350"/>
            </a:xfrm>
            <a:prstGeom prst="arc">
              <a:avLst>
                <a:gd name="adj1" fmla="val 10884814"/>
                <a:gd name="adj2" fmla="val 40"/>
              </a:avLst>
            </a:prstGeom>
            <a:ln w="3810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1275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Helvetica Light" charset="0"/>
              </a:endParaRPr>
            </a:p>
          </p:txBody>
        </p:sp>
      </p:grp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 rot="20880000">
            <a:off x="10632440" y="-39370"/>
            <a:ext cx="1448435" cy="1217930"/>
          </a:xfrm>
          <a:prstGeom prst="rect">
            <a:avLst/>
          </a:prstGeom>
        </p:spPr>
      </p:pic>
      <p:pic>
        <p:nvPicPr>
          <p:cNvPr id="2" name="图片 1" descr="202310252138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1155" y="5012055"/>
            <a:ext cx="1677670" cy="1677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/>
          <p:nvPr/>
        </p:nvSpPr>
        <p:spPr>
          <a:xfrm>
            <a:off x="6592888" y="5070475"/>
            <a:ext cx="6318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None/>
            </a:pPr>
            <a:r>
              <a:rPr lang="en-US" altLang="zh-CN" dirty="0">
                <a:solidFill>
                  <a:srgbClr val="2203D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7</a:t>
            </a:r>
          </a:p>
        </p:txBody>
      </p:sp>
      <p:sp>
        <p:nvSpPr>
          <p:cNvPr id="17411" name="TextBox 4"/>
          <p:cNvSpPr txBox="1"/>
          <p:nvPr/>
        </p:nvSpPr>
        <p:spPr>
          <a:xfrm>
            <a:off x="1744663" y="1541463"/>
            <a:ext cx="9398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2.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pic>
        <p:nvPicPr>
          <p:cNvPr id="17412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0763" y="2205038"/>
            <a:ext cx="10442575" cy="1985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8"/>
          <p:cNvSpPr txBox="1"/>
          <p:nvPr/>
        </p:nvSpPr>
        <p:spPr>
          <a:xfrm>
            <a:off x="3529013" y="4946650"/>
            <a:ext cx="60674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每个铅笔盒放 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□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支铅笔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sp>
        <p:nvSpPr>
          <p:cNvPr id="2" name="任意多边形 1"/>
          <p:cNvSpPr/>
          <p:nvPr/>
        </p:nvSpPr>
        <p:spPr bwMode="auto">
          <a:xfrm>
            <a:off x="2189163" y="2486025"/>
            <a:ext cx="3490913" cy="1468438"/>
          </a:xfrm>
          <a:custGeom>
            <a:avLst/>
            <a:gdLst>
              <a:gd name="connsiteX0" fmla="*/ 450761 w 3490175"/>
              <a:gd name="connsiteY0" fmla="*/ 0 h 1468191"/>
              <a:gd name="connsiteX1" fmla="*/ 2936384 w 3490175"/>
              <a:gd name="connsiteY1" fmla="*/ 0 h 1468191"/>
              <a:gd name="connsiteX2" fmla="*/ 3258355 w 3490175"/>
              <a:gd name="connsiteY2" fmla="*/ 669701 h 1468191"/>
              <a:gd name="connsiteX3" fmla="*/ 3348507 w 3490175"/>
              <a:gd name="connsiteY3" fmla="*/ 811369 h 1468191"/>
              <a:gd name="connsiteX4" fmla="*/ 3464417 w 3490175"/>
              <a:gd name="connsiteY4" fmla="*/ 991673 h 1468191"/>
              <a:gd name="connsiteX5" fmla="*/ 3490175 w 3490175"/>
              <a:gd name="connsiteY5" fmla="*/ 1262129 h 1468191"/>
              <a:gd name="connsiteX6" fmla="*/ 3425781 w 3490175"/>
              <a:gd name="connsiteY6" fmla="*/ 1403797 h 1468191"/>
              <a:gd name="connsiteX7" fmla="*/ 2382592 w 3490175"/>
              <a:gd name="connsiteY7" fmla="*/ 1468191 h 1468191"/>
              <a:gd name="connsiteX8" fmla="*/ 463640 w 3490175"/>
              <a:gd name="connsiteY8" fmla="*/ 1403797 h 1468191"/>
              <a:gd name="connsiteX9" fmla="*/ 141668 w 3490175"/>
              <a:gd name="connsiteY9" fmla="*/ 1262129 h 1468191"/>
              <a:gd name="connsiteX10" fmla="*/ 0 w 3490175"/>
              <a:gd name="connsiteY10" fmla="*/ 965915 h 1468191"/>
              <a:gd name="connsiteX11" fmla="*/ 141668 w 3490175"/>
              <a:gd name="connsiteY11" fmla="*/ 231819 h 1468191"/>
              <a:gd name="connsiteX12" fmla="*/ 347730 w 3490175"/>
              <a:gd name="connsiteY12" fmla="*/ 12878 h 1468191"/>
              <a:gd name="connsiteX13" fmla="*/ 450761 w 3490175"/>
              <a:gd name="connsiteY13" fmla="*/ 0 h 1468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90175" h="1468191">
                <a:moveTo>
                  <a:pt x="450761" y="0"/>
                </a:moveTo>
                <a:lnTo>
                  <a:pt x="2936384" y="0"/>
                </a:lnTo>
                <a:lnTo>
                  <a:pt x="3258355" y="669701"/>
                </a:lnTo>
                <a:lnTo>
                  <a:pt x="3348507" y="811369"/>
                </a:lnTo>
                <a:lnTo>
                  <a:pt x="3464417" y="991673"/>
                </a:lnTo>
                <a:lnTo>
                  <a:pt x="3490175" y="1262129"/>
                </a:lnTo>
                <a:lnTo>
                  <a:pt x="3425781" y="1403797"/>
                </a:lnTo>
                <a:lnTo>
                  <a:pt x="2382592" y="1468191"/>
                </a:lnTo>
                <a:lnTo>
                  <a:pt x="463640" y="1403797"/>
                </a:lnTo>
                <a:lnTo>
                  <a:pt x="141668" y="1262129"/>
                </a:lnTo>
                <a:lnTo>
                  <a:pt x="0" y="965915"/>
                </a:lnTo>
                <a:lnTo>
                  <a:pt x="141668" y="231819"/>
                </a:lnTo>
                <a:lnTo>
                  <a:pt x="347730" y="12878"/>
                </a:lnTo>
                <a:lnTo>
                  <a:pt x="450761" y="0"/>
                </a:lnTo>
                <a:close/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olid"/>
            <a:miter lim="400000"/>
            <a:headEnd type="none" w="med" len="med"/>
            <a:tailEnd type="none" w="med" len="med"/>
          </a:ln>
          <a:effectLst>
            <a:outerShdw blurRad="12700" dist="12700" dir="5400000" algn="ctr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>
            <a:spAutoFit/>
          </a:bodyPr>
          <a:lstStyle/>
          <a:p>
            <a:pPr marL="0" marR="0" lvl="0" indent="0" algn="ctr" defTabSz="41275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 charset="0"/>
              <a:ea typeface="Helvetica Light" charset="0"/>
              <a:cs typeface="Helvetica Light" charset="0"/>
              <a:sym typeface="Helvetica Light" charset="0"/>
            </a:endParaRPr>
          </a:p>
        </p:txBody>
      </p:sp>
      <p:sp>
        <p:nvSpPr>
          <p:cNvPr id="4" name="任意多边形 3"/>
          <p:cNvSpPr/>
          <p:nvPr/>
        </p:nvSpPr>
        <p:spPr bwMode="auto">
          <a:xfrm>
            <a:off x="5441950" y="2473325"/>
            <a:ext cx="4137025" cy="1498600"/>
          </a:xfrm>
          <a:custGeom>
            <a:avLst/>
            <a:gdLst>
              <a:gd name="connsiteX0" fmla="*/ 194872 w 4137285"/>
              <a:gd name="connsiteY0" fmla="*/ 44971 h 1499016"/>
              <a:gd name="connsiteX1" fmla="*/ 3297836 w 4137285"/>
              <a:gd name="connsiteY1" fmla="*/ 0 h 1499016"/>
              <a:gd name="connsiteX2" fmla="*/ 3687580 w 4137285"/>
              <a:gd name="connsiteY2" fmla="*/ 44971 h 1499016"/>
              <a:gd name="connsiteX3" fmla="*/ 4137285 w 4137285"/>
              <a:gd name="connsiteY3" fmla="*/ 659567 h 1499016"/>
              <a:gd name="connsiteX4" fmla="*/ 4122295 w 4137285"/>
              <a:gd name="connsiteY4" fmla="*/ 1094282 h 1499016"/>
              <a:gd name="connsiteX5" fmla="*/ 4047344 w 4137285"/>
              <a:gd name="connsiteY5" fmla="*/ 1334125 h 1499016"/>
              <a:gd name="connsiteX6" fmla="*/ 3657600 w 4137285"/>
              <a:gd name="connsiteY6" fmla="*/ 1439056 h 1499016"/>
              <a:gd name="connsiteX7" fmla="*/ 1274163 w 4137285"/>
              <a:gd name="connsiteY7" fmla="*/ 1499016 h 1499016"/>
              <a:gd name="connsiteX8" fmla="*/ 494675 w 4137285"/>
              <a:gd name="connsiteY8" fmla="*/ 1424066 h 1499016"/>
              <a:gd name="connsiteX9" fmla="*/ 389744 w 4137285"/>
              <a:gd name="connsiteY9" fmla="*/ 1109272 h 1499016"/>
              <a:gd name="connsiteX10" fmla="*/ 194872 w 4137285"/>
              <a:gd name="connsiteY10" fmla="*/ 779489 h 1499016"/>
              <a:gd name="connsiteX11" fmla="*/ 59960 w 4137285"/>
              <a:gd name="connsiteY11" fmla="*/ 734518 h 1499016"/>
              <a:gd name="connsiteX12" fmla="*/ 0 w 4137285"/>
              <a:gd name="connsiteY12" fmla="*/ 419725 h 1499016"/>
              <a:gd name="connsiteX13" fmla="*/ 14990 w 4137285"/>
              <a:gd name="connsiteY13" fmla="*/ 164892 h 1499016"/>
              <a:gd name="connsiteX14" fmla="*/ 194872 w 4137285"/>
              <a:gd name="connsiteY14" fmla="*/ 44971 h 149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137285" h="1499016">
                <a:moveTo>
                  <a:pt x="194872" y="44971"/>
                </a:moveTo>
                <a:lnTo>
                  <a:pt x="3297836" y="0"/>
                </a:lnTo>
                <a:lnTo>
                  <a:pt x="3687580" y="44971"/>
                </a:lnTo>
                <a:lnTo>
                  <a:pt x="4137285" y="659567"/>
                </a:lnTo>
                <a:lnTo>
                  <a:pt x="4122295" y="1094282"/>
                </a:lnTo>
                <a:lnTo>
                  <a:pt x="4047344" y="1334125"/>
                </a:lnTo>
                <a:lnTo>
                  <a:pt x="3657600" y="1439056"/>
                </a:lnTo>
                <a:lnTo>
                  <a:pt x="1274163" y="1499016"/>
                </a:lnTo>
                <a:lnTo>
                  <a:pt x="494675" y="1424066"/>
                </a:lnTo>
                <a:lnTo>
                  <a:pt x="389744" y="1109272"/>
                </a:lnTo>
                <a:lnTo>
                  <a:pt x="194872" y="779489"/>
                </a:lnTo>
                <a:lnTo>
                  <a:pt x="59960" y="734518"/>
                </a:lnTo>
                <a:lnTo>
                  <a:pt x="0" y="419725"/>
                </a:lnTo>
                <a:lnTo>
                  <a:pt x="14990" y="164892"/>
                </a:lnTo>
                <a:lnTo>
                  <a:pt x="194872" y="44971"/>
                </a:lnTo>
                <a:close/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olid"/>
            <a:miter lim="400000"/>
            <a:headEnd type="none" w="med" len="med"/>
            <a:tailEnd type="none" w="med" len="med"/>
          </a:ln>
          <a:effectLst>
            <a:outerShdw blurRad="12700" dist="12700" dir="5400000" algn="ctr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>
            <a:spAutoFit/>
          </a:bodyPr>
          <a:lstStyle/>
          <a:p>
            <a:pPr marL="0" marR="0" lvl="0" indent="0" algn="ctr" defTabSz="41275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 charset="0"/>
              <a:ea typeface="Helvetica Light" charset="0"/>
              <a:cs typeface="Helvetica Light" charset="0"/>
              <a:sym typeface="Helvetica Light" charset="0"/>
            </a:endParaRPr>
          </a:p>
        </p:txBody>
      </p: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 rot="20880000">
            <a:off x="10632440" y="-39370"/>
            <a:ext cx="1448435" cy="1217930"/>
          </a:xfrm>
          <a:prstGeom prst="rect">
            <a:avLst/>
          </a:prstGeom>
        </p:spPr>
      </p:pic>
      <p:pic>
        <p:nvPicPr>
          <p:cNvPr id="5" name="图片 4" descr="202310252138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1155" y="5012055"/>
            <a:ext cx="1677670" cy="1677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7"/>
          <p:cNvSpPr txBox="1"/>
          <p:nvPr/>
        </p:nvSpPr>
        <p:spPr>
          <a:xfrm>
            <a:off x="3344863" y="5689600"/>
            <a:ext cx="61198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平均分成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份，每份有 </a:t>
            </a:r>
            <a:r>
              <a:rPr lang="zh-CN" altLang="en-US" sz="2800" u="sng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个。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470775" y="5641975"/>
            <a:ext cx="9366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zh-CN" altLang="en-US" sz="28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4" name="Picture 3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8575" y="25654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4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675" y="34290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Picture 5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763" y="307022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Picture 6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5563" y="393382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Picture 7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763" y="19177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Picture 8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1825" y="19891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4" name="Picture 9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1825" y="292576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10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9888" y="314166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Picture 11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9888" y="184626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Picture 12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3625" y="422116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Picture 13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488" y="342900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Picture 14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988" y="357346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" name="Picture 15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2613" y="16462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" name="Picture 16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7950" y="25654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" name="Picture 17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6013" y="249396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" name="Picture 18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8175" y="19891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Picture 19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1050" y="314166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" name="Picture 20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4563" y="429418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26" name="Text Box 7"/>
          <p:cNvSpPr txBox="1"/>
          <p:nvPr/>
        </p:nvSpPr>
        <p:spPr>
          <a:xfrm>
            <a:off x="1703388" y="984250"/>
            <a:ext cx="748823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5.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摆一摆，填一填。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0880000">
            <a:off x="10632440" y="-39370"/>
            <a:ext cx="1448435" cy="1217930"/>
          </a:xfrm>
          <a:prstGeom prst="rect">
            <a:avLst/>
          </a:prstGeom>
        </p:spPr>
      </p:pic>
      <p:pic>
        <p:nvPicPr>
          <p:cNvPr id="26" name="图片 25" descr="202310252138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1155" y="5006340"/>
            <a:ext cx="1677670" cy="1677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11111E-6 L -0.03138 -0.120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-6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00782 -0.03148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16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33333E-6 L 1.04167E-6 -0.0368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96296E-6 L -0.00781 -0.07361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37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3.33333E-6 -0.0314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16549 0.0210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00" y="10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L -0.16524 -0.02107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00" y="-11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44444E-6 L -0.17331 -0.03148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-16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5.55112E-17 L 0.11029 -0.0159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-8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96296E-6 L 0.06315 0.01574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8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3.33333E-6 L 0.03164 -0.03148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-16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11111E-6 L -3.54167E-6 0.04722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4.16667E-6 0.05764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1.11111E-6 L 0.01601 -0.03681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-19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1.11111E-6 L 0.1181 0.14143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71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96296E-6 L 0.13399 0.09953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50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85185E-6 L 0.12604 0.08403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888" y="241935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Picture 4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988" y="328295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5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075" y="29241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6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75" y="37877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7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075" y="17716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8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6138" y="184308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Picture 9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6138" y="27797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Picture 10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29956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11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17002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12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938" y="40751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Picture 13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800" y="32829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Picture 14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7300" y="34274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15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00" y="148272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Picture 16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263" y="241935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Picture 17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325" y="23479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Picture 18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488" y="184308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Picture 19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5363" y="29241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Picture 20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41481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" name="文本框 40"/>
          <p:cNvSpPr txBox="1"/>
          <p:nvPr/>
        </p:nvSpPr>
        <p:spPr>
          <a:xfrm>
            <a:off x="7339013" y="5646738"/>
            <a:ext cx="9366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49" name="Text Box 7"/>
          <p:cNvSpPr txBox="1"/>
          <p:nvPr/>
        </p:nvSpPr>
        <p:spPr>
          <a:xfrm>
            <a:off x="3344863" y="5689600"/>
            <a:ext cx="611981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平均分成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份，每份有 </a:t>
            </a:r>
            <a:r>
              <a:rPr lang="zh-CN" altLang="en-US" sz="2800" u="sng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个。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0880000">
            <a:off x="10632440" y="-39370"/>
            <a:ext cx="1448435" cy="1217930"/>
          </a:xfrm>
          <a:prstGeom prst="rect">
            <a:avLst/>
          </a:prstGeom>
        </p:spPr>
      </p:pic>
      <p:pic>
        <p:nvPicPr>
          <p:cNvPr id="2" name="图片 1" descr="202310252138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1155" y="5012055"/>
            <a:ext cx="1677670" cy="1677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81481E-6 L -0.06289 -0.2361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11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L -0.06302 -0.1416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7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96296E-6 L -0.07084 -0.162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-8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7.40741E-7 L -0.03919 -0.2358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118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07407E-6 L -0.05507 -0.18357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" y="-92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11111E-6 L -0.06302 -0.1625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81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85185E-6 L 0.03164 0.08912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44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11022E-16 L 0.02357 0.04722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1.85185E-6 L -4.79167E-6 0.0261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6 L 0.1181 -0.13125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0" y="-66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7.40741E-7 L 0.0651 -0.08935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0" y="-4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0.0401 -0.1419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-7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1.66667E-6 -0.10995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5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85185E-6 L -0.00781 -0.09954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" y="-50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07407E-6 L 0.00013 -0.1939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7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-0.14167 0.06829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34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7.40741E-7 L -0.13385 0.02639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0" y="13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44444E-6 L -0.15729 0.00532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7"/>
          <p:cNvSpPr txBox="1"/>
          <p:nvPr/>
        </p:nvSpPr>
        <p:spPr>
          <a:xfrm>
            <a:off x="3333750" y="5689600"/>
            <a:ext cx="61198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平均分成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6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份，每份有 </a:t>
            </a:r>
            <a:r>
              <a:rPr lang="zh-CN" altLang="en-US" sz="2800" u="sng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个。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" name="Picture 3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888" y="220345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4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6988" y="306705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5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075" y="27082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6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875" y="35718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7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8075" y="15557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Picture 8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6138" y="162718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Picture 9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6138" y="25638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10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27797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11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200" y="14843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Picture 12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938" y="38592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Picture 13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7800" y="30670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14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7300" y="32115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Picture 15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00" y="13398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Picture 16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263" y="2203450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Picture 17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325" y="213201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Picture 18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2488" y="162718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Picture 19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5363" y="27797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20" descr="橘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8875" y="39322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" name="文本框 41"/>
          <p:cNvSpPr txBox="1"/>
          <p:nvPr/>
        </p:nvSpPr>
        <p:spPr>
          <a:xfrm>
            <a:off x="7459663" y="5654675"/>
            <a:ext cx="9366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28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0880000">
            <a:off x="10632440" y="-39370"/>
            <a:ext cx="1448435" cy="1217930"/>
          </a:xfrm>
          <a:prstGeom prst="rect">
            <a:avLst/>
          </a:prstGeom>
        </p:spPr>
      </p:pic>
      <p:pic>
        <p:nvPicPr>
          <p:cNvPr id="2" name="图片 1" descr="202310252138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1155" y="5006340"/>
            <a:ext cx="1677670" cy="1677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33333E-6 L -0.04127 -0.1738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-8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11111E-6 L -0.06497 -0.17431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0" y="-87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-0.11224 -0.1009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-5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7.40741E-7 L -0.00013 -0.02639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44444E-6 L -0.06302 -0.0789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40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7037E-7 L -0.1181 0.03681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0" y="18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3.7037E-7 L -0.14765 0.11019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55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L -0.19856 0.01944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0" y="1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3.33333E-6 L -0.25377 0.06805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0" y="34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22222E-6 L 0.12409 -0.12129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00" y="-6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L 0.05325 -0.1423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71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4.44444E-6 L -0.02956 -0.0997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-50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05521 0.0893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45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2616 L -3.95833E-6 3.33333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0392 0.00533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3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11111E-6 L 0.16536 0.2257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113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7.40741E-7 L 0.12995 0.120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60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8282 0.17338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0" y="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7"/>
          <p:cNvSpPr txBox="1"/>
          <p:nvPr/>
        </p:nvSpPr>
        <p:spPr>
          <a:xfrm>
            <a:off x="3333750" y="5689600"/>
            <a:ext cx="6119813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平均分成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9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份，每份有 </a:t>
            </a:r>
            <a:r>
              <a:rPr lang="zh-CN" altLang="en-US" sz="2800" u="sng" dirty="0">
                <a:solidFill>
                  <a:srgbClr val="FF33CC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          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个。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" name="Picture 3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2888" y="26193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4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6988" y="34829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5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8075" y="31242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6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875" y="398780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Picture 7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8075" y="19716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Picture 8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6138" y="20431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Picture 9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6138" y="29797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10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4200" y="31956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11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4200" y="19002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Picture 12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938" y="42751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Picture 13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7800" y="3482975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Picture 14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7300" y="36274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Picture 15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5500" y="1682750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Picture 16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2263" y="2619375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Picture 17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0325" y="2547938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" name="Picture 18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2488" y="2043113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" name="Picture 19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5363" y="3195638"/>
            <a:ext cx="1008062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20" descr="橘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8875" y="4348163"/>
            <a:ext cx="1008063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" name="文本框 41"/>
          <p:cNvSpPr txBox="1"/>
          <p:nvPr/>
        </p:nvSpPr>
        <p:spPr>
          <a:xfrm>
            <a:off x="7486650" y="5637213"/>
            <a:ext cx="93662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sz="2800" dirty="0">
                <a:solidFill>
                  <a:srgbClr val="7030A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7030A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 rot="20880000">
            <a:off x="10632440" y="-39370"/>
            <a:ext cx="1448435" cy="1217930"/>
          </a:xfrm>
          <a:prstGeom prst="rect">
            <a:avLst/>
          </a:prstGeom>
        </p:spPr>
      </p:pic>
      <p:pic>
        <p:nvPicPr>
          <p:cNvPr id="2" name="图片 1" descr="202310252138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1155" y="5006340"/>
            <a:ext cx="1677670" cy="1677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48148E-6 L -0.03919 -0.0053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-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96296E-6 L -0.14166 -0.1625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0" y="-81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6 L -0.14961 -0.1729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00" y="-87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59259E-6 L -0.01562 0.17315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87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59259E-6 L -0.03138 -0.0789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-40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0.04726 -0.04722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-24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-0.07864 0.09954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50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0.01576 0.06828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0" y="34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4.81481E-6 L -0.01562 0.04723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" y="24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3.7037E-7 L -0.06302 -0.16273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-8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2.59259E-6 L -0.12591 -0.13102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-66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3.7037E-6 L -0.04727 -0.17291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" y="-87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48148E-6 L 0.14961 0.00533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3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4.81481E-6 L 0.1418 0.01575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8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7.40741E-7 L 0.03958 -0.34074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-170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7.40741E-7 L 0.03945 -0.0787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-39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2.59259E-6 L 0.17331 0.1625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00" y="81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22222E-6 L 0.14987 0.14144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102521370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0" y="3098165"/>
            <a:ext cx="12192000" cy="3759200"/>
          </a:xfrm>
          <a:prstGeom prst="rect">
            <a:avLst/>
          </a:prstGeom>
        </p:spPr>
      </p:pic>
      <p:pic>
        <p:nvPicPr>
          <p:cNvPr id="6" name="图片 5" descr="20231025213736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343140" y="2435860"/>
            <a:ext cx="1140460" cy="1642745"/>
          </a:xfrm>
          <a:prstGeom prst="rect">
            <a:avLst/>
          </a:prstGeom>
        </p:spPr>
      </p:pic>
      <p:pic>
        <p:nvPicPr>
          <p:cNvPr id="7" name="图片 6" descr="20231025213911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774565" y="254000"/>
            <a:ext cx="1586865" cy="1520190"/>
          </a:xfrm>
          <a:prstGeom prst="rect">
            <a:avLst/>
          </a:prstGeom>
        </p:spPr>
      </p:pic>
      <p:pic>
        <p:nvPicPr>
          <p:cNvPr id="8" name="图片 7" descr="20231025213915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101465" y="81280"/>
            <a:ext cx="1399540" cy="2162175"/>
          </a:xfrm>
          <a:prstGeom prst="rect">
            <a:avLst/>
          </a:prstGeom>
        </p:spPr>
      </p:pic>
      <p:pic>
        <p:nvPicPr>
          <p:cNvPr id="9" name="图片 8" descr="20231025213905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251710" y="272415"/>
            <a:ext cx="1049655" cy="1311910"/>
          </a:xfrm>
          <a:prstGeom prst="rect">
            <a:avLst/>
          </a:prstGeom>
        </p:spPr>
      </p:pic>
      <p:pic>
        <p:nvPicPr>
          <p:cNvPr id="10" name="图片 9" descr="20231025213908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030855" y="272415"/>
            <a:ext cx="1207770" cy="1385570"/>
          </a:xfrm>
          <a:prstGeom prst="rect">
            <a:avLst/>
          </a:prstGeom>
        </p:spPr>
      </p:pic>
      <p:pic>
        <p:nvPicPr>
          <p:cNvPr id="11" name="图片 10" descr="202310252139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8332470" y="254000"/>
            <a:ext cx="1586865" cy="1520190"/>
          </a:xfrm>
          <a:prstGeom prst="rect">
            <a:avLst/>
          </a:prstGeom>
        </p:spPr>
      </p:pic>
      <p:pic>
        <p:nvPicPr>
          <p:cNvPr id="12" name="图片 11" descr="202310252139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7659370" y="81280"/>
            <a:ext cx="1399540" cy="2162175"/>
          </a:xfrm>
          <a:prstGeom prst="rect">
            <a:avLst/>
          </a:prstGeom>
        </p:spPr>
      </p:pic>
      <p:pic>
        <p:nvPicPr>
          <p:cNvPr id="13" name="图片 12" descr="2023102521390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5809615" y="272415"/>
            <a:ext cx="1049655" cy="1311910"/>
          </a:xfrm>
          <a:prstGeom prst="rect">
            <a:avLst/>
          </a:prstGeom>
        </p:spPr>
      </p:pic>
      <p:pic>
        <p:nvPicPr>
          <p:cNvPr id="14" name="图片 13" descr="202310252139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6588760" y="272415"/>
            <a:ext cx="1207770" cy="1385570"/>
          </a:xfrm>
          <a:prstGeom prst="rect">
            <a:avLst/>
          </a:prstGeom>
        </p:spPr>
      </p:pic>
      <p:pic>
        <p:nvPicPr>
          <p:cNvPr id="15" name="图片 14" descr="202310252139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4258310" y="1301750"/>
            <a:ext cx="1586865" cy="1520190"/>
          </a:xfrm>
          <a:prstGeom prst="rect">
            <a:avLst/>
          </a:prstGeom>
        </p:spPr>
      </p:pic>
      <p:pic>
        <p:nvPicPr>
          <p:cNvPr id="16" name="图片 15" descr="202310252139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3593465" y="659765"/>
            <a:ext cx="1399540" cy="2162175"/>
          </a:xfrm>
          <a:prstGeom prst="rect">
            <a:avLst/>
          </a:prstGeom>
        </p:spPr>
      </p:pic>
      <p:pic>
        <p:nvPicPr>
          <p:cNvPr id="17" name="图片 16" descr="2023102521390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1735455" y="1320165"/>
            <a:ext cx="1049655" cy="1311910"/>
          </a:xfrm>
          <a:prstGeom prst="rect">
            <a:avLst/>
          </a:prstGeom>
        </p:spPr>
      </p:pic>
      <p:pic>
        <p:nvPicPr>
          <p:cNvPr id="18" name="图片 17" descr="2023102521390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2514600" y="1320165"/>
            <a:ext cx="1207770" cy="1385570"/>
          </a:xfrm>
          <a:prstGeom prst="rect">
            <a:avLst/>
          </a:prstGeom>
        </p:spPr>
      </p:pic>
      <p:pic>
        <p:nvPicPr>
          <p:cNvPr id="19" name="图片 18" descr="202310252139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7816215" y="1301750"/>
            <a:ext cx="1586865" cy="1520190"/>
          </a:xfrm>
          <a:prstGeom prst="rect">
            <a:avLst/>
          </a:prstGeom>
        </p:spPr>
      </p:pic>
      <p:pic>
        <p:nvPicPr>
          <p:cNvPr id="20" name="图片 19" descr="202310252139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7151370" y="659765"/>
            <a:ext cx="1399540" cy="2162175"/>
          </a:xfrm>
          <a:prstGeom prst="rect">
            <a:avLst/>
          </a:prstGeom>
        </p:spPr>
      </p:pic>
      <p:pic>
        <p:nvPicPr>
          <p:cNvPr id="21" name="图片 20" descr="2023102521390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5293360" y="1320165"/>
            <a:ext cx="1049655" cy="1311910"/>
          </a:xfrm>
          <a:prstGeom prst="rect">
            <a:avLst/>
          </a:prstGeom>
        </p:spPr>
      </p:pic>
      <p:pic>
        <p:nvPicPr>
          <p:cNvPr id="22" name="图片 21" descr="2023102521390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6072505" y="1320165"/>
            <a:ext cx="1207770" cy="1385570"/>
          </a:xfrm>
          <a:prstGeom prst="rect">
            <a:avLst/>
          </a:prstGeom>
        </p:spPr>
      </p:pic>
      <p:pic>
        <p:nvPicPr>
          <p:cNvPr id="4" name="图片 3" descr="E:\1024ppt素材\20231025215411.png20231025215411"/>
          <p:cNvPicPr>
            <a:picLocks noChangeAspect="1"/>
          </p:cNvPicPr>
          <p:nvPr/>
        </p:nvPicPr>
        <p:blipFill>
          <a:blip r:embed="rId30"/>
          <a:srcRect t="27" b="27"/>
          <a:stretch>
            <a:fillRect/>
          </a:stretch>
        </p:blipFill>
        <p:spPr>
          <a:xfrm>
            <a:off x="-2404110" y="3370580"/>
            <a:ext cx="1174750" cy="1663065"/>
          </a:xfrm>
          <a:prstGeom prst="rect">
            <a:avLst/>
          </a:prstGeom>
        </p:spPr>
      </p:pic>
      <p:pic>
        <p:nvPicPr>
          <p:cNvPr id="5" name="图片 4" descr="E:\1024ppt素材\20231025215408.png20231025215408"/>
          <p:cNvPicPr>
            <a:picLocks noChangeAspect="1"/>
          </p:cNvPicPr>
          <p:nvPr/>
        </p:nvPicPr>
        <p:blipFill>
          <a:blip r:embed="rId31"/>
          <a:srcRect t="405" b="405"/>
          <a:stretch>
            <a:fillRect/>
          </a:stretch>
        </p:blipFill>
        <p:spPr>
          <a:xfrm flipH="1">
            <a:off x="-1318260" y="3370580"/>
            <a:ext cx="1174750" cy="1663065"/>
          </a:xfrm>
          <a:prstGeom prst="rect">
            <a:avLst/>
          </a:prstGeom>
        </p:spPr>
      </p:pic>
      <p:pic>
        <p:nvPicPr>
          <p:cNvPr id="3" name="图片 2" descr="20231025213800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531235" y="3975100"/>
            <a:ext cx="5339715" cy="213677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4014470" y="3705860"/>
            <a:ext cx="4070985" cy="1252855"/>
            <a:chOff x="5875" y="6123"/>
            <a:chExt cx="4403" cy="1355"/>
          </a:xfrm>
        </p:grpSpPr>
        <p:pic>
          <p:nvPicPr>
            <p:cNvPr id="23" name="图片 22" descr="20231025213807"/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>
              <a:off x="6908" y="6123"/>
              <a:ext cx="1312" cy="1312"/>
            </a:xfrm>
            <a:prstGeom prst="rect">
              <a:avLst/>
            </a:prstGeom>
          </p:spPr>
        </p:pic>
        <p:pic>
          <p:nvPicPr>
            <p:cNvPr id="24" name="图片 23" descr="20231025213807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33"/>
            <a:stretch>
              <a:fillRect/>
            </a:stretch>
          </p:blipFill>
          <p:spPr>
            <a:xfrm>
              <a:off x="5875" y="6123"/>
              <a:ext cx="1312" cy="1312"/>
            </a:xfrm>
            <a:prstGeom prst="rect">
              <a:avLst/>
            </a:prstGeom>
          </p:spPr>
        </p:pic>
        <p:pic>
          <p:nvPicPr>
            <p:cNvPr id="25" name="图片 24" descr="20231025213807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3"/>
            <a:stretch>
              <a:fillRect/>
            </a:stretch>
          </p:blipFill>
          <p:spPr>
            <a:xfrm>
              <a:off x="7956" y="6123"/>
              <a:ext cx="1312" cy="1312"/>
            </a:xfrm>
            <a:prstGeom prst="rect">
              <a:avLst/>
            </a:prstGeom>
          </p:spPr>
        </p:pic>
        <p:pic>
          <p:nvPicPr>
            <p:cNvPr id="28" name="图片 27" descr="20231025213807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3"/>
            <a:stretch>
              <a:fillRect/>
            </a:stretch>
          </p:blipFill>
          <p:spPr>
            <a:xfrm>
              <a:off x="8966" y="6166"/>
              <a:ext cx="1312" cy="1312"/>
            </a:xfrm>
            <a:prstGeom prst="rect">
              <a:avLst/>
            </a:prstGeom>
          </p:spPr>
        </p:pic>
      </p:grpSp>
      <p:pic>
        <p:nvPicPr>
          <p:cNvPr id="33" name="图片 32" descr="79793605846b4afdb90b117424c0e73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9114155" y="1657985"/>
            <a:ext cx="2686050" cy="2257425"/>
          </a:xfrm>
          <a:prstGeom prst="rect">
            <a:avLst/>
          </a:prstGeom>
        </p:spPr>
      </p:pic>
      <p:pic>
        <p:nvPicPr>
          <p:cNvPr id="30" name="图片 29" descr="2023102521375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10668000" y="4397375"/>
            <a:ext cx="1069340" cy="742315"/>
          </a:xfrm>
          <a:prstGeom prst="rect">
            <a:avLst/>
          </a:prstGeom>
        </p:spPr>
      </p:pic>
      <p:pic>
        <p:nvPicPr>
          <p:cNvPr id="31" name="图片 30" descr="2023102521380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9403080" y="4918710"/>
            <a:ext cx="1677670" cy="1677670"/>
          </a:xfrm>
          <a:prstGeom prst="rect">
            <a:avLst/>
          </a:prstGeom>
        </p:spPr>
      </p:pic>
      <p:pic>
        <p:nvPicPr>
          <p:cNvPr id="26" name="门铃_爱给网_aigei_com">
            <a:hlinkClick r:id="" action="ppaction://media"/>
          </p:cNvPr>
          <p:cNvPicPr/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741680" y="1926590"/>
            <a:ext cx="619125" cy="619125"/>
          </a:xfrm>
          <a:prstGeom prst="rect">
            <a:avLst/>
          </a:prstGeom>
        </p:spPr>
      </p:pic>
      <p:pic>
        <p:nvPicPr>
          <p:cNvPr id="27" name="快开门呀我们来了">
            <a:hlinkClick r:id="" action="ppaction://media"/>
          </p:cNvPr>
          <p:cNvPicPr/>
          <p:nvPr>
            <a:audioFile r:link="rId19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823595" y="282194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188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708333 -0.00416667 L 0.0125521 -0.00972222 L 0.0188542 -0.0153704 L 0.024375 -0.0237037 L 0.0306771 -0.0307407 L 0.0369271 -0.0376852 L 0.0424479 -0.0419444 L 0.04875 -0.0447222 L 0.0542188 -0.0447222 L 0.0597396 -0.0447222 L 0.0652604 -0.040463 L 0.0699479 -0.0307407 L 0.0739063 -0.0209259 L 0.0778125 -0.0112037 L 0.0817708 -0.00138889 L 0.0872396 0.00425926 L 0.0927604 0.00981481 L 0.0990625 0.0112037 L 0.104531 0.0112037 L 0.110833 0.0112037 L 0.117135 0.00981481 L 0.122656 0.00425926 L 0.129688 -0.00138889 L 0.135208 -0.00694444 L 0.140729 -0.0139815 L 0.146979 -0.0181481 L 0.153281 -0.0250926 L 0.158802 -0.0307407 L 0.164323 -0.0376852 L 0.170573 -0.0475 L 0.176094 -0.0530556 L 0.181615 -0.0544444 L 0.187083 -0.0530556 L 0.192604 -0.0461111 L 0.198125 -0.040463 L 0.204375 -0.0349074 L 0.210677 -0.0293519 L 0.216198 -0.0250926 L 0.221667 -0.019537 L 0.227969 -0.0153704 L 0.23349 -0.0139815 L 0.23901 -0.0125926 L 0.24526 -0.0125926 L 0.250781 -0.0153704 L 0.257865 -0.019537 L 0.264948 -0.0250926 L 0.271198 -0.0307407 L 0.276719 -0.0335185 L 0.28224 -0.040463 L 0.28849 -0.0461111 L 0.29401 -0.0516667 L 0.300312 -0.0587037 L 0.305833 -0.0628704 L 0.311302 -0.0684259 L 0.317604 -0.0740741 L 0.323125 -0.0796296 L 0.329375 -0.0837963 L 0.334896 -0.0894444 L 0.340417 -0.0908333 L 0.345885 -0.0922222 L 0.351406 -0.0936111 L 0.356927 -0.0908333 L 0.360833 -0.0810185 L 0.364792 -0.0712963 L 0.369479 -0.0614815 " pathEditMode="relative" ptsTypes="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708333 -0.00416667 L 0.0125521 -0.00972222 L 0.0188542 -0.0153704 L 0.024375 -0.0237037 L 0.0306771 -0.0307407 L 0.0369271 -0.0376852 L 0.0424479 -0.0419444 L 0.04875 -0.0447222 L 0.0542188 -0.0447222 L 0.0597396 -0.0447222 L 0.0652604 -0.040463 L 0.0699479 -0.0307407 L 0.0739063 -0.0209259 L 0.0778125 -0.0112037 L 0.0817708 -0.00138889 L 0.0872396 0.00425926 L 0.0927604 0.00981481 L 0.0990625 0.0112037 L 0.104531 0.0112037 L 0.110833 0.0112037 L 0.117135 0.00981481 L 0.122656 0.00425926 L 0.129688 -0.00138889 L 0.135208 -0.00694444 L 0.140729 -0.0139815 L 0.146979 -0.0181481 L 0.153281 -0.0250926 L 0.158802 -0.0307407 L 0.164323 -0.0376852 L 0.170573 -0.0475 L 0.176094 -0.0530556 L 0.181615 -0.0544444 L 0.187083 -0.0530556 L 0.192604 -0.0461111 L 0.198125 -0.040463 L 0.204375 -0.0349074 L 0.210677 -0.0293519 L 0.216198 -0.0250926 L 0.221667 -0.019537 L 0.227969 -0.0153704 L 0.23349 -0.0139815 L 0.23901 -0.0125926 L 0.24526 -0.0125926 L 0.250781 -0.0153704 L 0.257865 -0.019537 L 0.264948 -0.0250926 L 0.271198 -0.0307407 L 0.276719 -0.0335185 L 0.28224 -0.040463 L 0.28849 -0.0461111 L 0.29401 -0.0516667 L 0.300312 -0.0587037 L 0.305833 -0.0628704 L 0.311302 -0.0684259 L 0.317604 -0.0740741 L 0.323125 -0.0796296 L 0.329375 -0.0837963 L 0.334896 -0.0894444 L 0.340417 -0.0908333 L 0.345885 -0.0922222 L 0.351406 -0.0936111 L 0.356927 -0.0908333 L 0.360833 -0.0810185 L 0.364792 -0.0712963 L 0.369479 -0.0614815 " pathEditMode="relative" ptsTypes="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3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72000" showWhenStopped="0">
                <p:cTn id="24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60"/>
          <p:cNvGrpSpPr/>
          <p:nvPr/>
        </p:nvGrpSpPr>
        <p:grpSpPr>
          <a:xfrm>
            <a:off x="1847850" y="763588"/>
            <a:ext cx="8496300" cy="5759450"/>
            <a:chOff x="323395" y="117000"/>
            <a:chExt cx="8497167" cy="6624000"/>
          </a:xfrm>
        </p:grpSpPr>
        <p:grpSp>
          <p:nvGrpSpPr>
            <p:cNvPr id="26639" name="组合 159"/>
            <p:cNvGrpSpPr/>
            <p:nvPr/>
          </p:nvGrpSpPr>
          <p:grpSpPr>
            <a:xfrm>
              <a:off x="323395" y="117000"/>
              <a:ext cx="8497167" cy="6624000"/>
              <a:chOff x="323395" y="117000"/>
              <a:chExt cx="8497167" cy="6624000"/>
            </a:xfrm>
          </p:grpSpPr>
          <p:sp>
            <p:nvSpPr>
              <p:cNvPr id="26728" name="Rectangle 14"/>
              <p:cNvSpPr/>
              <p:nvPr/>
            </p:nvSpPr>
            <p:spPr>
              <a:xfrm>
                <a:off x="323395" y="117000"/>
                <a:ext cx="4248000" cy="3312000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729" name="Rectangle 15"/>
              <p:cNvSpPr/>
              <p:nvPr/>
            </p:nvSpPr>
            <p:spPr>
              <a:xfrm>
                <a:off x="4572562" y="117000"/>
                <a:ext cx="4248000" cy="3312000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730" name="Rectangle 16"/>
              <p:cNvSpPr/>
              <p:nvPr/>
            </p:nvSpPr>
            <p:spPr>
              <a:xfrm>
                <a:off x="323395" y="3429000"/>
                <a:ext cx="4248000" cy="3312000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731" name="Rectangle 17"/>
              <p:cNvSpPr/>
              <p:nvPr/>
            </p:nvSpPr>
            <p:spPr>
              <a:xfrm>
                <a:off x="4572562" y="3429000"/>
                <a:ext cx="4248000" cy="3312000"/>
              </a:xfrm>
              <a:prstGeom prst="rect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1" hangingPunct="1"/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6640" name="组合 158"/>
            <p:cNvGrpSpPr/>
            <p:nvPr/>
          </p:nvGrpSpPr>
          <p:grpSpPr>
            <a:xfrm>
              <a:off x="482620" y="548680"/>
              <a:ext cx="8131993" cy="5760640"/>
              <a:chOff x="482620" y="548680"/>
              <a:chExt cx="8131993" cy="5760640"/>
            </a:xfrm>
          </p:grpSpPr>
          <p:grpSp>
            <p:nvGrpSpPr>
              <p:cNvPr id="26641" name="组合 157"/>
              <p:cNvGrpSpPr/>
              <p:nvPr/>
            </p:nvGrpSpPr>
            <p:grpSpPr>
              <a:xfrm>
                <a:off x="482620" y="793732"/>
                <a:ext cx="3999071" cy="1540634"/>
                <a:chOff x="482620" y="793732"/>
                <a:chExt cx="3999071" cy="1540634"/>
              </a:xfrm>
            </p:grpSpPr>
            <p:grpSp>
              <p:nvGrpSpPr>
                <p:cNvPr id="26708" name="组合 16"/>
                <p:cNvGrpSpPr/>
                <p:nvPr/>
              </p:nvGrpSpPr>
              <p:grpSpPr>
                <a:xfrm>
                  <a:off x="482620" y="793732"/>
                  <a:ext cx="1709329" cy="1540634"/>
                  <a:chOff x="453592" y="764704"/>
                  <a:chExt cx="1709329" cy="1540634"/>
                </a:xfrm>
              </p:grpSpPr>
              <p:pic>
                <p:nvPicPr>
                  <p:cNvPr id="26719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67544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20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21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619672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22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53592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23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29656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24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605720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25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67544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26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27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619672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26709" name="组合 17"/>
                <p:cNvGrpSpPr/>
                <p:nvPr/>
              </p:nvGrpSpPr>
              <p:grpSpPr>
                <a:xfrm>
                  <a:off x="2772362" y="793732"/>
                  <a:ext cx="1709329" cy="1540634"/>
                  <a:chOff x="453592" y="764704"/>
                  <a:chExt cx="1709329" cy="1540634"/>
                </a:xfrm>
              </p:grpSpPr>
              <p:pic>
                <p:nvPicPr>
                  <p:cNvPr id="26710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67544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11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12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619672" y="764704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13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53592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14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29656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15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605720" y="1268760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16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67544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17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18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619672" y="1800587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</p:grpSp>
          <p:grpSp>
            <p:nvGrpSpPr>
              <p:cNvPr id="26642" name="组合 156"/>
              <p:cNvGrpSpPr/>
              <p:nvPr/>
            </p:nvGrpSpPr>
            <p:grpSpPr>
              <a:xfrm>
                <a:off x="4788024" y="548680"/>
                <a:ext cx="3797561" cy="2232248"/>
                <a:chOff x="4788024" y="548680"/>
                <a:chExt cx="3797561" cy="2232248"/>
              </a:xfrm>
            </p:grpSpPr>
            <p:grpSp>
              <p:nvGrpSpPr>
                <p:cNvPr id="26687" name="组合 38"/>
                <p:cNvGrpSpPr/>
                <p:nvPr/>
              </p:nvGrpSpPr>
              <p:grpSpPr>
                <a:xfrm>
                  <a:off x="4788024" y="548680"/>
                  <a:ext cx="1709329" cy="1008807"/>
                  <a:chOff x="4788024" y="836712"/>
                  <a:chExt cx="1709329" cy="1008807"/>
                </a:xfrm>
              </p:grpSpPr>
              <p:pic>
                <p:nvPicPr>
                  <p:cNvPr id="26702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801976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03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378040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04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954104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05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788024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06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364088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07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940152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26688" name="组合 39"/>
                <p:cNvGrpSpPr/>
                <p:nvPr/>
              </p:nvGrpSpPr>
              <p:grpSpPr>
                <a:xfrm>
                  <a:off x="6876256" y="548680"/>
                  <a:ext cx="1709329" cy="1008807"/>
                  <a:chOff x="4788024" y="836712"/>
                  <a:chExt cx="1709329" cy="1008807"/>
                </a:xfrm>
              </p:grpSpPr>
              <p:pic>
                <p:nvPicPr>
                  <p:cNvPr id="26696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801976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97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378040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98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954104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99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788024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00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364088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701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940152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26689" name="组合 46"/>
                <p:cNvGrpSpPr/>
                <p:nvPr/>
              </p:nvGrpSpPr>
              <p:grpSpPr>
                <a:xfrm>
                  <a:off x="5868144" y="1772121"/>
                  <a:ext cx="1709329" cy="1008807"/>
                  <a:chOff x="4788024" y="836712"/>
                  <a:chExt cx="1709329" cy="1008807"/>
                </a:xfrm>
              </p:grpSpPr>
              <p:pic>
                <p:nvPicPr>
                  <p:cNvPr id="26690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801976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91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378040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92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954104" y="836712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93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4788024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94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364088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95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5940152" y="1340768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</p:grpSp>
          <p:grpSp>
            <p:nvGrpSpPr>
              <p:cNvPr id="26643" name="组合 155"/>
              <p:cNvGrpSpPr/>
              <p:nvPr/>
            </p:nvGrpSpPr>
            <p:grpSpPr>
              <a:xfrm>
                <a:off x="899592" y="3501008"/>
                <a:ext cx="3110296" cy="2808312"/>
                <a:chOff x="899592" y="3501008"/>
                <a:chExt cx="3110296" cy="2808312"/>
              </a:xfrm>
            </p:grpSpPr>
            <p:grpSp>
              <p:nvGrpSpPr>
                <p:cNvPr id="26663" name="组合 63"/>
                <p:cNvGrpSpPr/>
                <p:nvPr/>
              </p:nvGrpSpPr>
              <p:grpSpPr>
                <a:xfrm>
                  <a:off x="899592" y="3501008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26684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85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86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26664" name="组合 64"/>
                <p:cNvGrpSpPr/>
                <p:nvPr/>
              </p:nvGrpSpPr>
              <p:grpSpPr>
                <a:xfrm>
                  <a:off x="971600" y="4464883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26681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82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83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26665" name="组合 68"/>
                <p:cNvGrpSpPr/>
                <p:nvPr/>
              </p:nvGrpSpPr>
              <p:grpSpPr>
                <a:xfrm>
                  <a:off x="971600" y="5444529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26678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79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80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26666" name="组合 85"/>
                <p:cNvGrpSpPr/>
                <p:nvPr/>
              </p:nvGrpSpPr>
              <p:grpSpPr>
                <a:xfrm>
                  <a:off x="2674551" y="3501008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26675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76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77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26667" name="组合 89"/>
                <p:cNvGrpSpPr/>
                <p:nvPr/>
              </p:nvGrpSpPr>
              <p:grpSpPr>
                <a:xfrm>
                  <a:off x="2746559" y="4464883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26672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73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74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grpSp>
              <p:nvGrpSpPr>
                <p:cNvPr id="26668" name="组合 93"/>
                <p:cNvGrpSpPr/>
                <p:nvPr/>
              </p:nvGrpSpPr>
              <p:grpSpPr>
                <a:xfrm>
                  <a:off x="2746559" y="5444529"/>
                  <a:ext cx="1263329" cy="864791"/>
                  <a:chOff x="323528" y="3573016"/>
                  <a:chExt cx="1263329" cy="864791"/>
                </a:xfrm>
              </p:grpSpPr>
              <p:pic>
                <p:nvPicPr>
                  <p:cNvPr id="26669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683568" y="357301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70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104360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26671" name="Picture 7" descr="橘子"/>
                  <p:cNvPicPr>
                    <a:picLocks noChangeAspect="1"/>
                  </p:cNvPicPr>
                  <p:nvPr/>
                </p:nvPicPr>
                <p:blipFill>
                  <a:blip r:embed="rId4"/>
                  <a:stretch>
                    <a:fillRect/>
                  </a:stretch>
                </p:blipFill>
                <p:spPr>
                  <a:xfrm>
                    <a:off x="323528" y="3933056"/>
                    <a:ext cx="543249" cy="50475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</p:grpSp>
          <p:grpSp>
            <p:nvGrpSpPr>
              <p:cNvPr id="26644" name="组合 153"/>
              <p:cNvGrpSpPr/>
              <p:nvPr/>
            </p:nvGrpSpPr>
            <p:grpSpPr>
              <a:xfrm>
                <a:off x="4860032" y="3874867"/>
                <a:ext cx="3754581" cy="2074413"/>
                <a:chOff x="4860032" y="3874867"/>
                <a:chExt cx="3754581" cy="2074413"/>
              </a:xfrm>
            </p:grpSpPr>
            <p:pic>
              <p:nvPicPr>
                <p:cNvPr id="26645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364088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46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860032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47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60232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48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156176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49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042336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0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524328" y="3874867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1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392554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2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892847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3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93047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4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184642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5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056288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6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552794" y="4666955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7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407630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8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4892847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59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707561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60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199718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61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8071364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6662" name="Picture 7" descr="橘子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567870" y="5444529"/>
                  <a:ext cx="543249" cy="50475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sp>
        <p:nvSpPr>
          <p:cNvPr id="203" name="Text Box 29"/>
          <p:cNvSpPr txBox="1"/>
          <p:nvPr/>
        </p:nvSpPr>
        <p:spPr>
          <a:xfrm>
            <a:off x="2063750" y="2967038"/>
            <a:ext cx="43640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平均分成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份，每份有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9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个</a:t>
            </a:r>
          </a:p>
        </p:txBody>
      </p:sp>
      <p:sp>
        <p:nvSpPr>
          <p:cNvPr id="204" name="Text Box 29"/>
          <p:cNvSpPr txBox="1"/>
          <p:nvPr/>
        </p:nvSpPr>
        <p:spPr>
          <a:xfrm>
            <a:off x="6342063" y="3038475"/>
            <a:ext cx="424815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平均分成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份，每份有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6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个</a:t>
            </a:r>
          </a:p>
        </p:txBody>
      </p:sp>
      <p:sp>
        <p:nvSpPr>
          <p:cNvPr id="205" name="Text Box 29"/>
          <p:cNvSpPr txBox="1"/>
          <p:nvPr/>
        </p:nvSpPr>
        <p:spPr>
          <a:xfrm>
            <a:off x="2033588" y="6062663"/>
            <a:ext cx="4278312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平均分成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6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份，每份有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个</a:t>
            </a:r>
          </a:p>
        </p:txBody>
      </p:sp>
      <p:sp>
        <p:nvSpPr>
          <p:cNvPr id="206" name="Text Box 29"/>
          <p:cNvSpPr txBox="1"/>
          <p:nvPr/>
        </p:nvSpPr>
        <p:spPr>
          <a:xfrm>
            <a:off x="6397625" y="5989638"/>
            <a:ext cx="416242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None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平均分成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9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份，每份有 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个</a:t>
            </a:r>
          </a:p>
        </p:txBody>
      </p:sp>
      <p:sp>
        <p:nvSpPr>
          <p:cNvPr id="26631" name="TextBox 161"/>
          <p:cNvSpPr txBox="1"/>
          <p:nvPr/>
        </p:nvSpPr>
        <p:spPr>
          <a:xfrm>
            <a:off x="5664200" y="3259138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</a:t>
            </a:r>
          </a:p>
        </p:txBody>
      </p:sp>
      <p:sp>
        <p:nvSpPr>
          <p:cNvPr id="26632" name="TextBox 162"/>
          <p:cNvSpPr txBox="1"/>
          <p:nvPr/>
        </p:nvSpPr>
        <p:spPr>
          <a:xfrm>
            <a:off x="6096000" y="3260725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</a:p>
        </p:txBody>
      </p:sp>
      <p:sp>
        <p:nvSpPr>
          <p:cNvPr id="26633" name="TextBox 163"/>
          <p:cNvSpPr txBox="1"/>
          <p:nvPr/>
        </p:nvSpPr>
        <p:spPr>
          <a:xfrm>
            <a:off x="5635625" y="3735388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</a:t>
            </a:r>
          </a:p>
        </p:txBody>
      </p:sp>
      <p:sp>
        <p:nvSpPr>
          <p:cNvPr id="26634" name="TextBox 164"/>
          <p:cNvSpPr txBox="1"/>
          <p:nvPr/>
        </p:nvSpPr>
        <p:spPr>
          <a:xfrm>
            <a:off x="6110288" y="3749675"/>
            <a:ext cx="43180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④</a:t>
            </a:r>
          </a:p>
        </p:txBody>
      </p:sp>
      <p:grpSp>
        <p:nvGrpSpPr>
          <p:cNvPr id="211" name="组合 154"/>
          <p:cNvGrpSpPr/>
          <p:nvPr/>
        </p:nvGrpSpPr>
        <p:grpSpPr>
          <a:xfrm>
            <a:off x="5624513" y="3281363"/>
            <a:ext cx="960437" cy="935037"/>
            <a:chOff x="4110924" y="2953972"/>
            <a:chExt cx="961819" cy="936104"/>
          </a:xfrm>
        </p:grpSpPr>
        <p:sp>
          <p:nvSpPr>
            <p:cNvPr id="212" name="椭圆 211"/>
            <p:cNvSpPr/>
            <p:nvPr/>
          </p:nvSpPr>
          <p:spPr>
            <a:xfrm>
              <a:off x="4110924" y="2953972"/>
              <a:ext cx="936104" cy="936104"/>
            </a:xfrm>
            <a:prstGeom prst="ellips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1275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Helvetica Light" charset="0"/>
              </a:endParaRPr>
            </a:p>
          </p:txBody>
        </p:sp>
        <p:sp>
          <p:nvSpPr>
            <p:cNvPr id="26637" name="TextBox 151"/>
            <p:cNvSpPr txBox="1"/>
            <p:nvPr/>
          </p:nvSpPr>
          <p:spPr>
            <a:xfrm>
              <a:off x="4197744" y="3083474"/>
              <a:ext cx="874999" cy="431379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1" hangingPunct="1">
                <a:buNone/>
              </a:pPr>
              <a:r>
                <a:rPr lang="en-US" altLang="zh-CN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rPr>
                <a:t>18 </a:t>
              </a:r>
              <a:r>
                <a:rPr lang="zh-CN" altLang="en-US" sz="28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charset="-122"/>
                </a:rPr>
                <a:t>个</a:t>
              </a:r>
            </a:p>
          </p:txBody>
        </p:sp>
        <p:pic>
          <p:nvPicPr>
            <p:cNvPr id="26638" name="Picture 7" descr="橘子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56450" y="3501008"/>
              <a:ext cx="310749" cy="288727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 rot="20880000">
            <a:off x="10632440" y="-39370"/>
            <a:ext cx="1448435" cy="1217930"/>
          </a:xfrm>
          <a:prstGeom prst="rect">
            <a:avLst/>
          </a:prstGeom>
        </p:spPr>
      </p:pic>
      <p:pic>
        <p:nvPicPr>
          <p:cNvPr id="26" name="图片 25" descr="202310252138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0180" y="4982845"/>
            <a:ext cx="1677670" cy="16776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/>
      <p:bldP spid="204" grpId="0"/>
      <p:bldP spid="205" grpId="0"/>
      <p:bldP spid="20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>
            <p:custDataLst>
              <p:tags r:id="rId1"/>
            </p:custDataLst>
          </p:nvPr>
        </p:nvSpPr>
        <p:spPr>
          <a:xfrm>
            <a:off x="2399665" y="331470"/>
            <a:ext cx="579755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4800" b="1">
                <a:solidFill>
                  <a:schemeClr val="accent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学后反思</a:t>
            </a:r>
            <a:r>
              <a:rPr lang="en-US" altLang="zh-CN" sz="4800" b="1">
                <a:solidFill>
                  <a:schemeClr val="accent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:</a:t>
            </a:r>
          </a:p>
        </p:txBody>
      </p:sp>
      <p:pic>
        <p:nvPicPr>
          <p:cNvPr id="6" name="图片 5" descr="202310252137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961120" y="1879600"/>
            <a:ext cx="1722120" cy="2480310"/>
          </a:xfrm>
          <a:prstGeom prst="rect">
            <a:avLst/>
          </a:prstGeom>
        </p:spPr>
      </p:pic>
      <p:pic>
        <p:nvPicPr>
          <p:cNvPr id="26" name="图片 25" descr="2023102521380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51155" y="5006340"/>
            <a:ext cx="1677670" cy="1677670"/>
          </a:xfrm>
          <a:prstGeom prst="rect">
            <a:avLst/>
          </a:prstGeom>
        </p:spPr>
      </p:pic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 rot="20880000">
            <a:off x="8890" y="137160"/>
            <a:ext cx="1448435" cy="1217930"/>
          </a:xfrm>
          <a:prstGeom prst="rect">
            <a:avLst/>
          </a:prstGeom>
        </p:spPr>
      </p:pic>
      <p:pic>
        <p:nvPicPr>
          <p:cNvPr id="8" name="图片 7" descr="202310252139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300335" y="-113665"/>
            <a:ext cx="1289685" cy="1993265"/>
          </a:xfrm>
          <a:prstGeom prst="rect">
            <a:avLst/>
          </a:prstGeom>
        </p:spPr>
      </p:pic>
      <p:pic>
        <p:nvPicPr>
          <p:cNvPr id="9" name="图片 8" descr="2023102521390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140065" y="855980"/>
            <a:ext cx="1330960" cy="1664335"/>
          </a:xfrm>
          <a:prstGeom prst="rect">
            <a:avLst/>
          </a:prstGeom>
        </p:spPr>
      </p:pic>
      <p:pic>
        <p:nvPicPr>
          <p:cNvPr id="10" name="图片 9" descr="2023102521390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6"/>
          <a:stretch>
            <a:fillRect/>
          </a:stretch>
        </p:blipFill>
        <p:spPr>
          <a:xfrm rot="1020000">
            <a:off x="10366375" y="2185035"/>
            <a:ext cx="1290320" cy="1480185"/>
          </a:xfrm>
          <a:prstGeom prst="rect">
            <a:avLst/>
          </a:prstGeom>
        </p:spPr>
      </p:pic>
      <p:pic>
        <p:nvPicPr>
          <p:cNvPr id="11" name="图片 10" descr="202310252139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029065" y="271780"/>
            <a:ext cx="1586865" cy="1520190"/>
          </a:xfrm>
          <a:prstGeom prst="rect">
            <a:avLst/>
          </a:prstGeom>
        </p:spPr>
      </p:pic>
      <p:pic>
        <p:nvPicPr>
          <p:cNvPr id="14" name="图片 13" descr="2023102521390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751820" y="139700"/>
            <a:ext cx="1440180" cy="16522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38885" y="1879600"/>
            <a:ext cx="8843010" cy="35179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200" b="1" dirty="0"/>
              <a:t>1.通过这节课，你</a:t>
            </a:r>
            <a:r>
              <a:rPr lang="zh-CN" altLang="en-US" sz="3200" b="1" dirty="0"/>
              <a:t>收获了什么</a:t>
            </a:r>
            <a:r>
              <a:rPr lang="en-US" altLang="zh-CN" sz="3200" b="1" dirty="0"/>
              <a:t>？</a:t>
            </a:r>
          </a:p>
          <a:p>
            <a:endParaRPr lang="en-US" altLang="zh-CN" sz="3200" b="1" dirty="0"/>
          </a:p>
          <a:p>
            <a:r>
              <a:rPr lang="en-US" altLang="zh-CN" sz="3200" b="1" dirty="0"/>
              <a:t>2.</a:t>
            </a:r>
            <a:r>
              <a:rPr lang="zh-CN" altLang="en-US" sz="3200" b="1" dirty="0"/>
              <a:t>想想生活中平均分的例子。</a:t>
            </a:r>
            <a:endParaRPr lang="en-US" altLang="zh-CN" sz="3200" b="1" dirty="0"/>
          </a:p>
          <a:p>
            <a:endParaRPr lang="en-US" altLang="zh-CN" sz="3200" b="1" dirty="0"/>
          </a:p>
          <a:p>
            <a:r>
              <a:rPr lang="en-US" altLang="zh-CN" sz="3200" b="1" dirty="0"/>
              <a:t>3.你给自己的表现</a:t>
            </a:r>
            <a:r>
              <a:rPr lang="zh-CN" altLang="en-US" sz="3200" b="1" dirty="0"/>
              <a:t>打几颗星？</a:t>
            </a:r>
            <a:r>
              <a:rPr lang="en-US" altLang="zh-CN" sz="3200" b="1" dirty="0"/>
              <a:t>【☆☆☆☆☆】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>
            <p:custDataLst>
              <p:tags r:id="rId1"/>
            </p:custDataLst>
          </p:nvPr>
        </p:nvSpPr>
        <p:spPr>
          <a:xfrm>
            <a:off x="68580" y="390525"/>
            <a:ext cx="473773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3600" b="1">
                <a:solidFill>
                  <a:schemeClr val="accent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生活中的平均分</a:t>
            </a:r>
            <a:r>
              <a:rPr lang="en-US" altLang="zh-CN" sz="3600" b="1">
                <a:solidFill>
                  <a:schemeClr val="accent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:</a:t>
            </a:r>
          </a:p>
        </p:txBody>
      </p: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 rot="20880000">
            <a:off x="10632440" y="-39370"/>
            <a:ext cx="1448435" cy="1217930"/>
          </a:xfrm>
          <a:prstGeom prst="rect">
            <a:avLst/>
          </a:prstGeom>
        </p:spPr>
      </p:pic>
      <p:pic>
        <p:nvPicPr>
          <p:cNvPr id="26" name="图片 25" descr="2023102521380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51155" y="5006340"/>
            <a:ext cx="1677670" cy="1677670"/>
          </a:xfrm>
          <a:prstGeom prst="rect">
            <a:avLst/>
          </a:prstGeom>
        </p:spPr>
      </p:pic>
      <p:pic>
        <p:nvPicPr>
          <p:cNvPr id="5" name="图片 4" descr="2023102521373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051540" y="5215255"/>
            <a:ext cx="1140460" cy="1642745"/>
          </a:xfrm>
          <a:prstGeom prst="rect">
            <a:avLst/>
          </a:prstGeom>
        </p:spPr>
      </p:pic>
      <p:pic>
        <p:nvPicPr>
          <p:cNvPr id="20" name="图片 19" descr="202310252139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922000" y="3447415"/>
            <a:ext cx="1399540" cy="2162175"/>
          </a:xfrm>
          <a:prstGeom prst="rect">
            <a:avLst/>
          </a:prstGeom>
        </p:spPr>
      </p:pic>
      <p:pic>
        <p:nvPicPr>
          <p:cNvPr id="22" name="图片 21" descr="2023102521390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 rot="20760000">
            <a:off x="10259695" y="4320540"/>
            <a:ext cx="1207770" cy="1385570"/>
          </a:xfrm>
          <a:prstGeom prst="rect">
            <a:avLst/>
          </a:prstGeom>
        </p:spPr>
      </p:pic>
      <p:pic>
        <p:nvPicPr>
          <p:cNvPr id="4" name="图片 3" descr="O1CN01Lw59m31Nbnp3aINMl_!!2-item_pic.png_250x25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65145" y="3963035"/>
            <a:ext cx="4906010" cy="2826385"/>
          </a:xfrm>
          <a:prstGeom prst="rect">
            <a:avLst/>
          </a:prstGeom>
        </p:spPr>
      </p:pic>
      <p:pic>
        <p:nvPicPr>
          <p:cNvPr id="2" name="图片 1" descr="09121408292634a6a93cc8f22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9770" y="1239520"/>
            <a:ext cx="3960495" cy="2827655"/>
          </a:xfrm>
          <a:prstGeom prst="rect">
            <a:avLst/>
          </a:prstGeom>
        </p:spPr>
      </p:pic>
      <p:pic>
        <p:nvPicPr>
          <p:cNvPr id="3" name="图片 2" descr="u=627034020,1813982494&amp;fm=173&amp;app=25&amp;f=JPE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76595" y="1257935"/>
            <a:ext cx="4745355" cy="28092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8060055" y="737235"/>
            <a:ext cx="38735" cy="4189095"/>
          </a:xfrm>
          <a:prstGeom prst="line">
            <a:avLst/>
          </a:prstGeom>
          <a:ln w="4762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588385" y="4794885"/>
            <a:ext cx="4382770" cy="211455"/>
          </a:xfrm>
          <a:prstGeom prst="line">
            <a:avLst/>
          </a:prstGeom>
          <a:ln w="4762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263015" y="742950"/>
            <a:ext cx="1318260" cy="60896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63015" y="556260"/>
            <a:ext cx="131762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 sz="2400" b="1"/>
              <a:t>分桃子。</a:t>
            </a:r>
          </a:p>
        </p:txBody>
      </p:sp>
      <p:pic>
        <p:nvPicPr>
          <p:cNvPr id="5123" name="图片 1"/>
          <p:cNvPicPr>
            <a:picLocks noChangeAspect="1"/>
          </p:cNvPicPr>
          <p:nvPr/>
        </p:nvPicPr>
        <p:blipFill>
          <a:blip r:embed="rId9"/>
          <a:srcRect l="24395"/>
          <a:stretch>
            <a:fillRect/>
          </a:stretch>
        </p:blipFill>
        <p:spPr>
          <a:xfrm>
            <a:off x="786765" y="748665"/>
            <a:ext cx="476250" cy="61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E:\1024ppt素材\20231025215411.png20231025215411"/>
          <p:cNvPicPr>
            <a:picLocks noChangeAspect="1"/>
          </p:cNvPicPr>
          <p:nvPr/>
        </p:nvPicPr>
        <p:blipFill>
          <a:blip r:embed="rId10"/>
          <a:srcRect t="27" b="27"/>
          <a:stretch>
            <a:fillRect/>
          </a:stretch>
        </p:blipFill>
        <p:spPr>
          <a:xfrm>
            <a:off x="1995805" y="2116455"/>
            <a:ext cx="1021080" cy="1445260"/>
          </a:xfrm>
          <a:prstGeom prst="rect">
            <a:avLst/>
          </a:prstGeom>
        </p:spPr>
      </p:pic>
      <p:pic>
        <p:nvPicPr>
          <p:cNvPr id="8" name="图片 7" descr="E:\1024ppt素材\20231025215408.png20231025215408"/>
          <p:cNvPicPr>
            <a:picLocks noChangeAspect="1"/>
          </p:cNvPicPr>
          <p:nvPr/>
        </p:nvPicPr>
        <p:blipFill>
          <a:blip r:embed="rId11"/>
          <a:srcRect t="405" b="405"/>
          <a:stretch>
            <a:fillRect/>
          </a:stretch>
        </p:blipFill>
        <p:spPr>
          <a:xfrm flipH="1">
            <a:off x="3467100" y="2116455"/>
            <a:ext cx="930910" cy="1318895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367790" y="3928110"/>
            <a:ext cx="4070985" cy="1252855"/>
            <a:chOff x="5875" y="6123"/>
            <a:chExt cx="4403" cy="1355"/>
          </a:xfrm>
        </p:grpSpPr>
        <p:pic>
          <p:nvPicPr>
            <p:cNvPr id="23" name="图片 22" descr="20231025213807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908" y="6123"/>
              <a:ext cx="1312" cy="1312"/>
            </a:xfrm>
            <a:prstGeom prst="rect">
              <a:avLst/>
            </a:prstGeom>
          </p:spPr>
        </p:pic>
        <p:pic>
          <p:nvPicPr>
            <p:cNvPr id="24" name="图片 23" descr="20231025213807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5875" y="6123"/>
              <a:ext cx="1312" cy="1312"/>
            </a:xfrm>
            <a:prstGeom prst="rect">
              <a:avLst/>
            </a:prstGeom>
          </p:spPr>
        </p:pic>
        <p:pic>
          <p:nvPicPr>
            <p:cNvPr id="25" name="图片 24" descr="2023102521380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7956" y="6123"/>
              <a:ext cx="1312" cy="1312"/>
            </a:xfrm>
            <a:prstGeom prst="rect">
              <a:avLst/>
            </a:prstGeom>
          </p:spPr>
        </p:pic>
        <p:pic>
          <p:nvPicPr>
            <p:cNvPr id="28" name="图片 27" descr="20231025213807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8966" y="6166"/>
              <a:ext cx="1312" cy="1312"/>
            </a:xfrm>
            <a:prstGeom prst="rect">
              <a:avLst/>
            </a:prstGeom>
          </p:spPr>
        </p:pic>
      </p:grpSp>
      <p:pic>
        <p:nvPicPr>
          <p:cNvPr id="33" name="图片 32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757535" y="87630"/>
            <a:ext cx="1434465" cy="1205865"/>
          </a:xfrm>
          <a:prstGeom prst="rect">
            <a:avLst/>
          </a:prstGeom>
        </p:spPr>
      </p:pic>
      <p:pic>
        <p:nvPicPr>
          <p:cNvPr id="5" name="图片 4" descr="2023102521373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241280" y="4810125"/>
            <a:ext cx="1140460" cy="1642745"/>
          </a:xfrm>
          <a:prstGeom prst="rect">
            <a:avLst/>
          </a:prstGeom>
        </p:spPr>
      </p:pic>
      <p:pic>
        <p:nvPicPr>
          <p:cNvPr id="20" name="图片 19" descr="202310252139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111740" y="3131185"/>
            <a:ext cx="1399540" cy="2162175"/>
          </a:xfrm>
          <a:prstGeom prst="rect">
            <a:avLst/>
          </a:prstGeom>
        </p:spPr>
      </p:pic>
      <p:pic>
        <p:nvPicPr>
          <p:cNvPr id="22" name="图片 21" descr="202310252139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6"/>
          <a:stretch>
            <a:fillRect/>
          </a:stretch>
        </p:blipFill>
        <p:spPr>
          <a:xfrm rot="20760000">
            <a:off x="9396730" y="3927475"/>
            <a:ext cx="1207770" cy="1385570"/>
          </a:xfrm>
          <a:prstGeom prst="rect">
            <a:avLst/>
          </a:prstGeom>
        </p:spPr>
      </p:pic>
      <p:sp>
        <p:nvSpPr>
          <p:cNvPr id="3" name="椭圆形标注 2"/>
          <p:cNvSpPr/>
          <p:nvPr/>
        </p:nvSpPr>
        <p:spPr>
          <a:xfrm>
            <a:off x="6140450" y="593725"/>
            <a:ext cx="4257040" cy="1955800"/>
          </a:xfrm>
          <a:prstGeom prst="wedgeEllipseCallout">
            <a:avLst>
              <a:gd name="adj1" fmla="val -60232"/>
              <a:gd name="adj2" fmla="val 84718"/>
            </a:avLst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532880" y="870585"/>
            <a:ext cx="3578860" cy="1678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/>
              <a:t> </a:t>
            </a:r>
            <a:r>
              <a:rPr lang="zh-CN" altLang="en-US" sz="2400" b="1" dirty="0"/>
              <a:t>把</a:t>
            </a:r>
            <a:r>
              <a:rPr lang="en-US" altLang="zh-CN" sz="2400" b="1" dirty="0">
                <a:solidFill>
                  <a:srgbClr val="FF0000"/>
                </a:solidFill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</a:rPr>
              <a:t>个</a:t>
            </a:r>
            <a:r>
              <a:rPr lang="zh-CN" altLang="en-US" sz="2400" b="1" dirty="0"/>
              <a:t>桃子分给</a:t>
            </a:r>
            <a:r>
              <a:rPr lang="en-US" altLang="zh-CN" sz="2400" b="1" dirty="0">
                <a:solidFill>
                  <a:srgbClr val="FF0000"/>
                </a:solidFill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</a:rPr>
              <a:t>只</a:t>
            </a:r>
            <a:r>
              <a:rPr lang="zh-CN" altLang="en-US" sz="2400" b="1" dirty="0"/>
              <a:t>猴子，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每只猴子能分到几个桃子？</a:t>
            </a:r>
            <a:endParaRPr lang="zh-CN" altLang="en-US" sz="2400" b="1" dirty="0"/>
          </a:p>
          <a:p>
            <a:pPr fontAlgn="auto">
              <a:lnSpc>
                <a:spcPct val="150000"/>
              </a:lnSpc>
            </a:pPr>
            <a:r>
              <a:rPr lang="en-US" altLang="zh-CN" sz="2400" b="1" dirty="0"/>
              <a:t> </a:t>
            </a:r>
            <a:r>
              <a:rPr lang="zh-CN" altLang="en-US" sz="2400" b="1" dirty="0"/>
              <a:t>可以怎么分？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79793605846b4afdb90b117424c0e73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669905" y="96520"/>
            <a:ext cx="1367790" cy="1149350"/>
          </a:xfrm>
          <a:prstGeom prst="rect">
            <a:avLst/>
          </a:prstGeom>
        </p:spPr>
      </p:pic>
      <p:pic>
        <p:nvPicPr>
          <p:cNvPr id="26" name="图片 25" descr="2023102521380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4635" y="5441950"/>
            <a:ext cx="1242060" cy="1242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9" t="27390" r="61630" b="23901"/>
          <a:stretch>
            <a:fillRect/>
          </a:stretch>
        </p:blipFill>
        <p:spPr>
          <a:xfrm>
            <a:off x="540068" y="2777808"/>
            <a:ext cx="3816350" cy="161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865" t="15195" r="31081" b="19687"/>
          <a:stretch>
            <a:fillRect/>
          </a:stretch>
        </p:blipFill>
        <p:spPr>
          <a:xfrm>
            <a:off x="4872038" y="2708275"/>
            <a:ext cx="3095625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20125" y="2154238"/>
            <a:ext cx="2667000" cy="254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1025213700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0" y="3098165"/>
            <a:ext cx="12192000" cy="3759200"/>
          </a:xfrm>
          <a:prstGeom prst="rect">
            <a:avLst/>
          </a:prstGeom>
        </p:spPr>
      </p:pic>
      <p:pic>
        <p:nvPicPr>
          <p:cNvPr id="6" name="图片 5" descr="20231025213736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7343140" y="2435860"/>
            <a:ext cx="1140460" cy="1642745"/>
          </a:xfrm>
          <a:prstGeom prst="rect">
            <a:avLst/>
          </a:prstGeom>
        </p:spPr>
      </p:pic>
      <p:pic>
        <p:nvPicPr>
          <p:cNvPr id="7" name="图片 6" descr="20231025213911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774565" y="254000"/>
            <a:ext cx="1586865" cy="1520190"/>
          </a:xfrm>
          <a:prstGeom prst="rect">
            <a:avLst/>
          </a:prstGeom>
        </p:spPr>
      </p:pic>
      <p:pic>
        <p:nvPicPr>
          <p:cNvPr id="8" name="图片 7" descr="20231025213915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101465" y="81280"/>
            <a:ext cx="1399540" cy="2162175"/>
          </a:xfrm>
          <a:prstGeom prst="rect">
            <a:avLst/>
          </a:prstGeom>
        </p:spPr>
      </p:pic>
      <p:pic>
        <p:nvPicPr>
          <p:cNvPr id="9" name="图片 8" descr="20231025213905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251710" y="272415"/>
            <a:ext cx="1049655" cy="1311910"/>
          </a:xfrm>
          <a:prstGeom prst="rect">
            <a:avLst/>
          </a:prstGeom>
        </p:spPr>
      </p:pic>
      <p:pic>
        <p:nvPicPr>
          <p:cNvPr id="10" name="图片 9" descr="20231025213908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030855" y="272415"/>
            <a:ext cx="1207770" cy="1385570"/>
          </a:xfrm>
          <a:prstGeom prst="rect">
            <a:avLst/>
          </a:prstGeom>
        </p:spPr>
      </p:pic>
      <p:pic>
        <p:nvPicPr>
          <p:cNvPr id="11" name="图片 10" descr="202310252139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8332470" y="254000"/>
            <a:ext cx="1586865" cy="1520190"/>
          </a:xfrm>
          <a:prstGeom prst="rect">
            <a:avLst/>
          </a:prstGeom>
        </p:spPr>
      </p:pic>
      <p:pic>
        <p:nvPicPr>
          <p:cNvPr id="12" name="图片 11" descr="202310252139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7659370" y="81280"/>
            <a:ext cx="1399540" cy="2162175"/>
          </a:xfrm>
          <a:prstGeom prst="rect">
            <a:avLst/>
          </a:prstGeom>
        </p:spPr>
      </p:pic>
      <p:pic>
        <p:nvPicPr>
          <p:cNvPr id="13" name="图片 12" descr="2023102521390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5809615" y="272415"/>
            <a:ext cx="1049655" cy="1311910"/>
          </a:xfrm>
          <a:prstGeom prst="rect">
            <a:avLst/>
          </a:prstGeom>
        </p:spPr>
      </p:pic>
      <p:pic>
        <p:nvPicPr>
          <p:cNvPr id="14" name="图片 13" descr="202310252139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6588760" y="272415"/>
            <a:ext cx="1207770" cy="1385570"/>
          </a:xfrm>
          <a:prstGeom prst="rect">
            <a:avLst/>
          </a:prstGeom>
        </p:spPr>
      </p:pic>
      <p:pic>
        <p:nvPicPr>
          <p:cNvPr id="15" name="图片 14" descr="202310252139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4258310" y="1301750"/>
            <a:ext cx="1586865" cy="1520190"/>
          </a:xfrm>
          <a:prstGeom prst="rect">
            <a:avLst/>
          </a:prstGeom>
        </p:spPr>
      </p:pic>
      <p:pic>
        <p:nvPicPr>
          <p:cNvPr id="16" name="图片 15" descr="202310252139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3593465" y="659765"/>
            <a:ext cx="1399540" cy="2162175"/>
          </a:xfrm>
          <a:prstGeom prst="rect">
            <a:avLst/>
          </a:prstGeom>
        </p:spPr>
      </p:pic>
      <p:pic>
        <p:nvPicPr>
          <p:cNvPr id="17" name="图片 16" descr="2023102521390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1735455" y="1320165"/>
            <a:ext cx="1049655" cy="1311910"/>
          </a:xfrm>
          <a:prstGeom prst="rect">
            <a:avLst/>
          </a:prstGeom>
        </p:spPr>
      </p:pic>
      <p:pic>
        <p:nvPicPr>
          <p:cNvPr id="18" name="图片 17" descr="2023102521390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2514600" y="1320165"/>
            <a:ext cx="1207770" cy="1385570"/>
          </a:xfrm>
          <a:prstGeom prst="rect">
            <a:avLst/>
          </a:prstGeom>
        </p:spPr>
      </p:pic>
      <p:pic>
        <p:nvPicPr>
          <p:cNvPr id="19" name="图片 18" descr="202310252139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2"/>
          <a:stretch>
            <a:fillRect/>
          </a:stretch>
        </p:blipFill>
        <p:spPr>
          <a:xfrm>
            <a:off x="7816215" y="1301750"/>
            <a:ext cx="1586865" cy="1520190"/>
          </a:xfrm>
          <a:prstGeom prst="rect">
            <a:avLst/>
          </a:prstGeom>
        </p:spPr>
      </p:pic>
      <p:pic>
        <p:nvPicPr>
          <p:cNvPr id="20" name="图片 19" descr="202310252139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3"/>
          <a:stretch>
            <a:fillRect/>
          </a:stretch>
        </p:blipFill>
        <p:spPr>
          <a:xfrm>
            <a:off x="7151370" y="659765"/>
            <a:ext cx="1399540" cy="2162175"/>
          </a:xfrm>
          <a:prstGeom prst="rect">
            <a:avLst/>
          </a:prstGeom>
        </p:spPr>
      </p:pic>
      <p:pic>
        <p:nvPicPr>
          <p:cNvPr id="21" name="图片 20" descr="2023102521390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4"/>
          <a:stretch>
            <a:fillRect/>
          </a:stretch>
        </p:blipFill>
        <p:spPr>
          <a:xfrm>
            <a:off x="5293360" y="1320165"/>
            <a:ext cx="1049655" cy="1311910"/>
          </a:xfrm>
          <a:prstGeom prst="rect">
            <a:avLst/>
          </a:prstGeom>
        </p:spPr>
      </p:pic>
      <p:pic>
        <p:nvPicPr>
          <p:cNvPr id="22" name="图片 21" descr="2023102521390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6072505" y="1320165"/>
            <a:ext cx="1207770" cy="1385570"/>
          </a:xfrm>
          <a:prstGeom prst="rect">
            <a:avLst/>
          </a:prstGeom>
        </p:spPr>
      </p:pic>
      <p:pic>
        <p:nvPicPr>
          <p:cNvPr id="30" name="图片 29" descr="20231025215357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-1304925" y="3098165"/>
            <a:ext cx="1304925" cy="1981200"/>
          </a:xfrm>
          <a:prstGeom prst="rect">
            <a:avLst/>
          </a:prstGeom>
        </p:spPr>
      </p:pic>
      <p:pic>
        <p:nvPicPr>
          <p:cNvPr id="31" name="图片 30" descr="20231025215401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 flipH="1">
            <a:off x="-2287270" y="3158490"/>
            <a:ext cx="1333500" cy="1981200"/>
          </a:xfrm>
          <a:prstGeom prst="rect">
            <a:avLst/>
          </a:prstGeom>
        </p:spPr>
      </p:pic>
      <p:pic>
        <p:nvPicPr>
          <p:cNvPr id="32" name="图片 31" descr="20231025215405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 flipH="1">
            <a:off x="-1635760" y="4397375"/>
            <a:ext cx="1268095" cy="1884045"/>
          </a:xfrm>
          <a:prstGeom prst="rect">
            <a:avLst/>
          </a:prstGeom>
        </p:spPr>
      </p:pic>
      <p:pic>
        <p:nvPicPr>
          <p:cNvPr id="3" name="图片 2" descr="20231025213800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531235" y="3975100"/>
            <a:ext cx="5339715" cy="2136775"/>
          </a:xfrm>
          <a:prstGeom prst="rect">
            <a:avLst/>
          </a:prstGeom>
        </p:spPr>
      </p:pic>
      <p:pic>
        <p:nvPicPr>
          <p:cNvPr id="27" name="图片 26" descr="20231025213757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668000" y="4397375"/>
            <a:ext cx="1069340" cy="742315"/>
          </a:xfrm>
          <a:prstGeom prst="rect">
            <a:avLst/>
          </a:prstGeom>
        </p:spPr>
      </p:pic>
      <p:pic>
        <p:nvPicPr>
          <p:cNvPr id="26" name="图片 25" descr="20231025213803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9403080" y="4918710"/>
            <a:ext cx="1677670" cy="167767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 rot="19140000">
            <a:off x="4719951" y="2869525"/>
            <a:ext cx="2445385" cy="2816860"/>
            <a:chOff x="3747" y="7109"/>
            <a:chExt cx="3851" cy="4436"/>
          </a:xfrm>
        </p:grpSpPr>
        <p:pic>
          <p:nvPicPr>
            <p:cNvPr id="34" name="图片 33" descr="20231025215925"/>
            <p:cNvPicPr>
              <a:picLocks noChangeAspect="1"/>
            </p:cNvPicPr>
            <p:nvPr/>
          </p:nvPicPr>
          <p:blipFill>
            <a:blip r:embed="rId42"/>
            <a:stretch>
              <a:fillRect/>
            </a:stretch>
          </p:blipFill>
          <p:spPr>
            <a:xfrm rot="2340000">
              <a:off x="3747" y="7109"/>
              <a:ext cx="574" cy="1364"/>
            </a:xfrm>
            <a:prstGeom prst="rect">
              <a:avLst/>
            </a:prstGeom>
          </p:spPr>
        </p:pic>
        <p:pic>
          <p:nvPicPr>
            <p:cNvPr id="35" name="图片 34" descr="20231025215925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4305" y="7582"/>
              <a:ext cx="574" cy="1364"/>
            </a:xfrm>
            <a:prstGeom prst="rect">
              <a:avLst/>
            </a:prstGeom>
          </p:spPr>
        </p:pic>
        <p:pic>
          <p:nvPicPr>
            <p:cNvPr id="36" name="图片 35" descr="20231025215925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4004" y="7372"/>
              <a:ext cx="574" cy="1364"/>
            </a:xfrm>
            <a:prstGeom prst="rect">
              <a:avLst/>
            </a:prstGeom>
          </p:spPr>
        </p:pic>
        <p:pic>
          <p:nvPicPr>
            <p:cNvPr id="37" name="图片 36" descr="20231025215925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4573" y="7842"/>
              <a:ext cx="574" cy="1364"/>
            </a:xfrm>
            <a:prstGeom prst="rect">
              <a:avLst/>
            </a:prstGeom>
          </p:spPr>
        </p:pic>
        <p:pic>
          <p:nvPicPr>
            <p:cNvPr id="38" name="图片 37" descr="20231025215925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5168" y="8385"/>
              <a:ext cx="574" cy="1364"/>
            </a:xfrm>
            <a:prstGeom prst="rect">
              <a:avLst/>
            </a:prstGeom>
          </p:spPr>
        </p:pic>
        <p:pic>
          <p:nvPicPr>
            <p:cNvPr id="39" name="图片 38" descr="20231025215925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4877" y="8107"/>
              <a:ext cx="574" cy="1364"/>
            </a:xfrm>
            <a:prstGeom prst="rect">
              <a:avLst/>
            </a:prstGeom>
          </p:spPr>
        </p:pic>
        <p:pic>
          <p:nvPicPr>
            <p:cNvPr id="40" name="图片 39" descr="20231025215925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5417" y="8654"/>
              <a:ext cx="574" cy="1364"/>
            </a:xfrm>
            <a:prstGeom prst="rect">
              <a:avLst/>
            </a:prstGeom>
          </p:spPr>
        </p:pic>
        <p:pic>
          <p:nvPicPr>
            <p:cNvPr id="41" name="图片 40" descr="20231025215925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5768" y="8985"/>
              <a:ext cx="574" cy="1364"/>
            </a:xfrm>
            <a:prstGeom prst="rect">
              <a:avLst/>
            </a:prstGeom>
          </p:spPr>
        </p:pic>
        <p:pic>
          <p:nvPicPr>
            <p:cNvPr id="42" name="图片 41" descr="20231025215925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6044" y="9251"/>
              <a:ext cx="574" cy="1364"/>
            </a:xfrm>
            <a:prstGeom prst="rect">
              <a:avLst/>
            </a:prstGeom>
          </p:spPr>
        </p:pic>
        <p:pic>
          <p:nvPicPr>
            <p:cNvPr id="43" name="图片 42" descr="20231025215925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6380" y="9569"/>
              <a:ext cx="574" cy="1364"/>
            </a:xfrm>
            <a:prstGeom prst="rect">
              <a:avLst/>
            </a:prstGeom>
          </p:spPr>
        </p:pic>
        <p:pic>
          <p:nvPicPr>
            <p:cNvPr id="44" name="图片 43" descr="20231025215925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6671" y="9849"/>
              <a:ext cx="574" cy="1364"/>
            </a:xfrm>
            <a:prstGeom prst="rect">
              <a:avLst/>
            </a:prstGeom>
          </p:spPr>
        </p:pic>
        <p:pic>
          <p:nvPicPr>
            <p:cNvPr id="45" name="图片 44" descr="20231025215925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42"/>
            <a:stretch>
              <a:fillRect/>
            </a:stretch>
          </p:blipFill>
          <p:spPr>
            <a:xfrm rot="2220000">
              <a:off x="7024" y="10181"/>
              <a:ext cx="574" cy="1364"/>
            </a:xfrm>
            <a:prstGeom prst="rect">
              <a:avLst/>
            </a:prstGeom>
          </p:spPr>
        </p:pic>
      </p:grpSp>
      <p:pic>
        <p:nvPicPr>
          <p:cNvPr id="48" name="图片 47" descr="79793605846b4afdb90b117424c0e73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3"/>
          <a:stretch>
            <a:fillRect/>
          </a:stretch>
        </p:blipFill>
        <p:spPr>
          <a:xfrm>
            <a:off x="9114155" y="1657985"/>
            <a:ext cx="2686050" cy="2257425"/>
          </a:xfrm>
          <a:prstGeom prst="rect">
            <a:avLst/>
          </a:prstGeom>
        </p:spPr>
      </p:pic>
      <p:pic>
        <p:nvPicPr>
          <p:cNvPr id="4" name="门铃_爱给网_aigei_com">
            <a:hlinkClick r:id="" action="ppaction://media"/>
          </p:cNvPr>
          <p:cNvPicPr/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741680" y="1926590"/>
            <a:ext cx="619125" cy="619125"/>
          </a:xfrm>
          <a:prstGeom prst="rect">
            <a:avLst/>
          </a:prstGeom>
        </p:spPr>
      </p:pic>
      <p:pic>
        <p:nvPicPr>
          <p:cNvPr id="5" name="快帮我看看谁来了">
            <a:hlinkClick r:id="" action="ppaction://media"/>
          </p:cNvPr>
          <p:cNvPicPr/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44"/>
          <a:stretch>
            <a:fillRect/>
          </a:stretch>
        </p:blipFill>
        <p:spPr>
          <a:xfrm>
            <a:off x="1143635" y="285178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59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23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546875 0 L 0.0133333 -0.00416667 L 0.0196354 -0.00842593 L 0.0267188 -0.0125926 L 0.0321875 -0.0196296 L 0.0377083 -0.0293519 L 0.0440104 -0.0377778 L 0.0494792 -0.0391667 L 0.0557812 -0.0391667 L 0.0613021 -0.0391667 L 0.0668229 -0.0363889 L 0.0722917 -0.0307407 L 0.0778125 -0.0210185 L 0.0825 -0.0112037 L 0.0856771 -0.00138889 L 0.0888021 0.00833333 L 0.0943229 0.00972222 L 0.0998437 0.00972222 L 0.105312 0.00833333 L 0.110833 0 L 0.117135 -0.00842593 L 0.122604 -0.0153704 L 0.127344 -0.0265741 L 0.132813 -0.0363889 L 0.138333 -0.0461111 L 0.143854 -0.0559259 L 0.149323 -0.0643518 L 0.154844 -0.0699074 L 0.160365 -0.0712963 L 0.166667 -0.0699074 L 0.172135 -0.0657407 L 0.178438 -0.0600926 L 0.18474 -0.0517593 L 0.190208 -0.0461111 L 0.19651 -0.0391667 L 0.202031 -0.035 L 0.2075 -0.0307407 L 0.213021 -0.027963 L 0.218542 -0.0265741 L 0.22401 -0.0265741 L 0.229531 -0.035 L 0.232656 -0.0447222 L 0.234271 -0.054537 L 0.238177 -0.0657407 L 0.242135 -0.075463 L 0.247604 -0.0838889 L 0.253906 -0.0880556 L 0.260208 -0.0908333 L 0.26651 -0.0922222 L 0.271979 -0.0922222 L 0.278281 -0.0922222 L 0.283802 -0.0922222 L 0.289271 -0.0922222 L 0.294792 -0.0880556 L 0.300312 -0.0852778 L 0.305781 -0.0811111 L 0.311302 -0.0740741 L 0.316823 -0.0657407 L 0.322292 -0.0587037 " pathEditMode="relative" ptsTypes="">
                                      <p:cBhvr>
                                        <p:cTn id="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546875 0 L 0.0133333 -0.00416667 L 0.0196354 -0.00842593 L 0.0267188 -0.0125926 L 0.0321875 -0.0196296 L 0.0377083 -0.0293519 L 0.0440104 -0.0377778 L 0.0494792 -0.0391667 L 0.0557812 -0.0391667 L 0.0613021 -0.0391667 L 0.0668229 -0.0363889 L 0.0722917 -0.0307407 L 0.0778125 -0.0210185 L 0.0825 -0.0112037 L 0.0856771 -0.00138889 L 0.0888021 0.00833333 L 0.0943229 0.00972222 L 0.0998437 0.00972222 L 0.105312 0.00833333 L 0.110833 0 L 0.117135 -0.00842593 L 0.122604 -0.0153704 L 0.127344 -0.0265741 L 0.132813 -0.0363889 L 0.138333 -0.0461111 L 0.143854 -0.0559259 L 0.149323 -0.0643518 L 0.154844 -0.0699074 L 0.160365 -0.0712963 L 0.166667 -0.0699074 L 0.172135 -0.0657407 L 0.178438 -0.0600926 L 0.18474 -0.0517593 L 0.190208 -0.0461111 L 0.19651 -0.0391667 L 0.202031 -0.035 L 0.2075 -0.0307407 L 0.213021 -0.027963 L 0.218542 -0.0265741 L 0.22401 -0.0265741 L 0.229531 -0.035 L 0.232656 -0.0447222 L 0.234271 -0.054537 L 0.238177 -0.0657407 L 0.242135 -0.075463 L 0.247604 -0.0838889 L 0.253906 -0.0880556 L 0.260208 -0.0908333 L 0.26651 -0.0922222 L 0.271979 -0.0922222 L 0.278281 -0.0922222 L 0.283802 -0.0922222 L 0.289271 -0.0922222 L 0.294792 -0.0880556 L 0.300312 -0.0852778 L 0.305781 -0.0811111 L 0.311302 -0.0740741 L 0.316823 -0.0657407 L 0.322292 -0.0587037 " pathEditMode="relative" ptsTypes="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546875 0 L 0.0133333 -0.00416667 L 0.0196354 -0.00842593 L 0.0267188 -0.0125926 L 0.0321875 -0.0196296 L 0.0377083 -0.0293519 L 0.0440104 -0.0377778 L 0.0494792 -0.0391667 L 0.0557812 -0.0391667 L 0.0613021 -0.0391667 L 0.0668229 -0.0363889 L 0.0722917 -0.0307407 L 0.0778125 -0.0210185 L 0.0825 -0.0112037 L 0.0856771 -0.00138889 L 0.0888021 0.00833333 L 0.0943229 0.00972222 L 0.0998437 0.00972222 L 0.105312 0.00833333 L 0.110833 0 L 0.117135 -0.00842593 L 0.122604 -0.0153704 L 0.127344 -0.0265741 L 0.132813 -0.0363889 L 0.138333 -0.0461111 L 0.143854 -0.0559259 L 0.149323 -0.0643518 L 0.154844 -0.0699074 L 0.160365 -0.0712963 L 0.166667 -0.0699074 L 0.172135 -0.0657407 L 0.178438 -0.0600926 L 0.18474 -0.0517593 L 0.190208 -0.0461111 L 0.19651 -0.0391667 L 0.202031 -0.035 L 0.2075 -0.0307407 L 0.213021 -0.027963 L 0.218542 -0.0265741 L 0.22401 -0.0265741 L 0.229531 -0.035 L 0.232656 -0.0447222 L 0.234271 -0.054537 L 0.238177 -0.0657407 L 0.242135 -0.075463 L 0.247604 -0.0838889 L 0.253906 -0.0880556 L 0.260208 -0.0908333 L 0.26651 -0.0922222 L 0.271979 -0.0922222 L 0.278281 -0.0922222 L 0.283802 -0.0922222 L 0.289271 -0.0922222 L 0.294792 -0.0880556 L 0.300312 -0.0852778 L 0.305781 -0.0811111 L 0.311302 -0.0740741 L 0.316823 -0.0657407 L 0.322292 -0.0587037 " pathEditMode="relative" ptsTypes="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showWhenStopped="0">
                <p:cTn id="26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263015" y="652145"/>
            <a:ext cx="7601585" cy="85217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65885" y="826135"/>
            <a:ext cx="71424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/>
              <a:t>把12根      ，分给3只           ，每只兔子分得一样多。  </a:t>
            </a:r>
          </a:p>
        </p:txBody>
      </p:sp>
      <p:pic>
        <p:nvPicPr>
          <p:cNvPr id="5123" name="图片 1"/>
          <p:cNvPicPr>
            <a:picLocks noChangeAspect="1"/>
          </p:cNvPicPr>
          <p:nvPr/>
        </p:nvPicPr>
        <p:blipFill>
          <a:blip r:embed="rId8"/>
          <a:srcRect l="24395"/>
          <a:stretch>
            <a:fillRect/>
          </a:stretch>
        </p:blipFill>
        <p:spPr>
          <a:xfrm>
            <a:off x="786765" y="748665"/>
            <a:ext cx="476250" cy="61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2023102521380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54635" y="5441950"/>
            <a:ext cx="1242060" cy="1242060"/>
          </a:xfrm>
          <a:prstGeom prst="rect">
            <a:avLst/>
          </a:prstGeom>
        </p:spPr>
      </p:pic>
      <p:pic>
        <p:nvPicPr>
          <p:cNvPr id="33" name="图片 32" descr="79793605846b4afdb90b117424c0e73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669905" y="96520"/>
            <a:ext cx="1367790" cy="11493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60100" y="4032250"/>
            <a:ext cx="4064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en-US" altLang="zh-CN" sz="2400" b="1"/>
          </a:p>
        </p:txBody>
      </p:sp>
      <p:pic>
        <p:nvPicPr>
          <p:cNvPr id="3" name="图片 2" descr="2023102521592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 rot="21480000">
            <a:off x="2437765" y="614045"/>
            <a:ext cx="411480" cy="871855"/>
          </a:xfrm>
          <a:prstGeom prst="rect">
            <a:avLst/>
          </a:prstGeom>
        </p:spPr>
      </p:pic>
      <p:pic>
        <p:nvPicPr>
          <p:cNvPr id="5" name="图片 4" descr="2023102521540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4228465" y="622300"/>
            <a:ext cx="586105" cy="870585"/>
          </a:xfrm>
          <a:prstGeom prst="rect">
            <a:avLst/>
          </a:prstGeom>
        </p:spPr>
      </p:pic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923290" y="1885950"/>
            <a:ext cx="1498600" cy="49593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923290" y="1659890"/>
            <a:ext cx="1499235" cy="9480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/>
          </a:p>
          <a:p>
            <a:r>
              <a:rPr lang="zh-CN" altLang="en-US" sz="2400" b="1"/>
              <a:t>活动要求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7280" y="2457450"/>
            <a:ext cx="8100060" cy="31242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1" dirty="0"/>
              <a:t>1.</a:t>
            </a:r>
            <a:r>
              <a:rPr lang="zh-CN" altLang="en-US" sz="2400" b="1" dirty="0"/>
              <a:t>分一分：</a:t>
            </a:r>
            <a:r>
              <a:rPr lang="zh-CN" altLang="en-US" sz="2400" b="1" dirty="0">
                <a:sym typeface="+mn-ea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小棒</a:t>
            </a:r>
            <a:r>
              <a:rPr lang="zh-CN" altLang="en-US" sz="2400" b="1" dirty="0">
                <a:sym typeface="+mn-ea"/>
              </a:rPr>
              <a:t>代替萝卜，用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圆片</a:t>
            </a:r>
            <a:r>
              <a:rPr lang="zh-CN" altLang="en-US" sz="2400" b="1" dirty="0">
                <a:sym typeface="+mn-ea"/>
              </a:rPr>
              <a:t>代替兔子</a:t>
            </a:r>
            <a:endParaRPr lang="zh-CN" altLang="en-US" sz="2400" b="1" dirty="0"/>
          </a:p>
          <a:p>
            <a:endParaRPr lang="zh-CN" altLang="en-US" sz="2400" b="1" dirty="0"/>
          </a:p>
          <a:p>
            <a:r>
              <a:rPr lang="en-US" altLang="zh-CN" sz="2400" b="1" dirty="0"/>
              <a:t>2.</a:t>
            </a:r>
            <a:r>
              <a:rPr lang="zh-CN" altLang="en-US" sz="2400" b="1" dirty="0">
                <a:sym typeface="+mn-ea"/>
              </a:rPr>
              <a:t>说一说</a:t>
            </a:r>
            <a:r>
              <a:rPr lang="en-US" altLang="zh-CN" sz="2400" b="1" dirty="0">
                <a:sym typeface="+mn-ea"/>
              </a:rPr>
              <a:t> </a:t>
            </a:r>
            <a:r>
              <a:rPr lang="zh-CN" altLang="en-US" sz="2400" b="1" dirty="0">
                <a:sym typeface="+mn-ea"/>
              </a:rPr>
              <a:t>：</a:t>
            </a:r>
            <a:r>
              <a:rPr lang="en-US" altLang="zh-CN" sz="2400" b="1" dirty="0">
                <a:sym typeface="+mn-ea"/>
              </a:rPr>
              <a:t>               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第一次，分给</a:t>
            </a:r>
            <a:r>
              <a:rPr lang="en-US" altLang="zh-CN" sz="2400" b="1" dirty="0" err="1">
                <a:solidFill>
                  <a:srgbClr val="FF0000"/>
                </a:solidFill>
                <a:sym typeface="+mn-ea"/>
              </a:rPr>
              <a:t>每只小兔</a:t>
            </a:r>
            <a:r>
              <a:rPr lang="en-US" altLang="zh-CN" sz="2400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2400" b="1" u="sng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根；</a:t>
            </a:r>
          </a:p>
          <a:p>
            <a:pPr lvl="0" algn="ctr"/>
            <a:r>
              <a:rPr lang="en-US" altLang="zh-CN" sz="2400" b="1" dirty="0">
                <a:solidFill>
                  <a:srgbClr val="FF0000"/>
                </a:solidFill>
                <a:sym typeface="+mn-ea"/>
              </a:rPr>
              <a:t>                       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第二次，分给</a:t>
            </a:r>
            <a:r>
              <a:rPr lang="en-US" altLang="zh-CN" sz="2400" b="1" dirty="0" err="1">
                <a:solidFill>
                  <a:srgbClr val="FF0000"/>
                </a:solidFill>
                <a:sym typeface="+mn-ea"/>
              </a:rPr>
              <a:t>每只小兔</a:t>
            </a:r>
            <a:r>
              <a:rPr lang="en-US" altLang="zh-CN" sz="2400" b="1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2400" b="1" u="sng" dirty="0">
                <a:solidFill>
                  <a:srgbClr val="FF0000"/>
                </a:solidFill>
                <a:sym typeface="+mn-ea"/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根；</a:t>
            </a:r>
          </a:p>
          <a:p>
            <a:pPr algn="l"/>
            <a:r>
              <a:rPr lang="en-US" altLang="zh-CN" sz="2400" b="1" dirty="0">
                <a:solidFill>
                  <a:srgbClr val="FF0000"/>
                </a:solidFill>
              </a:rPr>
              <a:t>                                     </a:t>
            </a:r>
            <a:r>
              <a:rPr lang="zh-CN" altLang="en-US" sz="2400" b="1" dirty="0">
                <a:solidFill>
                  <a:srgbClr val="FF0000"/>
                </a:solidFill>
              </a:rPr>
              <a:t>第三次，</a:t>
            </a: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</a:rPr>
              <a:t>…</a:t>
            </a:r>
            <a:r>
              <a:rPr lang="en-US" altLang="zh-CN" sz="2400" b="1" dirty="0">
                <a:solidFill>
                  <a:srgbClr val="FF0000"/>
                </a:solidFill>
              </a:rPr>
              <a:t>…</a:t>
            </a:r>
          </a:p>
          <a:p>
            <a:pPr algn="ctr"/>
            <a:endParaRPr lang="zh-CN" altLang="en-US" sz="2400" b="1" dirty="0">
              <a:solidFill>
                <a:srgbClr val="FF0000"/>
              </a:solidFill>
            </a:endParaRPr>
          </a:p>
          <a:p>
            <a:pPr algn="ctr"/>
            <a:r>
              <a:rPr lang="en-US" altLang="zh-CN" sz="2400" b="1" dirty="0">
                <a:solidFill>
                  <a:srgbClr val="FF0000"/>
                </a:solidFill>
              </a:rPr>
              <a:t>                   </a:t>
            </a:r>
            <a:r>
              <a:rPr lang="zh-CN" altLang="en-US" sz="2400" b="1" dirty="0">
                <a:solidFill>
                  <a:srgbClr val="FF0000"/>
                </a:solidFill>
              </a:rPr>
              <a:t>一共分了</a:t>
            </a:r>
            <a:r>
              <a:rPr lang="en-US" altLang="zh-CN" sz="2400" b="1" u="sng" dirty="0">
                <a:solidFill>
                  <a:srgbClr val="FF0000"/>
                </a:solidFill>
              </a:rPr>
              <a:t>          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</a:rPr>
              <a:t>次，每只兔子分到</a:t>
            </a:r>
            <a:r>
              <a:rPr lang="en-US" altLang="zh-CN" sz="2400" b="1" dirty="0">
                <a:solidFill>
                  <a:srgbClr val="FF0000"/>
                </a:solidFill>
              </a:rPr>
              <a:t> </a:t>
            </a:r>
            <a:r>
              <a:rPr lang="en-US" altLang="zh-CN" sz="2400" b="1" u="sng" dirty="0">
                <a:solidFill>
                  <a:srgbClr val="FF0000"/>
                </a:solidFill>
              </a:rPr>
              <a:t>         </a:t>
            </a:r>
            <a:r>
              <a:rPr lang="zh-CN" altLang="en-US" sz="2400" b="1" dirty="0">
                <a:solidFill>
                  <a:srgbClr val="FF0000"/>
                </a:solidFill>
              </a:rPr>
              <a:t>根。</a:t>
            </a:r>
          </a:p>
          <a:p>
            <a:pPr algn="ctr"/>
            <a:r>
              <a:rPr lang="en-US" altLang="zh-CN" sz="2400" b="1" dirty="0"/>
              <a:t> </a:t>
            </a:r>
          </a:p>
        </p:txBody>
      </p:sp>
      <p:sp>
        <p:nvSpPr>
          <p:cNvPr id="13" name="椭圆 12"/>
          <p:cNvSpPr/>
          <p:nvPr/>
        </p:nvSpPr>
        <p:spPr>
          <a:xfrm>
            <a:off x="1722755" y="651510"/>
            <a:ext cx="699135" cy="84201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689350" y="652145"/>
            <a:ext cx="613410" cy="8407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28180" y="607060"/>
            <a:ext cx="1071880" cy="84074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661678" y="2908865"/>
            <a:ext cx="318719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小组合作：</a:t>
            </a:r>
          </a:p>
          <a:p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、小组分工协作：</a:t>
            </a:r>
            <a:endParaRPr lang="en-US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、安静有序</a:t>
            </a:r>
          </a:p>
          <a:p>
            <a:r>
              <a:rPr lang="en-US" altLang="zh-CN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、选出发言人</a:t>
            </a:r>
            <a:endParaRPr lang="en-US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chemeClr val="accent1"/>
                </a:solidFill>
                <a:latin typeface="宋体" panose="02010600030101010101" pitchFamily="2" charset="-122"/>
              </a:rPr>
              <a:t>确定：谁主讲？谁摆放？谁总结？</a:t>
            </a:r>
            <a:endParaRPr lang="en-US" altLang="zh-CN" sz="2800" b="1" dirty="0">
              <a:solidFill>
                <a:schemeClr val="accent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0" grpId="1"/>
      <p:bldP spid="12" grpId="0"/>
      <p:bldP spid="12" grpId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64505" y="8001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334135" y="915035"/>
            <a:ext cx="62420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①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334135" y="1453515"/>
            <a:ext cx="54546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②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1334135" y="1979295"/>
            <a:ext cx="54546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③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334135" y="2494915"/>
            <a:ext cx="545465" cy="51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/>
              <a:t>④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2150110" y="938530"/>
            <a:ext cx="1297305" cy="464820"/>
            <a:chOff x="2552" y="1561"/>
            <a:chExt cx="2043" cy="732"/>
          </a:xfrm>
        </p:grpSpPr>
        <p:sp>
          <p:nvSpPr>
            <p:cNvPr id="73" name="矩形 72"/>
            <p:cNvSpPr/>
            <p:nvPr/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>
              <p:custDataLst>
                <p:tags r:id="rId94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>
              <p:custDataLst>
                <p:tags r:id="rId95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994535" y="390525"/>
            <a:ext cx="1609725" cy="368300"/>
            <a:chOff x="2319" y="615"/>
            <a:chExt cx="2535" cy="580"/>
          </a:xfrm>
        </p:grpSpPr>
        <p:sp>
          <p:nvSpPr>
            <p:cNvPr id="78" name="椭圆 77"/>
            <p:cNvSpPr/>
            <p:nvPr/>
          </p:nvSpPr>
          <p:spPr>
            <a:xfrm>
              <a:off x="231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>
              <p:custDataLst>
                <p:tags r:id="rId92"/>
              </p:custDataLst>
            </p:nvPr>
          </p:nvSpPr>
          <p:spPr>
            <a:xfrm>
              <a:off x="4244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>
              <p:custDataLst>
                <p:tags r:id="rId93"/>
              </p:custDataLst>
            </p:nvPr>
          </p:nvSpPr>
          <p:spPr>
            <a:xfrm>
              <a:off x="332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150110" y="1532255"/>
            <a:ext cx="1297305" cy="464820"/>
            <a:chOff x="2552" y="1561"/>
            <a:chExt cx="2043" cy="732"/>
          </a:xfrm>
        </p:grpSpPr>
        <p:sp>
          <p:nvSpPr>
            <p:cNvPr id="84" name="矩形 83"/>
            <p:cNvSpPr/>
            <p:nvPr>
              <p:custDataLst>
                <p:tags r:id="rId89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>
              <p:custDataLst>
                <p:tags r:id="rId90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>
              <p:custDataLst>
                <p:tags r:id="rId91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150110" y="2100580"/>
            <a:ext cx="1297305" cy="464820"/>
            <a:chOff x="2552" y="1561"/>
            <a:chExt cx="2043" cy="732"/>
          </a:xfrm>
        </p:grpSpPr>
        <p:sp>
          <p:nvSpPr>
            <p:cNvPr id="88" name="矩形 87"/>
            <p:cNvSpPr/>
            <p:nvPr>
              <p:custDataLst>
                <p:tags r:id="rId86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>
              <p:custDataLst>
                <p:tags r:id="rId87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>
              <p:custDataLst>
                <p:tags r:id="rId88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2150110" y="2668905"/>
            <a:ext cx="1297305" cy="464820"/>
            <a:chOff x="2552" y="1561"/>
            <a:chExt cx="2043" cy="732"/>
          </a:xfrm>
        </p:grpSpPr>
        <p:sp>
          <p:nvSpPr>
            <p:cNvPr id="92" name="矩形 91"/>
            <p:cNvSpPr/>
            <p:nvPr>
              <p:custDataLst>
                <p:tags r:id="rId83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>
              <p:custDataLst>
                <p:tags r:id="rId84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>
              <p:custDataLst>
                <p:tags r:id="rId85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420360" y="938530"/>
            <a:ext cx="1297305" cy="464820"/>
            <a:chOff x="2552" y="1561"/>
            <a:chExt cx="2043" cy="732"/>
          </a:xfrm>
        </p:grpSpPr>
        <p:sp>
          <p:nvSpPr>
            <p:cNvPr id="96" name="矩形 95"/>
            <p:cNvSpPr/>
            <p:nvPr>
              <p:custDataLst>
                <p:tags r:id="rId80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>
              <p:custDataLst>
                <p:tags r:id="rId81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>
              <p:custDataLst>
                <p:tags r:id="rId82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264785" y="390525"/>
            <a:ext cx="1609725" cy="368300"/>
            <a:chOff x="2319" y="615"/>
            <a:chExt cx="2535" cy="580"/>
          </a:xfrm>
        </p:grpSpPr>
        <p:sp>
          <p:nvSpPr>
            <p:cNvPr id="100" name="椭圆 99"/>
            <p:cNvSpPr/>
            <p:nvPr>
              <p:custDataLst>
                <p:tags r:id="rId77"/>
              </p:custDataLst>
            </p:nvPr>
          </p:nvSpPr>
          <p:spPr>
            <a:xfrm>
              <a:off x="231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>
              <p:custDataLst>
                <p:tags r:id="rId78"/>
              </p:custDataLst>
            </p:nvPr>
          </p:nvSpPr>
          <p:spPr>
            <a:xfrm>
              <a:off x="4244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>
              <p:custDataLst>
                <p:tags r:id="rId79"/>
              </p:custDataLst>
            </p:nvPr>
          </p:nvSpPr>
          <p:spPr>
            <a:xfrm>
              <a:off x="332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308600" y="1532255"/>
            <a:ext cx="1297305" cy="464820"/>
            <a:chOff x="2552" y="1561"/>
            <a:chExt cx="2043" cy="732"/>
          </a:xfrm>
        </p:grpSpPr>
        <p:sp>
          <p:nvSpPr>
            <p:cNvPr id="108" name="矩形 107"/>
            <p:cNvSpPr/>
            <p:nvPr>
              <p:custDataLst>
                <p:tags r:id="rId74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>
              <p:custDataLst>
                <p:tags r:id="rId75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矩形 109"/>
            <p:cNvSpPr/>
            <p:nvPr>
              <p:custDataLst>
                <p:tags r:id="rId76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420360" y="2100580"/>
            <a:ext cx="1297305" cy="464820"/>
            <a:chOff x="2552" y="1561"/>
            <a:chExt cx="2043" cy="732"/>
          </a:xfrm>
        </p:grpSpPr>
        <p:sp>
          <p:nvSpPr>
            <p:cNvPr id="112" name="矩形 111"/>
            <p:cNvSpPr/>
            <p:nvPr>
              <p:custDataLst>
                <p:tags r:id="rId71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>
              <p:custDataLst>
                <p:tags r:id="rId72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矩形 113"/>
            <p:cNvSpPr/>
            <p:nvPr>
              <p:custDataLst>
                <p:tags r:id="rId73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532120" y="1529715"/>
            <a:ext cx="1297305" cy="464820"/>
            <a:chOff x="2552" y="1561"/>
            <a:chExt cx="2043" cy="732"/>
          </a:xfrm>
        </p:grpSpPr>
        <p:sp>
          <p:nvSpPr>
            <p:cNvPr id="116" name="矩形 115"/>
            <p:cNvSpPr/>
            <p:nvPr>
              <p:custDataLst>
                <p:tags r:id="rId68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矩形 116"/>
            <p:cNvSpPr/>
            <p:nvPr>
              <p:custDataLst>
                <p:tags r:id="rId69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矩形 117"/>
            <p:cNvSpPr/>
            <p:nvPr>
              <p:custDataLst>
                <p:tags r:id="rId70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8950325" y="1529715"/>
            <a:ext cx="1297305" cy="464820"/>
            <a:chOff x="2552" y="1561"/>
            <a:chExt cx="2043" cy="732"/>
          </a:xfrm>
        </p:grpSpPr>
        <p:sp>
          <p:nvSpPr>
            <p:cNvPr id="120" name="矩形 119"/>
            <p:cNvSpPr/>
            <p:nvPr>
              <p:custDataLst>
                <p:tags r:id="rId65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20"/>
            <p:cNvSpPr/>
            <p:nvPr>
              <p:custDataLst>
                <p:tags r:id="rId66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矩形 121"/>
            <p:cNvSpPr/>
            <p:nvPr>
              <p:custDataLst>
                <p:tags r:id="rId67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8794750" y="390525"/>
            <a:ext cx="1609725" cy="368300"/>
            <a:chOff x="2319" y="615"/>
            <a:chExt cx="2535" cy="580"/>
          </a:xfrm>
        </p:grpSpPr>
        <p:sp>
          <p:nvSpPr>
            <p:cNvPr id="124" name="椭圆 123"/>
            <p:cNvSpPr/>
            <p:nvPr>
              <p:custDataLst>
                <p:tags r:id="rId62"/>
              </p:custDataLst>
            </p:nvPr>
          </p:nvSpPr>
          <p:spPr>
            <a:xfrm>
              <a:off x="231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>
              <p:custDataLst>
                <p:tags r:id="rId63"/>
              </p:custDataLst>
            </p:nvPr>
          </p:nvSpPr>
          <p:spPr>
            <a:xfrm>
              <a:off x="4244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>
              <p:custDataLst>
                <p:tags r:id="rId64"/>
              </p:custDataLst>
            </p:nvPr>
          </p:nvSpPr>
          <p:spPr>
            <a:xfrm>
              <a:off x="332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8838565" y="938530"/>
            <a:ext cx="1297305" cy="464820"/>
            <a:chOff x="2552" y="1561"/>
            <a:chExt cx="2043" cy="732"/>
          </a:xfrm>
        </p:grpSpPr>
        <p:sp>
          <p:nvSpPr>
            <p:cNvPr id="128" name="矩形 127"/>
            <p:cNvSpPr/>
            <p:nvPr>
              <p:custDataLst>
                <p:tags r:id="rId59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>
              <p:custDataLst>
                <p:tags r:id="rId60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矩形 129"/>
            <p:cNvSpPr/>
            <p:nvPr>
              <p:custDataLst>
                <p:tags r:id="rId61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8950325" y="2100580"/>
            <a:ext cx="1297305" cy="464820"/>
            <a:chOff x="2552" y="1561"/>
            <a:chExt cx="2043" cy="732"/>
          </a:xfrm>
        </p:grpSpPr>
        <p:sp>
          <p:nvSpPr>
            <p:cNvPr id="132" name="矩形 131"/>
            <p:cNvSpPr/>
            <p:nvPr>
              <p:custDataLst>
                <p:tags r:id="rId56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矩形 132"/>
            <p:cNvSpPr/>
            <p:nvPr>
              <p:custDataLst>
                <p:tags r:id="rId57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矩形 133"/>
            <p:cNvSpPr/>
            <p:nvPr>
              <p:custDataLst>
                <p:tags r:id="rId58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9062085" y="935990"/>
            <a:ext cx="1297305" cy="464820"/>
            <a:chOff x="2552" y="1561"/>
            <a:chExt cx="2043" cy="732"/>
          </a:xfrm>
        </p:grpSpPr>
        <p:sp>
          <p:nvSpPr>
            <p:cNvPr id="136" name="矩形 135"/>
            <p:cNvSpPr/>
            <p:nvPr>
              <p:custDataLst>
                <p:tags r:id="rId53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>
              <p:custDataLst>
                <p:tags r:id="rId54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矩形 137"/>
            <p:cNvSpPr/>
            <p:nvPr>
              <p:custDataLst>
                <p:tags r:id="rId55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2038350" y="4467225"/>
            <a:ext cx="1297305" cy="464820"/>
            <a:chOff x="2552" y="1561"/>
            <a:chExt cx="2043" cy="732"/>
          </a:xfrm>
        </p:grpSpPr>
        <p:sp>
          <p:nvSpPr>
            <p:cNvPr id="140" name="矩形 139"/>
            <p:cNvSpPr/>
            <p:nvPr>
              <p:custDataLst>
                <p:tags r:id="rId50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>
              <p:custDataLst>
                <p:tags r:id="rId51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矩形 141"/>
            <p:cNvSpPr/>
            <p:nvPr>
              <p:custDataLst>
                <p:tags r:id="rId52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1994535" y="3919220"/>
            <a:ext cx="1609725" cy="368300"/>
            <a:chOff x="2319" y="615"/>
            <a:chExt cx="2535" cy="580"/>
          </a:xfrm>
        </p:grpSpPr>
        <p:sp>
          <p:nvSpPr>
            <p:cNvPr id="144" name="椭圆 143"/>
            <p:cNvSpPr/>
            <p:nvPr>
              <p:custDataLst>
                <p:tags r:id="rId47"/>
              </p:custDataLst>
            </p:nvPr>
          </p:nvSpPr>
          <p:spPr>
            <a:xfrm>
              <a:off x="231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>
              <p:custDataLst>
                <p:tags r:id="rId48"/>
              </p:custDataLst>
            </p:nvPr>
          </p:nvSpPr>
          <p:spPr>
            <a:xfrm>
              <a:off x="4244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>
              <p:custDataLst>
                <p:tags r:id="rId49"/>
              </p:custDataLst>
            </p:nvPr>
          </p:nvSpPr>
          <p:spPr>
            <a:xfrm>
              <a:off x="332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2038350" y="5060950"/>
            <a:ext cx="1297305" cy="464820"/>
            <a:chOff x="2552" y="1561"/>
            <a:chExt cx="2043" cy="732"/>
          </a:xfrm>
        </p:grpSpPr>
        <p:sp>
          <p:nvSpPr>
            <p:cNvPr id="148" name="矩形 147"/>
            <p:cNvSpPr/>
            <p:nvPr>
              <p:custDataLst>
                <p:tags r:id="rId44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矩形 148"/>
            <p:cNvSpPr/>
            <p:nvPr>
              <p:custDataLst>
                <p:tags r:id="rId45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矩形 149"/>
            <p:cNvSpPr/>
            <p:nvPr>
              <p:custDataLst>
                <p:tags r:id="rId46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2261870" y="4467225"/>
            <a:ext cx="1297305" cy="464820"/>
            <a:chOff x="2552" y="1561"/>
            <a:chExt cx="2043" cy="732"/>
          </a:xfrm>
        </p:grpSpPr>
        <p:sp>
          <p:nvSpPr>
            <p:cNvPr id="152" name="矩形 151"/>
            <p:cNvSpPr/>
            <p:nvPr>
              <p:custDataLst>
                <p:tags r:id="rId41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/>
            <p:cNvSpPr/>
            <p:nvPr>
              <p:custDataLst>
                <p:tags r:id="rId42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/>
            <p:cNvSpPr/>
            <p:nvPr>
              <p:custDataLst>
                <p:tags r:id="rId43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2261870" y="5058410"/>
            <a:ext cx="1297305" cy="464820"/>
            <a:chOff x="2552" y="1561"/>
            <a:chExt cx="2043" cy="732"/>
          </a:xfrm>
        </p:grpSpPr>
        <p:sp>
          <p:nvSpPr>
            <p:cNvPr id="156" name="矩形 155"/>
            <p:cNvSpPr/>
            <p:nvPr>
              <p:custDataLst>
                <p:tags r:id="rId38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矩形 156"/>
            <p:cNvSpPr/>
            <p:nvPr>
              <p:custDataLst>
                <p:tags r:id="rId39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>
              <p:custDataLst>
                <p:tags r:id="rId40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5420360" y="4467225"/>
            <a:ext cx="1297305" cy="464820"/>
            <a:chOff x="2552" y="1561"/>
            <a:chExt cx="2043" cy="732"/>
          </a:xfrm>
        </p:grpSpPr>
        <p:sp>
          <p:nvSpPr>
            <p:cNvPr id="160" name="矩形 159"/>
            <p:cNvSpPr/>
            <p:nvPr>
              <p:custDataLst>
                <p:tags r:id="rId35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矩形 160"/>
            <p:cNvSpPr/>
            <p:nvPr>
              <p:custDataLst>
                <p:tags r:id="rId36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>
              <p:custDataLst>
                <p:tags r:id="rId37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5264785" y="3919220"/>
            <a:ext cx="1609725" cy="368300"/>
            <a:chOff x="2319" y="615"/>
            <a:chExt cx="2535" cy="580"/>
          </a:xfrm>
        </p:grpSpPr>
        <p:sp>
          <p:nvSpPr>
            <p:cNvPr id="164" name="椭圆 163"/>
            <p:cNvSpPr/>
            <p:nvPr>
              <p:custDataLst>
                <p:tags r:id="rId32"/>
              </p:custDataLst>
            </p:nvPr>
          </p:nvSpPr>
          <p:spPr>
            <a:xfrm>
              <a:off x="231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>
              <p:custDataLst>
                <p:tags r:id="rId33"/>
              </p:custDataLst>
            </p:nvPr>
          </p:nvSpPr>
          <p:spPr>
            <a:xfrm>
              <a:off x="4244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>
              <p:custDataLst>
                <p:tags r:id="rId34"/>
              </p:custDataLst>
            </p:nvPr>
          </p:nvSpPr>
          <p:spPr>
            <a:xfrm>
              <a:off x="332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5265420" y="5060950"/>
            <a:ext cx="1297305" cy="464820"/>
            <a:chOff x="2552" y="1561"/>
            <a:chExt cx="2043" cy="732"/>
          </a:xfrm>
        </p:grpSpPr>
        <p:sp>
          <p:nvSpPr>
            <p:cNvPr id="168" name="矩形 167"/>
            <p:cNvSpPr/>
            <p:nvPr>
              <p:custDataLst>
                <p:tags r:id="rId29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矩形 168"/>
            <p:cNvSpPr/>
            <p:nvPr>
              <p:custDataLst>
                <p:tags r:id="rId30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>
              <p:custDataLst>
                <p:tags r:id="rId31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5413375" y="5060950"/>
            <a:ext cx="1297305" cy="464820"/>
            <a:chOff x="2552" y="1561"/>
            <a:chExt cx="2043" cy="732"/>
          </a:xfrm>
        </p:grpSpPr>
        <p:sp>
          <p:nvSpPr>
            <p:cNvPr id="172" name="矩形 171"/>
            <p:cNvSpPr/>
            <p:nvPr>
              <p:custDataLst>
                <p:tags r:id="rId26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矩形 172"/>
            <p:cNvSpPr/>
            <p:nvPr>
              <p:custDataLst>
                <p:tags r:id="rId27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>
              <p:custDataLst>
                <p:tags r:id="rId28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5564505" y="5058410"/>
            <a:ext cx="1297305" cy="464820"/>
            <a:chOff x="2552" y="1561"/>
            <a:chExt cx="2043" cy="732"/>
          </a:xfrm>
        </p:grpSpPr>
        <p:sp>
          <p:nvSpPr>
            <p:cNvPr id="176" name="矩形 175"/>
            <p:cNvSpPr/>
            <p:nvPr>
              <p:custDataLst>
                <p:tags r:id="rId23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矩形 176"/>
            <p:cNvSpPr/>
            <p:nvPr>
              <p:custDataLst>
                <p:tags r:id="rId24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>
              <p:custDataLst>
                <p:tags r:id="rId25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8766175" y="4467225"/>
            <a:ext cx="1913890" cy="464820"/>
            <a:chOff x="2552" y="1561"/>
            <a:chExt cx="3014" cy="732"/>
          </a:xfrm>
        </p:grpSpPr>
        <p:sp>
          <p:nvSpPr>
            <p:cNvPr id="181" name="矩形 180"/>
            <p:cNvSpPr/>
            <p:nvPr>
              <p:custDataLst>
                <p:tags r:id="rId20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矩形 181"/>
            <p:cNvSpPr/>
            <p:nvPr>
              <p:custDataLst>
                <p:tags r:id="rId21"/>
              </p:custDataLst>
            </p:nvPr>
          </p:nvSpPr>
          <p:spPr>
            <a:xfrm>
              <a:off x="5447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>
              <p:custDataLst>
                <p:tags r:id="rId22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8794750" y="3919220"/>
            <a:ext cx="1609725" cy="368300"/>
            <a:chOff x="2319" y="615"/>
            <a:chExt cx="2535" cy="580"/>
          </a:xfrm>
        </p:grpSpPr>
        <p:sp>
          <p:nvSpPr>
            <p:cNvPr id="185" name="椭圆 184"/>
            <p:cNvSpPr/>
            <p:nvPr>
              <p:custDataLst>
                <p:tags r:id="rId17"/>
              </p:custDataLst>
            </p:nvPr>
          </p:nvSpPr>
          <p:spPr>
            <a:xfrm>
              <a:off x="231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>
              <p:custDataLst>
                <p:tags r:id="rId18"/>
              </p:custDataLst>
            </p:nvPr>
          </p:nvSpPr>
          <p:spPr>
            <a:xfrm>
              <a:off x="4244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>
              <p:custDataLst>
                <p:tags r:id="rId19"/>
              </p:custDataLst>
            </p:nvPr>
          </p:nvSpPr>
          <p:spPr>
            <a:xfrm>
              <a:off x="3329" y="615"/>
              <a:ext cx="610" cy="58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8916670" y="4469765"/>
            <a:ext cx="1297305" cy="464820"/>
            <a:chOff x="2552" y="1561"/>
            <a:chExt cx="2043" cy="732"/>
          </a:xfrm>
        </p:grpSpPr>
        <p:sp>
          <p:nvSpPr>
            <p:cNvPr id="189" name="矩形 188"/>
            <p:cNvSpPr/>
            <p:nvPr>
              <p:custDataLst>
                <p:tags r:id="rId14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矩形 189"/>
            <p:cNvSpPr/>
            <p:nvPr>
              <p:custDataLst>
                <p:tags r:id="rId15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>
              <p:custDataLst>
                <p:tags r:id="rId16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9064625" y="4467225"/>
            <a:ext cx="1297305" cy="464820"/>
            <a:chOff x="2552" y="1561"/>
            <a:chExt cx="2043" cy="732"/>
          </a:xfrm>
        </p:grpSpPr>
        <p:sp>
          <p:nvSpPr>
            <p:cNvPr id="193" name="矩形 192"/>
            <p:cNvSpPr/>
            <p:nvPr>
              <p:custDataLst>
                <p:tags r:id="rId11"/>
              </p:custDataLst>
            </p:nvPr>
          </p:nvSpPr>
          <p:spPr>
            <a:xfrm>
              <a:off x="2552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矩形 193"/>
            <p:cNvSpPr/>
            <p:nvPr>
              <p:custDataLst>
                <p:tags r:id="rId12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矩形 194"/>
            <p:cNvSpPr/>
            <p:nvPr>
              <p:custDataLst>
                <p:tags r:id="rId13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8615045" y="4467225"/>
            <a:ext cx="1898015" cy="467360"/>
            <a:chOff x="1606" y="1561"/>
            <a:chExt cx="2989" cy="736"/>
          </a:xfrm>
        </p:grpSpPr>
        <p:sp>
          <p:nvSpPr>
            <p:cNvPr id="197" name="矩形 196"/>
            <p:cNvSpPr/>
            <p:nvPr>
              <p:custDataLst>
                <p:tags r:id="rId8"/>
              </p:custDataLst>
            </p:nvPr>
          </p:nvSpPr>
          <p:spPr>
            <a:xfrm>
              <a:off x="1606" y="1565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矩形 197"/>
            <p:cNvSpPr/>
            <p:nvPr>
              <p:custDataLst>
                <p:tags r:id="rId9"/>
              </p:custDataLst>
            </p:nvPr>
          </p:nvSpPr>
          <p:spPr>
            <a:xfrm>
              <a:off x="4476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矩形 198"/>
            <p:cNvSpPr/>
            <p:nvPr>
              <p:custDataLst>
                <p:tags r:id="rId10"/>
              </p:custDataLst>
            </p:nvPr>
          </p:nvSpPr>
          <p:spPr>
            <a:xfrm>
              <a:off x="3514" y="1561"/>
              <a:ext cx="119" cy="7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0" name="文本框 199"/>
          <p:cNvSpPr txBox="1"/>
          <p:nvPr/>
        </p:nvSpPr>
        <p:spPr>
          <a:xfrm>
            <a:off x="1174750" y="4467225"/>
            <a:ext cx="609600" cy="593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①</a:t>
            </a:r>
          </a:p>
        </p:txBody>
      </p:sp>
      <p:sp>
        <p:nvSpPr>
          <p:cNvPr id="201" name="文本框 200"/>
          <p:cNvSpPr txBox="1"/>
          <p:nvPr/>
        </p:nvSpPr>
        <p:spPr>
          <a:xfrm>
            <a:off x="1174750" y="4995545"/>
            <a:ext cx="540385" cy="590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②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72065" y="5432425"/>
            <a:ext cx="1445260" cy="1268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6000" b="1"/>
              <a:t>……</a:t>
            </a:r>
            <a:endParaRPr lang="zh-CN" altLang="en-US" sz="2400" b="1"/>
          </a:p>
        </p:txBody>
      </p:sp>
      <p:sp>
        <p:nvSpPr>
          <p:cNvPr id="8" name="圆角矩形 7"/>
          <p:cNvSpPr/>
          <p:nvPr>
            <p:custDataLst>
              <p:tags r:id="rId1"/>
            </p:custDataLst>
          </p:nvPr>
        </p:nvSpPr>
        <p:spPr>
          <a:xfrm>
            <a:off x="1139825" y="213360"/>
            <a:ext cx="2738755" cy="3108325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>
            <p:custDataLst>
              <p:tags r:id="rId2"/>
            </p:custDataLst>
          </p:nvPr>
        </p:nvSpPr>
        <p:spPr>
          <a:xfrm>
            <a:off x="4484370" y="207645"/>
            <a:ext cx="2475865" cy="2520315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7837805" y="144145"/>
            <a:ext cx="2797810" cy="2647315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1139825" y="3824605"/>
            <a:ext cx="2738120" cy="1764030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>
            <p:custDataLst>
              <p:tags r:id="rId5"/>
            </p:custDataLst>
          </p:nvPr>
        </p:nvSpPr>
        <p:spPr>
          <a:xfrm>
            <a:off x="4484370" y="3824605"/>
            <a:ext cx="2562860" cy="1760855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>
            <p:custDataLst>
              <p:tags r:id="rId6"/>
            </p:custDataLst>
          </p:nvPr>
        </p:nvSpPr>
        <p:spPr>
          <a:xfrm>
            <a:off x="7837805" y="3690620"/>
            <a:ext cx="3293110" cy="1835785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541520" y="991235"/>
            <a:ext cx="62420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①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41520" y="1529715"/>
            <a:ext cx="594360" cy="4648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②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533900" y="2049780"/>
            <a:ext cx="54546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83430" y="4403725"/>
            <a:ext cx="609600" cy="593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①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83430" y="4932045"/>
            <a:ext cx="540385" cy="590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②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77200" y="938530"/>
            <a:ext cx="624205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①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077200" y="1477010"/>
            <a:ext cx="594360" cy="4648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②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069580" y="1997075"/>
            <a:ext cx="54546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③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72120" y="4410075"/>
            <a:ext cx="609600" cy="593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b="1">
                <a:latin typeface="Calibri" panose="020F0502020204030204" charset="0"/>
              </a:rPr>
              <a:t>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053B55-9487-48D8-7B18-A9D90E868E5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123815" y="5919470"/>
            <a:ext cx="4318000" cy="6629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</a:rPr>
              <a:t>都是</a:t>
            </a:r>
            <a:r>
              <a:rPr lang="en-US" altLang="zh-CN" sz="3600" b="1" dirty="0">
                <a:solidFill>
                  <a:srgbClr val="FF0000"/>
                </a:solidFill>
                <a:highlight>
                  <a:srgbClr val="FFFF00"/>
                </a:highlight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highlight>
                  <a:srgbClr val="FFFF00"/>
                </a:highlight>
              </a:rPr>
              <a:t>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00"/>
                            </p:stCondLst>
                            <p:childTnLst>
                              <p:par>
                                <p:cTn id="2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40" grpId="0"/>
      <p:bldP spid="40" grpId="1"/>
      <p:bldP spid="42" grpId="0"/>
      <p:bldP spid="42" grpId="1"/>
      <p:bldP spid="46" grpId="0"/>
      <p:bldP spid="46" grpId="1"/>
      <p:bldP spid="200" grpId="0"/>
      <p:bldP spid="200" grpId="1"/>
      <p:bldP spid="201" grpId="0"/>
      <p:bldP spid="201" grpId="1"/>
      <p:bldP spid="3" grpId="0"/>
      <p:bldP spid="3" grpId="1"/>
      <p:bldP spid="8" grpId="0" bldLvl="0" animBg="1"/>
      <p:bldP spid="8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1025213700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0" y="3098800"/>
            <a:ext cx="12192000" cy="3759200"/>
          </a:xfrm>
          <a:prstGeom prst="rect">
            <a:avLst/>
          </a:prstGeom>
        </p:spPr>
      </p:pic>
      <p:pic>
        <p:nvPicPr>
          <p:cNvPr id="6" name="图片 5" descr="20231025213736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343140" y="2435860"/>
            <a:ext cx="1140460" cy="1642745"/>
          </a:xfrm>
          <a:prstGeom prst="rect">
            <a:avLst/>
          </a:prstGeom>
        </p:spPr>
      </p:pic>
      <p:pic>
        <p:nvPicPr>
          <p:cNvPr id="7" name="图片 6" descr="20231025213911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774565" y="254000"/>
            <a:ext cx="1586865" cy="1520190"/>
          </a:xfrm>
          <a:prstGeom prst="rect">
            <a:avLst/>
          </a:prstGeom>
        </p:spPr>
      </p:pic>
      <p:pic>
        <p:nvPicPr>
          <p:cNvPr id="8" name="图片 7" descr="20231025213915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101465" y="81280"/>
            <a:ext cx="1399540" cy="2162175"/>
          </a:xfrm>
          <a:prstGeom prst="rect">
            <a:avLst/>
          </a:prstGeom>
        </p:spPr>
      </p:pic>
      <p:pic>
        <p:nvPicPr>
          <p:cNvPr id="9" name="图片 8" descr="20231025213905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251710" y="272415"/>
            <a:ext cx="1049655" cy="1311910"/>
          </a:xfrm>
          <a:prstGeom prst="rect">
            <a:avLst/>
          </a:prstGeom>
        </p:spPr>
      </p:pic>
      <p:pic>
        <p:nvPicPr>
          <p:cNvPr id="10" name="图片 9" descr="20231025213908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030855" y="272415"/>
            <a:ext cx="1207770" cy="1385570"/>
          </a:xfrm>
          <a:prstGeom prst="rect">
            <a:avLst/>
          </a:prstGeom>
        </p:spPr>
      </p:pic>
      <p:pic>
        <p:nvPicPr>
          <p:cNvPr id="11" name="图片 10" descr="202310252139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8332470" y="254000"/>
            <a:ext cx="1586865" cy="1520190"/>
          </a:xfrm>
          <a:prstGeom prst="rect">
            <a:avLst/>
          </a:prstGeom>
        </p:spPr>
      </p:pic>
      <p:pic>
        <p:nvPicPr>
          <p:cNvPr id="12" name="图片 11" descr="202310252139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7659370" y="81280"/>
            <a:ext cx="1399540" cy="2162175"/>
          </a:xfrm>
          <a:prstGeom prst="rect">
            <a:avLst/>
          </a:prstGeom>
        </p:spPr>
      </p:pic>
      <p:pic>
        <p:nvPicPr>
          <p:cNvPr id="13" name="图片 12" descr="2023102521390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5809615" y="272415"/>
            <a:ext cx="1049655" cy="1311910"/>
          </a:xfrm>
          <a:prstGeom prst="rect">
            <a:avLst/>
          </a:prstGeom>
        </p:spPr>
      </p:pic>
      <p:pic>
        <p:nvPicPr>
          <p:cNvPr id="14" name="图片 13" descr="2023102521390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8"/>
          <a:stretch>
            <a:fillRect/>
          </a:stretch>
        </p:blipFill>
        <p:spPr>
          <a:xfrm>
            <a:off x="6588760" y="272415"/>
            <a:ext cx="1207770" cy="1385570"/>
          </a:xfrm>
          <a:prstGeom prst="rect">
            <a:avLst/>
          </a:prstGeom>
        </p:spPr>
      </p:pic>
      <p:pic>
        <p:nvPicPr>
          <p:cNvPr id="15" name="图片 14" descr="202310252139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4258310" y="1301750"/>
            <a:ext cx="1586865" cy="1520190"/>
          </a:xfrm>
          <a:prstGeom prst="rect">
            <a:avLst/>
          </a:prstGeom>
        </p:spPr>
      </p:pic>
      <p:pic>
        <p:nvPicPr>
          <p:cNvPr id="16" name="图片 15" descr="202310252139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3593465" y="659765"/>
            <a:ext cx="1399540" cy="2162175"/>
          </a:xfrm>
          <a:prstGeom prst="rect">
            <a:avLst/>
          </a:prstGeom>
        </p:spPr>
      </p:pic>
      <p:pic>
        <p:nvPicPr>
          <p:cNvPr id="17" name="图片 16" descr="2023102521390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1735455" y="1320165"/>
            <a:ext cx="1049655" cy="1311910"/>
          </a:xfrm>
          <a:prstGeom prst="rect">
            <a:avLst/>
          </a:prstGeom>
        </p:spPr>
      </p:pic>
      <p:pic>
        <p:nvPicPr>
          <p:cNvPr id="18" name="图片 17" descr="2023102521390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8"/>
          <a:stretch>
            <a:fillRect/>
          </a:stretch>
        </p:blipFill>
        <p:spPr>
          <a:xfrm>
            <a:off x="2514600" y="1320165"/>
            <a:ext cx="1207770" cy="1385570"/>
          </a:xfrm>
          <a:prstGeom prst="rect">
            <a:avLst/>
          </a:prstGeom>
        </p:spPr>
      </p:pic>
      <p:pic>
        <p:nvPicPr>
          <p:cNvPr id="19" name="图片 18" descr="202310252139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7816215" y="1301750"/>
            <a:ext cx="1586865" cy="1520190"/>
          </a:xfrm>
          <a:prstGeom prst="rect">
            <a:avLst/>
          </a:prstGeom>
        </p:spPr>
      </p:pic>
      <p:pic>
        <p:nvPicPr>
          <p:cNvPr id="20" name="图片 19" descr="202310252139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6"/>
          <a:stretch>
            <a:fillRect/>
          </a:stretch>
        </p:blipFill>
        <p:spPr>
          <a:xfrm>
            <a:off x="7151370" y="659765"/>
            <a:ext cx="1399540" cy="2162175"/>
          </a:xfrm>
          <a:prstGeom prst="rect">
            <a:avLst/>
          </a:prstGeom>
        </p:spPr>
      </p:pic>
      <p:pic>
        <p:nvPicPr>
          <p:cNvPr id="21" name="图片 20" descr="2023102521390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7"/>
          <a:stretch>
            <a:fillRect/>
          </a:stretch>
        </p:blipFill>
        <p:spPr>
          <a:xfrm>
            <a:off x="5293360" y="1320165"/>
            <a:ext cx="1049655" cy="1311910"/>
          </a:xfrm>
          <a:prstGeom prst="rect">
            <a:avLst/>
          </a:prstGeom>
        </p:spPr>
      </p:pic>
      <p:pic>
        <p:nvPicPr>
          <p:cNvPr id="22" name="图片 21" descr="2023102521390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8"/>
          <a:stretch>
            <a:fillRect/>
          </a:stretch>
        </p:blipFill>
        <p:spPr>
          <a:xfrm>
            <a:off x="6072505" y="1320165"/>
            <a:ext cx="1207770" cy="1385570"/>
          </a:xfrm>
          <a:prstGeom prst="rect">
            <a:avLst/>
          </a:prstGeom>
        </p:spPr>
      </p:pic>
      <p:pic>
        <p:nvPicPr>
          <p:cNvPr id="27" name="图片 26" descr="20231025213757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0668000" y="4397375"/>
            <a:ext cx="1069340" cy="742315"/>
          </a:xfrm>
          <a:prstGeom prst="rect">
            <a:avLst/>
          </a:prstGeom>
        </p:spPr>
      </p:pic>
      <p:pic>
        <p:nvPicPr>
          <p:cNvPr id="26" name="图片 25" descr="20231025213803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9403080" y="4918710"/>
            <a:ext cx="1677670" cy="1677670"/>
          </a:xfrm>
          <a:prstGeom prst="rect">
            <a:avLst/>
          </a:prstGeom>
        </p:spPr>
      </p:pic>
      <p:pic>
        <p:nvPicPr>
          <p:cNvPr id="4" name="图片 3" descr="20231025223957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 flipH="1">
            <a:off x="-2235200" y="3326765"/>
            <a:ext cx="949960" cy="1376045"/>
          </a:xfrm>
          <a:prstGeom prst="rect">
            <a:avLst/>
          </a:prstGeom>
        </p:spPr>
      </p:pic>
      <p:pic>
        <p:nvPicPr>
          <p:cNvPr id="5" name="图片 4" descr="20231025223959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 flipH="1">
            <a:off x="-1172845" y="3399790"/>
            <a:ext cx="1092835" cy="1518920"/>
          </a:xfrm>
          <a:prstGeom prst="rect">
            <a:avLst/>
          </a:prstGeom>
        </p:spPr>
      </p:pic>
      <p:pic>
        <p:nvPicPr>
          <p:cNvPr id="23" name="图片 22" descr="20231025223954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-1859915" y="4191000"/>
            <a:ext cx="1142365" cy="1353820"/>
          </a:xfrm>
          <a:prstGeom prst="rect">
            <a:avLst/>
          </a:prstGeom>
        </p:spPr>
      </p:pic>
      <p:pic>
        <p:nvPicPr>
          <p:cNvPr id="3" name="图片 2" descr="20231025213800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3531235" y="3975100"/>
            <a:ext cx="5339715" cy="2136775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4402455" y="3960495"/>
            <a:ext cx="3186430" cy="844550"/>
            <a:chOff x="6933" y="6237"/>
            <a:chExt cx="5018" cy="1330"/>
          </a:xfrm>
        </p:grpSpPr>
        <p:pic>
          <p:nvPicPr>
            <p:cNvPr id="24" name="图片 23" descr="20231025213754"/>
            <p:cNvPicPr>
              <a:picLocks noChangeAspect="1"/>
            </p:cNvPicPr>
            <p:nvPr/>
          </p:nvPicPr>
          <p:blipFill>
            <a:blip r:embed="rId45"/>
            <a:stretch>
              <a:fillRect/>
            </a:stretch>
          </p:blipFill>
          <p:spPr>
            <a:xfrm>
              <a:off x="6933" y="6260"/>
              <a:ext cx="1256" cy="642"/>
            </a:xfrm>
            <a:prstGeom prst="rect">
              <a:avLst/>
            </a:prstGeom>
          </p:spPr>
        </p:pic>
        <p:pic>
          <p:nvPicPr>
            <p:cNvPr id="25" name="图片 24" descr="20231025213754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6933" y="6600"/>
              <a:ext cx="1256" cy="642"/>
            </a:xfrm>
            <a:prstGeom prst="rect">
              <a:avLst/>
            </a:prstGeom>
          </p:spPr>
        </p:pic>
        <p:pic>
          <p:nvPicPr>
            <p:cNvPr id="28" name="图片 27" descr="20231025213754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6933" y="6925"/>
              <a:ext cx="1256" cy="642"/>
            </a:xfrm>
            <a:prstGeom prst="rect">
              <a:avLst/>
            </a:prstGeom>
          </p:spPr>
        </p:pic>
        <p:pic>
          <p:nvPicPr>
            <p:cNvPr id="33" name="图片 32" descr="20231025213754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7863" y="6260"/>
              <a:ext cx="1256" cy="642"/>
            </a:xfrm>
            <a:prstGeom prst="rect">
              <a:avLst/>
            </a:prstGeom>
          </p:spPr>
        </p:pic>
        <p:pic>
          <p:nvPicPr>
            <p:cNvPr id="46" name="图片 45" descr="20231025213754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7863" y="6600"/>
              <a:ext cx="1256" cy="642"/>
            </a:xfrm>
            <a:prstGeom prst="rect">
              <a:avLst/>
            </a:prstGeom>
          </p:spPr>
        </p:pic>
        <p:pic>
          <p:nvPicPr>
            <p:cNvPr id="48" name="图片 47" descr="20231025213754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7863" y="6925"/>
              <a:ext cx="1256" cy="642"/>
            </a:xfrm>
            <a:prstGeom prst="rect">
              <a:avLst/>
            </a:prstGeom>
          </p:spPr>
        </p:pic>
        <p:pic>
          <p:nvPicPr>
            <p:cNvPr id="49" name="图片 48" descr="20231025213754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8775" y="6237"/>
              <a:ext cx="1256" cy="642"/>
            </a:xfrm>
            <a:prstGeom prst="rect">
              <a:avLst/>
            </a:prstGeom>
          </p:spPr>
        </p:pic>
        <p:pic>
          <p:nvPicPr>
            <p:cNvPr id="50" name="图片 49" descr="20231025213754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8775" y="6577"/>
              <a:ext cx="1256" cy="642"/>
            </a:xfrm>
            <a:prstGeom prst="rect">
              <a:avLst/>
            </a:prstGeom>
          </p:spPr>
        </p:pic>
        <p:pic>
          <p:nvPicPr>
            <p:cNvPr id="51" name="图片 50" descr="20231025213754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8775" y="6902"/>
              <a:ext cx="1256" cy="642"/>
            </a:xfrm>
            <a:prstGeom prst="rect">
              <a:avLst/>
            </a:prstGeom>
          </p:spPr>
        </p:pic>
        <p:pic>
          <p:nvPicPr>
            <p:cNvPr id="52" name="图片 51" descr="20231025213754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9705" y="6237"/>
              <a:ext cx="1256" cy="642"/>
            </a:xfrm>
            <a:prstGeom prst="rect">
              <a:avLst/>
            </a:prstGeom>
          </p:spPr>
        </p:pic>
        <p:pic>
          <p:nvPicPr>
            <p:cNvPr id="53" name="图片 52" descr="20231025213754"/>
            <p:cNvPicPr>
              <a:picLocks noChangeAspect="1"/>
            </p:cNvPicPr>
            <p:nvPr>
              <p:custDataLst>
                <p:tags r:id="rId27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9705" y="6577"/>
              <a:ext cx="1256" cy="642"/>
            </a:xfrm>
            <a:prstGeom prst="rect">
              <a:avLst/>
            </a:prstGeom>
          </p:spPr>
        </p:pic>
        <p:pic>
          <p:nvPicPr>
            <p:cNvPr id="54" name="图片 53" descr="20231025213754"/>
            <p:cNvPicPr>
              <a:picLocks noChangeAspect="1"/>
            </p:cNvPicPr>
            <p:nvPr>
              <p:custDataLst>
                <p:tags r:id="rId28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9705" y="6902"/>
              <a:ext cx="1256" cy="642"/>
            </a:xfrm>
            <a:prstGeom prst="rect">
              <a:avLst/>
            </a:prstGeom>
          </p:spPr>
        </p:pic>
        <p:pic>
          <p:nvPicPr>
            <p:cNvPr id="55" name="图片 54" descr="20231025213754"/>
            <p:cNvPicPr>
              <a:picLocks noChangeAspect="1"/>
            </p:cNvPicPr>
            <p:nvPr>
              <p:custDataLst>
                <p:tags r:id="rId29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10695" y="6237"/>
              <a:ext cx="1256" cy="642"/>
            </a:xfrm>
            <a:prstGeom prst="rect">
              <a:avLst/>
            </a:prstGeom>
          </p:spPr>
        </p:pic>
        <p:pic>
          <p:nvPicPr>
            <p:cNvPr id="56" name="图片 55" descr="20231025213754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10695" y="6577"/>
              <a:ext cx="1256" cy="642"/>
            </a:xfrm>
            <a:prstGeom prst="rect">
              <a:avLst/>
            </a:prstGeom>
          </p:spPr>
        </p:pic>
        <p:pic>
          <p:nvPicPr>
            <p:cNvPr id="57" name="图片 56" descr="20231025213754"/>
            <p:cNvPicPr>
              <a:picLocks noChangeAspect="1"/>
            </p:cNvPicPr>
            <p:nvPr>
              <p:custDataLst>
                <p:tags r:id="rId31"/>
              </p:custDataLst>
            </p:nvPr>
          </p:nvPicPr>
          <p:blipFill>
            <a:blip r:embed="rId45"/>
            <a:stretch>
              <a:fillRect/>
            </a:stretch>
          </p:blipFill>
          <p:spPr>
            <a:xfrm>
              <a:off x="10695" y="6902"/>
              <a:ext cx="1256" cy="642"/>
            </a:xfrm>
            <a:prstGeom prst="rect">
              <a:avLst/>
            </a:prstGeom>
          </p:spPr>
        </p:pic>
      </p:grpSp>
      <p:pic>
        <p:nvPicPr>
          <p:cNvPr id="59" name="图片 58" descr="79793605846b4afdb90b117424c0e73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6"/>
          <a:stretch>
            <a:fillRect/>
          </a:stretch>
        </p:blipFill>
        <p:spPr>
          <a:xfrm>
            <a:off x="9114155" y="1657985"/>
            <a:ext cx="2686050" cy="2257425"/>
          </a:xfrm>
          <a:prstGeom prst="rect">
            <a:avLst/>
          </a:prstGeom>
        </p:spPr>
      </p:pic>
      <p:pic>
        <p:nvPicPr>
          <p:cNvPr id="29" name="门铃_爱给网_aigei_com">
            <a:hlinkClick r:id="" action="ppaction://media"/>
          </p:cNvPr>
          <p:cNvPicPr/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741680" y="1926590"/>
            <a:ext cx="619125" cy="619125"/>
          </a:xfrm>
          <a:prstGeom prst="rect">
            <a:avLst/>
          </a:prstGeom>
        </p:spPr>
      </p:pic>
      <p:pic>
        <p:nvPicPr>
          <p:cNvPr id="30" name="汪汪汪小熊生日快乐呀">
            <a:hlinkClick r:id="" action="ppaction://media"/>
          </p:cNvPr>
          <p:cNvPicPr/>
          <p:nvPr>
            <a:audioFile r:link="rId17"/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47"/>
          <a:stretch>
            <a:fillRect/>
          </a:stretch>
        </p:blipFill>
        <p:spPr>
          <a:xfrm>
            <a:off x="1201420" y="2958465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300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0972222 L 0.0046875 -0.019537 L 0.0102083 -0.027963 L 0.0157292 -0.0349074 L 0.0211979 -0.0390741 L 0.0267188 -0.0433333 L 0.0322396 -0.0447222 L 0.0377083 -0.0461111 L 0.0432292 -0.0461111 L 0.04875 -0.0461111 L 0.0542188 -0.0419444 L 0.0597396 -0.0362963 L 0.0652604 -0.027963 L 0.0707292 -0.019537 L 0.07625 -0.0112037 L 0.0801563 -0.00138889 L 0.0856771 0.00703704 L 0.0911979 0.0112037 L 0.0966667 0.0125926 L 0.102187 0.0125926 L 0.107708 0.0125926 L 0.113177 0.00564815 L 0.118698 -0.00277778 L 0.124219 -0.00972222 L 0.129688 -0.0112037 L 0.135208 -0.0153704 L 0.140729 -0.0167593 L 0.146979 -0.0181481 L 0.1525 -0.019537 L 0.158021 -0.0209259 L 0.164271 -0.0223148 L 0.169792 -0.0250926 L 0.175313 -0.0265741 L 0.180781 -0.027963 L 0.186302 -0.027963 L 0.191823 -0.027963 L 0.197292 -0.0265741 L 0.202812 -0.0250926 L 0.208333 -0.0181481 L 0.213802 -0.0112037 L 0.218542 -0.00138889 L 0.224063 0.00703704 L 0.229531 0.0112037 L 0.235052 0.0125926 L 0.240573 0.0125926 L 0.246042 0.0125926 L 0.251563 0.0125926 L 0.257083 0.0125926 L 0.262552 0.0112037 L 0.268073 0.00842593 L 0.273594 0.00425926 L 0.279063 0 L 0.284583 -0.00555556 L 0.290104 -0.0125926 L 0.295573 -0.0167593 L 0.301875 -0.0223148 L 0.307396 -0.0307407 L 0.312865 -0.0362963 L 0.318385 -0.0419444 L 0.323906 -0.0475 L 0.329375 -0.0516667 L 0.334896 -0.0544444 L 0.340417 -0.0559259 L 0.345885 -0.0559259 L 0.351406 -0.0559259 L 0.356927 -0.0559259 L 0.362396 -0.0544444 L 0.367917 -0.0475 " pathEditMode="relative" ptsTypes="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0972222 L 0.0046875 -0.019537 L 0.0102083 -0.027963 L 0.0157292 -0.0349074 L 0.0211979 -0.0390741 L 0.0267188 -0.0433333 L 0.0322396 -0.0447222 L 0.0377083 -0.0461111 L 0.0432292 -0.0461111 L 0.04875 -0.0461111 L 0.0542188 -0.0419444 L 0.0597396 -0.0362963 L 0.0652604 -0.027963 L 0.0707292 -0.019537 L 0.07625 -0.0112037 L 0.0801563 -0.00138889 L 0.0856771 0.00703704 L 0.0911979 0.0112037 L 0.0966667 0.0125926 L 0.102187 0.0125926 L 0.107708 0.0125926 L 0.113177 0.00564815 L 0.118698 -0.00277778 L 0.124219 -0.00972222 L 0.129688 -0.0112037 L 0.135208 -0.0153704 L 0.140729 -0.0167593 L 0.146979 -0.0181481 L 0.1525 -0.019537 L 0.158021 -0.0209259 L 0.164271 -0.0223148 L 0.169792 -0.0250926 L 0.175313 -0.0265741 L 0.180781 -0.027963 L 0.186302 -0.027963 L 0.191823 -0.027963 L 0.197292 -0.0265741 L 0.202812 -0.0250926 L 0.208333 -0.0181481 L 0.213802 -0.0112037 L 0.218542 -0.00138889 L 0.224063 0.00703704 L 0.229531 0.0112037 L 0.235052 0.0125926 L 0.240573 0.0125926 L 0.246042 0.0125926 L 0.251563 0.0125926 L 0.257083 0.0125926 L 0.262552 0.0112037 L 0.268073 0.00842593 L 0.273594 0.00425926 L 0.279063 0 L 0.284583 -0.00555556 L 0.290104 -0.0125926 L 0.295573 -0.0167593 L 0.301875 -0.0223148 L 0.307396 -0.0307407 L 0.312865 -0.0362963 L 0.318385 -0.0419444 L 0.323906 -0.0475 L 0.329375 -0.0516667 L 0.334896 -0.0544444 L 0.340417 -0.0559259 L 0.345885 -0.0559259 L 0.351406 -0.0559259 L 0.356927 -0.0559259 L 0.362396 -0.0544444 L 0.367917 -0.0475 " pathEditMode="relative" ptsTypes="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00972222 L 0.0046875 -0.019537 L 0.0102083 -0.027963 L 0.0157292 -0.0349074 L 0.0211979 -0.0390741 L 0.0267188 -0.0433333 L 0.0322396 -0.0447222 L 0.0377083 -0.0461111 L 0.0432292 -0.0461111 L 0.04875 -0.0461111 L 0.0542188 -0.0419444 L 0.0597396 -0.0362963 L 0.0652604 -0.027963 L 0.0707292 -0.019537 L 0.07625 -0.0112037 L 0.0801563 -0.00138889 L 0.0856771 0.00703704 L 0.0911979 0.0112037 L 0.0966667 0.0125926 L 0.102187 0.0125926 L 0.107708 0.0125926 L 0.113177 0.00564815 L 0.118698 -0.00277778 L 0.124219 -0.00972222 L 0.129688 -0.0112037 L 0.135208 -0.0153704 L 0.140729 -0.0167593 L 0.146979 -0.0181481 L 0.1525 -0.019537 L 0.158021 -0.0209259 L 0.164271 -0.0223148 L 0.169792 -0.0250926 L 0.175313 -0.0265741 L 0.180781 -0.027963 L 0.186302 -0.027963 L 0.191823 -0.027963 L 0.197292 -0.0265741 L 0.202812 -0.0250926 L 0.208333 -0.0181481 L 0.213802 -0.0112037 L 0.218542 -0.00138889 L 0.224063 0.00703704 L 0.229531 0.0112037 L 0.235052 0.0125926 L 0.240573 0.0125926 L 0.246042 0.0125926 L 0.251563 0.0125926 L 0.257083 0.0125926 L 0.262552 0.0112037 L 0.268073 0.00842593 L 0.273594 0.00425926 L 0.279063 0 L 0.284583 -0.00555556 L 0.290104 -0.0125926 L 0.295573 -0.0167593 L 0.301875 -0.0223148 L 0.307396 -0.0307407 L 0.312865 -0.0362963 L 0.318385 -0.0419444 L 0.323906 -0.0475 L 0.329375 -0.0516667 L 0.334896 -0.0544444 L 0.340417 -0.0559259 L 0.345885 -0.0559259 L 0.351406 -0.0559259 L 0.356927 -0.0559259 L 0.362396 -0.0544444 L 0.367917 -0.0475 " pathEditMode="relative" ptsTypes="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showWhenStopped="0">
                <p:cTn id="26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>
            <p:custDataLst>
              <p:tags r:id="rId1"/>
            </p:custDataLst>
          </p:nvPr>
        </p:nvSpPr>
        <p:spPr>
          <a:xfrm>
            <a:off x="870585" y="2075180"/>
            <a:ext cx="1553845" cy="5175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70585" y="1666240"/>
            <a:ext cx="1652270" cy="5175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zh-CN" altLang="en-US" sz="2800" b="1"/>
          </a:p>
          <a:p>
            <a:r>
              <a:rPr lang="zh-CN" altLang="en-US" sz="2800" b="1"/>
              <a:t>活动要求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55165" y="2811780"/>
            <a:ext cx="6978650" cy="17856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b="1" dirty="0"/>
              <a:t>1.</a:t>
            </a:r>
            <a:r>
              <a:rPr lang="zh-CN" altLang="en-US" sz="2800" b="1" dirty="0"/>
              <a:t>画一画：让别人一眼能看出你分的过程；</a:t>
            </a:r>
          </a:p>
          <a:p>
            <a:endParaRPr lang="zh-CN" altLang="en-US" sz="2800" b="1" dirty="0"/>
          </a:p>
          <a:p>
            <a:r>
              <a:rPr lang="en-US" altLang="zh-CN" sz="2800" b="1" dirty="0"/>
              <a:t>2.</a:t>
            </a:r>
            <a:r>
              <a:rPr lang="zh-CN" altLang="en-US" sz="2800" b="1"/>
              <a:t>说一说：和同</a:t>
            </a:r>
            <a:r>
              <a:rPr lang="zh-CN" altLang="en-US" sz="2800" b="1" dirty="0"/>
              <a:t>桌说出你的分法。</a:t>
            </a:r>
          </a:p>
        </p:txBody>
      </p:sp>
      <p:pic>
        <p:nvPicPr>
          <p:cNvPr id="5" name="图片 4" descr="2023102521373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241280" y="4810125"/>
            <a:ext cx="1140460" cy="1642745"/>
          </a:xfrm>
          <a:prstGeom prst="rect">
            <a:avLst/>
          </a:prstGeom>
        </p:spPr>
      </p:pic>
      <p:pic>
        <p:nvPicPr>
          <p:cNvPr id="20" name="图片 19" descr="202310252139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0111740" y="3131185"/>
            <a:ext cx="1399540" cy="2162175"/>
          </a:xfrm>
          <a:prstGeom prst="rect">
            <a:avLst/>
          </a:prstGeom>
        </p:spPr>
      </p:pic>
      <p:pic>
        <p:nvPicPr>
          <p:cNvPr id="22" name="图片 21" descr="2023102521390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 rot="20760000">
            <a:off x="9396730" y="3927475"/>
            <a:ext cx="1207770" cy="1385570"/>
          </a:xfrm>
          <a:prstGeom prst="rect">
            <a:avLst/>
          </a:prstGeom>
        </p:spPr>
      </p:pic>
      <p:pic>
        <p:nvPicPr>
          <p:cNvPr id="26" name="图片 25" descr="2023102521380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351155" y="5006340"/>
            <a:ext cx="1677670" cy="1677670"/>
          </a:xfrm>
          <a:prstGeom prst="rect">
            <a:avLst/>
          </a:prstGeom>
        </p:spPr>
      </p:pic>
      <p:sp>
        <p:nvSpPr>
          <p:cNvPr id="10" name="圆角矩形 9"/>
          <p:cNvSpPr/>
          <p:nvPr>
            <p:custDataLst>
              <p:tags r:id="rId7"/>
            </p:custDataLst>
          </p:nvPr>
        </p:nvSpPr>
        <p:spPr>
          <a:xfrm>
            <a:off x="1263015" y="748030"/>
            <a:ext cx="7729855" cy="65976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438275" y="847725"/>
            <a:ext cx="76962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>
                <a:solidFill>
                  <a:schemeClr val="tx1"/>
                </a:solidFill>
                <a:sym typeface="+mn-ea"/>
              </a:rPr>
              <a:t>15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根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              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平均分给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3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只</a:t>
            </a:r>
            <a:r>
              <a:rPr lang="en-US" altLang="zh-CN" sz="2400" b="1">
                <a:solidFill>
                  <a:schemeClr val="tx1"/>
                </a:solidFill>
                <a:sym typeface="+mn-ea"/>
              </a:rPr>
              <a:t>             </a:t>
            </a:r>
            <a:r>
              <a:rPr lang="zh-CN" altLang="en-US" sz="2400" b="1">
                <a:solidFill>
                  <a:schemeClr val="tx1"/>
                </a:solidFill>
                <a:sym typeface="+mn-ea"/>
              </a:rPr>
              <a:t>，每只狗分到几根骨头？</a:t>
            </a:r>
          </a:p>
        </p:txBody>
      </p:sp>
      <p:pic>
        <p:nvPicPr>
          <p:cNvPr id="1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rcRect l="24395"/>
          <a:stretch>
            <a:fillRect/>
          </a:stretch>
        </p:blipFill>
        <p:spPr>
          <a:xfrm>
            <a:off x="786765" y="748665"/>
            <a:ext cx="476250" cy="61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/>
          <p:cNvPicPr/>
          <p:nvPr>
            <p:custDataLst>
              <p:tags r:id="rId10"/>
            </p:custDataLst>
          </p:nvPr>
        </p:nvPicPr>
        <p:blipFill>
          <a:blip r:embed="rId19"/>
          <a:stretch>
            <a:fillRect/>
          </a:stretch>
        </p:blipFill>
        <p:spPr>
          <a:xfrm rot="20340000">
            <a:off x="1964055" y="616585"/>
            <a:ext cx="1105535" cy="880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2023102522395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4872355" y="565150"/>
            <a:ext cx="827405" cy="981075"/>
          </a:xfrm>
          <a:prstGeom prst="rect">
            <a:avLst/>
          </a:prstGeom>
        </p:spPr>
      </p:pic>
      <p:pic>
        <p:nvPicPr>
          <p:cNvPr id="33" name="图片 32" descr="79793605846b4afdb90b117424c0e73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10669905" y="96520"/>
            <a:ext cx="1367790" cy="114935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438275" y="635000"/>
            <a:ext cx="699135" cy="84201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063240" y="664845"/>
            <a:ext cx="981075" cy="84201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286250" y="694690"/>
            <a:ext cx="586105" cy="76644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4" grpId="0"/>
      <p:bldP spid="4" grpId="1"/>
      <p:bldP spid="2" grpId="0"/>
      <p:bldP spid="2" grpId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JmYjJiMmY3NGZhNzlkYWI4OWQ5OTQyMjMxY2M3MD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05451886909_1_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6724B"/>
      </a:accent2>
      <a:accent3>
        <a:srgbClr val="EFBB1F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>
          <a:defRPr lang="en-US" altLang="zh-CN" sz="2400" b="1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TM02900688[[fn=平面]]</Template>
  <TotalTime>146</TotalTime>
  <Words>463</Words>
  <Application>Microsoft Office PowerPoint</Application>
  <PresentationFormat>宽屏</PresentationFormat>
  <Paragraphs>91</Paragraphs>
  <Slides>22</Slides>
  <Notes>2</Notes>
  <HiddenSlides>0</HiddenSlides>
  <MMClips>8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Helvetica Light</vt:lpstr>
      <vt:lpstr>Helvetica Neue</vt:lpstr>
      <vt:lpstr>宋体</vt:lpstr>
      <vt:lpstr>微软雅黑</vt:lpstr>
      <vt:lpstr>Arial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tw</cp:lastModifiedBy>
  <cp:revision>88</cp:revision>
  <dcterms:created xsi:type="dcterms:W3CDTF">2023-10-24T15:52:00Z</dcterms:created>
  <dcterms:modified xsi:type="dcterms:W3CDTF">2024-11-14T03:00:24Z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48CCBBFAA7E7447CB2C475A9E0DB2BC6_13</vt:lpwstr>
  </property>
  <property fmtid="{D5CDD505-2E9C-101B-9397-08002B2CF9AE}" pid="3" name="KSOProductBuildVer">
    <vt:lpwstr>2052-11.8.2.11542</vt:lpwstr>
  </property>
</Properties>
</file>