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32"/>
  </p:notesMasterIdLst>
  <p:handoutMasterIdLst>
    <p:handoutMasterId r:id="rId34"/>
  </p:handoutMasterIdLst>
  <p:sldIdLst>
    <p:sldId id="295" r:id="rId4"/>
    <p:sldId id="412" r:id="rId5"/>
    <p:sldId id="439" r:id="rId6"/>
    <p:sldId id="438" r:id="rId7"/>
    <p:sldId id="336" r:id="rId8"/>
    <p:sldId id="333" r:id="rId9"/>
    <p:sldId id="337" r:id="rId10"/>
    <p:sldId id="340" r:id="rId11"/>
    <p:sldId id="440" r:id="rId12"/>
    <p:sldId id="441" r:id="rId13"/>
    <p:sldId id="462" r:id="rId14"/>
    <p:sldId id="442" r:id="rId15"/>
    <p:sldId id="341" r:id="rId16"/>
    <p:sldId id="342" r:id="rId17"/>
    <p:sldId id="343" r:id="rId18"/>
    <p:sldId id="463" r:id="rId19"/>
    <p:sldId id="445" r:id="rId20"/>
    <p:sldId id="345" r:id="rId21"/>
    <p:sldId id="346" r:id="rId22"/>
    <p:sldId id="444" r:id="rId23"/>
    <p:sldId id="480" r:id="rId24"/>
    <p:sldId id="446" r:id="rId25"/>
    <p:sldId id="352" r:id="rId26"/>
    <p:sldId id="354" r:id="rId27"/>
    <p:sldId id="489" r:id="rId28"/>
    <p:sldId id="488" r:id="rId29"/>
    <p:sldId id="358" r:id="rId30"/>
    <p:sldId id="467" r:id="rId31"/>
    <p:sldId id="487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beishijiyingcai@126.com" initials="h" lastIdx="2" clrIdx="0"/>
  <p:cmAuthor id="2" name="作者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58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931" y="4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9" Type="http://schemas.openxmlformats.org/officeDocument/2006/relationships/tags" Target="tags/tag289.xml"/><Relationship Id="rId38" Type="http://schemas.openxmlformats.org/officeDocument/2006/relationships/commentAuthors" Target="commentAuthors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29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8589-61C0-4E9D-A39A-61D8AEAC1D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image" Target="../media/image3.png"/><Relationship Id="rId5" Type="http://schemas.openxmlformats.org/officeDocument/2006/relationships/tags" Target="../tags/tag2.xml"/><Relationship Id="rId4" Type="http://schemas.openxmlformats.org/officeDocument/2006/relationships/image" Target="../media/image2.png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7" Type="http://schemas.openxmlformats.org/officeDocument/2006/relationships/tags" Target="../tags/tag39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15a486528d276f58a7efef4ffbfd515da638fac78b739-Eenls3_fw120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316865"/>
            <a:ext cx="13418820" cy="7481570"/>
          </a:xfrm>
          <a:prstGeom prst="rect">
            <a:avLst/>
          </a:prstGeom>
        </p:spPr>
      </p:pic>
      <p:pic>
        <p:nvPicPr>
          <p:cNvPr id="3" name="图片 2" descr="66e9f875cca1c59e6e304a174d3d86ad9e56e1941dd339-EcQ7xE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160" y="-365760"/>
            <a:ext cx="1330325" cy="2806700"/>
          </a:xfrm>
          <a:prstGeom prst="rect">
            <a:avLst/>
          </a:prstGeom>
          <a:effectLst>
            <a:outerShdw blurRad="5080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8" Type="http://schemas.openxmlformats.org/officeDocument/2006/relationships/theme" Target="../theme/theme2.xml"/><Relationship Id="rId17" Type="http://schemas.openxmlformats.org/officeDocument/2006/relationships/tags" Target="../tags/tag59.xml"/><Relationship Id="rId16" Type="http://schemas.openxmlformats.org/officeDocument/2006/relationships/tags" Target="../tags/tag58.xml"/><Relationship Id="rId15" Type="http://schemas.openxmlformats.org/officeDocument/2006/relationships/tags" Target="../tags/tag57.xml"/><Relationship Id="rId14" Type="http://schemas.openxmlformats.org/officeDocument/2006/relationships/tags" Target="../tags/tag56.xml"/><Relationship Id="rId13" Type="http://schemas.openxmlformats.org/officeDocument/2006/relationships/tags" Target="../tags/tag55.xml"/><Relationship Id="rId12" Type="http://schemas.openxmlformats.org/officeDocument/2006/relationships/tags" Target="../tags/tag54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2.xml"/><Relationship Id="rId4" Type="http://schemas.openxmlformats.org/officeDocument/2006/relationships/image" Target="../media/image5.jpeg"/><Relationship Id="rId3" Type="http://schemas.openxmlformats.org/officeDocument/2006/relationships/tags" Target="../tags/tag61.xml"/><Relationship Id="rId2" Type="http://schemas.openxmlformats.org/officeDocument/2006/relationships/image" Target="../media/image4.png"/><Relationship Id="rId1" Type="http://schemas.openxmlformats.org/officeDocument/2006/relationships/tags" Target="../tags/tag60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tags" Target="../tags/tag128.xml"/><Relationship Id="rId7" Type="http://schemas.openxmlformats.org/officeDocument/2006/relationships/tags" Target="../tags/tag127.xml"/><Relationship Id="rId6" Type="http://schemas.openxmlformats.org/officeDocument/2006/relationships/tags" Target="../tags/tag126.xml"/><Relationship Id="rId5" Type="http://schemas.openxmlformats.org/officeDocument/2006/relationships/image" Target="../media/image12.png"/><Relationship Id="rId4" Type="http://schemas.openxmlformats.org/officeDocument/2006/relationships/tags" Target="../tags/tag125.xml"/><Relationship Id="rId3" Type="http://schemas.openxmlformats.org/officeDocument/2006/relationships/tags" Target="../tags/tag124.xml"/><Relationship Id="rId2" Type="http://schemas.openxmlformats.org/officeDocument/2006/relationships/image" Target="../media/image10.png"/><Relationship Id="rId1" Type="http://schemas.openxmlformats.org/officeDocument/2006/relationships/tags" Target="../tags/tag12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tags" Target="../tags/tag134.xml"/><Relationship Id="rId6" Type="http://schemas.openxmlformats.org/officeDocument/2006/relationships/tags" Target="../tags/tag133.xml"/><Relationship Id="rId5" Type="http://schemas.openxmlformats.org/officeDocument/2006/relationships/tags" Target="../tags/tag132.xml"/><Relationship Id="rId4" Type="http://schemas.openxmlformats.org/officeDocument/2006/relationships/tags" Target="../tags/tag131.xml"/><Relationship Id="rId3" Type="http://schemas.openxmlformats.org/officeDocument/2006/relationships/tags" Target="../tags/tag130.xml"/><Relationship Id="rId2" Type="http://schemas.openxmlformats.org/officeDocument/2006/relationships/image" Target="../media/image10.png"/><Relationship Id="rId1" Type="http://schemas.openxmlformats.org/officeDocument/2006/relationships/tags" Target="../tags/tag129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39.xml"/><Relationship Id="rId8" Type="http://schemas.openxmlformats.org/officeDocument/2006/relationships/image" Target="../media/image17.png"/><Relationship Id="rId7" Type="http://schemas.openxmlformats.org/officeDocument/2006/relationships/tags" Target="../tags/tag138.xml"/><Relationship Id="rId6" Type="http://schemas.openxmlformats.org/officeDocument/2006/relationships/tags" Target="../tags/tag137.xml"/><Relationship Id="rId5" Type="http://schemas.openxmlformats.org/officeDocument/2006/relationships/image" Target="../media/image10.png"/><Relationship Id="rId4" Type="http://schemas.openxmlformats.org/officeDocument/2006/relationships/tags" Target="../tags/tag136.xml"/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0" Type="http://schemas.openxmlformats.org/officeDocument/2006/relationships/slideLayout" Target="../slideLayouts/slideLayout12.xml"/><Relationship Id="rId1" Type="http://schemas.openxmlformats.org/officeDocument/2006/relationships/tags" Target="../tags/tag135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png"/><Relationship Id="rId8" Type="http://schemas.openxmlformats.org/officeDocument/2006/relationships/tags" Target="../tags/tag145.xml"/><Relationship Id="rId7" Type="http://schemas.openxmlformats.org/officeDocument/2006/relationships/image" Target="../media/image13.png"/><Relationship Id="rId6" Type="http://schemas.openxmlformats.org/officeDocument/2006/relationships/tags" Target="../tags/tag144.xml"/><Relationship Id="rId5" Type="http://schemas.openxmlformats.org/officeDocument/2006/relationships/tags" Target="../tags/tag143.xml"/><Relationship Id="rId4" Type="http://schemas.openxmlformats.org/officeDocument/2006/relationships/tags" Target="../tags/tag142.xml"/><Relationship Id="rId3" Type="http://schemas.openxmlformats.org/officeDocument/2006/relationships/tags" Target="../tags/tag141.xml"/><Relationship Id="rId21" Type="http://schemas.openxmlformats.org/officeDocument/2006/relationships/slideLayout" Target="../slideLayouts/slideLayout12.xml"/><Relationship Id="rId20" Type="http://schemas.openxmlformats.org/officeDocument/2006/relationships/tags" Target="../tags/tag155.xml"/><Relationship Id="rId2" Type="http://schemas.openxmlformats.org/officeDocument/2006/relationships/image" Target="../media/image19.png"/><Relationship Id="rId19" Type="http://schemas.openxmlformats.org/officeDocument/2006/relationships/tags" Target="../tags/tag154.xml"/><Relationship Id="rId18" Type="http://schemas.openxmlformats.org/officeDocument/2006/relationships/tags" Target="../tags/tag153.xml"/><Relationship Id="rId17" Type="http://schemas.openxmlformats.org/officeDocument/2006/relationships/tags" Target="../tags/tag152.xml"/><Relationship Id="rId16" Type="http://schemas.openxmlformats.org/officeDocument/2006/relationships/image" Target="../media/image10.png"/><Relationship Id="rId15" Type="http://schemas.openxmlformats.org/officeDocument/2006/relationships/tags" Target="../tags/tag151.xml"/><Relationship Id="rId14" Type="http://schemas.openxmlformats.org/officeDocument/2006/relationships/tags" Target="../tags/tag150.xml"/><Relationship Id="rId13" Type="http://schemas.openxmlformats.org/officeDocument/2006/relationships/tags" Target="../tags/tag149.xml"/><Relationship Id="rId12" Type="http://schemas.openxmlformats.org/officeDocument/2006/relationships/tags" Target="../tags/tag148.xml"/><Relationship Id="rId11" Type="http://schemas.openxmlformats.org/officeDocument/2006/relationships/tags" Target="../tags/tag147.xml"/><Relationship Id="rId10" Type="http://schemas.openxmlformats.org/officeDocument/2006/relationships/tags" Target="../tags/tag146.xml"/><Relationship Id="rId1" Type="http://schemas.openxmlformats.org/officeDocument/2006/relationships/tags" Target="../tags/tag140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tags" Target="../tags/tag159.xml"/><Relationship Id="rId7" Type="http://schemas.openxmlformats.org/officeDocument/2006/relationships/image" Target="../media/image25.png"/><Relationship Id="rId6" Type="http://schemas.openxmlformats.org/officeDocument/2006/relationships/image" Target="../media/image24.png"/><Relationship Id="rId5" Type="http://schemas.openxmlformats.org/officeDocument/2006/relationships/tags" Target="../tags/tag158.xml"/><Relationship Id="rId4" Type="http://schemas.openxmlformats.org/officeDocument/2006/relationships/image" Target="../media/image18.png"/><Relationship Id="rId3" Type="http://schemas.openxmlformats.org/officeDocument/2006/relationships/tags" Target="../tags/tag157.xml"/><Relationship Id="rId2" Type="http://schemas.openxmlformats.org/officeDocument/2006/relationships/image" Target="../media/image13.png"/><Relationship Id="rId12" Type="http://schemas.openxmlformats.org/officeDocument/2006/relationships/slideLayout" Target="../slideLayouts/slideLayout12.xml"/><Relationship Id="rId11" Type="http://schemas.openxmlformats.org/officeDocument/2006/relationships/tags" Target="../tags/tag161.xml"/><Relationship Id="rId10" Type="http://schemas.openxmlformats.org/officeDocument/2006/relationships/tags" Target="../tags/tag160.xml"/><Relationship Id="rId1" Type="http://schemas.openxmlformats.org/officeDocument/2006/relationships/tags" Target="../tags/tag156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67.xml"/><Relationship Id="rId8" Type="http://schemas.openxmlformats.org/officeDocument/2006/relationships/tags" Target="../tags/tag166.xml"/><Relationship Id="rId7" Type="http://schemas.openxmlformats.org/officeDocument/2006/relationships/tags" Target="../tags/tag165.xml"/><Relationship Id="rId6" Type="http://schemas.openxmlformats.org/officeDocument/2006/relationships/tags" Target="../tags/tag164.xml"/><Relationship Id="rId5" Type="http://schemas.openxmlformats.org/officeDocument/2006/relationships/image" Target="../media/image27.png"/><Relationship Id="rId4" Type="http://schemas.openxmlformats.org/officeDocument/2006/relationships/tags" Target="../tags/tag163.xml"/><Relationship Id="rId3" Type="http://schemas.openxmlformats.org/officeDocument/2006/relationships/image" Target="../media/image13.png"/><Relationship Id="rId26" Type="http://schemas.openxmlformats.org/officeDocument/2006/relationships/slideLayout" Target="../slideLayouts/slideLayout12.xml"/><Relationship Id="rId25" Type="http://schemas.openxmlformats.org/officeDocument/2006/relationships/tags" Target="../tags/tag180.xml"/><Relationship Id="rId24" Type="http://schemas.openxmlformats.org/officeDocument/2006/relationships/image" Target="../media/image12.png"/><Relationship Id="rId23" Type="http://schemas.openxmlformats.org/officeDocument/2006/relationships/tags" Target="../tags/tag179.xml"/><Relationship Id="rId22" Type="http://schemas.openxmlformats.org/officeDocument/2006/relationships/tags" Target="../tags/tag178.xml"/><Relationship Id="rId21" Type="http://schemas.openxmlformats.org/officeDocument/2006/relationships/tags" Target="../tags/tag177.xml"/><Relationship Id="rId20" Type="http://schemas.openxmlformats.org/officeDocument/2006/relationships/tags" Target="../tags/tag176.xml"/><Relationship Id="rId2" Type="http://schemas.openxmlformats.org/officeDocument/2006/relationships/tags" Target="../tags/tag162.xml"/><Relationship Id="rId19" Type="http://schemas.openxmlformats.org/officeDocument/2006/relationships/tags" Target="../tags/tag175.xml"/><Relationship Id="rId18" Type="http://schemas.openxmlformats.org/officeDocument/2006/relationships/tags" Target="../tags/tag174.xml"/><Relationship Id="rId17" Type="http://schemas.openxmlformats.org/officeDocument/2006/relationships/tags" Target="../tags/tag173.xml"/><Relationship Id="rId16" Type="http://schemas.openxmlformats.org/officeDocument/2006/relationships/image" Target="../media/image28.png"/><Relationship Id="rId15" Type="http://schemas.openxmlformats.org/officeDocument/2006/relationships/tags" Target="../tags/tag172.xml"/><Relationship Id="rId14" Type="http://schemas.openxmlformats.org/officeDocument/2006/relationships/tags" Target="../tags/tag171.xml"/><Relationship Id="rId13" Type="http://schemas.openxmlformats.org/officeDocument/2006/relationships/tags" Target="../tags/tag170.xml"/><Relationship Id="rId12" Type="http://schemas.openxmlformats.org/officeDocument/2006/relationships/image" Target="../media/image10.png"/><Relationship Id="rId11" Type="http://schemas.openxmlformats.org/officeDocument/2006/relationships/tags" Target="../tags/tag169.xml"/><Relationship Id="rId10" Type="http://schemas.openxmlformats.org/officeDocument/2006/relationships/tags" Target="../tags/tag168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tags" Target="../tags/tag184.xml"/><Relationship Id="rId4" Type="http://schemas.openxmlformats.org/officeDocument/2006/relationships/tags" Target="../tags/tag183.xml"/><Relationship Id="rId3" Type="http://schemas.openxmlformats.org/officeDocument/2006/relationships/tags" Target="../tags/tag182.xml"/><Relationship Id="rId2" Type="http://schemas.openxmlformats.org/officeDocument/2006/relationships/image" Target="../media/image10.png"/><Relationship Id="rId1" Type="http://schemas.openxmlformats.org/officeDocument/2006/relationships/tags" Target="../tags/tag181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89.xml"/><Relationship Id="rId8" Type="http://schemas.openxmlformats.org/officeDocument/2006/relationships/tags" Target="../tags/tag188.xml"/><Relationship Id="rId7" Type="http://schemas.openxmlformats.org/officeDocument/2006/relationships/image" Target="../media/image17.png"/><Relationship Id="rId6" Type="http://schemas.openxmlformats.org/officeDocument/2006/relationships/image" Target="../media/image10.png"/><Relationship Id="rId5" Type="http://schemas.openxmlformats.org/officeDocument/2006/relationships/tags" Target="../tags/tag187.xml"/><Relationship Id="rId4" Type="http://schemas.openxmlformats.org/officeDocument/2006/relationships/image" Target="../media/image16.png"/><Relationship Id="rId3" Type="http://schemas.openxmlformats.org/officeDocument/2006/relationships/tags" Target="../tags/tag186.xml"/><Relationship Id="rId2" Type="http://schemas.openxmlformats.org/officeDocument/2006/relationships/image" Target="../media/image13.png"/><Relationship Id="rId11" Type="http://schemas.openxmlformats.org/officeDocument/2006/relationships/slideLayout" Target="../slideLayouts/slideLayout12.xml"/><Relationship Id="rId10" Type="http://schemas.openxmlformats.org/officeDocument/2006/relationships/tags" Target="../tags/tag190.xml"/><Relationship Id="rId1" Type="http://schemas.openxmlformats.org/officeDocument/2006/relationships/tags" Target="../tags/tag185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196.xml"/><Relationship Id="rId8" Type="http://schemas.openxmlformats.org/officeDocument/2006/relationships/image" Target="../media/image29.png"/><Relationship Id="rId7" Type="http://schemas.openxmlformats.org/officeDocument/2006/relationships/tags" Target="../tags/tag195.xml"/><Relationship Id="rId6" Type="http://schemas.openxmlformats.org/officeDocument/2006/relationships/image" Target="../media/image19.png"/><Relationship Id="rId5" Type="http://schemas.openxmlformats.org/officeDocument/2006/relationships/tags" Target="../tags/tag194.xml"/><Relationship Id="rId4" Type="http://schemas.openxmlformats.org/officeDocument/2006/relationships/tags" Target="../tags/tag193.xml"/><Relationship Id="rId3" Type="http://schemas.openxmlformats.org/officeDocument/2006/relationships/tags" Target="../tags/tag192.xml"/><Relationship Id="rId2" Type="http://schemas.openxmlformats.org/officeDocument/2006/relationships/image" Target="../media/image18.png"/><Relationship Id="rId15" Type="http://schemas.openxmlformats.org/officeDocument/2006/relationships/slideLayout" Target="../slideLayouts/slideLayout12.xml"/><Relationship Id="rId14" Type="http://schemas.openxmlformats.org/officeDocument/2006/relationships/tags" Target="../tags/tag200.xml"/><Relationship Id="rId13" Type="http://schemas.openxmlformats.org/officeDocument/2006/relationships/tags" Target="../tags/tag199.xml"/><Relationship Id="rId12" Type="http://schemas.openxmlformats.org/officeDocument/2006/relationships/tags" Target="../tags/tag198.xml"/><Relationship Id="rId11" Type="http://schemas.openxmlformats.org/officeDocument/2006/relationships/tags" Target="../tags/tag197.xml"/><Relationship Id="rId10" Type="http://schemas.openxmlformats.org/officeDocument/2006/relationships/image" Target="../media/image10.png"/><Relationship Id="rId1" Type="http://schemas.openxmlformats.org/officeDocument/2006/relationships/tags" Target="../tags/tag191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206.xml"/><Relationship Id="rId8" Type="http://schemas.openxmlformats.org/officeDocument/2006/relationships/tags" Target="../tags/tag205.xml"/><Relationship Id="rId7" Type="http://schemas.openxmlformats.org/officeDocument/2006/relationships/image" Target="../media/image30.png"/><Relationship Id="rId6" Type="http://schemas.openxmlformats.org/officeDocument/2006/relationships/image" Target="../media/image10.png"/><Relationship Id="rId5" Type="http://schemas.openxmlformats.org/officeDocument/2006/relationships/tags" Target="../tags/tag204.xml"/><Relationship Id="rId4" Type="http://schemas.openxmlformats.org/officeDocument/2006/relationships/image" Target="../media/image13.png"/><Relationship Id="rId3" Type="http://schemas.openxmlformats.org/officeDocument/2006/relationships/tags" Target="../tags/tag203.xml"/><Relationship Id="rId2" Type="http://schemas.openxmlformats.org/officeDocument/2006/relationships/tags" Target="../tags/tag202.xml"/><Relationship Id="rId12" Type="http://schemas.openxmlformats.org/officeDocument/2006/relationships/slideLayout" Target="../slideLayouts/slideLayout12.xml"/><Relationship Id="rId11" Type="http://schemas.openxmlformats.org/officeDocument/2006/relationships/tags" Target="../tags/tag208.xml"/><Relationship Id="rId10" Type="http://schemas.openxmlformats.org/officeDocument/2006/relationships/tags" Target="../tags/tag207.xml"/><Relationship Id="rId1" Type="http://schemas.openxmlformats.org/officeDocument/2006/relationships/tags" Target="../tags/tag20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3.png"/><Relationship Id="rId7" Type="http://schemas.openxmlformats.org/officeDocument/2006/relationships/tags" Target="../tags/tag66.xml"/><Relationship Id="rId6" Type="http://schemas.openxmlformats.org/officeDocument/2006/relationships/image" Target="../media/image8.png"/><Relationship Id="rId5" Type="http://schemas.microsoft.com/office/2007/relationships/hdphoto" Target="../media/image7.wdp"/><Relationship Id="rId4" Type="http://schemas.openxmlformats.org/officeDocument/2006/relationships/image" Target="../media/image6.png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67.xml"/><Relationship Id="rId1" Type="http://schemas.openxmlformats.org/officeDocument/2006/relationships/tags" Target="../tags/tag63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tags" Target="../tags/tag214.xml"/><Relationship Id="rId7" Type="http://schemas.openxmlformats.org/officeDocument/2006/relationships/tags" Target="../tags/tag213.xml"/><Relationship Id="rId6" Type="http://schemas.openxmlformats.org/officeDocument/2006/relationships/tags" Target="../tags/tag212.xml"/><Relationship Id="rId5" Type="http://schemas.openxmlformats.org/officeDocument/2006/relationships/image" Target="../media/image12.png"/><Relationship Id="rId4" Type="http://schemas.openxmlformats.org/officeDocument/2006/relationships/tags" Target="../tags/tag211.xml"/><Relationship Id="rId3" Type="http://schemas.openxmlformats.org/officeDocument/2006/relationships/tags" Target="../tags/tag210.xml"/><Relationship Id="rId2" Type="http://schemas.openxmlformats.org/officeDocument/2006/relationships/image" Target="../media/image10.png"/><Relationship Id="rId1" Type="http://schemas.openxmlformats.org/officeDocument/2006/relationships/tags" Target="../tags/tag209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18.xml"/><Relationship Id="rId4" Type="http://schemas.openxmlformats.org/officeDocument/2006/relationships/tags" Target="../tags/tag217.xml"/><Relationship Id="rId3" Type="http://schemas.openxmlformats.org/officeDocument/2006/relationships/tags" Target="../tags/tag216.xml"/><Relationship Id="rId2" Type="http://schemas.openxmlformats.org/officeDocument/2006/relationships/image" Target="../media/image10.png"/><Relationship Id="rId1" Type="http://schemas.openxmlformats.org/officeDocument/2006/relationships/tags" Target="../tags/tag215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1.jpeg"/><Relationship Id="rId8" Type="http://schemas.openxmlformats.org/officeDocument/2006/relationships/tags" Target="../tags/tag223.xml"/><Relationship Id="rId7" Type="http://schemas.openxmlformats.org/officeDocument/2006/relationships/image" Target="../media/image10.png"/><Relationship Id="rId6" Type="http://schemas.openxmlformats.org/officeDocument/2006/relationships/tags" Target="../tags/tag222.xml"/><Relationship Id="rId5" Type="http://schemas.openxmlformats.org/officeDocument/2006/relationships/tags" Target="../tags/tag221.xml"/><Relationship Id="rId4" Type="http://schemas.openxmlformats.org/officeDocument/2006/relationships/image" Target="../media/image18.png"/><Relationship Id="rId3" Type="http://schemas.openxmlformats.org/officeDocument/2006/relationships/tags" Target="../tags/tag220.xml"/><Relationship Id="rId2" Type="http://schemas.openxmlformats.org/officeDocument/2006/relationships/image" Target="../media/image13.png"/><Relationship Id="rId19" Type="http://schemas.openxmlformats.org/officeDocument/2006/relationships/slideLayout" Target="../slideLayouts/slideLayout12.xml"/><Relationship Id="rId18" Type="http://schemas.openxmlformats.org/officeDocument/2006/relationships/tags" Target="../tags/tag229.xml"/><Relationship Id="rId17" Type="http://schemas.openxmlformats.org/officeDocument/2006/relationships/tags" Target="../tags/tag228.xml"/><Relationship Id="rId16" Type="http://schemas.openxmlformats.org/officeDocument/2006/relationships/tags" Target="../tags/tag227.xml"/><Relationship Id="rId15" Type="http://schemas.openxmlformats.org/officeDocument/2006/relationships/tags" Target="../tags/tag226.xml"/><Relationship Id="rId14" Type="http://schemas.openxmlformats.org/officeDocument/2006/relationships/image" Target="../media/image32.png"/><Relationship Id="rId13" Type="http://schemas.microsoft.com/office/2007/relationships/media" Target="../media/media1.mp3"/><Relationship Id="rId12" Type="http://schemas.openxmlformats.org/officeDocument/2006/relationships/audio" Target="../media/media1.mp3"/><Relationship Id="rId11" Type="http://schemas.openxmlformats.org/officeDocument/2006/relationships/tags" Target="../tags/tag225.xml"/><Relationship Id="rId10" Type="http://schemas.openxmlformats.org/officeDocument/2006/relationships/tags" Target="../tags/tag224.xml"/><Relationship Id="rId1" Type="http://schemas.openxmlformats.org/officeDocument/2006/relationships/tags" Target="../tags/tag219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6.jpeg"/><Relationship Id="rId8" Type="http://schemas.openxmlformats.org/officeDocument/2006/relationships/tags" Target="../tags/tag233.xml"/><Relationship Id="rId7" Type="http://schemas.openxmlformats.org/officeDocument/2006/relationships/image" Target="../media/image35.jpeg"/><Relationship Id="rId6" Type="http://schemas.openxmlformats.org/officeDocument/2006/relationships/tags" Target="../tags/tag232.xml"/><Relationship Id="rId5" Type="http://schemas.openxmlformats.org/officeDocument/2006/relationships/image" Target="../media/image34.jpeg"/><Relationship Id="rId4" Type="http://schemas.openxmlformats.org/officeDocument/2006/relationships/image" Target="../media/image33.png"/><Relationship Id="rId3" Type="http://schemas.openxmlformats.org/officeDocument/2006/relationships/tags" Target="../tags/tag231.xml"/><Relationship Id="rId2" Type="http://schemas.openxmlformats.org/officeDocument/2006/relationships/image" Target="../media/image13.png"/><Relationship Id="rId14" Type="http://schemas.openxmlformats.org/officeDocument/2006/relationships/slideLayout" Target="../slideLayouts/slideLayout12.xml"/><Relationship Id="rId13" Type="http://schemas.openxmlformats.org/officeDocument/2006/relationships/tags" Target="../tags/tag236.xml"/><Relationship Id="rId12" Type="http://schemas.openxmlformats.org/officeDocument/2006/relationships/tags" Target="../tags/tag235.xml"/><Relationship Id="rId11" Type="http://schemas.openxmlformats.org/officeDocument/2006/relationships/tags" Target="../tags/tag234.xml"/><Relationship Id="rId10" Type="http://schemas.openxmlformats.org/officeDocument/2006/relationships/image" Target="../media/image37.png"/><Relationship Id="rId1" Type="http://schemas.openxmlformats.org/officeDocument/2006/relationships/tags" Target="../tags/tag230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241.xml"/><Relationship Id="rId8" Type="http://schemas.openxmlformats.org/officeDocument/2006/relationships/image" Target="../media/image38.png"/><Relationship Id="rId7" Type="http://schemas.openxmlformats.org/officeDocument/2006/relationships/tags" Target="../tags/tag240.xml"/><Relationship Id="rId6" Type="http://schemas.openxmlformats.org/officeDocument/2006/relationships/image" Target="../media/image10.png"/><Relationship Id="rId5" Type="http://schemas.openxmlformats.org/officeDocument/2006/relationships/tags" Target="../tags/tag239.xml"/><Relationship Id="rId4" Type="http://schemas.openxmlformats.org/officeDocument/2006/relationships/image" Target="../media/image19.png"/><Relationship Id="rId3" Type="http://schemas.openxmlformats.org/officeDocument/2006/relationships/tags" Target="../tags/tag238.xml"/><Relationship Id="rId2" Type="http://schemas.openxmlformats.org/officeDocument/2006/relationships/image" Target="../media/image13.png"/><Relationship Id="rId11" Type="http://schemas.openxmlformats.org/officeDocument/2006/relationships/slideLayout" Target="../slideLayouts/slideLayout12.xml"/><Relationship Id="rId10" Type="http://schemas.openxmlformats.org/officeDocument/2006/relationships/tags" Target="../tags/tag242.xml"/><Relationship Id="rId1" Type="http://schemas.openxmlformats.org/officeDocument/2006/relationships/tags" Target="../tags/tag237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248.xml"/><Relationship Id="rId8" Type="http://schemas.openxmlformats.org/officeDocument/2006/relationships/tags" Target="../tags/tag247.xml"/><Relationship Id="rId7" Type="http://schemas.openxmlformats.org/officeDocument/2006/relationships/tags" Target="../tags/tag246.xml"/><Relationship Id="rId6" Type="http://schemas.openxmlformats.org/officeDocument/2006/relationships/image" Target="../media/image10.png"/><Relationship Id="rId5" Type="http://schemas.openxmlformats.org/officeDocument/2006/relationships/tags" Target="../tags/tag245.xml"/><Relationship Id="rId4" Type="http://schemas.openxmlformats.org/officeDocument/2006/relationships/image" Target="../media/image19.png"/><Relationship Id="rId3" Type="http://schemas.openxmlformats.org/officeDocument/2006/relationships/tags" Target="../tags/tag244.xml"/><Relationship Id="rId2" Type="http://schemas.openxmlformats.org/officeDocument/2006/relationships/image" Target="../media/image13.png"/><Relationship Id="rId12" Type="http://schemas.openxmlformats.org/officeDocument/2006/relationships/slideLayout" Target="../slideLayouts/slideLayout12.xml"/><Relationship Id="rId11" Type="http://schemas.openxmlformats.org/officeDocument/2006/relationships/tags" Target="../tags/tag250.xml"/><Relationship Id="rId10" Type="http://schemas.openxmlformats.org/officeDocument/2006/relationships/tags" Target="../tags/tag249.xml"/><Relationship Id="rId1" Type="http://schemas.openxmlformats.org/officeDocument/2006/relationships/tags" Target="../tags/tag243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256.xml"/><Relationship Id="rId8" Type="http://schemas.openxmlformats.org/officeDocument/2006/relationships/tags" Target="../tags/tag255.xml"/><Relationship Id="rId7" Type="http://schemas.openxmlformats.org/officeDocument/2006/relationships/tags" Target="../tags/tag254.xml"/><Relationship Id="rId6" Type="http://schemas.openxmlformats.org/officeDocument/2006/relationships/image" Target="../media/image10.png"/><Relationship Id="rId5" Type="http://schemas.openxmlformats.org/officeDocument/2006/relationships/tags" Target="../tags/tag253.xml"/><Relationship Id="rId4" Type="http://schemas.openxmlformats.org/officeDocument/2006/relationships/image" Target="../media/image19.png"/><Relationship Id="rId3" Type="http://schemas.openxmlformats.org/officeDocument/2006/relationships/tags" Target="../tags/tag252.xml"/><Relationship Id="rId2" Type="http://schemas.openxmlformats.org/officeDocument/2006/relationships/image" Target="../media/image13.png"/><Relationship Id="rId14" Type="http://schemas.openxmlformats.org/officeDocument/2006/relationships/slideLayout" Target="../slideLayouts/slideLayout12.xml"/><Relationship Id="rId13" Type="http://schemas.openxmlformats.org/officeDocument/2006/relationships/tags" Target="../tags/tag259.xml"/><Relationship Id="rId12" Type="http://schemas.openxmlformats.org/officeDocument/2006/relationships/tags" Target="../tags/tag258.xml"/><Relationship Id="rId11" Type="http://schemas.openxmlformats.org/officeDocument/2006/relationships/tags" Target="../tags/tag257.xml"/><Relationship Id="rId10" Type="http://schemas.openxmlformats.org/officeDocument/2006/relationships/image" Target="../media/image12.png"/><Relationship Id="rId1" Type="http://schemas.openxmlformats.org/officeDocument/2006/relationships/tags" Target="../tags/tag251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264.xml"/><Relationship Id="rId8" Type="http://schemas.openxmlformats.org/officeDocument/2006/relationships/tags" Target="../tags/tag263.xml"/><Relationship Id="rId7" Type="http://schemas.openxmlformats.org/officeDocument/2006/relationships/image" Target="../media/image40.png"/><Relationship Id="rId6" Type="http://schemas.openxmlformats.org/officeDocument/2006/relationships/tags" Target="../tags/tag262.xml"/><Relationship Id="rId5" Type="http://schemas.openxmlformats.org/officeDocument/2006/relationships/image" Target="../media/image18.png"/><Relationship Id="rId4" Type="http://schemas.openxmlformats.org/officeDocument/2006/relationships/tags" Target="../tags/tag261.xml"/><Relationship Id="rId3" Type="http://schemas.openxmlformats.org/officeDocument/2006/relationships/image" Target="../media/image39.png"/><Relationship Id="rId22" Type="http://schemas.openxmlformats.org/officeDocument/2006/relationships/slideLayout" Target="../slideLayouts/slideLayout12.xml"/><Relationship Id="rId21" Type="http://schemas.openxmlformats.org/officeDocument/2006/relationships/tags" Target="../tags/tag274.xml"/><Relationship Id="rId20" Type="http://schemas.openxmlformats.org/officeDocument/2006/relationships/image" Target="../media/image42.png"/><Relationship Id="rId2" Type="http://schemas.openxmlformats.org/officeDocument/2006/relationships/image" Target="../media/image13.png"/><Relationship Id="rId19" Type="http://schemas.openxmlformats.org/officeDocument/2006/relationships/tags" Target="../tags/tag273.xml"/><Relationship Id="rId18" Type="http://schemas.openxmlformats.org/officeDocument/2006/relationships/tags" Target="../tags/tag272.xml"/><Relationship Id="rId17" Type="http://schemas.openxmlformats.org/officeDocument/2006/relationships/tags" Target="../tags/tag271.xml"/><Relationship Id="rId16" Type="http://schemas.openxmlformats.org/officeDocument/2006/relationships/tags" Target="../tags/tag270.xml"/><Relationship Id="rId15" Type="http://schemas.openxmlformats.org/officeDocument/2006/relationships/tags" Target="../tags/tag269.xml"/><Relationship Id="rId14" Type="http://schemas.openxmlformats.org/officeDocument/2006/relationships/tags" Target="../tags/tag268.xml"/><Relationship Id="rId13" Type="http://schemas.openxmlformats.org/officeDocument/2006/relationships/tags" Target="../tags/tag267.xml"/><Relationship Id="rId12" Type="http://schemas.openxmlformats.org/officeDocument/2006/relationships/image" Target="../media/image41.png"/><Relationship Id="rId11" Type="http://schemas.openxmlformats.org/officeDocument/2006/relationships/tags" Target="../tags/tag266.xml"/><Relationship Id="rId10" Type="http://schemas.openxmlformats.org/officeDocument/2006/relationships/tags" Target="../tags/tag265.xml"/><Relationship Id="rId1" Type="http://schemas.openxmlformats.org/officeDocument/2006/relationships/tags" Target="../tags/tag260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282.xml"/><Relationship Id="rId8" Type="http://schemas.openxmlformats.org/officeDocument/2006/relationships/tags" Target="../tags/tag281.xml"/><Relationship Id="rId7" Type="http://schemas.openxmlformats.org/officeDocument/2006/relationships/tags" Target="../tags/tag280.xml"/><Relationship Id="rId6" Type="http://schemas.openxmlformats.org/officeDocument/2006/relationships/tags" Target="../tags/tag279.xml"/><Relationship Id="rId5" Type="http://schemas.openxmlformats.org/officeDocument/2006/relationships/tags" Target="../tags/tag278.xml"/><Relationship Id="rId4" Type="http://schemas.openxmlformats.org/officeDocument/2006/relationships/tags" Target="../tags/tag277.xml"/><Relationship Id="rId3" Type="http://schemas.openxmlformats.org/officeDocument/2006/relationships/tags" Target="../tags/tag276.xml"/><Relationship Id="rId2" Type="http://schemas.openxmlformats.org/officeDocument/2006/relationships/tags" Target="../tags/tag275.xml"/><Relationship Id="rId14" Type="http://schemas.openxmlformats.org/officeDocument/2006/relationships/notesSlide" Target="../notesSlides/notesSlide1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285.xml"/><Relationship Id="rId11" Type="http://schemas.openxmlformats.org/officeDocument/2006/relationships/tags" Target="../tags/tag284.xml"/><Relationship Id="rId10" Type="http://schemas.openxmlformats.org/officeDocument/2006/relationships/tags" Target="../tags/tag283.xml"/><Relationship Id="rId1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88.xml"/><Relationship Id="rId4" Type="http://schemas.openxmlformats.org/officeDocument/2006/relationships/image" Target="../media/image5.jpeg"/><Relationship Id="rId3" Type="http://schemas.openxmlformats.org/officeDocument/2006/relationships/tags" Target="../tags/tag287.xml"/><Relationship Id="rId2" Type="http://schemas.openxmlformats.org/officeDocument/2006/relationships/image" Target="../media/image4.png"/><Relationship Id="rId1" Type="http://schemas.openxmlformats.org/officeDocument/2006/relationships/tags" Target="../tags/tag286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image" Target="../media/image11.png"/><Relationship Id="rId3" Type="http://schemas.openxmlformats.org/officeDocument/2006/relationships/tags" Target="../tags/tag69.xml"/><Relationship Id="rId2" Type="http://schemas.openxmlformats.org/officeDocument/2006/relationships/image" Target="../media/image10.png"/><Relationship Id="rId1" Type="http://schemas.openxmlformats.org/officeDocument/2006/relationships/tags" Target="../tags/tag6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tags" Target="../tags/tag76.xml"/><Relationship Id="rId6" Type="http://schemas.openxmlformats.org/officeDocument/2006/relationships/tags" Target="../tags/tag75.xml"/><Relationship Id="rId5" Type="http://schemas.openxmlformats.org/officeDocument/2006/relationships/image" Target="../media/image12.png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image" Target="../media/image10.png"/><Relationship Id="rId1" Type="http://schemas.openxmlformats.org/officeDocument/2006/relationships/tags" Target="../tags/tag72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image" Target="../media/image10.png"/><Relationship Id="rId7" Type="http://schemas.openxmlformats.org/officeDocument/2006/relationships/tags" Target="../tags/tag81.xml"/><Relationship Id="rId6" Type="http://schemas.openxmlformats.org/officeDocument/2006/relationships/image" Target="../media/image13.png"/><Relationship Id="rId5" Type="http://schemas.openxmlformats.org/officeDocument/2006/relationships/tags" Target="../tags/tag80.xml"/><Relationship Id="rId4" Type="http://schemas.openxmlformats.org/officeDocument/2006/relationships/tags" Target="../tags/tag79.xml"/><Relationship Id="rId3" Type="http://schemas.openxmlformats.org/officeDocument/2006/relationships/image" Target="../media/image11.png"/><Relationship Id="rId2" Type="http://schemas.openxmlformats.org/officeDocument/2006/relationships/tags" Target="../tags/tag78.xml"/><Relationship Id="rId13" Type="http://schemas.openxmlformats.org/officeDocument/2006/relationships/slideLayout" Target="../slideLayouts/slideLayout12.xml"/><Relationship Id="rId12" Type="http://schemas.openxmlformats.org/officeDocument/2006/relationships/tags" Target="../tags/tag83.xml"/><Relationship Id="rId11" Type="http://schemas.openxmlformats.org/officeDocument/2006/relationships/image" Target="../media/image15.png"/><Relationship Id="rId10" Type="http://schemas.openxmlformats.org/officeDocument/2006/relationships/tags" Target="../tags/tag82.xml"/><Relationship Id="rId1" Type="http://schemas.openxmlformats.org/officeDocument/2006/relationships/tags" Target="../tags/tag77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88.xml"/><Relationship Id="rId8" Type="http://schemas.openxmlformats.org/officeDocument/2006/relationships/image" Target="../media/image17.png"/><Relationship Id="rId7" Type="http://schemas.openxmlformats.org/officeDocument/2006/relationships/image" Target="../media/image10.png"/><Relationship Id="rId6" Type="http://schemas.openxmlformats.org/officeDocument/2006/relationships/tags" Target="../tags/tag87.xml"/><Relationship Id="rId5" Type="http://schemas.openxmlformats.org/officeDocument/2006/relationships/image" Target="../media/image16.png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image" Target="../media/image13.png"/><Relationship Id="rId10" Type="http://schemas.openxmlformats.org/officeDocument/2006/relationships/slideLayout" Target="../slideLayouts/slideLayout12.xml"/><Relationship Id="rId1" Type="http://schemas.openxmlformats.org/officeDocument/2006/relationships/tags" Target="../tags/tag84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94.xml"/><Relationship Id="rId8" Type="http://schemas.openxmlformats.org/officeDocument/2006/relationships/tags" Target="../tags/tag93.xml"/><Relationship Id="rId7" Type="http://schemas.openxmlformats.org/officeDocument/2006/relationships/image" Target="../media/image19.png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4" Type="http://schemas.openxmlformats.org/officeDocument/2006/relationships/image" Target="../media/image18.png"/><Relationship Id="rId3" Type="http://schemas.openxmlformats.org/officeDocument/2006/relationships/tags" Target="../tags/tag90.xml"/><Relationship Id="rId23" Type="http://schemas.openxmlformats.org/officeDocument/2006/relationships/slideLayout" Target="../slideLayouts/slideLayout12.xml"/><Relationship Id="rId22" Type="http://schemas.openxmlformats.org/officeDocument/2006/relationships/tags" Target="../tags/tag103.xml"/><Relationship Id="rId21" Type="http://schemas.openxmlformats.org/officeDocument/2006/relationships/tags" Target="../tags/tag102.xml"/><Relationship Id="rId20" Type="http://schemas.openxmlformats.org/officeDocument/2006/relationships/tags" Target="../tags/tag101.xml"/><Relationship Id="rId2" Type="http://schemas.openxmlformats.org/officeDocument/2006/relationships/image" Target="../media/image13.png"/><Relationship Id="rId19" Type="http://schemas.openxmlformats.org/officeDocument/2006/relationships/image" Target="../media/image20.png"/><Relationship Id="rId18" Type="http://schemas.openxmlformats.org/officeDocument/2006/relationships/image" Target="../media/image15.png"/><Relationship Id="rId17" Type="http://schemas.openxmlformats.org/officeDocument/2006/relationships/tags" Target="../tags/tag100.xml"/><Relationship Id="rId16" Type="http://schemas.openxmlformats.org/officeDocument/2006/relationships/tags" Target="../tags/tag99.xml"/><Relationship Id="rId15" Type="http://schemas.openxmlformats.org/officeDocument/2006/relationships/image" Target="../media/image10.png"/><Relationship Id="rId14" Type="http://schemas.openxmlformats.org/officeDocument/2006/relationships/tags" Target="../tags/tag98.xml"/><Relationship Id="rId13" Type="http://schemas.openxmlformats.org/officeDocument/2006/relationships/tags" Target="../tags/tag97.xml"/><Relationship Id="rId12" Type="http://schemas.openxmlformats.org/officeDocument/2006/relationships/tags" Target="../tags/tag96.xml"/><Relationship Id="rId11" Type="http://schemas.openxmlformats.org/officeDocument/2006/relationships/image" Target="../media/image12.png"/><Relationship Id="rId10" Type="http://schemas.openxmlformats.org/officeDocument/2006/relationships/tags" Target="../tags/tag95.xml"/><Relationship Id="rId1" Type="http://schemas.openxmlformats.org/officeDocument/2006/relationships/tags" Target="../tags/tag89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09.xml"/><Relationship Id="rId8" Type="http://schemas.openxmlformats.org/officeDocument/2006/relationships/tags" Target="../tags/tag108.xml"/><Relationship Id="rId7" Type="http://schemas.openxmlformats.org/officeDocument/2006/relationships/image" Target="../media/image22.jpeg"/><Relationship Id="rId6" Type="http://schemas.openxmlformats.org/officeDocument/2006/relationships/tags" Target="../tags/tag107.xml"/><Relationship Id="rId5" Type="http://schemas.openxmlformats.org/officeDocument/2006/relationships/image" Target="../media/image21.png"/><Relationship Id="rId4" Type="http://schemas.openxmlformats.org/officeDocument/2006/relationships/tags" Target="../tags/tag106.xml"/><Relationship Id="rId3" Type="http://schemas.openxmlformats.org/officeDocument/2006/relationships/tags" Target="../tags/tag105.xml"/><Relationship Id="rId20" Type="http://schemas.openxmlformats.org/officeDocument/2006/relationships/slideLayout" Target="../slideLayouts/slideLayout12.xml"/><Relationship Id="rId2" Type="http://schemas.openxmlformats.org/officeDocument/2006/relationships/image" Target="../media/image13.png"/><Relationship Id="rId19" Type="http://schemas.openxmlformats.org/officeDocument/2006/relationships/tags" Target="../tags/tag116.xml"/><Relationship Id="rId18" Type="http://schemas.openxmlformats.org/officeDocument/2006/relationships/tags" Target="../tags/tag115.xml"/><Relationship Id="rId17" Type="http://schemas.openxmlformats.org/officeDocument/2006/relationships/tags" Target="../tags/tag114.xml"/><Relationship Id="rId16" Type="http://schemas.openxmlformats.org/officeDocument/2006/relationships/tags" Target="../tags/tag113.xml"/><Relationship Id="rId15" Type="http://schemas.openxmlformats.org/officeDocument/2006/relationships/image" Target="../media/image10.png"/><Relationship Id="rId14" Type="http://schemas.openxmlformats.org/officeDocument/2006/relationships/tags" Target="../tags/tag112.xml"/><Relationship Id="rId13" Type="http://schemas.openxmlformats.org/officeDocument/2006/relationships/image" Target="../media/image12.png"/><Relationship Id="rId12" Type="http://schemas.openxmlformats.org/officeDocument/2006/relationships/tags" Target="../tags/tag111.xml"/><Relationship Id="rId11" Type="http://schemas.openxmlformats.org/officeDocument/2006/relationships/image" Target="../media/image23.jpeg"/><Relationship Id="rId10" Type="http://schemas.openxmlformats.org/officeDocument/2006/relationships/tags" Target="../tags/tag110.xml"/><Relationship Id="rId1" Type="http://schemas.openxmlformats.org/officeDocument/2006/relationships/tags" Target="../tags/tag104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tags" Target="../tags/tag122.xml"/><Relationship Id="rId7" Type="http://schemas.openxmlformats.org/officeDocument/2006/relationships/tags" Target="../tags/tag121.xml"/><Relationship Id="rId6" Type="http://schemas.openxmlformats.org/officeDocument/2006/relationships/tags" Target="../tags/tag120.xml"/><Relationship Id="rId5" Type="http://schemas.openxmlformats.org/officeDocument/2006/relationships/image" Target="../media/image12.png"/><Relationship Id="rId4" Type="http://schemas.openxmlformats.org/officeDocument/2006/relationships/tags" Target="../tags/tag119.xml"/><Relationship Id="rId3" Type="http://schemas.openxmlformats.org/officeDocument/2006/relationships/tags" Target="../tags/tag118.xml"/><Relationship Id="rId2" Type="http://schemas.openxmlformats.org/officeDocument/2006/relationships/image" Target="../media/image10.png"/><Relationship Id="rId1" Type="http://schemas.openxmlformats.org/officeDocument/2006/relationships/tags" Target="../tags/tag1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 descr="2b25c45f1496e78cc5feacb087bb6d69f5edb41bc76e-2JdJRc_fw1200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5647055" cy="1204595"/>
          </a:xfrm>
          <a:prstGeom prst="rect">
            <a:avLst/>
          </a:prstGeom>
        </p:spPr>
      </p:pic>
      <p:pic>
        <p:nvPicPr>
          <p:cNvPr id="39" name="图片 38" descr="2b25c45f1496e78cc5feacb087bb6d69f5edb41bc76e-2JdJRc_fw120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6544945" y="0"/>
            <a:ext cx="5647055" cy="1204595"/>
          </a:xfrm>
          <a:prstGeom prst="rect">
            <a:avLst/>
          </a:prstGeom>
        </p:spPr>
      </p:pic>
      <p:pic>
        <p:nvPicPr>
          <p:cNvPr id="7" name="图片 6" descr="00cafda0ea1166b625691886fceb87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6815" y="231140"/>
            <a:ext cx="9794875" cy="6379845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4229100" y="4624070"/>
            <a:ext cx="4806315" cy="1561465"/>
            <a:chOff x="6660" y="7282"/>
            <a:chExt cx="7569" cy="2459"/>
          </a:xfrm>
        </p:grpSpPr>
        <p:sp>
          <p:nvSpPr>
            <p:cNvPr id="13" name="矩形 12"/>
            <p:cNvSpPr/>
            <p:nvPr/>
          </p:nvSpPr>
          <p:spPr>
            <a:xfrm>
              <a:off x="6660" y="8561"/>
              <a:ext cx="3616" cy="1181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10613" y="7282"/>
              <a:ext cx="3616" cy="1181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50ec5aab16744117a7f8ae12ed710fd4ac06b9bb702c-Csqrmj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3453130"/>
            <a:ext cx="1413510" cy="3422650"/>
          </a:xfrm>
          <a:prstGeom prst="rect">
            <a:avLst/>
          </a:prstGeom>
        </p:spPr>
      </p:pic>
      <p:pic>
        <p:nvPicPr>
          <p:cNvPr id="16" name="图片 15" descr="50ec5aab16744117a7f8ae12ed710fd4ac06b9bb702c-Csqrmj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774680" y="3435350"/>
            <a:ext cx="1413510" cy="34226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052830" y="3435350"/>
            <a:ext cx="9937750" cy="1845310"/>
            <a:chOff x="1775" y="5520"/>
            <a:chExt cx="15650" cy="2906"/>
          </a:xfrm>
        </p:grpSpPr>
        <p:pic>
          <p:nvPicPr>
            <p:cNvPr id="12" name="图片 11" descr="c2db1c868c8b4f76914af829ab2134b4d1cf804a4551e-URPGsM_fw1200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1775" y="5520"/>
              <a:ext cx="15650" cy="2906"/>
            </a:xfrm>
            <a:prstGeom prst="rect">
              <a:avLst/>
            </a:prstGeom>
            <a:effectLst>
              <a:outerShdw blurRad="5080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" name="文本框 1"/>
            <p:cNvSpPr txBox="1"/>
            <p:nvPr/>
          </p:nvSpPr>
          <p:spPr>
            <a:xfrm>
              <a:off x="2989" y="5738"/>
              <a:ext cx="13216" cy="247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marL="0" indent="306070" algn="l" defTabSz="26670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</a:t>
              </a: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伯父就是这样的一个人，他为自己想得少，为别人想得多。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2940050" y="1653540"/>
            <a:ext cx="6399530" cy="94615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noAutofit/>
          </a:bodyPr>
          <a:p>
            <a:pPr algn="ctr">
              <a:buNone/>
            </a:pPr>
            <a:r>
              <a:rPr lang="en-US" altLang="zh-CN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关心青少年</a:t>
            </a:r>
            <a:r>
              <a:rPr lang="en-US" altLang="zh-CN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关心后辈</a:t>
            </a:r>
            <a:endParaRPr lang="zh-CN" altLang="en-US" sz="40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/>
            <a:endParaRPr lang="zh-CN" altLang="en-US" sz="40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545590" y="755650"/>
            <a:ext cx="11612245" cy="636905"/>
            <a:chOff x="2866" y="934"/>
            <a:chExt cx="18287" cy="1003"/>
          </a:xfrm>
        </p:grpSpPr>
        <p:sp>
          <p:nvSpPr>
            <p:cNvPr id="4" name="文本框 3"/>
            <p:cNvSpPr txBox="1"/>
            <p:nvPr>
              <p:custDataLst>
                <p:tags r:id="rId6"/>
              </p:custDataLst>
            </p:nvPr>
          </p:nvSpPr>
          <p:spPr>
            <a:xfrm>
              <a:off x="2866" y="934"/>
              <a:ext cx="13241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思源宋体 CN Heavy" panose="02020900000000000000" charset="-122"/>
                  <a:sym typeface="+mn-ea"/>
                </a:rPr>
                <a:t>活动三：走近鲁迅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思源宋体 CN Heavy" panose="02020900000000000000" charset="-122"/>
                <a:sym typeface="+mn-ea"/>
              </a:endParaRPr>
            </a:p>
          </p:txBody>
        </p:sp>
        <p:cxnSp>
          <p:nvCxnSpPr>
            <p:cNvPr id="14" name="直接连接符 13"/>
            <p:cNvCxnSpPr/>
            <p:nvPr>
              <p:custDataLst>
                <p:tags r:id="rId7"/>
              </p:custDataLst>
            </p:nvPr>
          </p:nvCxnSpPr>
          <p:spPr>
            <a:xfrm>
              <a:off x="6442" y="1937"/>
              <a:ext cx="14711" cy="0"/>
            </a:xfrm>
            <a:prstGeom prst="line">
              <a:avLst/>
            </a:prstGeom>
            <a:noFill/>
            <a:ln w="19050" cap="flat" cmpd="sng" algn="ctr">
              <a:gradFill flip="none" rotWithShape="1">
                <a:gsLst>
                  <a:gs pos="0">
                    <a:srgbClr val="D8BC99">
                      <a:alpha val="0"/>
                    </a:srgbClr>
                  </a:gs>
                  <a:gs pos="100000">
                    <a:srgbClr val="BF8E29"/>
                  </a:gs>
                </a:gsLst>
                <a:lin ang="10800000" scaled="1"/>
                <a:tileRect/>
              </a:gradFill>
              <a:prstDash val="solid"/>
              <a:miter lim="800000"/>
            </a:ln>
            <a:effectLst/>
          </p:spPr>
          <p:style>
            <a:lnRef idx="1">
              <a:srgbClr val="4472C4"/>
            </a:lnRef>
            <a:fillRef idx="0">
              <a:srgbClr val="4472C4"/>
            </a:fillRef>
            <a:effectRef idx="0">
              <a:srgbClr val="4472C4"/>
            </a:effectRef>
            <a:fontRef idx="minor">
              <a:sysClr val="windowText" lastClr="000000"/>
            </a:fontRef>
          </p:style>
        </p:cxnSp>
      </p:grpSp>
    </p:spTree>
    <p:custDataLst>
      <p:tags r:id="rId8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50ec5aab16744117a7f8ae12ed710fd4ac06b9bb702c-Csqrmj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3453130"/>
            <a:ext cx="1413510" cy="3422650"/>
          </a:xfrm>
          <a:prstGeom prst="rect">
            <a:avLst/>
          </a:prstGeom>
        </p:spPr>
      </p:pic>
      <p:pic>
        <p:nvPicPr>
          <p:cNvPr id="16" name="图片 15" descr="50ec5aab16744117a7f8ae12ed710fd4ac06b9bb702c-Csqrmj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774680" y="3435350"/>
            <a:ext cx="1413510" cy="3422650"/>
          </a:xfrm>
          <a:prstGeom prst="rect">
            <a:avLst/>
          </a:prstGeom>
        </p:spPr>
      </p:pic>
      <p:graphicFrame>
        <p:nvGraphicFramePr>
          <p:cNvPr id="4" name="表格 3"/>
          <p:cNvGraphicFramePr/>
          <p:nvPr>
            <p:custDataLst>
              <p:tags r:id="rId4"/>
            </p:custDataLst>
          </p:nvPr>
        </p:nvGraphicFramePr>
        <p:xfrm>
          <a:off x="774065" y="1587500"/>
          <a:ext cx="10433050" cy="30822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95420"/>
                <a:gridCol w="2926080"/>
                <a:gridCol w="3511550"/>
              </a:tblGrid>
              <a:tr h="154114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6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勾画句子</a:t>
                      </a:r>
                      <a:endParaRPr lang="zh-CN" altLang="en-US" sz="36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0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6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圈关键词</a:t>
                      </a:r>
                      <a:endParaRPr lang="zh-CN" altLang="en-US" sz="36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0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6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读悟形象</a:t>
                      </a:r>
                      <a:endParaRPr lang="zh-CN" altLang="en-US" sz="36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0"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1541145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28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  <a:sym typeface="+mn-ea"/>
                        </a:rPr>
                        <a:t>伯父摸着胡子，笑了笑，说：“哈哈！还是我的记性好。”</a:t>
                      </a:r>
                      <a:endParaRPr lang="zh-CN" altLang="en-US" sz="28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  <a:sym typeface="+mn-ea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chemeClr val="bg1">
                            <a:lumMod val="50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摸、笑</a:t>
                      </a:r>
                      <a:endParaRPr lang="zh-CN" altLang="en-US" sz="2800" b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关心青少年</a:t>
                      </a:r>
                      <a:endParaRPr lang="zh-CN" altLang="en-US" sz="2800" b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关心后辈</a:t>
                      </a:r>
                      <a:endParaRPr lang="zh-CN" altLang="en-US" sz="2800" b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18" name="组合 17"/>
          <p:cNvGrpSpPr/>
          <p:nvPr/>
        </p:nvGrpSpPr>
        <p:grpSpPr>
          <a:xfrm>
            <a:off x="1545590" y="755650"/>
            <a:ext cx="11612245" cy="636905"/>
            <a:chOff x="2866" y="934"/>
            <a:chExt cx="18287" cy="1003"/>
          </a:xfrm>
        </p:grpSpPr>
        <p:sp>
          <p:nvSpPr>
            <p:cNvPr id="17" name="文本框 16"/>
            <p:cNvSpPr txBox="1"/>
            <p:nvPr>
              <p:custDataLst>
                <p:tags r:id="rId5"/>
              </p:custDataLst>
            </p:nvPr>
          </p:nvSpPr>
          <p:spPr>
            <a:xfrm>
              <a:off x="2866" y="934"/>
              <a:ext cx="13241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思源宋体 CN Heavy" panose="02020900000000000000" charset="-122"/>
                  <a:sym typeface="+mn-ea"/>
                </a:rPr>
                <a:t>活动三：走近鲁迅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思源宋体 CN Heavy" panose="02020900000000000000" charset="-122"/>
                <a:sym typeface="+mn-ea"/>
              </a:endParaRPr>
            </a:p>
          </p:txBody>
        </p:sp>
        <p:cxnSp>
          <p:nvCxnSpPr>
            <p:cNvPr id="14" name="直接连接符 13"/>
            <p:cNvCxnSpPr/>
            <p:nvPr>
              <p:custDataLst>
                <p:tags r:id="rId6"/>
              </p:custDataLst>
            </p:nvPr>
          </p:nvCxnSpPr>
          <p:spPr>
            <a:xfrm>
              <a:off x="6442" y="1937"/>
              <a:ext cx="14711" cy="0"/>
            </a:xfrm>
            <a:prstGeom prst="line">
              <a:avLst/>
            </a:prstGeom>
            <a:noFill/>
            <a:ln w="19050" cap="flat" cmpd="sng" algn="ctr">
              <a:gradFill flip="none" rotWithShape="1">
                <a:gsLst>
                  <a:gs pos="0">
                    <a:srgbClr val="D8BC99">
                      <a:alpha val="0"/>
                    </a:srgbClr>
                  </a:gs>
                  <a:gs pos="100000">
                    <a:srgbClr val="BF8E29"/>
                  </a:gs>
                </a:gsLst>
                <a:lin ang="10800000" scaled="1"/>
                <a:tileRect/>
              </a:gradFill>
              <a:prstDash val="solid"/>
              <a:miter lim="800000"/>
            </a:ln>
            <a:effectLst/>
          </p:spPr>
          <p:style>
            <a:lnRef idx="1">
              <a:srgbClr val="4472C4"/>
            </a:lnRef>
            <a:fillRef idx="0">
              <a:srgbClr val="4472C4"/>
            </a:fillRef>
            <a:effectRef idx="0">
              <a:srgbClr val="4472C4"/>
            </a:effectRef>
            <a:fontRef idx="minor">
              <a:sysClr val="windowText" lastClr="000000"/>
            </a:fontRef>
          </p:style>
        </p:cxnSp>
      </p:grpSp>
    </p:spTree>
    <p:custDataLst>
      <p:tags r:id="rId7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 descr="10ec5ef5ed5e8a2a54cad954ab18a9d4e14e17c117ad84-ejptAT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9543415" y="0"/>
            <a:ext cx="2648585" cy="5780405"/>
          </a:xfrm>
          <a:prstGeom prst="rect">
            <a:avLst/>
          </a:prstGeom>
        </p:spPr>
      </p:pic>
      <p:pic>
        <p:nvPicPr>
          <p:cNvPr id="13" name="图片 12" descr="png卷轴图片 (37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3834765" y="-1948815"/>
            <a:ext cx="4376420" cy="10929620"/>
          </a:xfrm>
          <a:prstGeom prst="rect">
            <a:avLst/>
          </a:prstGeom>
          <a:effectLst>
            <a:outerShdw blurRad="5080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 descr="50ec5aab16744117a7f8ae12ed710fd4ac06b9bb702c-Csqrmj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10774680" y="3435350"/>
            <a:ext cx="1413510" cy="34226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545590" y="755650"/>
            <a:ext cx="11612245" cy="636905"/>
            <a:chOff x="2866" y="934"/>
            <a:chExt cx="18287" cy="1003"/>
          </a:xfrm>
        </p:grpSpPr>
        <p:sp>
          <p:nvSpPr>
            <p:cNvPr id="3" name="文本框 2"/>
            <p:cNvSpPr txBox="1"/>
            <p:nvPr>
              <p:custDataLst>
                <p:tags r:id="rId6"/>
              </p:custDataLst>
            </p:nvPr>
          </p:nvSpPr>
          <p:spPr>
            <a:xfrm>
              <a:off x="2866" y="934"/>
              <a:ext cx="13241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思源宋体 CN Heavy" panose="02020900000000000000" charset="-122"/>
                  <a:sym typeface="+mn-ea"/>
                </a:rPr>
                <a:t>活动三：走近鲁迅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思源宋体 CN Heavy" panose="02020900000000000000" charset="-122"/>
                <a:sym typeface="+mn-ea"/>
              </a:endParaRPr>
            </a:p>
          </p:txBody>
        </p:sp>
        <p:cxnSp>
          <p:nvCxnSpPr>
            <p:cNvPr id="4" name="直接连接符 3"/>
            <p:cNvCxnSpPr/>
            <p:nvPr>
              <p:custDataLst>
                <p:tags r:id="rId7"/>
              </p:custDataLst>
            </p:nvPr>
          </p:nvCxnSpPr>
          <p:spPr>
            <a:xfrm>
              <a:off x="6442" y="1937"/>
              <a:ext cx="14711" cy="0"/>
            </a:xfrm>
            <a:prstGeom prst="line">
              <a:avLst/>
            </a:prstGeom>
            <a:noFill/>
            <a:ln w="19050" cap="flat" cmpd="sng" algn="ctr">
              <a:gradFill flip="none" rotWithShape="1">
                <a:gsLst>
                  <a:gs pos="0">
                    <a:srgbClr val="D8BC99">
                      <a:alpha val="0"/>
                    </a:srgbClr>
                  </a:gs>
                  <a:gs pos="100000">
                    <a:srgbClr val="BF8E29"/>
                  </a:gs>
                </a:gsLst>
                <a:lin ang="10800000" scaled="1"/>
                <a:tileRect/>
              </a:gradFill>
              <a:prstDash val="solid"/>
              <a:miter lim="800000"/>
            </a:ln>
            <a:effectLst/>
          </p:spPr>
          <p:style>
            <a:lnRef idx="1">
              <a:srgbClr val="4472C4"/>
            </a:lnRef>
            <a:fillRef idx="0">
              <a:srgbClr val="4472C4"/>
            </a:fillRef>
            <a:effectRef idx="0">
              <a:srgbClr val="4472C4"/>
            </a:effectRef>
            <a:fontRef idx="minor">
              <a:sysClr val="windowText" lastClr="000000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545590" y="1837055"/>
            <a:ext cx="8893810" cy="4128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四人小组，合作学习</a:t>
            </a:r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4--13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段：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813435" algn="l" fontAlgn="auto">
              <a:lnSpc>
                <a:spcPct val="130000"/>
              </a:lnSpc>
              <a:buClrTx/>
              <a:buSzTx/>
              <a:buFontTx/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1.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用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——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勾出描写伯父的句子，用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○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圈出重点词语，批注自己的体会和不理解的地方。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813435" algn="l" fontAlgn="auto">
              <a:lnSpc>
                <a:spcPct val="130000"/>
              </a:lnSpc>
              <a:buClrTx/>
              <a:buSzTx/>
              <a:buFontTx/>
            </a:pP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813435" algn="l" fontAlgn="auto">
              <a:lnSpc>
                <a:spcPct val="130000"/>
              </a:lnSpc>
              <a:buClrTx/>
              <a:buSzTx/>
              <a:buFontTx/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2.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思考：鲁迅给你留下了怎样的印象？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6" name="图片 5" descr="51fdf27e0ed08cc41bda4b1bb63fa6f997af45ff5d22-O5SuNE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74150" y="4035425"/>
            <a:ext cx="1831340" cy="1831340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68045" y="1036955"/>
            <a:ext cx="10394315" cy="3779520"/>
            <a:chOff x="1463" y="1633"/>
            <a:chExt cx="16369" cy="5952"/>
          </a:xfrm>
        </p:grpSpPr>
        <p:pic>
          <p:nvPicPr>
            <p:cNvPr id="8" name="图片 7" descr="9e46499acb78e6cb72d17cc69a62f0bc9f0c8e4f621a1-ZlvSrJ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463" y="1633"/>
              <a:ext cx="16369" cy="5952"/>
            </a:xfrm>
            <a:prstGeom prst="rect">
              <a:avLst/>
            </a:prstGeom>
            <a:effectLst>
              <a:outerShdw blurRad="508000" sx="102000" sy="102000" algn="ctr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3" name="组合 2"/>
            <p:cNvGrpSpPr/>
            <p:nvPr/>
          </p:nvGrpSpPr>
          <p:grpSpPr>
            <a:xfrm>
              <a:off x="2091" y="2801"/>
              <a:ext cx="14415" cy="3711"/>
              <a:chOff x="1649" y="2801"/>
              <a:chExt cx="14415" cy="3711"/>
            </a:xfrm>
          </p:grpSpPr>
          <p:sp>
            <p:nvSpPr>
              <p:cNvPr id="13319" name="矩形 26"/>
              <p:cNvSpPr>
                <a:spLocks noChangeArrowheads="1"/>
              </p:cNvSpPr>
              <p:nvPr>
                <p:custDataLst>
                  <p:tags r:id="rId3"/>
                </p:custDataLst>
              </p:nvPr>
            </p:nvSpPr>
            <p:spPr bwMode="auto">
              <a:xfrm>
                <a:off x="1649" y="5278"/>
                <a:ext cx="13529" cy="1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indent="0" eaLnBrk="1" hangingPunct="1">
                  <a:lnSpc>
                    <a:spcPct val="150000"/>
                  </a:lnSpc>
                  <a:spcBef>
                    <a:spcPts val="600"/>
                  </a:spcBef>
                  <a:buFont typeface="Wingdings" panose="05000000000000000000" pitchFamily="2" charset="2"/>
                  <a:buNone/>
                </a:pPr>
                <a:r>
                  <a:rPr lang="zh-CN" altLang="en-US" sz="3000" b="1" spc="-200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“你想，四周黑洞洞的，还不容易碰壁吗？”</a:t>
                </a:r>
                <a:endParaRPr lang="en-US" altLang="zh-CN" sz="3000" b="1" spc="-2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5" name="文本框 4"/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1649" y="2801"/>
                <a:ext cx="14415" cy="15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sz="3000" b="1" spc="-200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  <a:sym typeface="+mn-ea"/>
                  </a:rPr>
                  <a:t>“我小的时候，鼻子跟你爸爸的一样，也是又高又直的</a:t>
                </a:r>
                <a:r>
                  <a:rPr lang="zh-CN" sz="3000" b="1" spc="-200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  <a:sym typeface="+mn-ea"/>
                  </a:rPr>
                  <a:t>。</a:t>
                </a:r>
                <a:r>
                  <a:rPr sz="3000" b="1" spc="-200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  <a:sym typeface="+mn-ea"/>
                  </a:rPr>
                  <a:t>”</a:t>
                </a:r>
                <a:endParaRPr sz="3000" b="1" spc="-2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endParaRPr>
              </a:p>
              <a:p>
                <a:endParaRPr sz="3000" b="1" spc="-2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endParaRPr>
              </a:p>
            </p:txBody>
          </p:sp>
          <p:sp>
            <p:nvSpPr>
              <p:cNvPr id="6" name="文本框 5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1649" y="4177"/>
                <a:ext cx="12150" cy="871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sz="3000" b="1" spc="-200" dirty="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“</a:t>
                </a:r>
                <a:r>
                  <a:rPr sz="3000" b="1" spc="-200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  <a:sym typeface="+mn-ea"/>
                  </a:rPr>
                  <a:t>可是到后来碰了几次壁，把鼻子碰扁了。”</a:t>
                </a:r>
                <a:endParaRPr lang="zh-CN" altLang="en-US" sz="3000" b="1" spc="-2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endParaRPr>
              </a:p>
            </p:txBody>
          </p:sp>
        </p:grpSp>
      </p:grpSp>
      <p:pic>
        <p:nvPicPr>
          <p:cNvPr id="26" name="图片 25" descr="10ec5ef5ed5e8a2a54cad954ab18a9d4e14e17c117ad84-ejptAT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b="21911"/>
          <a:stretch>
            <a:fillRect/>
          </a:stretch>
        </p:blipFill>
        <p:spPr>
          <a:xfrm flipH="1">
            <a:off x="9198610" y="0"/>
            <a:ext cx="2993390" cy="6858000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6557645" y="255905"/>
            <a:ext cx="5195801" cy="964565"/>
            <a:chOff x="2122" y="757"/>
            <a:chExt cx="6971" cy="1519"/>
          </a:xfrm>
        </p:grpSpPr>
        <p:pic>
          <p:nvPicPr>
            <p:cNvPr id="12" name="图片 11" descr="31804cf61b75a19b65a02f8dba935c42732cb44af89-QaplKJ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2122" y="822"/>
              <a:ext cx="6585" cy="1454"/>
            </a:xfrm>
            <a:prstGeom prst="rect">
              <a:avLst/>
            </a:prstGeom>
            <a:effectLst>
              <a:outerShdw blurRad="5080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3" name="文本框 12"/>
            <p:cNvSpPr txBox="1"/>
            <p:nvPr>
              <p:custDataLst>
                <p:tags r:id="rId10"/>
              </p:custDataLst>
            </p:nvPr>
          </p:nvSpPr>
          <p:spPr>
            <a:xfrm>
              <a:off x="3009" y="757"/>
              <a:ext cx="6084" cy="145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kumimoji="1" lang="zh-CN" altLang="en-US" sz="5400" noProof="0" dirty="0">
                  <a:solidFill>
                    <a:schemeClr val="accent3">
                      <a:lumMod val="60000"/>
                      <a:lumOff val="4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  <a:reflection blurRad="107950" stA="55000" endA="300" endPos="45500" dir="5400000" sy="-100000" algn="bl" rotWithShape="0"/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笑谈“碰壁”</a:t>
              </a:r>
              <a:endParaRPr kumimoji="1" lang="zh-CN" altLang="en-US" sz="5400" noProof="0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7950" stA="55000" endA="300" endPos="455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096250" y="2494915"/>
            <a:ext cx="3987800" cy="1341120"/>
            <a:chOff x="14303" y="3144"/>
            <a:chExt cx="6280" cy="2112"/>
          </a:xfrm>
        </p:grpSpPr>
        <p:sp>
          <p:nvSpPr>
            <p:cNvPr id="7" name="圆角矩形标注 6"/>
            <p:cNvSpPr/>
            <p:nvPr>
              <p:custDataLst>
                <p:tags r:id="rId11"/>
              </p:custDataLst>
            </p:nvPr>
          </p:nvSpPr>
          <p:spPr>
            <a:xfrm flipH="1">
              <a:off x="14303" y="3144"/>
              <a:ext cx="6280" cy="2112"/>
            </a:xfrm>
            <a:prstGeom prst="wedgeRoundRectCallout">
              <a:avLst>
                <a:gd name="adj1" fmla="val 54843"/>
                <a:gd name="adj2" fmla="val 6512"/>
                <a:gd name="adj3" fmla="val 16667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28575">
              <a:solidFill>
                <a:srgbClr val="EFBB1F">
                  <a:lumMod val="75000"/>
                </a:srgbClr>
              </a:solidFill>
            </a:ln>
            <a:effectLst>
              <a:outerShdw blurRad="5080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numCol="1" spcCol="0" rtlCol="0" fromWordArt="0" anchor="ctr" anchorCtr="0" forceAA="0" compatLnSpc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charset="-122"/>
                  <a:cs typeface="微软雅黑" panose="020B0503020204020204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charset="-122"/>
                  <a:cs typeface="微软雅黑" panose="020B0503020204020204" charset="-122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charset="-122"/>
                  <a:cs typeface="微软雅黑" panose="020B0503020204020204" charset="-122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charset="-122"/>
                  <a:cs typeface="微软雅黑" panose="020B0503020204020204" charset="-122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charset="-122"/>
                  <a:cs typeface="微软雅黑" panose="020B0503020204020204" charset="-122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charset="-122"/>
                  <a:cs typeface="微软雅黑" panose="020B0503020204020204" charset="-122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charset="-122"/>
                  <a:cs typeface="微软雅黑" panose="020B0503020204020204" charset="-122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charset="-122"/>
                  <a:cs typeface="微软雅黑" panose="020B0503020204020204" charset="-122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charset="-122"/>
                  <a:cs typeface="微软雅黑" panose="020B0503020204020204" charset="-122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ea typeface="等线" panose="02010600030101010101" charset="-122"/>
                <a:sym typeface="微软雅黑" panose="020B0503020204020204" charset="-122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12"/>
              </p:custDataLst>
            </p:nvPr>
          </p:nvSpPr>
          <p:spPr>
            <a:xfrm>
              <a:off x="14725" y="3324"/>
              <a:ext cx="5595" cy="188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36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思源宋体 CN Medium" panose="02020500000000000000" charset="-122"/>
                  <a:sym typeface="+mn-ea"/>
                </a:rPr>
                <a:t>伯父</a:t>
              </a:r>
              <a:r>
                <a:rPr lang="zh-CN" altLang="en-US" sz="3600" dirty="0">
                  <a:latin typeface="楷体" panose="02010609060101010101" pitchFamily="49" charset="-122"/>
                  <a:ea typeface="楷体" panose="02010609060101010101" pitchFamily="49" charset="-122"/>
                  <a:cs typeface="思源宋体 CN Medium" panose="02020500000000000000" charset="-122"/>
                  <a:sym typeface="+mn-ea"/>
                </a:rPr>
                <a:t>说话</a:t>
              </a:r>
              <a:r>
                <a:rPr lang="zh-CN" altLang="en-US" sz="3600" dirty="0">
                  <a:solidFill>
                    <a:srgbClr val="E5582A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思源宋体 CN Medium" panose="02020500000000000000" charset="-122"/>
                  <a:sym typeface="+mn-ea"/>
                </a:rPr>
                <a:t>很幽默、风趣</a:t>
              </a:r>
              <a:endParaRPr lang="zh-CN" altLang="en-US" sz="3600" dirty="0">
                <a:solidFill>
                  <a:srgbClr val="E5582A"/>
                </a:solidFill>
                <a:latin typeface="楷体" panose="02010609060101010101" pitchFamily="49" charset="-122"/>
                <a:ea typeface="楷体" panose="02010609060101010101" pitchFamily="49" charset="-122"/>
                <a:cs typeface="思源宋体 CN Medium" panose="02020500000000000000" charset="-122"/>
                <a:sym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755775" y="4918075"/>
            <a:ext cx="8757920" cy="882650"/>
            <a:chOff x="1465" y="1356"/>
            <a:chExt cx="13792" cy="1390"/>
          </a:xfrm>
        </p:grpSpPr>
        <p:sp>
          <p:nvSpPr>
            <p:cNvPr id="21" name="缺角矩形 20"/>
            <p:cNvSpPr/>
            <p:nvPr>
              <p:custDataLst>
                <p:tags r:id="rId13"/>
              </p:custDataLst>
            </p:nvPr>
          </p:nvSpPr>
          <p:spPr>
            <a:xfrm rot="5400000">
              <a:off x="7666" y="-4845"/>
              <a:ext cx="1390" cy="13792"/>
            </a:xfrm>
            <a:prstGeom prst="plaque">
              <a:avLst>
                <a:gd name="adj" fmla="val 3483"/>
              </a:avLst>
            </a:prstGeom>
            <a:gradFill rotWithShape="0">
              <a:gsLst>
                <a:gs pos="0">
                  <a:srgbClr val="EFBB1F">
                    <a:lumMod val="20000"/>
                    <a:lumOff val="80000"/>
                    <a:alpha val="0"/>
                  </a:srgbClr>
                </a:gs>
                <a:gs pos="100000">
                  <a:srgbClr val="F9E1BF"/>
                </a:gs>
                <a:gs pos="46000">
                  <a:srgbClr val="FFF2DF">
                    <a:alpha val="65000"/>
                  </a:srgbClr>
                </a:gs>
              </a:gsLst>
              <a:lin ang="16200000" scaled="0"/>
            </a:gradFill>
            <a:ln w="19050">
              <a:gradFill>
                <a:gsLst>
                  <a:gs pos="2000">
                    <a:srgbClr val="E6724B">
                      <a:lumMod val="50000"/>
                      <a:alpha val="78000"/>
                    </a:srgbClr>
                  </a:gs>
                  <a:gs pos="43000">
                    <a:srgbClr val="E6724B">
                      <a:lumMod val="50000"/>
                      <a:alpha val="71000"/>
                    </a:srgbClr>
                  </a:gs>
                  <a:gs pos="75000">
                    <a:srgbClr val="4874CB">
                      <a:lumMod val="30000"/>
                      <a:lumOff val="70000"/>
                      <a:alpha val="0"/>
                    </a:srgbClr>
                  </a:gs>
                </a:gsLst>
                <a:lin ang="0" scaled="1"/>
              </a:gradFill>
            </a:ln>
          </p:spPr>
          <p:style>
            <a:lnRef idx="2">
              <a:srgbClr val="60B483">
                <a:shade val="50000"/>
              </a:srgbClr>
            </a:lnRef>
            <a:fillRef idx="1">
              <a:srgbClr val="60B483"/>
            </a:fillRef>
            <a:effectRef idx="0">
              <a:srgbClr val="60B483"/>
            </a:effectRef>
            <a:fontRef idx="minor">
              <a:srgbClr val="FFFFFF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9pPr>
            </a:lstStyle>
            <a:p>
              <a:pPr lvl="0" algn="ctr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endParaRPr lang="zh-CN" altLang="en-US" noProof="0">
                <a:ln>
                  <a:noFill/>
                </a:ln>
                <a:gradFill>
                  <a:gsLst>
                    <a:gs pos="0">
                      <a:srgbClr val="4874CB">
                        <a:lumMod val="5000"/>
                        <a:lumOff val="95000"/>
                      </a:srgbClr>
                    </a:gs>
                    <a:gs pos="74000">
                      <a:srgbClr val="4874CB">
                        <a:lumMod val="45000"/>
                        <a:lumOff val="55000"/>
                      </a:srgbClr>
                    </a:gs>
                    <a:gs pos="83000">
                      <a:srgbClr val="4874CB">
                        <a:lumMod val="45000"/>
                        <a:lumOff val="55000"/>
                      </a:srgbClr>
                    </a:gs>
                    <a:gs pos="100000">
                      <a:srgbClr val="4874CB">
                        <a:lumMod val="30000"/>
                        <a:lumOff val="70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演示秋鸿楷" panose="00000500000000000000" pitchFamily="2" charset="-122"/>
                <a:ea typeface="演示秋鸿楷" panose="00000500000000000000" pitchFamily="2" charset="-122"/>
                <a:sym typeface="微软雅黑" panose="020B0503020204020204" charset="-122"/>
              </a:endParaRPr>
            </a:p>
          </p:txBody>
        </p:sp>
        <p:sp>
          <p:nvSpPr>
            <p:cNvPr id="22" name="文本框 21"/>
            <p:cNvSpPr txBox="1"/>
            <p:nvPr>
              <p:custDataLst>
                <p:tags r:id="rId14"/>
              </p:custDataLst>
            </p:nvPr>
          </p:nvSpPr>
          <p:spPr>
            <a:xfrm>
              <a:off x="1988" y="1592"/>
              <a:ext cx="13147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l" eaLnBrk="1" hangingPunct="1">
                <a:lnSpc>
                  <a:spcPct val="100000"/>
                </a:lnSpc>
                <a:spcBef>
                  <a:spcPts val="1200"/>
                </a:spcBef>
                <a:buClrTx/>
                <a:buSzTx/>
                <a:buFontTx/>
              </a:pPr>
              <a:r>
                <a:rPr lang="en-US" altLang="zh-CN" sz="3200" b="1">
                  <a:solidFill>
                    <a:srgbClr val="E5582A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思源宋体 CN Heavy" panose="02020900000000000000" charset="-122"/>
                  <a:sym typeface="+mn-ea"/>
                </a:rPr>
                <a:t>四周黑洞洞的，还经常碰壁，这是什么意思？</a:t>
              </a:r>
              <a:endParaRPr lang="en-US" altLang="zh-CN" sz="3200" b="1">
                <a:solidFill>
                  <a:srgbClr val="E5582A"/>
                </a:solidFill>
                <a:latin typeface="楷体" panose="02010609060101010101" pitchFamily="49" charset="-122"/>
                <a:ea typeface="楷体" panose="02010609060101010101" pitchFamily="49" charset="-122"/>
                <a:cs typeface="思源宋体 CN Heavy" panose="02020900000000000000" charset="-122"/>
                <a:sym typeface="+mn-ea"/>
              </a:endParaRPr>
            </a:p>
          </p:txBody>
        </p:sp>
      </p:grpSp>
      <p:pic>
        <p:nvPicPr>
          <p:cNvPr id="24" name="图片 23" descr="50ec5aab16744117a7f8ae12ed710fd4ac06b9bb702c-Csqrmj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0" y="3453130"/>
            <a:ext cx="1413510" cy="3422650"/>
          </a:xfrm>
          <a:prstGeom prst="rect">
            <a:avLst/>
          </a:prstGeom>
        </p:spPr>
      </p:pic>
      <p:pic>
        <p:nvPicPr>
          <p:cNvPr id="16" name="图片 15" descr="50ec5aab16744117a7f8ae12ed710fd4ac06b9bb702c-Csqrmj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/>
          <a:stretch>
            <a:fillRect/>
          </a:stretch>
        </p:blipFill>
        <p:spPr>
          <a:xfrm flipH="1">
            <a:off x="10774680" y="3435350"/>
            <a:ext cx="1413510" cy="3422650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1545590" y="755650"/>
            <a:ext cx="11612245" cy="636905"/>
            <a:chOff x="2866" y="934"/>
            <a:chExt cx="18287" cy="1003"/>
          </a:xfrm>
        </p:grpSpPr>
        <p:sp>
          <p:nvSpPr>
            <p:cNvPr id="10" name="文本框 9"/>
            <p:cNvSpPr txBox="1"/>
            <p:nvPr>
              <p:custDataLst>
                <p:tags r:id="rId18"/>
              </p:custDataLst>
            </p:nvPr>
          </p:nvSpPr>
          <p:spPr>
            <a:xfrm>
              <a:off x="2866" y="934"/>
              <a:ext cx="13241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思源宋体 CN Heavy" panose="02020900000000000000" charset="-122"/>
                  <a:sym typeface="+mn-ea"/>
                </a:rPr>
                <a:t>活动三：走近鲁迅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思源宋体 CN Heavy" panose="02020900000000000000" charset="-122"/>
                <a:sym typeface="+mn-ea"/>
              </a:endParaRPr>
            </a:p>
          </p:txBody>
        </p:sp>
        <p:cxnSp>
          <p:nvCxnSpPr>
            <p:cNvPr id="14" name="直接连接符 13"/>
            <p:cNvCxnSpPr/>
            <p:nvPr>
              <p:custDataLst>
                <p:tags r:id="rId19"/>
              </p:custDataLst>
            </p:nvPr>
          </p:nvCxnSpPr>
          <p:spPr>
            <a:xfrm>
              <a:off x="6442" y="1937"/>
              <a:ext cx="14711" cy="0"/>
            </a:xfrm>
            <a:prstGeom prst="line">
              <a:avLst/>
            </a:prstGeom>
            <a:noFill/>
            <a:ln w="19050" cap="flat" cmpd="sng" algn="ctr">
              <a:gradFill flip="none" rotWithShape="1">
                <a:gsLst>
                  <a:gs pos="0">
                    <a:srgbClr val="D8BC99">
                      <a:alpha val="0"/>
                    </a:srgbClr>
                  </a:gs>
                  <a:gs pos="100000">
                    <a:srgbClr val="BF8E29"/>
                  </a:gs>
                </a:gsLst>
                <a:lin ang="10800000" scaled="1"/>
                <a:tileRect/>
              </a:gradFill>
              <a:prstDash val="solid"/>
              <a:miter lim="800000"/>
            </a:ln>
            <a:effectLst/>
          </p:spPr>
          <p:style>
            <a:lnRef idx="1">
              <a:srgbClr val="4472C4"/>
            </a:lnRef>
            <a:fillRef idx="0">
              <a:srgbClr val="4472C4"/>
            </a:fillRef>
            <a:effectRef idx="0">
              <a:srgbClr val="4472C4"/>
            </a:effectRef>
            <a:fontRef idx="minor">
              <a:sysClr val="windowText" lastClr="000000"/>
            </a:fontRef>
          </p:style>
        </p:cxnSp>
      </p:grpSp>
    </p:spTree>
    <p:custDataLst>
      <p:tags r:id="rId20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10ec5ef5ed5e8a2a54cad954ab18a9d4e14e17c117ad84-ejptAT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b="21911"/>
          <a:stretch>
            <a:fillRect/>
          </a:stretch>
        </p:blipFill>
        <p:spPr>
          <a:xfrm flipH="1">
            <a:off x="9198610" y="0"/>
            <a:ext cx="2993390" cy="6858000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0" y="352425"/>
            <a:ext cx="7700010" cy="1154430"/>
            <a:chOff x="127" y="822"/>
            <a:chExt cx="11046" cy="1818"/>
          </a:xfrm>
        </p:grpSpPr>
        <p:pic>
          <p:nvPicPr>
            <p:cNvPr id="12" name="图片 11" descr="31804cf61b75a19b65a02f8dba935c42732cb44af89-QaplKJ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127" y="822"/>
              <a:ext cx="11046" cy="1818"/>
            </a:xfrm>
            <a:prstGeom prst="rect">
              <a:avLst/>
            </a:prstGeom>
            <a:effectLst>
              <a:outerShdw blurRad="5080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3" name="文本框 12"/>
            <p:cNvSpPr txBox="1"/>
            <p:nvPr>
              <p:custDataLst>
                <p:tags r:id="rId5"/>
              </p:custDataLst>
            </p:nvPr>
          </p:nvSpPr>
          <p:spPr>
            <a:xfrm>
              <a:off x="2016" y="897"/>
              <a:ext cx="8871" cy="145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kumimoji="1" lang="zh-CN" altLang="en-US" sz="5400" noProof="0" dirty="0">
                  <a:solidFill>
                    <a:schemeClr val="accent3">
                      <a:lumMod val="60000"/>
                      <a:lumOff val="4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  <a:reflection blurRad="107950" stA="55000" endA="300" endPos="45500" dir="5400000" sy="-100000" algn="bl" rotWithShape="0"/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鲁迅先生碰壁事例</a:t>
              </a:r>
              <a:endParaRPr kumimoji="1" lang="zh-CN" altLang="en-US" sz="5400" noProof="0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7950" stA="55000" endA="300" endPos="455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45770" y="1142365"/>
            <a:ext cx="10141585" cy="5530215"/>
            <a:chOff x="702" y="1799"/>
            <a:chExt cx="15971" cy="8709"/>
          </a:xfrm>
        </p:grpSpPr>
        <p:pic>
          <p:nvPicPr>
            <p:cNvPr id="3" name="图片 2" descr="95ff28a0e8ff02a51b8b7470fb798d8a380f05e654460-tBC01S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02" y="1799"/>
              <a:ext cx="15971" cy="8709"/>
            </a:xfrm>
            <a:prstGeom prst="rect">
              <a:avLst/>
            </a:prstGeom>
            <a:effectLst>
              <a:outerShdw blurRad="5080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8" name="文本框 7"/>
            <p:cNvSpPr txBox="1"/>
            <p:nvPr/>
          </p:nvSpPr>
          <p:spPr>
            <a:xfrm>
              <a:off x="2297" y="2664"/>
              <a:ext cx="11836" cy="692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indent="720090" algn="just" fontAlgn="auto">
                <a:lnSpc>
                  <a:spcPct val="125000"/>
                </a:lnSpc>
              </a:pPr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1926年，三一八惨案发生后，鲁迅撰文《纪念刘和珍君》以示纪念，却因此触怒北洋军政府，被迫辞去职务，远赴厦门继续讲学。</a:t>
              </a:r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pPr indent="720090" algn="just" fontAlgn="auto">
                <a:lnSpc>
                  <a:spcPct val="125000"/>
                </a:lnSpc>
              </a:pPr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当时社会黑暗，革命者根本没有言论自由。鲁迅为了唤起民众觉悟，揭露反动派的丑恶嘴脸，写出了一篇篇犹如匕首的杂文，引起反动派极度恐慌，他们千方百计地查禁鲁迅的作品，不允许发表，而且对他本人进行了残酷的迫害。</a:t>
              </a:r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</p:txBody>
        </p:sp>
      </p:grpSp>
      <p:pic>
        <p:nvPicPr>
          <p:cNvPr id="106" name="图片 105"/>
          <p:cNvPicPr/>
          <p:nvPr/>
        </p:nvPicPr>
        <p:blipFill>
          <a:blip r:embed="rId7"/>
          <a:stretch>
            <a:fillRect/>
          </a:stretch>
        </p:blipFill>
        <p:spPr>
          <a:xfrm>
            <a:off x="8763000" y="1947545"/>
            <a:ext cx="3529330" cy="4662170"/>
          </a:xfrm>
          <a:prstGeom prst="rect">
            <a:avLst/>
          </a:prstGeom>
          <a:effectLst>
            <a:outerShdw blurRad="5080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4" name="图片 23" descr="50ec5aab16744117a7f8ae12ed710fd4ac06b9bb702c-Csqrmj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0" y="3453130"/>
            <a:ext cx="1413510" cy="3422650"/>
          </a:xfrm>
          <a:prstGeom prst="rect">
            <a:avLst/>
          </a:prstGeom>
        </p:spPr>
      </p:pic>
      <p:pic>
        <p:nvPicPr>
          <p:cNvPr id="7" name="图片 6" descr="50ec5aab16744117a7f8ae12ed710fd4ac06b9bb702c-Csqrmj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 flipH="1">
            <a:off x="10774680" y="3435350"/>
            <a:ext cx="1413510" cy="3422650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6df46b343dfc94a7fa757065ef49ff59a8fec9609fd54-yOgQGJ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760220"/>
            <a:ext cx="4302760" cy="5114290"/>
          </a:xfrm>
          <a:prstGeom prst="rect">
            <a:avLst/>
          </a:prstGeom>
          <a:effectLst>
            <a:outerShdw blurRad="5080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6" name="图片 25" descr="10ec5ef5ed5e8a2a54cad954ab18a9d4e14e17c117ad84-ejptAT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b="21911"/>
          <a:stretch>
            <a:fillRect/>
          </a:stretch>
        </p:blipFill>
        <p:spPr>
          <a:xfrm flipH="1">
            <a:off x="9198610" y="0"/>
            <a:ext cx="2993390" cy="6858000"/>
          </a:xfrm>
          <a:prstGeom prst="rect">
            <a:avLst/>
          </a:prstGeom>
        </p:spPr>
      </p:pic>
      <p:pic>
        <p:nvPicPr>
          <p:cNvPr id="4" name="图片 3" descr="f144be9dadec1e54e3168eba7e1aaf6a0e1a2b904ead-gg4Eig_fw120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rot="19380000">
            <a:off x="4624070" y="899160"/>
            <a:ext cx="655320" cy="56134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5382895" y="719455"/>
            <a:ext cx="5539105" cy="882650"/>
            <a:chOff x="8477" y="1133"/>
            <a:chExt cx="8723" cy="1390"/>
          </a:xfrm>
        </p:grpSpPr>
        <p:sp>
          <p:nvSpPr>
            <p:cNvPr id="11" name="缺角矩形 10"/>
            <p:cNvSpPr/>
            <p:nvPr>
              <p:custDataLst>
                <p:tags r:id="rId6"/>
              </p:custDataLst>
            </p:nvPr>
          </p:nvSpPr>
          <p:spPr>
            <a:xfrm rot="5400000">
              <a:off x="12143" y="-2534"/>
              <a:ext cx="1390" cy="8723"/>
            </a:xfrm>
            <a:prstGeom prst="plaque">
              <a:avLst>
                <a:gd name="adj" fmla="val 3483"/>
              </a:avLst>
            </a:prstGeom>
            <a:gradFill rotWithShape="0">
              <a:gsLst>
                <a:gs pos="0">
                  <a:srgbClr val="EFBB1F">
                    <a:lumMod val="20000"/>
                    <a:lumOff val="80000"/>
                    <a:alpha val="0"/>
                  </a:srgbClr>
                </a:gs>
                <a:gs pos="100000">
                  <a:srgbClr val="F9E1BF"/>
                </a:gs>
                <a:gs pos="46000">
                  <a:srgbClr val="FFF2DF">
                    <a:alpha val="65000"/>
                  </a:srgbClr>
                </a:gs>
              </a:gsLst>
              <a:lin ang="16200000" scaled="0"/>
            </a:gradFill>
            <a:ln w="19050">
              <a:gradFill>
                <a:gsLst>
                  <a:gs pos="2000">
                    <a:srgbClr val="E6724B">
                      <a:lumMod val="50000"/>
                      <a:alpha val="78000"/>
                    </a:srgbClr>
                  </a:gs>
                  <a:gs pos="43000">
                    <a:srgbClr val="E6724B">
                      <a:lumMod val="50000"/>
                      <a:alpha val="71000"/>
                    </a:srgbClr>
                  </a:gs>
                  <a:gs pos="75000">
                    <a:srgbClr val="4874CB">
                      <a:lumMod val="30000"/>
                      <a:lumOff val="70000"/>
                      <a:alpha val="0"/>
                    </a:srgbClr>
                  </a:gs>
                </a:gsLst>
                <a:lin ang="0" scaled="1"/>
              </a:gradFill>
            </a:ln>
          </p:spPr>
          <p:style>
            <a:lnRef idx="2">
              <a:srgbClr val="60B483">
                <a:shade val="50000"/>
              </a:srgbClr>
            </a:lnRef>
            <a:fillRef idx="1">
              <a:srgbClr val="60B483"/>
            </a:fillRef>
            <a:effectRef idx="0">
              <a:srgbClr val="60B483"/>
            </a:effectRef>
            <a:fontRef idx="minor">
              <a:srgbClr val="FFFFFF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9pPr>
            </a:lstStyle>
            <a:p>
              <a:pPr lvl="0" algn="ctr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endParaRPr lang="zh-CN" altLang="en-US" noProof="0">
                <a:ln>
                  <a:noFill/>
                </a:ln>
                <a:gradFill>
                  <a:gsLst>
                    <a:gs pos="0">
                      <a:srgbClr val="4874CB">
                        <a:lumMod val="5000"/>
                        <a:lumOff val="95000"/>
                      </a:srgbClr>
                    </a:gs>
                    <a:gs pos="74000">
                      <a:srgbClr val="4874CB">
                        <a:lumMod val="45000"/>
                        <a:lumOff val="55000"/>
                      </a:srgbClr>
                    </a:gs>
                    <a:gs pos="83000">
                      <a:srgbClr val="4874CB">
                        <a:lumMod val="45000"/>
                        <a:lumOff val="55000"/>
                      </a:srgbClr>
                    </a:gs>
                    <a:gs pos="100000">
                      <a:srgbClr val="4874CB">
                        <a:lumMod val="30000"/>
                        <a:lumOff val="70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演示秋鸿楷" panose="00000500000000000000" pitchFamily="2" charset="-122"/>
                <a:ea typeface="演示秋鸿楷" panose="00000500000000000000" pitchFamily="2" charset="-122"/>
                <a:sym typeface="微软雅黑" panose="020B0503020204020204" charset="-122"/>
              </a:endParaRPr>
            </a:p>
          </p:txBody>
        </p:sp>
        <p:sp>
          <p:nvSpPr>
            <p:cNvPr id="14" name="文本框 13"/>
            <p:cNvSpPr txBox="1"/>
            <p:nvPr>
              <p:custDataLst>
                <p:tags r:id="rId7"/>
              </p:custDataLst>
            </p:nvPr>
          </p:nvSpPr>
          <p:spPr>
            <a:xfrm>
              <a:off x="8819" y="1243"/>
              <a:ext cx="5140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 fontAlgn="auto">
                <a:lnSpc>
                  <a:spcPct val="100000"/>
                </a:lnSpc>
                <a:spcBef>
                  <a:spcPts val="1200"/>
                </a:spcBef>
              </a:pPr>
              <a:r>
                <a:rPr lang="en-US" altLang="zh-CN" sz="32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思源宋体 CN Heavy" panose="02020900000000000000" charset="-122"/>
                  <a:sym typeface="+mn-ea"/>
                </a:rPr>
                <a:t>旧社会的黑暗</a:t>
              </a:r>
              <a:endPara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思源宋体 CN Heavy" panose="02020900000000000000" charset="-122"/>
                <a:sym typeface="+mn-ea"/>
              </a:endParaRPr>
            </a:p>
          </p:txBody>
        </p:sp>
      </p:grpSp>
      <p:pic>
        <p:nvPicPr>
          <p:cNvPr id="7" name="图片 6" descr="f144be9dadec1e54e3168eba7e1aaf6a0e1a2b904ead-gg4Eig_fw1200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5"/>
          <a:stretch>
            <a:fillRect/>
          </a:stretch>
        </p:blipFill>
        <p:spPr>
          <a:xfrm rot="19380000">
            <a:off x="4624070" y="1814195"/>
            <a:ext cx="655320" cy="56134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5382895" y="1634490"/>
            <a:ext cx="5539105" cy="1320165"/>
            <a:chOff x="8477" y="2574"/>
            <a:chExt cx="8723" cy="2079"/>
          </a:xfrm>
        </p:grpSpPr>
        <p:sp>
          <p:nvSpPr>
            <p:cNvPr id="9" name="缺角矩形 8"/>
            <p:cNvSpPr/>
            <p:nvPr>
              <p:custDataLst>
                <p:tags r:id="rId9"/>
              </p:custDataLst>
            </p:nvPr>
          </p:nvSpPr>
          <p:spPr>
            <a:xfrm rot="5400000">
              <a:off x="11799" y="-748"/>
              <a:ext cx="2079" cy="8723"/>
            </a:xfrm>
            <a:prstGeom prst="plaque">
              <a:avLst>
                <a:gd name="adj" fmla="val 3483"/>
              </a:avLst>
            </a:prstGeom>
            <a:gradFill rotWithShape="0">
              <a:gsLst>
                <a:gs pos="0">
                  <a:srgbClr val="EFBB1F">
                    <a:lumMod val="20000"/>
                    <a:lumOff val="80000"/>
                    <a:alpha val="0"/>
                  </a:srgbClr>
                </a:gs>
                <a:gs pos="100000">
                  <a:srgbClr val="F9E1BF"/>
                </a:gs>
                <a:gs pos="46000">
                  <a:srgbClr val="FFF2DF">
                    <a:alpha val="65000"/>
                  </a:srgbClr>
                </a:gs>
              </a:gsLst>
              <a:lin ang="16200000" scaled="0"/>
            </a:gradFill>
            <a:ln w="19050">
              <a:gradFill>
                <a:gsLst>
                  <a:gs pos="2000">
                    <a:srgbClr val="E6724B">
                      <a:lumMod val="50000"/>
                      <a:alpha val="78000"/>
                    </a:srgbClr>
                  </a:gs>
                  <a:gs pos="43000">
                    <a:srgbClr val="E6724B">
                      <a:lumMod val="50000"/>
                      <a:alpha val="71000"/>
                    </a:srgbClr>
                  </a:gs>
                  <a:gs pos="75000">
                    <a:srgbClr val="4874CB">
                      <a:lumMod val="30000"/>
                      <a:lumOff val="70000"/>
                      <a:alpha val="0"/>
                    </a:srgbClr>
                  </a:gs>
                </a:gsLst>
                <a:lin ang="0" scaled="1"/>
              </a:gradFill>
            </a:ln>
          </p:spPr>
          <p:style>
            <a:lnRef idx="2">
              <a:srgbClr val="60B483">
                <a:shade val="50000"/>
              </a:srgbClr>
            </a:lnRef>
            <a:fillRef idx="1">
              <a:srgbClr val="60B483"/>
            </a:fillRef>
            <a:effectRef idx="0">
              <a:srgbClr val="60B483"/>
            </a:effectRef>
            <a:fontRef idx="minor">
              <a:srgbClr val="FFFFFF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9pPr>
            </a:lstStyle>
            <a:p>
              <a:pPr lvl="0" algn="ctr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endParaRPr lang="zh-CN" altLang="en-US" noProof="0">
                <a:ln>
                  <a:noFill/>
                </a:ln>
                <a:gradFill>
                  <a:gsLst>
                    <a:gs pos="0">
                      <a:srgbClr val="4874CB">
                        <a:lumMod val="5000"/>
                        <a:lumOff val="95000"/>
                      </a:srgbClr>
                    </a:gs>
                    <a:gs pos="74000">
                      <a:srgbClr val="4874CB">
                        <a:lumMod val="45000"/>
                        <a:lumOff val="55000"/>
                      </a:srgbClr>
                    </a:gs>
                    <a:gs pos="83000">
                      <a:srgbClr val="4874CB">
                        <a:lumMod val="45000"/>
                        <a:lumOff val="55000"/>
                      </a:srgbClr>
                    </a:gs>
                    <a:gs pos="100000">
                      <a:srgbClr val="4874CB">
                        <a:lumMod val="30000"/>
                        <a:lumOff val="70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演示秋鸿楷" panose="00000500000000000000" pitchFamily="2" charset="-122"/>
                <a:ea typeface="演示秋鸿楷" panose="00000500000000000000" pitchFamily="2" charset="-122"/>
                <a:sym typeface="微软雅黑" panose="020B0503020204020204" charset="-122"/>
              </a:endParaRPr>
            </a:p>
          </p:txBody>
        </p:sp>
        <p:sp>
          <p:nvSpPr>
            <p:cNvPr id="15" name="文本框 14"/>
            <p:cNvSpPr txBox="1"/>
            <p:nvPr>
              <p:custDataLst>
                <p:tags r:id="rId10"/>
              </p:custDataLst>
            </p:nvPr>
          </p:nvSpPr>
          <p:spPr>
            <a:xfrm>
              <a:off x="8819" y="2684"/>
              <a:ext cx="8210" cy="169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l" fontAlgn="auto">
                <a:lnSpc>
                  <a:spcPct val="100000"/>
                </a:lnSpc>
                <a:spcBef>
                  <a:spcPts val="1200"/>
                </a:spcBef>
                <a:buClrTx/>
                <a:buSzTx/>
                <a:buFontTx/>
              </a:pPr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  <a:cs typeface="思源宋体 CN Heavy" panose="02020900000000000000" charset="-122"/>
                  <a:sym typeface="+mn-ea"/>
                </a:rPr>
                <a:t>与</a:t>
              </a: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  <a:cs typeface="思源宋体 CN Heavy" panose="02020900000000000000" charset="-122"/>
                  <a:sym typeface="+mn-ea"/>
                </a:rPr>
                <a:t>国民党</a:t>
              </a:r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  <a:cs typeface="思源宋体 CN Heavy" panose="02020900000000000000" charset="-122"/>
                  <a:sym typeface="+mn-ea"/>
                </a:rPr>
                <a:t>反动派</a:t>
              </a: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  <a:cs typeface="思源宋体 CN Heavy" panose="02020900000000000000" charset="-122"/>
                  <a:sym typeface="+mn-ea"/>
                </a:rPr>
                <a:t>作</a:t>
              </a:r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  <a:cs typeface="思源宋体 CN Heavy" panose="02020900000000000000" charset="-122"/>
                  <a:sym typeface="+mn-ea"/>
                </a:rPr>
                <a:t>斗争时屡遭挫折和迫害</a:t>
              </a:r>
              <a:endPara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思源宋体 CN Heavy" panose="02020900000000000000" charset="-122"/>
                <a:sym typeface="+mn-ea"/>
              </a:endParaRPr>
            </a:p>
          </p:txBody>
        </p:sp>
      </p:grpSp>
      <p:pic>
        <p:nvPicPr>
          <p:cNvPr id="24" name="图片 23" descr="50ec5aab16744117a7f8ae12ed710fd4ac06b9bb702c-Csqrmj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0" y="3453130"/>
            <a:ext cx="1413510" cy="3422650"/>
          </a:xfrm>
          <a:prstGeom prst="rect">
            <a:avLst/>
          </a:prstGeom>
        </p:spPr>
      </p:pic>
      <p:pic>
        <p:nvPicPr>
          <p:cNvPr id="8" name="图片 7" descr="50ec5aab16744117a7f8ae12ed710fd4ac06b9bb702c-Csqrmj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 flipH="1">
            <a:off x="10774680" y="3435350"/>
            <a:ext cx="1413510" cy="3422650"/>
          </a:xfrm>
          <a:prstGeom prst="rect">
            <a:avLst/>
          </a:prstGeom>
        </p:spPr>
      </p:pic>
      <p:grpSp>
        <p:nvGrpSpPr>
          <p:cNvPr id="20" name="组合 19"/>
          <p:cNvGrpSpPr/>
          <p:nvPr>
            <p:custDataLst>
              <p:tags r:id="rId14"/>
            </p:custDataLst>
          </p:nvPr>
        </p:nvGrpSpPr>
        <p:grpSpPr>
          <a:xfrm>
            <a:off x="574675" y="400685"/>
            <a:ext cx="4120515" cy="1261745"/>
            <a:chOff x="905" y="631"/>
            <a:chExt cx="6489" cy="1987"/>
          </a:xfrm>
        </p:grpSpPr>
        <p:grpSp>
          <p:nvGrpSpPr>
            <p:cNvPr id="13" name="组合 12"/>
            <p:cNvGrpSpPr/>
            <p:nvPr/>
          </p:nvGrpSpPr>
          <p:grpSpPr>
            <a:xfrm>
              <a:off x="905" y="631"/>
              <a:ext cx="6489" cy="1987"/>
              <a:chOff x="905" y="631"/>
              <a:chExt cx="6489" cy="1987"/>
            </a:xfrm>
          </p:grpSpPr>
          <p:pic>
            <p:nvPicPr>
              <p:cNvPr id="2" name="图片 1" descr="31e1d9d0db9e3461e11f33305293996d34c18bb2117ee-O7rwVD"/>
              <p:cNvPicPr>
                <a:picLocks noChangeAspect="1"/>
              </p:cNvPicPr>
              <p:nvPr>
                <p:custDataLst>
                  <p:tags r:id="rId15"/>
                </p:custDataLst>
              </p:nvPr>
            </p:nvPicPr>
            <p:blipFill>
              <a:blip r:embed="rId16"/>
              <a:srcRect t="36213" b="39981"/>
              <a:stretch>
                <a:fillRect/>
              </a:stretch>
            </p:blipFill>
            <p:spPr>
              <a:xfrm flipH="1">
                <a:off x="905" y="631"/>
                <a:ext cx="6489" cy="1987"/>
              </a:xfrm>
              <a:prstGeom prst="rect">
                <a:avLst/>
              </a:prstGeom>
              <a:effectLst>
                <a:outerShdw blurRad="508000" sx="102000" sy="102000" algn="ctr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3" name="文本框 2"/>
              <p:cNvSpPr txBox="1"/>
              <p:nvPr>
                <p:custDataLst>
                  <p:tags r:id="rId17"/>
                </p:custDataLst>
              </p:nvPr>
            </p:nvSpPr>
            <p:spPr>
              <a:xfrm>
                <a:off x="2022" y="1282"/>
                <a:ext cx="5034" cy="91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indent="0" algn="ctr" fontAlgn="auto"/>
                <a:r>
                  <a:rPr lang="zh-CN" altLang="en-US" sz="3200">
                    <a:solidFill>
                      <a:srgbClr val="E5582A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思源宋体 CN Medium" panose="02020500000000000000" charset="-122"/>
                    <a:sym typeface="+mn-ea"/>
                  </a:rPr>
                  <a:t>四周黑洞洞的</a:t>
                </a:r>
                <a:endParaRPr lang="zh-CN" altLang="en-US" sz="3200">
                  <a:solidFill>
                    <a:srgbClr val="E5582A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思源宋体 CN Medium" panose="02020500000000000000" charset="-122"/>
                  <a:sym typeface="+mn-ea"/>
                </a:endParaRPr>
              </a:p>
            </p:txBody>
          </p:sp>
        </p:grpSp>
        <p:sp>
          <p:nvSpPr>
            <p:cNvPr id="18" name="文本框 17"/>
            <p:cNvSpPr txBox="1"/>
            <p:nvPr>
              <p:custDataLst>
                <p:tags r:id="rId18"/>
              </p:custDataLst>
            </p:nvPr>
          </p:nvSpPr>
          <p:spPr>
            <a:xfrm>
              <a:off x="971" y="1282"/>
              <a:ext cx="118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2800" i="1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思源宋体 CN Heavy" panose="02020900000000000000" charset="-122"/>
                  <a:ea typeface="思源宋体 CN Heavy" panose="02020900000000000000" charset="-122"/>
                  <a:cs typeface="思源宋体 CN Medium" panose="02020500000000000000" charset="-122"/>
                  <a:sym typeface="+mn-ea"/>
                </a:rPr>
                <a:t>01</a:t>
              </a:r>
              <a:endParaRPr lang="en-US" altLang="zh-CN" sz="2800" i="1">
                <a:solidFill>
                  <a:schemeClr val="accent3">
                    <a:lumMod val="20000"/>
                    <a:lumOff val="80000"/>
                  </a:schemeClr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Medium" panose="02020500000000000000" charset="-122"/>
                <a:sym typeface="+mn-ea"/>
              </a:endParaRPr>
            </a:p>
          </p:txBody>
        </p:sp>
      </p:grpSp>
      <p:grpSp>
        <p:nvGrpSpPr>
          <p:cNvPr id="22" name="组合 21"/>
          <p:cNvGrpSpPr/>
          <p:nvPr>
            <p:custDataLst>
              <p:tags r:id="rId19"/>
            </p:custDataLst>
          </p:nvPr>
        </p:nvGrpSpPr>
        <p:grpSpPr>
          <a:xfrm>
            <a:off x="574675" y="1315720"/>
            <a:ext cx="4120515" cy="1261745"/>
            <a:chOff x="905" y="2072"/>
            <a:chExt cx="6489" cy="1987"/>
          </a:xfrm>
        </p:grpSpPr>
        <p:grpSp>
          <p:nvGrpSpPr>
            <p:cNvPr id="17" name="组合 16"/>
            <p:cNvGrpSpPr/>
            <p:nvPr/>
          </p:nvGrpSpPr>
          <p:grpSpPr>
            <a:xfrm>
              <a:off x="905" y="2072"/>
              <a:ext cx="6489" cy="1987"/>
              <a:chOff x="905" y="2072"/>
              <a:chExt cx="6489" cy="1987"/>
            </a:xfrm>
          </p:grpSpPr>
          <p:pic>
            <p:nvPicPr>
              <p:cNvPr id="5" name="图片 4" descr="31e1d9d0db9e3461e11f33305293996d34c18bb2117ee-O7rwVD"/>
              <p:cNvPicPr>
                <a:picLocks noChangeAspect="1"/>
              </p:cNvPicPr>
              <p:nvPr>
                <p:custDataLst>
                  <p:tags r:id="rId20"/>
                </p:custDataLst>
              </p:nvPr>
            </p:nvPicPr>
            <p:blipFill>
              <a:blip r:embed="rId16"/>
              <a:srcRect t="36213" b="39981"/>
              <a:stretch>
                <a:fillRect/>
              </a:stretch>
            </p:blipFill>
            <p:spPr>
              <a:xfrm flipH="1">
                <a:off x="905" y="2072"/>
                <a:ext cx="6489" cy="1987"/>
              </a:xfrm>
              <a:prstGeom prst="rect">
                <a:avLst/>
              </a:prstGeom>
              <a:effectLst>
                <a:outerShdw blurRad="508000" sx="102000" sy="102000" algn="ctr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6" name="文本框 5"/>
              <p:cNvSpPr txBox="1"/>
              <p:nvPr>
                <p:custDataLst>
                  <p:tags r:id="rId21"/>
                </p:custDataLst>
              </p:nvPr>
            </p:nvSpPr>
            <p:spPr>
              <a:xfrm>
                <a:off x="1990" y="2723"/>
                <a:ext cx="5034" cy="91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>
                  <a:buClrTx/>
                  <a:buSzTx/>
                  <a:buFontTx/>
                </a:pPr>
                <a:r>
                  <a:rPr lang="zh-CN" altLang="en-US" sz="3200">
                    <a:solidFill>
                      <a:srgbClr val="E5582A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思源宋体 CN Medium" panose="02020500000000000000" charset="-122"/>
                    <a:sym typeface="+mn-ea"/>
                  </a:rPr>
                  <a:t>碰壁</a:t>
                </a:r>
                <a:endParaRPr lang="zh-CN" altLang="en-US" sz="3200">
                  <a:solidFill>
                    <a:srgbClr val="E5582A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思源宋体 CN Medium" panose="02020500000000000000" charset="-122"/>
                  <a:sym typeface="+mn-ea"/>
                </a:endParaRPr>
              </a:p>
            </p:txBody>
          </p:sp>
        </p:grpSp>
        <p:sp>
          <p:nvSpPr>
            <p:cNvPr id="19" name="文本框 18"/>
            <p:cNvSpPr txBox="1"/>
            <p:nvPr>
              <p:custDataLst>
                <p:tags r:id="rId22"/>
              </p:custDataLst>
            </p:nvPr>
          </p:nvSpPr>
          <p:spPr>
            <a:xfrm>
              <a:off x="953" y="2772"/>
              <a:ext cx="118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2800" i="1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思源宋体 CN Heavy" panose="02020900000000000000" charset="-122"/>
                  <a:ea typeface="思源宋体 CN Heavy" panose="02020900000000000000" charset="-122"/>
                  <a:cs typeface="思源宋体 CN Medium" panose="02020500000000000000" charset="-122"/>
                  <a:sym typeface="+mn-ea"/>
                </a:rPr>
                <a:t>02</a:t>
              </a:r>
              <a:endParaRPr lang="en-US" altLang="zh-CN" sz="2800" i="1">
                <a:solidFill>
                  <a:schemeClr val="accent3">
                    <a:lumMod val="20000"/>
                    <a:lumOff val="80000"/>
                  </a:schemeClr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Medium" panose="02020500000000000000" charset="-122"/>
                <a:sym typeface="+mn-ea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2799080" y="3060700"/>
            <a:ext cx="6399530" cy="94615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noAutofit/>
          </a:bodyPr>
          <a:p>
            <a:pPr algn="just"/>
            <a:r>
              <a:rPr lang="en-US" altLang="zh-CN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爱憎分明</a:t>
            </a:r>
            <a:r>
              <a:rPr lang="en-US" altLang="zh-CN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勇于斗争</a:t>
            </a:r>
            <a:r>
              <a:rPr lang="en-US" altLang="zh-CN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endParaRPr lang="en-US" altLang="zh-CN" sz="40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127125" y="4241800"/>
            <a:ext cx="9937750" cy="1845310"/>
            <a:chOff x="1775" y="5520"/>
            <a:chExt cx="15650" cy="2906"/>
          </a:xfrm>
        </p:grpSpPr>
        <p:pic>
          <p:nvPicPr>
            <p:cNvPr id="16" name="图片 15" descr="c2db1c868c8b4f76914af829ab2134b4d1cf804a4551e-URPGsM_fw1200"/>
            <p:cNvPicPr>
              <a:picLocks noChangeAspect="1"/>
            </p:cNvPicPr>
            <p:nvPr>
              <p:custDataLst>
                <p:tags r:id="rId23"/>
              </p:custDataLst>
            </p:nvPr>
          </p:nvPicPr>
          <p:blipFill>
            <a:blip r:embed="rId24"/>
            <a:stretch>
              <a:fillRect/>
            </a:stretch>
          </p:blipFill>
          <p:spPr>
            <a:xfrm>
              <a:off x="1775" y="5520"/>
              <a:ext cx="15650" cy="2906"/>
            </a:xfrm>
            <a:prstGeom prst="rect">
              <a:avLst/>
            </a:prstGeom>
            <a:effectLst>
              <a:outerShdw blurRad="5080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9" name="文本框 28"/>
            <p:cNvSpPr txBox="1"/>
            <p:nvPr/>
          </p:nvSpPr>
          <p:spPr>
            <a:xfrm>
              <a:off x="2989" y="5738"/>
              <a:ext cx="13216" cy="247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marL="0" indent="306070" algn="l" defTabSz="26670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</a:t>
              </a: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伯父就是这样的一个人，他为自己想得少，为别人想得多。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</p:spTree>
    <p:custDataLst>
      <p:tags r:id="rId25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50ec5aab16744117a7f8ae12ed710fd4ac06b9bb702c-Csqrmj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3453130"/>
            <a:ext cx="1413510" cy="3422650"/>
          </a:xfrm>
          <a:prstGeom prst="rect">
            <a:avLst/>
          </a:prstGeom>
        </p:spPr>
      </p:pic>
      <p:pic>
        <p:nvPicPr>
          <p:cNvPr id="16" name="图片 15" descr="50ec5aab16744117a7f8ae12ed710fd4ac06b9bb702c-Csqrmj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774680" y="3435350"/>
            <a:ext cx="1413510" cy="3422650"/>
          </a:xfrm>
          <a:prstGeom prst="rect">
            <a:avLst/>
          </a:prstGeom>
        </p:spPr>
      </p:pic>
      <p:graphicFrame>
        <p:nvGraphicFramePr>
          <p:cNvPr id="4" name="表格 3"/>
          <p:cNvGraphicFramePr/>
          <p:nvPr>
            <p:custDataLst>
              <p:tags r:id="rId4"/>
            </p:custDataLst>
          </p:nvPr>
        </p:nvGraphicFramePr>
        <p:xfrm>
          <a:off x="663575" y="1556385"/>
          <a:ext cx="10483850" cy="4759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33545"/>
                <a:gridCol w="2026920"/>
                <a:gridCol w="4223385"/>
              </a:tblGrid>
              <a:tr h="148082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6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勾画句子</a:t>
                      </a:r>
                      <a:endParaRPr lang="zh-CN" altLang="en-US" sz="36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0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6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圈关键词</a:t>
                      </a:r>
                      <a:endParaRPr lang="zh-CN" altLang="en-US" sz="36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0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6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读悟形象</a:t>
                      </a:r>
                      <a:endParaRPr lang="zh-CN" altLang="en-US" sz="36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0"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148082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28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  <a:sym typeface="+mn-ea"/>
                        </a:rPr>
                        <a:t>伯父摸着胡子，笑了笑，说：“哈哈！还是我的记性好。”</a:t>
                      </a:r>
                      <a:endParaRPr lang="zh-CN" altLang="en-US" sz="28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  <a:sym typeface="+mn-ea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chemeClr val="bg1">
                            <a:lumMod val="50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摸、笑</a:t>
                      </a:r>
                      <a:endParaRPr lang="zh-CN" altLang="en-US" sz="2800" b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关心青少年</a:t>
                      </a:r>
                      <a:endParaRPr lang="zh-CN" altLang="en-US" sz="2800" b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关心后辈</a:t>
                      </a:r>
                      <a:endParaRPr lang="zh-CN" altLang="en-US" sz="2800" b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480820">
                <a:tc>
                  <a:txBody>
                    <a:bodyPr/>
                    <a:p>
                      <a:pPr algn="l">
                        <a:buNone/>
                      </a:pPr>
                      <a:endParaRPr lang="en-US" altLang="zh-CN" sz="2000" b="1" spc="-200" dirty="0">
                        <a:solidFill>
                          <a:schemeClr val="bg1">
                            <a:lumMod val="50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2800" b="1">
                        <a:solidFill>
                          <a:schemeClr val="bg1">
                            <a:lumMod val="50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chemeClr val="bg1">
                            <a:lumMod val="50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663575" y="5013325"/>
            <a:ext cx="4215765" cy="11626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buNone/>
            </a:pPr>
            <a:r>
              <a:rPr sz="2400" b="1" spc="-2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“碰了几次壁，把鼻子碰扁了。”</a:t>
            </a:r>
            <a:endParaRPr sz="2400" b="1" spc="-200" dirty="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>
              <a:buNone/>
            </a:pPr>
            <a:r>
              <a:rPr lang="zh-CN" altLang="en-US" sz="2400" b="1" spc="-2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“你想，四周黑洞洞的，还不容易碰壁吗？”</a:t>
            </a:r>
            <a:endParaRPr lang="zh-CN" altLang="en-US" sz="2400" b="1" spc="-200" dirty="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25720" y="5013325"/>
            <a:ext cx="154749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黑洞洞</a:t>
            </a:r>
            <a:r>
              <a:rPr lang="en-US" altLang="zh-CN" sz="32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altLang="zh-CN" sz="32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碰壁</a:t>
            </a:r>
            <a:endParaRPr lang="zh-CN" altLang="en-US" sz="32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54340" y="5099685"/>
            <a:ext cx="210693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32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爱憎分明</a:t>
            </a:r>
            <a:endParaRPr lang="zh-CN" sz="32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sz="32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勇于斗争</a:t>
            </a:r>
            <a:endParaRPr lang="zh-CN" sz="32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17295" y="61912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思源宋体 CN Heavy" panose="02020900000000000000" charset="-122"/>
                <a:sym typeface="+mn-ea"/>
              </a:rPr>
              <a:t>活动三：走近鲁迅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思源宋体 CN Heavy" panose="02020900000000000000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 descr="10ec5ef5ed5e8a2a54cad954ab18a9d4e14e17c117ad84-ejptAT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9543415" y="0"/>
            <a:ext cx="2648585" cy="5780405"/>
          </a:xfrm>
          <a:prstGeom prst="rect">
            <a:avLst/>
          </a:prstGeom>
        </p:spPr>
      </p:pic>
      <p:cxnSp>
        <p:nvCxnSpPr>
          <p:cNvPr id="14" name="直接连接符 13"/>
          <p:cNvCxnSpPr/>
          <p:nvPr>
            <p:custDataLst>
              <p:tags r:id="rId3"/>
            </p:custDataLst>
          </p:nvPr>
        </p:nvCxnSpPr>
        <p:spPr>
          <a:xfrm>
            <a:off x="3816350" y="1392555"/>
            <a:ext cx="9341485" cy="0"/>
          </a:xfrm>
          <a:prstGeom prst="line">
            <a:avLst/>
          </a:prstGeom>
          <a:noFill/>
          <a:ln w="19050" cap="flat" cmpd="sng" algn="ctr">
            <a:gradFill flip="none" rotWithShape="1">
              <a:gsLst>
                <a:gs pos="0">
                  <a:srgbClr val="D8BC99">
                    <a:alpha val="0"/>
                  </a:srgbClr>
                </a:gs>
                <a:gs pos="100000">
                  <a:srgbClr val="BF8E29"/>
                </a:gs>
              </a:gsLst>
              <a:lin ang="10800000" scaled="1"/>
              <a:tileRect/>
            </a:gradFill>
            <a:prstDash val="solid"/>
            <a:miter lim="800000"/>
          </a:ln>
          <a:effectLst/>
        </p:spPr>
        <p:style>
          <a:lnRef idx="1">
            <a:srgbClr val="4472C4"/>
          </a:lnRef>
          <a:fillRef idx="0">
            <a:srgbClr val="4472C4"/>
          </a:fillRef>
          <a:effectRef idx="0">
            <a:srgbClr val="4472C4"/>
          </a:effectRef>
          <a:fontRef idx="minor">
            <a:sysClr val="windowText" lastClr="000000"/>
          </a:fontRef>
        </p:style>
      </p:cxnSp>
      <p:pic>
        <p:nvPicPr>
          <p:cNvPr id="13" name="图片 12" descr="png卷轴图片 (37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3779520" y="-1948815"/>
            <a:ext cx="4376420" cy="10929620"/>
          </a:xfrm>
          <a:prstGeom prst="rect">
            <a:avLst/>
          </a:prstGeom>
          <a:effectLst>
            <a:outerShdw blurRad="5080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 descr="50ec5aab16744117a7f8ae12ed710fd4ac06b9bb702c-Csqrmj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10774680" y="3435350"/>
            <a:ext cx="1413510" cy="3422650"/>
          </a:xfrm>
          <a:prstGeom prst="rect">
            <a:avLst/>
          </a:prstGeom>
        </p:spPr>
      </p:pic>
      <p:pic>
        <p:nvPicPr>
          <p:cNvPr id="22" name="图片 21" descr="51fdf27e0ed08cc41bda4b1bb63fa6f997af45ff5d22-O5SuNE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43340" y="3872865"/>
            <a:ext cx="1831340" cy="183134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545590" y="755650"/>
            <a:ext cx="11612245" cy="636905"/>
            <a:chOff x="2866" y="934"/>
            <a:chExt cx="18287" cy="1003"/>
          </a:xfrm>
        </p:grpSpPr>
        <p:sp>
          <p:nvSpPr>
            <p:cNvPr id="3" name="文本框 2"/>
            <p:cNvSpPr txBox="1"/>
            <p:nvPr>
              <p:custDataLst>
                <p:tags r:id="rId8"/>
              </p:custDataLst>
            </p:nvPr>
          </p:nvSpPr>
          <p:spPr>
            <a:xfrm>
              <a:off x="2866" y="934"/>
              <a:ext cx="13241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思源宋体 CN Heavy" panose="02020900000000000000" charset="-122"/>
                  <a:sym typeface="+mn-ea"/>
                </a:rPr>
                <a:t>活动三：走近鲁迅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思源宋体 CN Heavy" panose="02020900000000000000" charset="-122"/>
                <a:sym typeface="+mn-ea"/>
              </a:endParaRPr>
            </a:p>
          </p:txBody>
        </p:sp>
        <p:cxnSp>
          <p:nvCxnSpPr>
            <p:cNvPr id="4" name="直接连接符 3"/>
            <p:cNvCxnSpPr/>
            <p:nvPr>
              <p:custDataLst>
                <p:tags r:id="rId9"/>
              </p:custDataLst>
            </p:nvPr>
          </p:nvCxnSpPr>
          <p:spPr>
            <a:xfrm>
              <a:off x="6442" y="1937"/>
              <a:ext cx="14711" cy="0"/>
            </a:xfrm>
            <a:prstGeom prst="line">
              <a:avLst/>
            </a:prstGeom>
            <a:noFill/>
            <a:ln w="19050" cap="flat" cmpd="sng" algn="ctr">
              <a:gradFill flip="none" rotWithShape="1">
                <a:gsLst>
                  <a:gs pos="0">
                    <a:srgbClr val="D8BC99">
                      <a:alpha val="0"/>
                    </a:srgbClr>
                  </a:gs>
                  <a:gs pos="100000">
                    <a:srgbClr val="BF8E29"/>
                  </a:gs>
                </a:gsLst>
                <a:lin ang="10800000" scaled="1"/>
                <a:tileRect/>
              </a:gradFill>
              <a:prstDash val="solid"/>
              <a:miter lim="800000"/>
            </a:ln>
            <a:effectLst/>
          </p:spPr>
          <p:style>
            <a:lnRef idx="1">
              <a:srgbClr val="4472C4"/>
            </a:lnRef>
            <a:fillRef idx="0">
              <a:srgbClr val="4472C4"/>
            </a:fillRef>
            <a:effectRef idx="0">
              <a:srgbClr val="4472C4"/>
            </a:effectRef>
            <a:fontRef idx="minor">
              <a:sysClr val="windowText" lastClr="000000"/>
            </a:fontRef>
          </p:style>
        </p:cxnSp>
      </p:grpSp>
      <p:sp>
        <p:nvSpPr>
          <p:cNvPr id="8" name="文本框 7"/>
          <p:cNvSpPr txBox="1"/>
          <p:nvPr/>
        </p:nvSpPr>
        <p:spPr>
          <a:xfrm>
            <a:off x="1473835" y="1922145"/>
            <a:ext cx="8987790" cy="42767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自学提示：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1.2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组自学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燃放花筒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3.4.5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组自学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救助车夫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6.7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组自学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关心女佣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1.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用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——</a:t>
            </a:r>
            <a:r>
              <a:rPr lang="en-US" altLang="zh-CN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勾出描写伯父的句子，用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○</a:t>
            </a:r>
            <a:r>
              <a:rPr lang="en-US" altLang="zh-CN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圈出重点词语，批注自己的体会和不理解的地方。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2.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思考：鲁迅给你留下了怎样的印象？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endParaRPr lang="zh-CN" altLang="en-US"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zh-CN" altLang="en-US"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10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6553835" y="245110"/>
            <a:ext cx="5195801" cy="964565"/>
            <a:chOff x="2122" y="757"/>
            <a:chExt cx="6971" cy="1519"/>
          </a:xfrm>
        </p:grpSpPr>
        <p:pic>
          <p:nvPicPr>
            <p:cNvPr id="12" name="图片 11" descr="31804cf61b75a19b65a02f8dba935c42732cb44af89-QaplKJ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2122" y="822"/>
              <a:ext cx="6585" cy="1454"/>
            </a:xfrm>
            <a:prstGeom prst="rect">
              <a:avLst/>
            </a:prstGeom>
            <a:effectLst>
              <a:outerShdw blurRad="5080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3" name="文本框 12"/>
            <p:cNvSpPr txBox="1"/>
            <p:nvPr>
              <p:custDataLst>
                <p:tags r:id="rId3"/>
              </p:custDataLst>
            </p:nvPr>
          </p:nvSpPr>
          <p:spPr>
            <a:xfrm>
              <a:off x="3009" y="757"/>
              <a:ext cx="6084" cy="145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kumimoji="1" lang="zh-CN" altLang="en-US" sz="5400" noProof="0" dirty="0">
                  <a:solidFill>
                    <a:schemeClr val="accent3">
                      <a:lumMod val="60000"/>
                      <a:lumOff val="4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  <a:reflection blurRad="107950" stA="55000" endA="300" endPos="45500" dir="5400000" sy="-100000" algn="bl" rotWithShape="0"/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救助车夫</a:t>
              </a:r>
              <a:endParaRPr kumimoji="1" lang="zh-CN" altLang="en-US" sz="5400" noProof="0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7950" stA="55000" endA="300" endPos="455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endParaRPr>
            </a:p>
          </p:txBody>
        </p:sp>
      </p:grpSp>
      <p:sp>
        <p:nvSpPr>
          <p:cNvPr id="7" name="缺角矩形 6"/>
          <p:cNvSpPr/>
          <p:nvPr>
            <p:custDataLst>
              <p:tags r:id="rId4"/>
            </p:custDataLst>
          </p:nvPr>
        </p:nvSpPr>
        <p:spPr>
          <a:xfrm rot="5400000">
            <a:off x="5446395" y="-3242945"/>
            <a:ext cx="1298575" cy="10203815"/>
          </a:xfrm>
          <a:prstGeom prst="plaque">
            <a:avLst>
              <a:gd name="adj" fmla="val 3483"/>
            </a:avLst>
          </a:prstGeom>
          <a:gradFill rotWithShape="0">
            <a:gsLst>
              <a:gs pos="0">
                <a:srgbClr val="EFBB1F">
                  <a:lumMod val="20000"/>
                  <a:lumOff val="80000"/>
                  <a:alpha val="0"/>
                </a:srgbClr>
              </a:gs>
              <a:gs pos="100000">
                <a:srgbClr val="F9E1BF"/>
              </a:gs>
              <a:gs pos="46000">
                <a:srgbClr val="FFF2DF">
                  <a:alpha val="65000"/>
                </a:srgbClr>
              </a:gs>
            </a:gsLst>
            <a:lin ang="16200000" scaled="0"/>
          </a:gradFill>
          <a:ln w="19050">
            <a:gradFill>
              <a:gsLst>
                <a:gs pos="2000">
                  <a:srgbClr val="E6724B">
                    <a:lumMod val="50000"/>
                    <a:alpha val="78000"/>
                  </a:srgbClr>
                </a:gs>
                <a:gs pos="43000">
                  <a:srgbClr val="E6724B">
                    <a:lumMod val="50000"/>
                    <a:alpha val="71000"/>
                  </a:srgbClr>
                </a:gs>
                <a:gs pos="75000">
                  <a:srgbClr val="4874CB">
                    <a:lumMod val="30000"/>
                    <a:lumOff val="70000"/>
                    <a:alpha val="0"/>
                  </a:srgbClr>
                </a:gs>
              </a:gsLst>
              <a:lin ang="0" scaled="1"/>
            </a:gradFill>
          </a:ln>
        </p:spPr>
        <p:style>
          <a:lnRef idx="2">
            <a:srgbClr val="60B483">
              <a:shade val="50000"/>
            </a:srgbClr>
          </a:lnRef>
          <a:fillRef idx="1">
            <a:srgbClr val="60B483"/>
          </a:fillRef>
          <a:effectRef idx="0">
            <a:srgbClr val="60B483"/>
          </a:effectRef>
          <a:fontRef idx="minor">
            <a:srgbClr val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思源宋体 CN Medium" panose="02020500000000000000" charset="-122"/>
                <a:ea typeface="思源宋体 CN Medium" panose="02020500000000000000" charset="-122"/>
                <a:cs typeface="微软雅黑" panose="020B050302020402020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思源宋体 CN Medium" panose="02020500000000000000" charset="-122"/>
                <a:ea typeface="思源宋体 CN Medium" panose="02020500000000000000" charset="-122"/>
                <a:cs typeface="微软雅黑" panose="020B0503020204020204" charset="-122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思源宋体 CN Medium" panose="02020500000000000000" charset="-122"/>
                <a:ea typeface="思源宋体 CN Medium" panose="02020500000000000000" charset="-122"/>
                <a:cs typeface="微软雅黑" panose="020B0503020204020204" charset="-122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思源宋体 CN Medium" panose="02020500000000000000" charset="-122"/>
                <a:ea typeface="思源宋体 CN Medium" panose="02020500000000000000" charset="-122"/>
                <a:cs typeface="微软雅黑" panose="020B0503020204020204" charset="-122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思源宋体 CN Medium" panose="02020500000000000000" charset="-122"/>
                <a:ea typeface="思源宋体 CN Medium" panose="02020500000000000000" charset="-122"/>
                <a:cs typeface="微软雅黑" panose="020B0503020204020204" charset="-122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思源宋体 CN Medium" panose="02020500000000000000" charset="-122"/>
                <a:ea typeface="思源宋体 CN Medium" panose="02020500000000000000" charset="-122"/>
                <a:cs typeface="微软雅黑" panose="020B0503020204020204" charset="-122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思源宋体 CN Medium" panose="02020500000000000000" charset="-122"/>
                <a:ea typeface="思源宋体 CN Medium" panose="02020500000000000000" charset="-122"/>
                <a:cs typeface="微软雅黑" panose="020B0503020204020204" charset="-122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思源宋体 CN Medium" panose="02020500000000000000" charset="-122"/>
                <a:ea typeface="思源宋体 CN Medium" panose="02020500000000000000" charset="-122"/>
                <a:cs typeface="微软雅黑" panose="020B0503020204020204" charset="-122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思源宋体 CN Medium" panose="02020500000000000000" charset="-122"/>
                <a:ea typeface="思源宋体 CN Medium" panose="02020500000000000000" charset="-122"/>
                <a:cs typeface="微软雅黑" panose="020B0503020204020204" charset="-122"/>
              </a:defRPr>
            </a:lvl9pPr>
          </a:lstStyle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noProof="0">
              <a:ln>
                <a:noFill/>
              </a:ln>
              <a:gradFill>
                <a:gsLst>
                  <a:gs pos="0">
                    <a:srgbClr val="4874CB">
                      <a:lumMod val="5000"/>
                      <a:lumOff val="95000"/>
                    </a:srgbClr>
                  </a:gs>
                  <a:gs pos="74000">
                    <a:srgbClr val="4874CB">
                      <a:lumMod val="45000"/>
                      <a:lumOff val="55000"/>
                    </a:srgbClr>
                  </a:gs>
                  <a:gs pos="83000">
                    <a:srgbClr val="4874CB">
                      <a:lumMod val="45000"/>
                      <a:lumOff val="55000"/>
                    </a:srgbClr>
                  </a:gs>
                  <a:gs pos="100000">
                    <a:srgbClr val="4874CB">
                      <a:lumMod val="30000"/>
                      <a:lumOff val="70000"/>
                    </a:srgbClr>
                  </a:gs>
                </a:gsLst>
                <a:lin ang="5400000" scaled="0"/>
              </a:gradFill>
              <a:effectLst/>
              <a:uLnTx/>
              <a:uFillTx/>
              <a:latin typeface="演示秋鸿楷" panose="00000500000000000000" pitchFamily="2" charset="-122"/>
              <a:ea typeface="演示秋鸿楷" panose="00000500000000000000" pitchFamily="2" charset="-122"/>
              <a:sym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73100" y="1167130"/>
            <a:ext cx="10607040" cy="2946400"/>
            <a:chOff x="1200" y="3676"/>
            <a:chExt cx="16704" cy="4640"/>
          </a:xfrm>
        </p:grpSpPr>
        <p:pic>
          <p:nvPicPr>
            <p:cNvPr id="2" name="图片 1" descr="9e46499acb78e6cb72d17cc69a62f0bc9f0c8e4f621a1-ZlvSrJ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1200" y="3676"/>
              <a:ext cx="16704" cy="4640"/>
            </a:xfrm>
            <a:prstGeom prst="rect">
              <a:avLst/>
            </a:prstGeom>
            <a:effectLst>
              <a:outerShdw blurRad="5080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0" name="矩形 9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292" y="4418"/>
              <a:ext cx="14505" cy="30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indent="813435" algn="just" fontAlgn="auto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他们把那个拉车的扶上车子，一个蹲着，一个半跪</a:t>
              </a:r>
              <a:r>
                <a:rPr lang="zh-CN" altLang="en-US" sz="32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着，</a:t>
              </a:r>
              <a:r>
                <a:rPr lang="zh-CN" altLang="en-US" sz="32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爸爸拿镊子夹出碎玻璃片，</a:t>
              </a:r>
              <a:r>
                <a:rPr lang="zh-CN" altLang="en-US" sz="32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伯父</a:t>
              </a:r>
              <a:r>
                <a:rPr lang="zh-CN" altLang="en-US" sz="32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拿硼酸水给他洗干净。他</a:t>
              </a:r>
              <a:r>
                <a:rPr lang="zh-CN" altLang="en-US" sz="32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们</a:t>
              </a:r>
              <a:r>
                <a:rPr lang="zh-CN" altLang="en-US" sz="32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又给他敷上药，扎好绷带。</a:t>
              </a:r>
              <a:endPara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759585" y="1638935"/>
            <a:ext cx="7642225" cy="1937385"/>
            <a:chOff x="2864" y="4418"/>
            <a:chExt cx="12035" cy="3051"/>
          </a:xfrm>
        </p:grpSpPr>
        <p:pic>
          <p:nvPicPr>
            <p:cNvPr id="11" name="图片 10" descr="0afd8acaa1324cc10ea94c17481e298a166555c7b424-PkjIVp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700" y="4418"/>
              <a:ext cx="1077" cy="1077"/>
            </a:xfrm>
            <a:prstGeom prst="rect">
              <a:avLst/>
            </a:prstGeom>
          </p:spPr>
        </p:pic>
        <p:pic>
          <p:nvPicPr>
            <p:cNvPr id="16" name="图片 15" descr="0afd8acaa1324cc10ea94c17481e298a166555c7b424-PkjIVp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3228" y="4418"/>
              <a:ext cx="1077" cy="1077"/>
            </a:xfrm>
            <a:prstGeom prst="rect">
              <a:avLst/>
            </a:prstGeom>
          </p:spPr>
        </p:pic>
        <p:pic>
          <p:nvPicPr>
            <p:cNvPr id="17" name="图片 16" descr="0afd8acaa1324cc10ea94c17481e298a166555c7b424-PkjIVp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864" y="5400"/>
              <a:ext cx="1077" cy="1077"/>
            </a:xfrm>
            <a:prstGeom prst="rect">
              <a:avLst/>
            </a:prstGeom>
          </p:spPr>
        </p:pic>
        <p:pic>
          <p:nvPicPr>
            <p:cNvPr id="18" name="图片 17" descr="0afd8acaa1324cc10ea94c17481e298a166555c7b424-PkjIVp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054" y="5400"/>
              <a:ext cx="1077" cy="1077"/>
            </a:xfrm>
            <a:prstGeom prst="rect">
              <a:avLst/>
            </a:prstGeom>
          </p:spPr>
        </p:pic>
        <p:pic>
          <p:nvPicPr>
            <p:cNvPr id="19" name="图片 18" descr="0afd8acaa1324cc10ea94c17481e298a166555c7b424-PkjIVp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046" y="5400"/>
              <a:ext cx="1077" cy="1077"/>
            </a:xfrm>
            <a:prstGeom prst="rect">
              <a:avLst/>
            </a:prstGeom>
          </p:spPr>
        </p:pic>
        <p:pic>
          <p:nvPicPr>
            <p:cNvPr id="23" name="图片 22" descr="0afd8acaa1324cc10ea94c17481e298a166555c7b424-PkjIVp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3823" y="5400"/>
              <a:ext cx="1077" cy="1077"/>
            </a:xfrm>
            <a:prstGeom prst="rect">
              <a:avLst/>
            </a:prstGeom>
          </p:spPr>
        </p:pic>
        <p:pic>
          <p:nvPicPr>
            <p:cNvPr id="24" name="图片 23" descr="0afd8acaa1324cc10ea94c17481e298a166555c7b424-PkjIVp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553" y="6393"/>
              <a:ext cx="1077" cy="1077"/>
            </a:xfrm>
            <a:prstGeom prst="rect">
              <a:avLst/>
            </a:prstGeom>
          </p:spPr>
        </p:pic>
        <p:pic>
          <p:nvPicPr>
            <p:cNvPr id="25" name="图片 24" descr="0afd8acaa1324cc10ea94c17481e298a166555c7b424-PkjIVp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244" y="6392"/>
              <a:ext cx="1077" cy="1077"/>
            </a:xfrm>
            <a:prstGeom prst="rect">
              <a:avLst/>
            </a:prstGeom>
          </p:spPr>
        </p:pic>
        <p:pic>
          <p:nvPicPr>
            <p:cNvPr id="26" name="图片 25" descr="0afd8acaa1324cc10ea94c17481e298a166555c7b424-PkjIVp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928" y="6392"/>
              <a:ext cx="1077" cy="1077"/>
            </a:xfrm>
            <a:prstGeom prst="rect">
              <a:avLst/>
            </a:prstGeom>
          </p:spPr>
        </p:pic>
      </p:grpSp>
      <p:pic>
        <p:nvPicPr>
          <p:cNvPr id="14" name="图片 13" descr="50ec5aab16744117a7f8ae12ed710fd4ac06b9bb702c-Csqrmj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0" y="3453130"/>
            <a:ext cx="1413510" cy="3422650"/>
          </a:xfrm>
          <a:prstGeom prst="rect">
            <a:avLst/>
          </a:prstGeom>
        </p:spPr>
      </p:pic>
      <p:pic>
        <p:nvPicPr>
          <p:cNvPr id="15" name="图片 14" descr="50ec5aab16744117a7f8ae12ed710fd4ac06b9bb702c-Csqrmj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flipH="1">
            <a:off x="10774680" y="3435350"/>
            <a:ext cx="1413510" cy="342265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2894330" y="4440555"/>
            <a:ext cx="6399530" cy="88646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noAutofit/>
          </a:bodyPr>
          <a:p>
            <a:pPr algn="ctr">
              <a:buNone/>
            </a:pPr>
            <a:r>
              <a:rPr lang="zh-CN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同情关心</a:t>
            </a:r>
            <a:r>
              <a:rPr lang="en-US" altLang="zh-CN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慈祥善良</a:t>
            </a:r>
            <a:endParaRPr lang="zh-CN" altLang="en-US" sz="4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buNone/>
            </a:pPr>
            <a:endParaRPr lang="zh-CN" altLang="en-US" sz="4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545590" y="755650"/>
            <a:ext cx="11612245" cy="636905"/>
            <a:chOff x="2866" y="934"/>
            <a:chExt cx="18287" cy="1003"/>
          </a:xfrm>
        </p:grpSpPr>
        <p:sp>
          <p:nvSpPr>
            <p:cNvPr id="8" name="文本框 7"/>
            <p:cNvSpPr txBox="1"/>
            <p:nvPr>
              <p:custDataLst>
                <p:tags r:id="rId12"/>
              </p:custDataLst>
            </p:nvPr>
          </p:nvSpPr>
          <p:spPr>
            <a:xfrm>
              <a:off x="2866" y="934"/>
              <a:ext cx="13241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思源宋体 CN Heavy" panose="02020900000000000000" charset="-122"/>
                  <a:sym typeface="+mn-ea"/>
                </a:rPr>
                <a:t>活动三：走近鲁迅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思源宋体 CN Heavy" panose="02020900000000000000" charset="-122"/>
                <a:sym typeface="+mn-ea"/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13"/>
              </p:custDataLst>
            </p:nvPr>
          </p:nvCxnSpPr>
          <p:spPr>
            <a:xfrm>
              <a:off x="6442" y="1937"/>
              <a:ext cx="14711" cy="0"/>
            </a:xfrm>
            <a:prstGeom prst="line">
              <a:avLst/>
            </a:prstGeom>
            <a:noFill/>
            <a:ln w="19050" cap="flat" cmpd="sng" algn="ctr">
              <a:gradFill flip="none" rotWithShape="1">
                <a:gsLst>
                  <a:gs pos="0">
                    <a:srgbClr val="D8BC99">
                      <a:alpha val="0"/>
                    </a:srgbClr>
                  </a:gs>
                  <a:gs pos="100000">
                    <a:srgbClr val="BF8E29"/>
                  </a:gs>
                </a:gsLst>
                <a:lin ang="10800000" scaled="1"/>
                <a:tileRect/>
              </a:gradFill>
              <a:prstDash val="solid"/>
              <a:miter lim="800000"/>
            </a:ln>
            <a:effectLst/>
          </p:spPr>
          <p:style>
            <a:lnRef idx="1">
              <a:srgbClr val="4472C4"/>
            </a:lnRef>
            <a:fillRef idx="0">
              <a:srgbClr val="4472C4"/>
            </a:fillRef>
            <a:effectRef idx="0">
              <a:srgbClr val="4472C4"/>
            </a:effectRef>
            <a:fontRef idx="minor">
              <a:sysClr val="windowText" lastClr="000000"/>
            </a:fontRef>
          </p:style>
        </p:cxnSp>
      </p:grpSp>
    </p:spTree>
    <p:custDataLst>
      <p:tags r:id="rId14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12165" y="549275"/>
            <a:ext cx="10203815" cy="3499485"/>
            <a:chOff x="1592" y="2281"/>
            <a:chExt cx="16069" cy="5511"/>
          </a:xfrm>
        </p:grpSpPr>
        <p:sp>
          <p:nvSpPr>
            <p:cNvPr id="3" name="缺角矩形 2"/>
            <p:cNvSpPr/>
            <p:nvPr>
              <p:custDataLst>
                <p:tags r:id="rId1"/>
              </p:custDataLst>
            </p:nvPr>
          </p:nvSpPr>
          <p:spPr>
            <a:xfrm rot="5400000">
              <a:off x="8604" y="-4731"/>
              <a:ext cx="2045" cy="16069"/>
            </a:xfrm>
            <a:prstGeom prst="plaque">
              <a:avLst>
                <a:gd name="adj" fmla="val 3483"/>
              </a:avLst>
            </a:prstGeom>
            <a:gradFill rotWithShape="0">
              <a:gsLst>
                <a:gs pos="0">
                  <a:srgbClr val="EFBB1F">
                    <a:lumMod val="20000"/>
                    <a:lumOff val="80000"/>
                    <a:alpha val="0"/>
                  </a:srgbClr>
                </a:gs>
                <a:gs pos="100000">
                  <a:srgbClr val="F9E1BF"/>
                </a:gs>
                <a:gs pos="46000">
                  <a:srgbClr val="FFF2DF">
                    <a:alpha val="65000"/>
                  </a:srgbClr>
                </a:gs>
              </a:gsLst>
              <a:lin ang="16200000" scaled="0"/>
            </a:gradFill>
            <a:ln w="19050">
              <a:gradFill>
                <a:gsLst>
                  <a:gs pos="2000">
                    <a:srgbClr val="E6724B">
                      <a:lumMod val="50000"/>
                      <a:alpha val="78000"/>
                    </a:srgbClr>
                  </a:gs>
                  <a:gs pos="43000">
                    <a:srgbClr val="E6724B">
                      <a:lumMod val="50000"/>
                      <a:alpha val="71000"/>
                    </a:srgbClr>
                  </a:gs>
                  <a:gs pos="75000">
                    <a:srgbClr val="4874CB">
                      <a:lumMod val="30000"/>
                      <a:lumOff val="70000"/>
                      <a:alpha val="0"/>
                    </a:srgbClr>
                  </a:gs>
                </a:gsLst>
                <a:lin ang="0" scaled="1"/>
              </a:gradFill>
            </a:ln>
          </p:spPr>
          <p:style>
            <a:lnRef idx="2">
              <a:srgbClr val="60B483">
                <a:shade val="50000"/>
              </a:srgbClr>
            </a:lnRef>
            <a:fillRef idx="1">
              <a:srgbClr val="60B483"/>
            </a:fillRef>
            <a:effectRef idx="0">
              <a:srgbClr val="60B483"/>
            </a:effectRef>
            <a:fontRef idx="minor">
              <a:srgbClr val="FFFFFF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9pPr>
            </a:lstStyle>
            <a:p>
              <a:pPr lvl="0" algn="ctr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endParaRPr lang="zh-CN" altLang="en-US" noProof="0">
                <a:ln>
                  <a:noFill/>
                </a:ln>
                <a:gradFill>
                  <a:gsLst>
                    <a:gs pos="0">
                      <a:srgbClr val="4874CB">
                        <a:lumMod val="5000"/>
                        <a:lumOff val="95000"/>
                      </a:srgbClr>
                    </a:gs>
                    <a:gs pos="74000">
                      <a:srgbClr val="4874CB">
                        <a:lumMod val="45000"/>
                        <a:lumOff val="55000"/>
                      </a:srgbClr>
                    </a:gs>
                    <a:gs pos="83000">
                      <a:srgbClr val="4874CB">
                        <a:lumMod val="45000"/>
                        <a:lumOff val="55000"/>
                      </a:srgbClr>
                    </a:gs>
                    <a:gs pos="100000">
                      <a:srgbClr val="4874CB">
                        <a:lumMod val="30000"/>
                        <a:lumOff val="70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演示秋鸿楷" panose="00000500000000000000" pitchFamily="2" charset="-122"/>
                <a:ea typeface="演示秋鸿楷" panose="00000500000000000000" pitchFamily="2" charset="-122"/>
                <a:sym typeface="微软雅黑" panose="020B0503020204020204" charset="-122"/>
              </a:endParaRPr>
            </a:p>
          </p:txBody>
        </p:sp>
        <p:sp>
          <p:nvSpPr>
            <p:cNvPr id="4" name="文本框 3"/>
            <p:cNvSpPr txBox="1"/>
            <p:nvPr>
              <p:custDataLst>
                <p:tags r:id="rId2"/>
              </p:custDataLst>
            </p:nvPr>
          </p:nvSpPr>
          <p:spPr>
            <a:xfrm>
              <a:off x="4707" y="5207"/>
              <a:ext cx="12532" cy="258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720090" algn="just" fontAlgn="auto">
                <a:lnSpc>
                  <a:spcPct val="120000"/>
                </a:lnSpc>
                <a:spcBef>
                  <a:spcPts val="1200"/>
                </a:spcBef>
                <a:buClrTx/>
                <a:buSzTx/>
                <a:buFontTx/>
                <a:buNone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思源宋体 CN Medium" panose="02020500000000000000" charset="-122"/>
                  <a:sym typeface="+mn-ea"/>
                </a:rPr>
                <a:t>伯父救治了车夫，为什么后来脸上没有了慈祥愉快的表情，反而变得那么严肃，还深深叹气，他可能会叹息什么？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思源宋体 CN Medium" panose="02020500000000000000" charset="-122"/>
                <a:sym typeface="+mn-ea"/>
              </a:endParaRPr>
            </a:p>
          </p:txBody>
        </p:sp>
      </p:grpSp>
      <p:pic>
        <p:nvPicPr>
          <p:cNvPr id="26" name="图片 25" descr="10ec5ef5ed5e8a2a54cad954ab18a9d4e14e17c117ad84-ejptAT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b="21911"/>
          <a:stretch>
            <a:fillRect/>
          </a:stretch>
        </p:blipFill>
        <p:spPr>
          <a:xfrm flipH="1">
            <a:off x="9198610" y="0"/>
            <a:ext cx="2993390" cy="6858000"/>
          </a:xfrm>
          <a:prstGeom prst="rect">
            <a:avLst/>
          </a:prstGeom>
        </p:spPr>
      </p:pic>
      <p:pic>
        <p:nvPicPr>
          <p:cNvPr id="7" name="图片 6" descr="50ec5aab16744117a7f8ae12ed710fd4ac06b9bb702c-Csqrmj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10774680" y="3435350"/>
            <a:ext cx="1413510" cy="3422650"/>
          </a:xfrm>
          <a:prstGeom prst="rect">
            <a:avLst/>
          </a:prstGeom>
        </p:spPr>
      </p:pic>
      <p:pic>
        <p:nvPicPr>
          <p:cNvPr id="5" name="图片 4" descr="349b594e7043db926b54481d2dfdcce5c93c81f66e05-PYSD5w_fw120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822450" y="97790"/>
            <a:ext cx="4612640" cy="7016115"/>
          </a:xfrm>
          <a:prstGeom prst="rect">
            <a:avLst/>
          </a:prstGeom>
          <a:effectLst>
            <a:outerShdw blurRad="5080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4" name="图片 23" descr="50ec5aab16744117a7f8ae12ed710fd4ac06b9bb702c-Csqrmj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3453130"/>
            <a:ext cx="1413510" cy="3422650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1545590" y="755650"/>
            <a:ext cx="11612245" cy="636905"/>
            <a:chOff x="2866" y="934"/>
            <a:chExt cx="18287" cy="1003"/>
          </a:xfrm>
        </p:grpSpPr>
        <p:sp>
          <p:nvSpPr>
            <p:cNvPr id="6" name="文本框 5"/>
            <p:cNvSpPr txBox="1"/>
            <p:nvPr>
              <p:custDataLst>
                <p:tags r:id="rId9"/>
              </p:custDataLst>
            </p:nvPr>
          </p:nvSpPr>
          <p:spPr>
            <a:xfrm>
              <a:off x="2866" y="934"/>
              <a:ext cx="13241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思源宋体 CN Heavy" panose="02020900000000000000" charset="-122"/>
                  <a:sym typeface="+mn-ea"/>
                </a:rPr>
                <a:t>活动三：走近鲁迅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思源宋体 CN Heavy" panose="02020900000000000000" charset="-122"/>
                <a:sym typeface="+mn-ea"/>
              </a:endParaRPr>
            </a:p>
          </p:txBody>
        </p:sp>
        <p:cxnSp>
          <p:nvCxnSpPr>
            <p:cNvPr id="14" name="直接连接符 13"/>
            <p:cNvCxnSpPr/>
            <p:nvPr>
              <p:custDataLst>
                <p:tags r:id="rId10"/>
              </p:custDataLst>
            </p:nvPr>
          </p:nvCxnSpPr>
          <p:spPr>
            <a:xfrm>
              <a:off x="6442" y="1937"/>
              <a:ext cx="14711" cy="0"/>
            </a:xfrm>
            <a:prstGeom prst="line">
              <a:avLst/>
            </a:prstGeom>
            <a:noFill/>
            <a:ln w="19050" cap="flat" cmpd="sng" algn="ctr">
              <a:gradFill flip="none" rotWithShape="1">
                <a:gsLst>
                  <a:gs pos="0">
                    <a:srgbClr val="D8BC99">
                      <a:alpha val="0"/>
                    </a:srgbClr>
                  </a:gs>
                  <a:gs pos="100000">
                    <a:srgbClr val="BF8E29"/>
                  </a:gs>
                </a:gsLst>
                <a:lin ang="10800000" scaled="1"/>
                <a:tileRect/>
              </a:gradFill>
              <a:prstDash val="solid"/>
              <a:miter lim="800000"/>
            </a:ln>
            <a:effectLst/>
          </p:spPr>
          <p:style>
            <a:lnRef idx="1">
              <a:srgbClr val="4472C4"/>
            </a:lnRef>
            <a:fillRef idx="0">
              <a:srgbClr val="4472C4"/>
            </a:fillRef>
            <a:effectRef idx="0">
              <a:srgbClr val="4472C4"/>
            </a:effectRef>
            <a:fontRef idx="minor">
              <a:sysClr val="windowText" lastClr="000000"/>
            </a:fontRef>
          </p:style>
        </p:cxnSp>
      </p:grpSp>
    </p:spTree>
    <p:custDataLst>
      <p:tags r:id="rId11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5348605" y="133350"/>
            <a:ext cx="7272020" cy="397510"/>
            <a:chOff x="11711" y="2306"/>
            <a:chExt cx="11452" cy="626"/>
          </a:xfrm>
        </p:grpSpPr>
        <p:sp>
          <p:nvSpPr>
            <p:cNvPr id="8" name="矩形 7"/>
            <p:cNvSpPr/>
            <p:nvPr>
              <p:custDataLst>
                <p:tags r:id="rId1"/>
              </p:custDataLst>
            </p:nvPr>
          </p:nvSpPr>
          <p:spPr>
            <a:xfrm rot="10800000">
              <a:off x="11711" y="2306"/>
              <a:ext cx="11452" cy="626"/>
            </a:xfrm>
            <a:prstGeom prst="rect">
              <a:avLst/>
            </a:prstGeom>
            <a:gradFill>
              <a:gsLst>
                <a:gs pos="75000">
                  <a:srgbClr val="000000">
                    <a:alpha val="40000"/>
                  </a:srgbClr>
                </a:gs>
                <a:gs pos="23000">
                  <a:srgbClr val="080A12">
                    <a:alpha val="40000"/>
                  </a:srgbClr>
                </a:gs>
                <a:gs pos="0">
                  <a:srgbClr val="0F1423">
                    <a:alpha val="0"/>
                  </a:srgbClr>
                </a:gs>
                <a:gs pos="51000">
                  <a:sysClr val="windowText" lastClr="000000">
                    <a:alpha val="50000"/>
                  </a:sysClr>
                </a:gs>
                <a:gs pos="100000">
                  <a:sysClr val="windowText" lastClr="000000">
                    <a:alpha val="0"/>
                  </a:sysClr>
                </a:gs>
              </a:gsLst>
              <a:lin ang="0" scaled="0"/>
            </a:gradFill>
            <a:ln w="19050" cap="flat" cmpd="sng" algn="ctr">
              <a:gradFill>
                <a:gsLst>
                  <a:gs pos="0">
                    <a:srgbClr val="684C24">
                      <a:alpha val="0"/>
                    </a:srgbClr>
                  </a:gs>
                  <a:gs pos="50000">
                    <a:srgbClr val="DABA3E"/>
                  </a:gs>
                  <a:gs pos="100000">
                    <a:srgbClr val="684C24">
                      <a:alpha val="0"/>
                    </a:srgbClr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9pPr>
            </a:lstStyle>
            <a:p>
              <a:pPr algn="ctr"/>
              <a:endParaRPr lang="zh-CN" altLang="en-US">
                <a:solidFill>
                  <a:sysClr val="window" lastClr="FFFFFF"/>
                </a:solidFill>
                <a:latin typeface="思源宋体 CN Medium" panose="02020500000000000000" charset="-122"/>
                <a:ea typeface="思源宋体 CN Medium" panose="02020500000000000000" charset="-122"/>
              </a:endParaRPr>
            </a:p>
          </p:txBody>
        </p:sp>
        <p:sp>
          <p:nvSpPr>
            <p:cNvPr id="10" name="文本框 9"/>
            <p:cNvSpPr txBox="1"/>
            <p:nvPr>
              <p:custDataLst>
                <p:tags r:id="rId2"/>
              </p:custDataLst>
            </p:nvPr>
          </p:nvSpPr>
          <p:spPr>
            <a:xfrm>
              <a:off x="14370" y="2353"/>
              <a:ext cx="7514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F2BA02">
                      <a:lumMod val="40000"/>
                      <a:lumOff val="60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部编版小学语文教材六年级上册第八单元第</a:t>
              </a:r>
              <a:r>
                <a:rPr lang="en-US" altLang="zh-CN" sz="1600" dirty="0">
                  <a:solidFill>
                    <a:srgbClr val="F2BA02">
                      <a:lumMod val="40000"/>
                      <a:lumOff val="60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27</a:t>
              </a:r>
              <a:r>
                <a:rPr lang="zh-CN" altLang="en-US" sz="1600" dirty="0">
                  <a:solidFill>
                    <a:srgbClr val="F2BA02">
                      <a:lumMod val="40000"/>
                      <a:lumOff val="60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课</a:t>
              </a:r>
              <a:endParaRPr lang="zh-CN" altLang="en-US" sz="1600" dirty="0">
                <a:solidFill>
                  <a:srgbClr val="F2BA02">
                    <a:lumMod val="40000"/>
                    <a:lumOff val="6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>
              <a:duotone>
                <a:srgbClr val="FFBA55">
                  <a:shade val="45000"/>
                  <a:satMod val="135000"/>
                </a:srgb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4045" y="2417"/>
              <a:ext cx="373" cy="373"/>
            </a:xfrm>
            <a:prstGeom prst="rect">
              <a:avLst/>
            </a:prstGeom>
          </p:spPr>
        </p:pic>
      </p:grpSp>
      <p:pic>
        <p:nvPicPr>
          <p:cNvPr id="3" name="图片 2" descr="dc81ff3061916509d94aec9d3b1eeacef42e19ee17ee9-4Nua8p_fw120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392430" y="1042035"/>
            <a:ext cx="4852670" cy="5452110"/>
          </a:xfrm>
          <a:prstGeom prst="rect">
            <a:avLst/>
          </a:prstGeom>
          <a:effectLst>
            <a:outerShdw blurRad="5080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" name="图片 1" descr="66e9f875cca1c59e6e304a174d3d86ad9e56e1941dd339-EcQ7xE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-1270" y="-468630"/>
            <a:ext cx="1668780" cy="3521710"/>
          </a:xfrm>
          <a:prstGeom prst="rect">
            <a:avLst/>
          </a:prstGeom>
          <a:effectLst>
            <a:outerShdw blurRad="5080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 descr="b1788045d04a6a7494249a59a6e4c200b9b5f2c2127ebc-v0PMYC_fw120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90410" y="4057650"/>
            <a:ext cx="3138805" cy="2880360"/>
          </a:xfrm>
          <a:prstGeom prst="rect">
            <a:avLst/>
          </a:prstGeom>
          <a:effectLst>
            <a:outerShdw blurRad="5080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789555" y="1405255"/>
            <a:ext cx="853249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>
                <a:latin typeface="楷体" panose="02010609060101010101" pitchFamily="49" charset="-122"/>
                <a:ea typeface="楷体" panose="02010609060101010101" pitchFamily="49" charset="-122"/>
              </a:rPr>
              <a:t>我的伯父鲁迅先生</a:t>
            </a:r>
            <a:endParaRPr lang="zh-CN" altLang="en-US" sz="8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50ec5aab16744117a7f8ae12ed710fd4ac06b9bb702c-Csqrmj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3453130"/>
            <a:ext cx="1413510" cy="3422650"/>
          </a:xfrm>
          <a:prstGeom prst="rect">
            <a:avLst/>
          </a:prstGeom>
        </p:spPr>
      </p:pic>
      <p:pic>
        <p:nvPicPr>
          <p:cNvPr id="16" name="图片 15" descr="50ec5aab16744117a7f8ae12ed710fd4ac06b9bb702c-Csqrmj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774680" y="3435350"/>
            <a:ext cx="1413510" cy="3422650"/>
          </a:xfrm>
          <a:prstGeom prst="rect">
            <a:avLst/>
          </a:prstGeom>
        </p:spPr>
      </p:pic>
      <p:pic>
        <p:nvPicPr>
          <p:cNvPr id="12" name="图片 11" descr="c2db1c868c8b4f76914af829ab2134b4d1cf804a4551e-URPGsM_fw120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02995" y="2075180"/>
            <a:ext cx="9937750" cy="1845310"/>
          </a:xfrm>
          <a:prstGeom prst="rect">
            <a:avLst/>
          </a:prstGeom>
          <a:effectLst>
            <a:outerShdw blurRad="5080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1836420" y="2176145"/>
            <a:ext cx="8392160" cy="156845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30607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伯父就是这样的一个人，他为自己想得少，为别人想得多。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545590" y="755650"/>
            <a:ext cx="11612245" cy="636905"/>
            <a:chOff x="2866" y="934"/>
            <a:chExt cx="18287" cy="1003"/>
          </a:xfrm>
        </p:grpSpPr>
        <p:sp>
          <p:nvSpPr>
            <p:cNvPr id="3" name="文本框 2"/>
            <p:cNvSpPr txBox="1"/>
            <p:nvPr>
              <p:custDataLst>
                <p:tags r:id="rId6"/>
              </p:custDataLst>
            </p:nvPr>
          </p:nvSpPr>
          <p:spPr>
            <a:xfrm>
              <a:off x="2866" y="934"/>
              <a:ext cx="13241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思源宋体 CN Heavy" panose="02020900000000000000" charset="-122"/>
                  <a:sym typeface="+mn-ea"/>
                </a:rPr>
                <a:t>活动三：走近鲁迅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思源宋体 CN Heavy" panose="02020900000000000000" charset="-122"/>
                <a:sym typeface="+mn-ea"/>
              </a:endParaRPr>
            </a:p>
          </p:txBody>
        </p:sp>
        <p:cxnSp>
          <p:nvCxnSpPr>
            <p:cNvPr id="14" name="直接连接符 13"/>
            <p:cNvCxnSpPr/>
            <p:nvPr>
              <p:custDataLst>
                <p:tags r:id="rId7"/>
              </p:custDataLst>
            </p:nvPr>
          </p:nvCxnSpPr>
          <p:spPr>
            <a:xfrm>
              <a:off x="6442" y="1937"/>
              <a:ext cx="14711" cy="0"/>
            </a:xfrm>
            <a:prstGeom prst="line">
              <a:avLst/>
            </a:prstGeom>
            <a:noFill/>
            <a:ln w="19050" cap="flat" cmpd="sng" algn="ctr">
              <a:gradFill flip="none" rotWithShape="1">
                <a:gsLst>
                  <a:gs pos="0">
                    <a:srgbClr val="D8BC99">
                      <a:alpha val="0"/>
                    </a:srgbClr>
                  </a:gs>
                  <a:gs pos="100000">
                    <a:srgbClr val="BF8E29"/>
                  </a:gs>
                </a:gsLst>
                <a:lin ang="10800000" scaled="1"/>
                <a:tileRect/>
              </a:gradFill>
              <a:prstDash val="solid"/>
              <a:miter lim="800000"/>
            </a:ln>
            <a:effectLst/>
          </p:spPr>
          <p:style>
            <a:lnRef idx="1">
              <a:srgbClr val="4472C4"/>
            </a:lnRef>
            <a:fillRef idx="0">
              <a:srgbClr val="4472C4"/>
            </a:fillRef>
            <a:effectRef idx="0">
              <a:srgbClr val="4472C4"/>
            </a:effectRef>
            <a:fontRef idx="minor">
              <a:sysClr val="windowText" lastClr="000000"/>
            </a:fontRef>
          </p:style>
        </p:cxnSp>
      </p:grpSp>
    </p:spTree>
    <p:custDataLst>
      <p:tags r:id="rId8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50ec5aab16744117a7f8ae12ed710fd4ac06b9bb702c-Csqrmj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3453130"/>
            <a:ext cx="1413510" cy="3422650"/>
          </a:xfrm>
          <a:prstGeom prst="rect">
            <a:avLst/>
          </a:prstGeom>
        </p:spPr>
      </p:pic>
      <p:pic>
        <p:nvPicPr>
          <p:cNvPr id="16" name="图片 15" descr="50ec5aab16744117a7f8ae12ed710fd4ac06b9bb702c-Csqrmj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774680" y="3435350"/>
            <a:ext cx="1413510" cy="3422650"/>
          </a:xfrm>
          <a:prstGeom prst="rect">
            <a:avLst/>
          </a:prstGeom>
        </p:spPr>
      </p:pic>
      <p:graphicFrame>
        <p:nvGraphicFramePr>
          <p:cNvPr id="4" name="表格 3"/>
          <p:cNvGraphicFramePr/>
          <p:nvPr>
            <p:custDataLst>
              <p:tags r:id="rId4"/>
            </p:custDataLst>
          </p:nvPr>
        </p:nvGraphicFramePr>
        <p:xfrm>
          <a:off x="589280" y="525780"/>
          <a:ext cx="10467975" cy="61175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97475"/>
                <a:gridCol w="2487930"/>
                <a:gridCol w="2782570"/>
              </a:tblGrid>
              <a:tr h="91821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6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勾画句子</a:t>
                      </a:r>
                      <a:endParaRPr lang="zh-CN" altLang="en-US" sz="36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0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6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圈关键词</a:t>
                      </a:r>
                      <a:endParaRPr lang="zh-CN" altLang="en-US" sz="36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0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6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读悟形象</a:t>
                      </a:r>
                      <a:endParaRPr lang="zh-CN" altLang="en-US" sz="36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0"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860425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  <a:sym typeface="+mn-ea"/>
                        </a:rPr>
                        <a:t>伯父摸着胡子，笑了笑，说：“哈哈！还是我的记性好。”</a:t>
                      </a:r>
                      <a:endParaRPr lang="zh-CN" altLang="en-US" sz="24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  <a:sym typeface="+mn-ea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摸、笑</a:t>
                      </a:r>
                      <a:endParaRPr lang="zh-CN" altLang="en-US" sz="2400" b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关心青少年</a:t>
                      </a:r>
                      <a:endParaRPr lang="zh-CN" altLang="en-US" sz="2400" b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关心后辈</a:t>
                      </a:r>
                      <a:endParaRPr lang="zh-CN" altLang="en-US" sz="2400" b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1328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sz="2000" b="1" spc="-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  <a:sym typeface="+mn-ea"/>
                        </a:rPr>
                        <a:t>“碰了几次壁，把鼻子碰扁了。”</a:t>
                      </a:r>
                      <a:endParaRPr sz="2000" b="1" spc="-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  <a:sym typeface="+mn-ea"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2000" b="1" spc="-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  <a:sym typeface="+mn-ea"/>
                        </a:rPr>
                        <a:t>“你想，四周黑洞洞的，还不容易碰壁吗？”</a:t>
                      </a:r>
                      <a:endParaRPr lang="en-US" altLang="zh-CN" sz="2000" b="1" spc="-200" dirty="0">
                        <a:solidFill>
                          <a:schemeClr val="bg1">
                            <a:lumMod val="50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  <a:sym typeface="+mn-ea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  <a:sym typeface="+mn-ea"/>
                        </a:rPr>
                        <a:t>黑洞洞</a:t>
                      </a:r>
                      <a:r>
                        <a:rPr lang="en-US" altLang="zh-CN" sz="24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  <a:sym typeface="+mn-ea"/>
                        </a:rPr>
                        <a:t> </a:t>
                      </a:r>
                      <a:endParaRPr lang="en-US" altLang="zh-CN" sz="2400" b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  <a:sym typeface="+mn-ea"/>
                        </a:rPr>
                        <a:t>碰壁</a:t>
                      </a:r>
                      <a:endParaRPr lang="zh-CN" altLang="en-US" sz="2400" b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None/>
                      </a:pPr>
                      <a:r>
                        <a:rPr lang="zh-CN" altLang="en-US" sz="24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爱憎分明</a:t>
                      </a:r>
                      <a:endParaRPr lang="zh-CN" altLang="en-US" sz="2400" b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buClrTx/>
                        <a:buSzTx/>
                        <a:buNone/>
                      </a:pPr>
                      <a:r>
                        <a:rPr lang="zh-CN" altLang="en-US" sz="24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勇于斗争</a:t>
                      </a:r>
                      <a:endParaRPr lang="zh-CN" altLang="en-US" sz="2400" b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940435">
                <a:tc>
                  <a:txBody>
                    <a:bodyPr/>
                    <a:p>
                      <a:pPr algn="l">
                        <a:buClrTx/>
                        <a:buSzTx/>
                        <a:buNone/>
                      </a:pPr>
                      <a:r>
                        <a:rPr sz="2000" b="1" spc="-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  <a:sym typeface="+mn-ea"/>
                        </a:rPr>
                        <a:t>我突然注意到他脸上的表情，那么慈祥，那么愉快，眉毛，眼睛……</a:t>
                      </a:r>
                      <a:endParaRPr sz="2000" b="1" spc="-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  <a:sym typeface="+mn-ea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慈祥</a:t>
                      </a:r>
                      <a:endParaRPr lang="zh-CN" altLang="en-US" sz="2400" b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愉快</a:t>
                      </a:r>
                      <a:endParaRPr lang="zh-CN" altLang="en-US" sz="2400" b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向往光明</a:t>
                      </a:r>
                      <a:endParaRPr lang="zh-CN" altLang="en-US" sz="2400" b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快乐生活</a:t>
                      </a:r>
                      <a:endParaRPr lang="zh-CN" altLang="en-US" sz="2400" b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132840"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sz="2000" b="1" spc="-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  <a:sym typeface="+mn-ea"/>
                        </a:rPr>
                        <a:t>他们把那个拉车的扶上车子，一个蹲着，一个半跪</a:t>
                      </a:r>
                      <a:r>
                        <a:rPr sz="2000" b="1" spc="-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  <a:sym typeface="宋体" panose="02010600030101010101" pitchFamily="2" charset="-122"/>
                        </a:rPr>
                        <a:t>着，</a:t>
                      </a:r>
                      <a:r>
                        <a:rPr sz="2000" b="1" spc="-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  <a:sym typeface="+mn-ea"/>
                        </a:rPr>
                        <a:t>爸爸拿镊子夹出碎</a:t>
                      </a:r>
                      <a:r>
                        <a:rPr lang="en-US" sz="2000" b="1" spc="-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  <a:sym typeface="+mn-ea"/>
                        </a:rPr>
                        <a:t>……</a:t>
                      </a:r>
                      <a:endParaRPr lang="en-US" sz="2000" b="1" spc="-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  <a:sym typeface="+mn-ea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蹲、跪</a:t>
                      </a:r>
                      <a:r>
                        <a:rPr lang="en-US" altLang="zh-CN" sz="24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……</a:t>
                      </a:r>
                      <a:endParaRPr lang="en-US" altLang="zh-CN" sz="2400" b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同情关心</a:t>
                      </a:r>
                      <a:endParaRPr lang="zh-CN" altLang="en-US" sz="2400" b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善良慈祥</a:t>
                      </a:r>
                      <a:endParaRPr lang="zh-CN" altLang="en-US" sz="2400" b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132840"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1" spc="-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  <a:sym typeface="+mn-ea"/>
                        </a:rPr>
                        <a:t>周先生自己病的那么厉害，还三更半夜地写文章</a:t>
                      </a:r>
                      <a:r>
                        <a:rPr lang="en-US" altLang="zh-CN" sz="2000" b="1" spc="-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  <a:sym typeface="+mn-ea"/>
                        </a:rPr>
                        <a:t>……</a:t>
                      </a:r>
                      <a:r>
                        <a:rPr lang="zh-CN" altLang="en-US" sz="2000" b="1" spc="-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  <a:sym typeface="+mn-ea"/>
                        </a:rPr>
                        <a:t>他对自己的病一点儿也不在乎</a:t>
                      </a:r>
                      <a:r>
                        <a:rPr lang="en-US" altLang="zh-CN" sz="2000" b="1" spc="-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  <a:sym typeface="+mn-ea"/>
                        </a:rPr>
                        <a:t>……</a:t>
                      </a:r>
                      <a:endParaRPr lang="en-US" altLang="zh-CN" sz="2000" b="1" spc="-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  <a:sym typeface="+mn-ea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写、劝、叫</a:t>
                      </a:r>
                      <a:endParaRPr lang="zh-CN" altLang="en-US" sz="2400" b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体贴劳动人民</a:t>
                      </a:r>
                      <a:endParaRPr lang="zh-CN" altLang="en-US" sz="2400" b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平等待人</a:t>
                      </a:r>
                      <a:endParaRPr lang="zh-CN" altLang="en-US" sz="2400" b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custDataLst>
      <p:tags r:id="rId5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 descr="10ec5ef5ed5e8a2a54cad954ab18a9d4e14e17c117ad84-ejptAT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9543415" y="0"/>
            <a:ext cx="2648585" cy="5780405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3350260" y="131445"/>
            <a:ext cx="5097415" cy="964565"/>
            <a:chOff x="2122" y="757"/>
            <a:chExt cx="6839" cy="1519"/>
          </a:xfrm>
        </p:grpSpPr>
        <p:pic>
          <p:nvPicPr>
            <p:cNvPr id="17" name="图片 16" descr="31804cf61b75a19b65a02f8dba935c42732cb44af89-QaplKJ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2122" y="822"/>
              <a:ext cx="6585" cy="1454"/>
            </a:xfrm>
            <a:prstGeom prst="rect">
              <a:avLst/>
            </a:prstGeom>
            <a:effectLst>
              <a:outerShdw blurRad="5080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8" name="文本框 17"/>
            <p:cNvSpPr txBox="1"/>
            <p:nvPr>
              <p:custDataLst>
                <p:tags r:id="rId5"/>
              </p:custDataLst>
            </p:nvPr>
          </p:nvSpPr>
          <p:spPr>
            <a:xfrm>
              <a:off x="2877" y="757"/>
              <a:ext cx="6084" cy="145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kumimoji="1" lang="zh-CN" altLang="en-US" sz="5400" noProof="0" dirty="0">
                  <a:solidFill>
                    <a:schemeClr val="accent3">
                      <a:lumMod val="60000"/>
                      <a:lumOff val="4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  <a:reflection blurRad="107950" stA="55000" endA="300" endPos="45500" dir="5400000" sy="-100000" algn="bl" rotWithShape="0"/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微软雅黑" panose="020B0503020204020204" charset="-122"/>
                </a:rPr>
                <a:t>沉痛悼念</a:t>
              </a:r>
              <a:endParaRPr kumimoji="1" lang="zh-CN" altLang="en-US" sz="5400" noProof="0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7950" stA="55000" endA="300" endPos="455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endParaRPr>
            </a:p>
          </p:txBody>
        </p:sp>
      </p:grpSp>
      <p:pic>
        <p:nvPicPr>
          <p:cNvPr id="24" name="图片 23" descr="50ec5aab16744117a7f8ae12ed710fd4ac06b9bb702c-Csqrmj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3453130"/>
            <a:ext cx="1413510" cy="3422650"/>
          </a:xfrm>
          <a:prstGeom prst="rect">
            <a:avLst/>
          </a:prstGeom>
        </p:spPr>
      </p:pic>
      <p:pic>
        <p:nvPicPr>
          <p:cNvPr id="13" name="图片 12" descr="50ec5aab16744117a7f8ae12ed710fd4ac06b9bb702c-Csqrmj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 flipH="1">
            <a:off x="10774680" y="3435350"/>
            <a:ext cx="1413510" cy="3422650"/>
          </a:xfrm>
          <a:prstGeom prst="rect">
            <a:avLst/>
          </a:prstGeom>
        </p:spPr>
      </p:pic>
      <p:pic>
        <p:nvPicPr>
          <p:cNvPr id="3" name="Picture 6" descr="20060423002755815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12163" y="1715790"/>
            <a:ext cx="4743452" cy="34260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" name="组合 20"/>
          <p:cNvGrpSpPr/>
          <p:nvPr/>
        </p:nvGrpSpPr>
        <p:grpSpPr>
          <a:xfrm>
            <a:off x="5660309" y="1235710"/>
            <a:ext cx="6017895" cy="3369945"/>
            <a:chOff x="6366" y="1328"/>
            <a:chExt cx="10868" cy="5307"/>
          </a:xfrm>
        </p:grpSpPr>
        <p:sp>
          <p:nvSpPr>
            <p:cNvPr id="23" name="缺角矩形 22"/>
            <p:cNvSpPr/>
            <p:nvPr>
              <p:custDataLst>
                <p:tags r:id="rId10"/>
              </p:custDataLst>
            </p:nvPr>
          </p:nvSpPr>
          <p:spPr>
            <a:xfrm rot="5400000">
              <a:off x="10035" y="-2342"/>
              <a:ext cx="3529" cy="10868"/>
            </a:xfrm>
            <a:prstGeom prst="plaque">
              <a:avLst>
                <a:gd name="adj" fmla="val 3483"/>
              </a:avLst>
            </a:prstGeom>
            <a:gradFill rotWithShape="0">
              <a:gsLst>
                <a:gs pos="0">
                  <a:srgbClr val="EFBB1F">
                    <a:lumMod val="20000"/>
                    <a:lumOff val="80000"/>
                    <a:alpha val="0"/>
                  </a:srgbClr>
                </a:gs>
                <a:gs pos="100000">
                  <a:srgbClr val="F9E1BF"/>
                </a:gs>
                <a:gs pos="46000">
                  <a:srgbClr val="FFF2DF">
                    <a:alpha val="65000"/>
                  </a:srgbClr>
                </a:gs>
              </a:gsLst>
              <a:lin ang="16200000" scaled="0"/>
            </a:gradFill>
            <a:ln w="19050">
              <a:gradFill>
                <a:gsLst>
                  <a:gs pos="2000">
                    <a:srgbClr val="E6724B">
                      <a:lumMod val="50000"/>
                      <a:alpha val="78000"/>
                    </a:srgbClr>
                  </a:gs>
                  <a:gs pos="43000">
                    <a:srgbClr val="E6724B">
                      <a:lumMod val="50000"/>
                      <a:alpha val="71000"/>
                    </a:srgbClr>
                  </a:gs>
                  <a:gs pos="75000">
                    <a:srgbClr val="4874CB">
                      <a:lumMod val="30000"/>
                      <a:lumOff val="70000"/>
                      <a:alpha val="0"/>
                    </a:srgbClr>
                  </a:gs>
                </a:gsLst>
                <a:lin ang="0" scaled="1"/>
              </a:gradFill>
            </a:ln>
          </p:spPr>
          <p:style>
            <a:lnRef idx="2">
              <a:srgbClr val="60B483">
                <a:shade val="50000"/>
              </a:srgbClr>
            </a:lnRef>
            <a:fillRef idx="1">
              <a:srgbClr val="60B483"/>
            </a:fillRef>
            <a:effectRef idx="0">
              <a:srgbClr val="60B483"/>
            </a:effectRef>
            <a:fontRef idx="minor">
              <a:srgbClr val="FFFFFF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9pPr>
            </a:lstStyle>
            <a:p>
              <a:pPr lvl="0" algn="ctr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endParaRPr lang="zh-CN" altLang="en-US" noProof="0">
                <a:ln>
                  <a:noFill/>
                </a:ln>
                <a:gradFill>
                  <a:gsLst>
                    <a:gs pos="0">
                      <a:srgbClr val="4874CB">
                        <a:lumMod val="5000"/>
                        <a:lumOff val="95000"/>
                      </a:srgbClr>
                    </a:gs>
                    <a:gs pos="74000">
                      <a:srgbClr val="4874CB">
                        <a:lumMod val="45000"/>
                        <a:lumOff val="55000"/>
                      </a:srgbClr>
                    </a:gs>
                    <a:gs pos="83000">
                      <a:srgbClr val="4874CB">
                        <a:lumMod val="45000"/>
                        <a:lumOff val="55000"/>
                      </a:srgbClr>
                    </a:gs>
                    <a:gs pos="100000">
                      <a:srgbClr val="4874CB">
                        <a:lumMod val="30000"/>
                        <a:lumOff val="70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演示秋鸿楷" panose="00000500000000000000" pitchFamily="2" charset="-122"/>
                <a:ea typeface="演示秋鸿楷" panose="00000500000000000000" pitchFamily="2" charset="-122"/>
                <a:sym typeface="微软雅黑" panose="020B0503020204020204" charset="-122"/>
              </a:endParaRPr>
            </a:p>
          </p:txBody>
        </p:sp>
        <p:sp>
          <p:nvSpPr>
            <p:cNvPr id="102" name="文本框 101"/>
            <p:cNvSpPr txBox="1"/>
            <p:nvPr>
              <p:custDataLst>
                <p:tags r:id="rId11"/>
              </p:custDataLst>
            </p:nvPr>
          </p:nvSpPr>
          <p:spPr>
            <a:xfrm>
              <a:off x="6817" y="1453"/>
              <a:ext cx="9860" cy="51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720090" algn="just" fontAlgn="auto">
                <a:lnSpc>
                  <a:spcPct val="130000"/>
                </a:lnSpc>
                <a:spcBef>
                  <a:spcPts val="1200"/>
                </a:spcBef>
                <a:buClrTx/>
                <a:buSzTx/>
                <a:buFontTx/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思源宋体 CN Medium" panose="02020500000000000000" charset="-122"/>
                </a:rPr>
                <a:t>我呆呆地望着来来往往吊唁的人，想到我永远见不到伯父的面了，听不到他的声音了，也得不到他的爱抚了，泪珠就一滴一滴地掉下来。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思源宋体 CN Medium" panose="02020500000000000000" charset="-122"/>
              </a:endParaRPr>
            </a:p>
          </p:txBody>
        </p:sp>
      </p:grpSp>
      <p:pic>
        <p:nvPicPr>
          <p:cNvPr id="2" name="赵海洋 - 秋的思念 (钢琴曲)">
            <a:hlinkClick r:id="" action="ppaction://media"/>
          </p:cNvPr>
          <p:cNvPicPr/>
          <p:nvPr>
            <a:audioFile r:link="rId12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8985250" y="5259705"/>
            <a:ext cx="309880" cy="309880"/>
          </a:xfrm>
          <a:prstGeom prst="rect">
            <a:avLst/>
          </a:prstGeom>
        </p:spPr>
      </p:pic>
      <p:cxnSp>
        <p:nvCxnSpPr>
          <p:cNvPr id="14" name="直接连接符 13"/>
          <p:cNvCxnSpPr/>
          <p:nvPr>
            <p:custDataLst>
              <p:tags r:id="rId15"/>
            </p:custDataLst>
          </p:nvPr>
        </p:nvCxnSpPr>
        <p:spPr>
          <a:xfrm>
            <a:off x="3816350" y="1392555"/>
            <a:ext cx="9341485" cy="0"/>
          </a:xfrm>
          <a:prstGeom prst="line">
            <a:avLst/>
          </a:prstGeom>
          <a:noFill/>
          <a:ln w="19050" cap="flat" cmpd="sng" algn="ctr">
            <a:gradFill flip="none" rotWithShape="1">
              <a:gsLst>
                <a:gs pos="0">
                  <a:srgbClr val="D8BC99">
                    <a:alpha val="0"/>
                  </a:srgbClr>
                </a:gs>
                <a:gs pos="100000">
                  <a:srgbClr val="BF8E29"/>
                </a:gs>
              </a:gsLst>
              <a:lin ang="10800000" scaled="1"/>
              <a:tileRect/>
            </a:gradFill>
            <a:prstDash val="solid"/>
            <a:miter lim="800000"/>
          </a:ln>
          <a:effectLst/>
        </p:spPr>
        <p:style>
          <a:lnRef idx="1">
            <a:srgbClr val="4472C4"/>
          </a:lnRef>
          <a:fillRef idx="0">
            <a:srgbClr val="4472C4"/>
          </a:fillRef>
          <a:effectRef idx="0">
            <a:srgbClr val="4472C4"/>
          </a:effectRef>
          <a:fontRef idx="minor">
            <a:sysClr val="windowText" lastClr="000000"/>
          </a:fontRef>
        </p:style>
      </p:cxnSp>
      <p:grpSp>
        <p:nvGrpSpPr>
          <p:cNvPr id="6" name="组合 5"/>
          <p:cNvGrpSpPr/>
          <p:nvPr/>
        </p:nvGrpSpPr>
        <p:grpSpPr>
          <a:xfrm>
            <a:off x="1118870" y="755650"/>
            <a:ext cx="12038965" cy="636905"/>
            <a:chOff x="2194" y="934"/>
            <a:chExt cx="18959" cy="1003"/>
          </a:xfrm>
        </p:grpSpPr>
        <p:sp>
          <p:nvSpPr>
            <p:cNvPr id="7" name="文本框 6"/>
            <p:cNvSpPr txBox="1"/>
            <p:nvPr>
              <p:custDataLst>
                <p:tags r:id="rId16"/>
              </p:custDataLst>
            </p:nvPr>
          </p:nvSpPr>
          <p:spPr>
            <a:xfrm>
              <a:off x="2194" y="934"/>
              <a:ext cx="15029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思源宋体 CN Heavy" panose="02020900000000000000" charset="-122"/>
                  <a:sym typeface="+mn-ea"/>
                </a:rPr>
                <a:t>活动四：追悼鲁迅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思源宋体 CN Heavy" panose="02020900000000000000" charset="-122"/>
                <a:sym typeface="+mn-ea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17"/>
              </p:custDataLst>
            </p:nvPr>
          </p:nvCxnSpPr>
          <p:spPr>
            <a:xfrm>
              <a:off x="6442" y="1937"/>
              <a:ext cx="14711" cy="0"/>
            </a:xfrm>
            <a:prstGeom prst="line">
              <a:avLst/>
            </a:prstGeom>
            <a:noFill/>
            <a:ln w="19050" cap="flat" cmpd="sng" algn="ctr">
              <a:gradFill flip="none" rotWithShape="1">
                <a:gsLst>
                  <a:gs pos="0">
                    <a:srgbClr val="D8BC99">
                      <a:alpha val="0"/>
                    </a:srgbClr>
                  </a:gs>
                  <a:gs pos="100000">
                    <a:srgbClr val="BF8E29"/>
                  </a:gs>
                </a:gsLst>
                <a:lin ang="10800000" scaled="1"/>
                <a:tileRect/>
              </a:gradFill>
              <a:prstDash val="solid"/>
              <a:miter lim="800000"/>
            </a:ln>
            <a:effectLst/>
          </p:spPr>
          <p:style>
            <a:lnRef idx="1">
              <a:srgbClr val="4472C4"/>
            </a:lnRef>
            <a:fillRef idx="0">
              <a:srgbClr val="4472C4"/>
            </a:fillRef>
            <a:effectRef idx="0">
              <a:srgbClr val="4472C4"/>
            </a:effectRef>
            <a:fontRef idx="minor">
              <a:sysClr val="windowText" lastClr="000000"/>
            </a:fontRef>
          </p:style>
        </p:cxnSp>
      </p:grpSp>
    </p:spTree>
    <p:custDataLst>
      <p:tags r:id="rId18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60000" numSld="3"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10ec5ef5ed5e8a2a54cad954ab18a9d4e14e17c117ad84-ejptAT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b="21911"/>
          <a:stretch>
            <a:fillRect/>
          </a:stretch>
        </p:blipFill>
        <p:spPr>
          <a:xfrm flipH="1">
            <a:off x="9198610" y="0"/>
            <a:ext cx="2993390" cy="685800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07315" y="3827145"/>
            <a:ext cx="12084050" cy="3219450"/>
            <a:chOff x="169" y="6027"/>
            <a:chExt cx="19030" cy="5070"/>
          </a:xfrm>
        </p:grpSpPr>
        <p:pic>
          <p:nvPicPr>
            <p:cNvPr id="10" name="图片 9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rot="660000">
              <a:off x="15336" y="6877"/>
              <a:ext cx="3796" cy="2774"/>
            </a:xfrm>
            <a:prstGeom prst="rect">
              <a:avLst/>
            </a:prstGeom>
            <a:effectLst>
              <a:softEdge rad="203200"/>
            </a:effectLst>
          </p:spPr>
        </p:pic>
        <p:pic>
          <p:nvPicPr>
            <p:cNvPr id="107" name="图片 106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443" y="7188"/>
              <a:ext cx="4319" cy="3070"/>
            </a:xfrm>
            <a:prstGeom prst="rect">
              <a:avLst/>
            </a:prstGeom>
            <a:noFill/>
            <a:ln w="9525">
              <a:noFill/>
            </a:ln>
            <a:effectLst>
              <a:softEdge rad="177800"/>
            </a:effectLst>
          </p:spPr>
        </p:pic>
        <p:grpSp>
          <p:nvGrpSpPr>
            <p:cNvPr id="25" name="组合 24"/>
            <p:cNvGrpSpPr/>
            <p:nvPr/>
          </p:nvGrpSpPr>
          <p:grpSpPr>
            <a:xfrm>
              <a:off x="169" y="6027"/>
              <a:ext cx="19030" cy="5070"/>
              <a:chOff x="169" y="6027"/>
              <a:chExt cx="19030" cy="5070"/>
            </a:xfrm>
          </p:grpSpPr>
          <p:pic>
            <p:nvPicPr>
              <p:cNvPr id="106" name="微信公众号：小语匠"/>
              <p:cNvPicPr/>
              <p:nvPr>
                <p:custDataLst>
                  <p:tags r:id="rId6"/>
                </p:custDataLst>
              </p:nvPr>
            </p:nvPicPr>
            <p:blipFill>
              <a:blip r:embed="rId7"/>
              <a:stretch>
                <a:fillRect/>
              </a:stretch>
            </p:blipFill>
            <p:spPr>
              <a:xfrm>
                <a:off x="10488" y="6638"/>
                <a:ext cx="5470" cy="3041"/>
              </a:xfrm>
              <a:prstGeom prst="rect">
                <a:avLst/>
              </a:prstGeom>
              <a:noFill/>
              <a:ln w="9525">
                <a:noFill/>
              </a:ln>
              <a:effectLst>
                <a:softEdge rad="254000"/>
              </a:effectLst>
            </p:spPr>
          </p:pic>
          <p:pic>
            <p:nvPicPr>
              <p:cNvPr id="105" name="微信公众号：小语匠"/>
              <p:cNvPicPr/>
              <p:nvPr>
                <p:custDataLst>
                  <p:tags r:id="rId8"/>
                </p:custDataLst>
              </p:nvPr>
            </p:nvPicPr>
            <p:blipFill>
              <a:blip r:embed="rId9"/>
              <a:stretch>
                <a:fillRect/>
              </a:stretch>
            </p:blipFill>
            <p:spPr>
              <a:xfrm>
                <a:off x="4358" y="7064"/>
                <a:ext cx="6728" cy="3406"/>
              </a:xfrm>
              <a:prstGeom prst="rect">
                <a:avLst/>
              </a:prstGeom>
              <a:noFill/>
              <a:ln w="9525">
                <a:noFill/>
              </a:ln>
              <a:effectLst>
                <a:softEdge rad="254000"/>
              </a:effectLst>
            </p:spPr>
          </p:pic>
          <p:pic>
            <p:nvPicPr>
              <p:cNvPr id="22" name="图片 21" descr="cbf0d538267e165700c09140b1db332a83a6a5f071be-1oy1HK_fw1200"/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69" y="6027"/>
                <a:ext cx="19031" cy="5070"/>
              </a:xfrm>
              <a:prstGeom prst="rect">
                <a:avLst/>
              </a:prstGeom>
            </p:spPr>
          </p:pic>
        </p:grpSp>
      </p:grpSp>
      <p:grpSp>
        <p:nvGrpSpPr>
          <p:cNvPr id="18" name="组合 17"/>
          <p:cNvGrpSpPr/>
          <p:nvPr/>
        </p:nvGrpSpPr>
        <p:grpSpPr>
          <a:xfrm>
            <a:off x="1118870" y="755650"/>
            <a:ext cx="12038965" cy="636905"/>
            <a:chOff x="2194" y="934"/>
            <a:chExt cx="18959" cy="1003"/>
          </a:xfrm>
        </p:grpSpPr>
        <p:sp>
          <p:nvSpPr>
            <p:cNvPr id="17" name="文本框 16"/>
            <p:cNvSpPr txBox="1"/>
            <p:nvPr>
              <p:custDataLst>
                <p:tags r:id="rId11"/>
              </p:custDataLst>
            </p:nvPr>
          </p:nvSpPr>
          <p:spPr>
            <a:xfrm>
              <a:off x="2194" y="934"/>
              <a:ext cx="15029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思源宋体 CN Heavy" panose="02020900000000000000" charset="-122"/>
                  <a:sym typeface="+mn-ea"/>
                </a:rPr>
                <a:t>活动四：追悼鲁迅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思源宋体 CN Heavy" panose="02020900000000000000" charset="-122"/>
                <a:sym typeface="+mn-ea"/>
              </a:endParaRPr>
            </a:p>
          </p:txBody>
        </p:sp>
        <p:cxnSp>
          <p:nvCxnSpPr>
            <p:cNvPr id="14" name="直接连接符 13"/>
            <p:cNvCxnSpPr/>
            <p:nvPr>
              <p:custDataLst>
                <p:tags r:id="rId12"/>
              </p:custDataLst>
            </p:nvPr>
          </p:nvCxnSpPr>
          <p:spPr>
            <a:xfrm>
              <a:off x="6442" y="1937"/>
              <a:ext cx="14711" cy="0"/>
            </a:xfrm>
            <a:prstGeom prst="line">
              <a:avLst/>
            </a:prstGeom>
            <a:noFill/>
            <a:ln w="19050" cap="flat" cmpd="sng" algn="ctr">
              <a:gradFill flip="none" rotWithShape="1">
                <a:gsLst>
                  <a:gs pos="0">
                    <a:srgbClr val="D8BC99">
                      <a:alpha val="0"/>
                    </a:srgbClr>
                  </a:gs>
                  <a:gs pos="100000">
                    <a:srgbClr val="BF8E29"/>
                  </a:gs>
                </a:gsLst>
                <a:lin ang="10800000" scaled="1"/>
                <a:tileRect/>
              </a:gradFill>
              <a:prstDash val="solid"/>
              <a:miter lim="800000"/>
            </a:ln>
            <a:effectLst/>
          </p:spPr>
          <p:style>
            <a:lnRef idx="1">
              <a:srgbClr val="4472C4"/>
            </a:lnRef>
            <a:fillRef idx="0">
              <a:srgbClr val="4472C4"/>
            </a:fillRef>
            <a:effectRef idx="0">
              <a:srgbClr val="4472C4"/>
            </a:effectRef>
            <a:fontRef idx="minor">
              <a:sysClr val="windowText" lastClr="000000"/>
            </a:fontRef>
          </p:style>
        </p:cxnSp>
      </p:grpSp>
      <p:sp>
        <p:nvSpPr>
          <p:cNvPr id="7" name="文本框 6"/>
          <p:cNvSpPr txBox="1"/>
          <p:nvPr/>
        </p:nvSpPr>
        <p:spPr>
          <a:xfrm>
            <a:off x="483235" y="1558290"/>
            <a:ext cx="10743565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 fontAlgn="auto">
              <a:lnSpc>
                <a:spcPct val="125000"/>
              </a:lnSpc>
              <a:spcBef>
                <a:spcPts val="1200"/>
              </a:spcBef>
              <a:buClrTx/>
              <a:buSzTx/>
              <a:buFontTx/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1936年，55岁的鲁迅先生在上海的公寓里与世长辞。很多人前来追悼他，向他致敬，甚至失声痛哭。有工人，有学生，各色各样的人都有，其中16位重要人物抬棺，宋庆龄、北大校长扶棺，北京前来吊唁的就有五千人，队伍绵延十几公里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13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10ec5ef5ed5e8a2a54cad954ab18a9d4e14e17c117ad84-ejptAT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b="21911"/>
          <a:stretch>
            <a:fillRect/>
          </a:stretch>
        </p:blipFill>
        <p:spPr>
          <a:xfrm flipH="1">
            <a:off x="9198610" y="0"/>
            <a:ext cx="2993390" cy="6858000"/>
          </a:xfrm>
          <a:prstGeom prst="rect">
            <a:avLst/>
          </a:prstGeom>
        </p:spPr>
      </p:pic>
      <p:pic>
        <p:nvPicPr>
          <p:cNvPr id="8" name="图片 7" descr="9e46499acb78e6cb72d17cc69a62f0bc9f0c8e4f621a1-ZlvSrJ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39445" y="20320"/>
            <a:ext cx="10888980" cy="7294880"/>
          </a:xfrm>
          <a:prstGeom prst="rect">
            <a:avLst/>
          </a:prstGeom>
          <a:effectLst>
            <a:outerShdw blurRad="5080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4" name="图片 23" descr="50ec5aab16744117a7f8ae12ed710fd4ac06b9bb702c-Csqrmj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3453130"/>
            <a:ext cx="1413510" cy="3422650"/>
          </a:xfrm>
          <a:prstGeom prst="rect">
            <a:avLst/>
          </a:prstGeom>
        </p:spPr>
      </p:pic>
      <p:pic>
        <p:nvPicPr>
          <p:cNvPr id="7" name="图片 6" descr="50ec5aab16744117a7f8ae12ed710fd4ac06b9bb702c-Csqrmj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10774680" y="3435350"/>
            <a:ext cx="1413510" cy="3422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7210" y="229870"/>
            <a:ext cx="10838815" cy="6551295"/>
          </a:xfrm>
          <a:prstGeom prst="rect">
            <a:avLst/>
          </a:prstGeom>
        </p:spPr>
      </p:pic>
      <p:cxnSp>
        <p:nvCxnSpPr>
          <p:cNvPr id="14" name="直接连接符 13"/>
          <p:cNvCxnSpPr/>
          <p:nvPr>
            <p:custDataLst>
              <p:tags r:id="rId9"/>
            </p:custDataLst>
          </p:nvPr>
        </p:nvCxnSpPr>
        <p:spPr>
          <a:xfrm>
            <a:off x="3616325" y="1029335"/>
            <a:ext cx="9341485" cy="0"/>
          </a:xfrm>
          <a:prstGeom prst="line">
            <a:avLst/>
          </a:prstGeom>
          <a:noFill/>
          <a:ln w="19050" cap="flat" cmpd="sng" algn="ctr">
            <a:gradFill flip="none" rotWithShape="1">
              <a:gsLst>
                <a:gs pos="0">
                  <a:srgbClr val="D8BC99">
                    <a:alpha val="0"/>
                  </a:srgbClr>
                </a:gs>
                <a:gs pos="100000">
                  <a:srgbClr val="BF8E29"/>
                </a:gs>
              </a:gsLst>
              <a:lin ang="10800000" scaled="1"/>
              <a:tileRect/>
            </a:gradFill>
            <a:prstDash val="solid"/>
            <a:miter lim="800000"/>
          </a:ln>
          <a:effectLst/>
        </p:spPr>
        <p:style>
          <a:lnRef idx="1">
            <a:srgbClr val="4472C4"/>
          </a:lnRef>
          <a:fillRef idx="0">
            <a:srgbClr val="4472C4"/>
          </a:fillRef>
          <a:effectRef idx="0">
            <a:srgbClr val="4472C4"/>
          </a:effectRef>
          <a:fontRef idx="minor">
            <a:sysClr val="windowText" lastClr="000000"/>
          </a:fontRef>
        </p:style>
      </p:cxnSp>
    </p:spTree>
    <p:custDataLst>
      <p:tags r:id="rId10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10ec5ef5ed5e8a2a54cad954ab18a9d4e14e17c117ad84-ejptAT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b="21911"/>
          <a:stretch>
            <a:fillRect/>
          </a:stretch>
        </p:blipFill>
        <p:spPr>
          <a:xfrm flipH="1">
            <a:off x="9198610" y="0"/>
            <a:ext cx="2993390" cy="6858000"/>
          </a:xfrm>
          <a:prstGeom prst="rect">
            <a:avLst/>
          </a:prstGeom>
        </p:spPr>
      </p:pic>
      <p:pic>
        <p:nvPicPr>
          <p:cNvPr id="8" name="图片 7" descr="9e46499acb78e6cb72d17cc69a62f0bc9f0c8e4f621a1-ZlvSrJ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39445" y="20320"/>
            <a:ext cx="10888980" cy="7294880"/>
          </a:xfrm>
          <a:prstGeom prst="rect">
            <a:avLst/>
          </a:prstGeom>
          <a:effectLst>
            <a:outerShdw blurRad="5080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4" name="图片 23" descr="50ec5aab16744117a7f8ae12ed710fd4ac06b9bb702c-Csqrmj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3453130"/>
            <a:ext cx="1413510" cy="3422650"/>
          </a:xfrm>
          <a:prstGeom prst="rect">
            <a:avLst/>
          </a:prstGeom>
        </p:spPr>
      </p:pic>
      <p:pic>
        <p:nvPicPr>
          <p:cNvPr id="7" name="图片 6" descr="50ec5aab16744117a7f8ae12ed710fd4ac06b9bb702c-Csqrmj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10774680" y="3435350"/>
            <a:ext cx="1413510" cy="3422650"/>
          </a:xfrm>
          <a:prstGeom prst="rect">
            <a:avLst/>
          </a:prstGeom>
        </p:spPr>
      </p:pic>
      <p:cxnSp>
        <p:nvCxnSpPr>
          <p:cNvPr id="14" name="直接连接符 13"/>
          <p:cNvCxnSpPr/>
          <p:nvPr>
            <p:custDataLst>
              <p:tags r:id="rId8"/>
            </p:custDataLst>
          </p:nvPr>
        </p:nvCxnSpPr>
        <p:spPr>
          <a:xfrm>
            <a:off x="3616325" y="1029335"/>
            <a:ext cx="9341485" cy="0"/>
          </a:xfrm>
          <a:prstGeom prst="line">
            <a:avLst/>
          </a:prstGeom>
          <a:noFill/>
          <a:ln w="19050" cap="flat" cmpd="sng" algn="ctr">
            <a:gradFill flip="none" rotWithShape="1">
              <a:gsLst>
                <a:gs pos="0">
                  <a:srgbClr val="D8BC99">
                    <a:alpha val="0"/>
                  </a:srgbClr>
                </a:gs>
                <a:gs pos="100000">
                  <a:srgbClr val="BF8E29"/>
                </a:gs>
              </a:gsLst>
              <a:lin ang="10800000" scaled="1"/>
              <a:tileRect/>
            </a:gradFill>
            <a:prstDash val="solid"/>
            <a:miter lim="800000"/>
          </a:ln>
          <a:effectLst/>
        </p:spPr>
        <p:style>
          <a:lnRef idx="1">
            <a:srgbClr val="4472C4"/>
          </a:lnRef>
          <a:fillRef idx="0">
            <a:srgbClr val="4472C4"/>
          </a:fillRef>
          <a:effectRef idx="0">
            <a:srgbClr val="4472C4"/>
          </a:effectRef>
          <a:fontRef idx="minor">
            <a:sysClr val="windowText" lastClr="000000"/>
          </a:fontRef>
        </p:style>
      </p:cxnSp>
      <p:sp>
        <p:nvSpPr>
          <p:cNvPr id="3" name="文本框 2"/>
          <p:cNvSpPr txBox="1"/>
          <p:nvPr/>
        </p:nvSpPr>
        <p:spPr>
          <a:xfrm>
            <a:off x="1270000" y="1755775"/>
            <a:ext cx="9758045" cy="35382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他的遗体躺在万国殡仪馆的大礼堂里，许多人都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来向他致敬，有的甚至于失声痛哭。数不清的挽联挂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满了墙壁，大大小小的花圈堆满了整间屋子</a:t>
            </a:r>
            <a:r>
              <a:rPr 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送挽联、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花圈的有工人，有学生，各色各样的人都有。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118870" y="755650"/>
            <a:ext cx="12038965" cy="636905"/>
            <a:chOff x="2194" y="934"/>
            <a:chExt cx="18959" cy="1003"/>
          </a:xfrm>
        </p:grpSpPr>
        <p:sp>
          <p:nvSpPr>
            <p:cNvPr id="17" name="文本框 16"/>
            <p:cNvSpPr txBox="1"/>
            <p:nvPr>
              <p:custDataLst>
                <p:tags r:id="rId9"/>
              </p:custDataLst>
            </p:nvPr>
          </p:nvSpPr>
          <p:spPr>
            <a:xfrm>
              <a:off x="2194" y="934"/>
              <a:ext cx="15029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思源宋体 CN Heavy" panose="02020900000000000000" charset="-122"/>
                  <a:sym typeface="+mn-ea"/>
                </a:rPr>
                <a:t>活动四：追悼鲁迅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思源宋体 CN Heavy" panose="02020900000000000000" charset="-122"/>
                <a:sym typeface="+mn-ea"/>
              </a:endParaRPr>
            </a:p>
          </p:txBody>
        </p:sp>
        <p:cxnSp>
          <p:nvCxnSpPr>
            <p:cNvPr id="4" name="直接连接符 3"/>
            <p:cNvCxnSpPr/>
            <p:nvPr>
              <p:custDataLst>
                <p:tags r:id="rId10"/>
              </p:custDataLst>
            </p:nvPr>
          </p:nvCxnSpPr>
          <p:spPr>
            <a:xfrm>
              <a:off x="6442" y="1937"/>
              <a:ext cx="14711" cy="0"/>
            </a:xfrm>
            <a:prstGeom prst="line">
              <a:avLst/>
            </a:prstGeom>
            <a:noFill/>
            <a:ln w="19050" cap="flat" cmpd="sng" algn="ctr">
              <a:gradFill flip="none" rotWithShape="1">
                <a:gsLst>
                  <a:gs pos="0">
                    <a:srgbClr val="D8BC99">
                      <a:alpha val="0"/>
                    </a:srgbClr>
                  </a:gs>
                  <a:gs pos="100000">
                    <a:srgbClr val="BF8E29"/>
                  </a:gs>
                </a:gsLst>
                <a:lin ang="10800000" scaled="1"/>
                <a:tileRect/>
              </a:gradFill>
              <a:prstDash val="solid"/>
              <a:miter lim="800000"/>
            </a:ln>
            <a:effectLst/>
          </p:spPr>
          <p:style>
            <a:lnRef idx="1">
              <a:srgbClr val="4472C4"/>
            </a:lnRef>
            <a:fillRef idx="0">
              <a:srgbClr val="4472C4"/>
            </a:fillRef>
            <a:effectRef idx="0">
              <a:srgbClr val="4472C4"/>
            </a:effectRef>
            <a:fontRef idx="minor">
              <a:sysClr val="windowText" lastClr="000000"/>
            </a:fontRef>
          </p:style>
        </p:cxnSp>
      </p:grpSp>
    </p:spTree>
    <p:custDataLst>
      <p:tags r:id="rId11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10ec5ef5ed5e8a2a54cad954ab18a9d4e14e17c117ad84-ejptAT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b="21911"/>
          <a:stretch>
            <a:fillRect/>
          </a:stretch>
        </p:blipFill>
        <p:spPr>
          <a:xfrm flipH="1">
            <a:off x="9198610" y="0"/>
            <a:ext cx="2993390" cy="6858000"/>
          </a:xfrm>
          <a:prstGeom prst="rect">
            <a:avLst/>
          </a:prstGeom>
        </p:spPr>
      </p:pic>
      <p:pic>
        <p:nvPicPr>
          <p:cNvPr id="8" name="图片 7" descr="9e46499acb78e6cb72d17cc69a62f0bc9f0c8e4f621a1-ZlvSrJ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39445" y="20320"/>
            <a:ext cx="10888980" cy="7294880"/>
          </a:xfrm>
          <a:prstGeom prst="rect">
            <a:avLst/>
          </a:prstGeom>
          <a:effectLst>
            <a:outerShdw blurRad="5080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4" name="图片 23" descr="50ec5aab16744117a7f8ae12ed710fd4ac06b9bb702c-Csqrmj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3453130"/>
            <a:ext cx="1413510" cy="3422650"/>
          </a:xfrm>
          <a:prstGeom prst="rect">
            <a:avLst/>
          </a:prstGeom>
        </p:spPr>
      </p:pic>
      <p:pic>
        <p:nvPicPr>
          <p:cNvPr id="7" name="图片 6" descr="50ec5aab16744117a7f8ae12ed710fd4ac06b9bb702c-Csqrmj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10774680" y="3435350"/>
            <a:ext cx="1413510" cy="3422650"/>
          </a:xfrm>
          <a:prstGeom prst="rect">
            <a:avLst/>
          </a:prstGeom>
        </p:spPr>
      </p:pic>
      <p:cxnSp>
        <p:nvCxnSpPr>
          <p:cNvPr id="14" name="直接连接符 13"/>
          <p:cNvCxnSpPr/>
          <p:nvPr>
            <p:custDataLst>
              <p:tags r:id="rId8"/>
            </p:custDataLst>
          </p:nvPr>
        </p:nvCxnSpPr>
        <p:spPr>
          <a:xfrm>
            <a:off x="3616325" y="1029335"/>
            <a:ext cx="9341485" cy="0"/>
          </a:xfrm>
          <a:prstGeom prst="line">
            <a:avLst/>
          </a:prstGeom>
          <a:noFill/>
          <a:ln w="19050" cap="flat" cmpd="sng" algn="ctr">
            <a:gradFill flip="none" rotWithShape="1">
              <a:gsLst>
                <a:gs pos="0">
                  <a:srgbClr val="D8BC99">
                    <a:alpha val="0"/>
                  </a:srgbClr>
                </a:gs>
                <a:gs pos="100000">
                  <a:srgbClr val="BF8E29"/>
                </a:gs>
              </a:gsLst>
              <a:lin ang="10800000" scaled="1"/>
              <a:tileRect/>
            </a:gradFill>
            <a:prstDash val="solid"/>
            <a:miter lim="800000"/>
          </a:ln>
          <a:effectLst/>
        </p:spPr>
        <p:style>
          <a:lnRef idx="1">
            <a:srgbClr val="4472C4"/>
          </a:lnRef>
          <a:fillRef idx="0">
            <a:srgbClr val="4472C4"/>
          </a:fillRef>
          <a:effectRef idx="0">
            <a:srgbClr val="4472C4"/>
          </a:effectRef>
          <a:fontRef idx="minor">
            <a:sysClr val="windowText" lastClr="000000"/>
          </a:fontRef>
        </p:style>
      </p:cxnSp>
      <p:pic>
        <p:nvPicPr>
          <p:cNvPr id="12" name="图片 11" descr="c2db1c868c8b4f76914af829ab2134b4d1cf804a4551e-URPGsM_fw1200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102995" y="2075180"/>
            <a:ext cx="9937750" cy="1845310"/>
          </a:xfrm>
          <a:prstGeom prst="rect">
            <a:avLst/>
          </a:prstGeom>
          <a:effectLst>
            <a:outerShdw blurRad="5080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1836420" y="2176145"/>
            <a:ext cx="8392160" cy="156845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30607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伯父就是这样的一个人，他为自己想得少，为别人想得多。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118870" y="755650"/>
            <a:ext cx="12038965" cy="636905"/>
            <a:chOff x="2194" y="934"/>
            <a:chExt cx="18959" cy="1003"/>
          </a:xfrm>
        </p:grpSpPr>
        <p:sp>
          <p:nvSpPr>
            <p:cNvPr id="17" name="文本框 16"/>
            <p:cNvSpPr txBox="1"/>
            <p:nvPr>
              <p:custDataLst>
                <p:tags r:id="rId11"/>
              </p:custDataLst>
            </p:nvPr>
          </p:nvSpPr>
          <p:spPr>
            <a:xfrm>
              <a:off x="2194" y="934"/>
              <a:ext cx="15029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思源宋体 CN Heavy" panose="02020900000000000000" charset="-122"/>
                  <a:sym typeface="+mn-ea"/>
                </a:rPr>
                <a:t>活动四：追悼鲁迅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思源宋体 CN Heavy" panose="02020900000000000000" charset="-122"/>
                <a:sym typeface="+mn-ea"/>
              </a:endParaRPr>
            </a:p>
          </p:txBody>
        </p:sp>
        <p:cxnSp>
          <p:nvCxnSpPr>
            <p:cNvPr id="3" name="直接连接符 2"/>
            <p:cNvCxnSpPr/>
            <p:nvPr>
              <p:custDataLst>
                <p:tags r:id="rId12"/>
              </p:custDataLst>
            </p:nvPr>
          </p:nvCxnSpPr>
          <p:spPr>
            <a:xfrm>
              <a:off x="6442" y="1937"/>
              <a:ext cx="14711" cy="0"/>
            </a:xfrm>
            <a:prstGeom prst="line">
              <a:avLst/>
            </a:prstGeom>
            <a:noFill/>
            <a:ln w="19050" cap="flat" cmpd="sng" algn="ctr">
              <a:gradFill flip="none" rotWithShape="1">
                <a:gsLst>
                  <a:gs pos="0">
                    <a:srgbClr val="D8BC99">
                      <a:alpha val="0"/>
                    </a:srgbClr>
                  </a:gs>
                  <a:gs pos="100000">
                    <a:srgbClr val="BF8E29"/>
                  </a:gs>
                </a:gsLst>
                <a:lin ang="10800000" scaled="1"/>
                <a:tileRect/>
              </a:gradFill>
              <a:prstDash val="solid"/>
              <a:miter lim="800000"/>
            </a:ln>
            <a:effectLst/>
          </p:spPr>
          <p:style>
            <a:lnRef idx="1">
              <a:srgbClr val="4472C4"/>
            </a:lnRef>
            <a:fillRef idx="0">
              <a:srgbClr val="4472C4"/>
            </a:fillRef>
            <a:effectRef idx="0">
              <a:srgbClr val="4472C4"/>
            </a:effectRef>
            <a:fontRef idx="minor">
              <a:sysClr val="windowText" lastClr="000000"/>
            </a:fontRef>
          </p:style>
        </p:cxnSp>
      </p:grpSp>
    </p:spTree>
    <p:custDataLst>
      <p:tags r:id="rId13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0ec5ef5ed5e8a2a54cad954ab18a9d4e14e17c117ad84-ejptAT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b="21911"/>
          <a:stretch>
            <a:fillRect/>
          </a:stretch>
        </p:blipFill>
        <p:spPr>
          <a:xfrm flipH="1">
            <a:off x="9198610" y="0"/>
            <a:ext cx="2993390" cy="6858000"/>
          </a:xfrm>
          <a:prstGeom prst="rect">
            <a:avLst/>
          </a:prstGeom>
        </p:spPr>
      </p:pic>
      <p:pic>
        <p:nvPicPr>
          <p:cNvPr id="5" name="图片 4" descr="7224b8ae6a366d86b32e0f1da8d84acb2e54549e3ef2d-TIQEGM_fw12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4240" y="1274445"/>
            <a:ext cx="9946005" cy="5506720"/>
          </a:xfrm>
          <a:prstGeom prst="rect">
            <a:avLst/>
          </a:prstGeom>
          <a:effectLst>
            <a:outerShdw blurRad="5080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20" name="组合 19"/>
          <p:cNvGrpSpPr/>
          <p:nvPr/>
        </p:nvGrpSpPr>
        <p:grpSpPr>
          <a:xfrm>
            <a:off x="2428313" y="203200"/>
            <a:ext cx="6711087" cy="1154430"/>
            <a:chOff x="379" y="822"/>
            <a:chExt cx="9004" cy="1818"/>
          </a:xfrm>
        </p:grpSpPr>
        <p:pic>
          <p:nvPicPr>
            <p:cNvPr id="12" name="图片 11" descr="31804cf61b75a19b65a02f8dba935c42732cb44af89-QaplKJ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379" y="822"/>
              <a:ext cx="9004" cy="1818"/>
            </a:xfrm>
            <a:prstGeom prst="rect">
              <a:avLst/>
            </a:prstGeom>
            <a:effectLst>
              <a:outerShdw blurRad="5080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3" name="文本框 12"/>
            <p:cNvSpPr txBox="1"/>
            <p:nvPr>
              <p:custDataLst>
                <p:tags r:id="rId6"/>
              </p:custDataLst>
            </p:nvPr>
          </p:nvSpPr>
          <p:spPr>
            <a:xfrm>
              <a:off x="2016" y="897"/>
              <a:ext cx="7114" cy="145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kumimoji="1" lang="zh-CN" altLang="en-US" sz="5400" noProof="0" dirty="0">
                  <a:solidFill>
                    <a:schemeClr val="accent3">
                      <a:lumMod val="60000"/>
                      <a:lumOff val="4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  <a:reflection blurRad="107950" stA="55000" endA="300" endPos="45500" dir="5400000" sy="-100000" algn="bl" rotWithShape="0"/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微软雅黑" panose="020B0503020204020204" charset="-122"/>
                </a:rPr>
                <a:t>丰富鲁迅形象</a:t>
              </a:r>
              <a:endParaRPr kumimoji="1" lang="zh-CN" altLang="en-US" sz="5400" noProof="0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7950" stA="55000" endA="300" endPos="455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endParaRPr>
            </a:p>
          </p:txBody>
        </p:sp>
      </p:grpSp>
      <p:pic>
        <p:nvPicPr>
          <p:cNvPr id="15" name="图片 14" descr="7f8a68ac0a2e595c89bfa963b091c303b6af434612175d-KoBdmC_fw120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283210" y="-246380"/>
            <a:ext cx="5391785" cy="7104380"/>
          </a:xfrm>
          <a:prstGeom prst="rect">
            <a:avLst/>
          </a:prstGeom>
          <a:effectLst>
            <a:outerShdw blurRad="5080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17" name="组合 16"/>
          <p:cNvGrpSpPr/>
          <p:nvPr/>
        </p:nvGrpSpPr>
        <p:grpSpPr>
          <a:xfrm>
            <a:off x="3787775" y="2376805"/>
            <a:ext cx="6198246" cy="859790"/>
            <a:chOff x="1592" y="2282"/>
            <a:chExt cx="12552" cy="1354"/>
          </a:xfrm>
        </p:grpSpPr>
        <p:sp>
          <p:nvSpPr>
            <p:cNvPr id="18" name="缺角矩形 17"/>
            <p:cNvSpPr/>
            <p:nvPr>
              <p:custDataLst>
                <p:tags r:id="rId8"/>
              </p:custDataLst>
            </p:nvPr>
          </p:nvSpPr>
          <p:spPr>
            <a:xfrm rot="5400000">
              <a:off x="7191" y="-3317"/>
              <a:ext cx="1354" cy="12552"/>
            </a:xfrm>
            <a:prstGeom prst="plaque">
              <a:avLst>
                <a:gd name="adj" fmla="val 3483"/>
              </a:avLst>
            </a:prstGeom>
            <a:gradFill rotWithShape="0">
              <a:gsLst>
                <a:gs pos="0">
                  <a:srgbClr val="EFBB1F">
                    <a:lumMod val="20000"/>
                    <a:lumOff val="80000"/>
                    <a:alpha val="0"/>
                  </a:srgbClr>
                </a:gs>
                <a:gs pos="100000">
                  <a:srgbClr val="F9E1BF"/>
                </a:gs>
                <a:gs pos="46000">
                  <a:srgbClr val="FFF2DF">
                    <a:alpha val="65000"/>
                  </a:srgbClr>
                </a:gs>
              </a:gsLst>
              <a:lin ang="16200000" scaled="0"/>
            </a:gradFill>
            <a:ln w="19050">
              <a:gradFill>
                <a:gsLst>
                  <a:gs pos="2000">
                    <a:srgbClr val="E6724B">
                      <a:lumMod val="50000"/>
                      <a:alpha val="78000"/>
                    </a:srgbClr>
                  </a:gs>
                  <a:gs pos="43000">
                    <a:srgbClr val="E6724B">
                      <a:lumMod val="50000"/>
                      <a:alpha val="71000"/>
                    </a:srgbClr>
                  </a:gs>
                  <a:gs pos="75000">
                    <a:srgbClr val="4874CB">
                      <a:lumMod val="30000"/>
                      <a:lumOff val="70000"/>
                      <a:alpha val="0"/>
                    </a:srgbClr>
                  </a:gs>
                </a:gsLst>
                <a:lin ang="0" scaled="1"/>
              </a:gradFill>
            </a:ln>
          </p:spPr>
          <p:style>
            <a:lnRef idx="2">
              <a:srgbClr val="60B483">
                <a:shade val="50000"/>
              </a:srgbClr>
            </a:lnRef>
            <a:fillRef idx="1">
              <a:srgbClr val="60B483"/>
            </a:fillRef>
            <a:effectRef idx="0">
              <a:srgbClr val="60B483"/>
            </a:effectRef>
            <a:fontRef idx="minor">
              <a:srgbClr val="FFFFFF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9pPr>
            </a:lstStyle>
            <a:p>
              <a:pPr lvl="0" algn="ctr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endParaRPr lang="zh-CN" altLang="en-US" noProof="0">
                <a:ln>
                  <a:noFill/>
                </a:ln>
                <a:gradFill>
                  <a:gsLst>
                    <a:gs pos="0">
                      <a:srgbClr val="4874CB">
                        <a:lumMod val="5000"/>
                        <a:lumOff val="95000"/>
                      </a:srgbClr>
                    </a:gs>
                    <a:gs pos="74000">
                      <a:srgbClr val="4874CB">
                        <a:lumMod val="45000"/>
                        <a:lumOff val="55000"/>
                      </a:srgbClr>
                    </a:gs>
                    <a:gs pos="83000">
                      <a:srgbClr val="4874CB">
                        <a:lumMod val="45000"/>
                        <a:lumOff val="55000"/>
                      </a:srgbClr>
                    </a:gs>
                    <a:gs pos="100000">
                      <a:srgbClr val="4874CB">
                        <a:lumMod val="30000"/>
                        <a:lumOff val="70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演示秋鸿楷" panose="00000500000000000000" pitchFamily="2" charset="-122"/>
                <a:ea typeface="演示秋鸿楷" panose="00000500000000000000" pitchFamily="2" charset="-122"/>
                <a:sym typeface="微软雅黑" panose="020B0503020204020204" charset="-122"/>
              </a:endParaRPr>
            </a:p>
          </p:txBody>
        </p:sp>
        <p:sp>
          <p:nvSpPr>
            <p:cNvPr id="19" name="文本框 18"/>
            <p:cNvSpPr txBox="1"/>
            <p:nvPr>
              <p:custDataLst>
                <p:tags r:id="rId9"/>
              </p:custDataLst>
            </p:nvPr>
          </p:nvSpPr>
          <p:spPr>
            <a:xfrm>
              <a:off x="2000" y="2372"/>
              <a:ext cx="11937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 algn="just" fontAlgn="auto">
                <a:lnSpc>
                  <a:spcPct val="100000"/>
                </a:lnSpc>
                <a:spcBef>
                  <a:spcPts val="1200"/>
                </a:spcBef>
                <a:buClrTx/>
                <a:buSzTx/>
                <a:buFontTx/>
                <a:buNone/>
              </a:pPr>
              <a:r>
                <a:rPr lang="zh-CN" altLang="en-US" sz="3200" dirty="0">
                  <a:solidFill>
                    <a:schemeClr val="accent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思源宋体 CN Medium" panose="02020500000000000000" charset="-122"/>
                  <a:sym typeface="+mn-ea"/>
                </a:rPr>
                <a:t>是慈爱和祥、令人敬仰的亲人！</a:t>
              </a:r>
              <a:endParaRPr lang="zh-CN" altLang="en-US" sz="3200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思源宋体 CN Medium" panose="02020500000000000000" charset="-122"/>
                <a:sym typeface="+mn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324146" y="4953000"/>
            <a:ext cx="7186845" cy="1480820"/>
            <a:chOff x="1508" y="2282"/>
            <a:chExt cx="14554" cy="2332"/>
          </a:xfrm>
        </p:grpSpPr>
        <p:sp>
          <p:nvSpPr>
            <p:cNvPr id="23" name="缺角矩形 22"/>
            <p:cNvSpPr/>
            <p:nvPr>
              <p:custDataLst>
                <p:tags r:id="rId10"/>
              </p:custDataLst>
            </p:nvPr>
          </p:nvSpPr>
          <p:spPr>
            <a:xfrm rot="5400000">
              <a:off x="7619" y="-3829"/>
              <a:ext cx="2332" cy="14554"/>
            </a:xfrm>
            <a:prstGeom prst="plaque">
              <a:avLst>
                <a:gd name="adj" fmla="val 3483"/>
              </a:avLst>
            </a:prstGeom>
            <a:gradFill rotWithShape="0">
              <a:gsLst>
                <a:gs pos="0">
                  <a:srgbClr val="EFBB1F">
                    <a:lumMod val="20000"/>
                    <a:lumOff val="80000"/>
                    <a:alpha val="0"/>
                  </a:srgbClr>
                </a:gs>
                <a:gs pos="100000">
                  <a:srgbClr val="F9E1BF"/>
                </a:gs>
                <a:gs pos="46000">
                  <a:srgbClr val="FFF2DF">
                    <a:alpha val="65000"/>
                  </a:srgbClr>
                </a:gs>
              </a:gsLst>
              <a:lin ang="16200000" scaled="0"/>
            </a:gradFill>
            <a:ln w="19050">
              <a:gradFill>
                <a:gsLst>
                  <a:gs pos="2000">
                    <a:srgbClr val="E6724B">
                      <a:lumMod val="50000"/>
                      <a:alpha val="78000"/>
                    </a:srgbClr>
                  </a:gs>
                  <a:gs pos="43000">
                    <a:srgbClr val="E6724B">
                      <a:lumMod val="50000"/>
                      <a:alpha val="71000"/>
                    </a:srgbClr>
                  </a:gs>
                  <a:gs pos="75000">
                    <a:srgbClr val="4874CB">
                      <a:lumMod val="30000"/>
                      <a:lumOff val="70000"/>
                      <a:alpha val="0"/>
                    </a:srgbClr>
                  </a:gs>
                </a:gsLst>
                <a:lin ang="0" scaled="1"/>
              </a:gradFill>
            </a:ln>
          </p:spPr>
          <p:style>
            <a:lnRef idx="2">
              <a:srgbClr val="60B483">
                <a:shade val="50000"/>
              </a:srgbClr>
            </a:lnRef>
            <a:fillRef idx="1">
              <a:srgbClr val="60B483"/>
            </a:fillRef>
            <a:effectRef idx="0">
              <a:srgbClr val="60B483"/>
            </a:effectRef>
            <a:fontRef idx="minor">
              <a:srgbClr val="FFFFFF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9pPr>
            </a:lstStyle>
            <a:p>
              <a:pPr lvl="0" algn="ctr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endParaRPr lang="zh-CN" altLang="en-US" noProof="0">
                <a:ln>
                  <a:noFill/>
                </a:ln>
                <a:gradFill>
                  <a:gsLst>
                    <a:gs pos="0">
                      <a:srgbClr val="4874CB">
                        <a:lumMod val="5000"/>
                        <a:lumOff val="95000"/>
                      </a:srgbClr>
                    </a:gs>
                    <a:gs pos="74000">
                      <a:srgbClr val="4874CB">
                        <a:lumMod val="45000"/>
                        <a:lumOff val="55000"/>
                      </a:srgbClr>
                    </a:gs>
                    <a:gs pos="83000">
                      <a:srgbClr val="4874CB">
                        <a:lumMod val="45000"/>
                        <a:lumOff val="55000"/>
                      </a:srgbClr>
                    </a:gs>
                    <a:gs pos="100000">
                      <a:srgbClr val="4874CB">
                        <a:lumMod val="30000"/>
                        <a:lumOff val="70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演示秋鸿楷" panose="00000500000000000000" pitchFamily="2" charset="-122"/>
                <a:ea typeface="演示秋鸿楷" panose="00000500000000000000" pitchFamily="2" charset="-122"/>
                <a:sym typeface="微软雅黑" panose="020B0503020204020204" charset="-122"/>
              </a:endParaRPr>
            </a:p>
          </p:txBody>
        </p:sp>
        <p:sp>
          <p:nvSpPr>
            <p:cNvPr id="24" name="文本框 23"/>
            <p:cNvSpPr txBox="1"/>
            <p:nvPr>
              <p:custDataLst>
                <p:tags r:id="rId11"/>
              </p:custDataLst>
            </p:nvPr>
          </p:nvSpPr>
          <p:spPr>
            <a:xfrm>
              <a:off x="1790" y="2411"/>
              <a:ext cx="13991" cy="169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just" fontAlgn="auto">
                <a:lnSpc>
                  <a:spcPct val="100000"/>
                </a:lnSpc>
                <a:spcBef>
                  <a:spcPts val="1200"/>
                </a:spcBef>
                <a:buClrTx/>
                <a:buSzTx/>
                <a:buFontTx/>
                <a:buNone/>
              </a:pPr>
              <a:r>
                <a:rPr lang="zh-CN" altLang="en-US" sz="3200" dirty="0">
                  <a:solidFill>
                    <a:schemeClr val="accent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思源宋体 CN Medium" panose="02020500000000000000" charset="-122"/>
                  <a:sym typeface="+mn-ea"/>
                </a:rPr>
                <a:t>他不怕反动派的压迫，与敌人不断进行斗争，很乐观地面对敌人的迫</a:t>
              </a:r>
              <a:r>
                <a:rPr lang="zh-CN" altLang="en-US" sz="3200" dirty="0">
                  <a:solidFill>
                    <a:schemeClr val="accent2">
                      <a:lumMod val="50000"/>
                    </a:schemeClr>
                  </a:solidFill>
                  <a:latin typeface="思源宋体 CN Heavy" panose="02020900000000000000" charset="-122"/>
                  <a:ea typeface="思源宋体 CN Heavy" panose="02020900000000000000" charset="-122"/>
                  <a:cs typeface="思源宋体 CN Medium" panose="02020500000000000000" charset="-122"/>
                  <a:sym typeface="+mn-ea"/>
                </a:rPr>
                <a:t>害。</a:t>
              </a:r>
              <a:endParaRPr lang="zh-CN" altLang="en-US" sz="3200" dirty="0">
                <a:solidFill>
                  <a:schemeClr val="accent2">
                    <a:lumMod val="50000"/>
                  </a:schemeClr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Medium" panose="02020500000000000000" charset="-122"/>
                <a:sym typeface="+mn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253105" y="1744345"/>
            <a:ext cx="3564255" cy="593725"/>
            <a:chOff x="12483" y="2810"/>
            <a:chExt cx="5613" cy="935"/>
          </a:xfrm>
        </p:grpSpPr>
        <p:pic>
          <p:nvPicPr>
            <p:cNvPr id="7" name="图片 6" descr="16eda2b86f5b551c5774ca7e6c43037d0002938de88-swRpBl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2483" y="2842"/>
              <a:ext cx="5613" cy="903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>
              <p:custDataLst>
                <p:tags r:id="rId13"/>
              </p:custDataLst>
            </p:nvPr>
          </p:nvSpPr>
          <p:spPr>
            <a:xfrm>
              <a:off x="13770" y="2810"/>
              <a:ext cx="4000" cy="87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zh-CN" altLang="en-US" sz="3000" dirty="0">
                  <a:solidFill>
                    <a:schemeClr val="accent3">
                      <a:lumMod val="40000"/>
                      <a:lumOff val="6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思源宋体 CN Medium" panose="02020500000000000000" charset="-122"/>
                  <a:sym typeface="+mn-ea"/>
                </a:rPr>
                <a:t>在周晔眼中</a:t>
              </a:r>
              <a:endParaRPr lang="zh-CN" altLang="en-US" sz="3000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思源宋体 CN Medium" panose="02020500000000000000" charset="-122"/>
                <a:sym typeface="+mn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307205" y="3642360"/>
            <a:ext cx="6198246" cy="859790"/>
            <a:chOff x="1592" y="2282"/>
            <a:chExt cx="12552" cy="1354"/>
          </a:xfrm>
        </p:grpSpPr>
        <p:sp>
          <p:nvSpPr>
            <p:cNvPr id="27" name="缺角矩形 26"/>
            <p:cNvSpPr/>
            <p:nvPr>
              <p:custDataLst>
                <p:tags r:id="rId14"/>
              </p:custDataLst>
            </p:nvPr>
          </p:nvSpPr>
          <p:spPr>
            <a:xfrm rot="5400000">
              <a:off x="7191" y="-3317"/>
              <a:ext cx="1354" cy="12552"/>
            </a:xfrm>
            <a:prstGeom prst="plaque">
              <a:avLst>
                <a:gd name="adj" fmla="val 3483"/>
              </a:avLst>
            </a:prstGeom>
            <a:gradFill rotWithShape="0">
              <a:gsLst>
                <a:gs pos="0">
                  <a:srgbClr val="EFBB1F">
                    <a:lumMod val="20000"/>
                    <a:lumOff val="80000"/>
                    <a:alpha val="0"/>
                  </a:srgbClr>
                </a:gs>
                <a:gs pos="100000">
                  <a:srgbClr val="F9E1BF"/>
                </a:gs>
                <a:gs pos="46000">
                  <a:srgbClr val="FFF2DF">
                    <a:alpha val="65000"/>
                  </a:srgbClr>
                </a:gs>
              </a:gsLst>
              <a:lin ang="16200000" scaled="0"/>
            </a:gradFill>
            <a:ln w="19050">
              <a:gradFill>
                <a:gsLst>
                  <a:gs pos="2000">
                    <a:srgbClr val="E6724B">
                      <a:lumMod val="50000"/>
                      <a:alpha val="78000"/>
                    </a:srgbClr>
                  </a:gs>
                  <a:gs pos="43000">
                    <a:srgbClr val="E6724B">
                      <a:lumMod val="50000"/>
                      <a:alpha val="71000"/>
                    </a:srgbClr>
                  </a:gs>
                  <a:gs pos="75000">
                    <a:srgbClr val="4874CB">
                      <a:lumMod val="30000"/>
                      <a:lumOff val="70000"/>
                      <a:alpha val="0"/>
                    </a:srgbClr>
                  </a:gs>
                </a:gsLst>
                <a:lin ang="0" scaled="1"/>
              </a:gradFill>
            </a:ln>
          </p:spPr>
          <p:style>
            <a:lnRef idx="2">
              <a:srgbClr val="60B483">
                <a:shade val="50000"/>
              </a:srgbClr>
            </a:lnRef>
            <a:fillRef idx="1">
              <a:srgbClr val="60B483"/>
            </a:fillRef>
            <a:effectRef idx="0">
              <a:srgbClr val="60B483"/>
            </a:effectRef>
            <a:fontRef idx="minor">
              <a:srgbClr val="FFFFFF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9pPr>
            </a:lstStyle>
            <a:p>
              <a:pPr lvl="0" algn="ctr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endParaRPr lang="zh-CN" altLang="en-US" noProof="0">
                <a:ln>
                  <a:noFill/>
                </a:ln>
                <a:gradFill>
                  <a:gsLst>
                    <a:gs pos="0">
                      <a:srgbClr val="4874CB">
                        <a:lumMod val="5000"/>
                        <a:lumOff val="95000"/>
                      </a:srgbClr>
                    </a:gs>
                    <a:gs pos="74000">
                      <a:srgbClr val="4874CB">
                        <a:lumMod val="45000"/>
                        <a:lumOff val="55000"/>
                      </a:srgbClr>
                    </a:gs>
                    <a:gs pos="83000">
                      <a:srgbClr val="4874CB">
                        <a:lumMod val="45000"/>
                        <a:lumOff val="55000"/>
                      </a:srgbClr>
                    </a:gs>
                    <a:gs pos="100000">
                      <a:srgbClr val="4874CB">
                        <a:lumMod val="30000"/>
                        <a:lumOff val="70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演示秋鸿楷" panose="00000500000000000000" pitchFamily="2" charset="-122"/>
                <a:ea typeface="演示秋鸿楷" panose="00000500000000000000" pitchFamily="2" charset="-122"/>
                <a:sym typeface="微软雅黑" panose="020B0503020204020204" charset="-122"/>
              </a:endParaRPr>
            </a:p>
          </p:txBody>
        </p:sp>
        <p:sp>
          <p:nvSpPr>
            <p:cNvPr id="28" name="文本框 27"/>
            <p:cNvSpPr txBox="1"/>
            <p:nvPr>
              <p:custDataLst>
                <p:tags r:id="rId15"/>
              </p:custDataLst>
            </p:nvPr>
          </p:nvSpPr>
          <p:spPr>
            <a:xfrm>
              <a:off x="2000" y="2372"/>
              <a:ext cx="11937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just" fontAlgn="auto">
                <a:lnSpc>
                  <a:spcPct val="100000"/>
                </a:lnSpc>
                <a:spcBef>
                  <a:spcPts val="1200"/>
                </a:spcBef>
                <a:buClrTx/>
                <a:buSzTx/>
                <a:buFontTx/>
                <a:buNone/>
              </a:pPr>
              <a:r>
                <a:rPr lang="zh-CN" altLang="en-US" sz="3200" dirty="0">
                  <a:solidFill>
                    <a:schemeClr val="accent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思源宋体 CN Medium" panose="02020500000000000000" charset="-122"/>
                  <a:sym typeface="+mn-ea"/>
                </a:rPr>
                <a:t>是爱护他们的知己朋友！</a:t>
              </a:r>
              <a:endParaRPr lang="zh-CN" altLang="en-US" sz="3200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思源宋体 CN Medium" panose="02020500000000000000" charset="-122"/>
                <a:sym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772535" y="3009900"/>
            <a:ext cx="3564255" cy="593725"/>
            <a:chOff x="12483" y="2810"/>
            <a:chExt cx="5613" cy="935"/>
          </a:xfrm>
        </p:grpSpPr>
        <p:pic>
          <p:nvPicPr>
            <p:cNvPr id="32" name="图片 31" descr="16eda2b86f5b551c5774ca7e6c43037d0002938de88-swRpBl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12483" y="2842"/>
              <a:ext cx="5613" cy="903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>
              <p:custDataLst>
                <p:tags r:id="rId17"/>
              </p:custDataLst>
            </p:nvPr>
          </p:nvSpPr>
          <p:spPr>
            <a:xfrm>
              <a:off x="13770" y="2810"/>
              <a:ext cx="4000" cy="87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zh-CN" altLang="en-US" sz="3000" dirty="0">
                  <a:solidFill>
                    <a:schemeClr val="accent3">
                      <a:lumMod val="40000"/>
                      <a:lumOff val="6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思源宋体 CN Medium" panose="02020500000000000000" charset="-122"/>
                  <a:sym typeface="+mn-ea"/>
                </a:rPr>
                <a:t>在青年心中</a:t>
              </a:r>
              <a:endParaRPr lang="zh-CN" altLang="en-US" sz="3000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思源宋体 CN Medium" panose="02020500000000000000" charset="-122"/>
                <a:sym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077335" y="4336415"/>
            <a:ext cx="4119245" cy="593725"/>
            <a:chOff x="12483" y="2810"/>
            <a:chExt cx="6487" cy="935"/>
          </a:xfrm>
        </p:grpSpPr>
        <p:pic>
          <p:nvPicPr>
            <p:cNvPr id="35" name="图片 34" descr="16eda2b86f5b551c5774ca7e6c43037d0002938de88-swRpBl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12483" y="2842"/>
              <a:ext cx="5613" cy="903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>
              <p:custDataLst>
                <p:tags r:id="rId19"/>
              </p:custDataLst>
            </p:nvPr>
          </p:nvSpPr>
          <p:spPr>
            <a:xfrm>
              <a:off x="13770" y="2810"/>
              <a:ext cx="5200" cy="87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zh-CN" altLang="en-US" sz="3000" dirty="0">
                  <a:solidFill>
                    <a:schemeClr val="accent3">
                      <a:lumMod val="40000"/>
                      <a:lumOff val="6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思源宋体 CN Medium" panose="02020500000000000000" charset="-122"/>
                  <a:sym typeface="+mn-ea"/>
                </a:rPr>
                <a:t>在人民大众心里</a:t>
              </a:r>
              <a:endParaRPr lang="zh-CN" altLang="en-US" sz="3000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思源宋体 CN Medium" panose="02020500000000000000" charset="-122"/>
                <a:sym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388985" y="1979295"/>
            <a:ext cx="3731260" cy="4131945"/>
            <a:chOff x="13517" y="3189"/>
            <a:chExt cx="5876" cy="6507"/>
          </a:xfrm>
        </p:grpSpPr>
        <p:pic>
          <p:nvPicPr>
            <p:cNvPr id="41" name="图片 40" descr="4769a785281f2bee0c06027f6aecdefab945630817d39-iq79VB"/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13517" y="3189"/>
              <a:ext cx="5876" cy="6507"/>
            </a:xfrm>
            <a:prstGeom prst="rect">
              <a:avLst/>
            </a:prstGeom>
            <a:effectLst>
              <a:outerShdw blurRad="5080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2" name="文本框 41"/>
            <p:cNvSpPr txBox="1"/>
            <p:nvPr/>
          </p:nvSpPr>
          <p:spPr>
            <a:xfrm>
              <a:off x="14151" y="5230"/>
              <a:ext cx="5054" cy="174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indent="0" algn="ctr" fontAlgn="auto">
                <a:lnSpc>
                  <a:spcPct val="100000"/>
                </a:lnSpc>
              </a:pPr>
              <a:r>
                <a:rPr kumimoji="1" lang="zh-CN" altLang="en-US" sz="6600" noProof="0" dirty="0">
                  <a:solidFill>
                    <a:schemeClr val="accent2">
                      <a:lumMod val="75000"/>
                    </a:schemeClr>
                  </a:solidFill>
                  <a:effectLst>
                    <a:reflection blurRad="107950" stA="55000" endA="300" endPos="45500" dir="5400000" sy="-100000" algn="bl" rotWithShape="0"/>
                  </a:effectLst>
                  <a:latin typeface="演示新手书" panose="00000500000000000000" charset="-122"/>
                  <a:ea typeface="演示新手书" panose="00000500000000000000" charset="-122"/>
                  <a:sym typeface="+mn-ea"/>
                </a:rPr>
                <a:t>民族魂！</a:t>
              </a:r>
              <a:endParaRPr kumimoji="1" lang="zh-CN" altLang="en-US" sz="6600" noProof="0" dirty="0">
                <a:solidFill>
                  <a:schemeClr val="accent2">
                    <a:lumMod val="75000"/>
                  </a:schemeClr>
                </a:solidFill>
                <a:effectLst>
                  <a:reflection blurRad="107950" stA="55000" endA="300" endPos="45500" dir="5400000" sy="-100000" algn="bl" rotWithShape="0"/>
                </a:effectLst>
                <a:latin typeface="演示新手书" panose="00000500000000000000" charset="-122"/>
                <a:ea typeface="演示新手书" panose="00000500000000000000" charset="-122"/>
                <a:cs typeface="思源宋体 CN Medium" panose="02020500000000000000" charset="-122"/>
                <a:sym typeface="+mn-ea"/>
              </a:endParaRPr>
            </a:p>
          </p:txBody>
        </p:sp>
      </p:grpSp>
    </p:spTree>
    <p:custDataLst>
      <p:tags r:id="rId21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4605"/>
            <a:ext cx="12166600" cy="6872605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1029995" y="1519552"/>
            <a:ext cx="9204960" cy="853441"/>
            <a:chOff x="3567" y="2960"/>
            <a:chExt cx="12111" cy="1344"/>
          </a:xfrm>
          <a:solidFill>
            <a:schemeClr val="bg1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3567" y="2960"/>
              <a:ext cx="12111" cy="1334"/>
              <a:chOff x="3495" y="2344"/>
              <a:chExt cx="12111" cy="1334"/>
            </a:xfrm>
            <a:grpFill/>
          </p:grpSpPr>
          <p:cxnSp>
            <p:nvCxnSpPr>
              <p:cNvPr id="5" name="直接连接符 4"/>
              <p:cNvCxnSpPr/>
              <p:nvPr/>
            </p:nvCxnSpPr>
            <p:spPr>
              <a:xfrm flipH="1">
                <a:off x="9476" y="2344"/>
                <a:ext cx="2" cy="613"/>
              </a:xfrm>
              <a:prstGeom prst="line">
                <a:avLst/>
              </a:prstGeom>
              <a:grpFill/>
              <a:ln w="571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/>
              <p:cNvCxnSpPr/>
              <p:nvPr>
                <p:custDataLst>
                  <p:tags r:id="rId2"/>
                </p:custDataLst>
              </p:nvPr>
            </p:nvCxnSpPr>
            <p:spPr>
              <a:xfrm flipH="1" flipV="1">
                <a:off x="3495" y="2957"/>
                <a:ext cx="12111" cy="25"/>
              </a:xfrm>
              <a:prstGeom prst="line">
                <a:avLst/>
              </a:prstGeom>
              <a:grpFill/>
              <a:ln w="571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 flipH="1">
                <a:off x="3528" y="2981"/>
                <a:ext cx="2" cy="613"/>
              </a:xfrm>
              <a:prstGeom prst="line">
                <a:avLst/>
              </a:prstGeom>
              <a:grpFill/>
              <a:ln w="571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flipH="1">
                <a:off x="7552" y="3065"/>
                <a:ext cx="2" cy="613"/>
              </a:xfrm>
              <a:prstGeom prst="line">
                <a:avLst/>
              </a:prstGeom>
              <a:grpFill/>
              <a:ln w="571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 flipH="1">
                <a:off x="11803" y="3017"/>
                <a:ext cx="2" cy="613"/>
              </a:xfrm>
              <a:prstGeom prst="line">
                <a:avLst/>
              </a:prstGeom>
              <a:grpFill/>
              <a:ln w="571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flipH="1">
                <a:off x="15566" y="2982"/>
                <a:ext cx="2" cy="613"/>
              </a:xfrm>
              <a:prstGeom prst="line">
                <a:avLst/>
              </a:prstGeom>
              <a:grpFill/>
              <a:ln w="571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8" name="直接连接符 37"/>
            <p:cNvCxnSpPr/>
            <p:nvPr>
              <p:custDataLst>
                <p:tags r:id="rId3"/>
              </p:custDataLst>
            </p:nvPr>
          </p:nvCxnSpPr>
          <p:spPr>
            <a:xfrm flipH="1">
              <a:off x="15653" y="3627"/>
              <a:ext cx="1" cy="677"/>
            </a:xfrm>
            <a:prstGeom prst="line">
              <a:avLst/>
            </a:prstGeom>
            <a:grpFill/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/>
          <p:cNvSpPr txBox="1"/>
          <p:nvPr/>
        </p:nvSpPr>
        <p:spPr>
          <a:xfrm>
            <a:off x="2063552" y="933423"/>
            <a:ext cx="7869835" cy="829945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spAutoFit/>
          </a:bodyPr>
          <a:lstStyle/>
          <a:p>
            <a:pPr algn="ctr"/>
            <a:r>
              <a:rPr lang="zh-CN" altLang="en-US" sz="4800" b="1" dirty="0">
                <a:ln w="28575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8000">
                      <a:srgbClr val="FFC62D"/>
                    </a:gs>
                    <a:gs pos="31000">
                      <a:srgbClr val="E56772"/>
                    </a:gs>
                    <a:gs pos="58000">
                      <a:srgbClr val="B752A4"/>
                    </a:gs>
                    <a:gs pos="98000">
                      <a:srgbClr val="4C6DB4"/>
                    </a:gs>
                    <a:gs pos="79000">
                      <a:srgbClr val="574FB3"/>
                    </a:gs>
                  </a:gsLst>
                </a:gradFill>
                <a:effectLst>
                  <a:glow rad="63500">
                    <a:schemeClr val="bg1">
                      <a:alpha val="40000"/>
                    </a:schemeClr>
                  </a:glow>
                  <a:outerShdw blurRad="50800" dist="50800" dir="2700000" algn="tl" rotWithShape="0">
                    <a:prstClr val="black">
                      <a:alpha val="40000"/>
                    </a:prst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走近鲁迅</a:t>
            </a:r>
            <a:endParaRPr lang="zh-CN" altLang="en-US" sz="4800" b="1" dirty="0">
              <a:ln w="28575" cmpd="sng">
                <a:solidFill>
                  <a:schemeClr val="bg1"/>
                </a:solidFill>
                <a:prstDash val="solid"/>
              </a:ln>
              <a:gradFill>
                <a:gsLst>
                  <a:gs pos="8000">
                    <a:srgbClr val="FFC62D"/>
                  </a:gs>
                  <a:gs pos="31000">
                    <a:srgbClr val="E56772"/>
                  </a:gs>
                  <a:gs pos="58000">
                    <a:srgbClr val="B752A4"/>
                  </a:gs>
                  <a:gs pos="98000">
                    <a:srgbClr val="4C6DB4"/>
                  </a:gs>
                  <a:gs pos="79000">
                    <a:srgbClr val="574FB3"/>
                  </a:gs>
                </a:gsLst>
              </a:gradFill>
              <a:effectLst>
                <a:glow rad="63500">
                  <a:schemeClr val="bg1">
                    <a:alpha val="40000"/>
                  </a:schemeClr>
                </a:glow>
                <a:outerShdw blurRad="50800" dist="50800" dir="2700000" algn="tl" rotWithShape="0">
                  <a:prstClr val="black">
                    <a:alpha val="40000"/>
                  </a:prst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94" name="组合 93"/>
          <p:cNvGrpSpPr/>
          <p:nvPr/>
        </p:nvGrpSpPr>
        <p:grpSpPr>
          <a:xfrm>
            <a:off x="3124627" y="2428888"/>
            <a:ext cx="2709805" cy="2711557"/>
            <a:chOff x="4635" y="3806"/>
            <a:chExt cx="3498" cy="4124"/>
          </a:xfrm>
        </p:grpSpPr>
        <p:sp>
          <p:nvSpPr>
            <p:cNvPr id="46" name="圆角矩形 45"/>
            <p:cNvSpPr/>
            <p:nvPr/>
          </p:nvSpPr>
          <p:spPr>
            <a:xfrm>
              <a:off x="4639" y="3806"/>
              <a:ext cx="3494" cy="1132"/>
            </a:xfrm>
            <a:prstGeom prst="roundRect">
              <a:avLst>
                <a:gd name="adj" fmla="val 36307"/>
              </a:avLst>
            </a:prstGeom>
            <a:solidFill>
              <a:schemeClr val="bg1"/>
            </a:solidFill>
            <a:ln w="539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100" b="1" dirty="0">
                  <a:solidFill>
                    <a:schemeClr val="bg2">
                      <a:lumMod val="1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《好的故事》</a:t>
              </a:r>
              <a:endParaRPr lang="zh-CN" altLang="en-US" sz="2100" b="1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圆角矩形 49"/>
            <p:cNvSpPr/>
            <p:nvPr/>
          </p:nvSpPr>
          <p:spPr>
            <a:xfrm>
              <a:off x="4635" y="5253"/>
              <a:ext cx="3494" cy="2677"/>
            </a:xfrm>
            <a:prstGeom prst="roundRect">
              <a:avLst>
                <a:gd name="adj" fmla="val 13946"/>
              </a:avLst>
            </a:prstGeom>
            <a:solidFill>
              <a:schemeClr val="bg1"/>
            </a:solidFill>
            <a:ln w="539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2" name="直接连接符 61"/>
            <p:cNvCxnSpPr/>
            <p:nvPr/>
          </p:nvCxnSpPr>
          <p:spPr>
            <a:xfrm>
              <a:off x="5836" y="4948"/>
              <a:ext cx="0" cy="359"/>
            </a:xfrm>
            <a:prstGeom prst="line">
              <a:avLst/>
            </a:prstGeom>
            <a:solidFill>
              <a:schemeClr val="bg1"/>
            </a:solidFill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>
              <p:custDataLst>
                <p:tags r:id="rId4"/>
              </p:custDataLst>
            </p:nvPr>
          </p:nvCxnSpPr>
          <p:spPr>
            <a:xfrm>
              <a:off x="5540" y="5267"/>
              <a:ext cx="0" cy="2663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5" name="组合 94"/>
          <p:cNvGrpSpPr/>
          <p:nvPr/>
        </p:nvGrpSpPr>
        <p:grpSpPr>
          <a:xfrm>
            <a:off x="6046687" y="2384105"/>
            <a:ext cx="2952751" cy="2829563"/>
            <a:chOff x="7432" y="3808"/>
            <a:chExt cx="4650" cy="4456"/>
          </a:xfrm>
        </p:grpSpPr>
        <p:sp>
          <p:nvSpPr>
            <p:cNvPr id="47" name="圆角矩形 46"/>
            <p:cNvSpPr/>
            <p:nvPr/>
          </p:nvSpPr>
          <p:spPr>
            <a:xfrm>
              <a:off x="7643" y="3808"/>
              <a:ext cx="4439" cy="1132"/>
            </a:xfrm>
            <a:prstGeom prst="roundRect">
              <a:avLst>
                <a:gd name="adj" fmla="val 36307"/>
              </a:avLst>
            </a:prstGeom>
            <a:solidFill>
              <a:schemeClr val="bg1"/>
            </a:solidFill>
            <a:ln w="539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b="1" dirty="0">
                  <a:solidFill>
                    <a:schemeClr val="bg2">
                      <a:lumMod val="1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《</a:t>
              </a:r>
              <a:r>
                <a:rPr lang="zh-CN" altLang="en-US" sz="2100" b="1" dirty="0">
                  <a:solidFill>
                    <a:schemeClr val="bg2">
                      <a:lumMod val="1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我的伯父鲁迅先生</a:t>
              </a:r>
              <a:r>
                <a:rPr lang="zh-CN" altLang="en-US" sz="2100" b="1" dirty="0">
                  <a:solidFill>
                    <a:schemeClr val="bg2">
                      <a:lumMod val="1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》</a:t>
              </a:r>
              <a:endParaRPr lang="zh-CN" altLang="en-US" sz="2100" b="1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圆角矩形 53"/>
            <p:cNvSpPr/>
            <p:nvPr/>
          </p:nvSpPr>
          <p:spPr>
            <a:xfrm>
              <a:off x="7432" y="5470"/>
              <a:ext cx="4650" cy="2794"/>
            </a:xfrm>
            <a:prstGeom prst="roundRect">
              <a:avLst>
                <a:gd name="adj" fmla="val 16100"/>
              </a:avLst>
            </a:prstGeom>
            <a:solidFill>
              <a:schemeClr val="bg1"/>
            </a:solidFill>
            <a:ln w="539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综合运用方法：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r>
                <a:rPr 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借助时代背景</a:t>
              </a:r>
              <a:endParaRPr 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r>
                <a:rPr 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补充人物资料</a:t>
              </a:r>
              <a:endParaRPr 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5" name="直接连接符 54"/>
            <p:cNvCxnSpPr/>
            <p:nvPr/>
          </p:nvCxnSpPr>
          <p:spPr>
            <a:xfrm flipH="1">
              <a:off x="9678" y="4925"/>
              <a:ext cx="16" cy="361"/>
            </a:xfrm>
            <a:prstGeom prst="line">
              <a:avLst/>
            </a:prstGeom>
            <a:solidFill>
              <a:schemeClr val="bg1"/>
            </a:solidFill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>
              <p:custDataLst>
                <p:tags r:id="rId5"/>
              </p:custDataLst>
            </p:nvPr>
          </p:nvCxnSpPr>
          <p:spPr>
            <a:xfrm>
              <a:off x="8289" y="5491"/>
              <a:ext cx="0" cy="2725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文本框 74"/>
            <p:cNvSpPr txBox="1"/>
            <p:nvPr>
              <p:custDataLst>
                <p:tags r:id="rId6"/>
              </p:custDataLst>
            </p:nvPr>
          </p:nvSpPr>
          <p:spPr>
            <a:xfrm>
              <a:off x="7434" y="6158"/>
              <a:ext cx="738" cy="103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l"/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练习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9182008" y="2374581"/>
            <a:ext cx="2758440" cy="2839085"/>
            <a:chOff x="11549" y="3967"/>
            <a:chExt cx="4344" cy="4471"/>
          </a:xfrm>
        </p:grpSpPr>
        <p:sp>
          <p:nvSpPr>
            <p:cNvPr id="48" name="圆角矩形 47"/>
            <p:cNvSpPr/>
            <p:nvPr/>
          </p:nvSpPr>
          <p:spPr>
            <a:xfrm>
              <a:off x="11549" y="3967"/>
              <a:ext cx="3686" cy="1132"/>
            </a:xfrm>
            <a:prstGeom prst="roundRect">
              <a:avLst>
                <a:gd name="adj" fmla="val 36307"/>
              </a:avLst>
            </a:prstGeom>
            <a:solidFill>
              <a:schemeClr val="bg1"/>
            </a:solidFill>
            <a:ln w="539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100" b="1">
                  <a:solidFill>
                    <a:schemeClr val="bg2">
                      <a:lumMod val="1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《有的人》</a:t>
              </a:r>
              <a:endParaRPr lang="zh-CN" altLang="en-US" sz="2100" b="1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3159" y="5099"/>
              <a:ext cx="0" cy="529"/>
            </a:xfrm>
            <a:prstGeom prst="line">
              <a:avLst/>
            </a:prstGeom>
            <a:solidFill>
              <a:schemeClr val="bg1"/>
            </a:solidFill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圆角矩形 60"/>
            <p:cNvSpPr/>
            <p:nvPr/>
          </p:nvSpPr>
          <p:spPr>
            <a:xfrm>
              <a:off x="11549" y="5598"/>
              <a:ext cx="4344" cy="2840"/>
            </a:xfrm>
            <a:prstGeom prst="roundRect">
              <a:avLst>
                <a:gd name="adj" fmla="val 36307"/>
              </a:avLst>
            </a:prstGeom>
            <a:solidFill>
              <a:schemeClr val="bg1"/>
            </a:solidFill>
            <a:ln w="539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综合运用方法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70020" y="2479819"/>
            <a:ext cx="2945443" cy="2706371"/>
            <a:chOff x="167" y="3821"/>
            <a:chExt cx="4425" cy="4262"/>
          </a:xfrm>
        </p:grpSpPr>
        <p:sp>
          <p:nvSpPr>
            <p:cNvPr id="81" name="圆角矩形 80"/>
            <p:cNvSpPr/>
            <p:nvPr>
              <p:custDataLst>
                <p:tags r:id="rId7"/>
              </p:custDataLst>
            </p:nvPr>
          </p:nvSpPr>
          <p:spPr>
            <a:xfrm>
              <a:off x="167" y="3821"/>
              <a:ext cx="4425" cy="1132"/>
            </a:xfrm>
            <a:prstGeom prst="roundRect">
              <a:avLst>
                <a:gd name="adj" fmla="val 36307"/>
              </a:avLst>
            </a:prstGeom>
            <a:solidFill>
              <a:schemeClr val="bg1"/>
            </a:solidFill>
            <a:ln w="539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100" b="1" dirty="0">
                  <a:solidFill>
                    <a:schemeClr val="bg2">
                      <a:lumMod val="1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《少年闰土》</a:t>
              </a:r>
              <a:endParaRPr lang="zh-CN" altLang="en-US" sz="2100" b="1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" name="圆角矩形 81"/>
            <p:cNvSpPr/>
            <p:nvPr>
              <p:custDataLst>
                <p:tags r:id="rId8"/>
              </p:custDataLst>
            </p:nvPr>
          </p:nvSpPr>
          <p:spPr>
            <a:xfrm>
              <a:off x="167" y="5327"/>
              <a:ext cx="4425" cy="2756"/>
            </a:xfrm>
            <a:prstGeom prst="roundRect">
              <a:avLst>
                <a:gd name="adj" fmla="val 15182"/>
              </a:avLst>
            </a:prstGeom>
            <a:solidFill>
              <a:schemeClr val="bg1"/>
            </a:solidFill>
            <a:ln w="539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3" name="直接连接符 82"/>
            <p:cNvCxnSpPr/>
            <p:nvPr>
              <p:custDataLst>
                <p:tags r:id="rId9"/>
              </p:custDataLst>
            </p:nvPr>
          </p:nvCxnSpPr>
          <p:spPr>
            <a:xfrm>
              <a:off x="2190" y="4937"/>
              <a:ext cx="2" cy="385"/>
            </a:xfrm>
            <a:prstGeom prst="line">
              <a:avLst/>
            </a:prstGeom>
            <a:solidFill>
              <a:schemeClr val="bg1"/>
            </a:solidFill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>
              <p:custDataLst>
                <p:tags r:id="rId10"/>
              </p:custDataLst>
            </p:nvPr>
          </p:nvCxnSpPr>
          <p:spPr>
            <a:xfrm>
              <a:off x="1049" y="5332"/>
              <a:ext cx="0" cy="2742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文本框 89"/>
            <p:cNvSpPr txBox="1"/>
            <p:nvPr>
              <p:custDataLst>
                <p:tags r:id="rId11"/>
              </p:custDataLst>
            </p:nvPr>
          </p:nvSpPr>
          <p:spPr>
            <a:xfrm>
              <a:off x="331" y="5827"/>
              <a:ext cx="715" cy="115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l"/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学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algn="l"/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习</a:t>
              </a:r>
              <a:endParaRPr lang="zh-CN" altLang="en-US" sz="2400" dirty="0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814493" y="3632837"/>
            <a:ext cx="201930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借助写作背景</a:t>
            </a:r>
            <a:endParaRPr 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节选资料</a:t>
            </a:r>
            <a:endParaRPr 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068100" y="3621368"/>
            <a:ext cx="1713230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借助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阅读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链接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补充时代背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景资料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2"/>
            </p:custDataLst>
          </p:nvPr>
        </p:nvSpPr>
        <p:spPr>
          <a:xfrm>
            <a:off x="3225753" y="3833841"/>
            <a:ext cx="545369" cy="74035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l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学习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  <p:bldLst>
      <p:bldP spid="3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 descr="2b25c45f1496e78cc5feacb087bb6d69f5edb41bc76e-2JdJRc_fw1200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5647055" cy="1204595"/>
          </a:xfrm>
          <a:prstGeom prst="rect">
            <a:avLst/>
          </a:prstGeom>
        </p:spPr>
      </p:pic>
      <p:pic>
        <p:nvPicPr>
          <p:cNvPr id="39" name="图片 38" descr="2b25c45f1496e78cc5feacb087bb6d69f5edb41bc76e-2JdJRc_fw120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6544945" y="0"/>
            <a:ext cx="5647055" cy="1204595"/>
          </a:xfrm>
          <a:prstGeom prst="rect">
            <a:avLst/>
          </a:prstGeom>
        </p:spPr>
      </p:pic>
      <p:pic>
        <p:nvPicPr>
          <p:cNvPr id="7" name="图片 6" descr="00cafda0ea1166b625691886fceb87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6815" y="231140"/>
            <a:ext cx="9794875" cy="637984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229100" y="5112385"/>
            <a:ext cx="4806315" cy="1136015"/>
            <a:chOff x="6660" y="8051"/>
            <a:chExt cx="7569" cy="1789"/>
          </a:xfrm>
        </p:grpSpPr>
        <p:sp>
          <p:nvSpPr>
            <p:cNvPr id="13" name="矩形 12"/>
            <p:cNvSpPr/>
            <p:nvPr/>
          </p:nvSpPr>
          <p:spPr>
            <a:xfrm>
              <a:off x="6660" y="8659"/>
              <a:ext cx="3616" cy="1181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10613" y="8051"/>
              <a:ext cx="3616" cy="1181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50ec5aab16744117a7f8ae12ed710fd4ac06b9bb702c-Csqrmj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3453130"/>
            <a:ext cx="1413510" cy="3422650"/>
          </a:xfrm>
          <a:prstGeom prst="rect">
            <a:avLst/>
          </a:prstGeom>
        </p:spPr>
      </p:pic>
      <p:pic>
        <p:nvPicPr>
          <p:cNvPr id="16" name="图片 15" descr="50ec5aab16744117a7f8ae12ed710fd4ac06b9bb702c-Csqrmj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774680" y="3435350"/>
            <a:ext cx="1413510" cy="3422650"/>
          </a:xfrm>
          <a:prstGeom prst="rect">
            <a:avLst/>
          </a:prstGeom>
        </p:spPr>
      </p:pic>
      <p:pic>
        <p:nvPicPr>
          <p:cNvPr id="8" name="图片 7" descr="5cc489c94fedae140b69722fe0be47bae47a0b2e5495c-bN87P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405" y="1559560"/>
            <a:ext cx="10536555" cy="4537075"/>
          </a:xfrm>
          <a:prstGeom prst="rect">
            <a:avLst/>
          </a:prstGeom>
          <a:effectLst>
            <a:outerShdw blurRad="5080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7" name="文本框 16"/>
          <p:cNvSpPr txBox="1"/>
          <p:nvPr>
            <p:custDataLst>
              <p:tags r:id="rId5"/>
            </p:custDataLst>
          </p:nvPr>
        </p:nvSpPr>
        <p:spPr>
          <a:xfrm>
            <a:off x="1512820" y="755650"/>
            <a:ext cx="8345474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思源宋体 CN Heavy" panose="02020900000000000000" charset="-122"/>
                <a:sym typeface="+mn-ea"/>
              </a:rPr>
              <a:t>活动一：初识鲁迅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思源宋体 CN Heavy" panose="02020900000000000000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32660" y="2345690"/>
            <a:ext cx="777494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鲁迅先生给你留下了怎样的印象？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请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用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~~~~~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在文中画出能概括鲁迅先生印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象的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一句话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50ec5aab16744117a7f8ae12ed710fd4ac06b9bb702c-Csqrmj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3453130"/>
            <a:ext cx="1413510" cy="3422650"/>
          </a:xfrm>
          <a:prstGeom prst="rect">
            <a:avLst/>
          </a:prstGeom>
        </p:spPr>
      </p:pic>
      <p:pic>
        <p:nvPicPr>
          <p:cNvPr id="16" name="图片 15" descr="50ec5aab16744117a7f8ae12ed710fd4ac06b9bb702c-Csqrmj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774680" y="3435350"/>
            <a:ext cx="1413510" cy="3422650"/>
          </a:xfrm>
          <a:prstGeom prst="rect">
            <a:avLst/>
          </a:prstGeom>
        </p:spPr>
      </p:pic>
      <p:pic>
        <p:nvPicPr>
          <p:cNvPr id="12" name="图片 11" descr="c2db1c868c8b4f76914af829ab2134b4d1cf804a4551e-URPGsM_fw120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02995" y="2075180"/>
            <a:ext cx="9937750" cy="1845310"/>
          </a:xfrm>
          <a:prstGeom prst="rect">
            <a:avLst/>
          </a:prstGeom>
          <a:effectLst>
            <a:outerShdw blurRad="5080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1836420" y="2176145"/>
            <a:ext cx="8392160" cy="156845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30607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伯父就是这样的一个人，他为自己想得少，为别人想得多。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6"/>
            </p:custDataLst>
          </p:nvPr>
        </p:nvSpPr>
        <p:spPr>
          <a:xfrm>
            <a:off x="1512820" y="755650"/>
            <a:ext cx="8345474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思源宋体 CN Heavy" panose="02020900000000000000" charset="-122"/>
                <a:sym typeface="+mn-ea"/>
              </a:rPr>
              <a:t>活动一：初识鲁迅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思源宋体 CN Heavy" panose="02020900000000000000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1362075" y="755650"/>
            <a:ext cx="11795760" cy="636905"/>
            <a:chOff x="6442" y="934"/>
            <a:chExt cx="14711" cy="1003"/>
          </a:xfrm>
        </p:grpSpPr>
        <p:sp>
          <p:nvSpPr>
            <p:cNvPr id="17" name="文本框 16"/>
            <p:cNvSpPr txBox="1"/>
            <p:nvPr>
              <p:custDataLst>
                <p:tags r:id="rId1"/>
              </p:custDataLst>
            </p:nvPr>
          </p:nvSpPr>
          <p:spPr>
            <a:xfrm>
              <a:off x="6630" y="934"/>
              <a:ext cx="10408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思源宋体 CN Heavy" panose="02020900000000000000" charset="-122"/>
                  <a:sym typeface="+mn-ea"/>
                </a:rPr>
                <a:t>活动二：回忆鲁迅</a:t>
              </a:r>
              <a:endPara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思源宋体 CN Heavy" panose="02020900000000000000" charset="-122"/>
                <a:sym typeface="+mn-ea"/>
              </a:endParaRPr>
            </a:p>
          </p:txBody>
        </p:sp>
        <p:cxnSp>
          <p:nvCxnSpPr>
            <p:cNvPr id="14" name="直接连接符 13"/>
            <p:cNvCxnSpPr/>
            <p:nvPr>
              <p:custDataLst>
                <p:tags r:id="rId2"/>
              </p:custDataLst>
            </p:nvPr>
          </p:nvCxnSpPr>
          <p:spPr>
            <a:xfrm>
              <a:off x="6442" y="1937"/>
              <a:ext cx="14711" cy="0"/>
            </a:xfrm>
            <a:prstGeom prst="line">
              <a:avLst/>
            </a:prstGeom>
            <a:noFill/>
            <a:ln w="19050" cap="flat" cmpd="sng" algn="ctr">
              <a:gradFill flip="none" rotWithShape="1">
                <a:gsLst>
                  <a:gs pos="0">
                    <a:srgbClr val="D8BC99">
                      <a:alpha val="0"/>
                    </a:srgbClr>
                  </a:gs>
                  <a:gs pos="100000">
                    <a:srgbClr val="BF8E29"/>
                  </a:gs>
                </a:gsLst>
                <a:lin ang="10800000" scaled="1"/>
                <a:tileRect/>
              </a:gradFill>
              <a:prstDash val="solid"/>
              <a:miter lim="800000"/>
            </a:ln>
            <a:effectLst/>
          </p:spPr>
          <p:style>
            <a:lnRef idx="1">
              <a:srgbClr val="4472C4"/>
            </a:lnRef>
            <a:fillRef idx="0">
              <a:srgbClr val="4472C4"/>
            </a:fillRef>
            <a:effectRef idx="0">
              <a:srgbClr val="4472C4"/>
            </a:effectRef>
            <a:fontRef idx="minor">
              <a:sysClr val="windowText" lastClr="000000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2375535" y="1311275"/>
            <a:ext cx="9906000" cy="4537075"/>
            <a:chOff x="3741" y="2065"/>
            <a:chExt cx="15600" cy="7145"/>
          </a:xfrm>
        </p:grpSpPr>
        <p:pic>
          <p:nvPicPr>
            <p:cNvPr id="8" name="图片 7" descr="5cc489c94fedae140b69722fe0be47bae47a0b2e5495c-bN87Pd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41" y="2065"/>
              <a:ext cx="15600" cy="7145"/>
            </a:xfrm>
            <a:prstGeom prst="rect">
              <a:avLst/>
            </a:prstGeom>
            <a:effectLst>
              <a:outerShdw blurRad="5080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0" name="文本框 19"/>
            <p:cNvSpPr txBox="1"/>
            <p:nvPr>
              <p:custDataLst>
                <p:tags r:id="rId4"/>
              </p:custDataLst>
            </p:nvPr>
          </p:nvSpPr>
          <p:spPr>
            <a:xfrm>
              <a:off x="5639" y="2937"/>
              <a:ext cx="11530" cy="34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indent="813435" algn="just" fontAlgn="auto">
                <a:lnSpc>
                  <a:spcPct val="140000"/>
                </a:lnSpc>
                <a:buClrTx/>
                <a:buSzTx/>
                <a:buFontTx/>
              </a:pPr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  <a:cs typeface="思源宋体 CN Heavy" panose="02020900000000000000" charset="-122"/>
                  <a:sym typeface="+mn-ea"/>
                </a:rPr>
                <a:t>用较快的速度默读课文，想想课文写了关于鲁迅的哪几件事，给每件事加个小标题。</a:t>
              </a:r>
              <a:endPara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思源宋体 CN Heavy" panose="02020900000000000000" charset="-122"/>
                <a:sym typeface="+mn-ea"/>
              </a:endParaRPr>
            </a:p>
          </p:txBody>
        </p:sp>
      </p:grpSp>
      <p:pic>
        <p:nvPicPr>
          <p:cNvPr id="30" name="图片 29" descr="10ec5ef5ed5e8a2a54cad954ab18a9d4e14e17c117ad84-ejptAT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b="21911"/>
          <a:stretch>
            <a:fillRect/>
          </a:stretch>
        </p:blipFill>
        <p:spPr>
          <a:xfrm flipH="1">
            <a:off x="9198610" y="0"/>
            <a:ext cx="2993390" cy="6858000"/>
          </a:xfrm>
          <a:prstGeom prst="rect">
            <a:avLst/>
          </a:prstGeom>
        </p:spPr>
      </p:pic>
      <p:pic>
        <p:nvPicPr>
          <p:cNvPr id="29" name="图片 28" descr="50ec5aab16744117a7f8ae12ed710fd4ac06b9bb702c-Csqrmj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 flipH="1">
            <a:off x="10774680" y="3435350"/>
            <a:ext cx="1413510" cy="3422650"/>
          </a:xfrm>
          <a:prstGeom prst="rect">
            <a:avLst/>
          </a:prstGeom>
        </p:spPr>
      </p:pic>
      <p:pic>
        <p:nvPicPr>
          <p:cNvPr id="10" name="图片 9" descr="a62dca1c77d6907ea79726510f14f750ff070183a1aee-x3NDZt_fw120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183515" y="1958975"/>
            <a:ext cx="3976370" cy="5774055"/>
          </a:xfrm>
          <a:prstGeom prst="rect">
            <a:avLst/>
          </a:prstGeom>
          <a:effectLst>
            <a:outerShdw blurRad="5080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4" name="图片 23" descr="50ec5aab16744117a7f8ae12ed710fd4ac06b9bb702c-Csqrmj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3453130"/>
            <a:ext cx="1413510" cy="3422650"/>
          </a:xfrm>
          <a:prstGeom prst="rect">
            <a:avLst/>
          </a:prstGeom>
        </p:spPr>
      </p:pic>
      <p:pic>
        <p:nvPicPr>
          <p:cNvPr id="7" name="图片 6" descr="d5605dacab519767bbe69c8d4a29f24fac7eba675b1a-te5SGj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-3810" y="4799330"/>
            <a:ext cx="12192000" cy="2268220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 descr="10ec5ef5ed5e8a2a54cad954ab18a9d4e14e17c117ad84-ejptAT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9543415" y="0"/>
            <a:ext cx="2648585" cy="5780405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1545590" y="755650"/>
            <a:ext cx="11612245" cy="636905"/>
            <a:chOff x="2866" y="934"/>
            <a:chExt cx="18287" cy="1003"/>
          </a:xfrm>
        </p:grpSpPr>
        <p:sp>
          <p:nvSpPr>
            <p:cNvPr id="17" name="文本框 16"/>
            <p:cNvSpPr txBox="1"/>
            <p:nvPr>
              <p:custDataLst>
                <p:tags r:id="rId3"/>
              </p:custDataLst>
            </p:nvPr>
          </p:nvSpPr>
          <p:spPr>
            <a:xfrm>
              <a:off x="2866" y="934"/>
              <a:ext cx="13241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思源宋体 CN Heavy" panose="02020900000000000000" charset="-122"/>
                  <a:sym typeface="+mn-ea"/>
                </a:rPr>
                <a:t>活动三：走近鲁迅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思源宋体 CN Heavy" panose="02020900000000000000" charset="-122"/>
                <a:sym typeface="+mn-ea"/>
              </a:endParaRPr>
            </a:p>
          </p:txBody>
        </p:sp>
        <p:cxnSp>
          <p:nvCxnSpPr>
            <p:cNvPr id="14" name="直接连接符 13"/>
            <p:cNvCxnSpPr/>
            <p:nvPr>
              <p:custDataLst>
                <p:tags r:id="rId4"/>
              </p:custDataLst>
            </p:nvPr>
          </p:nvCxnSpPr>
          <p:spPr>
            <a:xfrm>
              <a:off x="6442" y="1937"/>
              <a:ext cx="14711" cy="0"/>
            </a:xfrm>
            <a:prstGeom prst="line">
              <a:avLst/>
            </a:prstGeom>
            <a:noFill/>
            <a:ln w="19050" cap="flat" cmpd="sng" algn="ctr">
              <a:gradFill flip="none" rotWithShape="1">
                <a:gsLst>
                  <a:gs pos="0">
                    <a:srgbClr val="D8BC99">
                      <a:alpha val="0"/>
                    </a:srgbClr>
                  </a:gs>
                  <a:gs pos="100000">
                    <a:srgbClr val="BF8E29"/>
                  </a:gs>
                </a:gsLst>
                <a:lin ang="10800000" scaled="1"/>
                <a:tileRect/>
              </a:gradFill>
              <a:prstDash val="solid"/>
              <a:miter lim="800000"/>
            </a:ln>
            <a:effectLst/>
          </p:spPr>
          <p:style>
            <a:lnRef idx="1">
              <a:srgbClr val="4472C4"/>
            </a:lnRef>
            <a:fillRef idx="0">
              <a:srgbClr val="4472C4"/>
            </a:fillRef>
            <a:effectRef idx="0">
              <a:srgbClr val="4472C4"/>
            </a:effectRef>
            <a:fontRef idx="minor">
              <a:sysClr val="windowText" lastClr="000000"/>
            </a:fontRef>
          </p:style>
        </p:cxnSp>
      </p:grpSp>
      <p:pic>
        <p:nvPicPr>
          <p:cNvPr id="13" name="图片 12" descr="png卷轴图片 (37)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3779520" y="-1948815"/>
            <a:ext cx="4376420" cy="10929620"/>
          </a:xfrm>
          <a:prstGeom prst="rect">
            <a:avLst/>
          </a:prstGeom>
          <a:effectLst>
            <a:outerShdw blurRad="5080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 descr="50ec5aab16744117a7f8ae12ed710fd4ac06b9bb702c-Csqrmj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 flipH="1">
            <a:off x="10774680" y="3435350"/>
            <a:ext cx="1413510" cy="3422650"/>
          </a:xfrm>
          <a:prstGeom prst="rect">
            <a:avLst/>
          </a:prstGeom>
        </p:spPr>
      </p:pic>
      <p:pic>
        <p:nvPicPr>
          <p:cNvPr id="22" name="图片 21" descr="51fdf27e0ed08cc41bda4b1bb63fa6f997af45ff5d22-O5SuNE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74150" y="4035425"/>
            <a:ext cx="1831340" cy="18313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545590" y="1738630"/>
            <a:ext cx="8893810" cy="4128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学习提示：请同学们自读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2--3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段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813435" algn="l" fontAlgn="auto">
              <a:lnSpc>
                <a:spcPct val="130000"/>
              </a:lnSpc>
              <a:buClrTx/>
              <a:buSzTx/>
              <a:buFontTx/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1.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用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——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勾出描写伯父的句子，用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○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圈出重点词语，批注自己的体会和不理解的地方。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813435" algn="l" fontAlgn="auto">
              <a:lnSpc>
                <a:spcPct val="130000"/>
              </a:lnSpc>
              <a:buClrTx/>
              <a:buSzTx/>
              <a:buFontTx/>
            </a:pP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813435" algn="l" fontAlgn="auto">
              <a:lnSpc>
                <a:spcPct val="130000"/>
              </a:lnSpc>
              <a:buClrTx/>
              <a:buSzTx/>
              <a:buFontTx/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2.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思考：鲁迅给你留下了怎样的印象？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 descr="10ec5ef5ed5e8a2a54cad954ab18a9d4e14e17c117ad84-ejptAT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9543415" y="0"/>
            <a:ext cx="2648585" cy="5780405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6743071" y="335280"/>
            <a:ext cx="5201764" cy="923290"/>
            <a:chOff x="6674" y="1078"/>
            <a:chExt cx="6979" cy="1454"/>
          </a:xfrm>
        </p:grpSpPr>
        <p:pic>
          <p:nvPicPr>
            <p:cNvPr id="12" name="图片 11" descr="31804cf61b75a19b65a02f8dba935c42732cb44af89-QaplKJ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6674" y="1078"/>
              <a:ext cx="6585" cy="1454"/>
            </a:xfrm>
            <a:prstGeom prst="rect">
              <a:avLst/>
            </a:prstGeom>
            <a:effectLst>
              <a:outerShdw blurRad="5080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3" name="文本框 12"/>
            <p:cNvSpPr txBox="1"/>
            <p:nvPr>
              <p:custDataLst>
                <p:tags r:id="rId5"/>
              </p:custDataLst>
            </p:nvPr>
          </p:nvSpPr>
          <p:spPr>
            <a:xfrm>
              <a:off x="7569" y="1080"/>
              <a:ext cx="6084" cy="145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kumimoji="1" lang="zh-CN" altLang="en-US" sz="5400" noProof="0" dirty="0">
                  <a:solidFill>
                    <a:schemeClr val="accent3">
                      <a:lumMod val="60000"/>
                      <a:lumOff val="4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  <a:reflection blurRad="107950" stA="55000" endA="300" endPos="45500" dir="5400000" sy="-100000" algn="bl" rotWithShape="0"/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谈《水浒传》</a:t>
              </a:r>
              <a:endParaRPr kumimoji="1" lang="zh-CN" altLang="en-US" sz="5400" noProof="0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7950" stA="55000" endA="300" endPos="455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75005" y="1138555"/>
            <a:ext cx="8321675" cy="3999230"/>
            <a:chOff x="1063" y="1793"/>
            <a:chExt cx="13105" cy="6298"/>
          </a:xfrm>
        </p:grpSpPr>
        <p:pic>
          <p:nvPicPr>
            <p:cNvPr id="2" name="图片 1" descr="9e46499acb78e6cb72d17cc69a62f0bc9f0c8e4f621a1-ZlvSrJ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1063" y="1793"/>
              <a:ext cx="13105" cy="6298"/>
            </a:xfrm>
            <a:prstGeom prst="rect">
              <a:avLst/>
            </a:prstGeom>
            <a:effectLst>
              <a:outerShdw blurRad="5080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9223" name="矩形 28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1508" y="3395"/>
              <a:ext cx="12122" cy="2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indent="813435" algn="just" fontAlgn="auto">
                <a:lnSpc>
                  <a:spcPct val="130000"/>
                </a:lnSpc>
                <a:buClrTx/>
                <a:buSzTx/>
                <a:buFontTx/>
                <a:buNone/>
              </a:pPr>
              <a:r>
                <a:rPr lang="zh-CN" altLang="en-US" sz="4000" b="1" dirty="0">
                  <a:solidFill>
                    <a:schemeClr val="dk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伯父摸着胡子，笑了笑，说：“哈哈！还是我的记性好。”</a:t>
              </a:r>
              <a:endParaRPr lang="zh-CN" altLang="en-US" sz="4000" b="1" dirty="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57737" y="3893820"/>
            <a:ext cx="7545477" cy="1929130"/>
            <a:chOff x="1329" y="8192"/>
            <a:chExt cx="13384" cy="3038"/>
          </a:xfrm>
        </p:grpSpPr>
        <p:cxnSp>
          <p:nvCxnSpPr>
            <p:cNvPr id="17" name="直接连接符 16"/>
            <p:cNvCxnSpPr/>
            <p:nvPr>
              <p:custDataLst>
                <p:tags r:id="rId9"/>
              </p:custDataLst>
            </p:nvPr>
          </p:nvCxnSpPr>
          <p:spPr>
            <a:xfrm flipV="1">
              <a:off x="2067" y="8381"/>
              <a:ext cx="10707" cy="84"/>
            </a:xfrm>
            <a:prstGeom prst="line">
              <a:avLst/>
            </a:prstGeom>
            <a:ln w="19050">
              <a:solidFill>
                <a:srgbClr val="E5582A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pic>
          <p:nvPicPr>
            <p:cNvPr id="18" name="图片 17" descr="c2db1c868c8b4f76914af829ab2134b4d1cf804a4551e-URPGsM_fw1200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1329" y="8192"/>
              <a:ext cx="13384" cy="3038"/>
            </a:xfrm>
            <a:prstGeom prst="rect">
              <a:avLst/>
            </a:prstGeom>
            <a:effectLst>
              <a:outerShdw blurRad="5080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9" name="文本框 18"/>
            <p:cNvSpPr txBox="1"/>
            <p:nvPr>
              <p:custDataLst>
                <p:tags r:id="rId12"/>
              </p:custDataLst>
            </p:nvPr>
          </p:nvSpPr>
          <p:spPr>
            <a:xfrm>
              <a:off x="2255" y="8553"/>
              <a:ext cx="11904" cy="23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indent="0" algn="l" fontAlgn="auto">
                <a:lnSpc>
                  <a:spcPct val="100000"/>
                </a:lnSpc>
                <a:spcBef>
                  <a:spcPts val="1200"/>
                </a:spcBef>
                <a:buClrTx/>
                <a:buSzTx/>
                <a:buFont typeface="Arial" panose="020B0604020202020204" pitchFamily="34" charset="0"/>
              </a:pPr>
              <a:r>
                <a:rPr lang="en-US" altLang="zh-CN" sz="4000" dirty="0">
                  <a:solidFill>
                    <a:srgbClr val="E5582A"/>
                  </a:solidFill>
                  <a:latin typeface="思源宋体 CN Heavy" panose="02020900000000000000" charset="-122"/>
                  <a:ea typeface="思源宋体 CN Heavy" panose="02020900000000000000" charset="-122"/>
                  <a:cs typeface="思源宋体 CN Medium" panose="02020500000000000000" charset="-122"/>
                  <a:sym typeface="+mn-ea"/>
                </a:rPr>
                <a:t>   </a:t>
              </a:r>
              <a:r>
                <a:rPr lang="zh-CN" altLang="en-US" sz="4000" dirty="0">
                  <a:solidFill>
                    <a:srgbClr val="E5582A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幽默而委婉地批评“我”</a:t>
              </a:r>
              <a:endParaRPr lang="zh-CN" altLang="en-US" sz="4000" dirty="0">
                <a:solidFill>
                  <a:srgbClr val="E5582A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  <a:p>
              <a:pPr indent="0" algn="l" fontAlgn="auto">
                <a:lnSpc>
                  <a:spcPct val="100000"/>
                </a:lnSpc>
                <a:spcBef>
                  <a:spcPts val="1200"/>
                </a:spcBef>
                <a:buClrTx/>
                <a:buSzTx/>
                <a:buFont typeface="Arial" panose="020B0604020202020204" pitchFamily="34" charset="0"/>
              </a:pPr>
              <a:r>
                <a:rPr lang="zh-CN" altLang="en-US" sz="4000" dirty="0">
                  <a:solidFill>
                    <a:srgbClr val="E5582A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读书太马虎。</a:t>
              </a:r>
              <a:endParaRPr lang="zh-CN" altLang="en-US" sz="4000" dirty="0">
                <a:solidFill>
                  <a:srgbClr val="E5582A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911725" y="1391920"/>
            <a:ext cx="3710305" cy="935990"/>
            <a:chOff x="12953" y="2671"/>
            <a:chExt cx="5843" cy="1474"/>
          </a:xfrm>
        </p:grpSpPr>
        <p:sp>
          <p:nvSpPr>
            <p:cNvPr id="24" name="圆角矩形标注 23"/>
            <p:cNvSpPr/>
            <p:nvPr>
              <p:custDataLst>
                <p:tags r:id="rId13"/>
              </p:custDataLst>
            </p:nvPr>
          </p:nvSpPr>
          <p:spPr>
            <a:xfrm flipH="1">
              <a:off x="12953" y="2671"/>
              <a:ext cx="5843" cy="1474"/>
            </a:xfrm>
            <a:prstGeom prst="wedgeRoundRectCallout">
              <a:avLst>
                <a:gd name="adj1" fmla="val 5697"/>
                <a:gd name="adj2" fmla="val 56818"/>
                <a:gd name="adj3" fmla="val 16667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28575">
              <a:solidFill>
                <a:srgbClr val="EFBB1F">
                  <a:lumMod val="75000"/>
                </a:srgbClr>
              </a:solidFill>
            </a:ln>
            <a:effectLst>
              <a:outerShdw blurRad="5080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numCol="1" spcCol="0" rtlCol="0" fromWordArt="0" anchor="ctr" anchorCtr="0" forceAA="0" compatLnSpc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charset="-122"/>
                  <a:cs typeface="微软雅黑" panose="020B0503020204020204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charset="-122"/>
                  <a:cs typeface="微软雅黑" panose="020B0503020204020204" charset="-122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charset="-122"/>
                  <a:cs typeface="微软雅黑" panose="020B0503020204020204" charset="-122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charset="-122"/>
                  <a:cs typeface="微软雅黑" panose="020B0503020204020204" charset="-122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charset="-122"/>
                  <a:cs typeface="微软雅黑" panose="020B0503020204020204" charset="-122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charset="-122"/>
                  <a:cs typeface="微软雅黑" panose="020B0503020204020204" charset="-122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charset="-122"/>
                  <a:cs typeface="微软雅黑" panose="020B0503020204020204" charset="-122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charset="-122"/>
                  <a:cs typeface="微软雅黑" panose="020B0503020204020204" charset="-122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charset="-122"/>
                  <a:cs typeface="微软雅黑" panose="020B0503020204020204" charset="-122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ea typeface="等线" panose="02010600030101010101" charset="-122"/>
                <a:sym typeface="微软雅黑" panose="020B050302020402020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3321" y="2831"/>
              <a:ext cx="5211" cy="111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40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思源宋体 CN Medium" panose="02020500000000000000" charset="-122"/>
                  <a:sym typeface="+mn-ea"/>
                </a:rPr>
                <a:t>伯父</a:t>
              </a:r>
              <a:r>
                <a:rPr lang="zh-CN" altLang="en-US" sz="4000" dirty="0">
                  <a:solidFill>
                    <a:srgbClr val="E5582A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思源宋体 CN Medium" panose="02020500000000000000" charset="-122"/>
                  <a:sym typeface="+mn-ea"/>
                </a:rPr>
                <a:t>风趣幽默</a:t>
              </a:r>
              <a:endParaRPr lang="zh-CN" altLang="en-US" sz="4000" dirty="0">
                <a:solidFill>
                  <a:srgbClr val="E5582A"/>
                </a:solidFill>
                <a:latin typeface="楷体" panose="02010609060101010101" pitchFamily="49" charset="-122"/>
                <a:ea typeface="楷体" panose="02010609060101010101" pitchFamily="49" charset="-122"/>
                <a:cs typeface="思源宋体 CN Medium" panose="02020500000000000000" charset="-122"/>
                <a:sym typeface="+mn-ea"/>
              </a:endParaRPr>
            </a:p>
          </p:txBody>
        </p:sp>
      </p:grpSp>
      <p:pic>
        <p:nvPicPr>
          <p:cNvPr id="3" name="图片 2" descr="50ec5aab16744117a7f8ae12ed710fd4ac06b9bb702c-Csqrmj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0" y="3453130"/>
            <a:ext cx="1413510" cy="3422650"/>
          </a:xfrm>
          <a:prstGeom prst="rect">
            <a:avLst/>
          </a:prstGeom>
        </p:spPr>
      </p:pic>
      <p:pic>
        <p:nvPicPr>
          <p:cNvPr id="7" name="图片 6" descr="50ec5aab16744117a7f8ae12ed710fd4ac06b9bb702c-Csqrmj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 flipH="1">
            <a:off x="10774680" y="3435350"/>
            <a:ext cx="1413510" cy="3422650"/>
          </a:xfrm>
          <a:prstGeom prst="rect">
            <a:avLst/>
          </a:prstGeom>
        </p:spPr>
      </p:pic>
      <p:pic>
        <p:nvPicPr>
          <p:cNvPr id="25" name="图片 24" descr="d5605dacab519767bbe69c8d4a29f24fac7eba675b1a-te5SGj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-3810" y="4799330"/>
            <a:ext cx="12192000" cy="226822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887345" y="2275205"/>
            <a:ext cx="4175125" cy="778510"/>
            <a:chOff x="4547" y="3583"/>
            <a:chExt cx="6575" cy="1226"/>
          </a:xfrm>
        </p:grpSpPr>
        <p:sp>
          <p:nvSpPr>
            <p:cNvPr id="6" name="椭圆 5"/>
            <p:cNvSpPr/>
            <p:nvPr/>
          </p:nvSpPr>
          <p:spPr>
            <a:xfrm>
              <a:off x="4547" y="3583"/>
              <a:ext cx="932" cy="1143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8550" y="3666"/>
              <a:ext cx="932" cy="1143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10190" y="3666"/>
              <a:ext cx="932" cy="1143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11" name="图片 10" descr="微信截图_20231204123845 (1)"/>
          <p:cNvPicPr>
            <a:picLocks noChangeAspect="1"/>
          </p:cNvPicPr>
          <p:nvPr/>
        </p:nvPicPr>
        <p:blipFill>
          <a:blip r:embed="rId19"/>
          <a:srcRect l="22701" t="32011" r="32005" b="14279"/>
          <a:stretch>
            <a:fillRect/>
          </a:stretch>
        </p:blipFill>
        <p:spPr>
          <a:xfrm flipH="1">
            <a:off x="8257540" y="172720"/>
            <a:ext cx="3911600" cy="6461760"/>
          </a:xfrm>
          <a:prstGeom prst="rect">
            <a:avLst/>
          </a:prstGeom>
          <a:effectLst>
            <a:outerShdw blurRad="5080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4" name="组合 3"/>
          <p:cNvGrpSpPr/>
          <p:nvPr/>
        </p:nvGrpSpPr>
        <p:grpSpPr>
          <a:xfrm>
            <a:off x="1545590" y="755650"/>
            <a:ext cx="11612245" cy="636905"/>
            <a:chOff x="2866" y="934"/>
            <a:chExt cx="18287" cy="1003"/>
          </a:xfrm>
        </p:grpSpPr>
        <p:sp>
          <p:nvSpPr>
            <p:cNvPr id="15" name="文本框 14"/>
            <p:cNvSpPr txBox="1"/>
            <p:nvPr>
              <p:custDataLst>
                <p:tags r:id="rId20"/>
              </p:custDataLst>
            </p:nvPr>
          </p:nvSpPr>
          <p:spPr>
            <a:xfrm>
              <a:off x="2866" y="934"/>
              <a:ext cx="13241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思源宋体 CN Heavy" panose="02020900000000000000" charset="-122"/>
                  <a:sym typeface="+mn-ea"/>
                </a:rPr>
                <a:t>活动三：走近鲁迅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思源宋体 CN Heavy" panose="02020900000000000000" charset="-122"/>
                <a:sym typeface="+mn-ea"/>
              </a:endParaRPr>
            </a:p>
          </p:txBody>
        </p:sp>
        <p:cxnSp>
          <p:nvCxnSpPr>
            <p:cNvPr id="21" name="直接连接符 20"/>
            <p:cNvCxnSpPr/>
            <p:nvPr>
              <p:custDataLst>
                <p:tags r:id="rId21"/>
              </p:custDataLst>
            </p:nvPr>
          </p:nvCxnSpPr>
          <p:spPr>
            <a:xfrm>
              <a:off x="6442" y="1937"/>
              <a:ext cx="14711" cy="0"/>
            </a:xfrm>
            <a:prstGeom prst="line">
              <a:avLst/>
            </a:prstGeom>
            <a:noFill/>
            <a:ln w="19050" cap="flat" cmpd="sng" algn="ctr">
              <a:gradFill flip="none" rotWithShape="1">
                <a:gsLst>
                  <a:gs pos="0">
                    <a:srgbClr val="D8BC99">
                      <a:alpha val="0"/>
                    </a:srgbClr>
                  </a:gs>
                  <a:gs pos="100000">
                    <a:srgbClr val="BF8E29"/>
                  </a:gs>
                </a:gsLst>
                <a:lin ang="10800000" scaled="1"/>
                <a:tileRect/>
              </a:gradFill>
              <a:prstDash val="solid"/>
              <a:miter lim="800000"/>
            </a:ln>
            <a:effectLst/>
          </p:spPr>
          <p:style>
            <a:lnRef idx="1">
              <a:srgbClr val="4472C4"/>
            </a:lnRef>
            <a:fillRef idx="0">
              <a:srgbClr val="4472C4"/>
            </a:fillRef>
            <a:effectRef idx="0">
              <a:srgbClr val="4472C4"/>
            </a:effectRef>
            <a:fontRef idx="minor">
              <a:sysClr val="windowText" lastClr="000000"/>
            </a:fontRef>
          </p:style>
        </p:cxnSp>
      </p:grpSp>
    </p:spTree>
    <p:custDataLst>
      <p:tags r:id="rId22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10ec5ef5ed5e8a2a54cad954ab18a9d4e14e17c117ad84-ejptAT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b="21911"/>
          <a:stretch>
            <a:fillRect/>
          </a:stretch>
        </p:blipFill>
        <p:spPr>
          <a:xfrm flipH="1">
            <a:off x="9198610" y="0"/>
            <a:ext cx="2993390" cy="68580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742950" y="600075"/>
            <a:ext cx="10548620" cy="1598930"/>
            <a:chOff x="1170" y="945"/>
            <a:chExt cx="16612" cy="2518"/>
          </a:xfrm>
        </p:grpSpPr>
        <p:sp>
          <p:nvSpPr>
            <p:cNvPr id="5" name="缺角矩形 4"/>
            <p:cNvSpPr/>
            <p:nvPr>
              <p:custDataLst>
                <p:tags r:id="rId3"/>
              </p:custDataLst>
            </p:nvPr>
          </p:nvSpPr>
          <p:spPr>
            <a:xfrm rot="5400000">
              <a:off x="8182" y="-6068"/>
              <a:ext cx="2441" cy="16466"/>
            </a:xfrm>
            <a:prstGeom prst="plaque">
              <a:avLst>
                <a:gd name="adj" fmla="val 3483"/>
              </a:avLst>
            </a:prstGeom>
            <a:gradFill rotWithShape="0">
              <a:gsLst>
                <a:gs pos="0">
                  <a:srgbClr val="EFBB1F">
                    <a:lumMod val="20000"/>
                    <a:lumOff val="80000"/>
                    <a:alpha val="0"/>
                  </a:srgbClr>
                </a:gs>
                <a:gs pos="100000">
                  <a:srgbClr val="F9E1BF"/>
                </a:gs>
                <a:gs pos="46000">
                  <a:srgbClr val="FFF2DF">
                    <a:alpha val="65000"/>
                  </a:srgbClr>
                </a:gs>
              </a:gsLst>
              <a:lin ang="16200000" scaled="0"/>
            </a:gradFill>
            <a:ln w="19050">
              <a:gradFill>
                <a:gsLst>
                  <a:gs pos="2000">
                    <a:srgbClr val="E6724B">
                      <a:lumMod val="50000"/>
                      <a:alpha val="78000"/>
                    </a:srgbClr>
                  </a:gs>
                  <a:gs pos="43000">
                    <a:srgbClr val="E6724B">
                      <a:lumMod val="50000"/>
                      <a:alpha val="71000"/>
                    </a:srgbClr>
                  </a:gs>
                  <a:gs pos="75000">
                    <a:srgbClr val="4874CB">
                      <a:lumMod val="30000"/>
                      <a:lumOff val="70000"/>
                      <a:alpha val="0"/>
                    </a:srgbClr>
                  </a:gs>
                </a:gsLst>
                <a:lin ang="0" scaled="1"/>
              </a:gradFill>
            </a:ln>
          </p:spPr>
          <p:style>
            <a:lnRef idx="2">
              <a:srgbClr val="60B483">
                <a:shade val="50000"/>
              </a:srgbClr>
            </a:lnRef>
            <a:fillRef idx="1">
              <a:srgbClr val="60B483"/>
            </a:fillRef>
            <a:effectRef idx="0">
              <a:srgbClr val="60B483"/>
            </a:effectRef>
            <a:fontRef idx="minor">
              <a:srgbClr val="FFFFFF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思源宋体 CN Medium" panose="02020500000000000000" charset="-122"/>
                  <a:ea typeface="思源宋体 CN Medium" panose="02020500000000000000" charset="-122"/>
                  <a:cs typeface="微软雅黑" panose="020B0503020204020204" charset="-122"/>
                </a:defRPr>
              </a:lvl9pPr>
            </a:lstStyle>
            <a:p>
              <a:pPr lvl="0" algn="ctr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endParaRPr lang="zh-CN" altLang="en-US" noProof="0">
                <a:ln>
                  <a:noFill/>
                </a:ln>
                <a:gradFill>
                  <a:gsLst>
                    <a:gs pos="0">
                      <a:srgbClr val="4874CB">
                        <a:lumMod val="5000"/>
                        <a:lumOff val="95000"/>
                      </a:srgbClr>
                    </a:gs>
                    <a:gs pos="74000">
                      <a:srgbClr val="4874CB">
                        <a:lumMod val="45000"/>
                        <a:lumOff val="55000"/>
                      </a:srgbClr>
                    </a:gs>
                    <a:gs pos="83000">
                      <a:srgbClr val="4874CB">
                        <a:lumMod val="45000"/>
                        <a:lumOff val="55000"/>
                      </a:srgbClr>
                    </a:gs>
                    <a:gs pos="100000">
                      <a:srgbClr val="4874CB">
                        <a:lumMod val="30000"/>
                        <a:lumOff val="70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演示秋鸿楷" panose="00000500000000000000" pitchFamily="2" charset="-122"/>
                <a:ea typeface="演示秋鸿楷" panose="00000500000000000000" pitchFamily="2" charset="-122"/>
                <a:sym typeface="微软雅黑" panose="020B0503020204020204" charset="-122"/>
              </a:endParaRPr>
            </a:p>
          </p:txBody>
        </p:sp>
        <p:sp>
          <p:nvSpPr>
            <p:cNvPr id="9223" name="矩形 28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1418" y="1459"/>
              <a:ext cx="16364" cy="20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indent="813435" algn="just" fontAlgn="auto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那天临走的时候，伯父送我两本书，一本是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《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表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》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，一本是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《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小约翰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》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r>
                <a:rPr lang="zh-CN" altLang="en-US" sz="3200" b="1" kern="100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charset="0"/>
                  <a:sym typeface="+mn-ea"/>
                </a:rPr>
                <a:t>   </a:t>
              </a:r>
              <a:endParaRPr lang="zh-CN" altLang="zh-CN" sz="3200" b="1" kern="100" dirty="0">
                <a:solidFill>
                  <a:srgbClr val="0070C0"/>
                </a:solidFill>
                <a:latin typeface="字魂36号-正文宋楷" panose="00000500000000000000" pitchFamily="2" charset="-122"/>
                <a:ea typeface="字魂36号-正文宋楷" panose="00000500000000000000" pitchFamily="2" charset="-122"/>
                <a:cs typeface="Times New Roman" panose="0202060305040502030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-173355" y="1367155"/>
            <a:ext cx="6852285" cy="5012690"/>
            <a:chOff x="351" y="2152"/>
            <a:chExt cx="10791" cy="7894"/>
          </a:xfrm>
        </p:grpSpPr>
        <p:pic>
          <p:nvPicPr>
            <p:cNvPr id="8" name="图片 7" descr="705edbd880731aa3d3d4be278d28c5ea0af26137948ab9-WVzFwG"/>
            <p:cNvPicPr>
              <a:picLocks noChangeAspect="1"/>
            </p:cNvPicPr>
            <p:nvPr/>
          </p:nvPicPr>
          <p:blipFill>
            <a:blip r:embed="rId5"/>
            <a:srcRect t="13071"/>
            <a:stretch>
              <a:fillRect/>
            </a:stretch>
          </p:blipFill>
          <p:spPr>
            <a:xfrm rot="21120000" flipH="1">
              <a:off x="351" y="2152"/>
              <a:ext cx="10791" cy="7894"/>
            </a:xfrm>
            <a:prstGeom prst="rect">
              <a:avLst/>
            </a:prstGeom>
            <a:effectLst>
              <a:outerShdw blurRad="5080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6" name="文本框 5"/>
            <p:cNvSpPr txBox="1"/>
            <p:nvPr/>
          </p:nvSpPr>
          <p:spPr>
            <a:xfrm rot="21240000">
              <a:off x="5464" y="3353"/>
              <a:ext cx="4766" cy="424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indent="0" algn="just" fontAlgn="auto">
                <a:lnSpc>
                  <a:spcPct val="110000"/>
                </a:lnSpc>
                <a:spcAft>
                  <a:spcPts val="0"/>
                </a:spcAft>
                <a:buClrTx/>
                <a:buSzTx/>
                <a:buFontTx/>
              </a:pPr>
              <a:r>
                <a:rPr lang="zh-CN" altLang="zh-CN" sz="2200" kern="100" dirty="0">
                  <a:solidFill>
                    <a:schemeClr val="accent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charset="0"/>
                  <a:sym typeface="+mn-ea"/>
                </a:rPr>
                <a:t>《小约翰》是一部颇有深意、意象开阔的童话作品故事讲述了一个叫小约翰的孩子，离开家，在大自然的奇妙世界里畅游，最终怀着对人类的爱回归现实生活。</a:t>
              </a:r>
              <a:endParaRPr lang="zh-CN" altLang="zh-CN" sz="2200" kern="100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endParaRPr>
            </a:p>
          </p:txBody>
        </p:sp>
        <p:pic>
          <p:nvPicPr>
            <p:cNvPr id="3" name="图片 2"/>
            <p:cNvPicPr/>
            <p:nvPr>
              <p:custDataLst>
                <p:tags r:id="rId6"/>
              </p:custDataLst>
            </p:nvPr>
          </p:nvPicPr>
          <p:blipFill>
            <a:blip r:embed="rId7"/>
            <a:stretch>
              <a:fillRect/>
            </a:stretch>
          </p:blipFill>
          <p:spPr>
            <a:xfrm rot="21240000">
              <a:off x="1537" y="3636"/>
              <a:ext cx="3565" cy="4419"/>
            </a:xfrm>
            <a:prstGeom prst="rect">
              <a:avLst/>
            </a:prstGeom>
            <a:effectLst>
              <a:outerShdw blurRad="5080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2" name="组合 1"/>
          <p:cNvGrpSpPr/>
          <p:nvPr/>
        </p:nvGrpSpPr>
        <p:grpSpPr>
          <a:xfrm>
            <a:off x="5533390" y="875665"/>
            <a:ext cx="6734810" cy="5012690"/>
            <a:chOff x="9047" y="2140"/>
            <a:chExt cx="10606" cy="7894"/>
          </a:xfrm>
        </p:grpSpPr>
        <p:grpSp>
          <p:nvGrpSpPr>
            <p:cNvPr id="9" name="组合 8"/>
            <p:cNvGrpSpPr/>
            <p:nvPr/>
          </p:nvGrpSpPr>
          <p:grpSpPr>
            <a:xfrm>
              <a:off x="9047" y="2140"/>
              <a:ext cx="10607" cy="7894"/>
              <a:chOff x="534" y="2139"/>
              <a:chExt cx="10607" cy="7894"/>
            </a:xfrm>
          </p:grpSpPr>
          <p:pic>
            <p:nvPicPr>
              <p:cNvPr id="10" name="图片 9" descr="705edbd880731aa3d3d4be278d28c5ea0af26137948ab9-WVzFwG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5"/>
              <a:srcRect t="13071"/>
              <a:stretch>
                <a:fillRect/>
              </a:stretch>
            </p:blipFill>
            <p:spPr>
              <a:xfrm rot="21120000" flipH="1">
                <a:off x="534" y="2139"/>
                <a:ext cx="10607" cy="7894"/>
              </a:xfrm>
              <a:prstGeom prst="rect">
                <a:avLst/>
              </a:prstGeom>
              <a:effectLst>
                <a:outerShdw blurRad="508000" sx="102000" sy="102000" algn="ctr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1" name="文本框 10"/>
              <p:cNvSpPr txBox="1"/>
              <p:nvPr>
                <p:custDataLst>
                  <p:tags r:id="rId9"/>
                </p:custDataLst>
              </p:nvPr>
            </p:nvSpPr>
            <p:spPr>
              <a:xfrm rot="21240000">
                <a:off x="5725" y="3298"/>
                <a:ext cx="4292" cy="4243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just">
                  <a:lnSpc>
                    <a:spcPct val="110000"/>
                  </a:lnSpc>
                  <a:spcAft>
                    <a:spcPts val="0"/>
                  </a:spcAft>
                  <a:buClrTx/>
                  <a:buSzTx/>
                  <a:buFontTx/>
                </a:pPr>
                <a:r>
                  <a:rPr lang="zh-CN" altLang="zh-CN" sz="2200" kern="100" dirty="0">
                    <a:solidFill>
                      <a:schemeClr val="accent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  <a:sym typeface="+mn-ea"/>
                  </a:rPr>
                  <a:t>《表》鲁迅译于一九三五年一月一日至十二日，生动地记述了有偷窃行为的流浪儿——彼蒂加在教养院里转变为一个好孩子的故事。</a:t>
                </a:r>
                <a:endParaRPr lang="zh-CN" altLang="zh-CN" sz="2200" kern="100" dirty="0">
                  <a:solidFill>
                    <a:schemeClr val="accent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endParaRPr>
              </a:p>
            </p:txBody>
          </p:sp>
        </p:grpSp>
        <p:pic>
          <p:nvPicPr>
            <p:cNvPr id="13" name="微信公众号：小语匠" descr="https://timgsa.baidu.com/timg?image&amp;quality=80&amp;size=b9999_10000&amp;sec=1600521025164&amp;di=a56a2b81ae31873c4c46420a59686db7&amp;imgtype=0&amp;src=http%3A%2F%2Fimg.mp.itc.cn%2Fupload%2F20160926%2Fdecab4675cba451f94a48a26e1ebcea0_th.jpeg"/>
            <p:cNvPicPr>
              <a:picLocks noChangeAspect="1" noChangeArrowheads="1"/>
            </p:cNvPicPr>
            <p:nvPr>
              <p:custDataLst>
                <p:tags r:id="rId10"/>
              </p:custDataLst>
            </p:nvPr>
          </p:nvPicPr>
          <p:blipFill>
            <a:blip r:embed="rId11"/>
            <a:srcRect l="4069" t="2780" r="6315" b="2127"/>
            <a:stretch>
              <a:fillRect/>
            </a:stretch>
          </p:blipFill>
          <p:spPr bwMode="auto">
            <a:xfrm rot="21180000">
              <a:off x="10402" y="3752"/>
              <a:ext cx="3183" cy="4366"/>
            </a:xfrm>
            <a:prstGeom prst="rect">
              <a:avLst/>
            </a:prstGeom>
            <a:effectLst>
              <a:outerShdw blurRad="5080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5" name="组合 14"/>
          <p:cNvGrpSpPr/>
          <p:nvPr/>
        </p:nvGrpSpPr>
        <p:grpSpPr>
          <a:xfrm>
            <a:off x="643255" y="4961656"/>
            <a:ext cx="10555605" cy="1869674"/>
            <a:chOff x="0" y="8713"/>
            <a:chExt cx="16623" cy="2515"/>
          </a:xfrm>
        </p:grpSpPr>
        <p:pic>
          <p:nvPicPr>
            <p:cNvPr id="18" name="图片 17" descr="c2db1c868c8b4f76914af829ab2134b4d1cf804a4551e-URPGsM_fw1200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0" y="8713"/>
              <a:ext cx="16623" cy="2515"/>
            </a:xfrm>
            <a:prstGeom prst="rect">
              <a:avLst/>
            </a:prstGeom>
            <a:effectLst>
              <a:outerShdw blurRad="5080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4" name="文本框 13"/>
            <p:cNvSpPr txBox="1"/>
            <p:nvPr/>
          </p:nvSpPr>
          <p:spPr>
            <a:xfrm>
              <a:off x="895" y="8874"/>
              <a:ext cx="14686" cy="2194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pPr indent="720090" algn="just" fontAlgn="auto">
                <a:lnSpc>
                  <a:spcPct val="120000"/>
                </a:lnSpc>
                <a:spcBef>
                  <a:spcPts val="1200"/>
                </a:spcBef>
                <a:buClrTx/>
                <a:buSzTx/>
                <a:buFontTx/>
              </a:pP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这两本书是鲁迅先生翻译给全国小朋友的，他想让少年儿童能够读到更多的书，学到更多的知识，说明鲁迅先生不只仅关心“我”，还关心广大少年儿童。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</p:txBody>
        </p:sp>
      </p:grpSp>
      <p:pic>
        <p:nvPicPr>
          <p:cNvPr id="16" name="图片 15" descr="50ec5aab16744117a7f8ae12ed710fd4ac06b9bb702c-Csqrmj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0" y="3435350"/>
            <a:ext cx="1413510" cy="3422650"/>
          </a:xfrm>
          <a:prstGeom prst="rect">
            <a:avLst/>
          </a:prstGeom>
        </p:spPr>
      </p:pic>
      <p:pic>
        <p:nvPicPr>
          <p:cNvPr id="17" name="图片 16" descr="50ec5aab16744117a7f8ae12ed710fd4ac06b9bb702c-Csqrmj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 flipH="1">
            <a:off x="10774680" y="3435350"/>
            <a:ext cx="1413510" cy="3422650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1474470" y="600075"/>
            <a:ext cx="11683365" cy="792480"/>
            <a:chOff x="2754" y="689"/>
            <a:chExt cx="18399" cy="1248"/>
          </a:xfrm>
        </p:grpSpPr>
        <p:sp>
          <p:nvSpPr>
            <p:cNvPr id="20" name="文本框 19"/>
            <p:cNvSpPr txBox="1"/>
            <p:nvPr>
              <p:custDataLst>
                <p:tags r:id="rId17"/>
              </p:custDataLst>
            </p:nvPr>
          </p:nvSpPr>
          <p:spPr>
            <a:xfrm>
              <a:off x="2754" y="689"/>
              <a:ext cx="13241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思源宋体 CN Heavy" panose="02020900000000000000" charset="-122"/>
                  <a:sym typeface="+mn-ea"/>
                </a:rPr>
                <a:t>活动三：走近鲁迅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思源宋体 CN Heavy" panose="02020900000000000000" charset="-122"/>
                <a:sym typeface="+mn-ea"/>
              </a:endParaRPr>
            </a:p>
          </p:txBody>
        </p:sp>
        <p:cxnSp>
          <p:nvCxnSpPr>
            <p:cNvPr id="21" name="直接连接符 20"/>
            <p:cNvCxnSpPr/>
            <p:nvPr>
              <p:custDataLst>
                <p:tags r:id="rId18"/>
              </p:custDataLst>
            </p:nvPr>
          </p:nvCxnSpPr>
          <p:spPr>
            <a:xfrm>
              <a:off x="6442" y="1937"/>
              <a:ext cx="14711" cy="0"/>
            </a:xfrm>
            <a:prstGeom prst="line">
              <a:avLst/>
            </a:prstGeom>
            <a:noFill/>
            <a:ln w="19050" cap="flat" cmpd="sng" algn="ctr">
              <a:gradFill flip="none" rotWithShape="1">
                <a:gsLst>
                  <a:gs pos="0">
                    <a:srgbClr val="D8BC99">
                      <a:alpha val="0"/>
                    </a:srgbClr>
                  </a:gs>
                  <a:gs pos="100000">
                    <a:srgbClr val="BF8E29"/>
                  </a:gs>
                </a:gsLst>
                <a:lin ang="10800000" scaled="1"/>
                <a:tileRect/>
              </a:gradFill>
              <a:prstDash val="solid"/>
              <a:miter lim="800000"/>
            </a:ln>
            <a:effectLst/>
          </p:spPr>
          <p:style>
            <a:lnRef idx="1">
              <a:srgbClr val="4472C4"/>
            </a:lnRef>
            <a:fillRef idx="0">
              <a:srgbClr val="4472C4"/>
            </a:fillRef>
            <a:effectRef idx="0">
              <a:srgbClr val="4472C4"/>
            </a:effectRef>
            <a:fontRef idx="minor">
              <a:sysClr val="windowText" lastClr="000000"/>
            </a:fontRef>
          </p:style>
        </p:cxnSp>
      </p:grpSp>
    </p:spTree>
    <p:custDataLst>
      <p:tags r:id="rId19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50ec5aab16744117a7f8ae12ed710fd4ac06b9bb702c-Csqrmj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3453130"/>
            <a:ext cx="1413510" cy="3422650"/>
          </a:xfrm>
          <a:prstGeom prst="rect">
            <a:avLst/>
          </a:prstGeom>
        </p:spPr>
      </p:pic>
      <p:pic>
        <p:nvPicPr>
          <p:cNvPr id="16" name="图片 15" descr="50ec5aab16744117a7f8ae12ed710fd4ac06b9bb702c-Csqrmj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774680" y="3435350"/>
            <a:ext cx="1413510" cy="342265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34340" y="521970"/>
            <a:ext cx="11254105" cy="1845310"/>
            <a:chOff x="684" y="1011"/>
            <a:chExt cx="17723" cy="2906"/>
          </a:xfrm>
        </p:grpSpPr>
        <p:pic>
          <p:nvPicPr>
            <p:cNvPr id="12" name="图片 11" descr="c2db1c868c8b4f76914af829ab2134b4d1cf804a4551e-URPGsM_fw1200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684" y="1011"/>
              <a:ext cx="17723" cy="2906"/>
            </a:xfrm>
            <a:prstGeom prst="rect">
              <a:avLst/>
            </a:prstGeom>
            <a:effectLst>
              <a:outerShdw blurRad="5080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" name="文本框 1"/>
            <p:cNvSpPr txBox="1"/>
            <p:nvPr/>
          </p:nvSpPr>
          <p:spPr>
            <a:xfrm>
              <a:off x="1416" y="1011"/>
              <a:ext cx="16863" cy="28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面对一个普通的工人，鲁迅愿意帮助他：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r>
                <a:rPr lang="en-US" altLang="zh-CN" sz="280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 </a:t>
              </a:r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他带着奖励似的微笑，指着《铁流》对我说明：</a:t>
              </a:r>
              <a:r>
                <a:rPr lang="en-US" altLang="zh-CN" sz="280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“</a:t>
              </a:r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这书本来可以不要钱的，但是是曹先生的书，现在只收你一块钱本钱；我那一本，是送你的。</a:t>
              </a:r>
              <a:r>
                <a:rPr lang="en-US" altLang="zh-CN" sz="280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”</a:t>
              </a:r>
              <a:endPara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46735" y="2540635"/>
            <a:ext cx="11482705" cy="2137410"/>
            <a:chOff x="739" y="4219"/>
            <a:chExt cx="18083" cy="3366"/>
          </a:xfrm>
        </p:grpSpPr>
        <p:pic>
          <p:nvPicPr>
            <p:cNvPr id="3" name="图片 2" descr="c2db1c868c8b4f76914af829ab2134b4d1cf804a4551e-URPGsM_fw1200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739" y="4219"/>
              <a:ext cx="18083" cy="3366"/>
            </a:xfrm>
            <a:prstGeom prst="rect">
              <a:avLst/>
            </a:prstGeom>
            <a:effectLst>
              <a:outerShdw blurRad="5080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" name="文本框 3"/>
            <p:cNvSpPr txBox="1"/>
            <p:nvPr/>
          </p:nvSpPr>
          <p:spPr>
            <a:xfrm>
              <a:off x="1294" y="4219"/>
              <a:ext cx="17528" cy="305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marL="0" algn="l" defTabSz="914400">
                <a:lnSpc>
                  <a:spcPct val="100000"/>
                </a:lnSpc>
                <a:buClrTx/>
                <a:buSzTx/>
                <a:buNone/>
              </a:pPr>
              <a:r>
                <a: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面对一个陌生的青年，鲁迅愿意帮助他：</a:t>
              </a:r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pPr marL="0" algn="l" defTabSz="914400">
                <a:lnSpc>
                  <a:spcPct val="100000"/>
                </a:lnSpc>
                <a:buClrTx/>
                <a:buSzTx/>
                <a:buNone/>
              </a:pPr>
              <a:r>
                <a: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   </a:t>
              </a:r>
              <a:r>
                <a:rPr lang="zh-CN" altLang="en-US"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昨天收到十日来信，知道那些书已经收到，我也放了心。你说专爱看我的书，那也许是我常论时事的缘故。不过只看一个人的著作，结果是不大好的：你就得不到多方面的优点。必须如蜜蜂一样，采过许多花，这才能酿出蜜来，倘若叮在一处。</a:t>
              </a:r>
              <a:endPara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44500" y="4839335"/>
            <a:ext cx="11528425" cy="1934845"/>
            <a:chOff x="739" y="4219"/>
            <a:chExt cx="17723" cy="3515"/>
          </a:xfrm>
        </p:grpSpPr>
        <p:pic>
          <p:nvPicPr>
            <p:cNvPr id="7" name="图片 6" descr="c2db1c868c8b4f76914af829ab2134b4d1cf804a4551e-URPGsM_fw1200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739" y="4219"/>
              <a:ext cx="17723" cy="3366"/>
            </a:xfrm>
            <a:prstGeom prst="rect">
              <a:avLst/>
            </a:prstGeom>
            <a:effectLst>
              <a:outerShdw blurRad="5080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8" name="文本框 7"/>
            <p:cNvSpPr txBox="1"/>
            <p:nvPr/>
          </p:nvSpPr>
          <p:spPr>
            <a:xfrm>
              <a:off x="1294" y="4437"/>
              <a:ext cx="17168" cy="3297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marL="0" algn="l" defTabSz="914400">
                <a:lnSpc>
                  <a:spcPct val="100000"/>
                </a:lnSpc>
                <a:buClrTx/>
                <a:buSzTx/>
                <a:buNone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面对一个进步青年，鲁迅愿意帮助她：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pPr marL="0" algn="l" defTabSz="914400">
                <a:lnSpc>
                  <a:spcPct val="100000"/>
                </a:lnSpc>
                <a:buClrTx/>
                <a:buSzTx/>
                <a:buNone/>
              </a:pPr>
              <a:r>
                <a:rPr lang="en-US" altLang="zh-CN" sz="28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 </a:t>
              </a:r>
              <a:r>
                <a:rPr lang="zh-CN" altLang="en-US" sz="28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鲁迅对于萧红，是伯乐，是恩师，是慈父，亦是知己。鲁迅非常欣赏萧红的才华，对她评价甚高。他悉心指导萧红，并亲自执笔为《生死场》作序。</a:t>
              </a:r>
              <a:endPara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</p:spTree>
    <p:custDataLst>
      <p:tags r:id="rId8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  <p:tag name="KSO_WM_DIAGRAM_VIRTUALLY_FRAME" val="{&quot;height&quot;:394.8,&quot;left&quot;:81.8,&quot;top&quot;:69.85,&quot;width&quot;:673.9}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BEAUTIFY_FLAG" val=""/>
  <p:tag name="KSO_WM_DIAGRAM_VIRTUALLY_FRAME" val="{&quot;height&quot;:394.8,&quot;left&quot;:81.8,&quot;top&quot;:69.85,&quot;width&quot;:673.9}"/>
</p:tagLst>
</file>

<file path=ppt/tags/tag121.xml><?xml version="1.0" encoding="utf-8"?>
<p:tagLst xmlns:p="http://schemas.openxmlformats.org/presentationml/2006/main">
  <p:tag name="KSO_WM_BEAUTIFY_FLAG" val=""/>
  <p:tag name="KSO_WM_DIAGRAM_VIRTUALLY_FRAME" val="{&quot;height&quot;:394.8,&quot;left&quot;:81.8,&quot;top&quot;:69.85,&quot;width&quot;:673.9}"/>
</p:tagLst>
</file>

<file path=ppt/tags/tag12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  <p:tag name="KSO_WM_DIAGRAM_VIRTUALLY_FRAME" val="{&quot;height&quot;:394.8,&quot;left&quot;:81.8,&quot;top&quot;:69.85,&quot;width&quot;:673.9}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TABLE_ENDDRAG_ORIGIN_RECT" val="787*242"/>
  <p:tag name="TABLE_ENDDRAG_RECT" val="60*125*787*242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DIAGRAM_VIRTUALLY_FRAME" val="{&quot;height&quot;:171.35,&quot;left&quot;:45.25,&quot;top&quot;:31.55,&quot;width&quot;:378.55490817088037}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BEAUTIFY_FLAG" val=""/>
</p:tagLst>
</file>

<file path=ppt/tags/tag166.xml><?xml version="1.0" encoding="utf-8"?>
<p:tagLst xmlns:p="http://schemas.openxmlformats.org/presentationml/2006/main">
  <p:tag name="KSO_WM_DIAGRAM_VIRTUALLY_FRAME" val="{&quot;height&quot;:171.35,&quot;left&quot;:45.25,&quot;top&quot;:31.55,&quot;width&quot;:378.55490817088037}"/>
</p:tagLst>
</file>

<file path=ppt/tags/tag167.xml><?xml version="1.0" encoding="utf-8"?>
<p:tagLst xmlns:p="http://schemas.openxmlformats.org/presentationml/2006/main">
  <p:tag name="KSO_WM_BEAUTIFY_FLAG" val=""/>
</p:tagLst>
</file>

<file path=ppt/tags/tag168.xml><?xml version="1.0" encoding="utf-8"?>
<p:tagLst xmlns:p="http://schemas.openxmlformats.org/presentationml/2006/main">
  <p:tag name="KSO_WM_BEAUTIFY_FLAG" val=""/>
</p:tagLst>
</file>

<file path=ppt/tags/tag16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BEAUTIFY_FLAG" val=""/>
</p:tagLst>
</file>

<file path=ppt/tags/tag171.xml><?xml version="1.0" encoding="utf-8"?>
<p:tagLst xmlns:p="http://schemas.openxmlformats.org/presentationml/2006/main">
  <p:tag name="KSO_WM_DIAGRAM_VIRTUALLY_FRAME" val="{&quot;height&quot;:171.35,&quot;left&quot;:45.25,&quot;top&quot;:31.55,&quot;width&quot;:378.55490817088037}"/>
</p:tagLst>
</file>

<file path=ppt/tags/tag172.xml><?xml version="1.0" encoding="utf-8"?>
<p:tagLst xmlns:p="http://schemas.openxmlformats.org/presentationml/2006/main">
  <p:tag name="KSO_WM_DIAGRAM_VIRTUALLY_FRAME" val="{&quot;height&quot;:171.35,&quot;left&quot;:45.25,&quot;top&quot;:31.55,&quot;width&quot;:378.55490817088037}"/>
</p:tagLst>
</file>

<file path=ppt/tags/tag173.xml><?xml version="1.0" encoding="utf-8"?>
<p:tagLst xmlns:p="http://schemas.openxmlformats.org/presentationml/2006/main">
  <p:tag name="KSO_WM_DIAGRAM_VIRTUALLY_FRAME" val="{&quot;height&quot;:171.35,&quot;left&quot;:45.25,&quot;top&quot;:31.55,&quot;width&quot;:378.55490817088037}"/>
</p:tagLst>
</file>

<file path=ppt/tags/tag174.xml><?xml version="1.0" encoding="utf-8"?>
<p:tagLst xmlns:p="http://schemas.openxmlformats.org/presentationml/2006/main">
  <p:tag name="KSO_WM_DIAGRAM_VIRTUALLY_FRAME" val="{&quot;height&quot;:171.35,&quot;left&quot;:45.25,&quot;top&quot;:31.55,&quot;width&quot;:378.55490817088037}"/>
</p:tagLst>
</file>

<file path=ppt/tags/tag175.xml><?xml version="1.0" encoding="utf-8"?>
<p:tagLst xmlns:p="http://schemas.openxmlformats.org/presentationml/2006/main">
  <p:tag name="KSO_WM_DIAGRAM_VIRTUALLY_FRAME" val="{&quot;height&quot;:171.35,&quot;left&quot;:45.25,&quot;top&quot;:31.55,&quot;width&quot;:378.55490817088037}"/>
</p:tagLst>
</file>

<file path=ppt/tags/tag176.xml><?xml version="1.0" encoding="utf-8"?>
<p:tagLst xmlns:p="http://schemas.openxmlformats.org/presentationml/2006/main">
  <p:tag name="KSO_WM_BEAUTIFY_FLAG" val=""/>
</p:tagLst>
</file>

<file path=ppt/tags/tag177.xml><?xml version="1.0" encoding="utf-8"?>
<p:tagLst xmlns:p="http://schemas.openxmlformats.org/presentationml/2006/main">
  <p:tag name="KSO_WM_BEAUTIFY_FLAG" val=""/>
</p:tagLst>
</file>

<file path=ppt/tags/tag178.xml><?xml version="1.0" encoding="utf-8"?>
<p:tagLst xmlns:p="http://schemas.openxmlformats.org/presentationml/2006/main">
  <p:tag name="KSO_WM_BEAUTIFY_FLAG" val=""/>
</p:tagLst>
</file>

<file path=ppt/tags/tag179.xml><?xml version="1.0" encoding="utf-8"?>
<p:tagLst xmlns:p="http://schemas.openxmlformats.org/presentationml/2006/main">
  <p:tag name="KSO_WM_BEAUTIFY_FLAG" val=""/>
  <p:tag name="KSO_WM_DIAGRAM_VIRTUALLY_FRAME" val="{&quot;height&quot;:394.8,&quot;left&quot;:81.8,&quot;top&quot;:69.85,&quot;width&quot;:673.9}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81.xml><?xml version="1.0" encoding="utf-8"?>
<p:tagLst xmlns:p="http://schemas.openxmlformats.org/presentationml/2006/main">
  <p:tag name="KSO_WM_BEAUTIFY_FLAG" val=""/>
</p:tagLst>
</file>

<file path=ppt/tags/tag182.xml><?xml version="1.0" encoding="utf-8"?>
<p:tagLst xmlns:p="http://schemas.openxmlformats.org/presentationml/2006/main">
  <p:tag name="KSO_WM_BEAUTIFY_FLAG" val=""/>
</p:tagLst>
</file>

<file path=ppt/tags/tag183.xml><?xml version="1.0" encoding="utf-8"?>
<p:tagLst xmlns:p="http://schemas.openxmlformats.org/presentationml/2006/main">
  <p:tag name="TABLE_ENDDRAG_ORIGIN_RECT" val="858*349"/>
  <p:tag name="TABLE_ENDDRAG_RECT" val="52*63*858*349"/>
</p:tagLst>
</file>

<file path=ppt/tags/tag18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85.xml><?xml version="1.0" encoding="utf-8"?>
<p:tagLst xmlns:p="http://schemas.openxmlformats.org/presentationml/2006/main">
  <p:tag name="KSO_WM_BEAUTIFY_FLAG" val=""/>
</p:tagLst>
</file>

<file path=ppt/tags/tag186.xml><?xml version="1.0" encoding="utf-8"?>
<p:tagLst xmlns:p="http://schemas.openxmlformats.org/presentationml/2006/main">
  <p:tag name="KSO_WM_BEAUTIFY_FLAG" val=""/>
</p:tagLst>
</file>

<file path=ppt/tags/tag187.xml><?xml version="1.0" encoding="utf-8"?>
<p:tagLst xmlns:p="http://schemas.openxmlformats.org/presentationml/2006/main">
  <p:tag name="KSO_WM_BEAUTIFY_FLAG" val=""/>
</p:tagLst>
</file>

<file path=ppt/tags/tag188.xml><?xml version="1.0" encoding="utf-8"?>
<p:tagLst xmlns:p="http://schemas.openxmlformats.org/presentationml/2006/main">
  <p:tag name="KSO_WM_BEAUTIFY_FLAG" val=""/>
</p:tagLst>
</file>

<file path=ppt/tags/tag189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91.xml><?xml version="1.0" encoding="utf-8"?>
<p:tagLst xmlns:p="http://schemas.openxmlformats.org/presentationml/2006/main">
  <p:tag name="KSO_WM_BEAUTIFY_FLAG" val=""/>
</p:tagLst>
</file>

<file path=ppt/tags/tag192.xml><?xml version="1.0" encoding="utf-8"?>
<p:tagLst xmlns:p="http://schemas.openxmlformats.org/presentationml/2006/main">
  <p:tag name="KSO_WM_BEAUTIFY_FLAG" val=""/>
</p:tagLst>
</file>

<file path=ppt/tags/tag193.xml><?xml version="1.0" encoding="utf-8"?>
<p:tagLst xmlns:p="http://schemas.openxmlformats.org/presentationml/2006/main">
  <p:tag name="KSO_WM_BEAUTIFY_FLAG" val=""/>
</p:tagLst>
</file>

<file path=ppt/tags/tag194.xml><?xml version="1.0" encoding="utf-8"?>
<p:tagLst xmlns:p="http://schemas.openxmlformats.org/presentationml/2006/main">
  <p:tag name="KSO_WM_BEAUTIFY_FLAG" val=""/>
</p:tagLst>
</file>

<file path=ppt/tags/tag195.xml><?xml version="1.0" encoding="utf-8"?>
<p:tagLst xmlns:p="http://schemas.openxmlformats.org/presentationml/2006/main">
  <p:tag name="KSO_WM_BEAUTIFY_FLAG" val=""/>
</p:tagLst>
</file>

<file path=ppt/tags/tag196.xml><?xml version="1.0" encoding="utf-8"?>
<p:tagLst xmlns:p="http://schemas.openxmlformats.org/presentationml/2006/main">
  <p:tag name="KSO_WM_BEAUTIFY_FLAG" val=""/>
</p:tagLst>
</file>

<file path=ppt/tags/tag197.xml><?xml version="1.0" encoding="utf-8"?>
<p:tagLst xmlns:p="http://schemas.openxmlformats.org/presentationml/2006/main">
  <p:tag name="KSO_WM_BEAUTIFY_FLAG" val=""/>
</p:tagLst>
</file>

<file path=ppt/tags/tag198.xml><?xml version="1.0" encoding="utf-8"?>
<p:tagLst xmlns:p="http://schemas.openxmlformats.org/presentationml/2006/main">
  <p:tag name="KSO_WM_BEAUTIFY_FLAG" val=""/>
</p:tagLst>
</file>

<file path=ppt/tags/tag19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01.xml><?xml version="1.0" encoding="utf-8"?>
<p:tagLst xmlns:p="http://schemas.openxmlformats.org/presentationml/2006/main">
  <p:tag name="KSO_WM_BEAUTIFY_FLAG" val=""/>
</p:tagLst>
</file>

<file path=ppt/tags/tag202.xml><?xml version="1.0" encoding="utf-8"?>
<p:tagLst xmlns:p="http://schemas.openxmlformats.org/presentationml/2006/main">
  <p:tag name="KSO_WM_BEAUTIFY_FLAG" val=""/>
</p:tagLst>
</file>

<file path=ppt/tags/tag203.xml><?xml version="1.0" encoding="utf-8"?>
<p:tagLst xmlns:p="http://schemas.openxmlformats.org/presentationml/2006/main">
  <p:tag name="KSO_WM_BEAUTIFY_FLAG" val=""/>
</p:tagLst>
</file>

<file path=ppt/tags/tag204.xml><?xml version="1.0" encoding="utf-8"?>
<p:tagLst xmlns:p="http://schemas.openxmlformats.org/presentationml/2006/main">
  <p:tag name="KSO_WM_BEAUTIFY_FLAG" val=""/>
</p:tagLst>
</file>

<file path=ppt/tags/tag205.xml><?xml version="1.0" encoding="utf-8"?>
<p:tagLst xmlns:p="http://schemas.openxmlformats.org/presentationml/2006/main">
  <p:tag name="KSO_WM_BEAUTIFY_FLAG" val=""/>
</p:tagLst>
</file>

<file path=ppt/tags/tag206.xml><?xml version="1.0" encoding="utf-8"?>
<p:tagLst xmlns:p="http://schemas.openxmlformats.org/presentationml/2006/main">
  <p:tag name="KSO_WM_BEAUTIFY_FLAG" val=""/>
</p:tagLst>
</file>

<file path=ppt/tags/tag207.xml><?xml version="1.0" encoding="utf-8"?>
<p:tagLst xmlns:p="http://schemas.openxmlformats.org/presentationml/2006/main">
  <p:tag name="KSO_WM_BEAUTIFY_FLAG" val=""/>
</p:tagLst>
</file>

<file path=ppt/tags/tag20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09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BEAUTIFY_FLAG" val=""/>
</p:tagLst>
</file>

<file path=ppt/tags/tag211.xml><?xml version="1.0" encoding="utf-8"?>
<p:tagLst xmlns:p="http://schemas.openxmlformats.org/presentationml/2006/main">
  <p:tag name="KSO_WM_BEAUTIFY_FLAG" val=""/>
  <p:tag name="KSO_WM_DIAGRAM_VIRTUALLY_FRAME" val="{&quot;height&quot;:394.8,&quot;left&quot;:81.8,&quot;top&quot;:69.85,&quot;width&quot;:673.9}"/>
</p:tagLst>
</file>

<file path=ppt/tags/tag212.xml><?xml version="1.0" encoding="utf-8"?>
<p:tagLst xmlns:p="http://schemas.openxmlformats.org/presentationml/2006/main">
  <p:tag name="KSO_WM_BEAUTIFY_FLAG" val=""/>
</p:tagLst>
</file>

<file path=ppt/tags/tag213.xml><?xml version="1.0" encoding="utf-8"?>
<p:tagLst xmlns:p="http://schemas.openxmlformats.org/presentationml/2006/main">
  <p:tag name="KSO_WM_BEAUTIFY_FLAG" val=""/>
</p:tagLst>
</file>

<file path=ppt/tags/tag21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15.xml><?xml version="1.0" encoding="utf-8"?>
<p:tagLst xmlns:p="http://schemas.openxmlformats.org/presentationml/2006/main">
  <p:tag name="KSO_WM_BEAUTIFY_FLAG" val=""/>
</p:tagLst>
</file>

<file path=ppt/tags/tag216.xml><?xml version="1.0" encoding="utf-8"?>
<p:tagLst xmlns:p="http://schemas.openxmlformats.org/presentationml/2006/main">
  <p:tag name="KSO_WM_BEAUTIFY_FLAG" val=""/>
</p:tagLst>
</file>

<file path=ppt/tags/tag217.xml><?xml version="1.0" encoding="utf-8"?>
<p:tagLst xmlns:p="http://schemas.openxmlformats.org/presentationml/2006/main">
  <p:tag name="TABLE_ENDDRAG_ORIGIN_RECT" val="858*229"/>
  <p:tag name="TABLE_ENDDRAG_RECT" val="52*55*858*229"/>
</p:tagLst>
</file>

<file path=ppt/tags/tag21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19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BEAUTIFY_FLAG" val=""/>
</p:tagLst>
</file>

<file path=ppt/tags/tag221.xml><?xml version="1.0" encoding="utf-8"?>
<p:tagLst xmlns:p="http://schemas.openxmlformats.org/presentationml/2006/main">
  <p:tag name="KSO_WM_BEAUTIFY_FLAG" val=""/>
</p:tagLst>
</file>

<file path=ppt/tags/tag222.xml><?xml version="1.0" encoding="utf-8"?>
<p:tagLst xmlns:p="http://schemas.openxmlformats.org/presentationml/2006/main">
  <p:tag name="KSO_WM_BEAUTIFY_FLAG" val=""/>
</p:tagLst>
</file>

<file path=ppt/tags/tag223.xml><?xml version="1.0" encoding="utf-8"?>
<p:tagLst xmlns:p="http://schemas.openxmlformats.org/presentationml/2006/main">
  <p:tag name="KSO_WM_BEAUTIFY_FLAG" val=""/>
</p:tagLst>
</file>

<file path=ppt/tags/tag224.xml><?xml version="1.0" encoding="utf-8"?>
<p:tagLst xmlns:p="http://schemas.openxmlformats.org/presentationml/2006/main">
  <p:tag name="KSO_WM_BEAUTIFY_FLAG" val=""/>
</p:tagLst>
</file>

<file path=ppt/tags/tag225.xml><?xml version="1.0" encoding="utf-8"?>
<p:tagLst xmlns:p="http://schemas.openxmlformats.org/presentationml/2006/main">
  <p:tag name="KSO_WM_BEAUTIFY_FLAG" val=""/>
</p:tagLst>
</file>

<file path=ppt/tags/tag226.xml><?xml version="1.0" encoding="utf-8"?>
<p:tagLst xmlns:p="http://schemas.openxmlformats.org/presentationml/2006/main">
  <p:tag name="KSO_WM_BEAUTIFY_FLAG" val=""/>
</p:tagLst>
</file>

<file path=ppt/tags/tag227.xml><?xml version="1.0" encoding="utf-8"?>
<p:tagLst xmlns:p="http://schemas.openxmlformats.org/presentationml/2006/main">
  <p:tag name="KSO_WM_BEAUTIFY_FLAG" val=""/>
</p:tagLst>
</file>

<file path=ppt/tags/tag228.xml><?xml version="1.0" encoding="utf-8"?>
<p:tagLst xmlns:p="http://schemas.openxmlformats.org/presentationml/2006/main">
  <p:tag name="KSO_WM_BEAUTIFY_FLAG" val=""/>
</p:tagLst>
</file>

<file path=ppt/tags/tag22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BEAUTIFY_FLAG" val=""/>
</p:tagLst>
</file>

<file path=ppt/tags/tag231.xml><?xml version="1.0" encoding="utf-8"?>
<p:tagLst xmlns:p="http://schemas.openxmlformats.org/presentationml/2006/main">
  <p:tag name="KSO_WM_BEAUTIFY_FLAG" val=""/>
</p:tagLst>
</file>

<file path=ppt/tags/tag232.xml><?xml version="1.0" encoding="utf-8"?>
<p:tagLst xmlns:p="http://schemas.openxmlformats.org/presentationml/2006/main">
  <p:tag name="KSO_WM_BEAUTIFY_FLAG" val=""/>
</p:tagLst>
</file>

<file path=ppt/tags/tag233.xml><?xml version="1.0" encoding="utf-8"?>
<p:tagLst xmlns:p="http://schemas.openxmlformats.org/presentationml/2006/main">
  <p:tag name="KSO_WM_BEAUTIFY_FLAG" val=""/>
</p:tagLst>
</file>

<file path=ppt/tags/tag234.xml><?xml version="1.0" encoding="utf-8"?>
<p:tagLst xmlns:p="http://schemas.openxmlformats.org/presentationml/2006/main">
  <p:tag name="KSO_WM_BEAUTIFY_FLAG" val=""/>
</p:tagLst>
</file>

<file path=ppt/tags/tag235.xml><?xml version="1.0" encoding="utf-8"?>
<p:tagLst xmlns:p="http://schemas.openxmlformats.org/presentationml/2006/main">
  <p:tag name="KSO_WM_BEAUTIFY_FLAG" val=""/>
</p:tagLst>
</file>

<file path=ppt/tags/tag23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37.xml><?xml version="1.0" encoding="utf-8"?>
<p:tagLst xmlns:p="http://schemas.openxmlformats.org/presentationml/2006/main">
  <p:tag name="KSO_WM_BEAUTIFY_FLAG" val=""/>
</p:tagLst>
</file>

<file path=ppt/tags/tag238.xml><?xml version="1.0" encoding="utf-8"?>
<p:tagLst xmlns:p="http://schemas.openxmlformats.org/presentationml/2006/main">
  <p:tag name="KSO_WM_BEAUTIFY_FLAG" val=""/>
</p:tagLst>
</file>

<file path=ppt/tags/tag239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BEAUTIFY_FLAG" val=""/>
</p:tagLst>
</file>

<file path=ppt/tags/tag241.xml><?xml version="1.0" encoding="utf-8"?>
<p:tagLst xmlns:p="http://schemas.openxmlformats.org/presentationml/2006/main">
  <p:tag name="KSO_WM_BEAUTIFY_FLAG" val=""/>
</p:tagLst>
</file>

<file path=ppt/tags/tag24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43.xml><?xml version="1.0" encoding="utf-8"?>
<p:tagLst xmlns:p="http://schemas.openxmlformats.org/presentationml/2006/main">
  <p:tag name="KSO_WM_BEAUTIFY_FLAG" val=""/>
</p:tagLst>
</file>

<file path=ppt/tags/tag244.xml><?xml version="1.0" encoding="utf-8"?>
<p:tagLst xmlns:p="http://schemas.openxmlformats.org/presentationml/2006/main">
  <p:tag name="KSO_WM_BEAUTIFY_FLAG" val=""/>
</p:tagLst>
</file>

<file path=ppt/tags/tag245.xml><?xml version="1.0" encoding="utf-8"?>
<p:tagLst xmlns:p="http://schemas.openxmlformats.org/presentationml/2006/main">
  <p:tag name="KSO_WM_BEAUTIFY_FLAG" val=""/>
</p:tagLst>
</file>

<file path=ppt/tags/tag246.xml><?xml version="1.0" encoding="utf-8"?>
<p:tagLst xmlns:p="http://schemas.openxmlformats.org/presentationml/2006/main">
  <p:tag name="KSO_WM_BEAUTIFY_FLAG" val=""/>
</p:tagLst>
</file>

<file path=ppt/tags/tag247.xml><?xml version="1.0" encoding="utf-8"?>
<p:tagLst xmlns:p="http://schemas.openxmlformats.org/presentationml/2006/main">
  <p:tag name="KSO_WM_BEAUTIFY_FLAG" val=""/>
</p:tagLst>
</file>

<file path=ppt/tags/tag248.xml><?xml version="1.0" encoding="utf-8"?>
<p:tagLst xmlns:p="http://schemas.openxmlformats.org/presentationml/2006/main">
  <p:tag name="KSO_WM_BEAUTIFY_FLAG" val=""/>
</p:tagLst>
</file>

<file path=ppt/tags/tag249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51.xml><?xml version="1.0" encoding="utf-8"?>
<p:tagLst xmlns:p="http://schemas.openxmlformats.org/presentationml/2006/main">
  <p:tag name="KSO_WM_BEAUTIFY_FLAG" val=""/>
</p:tagLst>
</file>

<file path=ppt/tags/tag252.xml><?xml version="1.0" encoding="utf-8"?>
<p:tagLst xmlns:p="http://schemas.openxmlformats.org/presentationml/2006/main">
  <p:tag name="KSO_WM_BEAUTIFY_FLAG" val=""/>
</p:tagLst>
</file>

<file path=ppt/tags/tag253.xml><?xml version="1.0" encoding="utf-8"?>
<p:tagLst xmlns:p="http://schemas.openxmlformats.org/presentationml/2006/main">
  <p:tag name="KSO_WM_BEAUTIFY_FLAG" val=""/>
</p:tagLst>
</file>

<file path=ppt/tags/tag254.xml><?xml version="1.0" encoding="utf-8"?>
<p:tagLst xmlns:p="http://schemas.openxmlformats.org/presentationml/2006/main">
  <p:tag name="KSO_WM_BEAUTIFY_FLAG" val=""/>
</p:tagLst>
</file>

<file path=ppt/tags/tag255.xml><?xml version="1.0" encoding="utf-8"?>
<p:tagLst xmlns:p="http://schemas.openxmlformats.org/presentationml/2006/main">
  <p:tag name="KSO_WM_BEAUTIFY_FLAG" val=""/>
</p:tagLst>
</file>

<file path=ppt/tags/tag256.xml><?xml version="1.0" encoding="utf-8"?>
<p:tagLst xmlns:p="http://schemas.openxmlformats.org/presentationml/2006/main">
  <p:tag name="KSO_WM_BEAUTIFY_FLAG" val=""/>
  <p:tag name="KSO_WM_DIAGRAM_VIRTUALLY_FRAME" val="{&quot;height&quot;:394.8,&quot;left&quot;:81.8,&quot;top&quot;:69.85,&quot;width&quot;:673.9}"/>
</p:tagLst>
</file>

<file path=ppt/tags/tag257.xml><?xml version="1.0" encoding="utf-8"?>
<p:tagLst xmlns:p="http://schemas.openxmlformats.org/presentationml/2006/main">
  <p:tag name="KSO_WM_BEAUTIFY_FLAG" val=""/>
</p:tagLst>
</file>

<file path=ppt/tags/tag258.xml><?xml version="1.0" encoding="utf-8"?>
<p:tagLst xmlns:p="http://schemas.openxmlformats.org/presentationml/2006/main">
  <p:tag name="KSO_WM_BEAUTIFY_FLAG" val=""/>
</p:tagLst>
</file>

<file path=ppt/tags/tag25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BEAUTIFY_FLAG" val=""/>
</p:tagLst>
</file>

<file path=ppt/tags/tag261.xml><?xml version="1.0" encoding="utf-8"?>
<p:tagLst xmlns:p="http://schemas.openxmlformats.org/presentationml/2006/main">
  <p:tag name="KSO_WM_BEAUTIFY_FLAG" val=""/>
</p:tagLst>
</file>

<file path=ppt/tags/tag262.xml><?xml version="1.0" encoding="utf-8"?>
<p:tagLst xmlns:p="http://schemas.openxmlformats.org/presentationml/2006/main">
  <p:tag name="KSO_WM_BEAUTIFY_FLAG" val=""/>
</p:tagLst>
</file>

<file path=ppt/tags/tag263.xml><?xml version="1.0" encoding="utf-8"?>
<p:tagLst xmlns:p="http://schemas.openxmlformats.org/presentationml/2006/main">
  <p:tag name="KSO_WM_BEAUTIFY_FLAG" val=""/>
</p:tagLst>
</file>

<file path=ppt/tags/tag264.xml><?xml version="1.0" encoding="utf-8"?>
<p:tagLst xmlns:p="http://schemas.openxmlformats.org/presentationml/2006/main">
  <p:tag name="KSO_WM_BEAUTIFY_FLAG" val=""/>
</p:tagLst>
</file>

<file path=ppt/tags/tag265.xml><?xml version="1.0" encoding="utf-8"?>
<p:tagLst xmlns:p="http://schemas.openxmlformats.org/presentationml/2006/main">
  <p:tag name="KSO_WM_BEAUTIFY_FLAG" val=""/>
</p:tagLst>
</file>

<file path=ppt/tags/tag266.xml><?xml version="1.0" encoding="utf-8"?>
<p:tagLst xmlns:p="http://schemas.openxmlformats.org/presentationml/2006/main">
  <p:tag name="KSO_WM_BEAUTIFY_FLAG" val=""/>
</p:tagLst>
</file>

<file path=ppt/tags/tag267.xml><?xml version="1.0" encoding="utf-8"?>
<p:tagLst xmlns:p="http://schemas.openxmlformats.org/presentationml/2006/main">
  <p:tag name="KSO_WM_BEAUTIFY_FLAG" val=""/>
</p:tagLst>
</file>

<file path=ppt/tags/tag268.xml><?xml version="1.0" encoding="utf-8"?>
<p:tagLst xmlns:p="http://schemas.openxmlformats.org/presentationml/2006/main">
  <p:tag name="KSO_WM_BEAUTIFY_FLAG" val=""/>
</p:tagLst>
</file>

<file path=ppt/tags/tag269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BEAUTIFY_FLAG" val=""/>
</p:tagLst>
</file>

<file path=ppt/tags/tag271.xml><?xml version="1.0" encoding="utf-8"?>
<p:tagLst xmlns:p="http://schemas.openxmlformats.org/presentationml/2006/main">
  <p:tag name="KSO_WM_BEAUTIFY_FLAG" val=""/>
</p:tagLst>
</file>

<file path=ppt/tags/tag272.xml><?xml version="1.0" encoding="utf-8"?>
<p:tagLst xmlns:p="http://schemas.openxmlformats.org/presentationml/2006/main">
  <p:tag name="KSO_WM_BEAUTIFY_FLAG" val=""/>
</p:tagLst>
</file>

<file path=ppt/tags/tag273.xml><?xml version="1.0" encoding="utf-8"?>
<p:tagLst xmlns:p="http://schemas.openxmlformats.org/presentationml/2006/main">
  <p:tag name="KSO_WM_BEAUTIFY_FLAG" val=""/>
</p:tagLst>
</file>

<file path=ppt/tags/tag27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75.xml><?xml version="1.0" encoding="utf-8"?>
<p:tagLst xmlns:p="http://schemas.openxmlformats.org/presentationml/2006/main">
  <p:tag name="KSO_WM_BEAUTIFY_FLAG" val=""/>
</p:tagLst>
</file>

<file path=ppt/tags/tag276.xml><?xml version="1.0" encoding="utf-8"?>
<p:tagLst xmlns:p="http://schemas.openxmlformats.org/presentationml/2006/main">
  <p:tag name="KSO_WM_BEAUTIFY_FLAG" val=""/>
</p:tagLst>
</file>

<file path=ppt/tags/tag277.xml><?xml version="1.0" encoding="utf-8"?>
<p:tagLst xmlns:p="http://schemas.openxmlformats.org/presentationml/2006/main">
  <p:tag name="KSO_WM_BEAUTIFY_FLAG" val=""/>
</p:tagLst>
</file>

<file path=ppt/tags/tag278.xml><?xml version="1.0" encoding="utf-8"?>
<p:tagLst xmlns:p="http://schemas.openxmlformats.org/presentationml/2006/main">
  <p:tag name="KSO_WM_BEAUTIFY_FLAG" val=""/>
</p:tagLst>
</file>

<file path=ppt/tags/tag279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BEAUTIFY_FLAG" val=""/>
</p:tagLst>
</file>

<file path=ppt/tags/tag281.xml><?xml version="1.0" encoding="utf-8"?>
<p:tagLst xmlns:p="http://schemas.openxmlformats.org/presentationml/2006/main">
  <p:tag name="KSO_WM_BEAUTIFY_FLAG" val=""/>
</p:tagLst>
</file>

<file path=ppt/tags/tag282.xml><?xml version="1.0" encoding="utf-8"?>
<p:tagLst xmlns:p="http://schemas.openxmlformats.org/presentationml/2006/main">
  <p:tag name="KSO_WM_BEAUTIFY_FLAG" val=""/>
</p:tagLst>
</file>

<file path=ppt/tags/tag283.xml><?xml version="1.0" encoding="utf-8"?>
<p:tagLst xmlns:p="http://schemas.openxmlformats.org/presentationml/2006/main">
  <p:tag name="KSO_WM_BEAUTIFY_FLAG" val=""/>
</p:tagLst>
</file>

<file path=ppt/tags/tag284.xml><?xml version="1.0" encoding="utf-8"?>
<p:tagLst xmlns:p="http://schemas.openxmlformats.org/presentationml/2006/main">
  <p:tag name="KSO_WM_BEAUTIFY_FLAG" val=""/>
</p:tagLst>
</file>

<file path=ppt/tags/tag285.xml><?xml version="1.0" encoding="utf-8"?>
<p:tagLst xmlns:p="http://schemas.openxmlformats.org/presentationml/2006/main">
  <p:tag name="KSO_WM_BEAUTIFY_FLAG" val=""/>
</p:tagLst>
</file>

<file path=ppt/tags/tag286.xml><?xml version="1.0" encoding="utf-8"?>
<p:tagLst xmlns:p="http://schemas.openxmlformats.org/presentationml/2006/main">
  <p:tag name="KSO_WM_BEAUTIFY_FLAG" val=""/>
</p:tagLst>
</file>

<file path=ppt/tags/tag287.xml><?xml version="1.0" encoding="utf-8"?>
<p:tagLst xmlns:p="http://schemas.openxmlformats.org/presentationml/2006/main">
  <p:tag name="KSO_WM_BEAUTIFY_FLAG" val=""/>
</p:tagLst>
</file>

<file path=ppt/tags/tag28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89.xml><?xml version="1.0" encoding="utf-8"?>
<p:tagLst xmlns:p="http://schemas.openxmlformats.org/presentationml/2006/main">
  <p:tag name="COMMONDATA" val="eyJoZGlkIjoiNDY0MzQwNDM3NzMyOTAwZGViMTFjZmY0M2U4NTllMzgifQ=="/>
  <p:tag name="commondata" val="eyJoZGlkIjoiNDdlMDJkMWY0NzMwOTMyNjM3YWM1MjE4YWZjMjliZmIifQ==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  <p:tag name="KSO_WM_DIAGRAM_VIRTUALLY_FRAME" val="{&quot;height&quot;:394.8,&quot;left&quot;:81.8,&quot;top&quot;:69.85,&quot;width&quot;:673.9}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WPS">
  <a:themeElements>
    <a:clrScheme name="WPS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4874CB"/>
      </a:accent1>
      <a:accent2>
        <a:srgbClr val="E6724B"/>
      </a:accent2>
      <a:accent3>
        <a:srgbClr val="EFBB1F"/>
      </a:accent3>
      <a:accent4>
        <a:srgbClr val="75BD42"/>
      </a:accent4>
      <a:accent5>
        <a:srgbClr val="30C0B4"/>
      </a:accent5>
      <a:accent6>
        <a:srgbClr val="E05269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2564</Words>
  <Application>WPS 演示</Application>
  <PresentationFormat>宽屏</PresentationFormat>
  <Paragraphs>296</Paragraphs>
  <Slides>29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9" baseType="lpstr">
      <vt:lpstr>Arial</vt:lpstr>
      <vt:lpstr>宋体</vt:lpstr>
      <vt:lpstr>Wingdings</vt:lpstr>
      <vt:lpstr>Wingdings</vt:lpstr>
      <vt:lpstr>微软雅黑</vt:lpstr>
      <vt:lpstr>演示新手书</vt:lpstr>
      <vt:lpstr>思源宋体 CN Medium</vt:lpstr>
      <vt:lpstr>楷体</vt:lpstr>
      <vt:lpstr>思源宋体 CN Heavy</vt:lpstr>
      <vt:lpstr>Calibri</vt:lpstr>
      <vt:lpstr>等线</vt:lpstr>
      <vt:lpstr>演示秋鸿楷</vt:lpstr>
      <vt:lpstr>Times New Roman</vt:lpstr>
      <vt:lpstr>字魂36号-正文宋楷</vt:lpstr>
      <vt:lpstr>Arial Unicode MS</vt:lpstr>
      <vt:lpstr>隶书</vt:lpstr>
      <vt:lpstr>楷体_GB2312</vt:lpstr>
      <vt:lpstr>华文行楷</vt:lpstr>
      <vt:lpstr>1_WPS</vt:lpstr>
      <vt:lpstr>2_WPS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黄琳</dc:creator>
  <cp:lastModifiedBy>ting</cp:lastModifiedBy>
  <cp:revision>464</cp:revision>
  <dcterms:created xsi:type="dcterms:W3CDTF">2023-08-09T12:44:00Z</dcterms:created>
  <dcterms:modified xsi:type="dcterms:W3CDTF">2024-12-17T03:43:40Z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ABFBE173426A4FC2861ADF366B7D57AA_13</vt:lpwstr>
  </property>
  <property fmtid="{D5CDD505-2E9C-101B-9397-08002B2CF9AE}" pid="3" name="KSOProductBuildVer">
    <vt:lpwstr>2052-12.1.0.19302</vt:lpwstr>
  </property>
</Properties>
</file>