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mp4" ContentType="vide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4" r:id="rId4"/>
    <p:sldMasterId id="2147483687" r:id="rId5"/>
    <p:sldMasterId id="2147483700" r:id="rId6"/>
    <p:sldMasterId id="2147483713" r:id="rId7"/>
    <p:sldMasterId id="2147483726" r:id="rId8"/>
    <p:sldMasterId id="2147483739" r:id="rId9"/>
    <p:sldMasterId id="2147483752" r:id="rId10"/>
    <p:sldMasterId id="2147483765" r:id="rId11"/>
    <p:sldMasterId id="2147483778" r:id="rId12"/>
    <p:sldMasterId id="2147483791" r:id="rId13"/>
  </p:sldMasterIdLst>
  <p:notesMasterIdLst>
    <p:notesMasterId r:id="rId20"/>
  </p:notesMasterIdLst>
  <p:sldIdLst>
    <p:sldId id="338" r:id="rId14"/>
    <p:sldId id="320" r:id="rId15"/>
    <p:sldId id="318" r:id="rId16"/>
    <p:sldId id="339" r:id="rId17"/>
    <p:sldId id="311" r:id="rId18"/>
    <p:sldId id="314" r:id="rId19"/>
    <p:sldId id="259" r:id="rId21"/>
    <p:sldId id="307" r:id="rId22"/>
    <p:sldId id="308" r:id="rId23"/>
    <p:sldId id="310" r:id="rId24"/>
    <p:sldId id="315" r:id="rId25"/>
    <p:sldId id="313" r:id="rId26"/>
    <p:sldId id="309" r:id="rId27"/>
    <p:sldId id="336" r:id="rId28"/>
    <p:sldId id="280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457D04"/>
    <a:srgbClr val="FEB455"/>
    <a:srgbClr val="6A743C"/>
    <a:srgbClr val="835B46"/>
    <a:srgbClr val="199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99" d="100"/>
          <a:sy n="99" d="100"/>
        </p:scale>
        <p:origin x="168" y="65"/>
      </p:cViewPr>
      <p:guideLst>
        <p:guide orient="horz" pos="2159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3" Type="http://schemas.openxmlformats.org/officeDocument/2006/relationships/tags" Target="tags/tag16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5.xml"/><Relationship Id="rId28" Type="http://schemas.openxmlformats.org/officeDocument/2006/relationships/slide" Target="slides/slide14.xml"/><Relationship Id="rId27" Type="http://schemas.openxmlformats.org/officeDocument/2006/relationships/slide" Target="slides/slide13.xml"/><Relationship Id="rId26" Type="http://schemas.openxmlformats.org/officeDocument/2006/relationships/slide" Target="slides/slide12.xml"/><Relationship Id="rId25" Type="http://schemas.openxmlformats.org/officeDocument/2006/relationships/slide" Target="slides/slide11.xml"/><Relationship Id="rId24" Type="http://schemas.openxmlformats.org/officeDocument/2006/relationships/slide" Target="slides/slide10.xml"/><Relationship Id="rId23" Type="http://schemas.openxmlformats.org/officeDocument/2006/relationships/slide" Target="slides/slide9.xml"/><Relationship Id="rId22" Type="http://schemas.openxmlformats.org/officeDocument/2006/relationships/slide" Target="slides/slide8.xml"/><Relationship Id="rId21" Type="http://schemas.openxmlformats.org/officeDocument/2006/relationships/slide" Target="slides/slide7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6.xml"/><Relationship Id="rId18" Type="http://schemas.openxmlformats.org/officeDocument/2006/relationships/slide" Target="slides/slide5.xml"/><Relationship Id="rId17" Type="http://schemas.openxmlformats.org/officeDocument/2006/relationships/slide" Target="slides/slide4.xml"/><Relationship Id="rId16" Type="http://schemas.openxmlformats.org/officeDocument/2006/relationships/slide" Target="slides/slide3.xml"/><Relationship Id="rId15" Type="http://schemas.openxmlformats.org/officeDocument/2006/relationships/slide" Target="slides/slide2.xml"/><Relationship Id="rId14" Type="http://schemas.openxmlformats.org/officeDocument/2006/relationships/slide" Target="slides/slide1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85E4DA-E555-47DE-9BF7-623E026973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FB112D-55DF-4916-91FB-0C180A3CD0E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FB112D-55DF-4916-91FB-0C180A3CD0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FB112D-55DF-4916-91FB-0C180A3CD0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5" Type="http://schemas.openxmlformats.org/officeDocument/2006/relationships/image" Target="../media/image1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5" Type="http://schemas.openxmlformats.org/officeDocument/2006/relationships/image" Target="../media/image1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5" Type="http://schemas.openxmlformats.org/officeDocument/2006/relationships/image" Target="../media/image1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.sv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11320" y="540304"/>
            <a:ext cx="11169359" cy="6317695"/>
          </a:xfrm>
          <a:prstGeom prst="rect">
            <a:avLst/>
          </a:prstGeom>
          <a:solidFill>
            <a:schemeClr val="bg1">
              <a:alpha val="74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9"/>
          <a:stretch>
            <a:fillRect/>
          </a:stretch>
        </p:blipFill>
        <p:spPr>
          <a:xfrm>
            <a:off x="0" y="5181599"/>
            <a:ext cx="12192000" cy="1681975"/>
          </a:xfrm>
          <a:prstGeom prst="rect">
            <a:avLst/>
          </a:prstGeom>
        </p:spPr>
      </p:pic>
      <p:sp>
        <p:nvSpPr>
          <p:cNvPr id="13" name="文本框 2"/>
          <p:cNvSpPr txBox="1"/>
          <p:nvPr userDrawn="1"/>
        </p:nvSpPr>
        <p:spPr>
          <a:xfrm>
            <a:off x="3429990" y="594824"/>
            <a:ext cx="5332020" cy="8473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567F53"/>
                </a:solidFill>
                <a:effectLst/>
                <a:uLnTx/>
                <a:uFillTx/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cs typeface="+mn-lt"/>
                <a:sym typeface="+mn-ea"/>
              </a:rPr>
              <a:t>点击此处输入标题文本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567F53"/>
              </a:solidFill>
              <a:effectLst/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cs typeface="+mn-lt"/>
              <a:sym typeface="+mn-ea"/>
            </a:endParaRPr>
          </a:p>
        </p:txBody>
      </p:sp>
      <p:sp>
        <p:nvSpPr>
          <p:cNvPr id="14" name="TextBox 1210"/>
          <p:cNvSpPr/>
          <p:nvPr userDrawn="1"/>
        </p:nvSpPr>
        <p:spPr>
          <a:xfrm>
            <a:off x="4309477" y="1135842"/>
            <a:ext cx="3573046" cy="338747"/>
          </a:xfrm>
          <a:prstGeom prst="rect">
            <a:avLst/>
          </a:prstGeom>
          <a:noFill/>
          <a:ln w="9525">
            <a:noFill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endParaRPr lang="en-US" altLang="zh-CN" sz="1200" noProof="0" dirty="0">
              <a:ln>
                <a:noFill/>
              </a:ln>
              <a:solidFill>
                <a:srgbClr val="567F53"/>
              </a:solidFill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图形 15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8739" y="831463"/>
            <a:ext cx="597668" cy="597668"/>
          </a:xfrm>
          <a:prstGeom prst="rect">
            <a:avLst/>
          </a:prstGeom>
        </p:spPr>
      </p:pic>
      <p:pic>
        <p:nvPicPr>
          <p:cNvPr id="17" name="图形 16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685348" y="831463"/>
            <a:ext cx="597668" cy="5976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11320" y="540304"/>
            <a:ext cx="11169359" cy="6317695"/>
          </a:xfrm>
          <a:prstGeom prst="rect">
            <a:avLst/>
          </a:prstGeom>
          <a:solidFill>
            <a:schemeClr val="bg1">
              <a:alpha val="74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9"/>
          <a:stretch>
            <a:fillRect/>
          </a:stretch>
        </p:blipFill>
        <p:spPr>
          <a:xfrm>
            <a:off x="0" y="5181599"/>
            <a:ext cx="12192000" cy="1681975"/>
          </a:xfrm>
          <a:prstGeom prst="rect">
            <a:avLst/>
          </a:prstGeom>
        </p:spPr>
      </p:pic>
      <p:sp>
        <p:nvSpPr>
          <p:cNvPr id="13" name="文本框 2"/>
          <p:cNvSpPr txBox="1"/>
          <p:nvPr userDrawn="1"/>
        </p:nvSpPr>
        <p:spPr>
          <a:xfrm>
            <a:off x="3429990" y="594824"/>
            <a:ext cx="5332020" cy="8473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567F53"/>
                </a:solidFill>
                <a:effectLst/>
                <a:uLnTx/>
                <a:uFillTx/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cs typeface="+mn-lt"/>
                <a:sym typeface="+mn-ea"/>
              </a:rPr>
              <a:t>点击此处输入标题文本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567F53"/>
              </a:solidFill>
              <a:effectLst/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cs typeface="+mn-lt"/>
              <a:sym typeface="+mn-ea"/>
            </a:endParaRPr>
          </a:p>
        </p:txBody>
      </p:sp>
      <p:sp>
        <p:nvSpPr>
          <p:cNvPr id="14" name="TextBox 1210"/>
          <p:cNvSpPr/>
          <p:nvPr userDrawn="1"/>
        </p:nvSpPr>
        <p:spPr>
          <a:xfrm>
            <a:off x="4309477" y="1135842"/>
            <a:ext cx="3573046" cy="338747"/>
          </a:xfrm>
          <a:prstGeom prst="rect">
            <a:avLst/>
          </a:prstGeom>
          <a:noFill/>
          <a:ln w="9525">
            <a:noFill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endParaRPr lang="en-US" altLang="zh-CN" sz="1200" noProof="0" dirty="0">
              <a:ln>
                <a:noFill/>
              </a:ln>
              <a:solidFill>
                <a:srgbClr val="567F53"/>
              </a:solidFill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图形 15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8739" y="831463"/>
            <a:ext cx="597668" cy="597668"/>
          </a:xfrm>
          <a:prstGeom prst="rect">
            <a:avLst/>
          </a:prstGeom>
        </p:spPr>
      </p:pic>
      <p:pic>
        <p:nvPicPr>
          <p:cNvPr id="17" name="图形 16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685348" y="831463"/>
            <a:ext cx="597668" cy="5976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11320" y="540304"/>
            <a:ext cx="11169359" cy="6317695"/>
          </a:xfrm>
          <a:prstGeom prst="rect">
            <a:avLst/>
          </a:prstGeom>
          <a:solidFill>
            <a:schemeClr val="bg1">
              <a:alpha val="74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9"/>
          <a:stretch>
            <a:fillRect/>
          </a:stretch>
        </p:blipFill>
        <p:spPr>
          <a:xfrm>
            <a:off x="0" y="5181599"/>
            <a:ext cx="12192000" cy="1681975"/>
          </a:xfrm>
          <a:prstGeom prst="rect">
            <a:avLst/>
          </a:prstGeom>
        </p:spPr>
      </p:pic>
      <p:sp>
        <p:nvSpPr>
          <p:cNvPr id="13" name="文本框 2"/>
          <p:cNvSpPr txBox="1"/>
          <p:nvPr userDrawn="1"/>
        </p:nvSpPr>
        <p:spPr>
          <a:xfrm>
            <a:off x="3429990" y="594824"/>
            <a:ext cx="5332020" cy="8473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567F53"/>
                </a:solidFill>
                <a:effectLst/>
                <a:uLnTx/>
                <a:uFillTx/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cs typeface="+mn-lt"/>
                <a:sym typeface="+mn-ea"/>
              </a:rPr>
              <a:t>点击此处输入标题文本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567F53"/>
              </a:solidFill>
              <a:effectLst/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cs typeface="+mn-lt"/>
              <a:sym typeface="+mn-ea"/>
            </a:endParaRPr>
          </a:p>
        </p:txBody>
      </p:sp>
      <p:sp>
        <p:nvSpPr>
          <p:cNvPr id="14" name="TextBox 1210"/>
          <p:cNvSpPr/>
          <p:nvPr userDrawn="1"/>
        </p:nvSpPr>
        <p:spPr>
          <a:xfrm>
            <a:off x="4309477" y="1135842"/>
            <a:ext cx="3573046" cy="338747"/>
          </a:xfrm>
          <a:prstGeom prst="rect">
            <a:avLst/>
          </a:prstGeom>
          <a:noFill/>
          <a:ln w="9525">
            <a:noFill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endParaRPr lang="en-US" altLang="zh-CN" sz="1200" noProof="0" dirty="0">
              <a:ln>
                <a:noFill/>
              </a:ln>
              <a:solidFill>
                <a:srgbClr val="567F53"/>
              </a:solidFill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图形 15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8739" y="831463"/>
            <a:ext cx="597668" cy="597668"/>
          </a:xfrm>
          <a:prstGeom prst="rect">
            <a:avLst/>
          </a:prstGeom>
        </p:spPr>
      </p:pic>
      <p:pic>
        <p:nvPicPr>
          <p:cNvPr id="17" name="图形 16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685348" y="831463"/>
            <a:ext cx="597668" cy="5976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11320" y="540304"/>
            <a:ext cx="11169359" cy="6317695"/>
          </a:xfrm>
          <a:prstGeom prst="rect">
            <a:avLst/>
          </a:prstGeom>
          <a:solidFill>
            <a:schemeClr val="bg1">
              <a:alpha val="74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9"/>
          <a:stretch>
            <a:fillRect/>
          </a:stretch>
        </p:blipFill>
        <p:spPr>
          <a:xfrm>
            <a:off x="0" y="5181599"/>
            <a:ext cx="12192000" cy="1681975"/>
          </a:xfrm>
          <a:prstGeom prst="rect">
            <a:avLst/>
          </a:prstGeom>
        </p:spPr>
      </p:pic>
      <p:sp>
        <p:nvSpPr>
          <p:cNvPr id="13" name="文本框 2"/>
          <p:cNvSpPr txBox="1"/>
          <p:nvPr userDrawn="1"/>
        </p:nvSpPr>
        <p:spPr>
          <a:xfrm>
            <a:off x="3429990" y="594824"/>
            <a:ext cx="5332020" cy="8473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567F53"/>
                </a:solidFill>
                <a:effectLst/>
                <a:uLnTx/>
                <a:uFillTx/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cs typeface="+mn-lt"/>
                <a:sym typeface="+mn-ea"/>
              </a:rPr>
              <a:t>点击此处输入标题文本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567F53"/>
              </a:solidFill>
              <a:effectLst/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cs typeface="+mn-lt"/>
              <a:sym typeface="+mn-ea"/>
            </a:endParaRPr>
          </a:p>
        </p:txBody>
      </p:sp>
      <p:sp>
        <p:nvSpPr>
          <p:cNvPr id="14" name="TextBox 1210"/>
          <p:cNvSpPr/>
          <p:nvPr userDrawn="1"/>
        </p:nvSpPr>
        <p:spPr>
          <a:xfrm>
            <a:off x="4309477" y="1135842"/>
            <a:ext cx="3573046" cy="338747"/>
          </a:xfrm>
          <a:prstGeom prst="rect">
            <a:avLst/>
          </a:prstGeom>
          <a:noFill/>
          <a:ln w="9525">
            <a:noFill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endParaRPr lang="en-US" altLang="zh-CN" sz="1200" noProof="0" dirty="0">
              <a:ln>
                <a:noFill/>
              </a:ln>
              <a:solidFill>
                <a:srgbClr val="567F53"/>
              </a:solidFill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图形 15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8739" y="831463"/>
            <a:ext cx="597668" cy="597668"/>
          </a:xfrm>
          <a:prstGeom prst="rect">
            <a:avLst/>
          </a:prstGeom>
        </p:spPr>
      </p:pic>
      <p:pic>
        <p:nvPicPr>
          <p:cNvPr id="17" name="图形 16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685348" y="831463"/>
            <a:ext cx="597668" cy="5976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11320" y="540304"/>
            <a:ext cx="11169359" cy="6317695"/>
          </a:xfrm>
          <a:prstGeom prst="rect">
            <a:avLst/>
          </a:prstGeom>
          <a:solidFill>
            <a:schemeClr val="bg1">
              <a:alpha val="74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9"/>
          <a:stretch>
            <a:fillRect/>
          </a:stretch>
        </p:blipFill>
        <p:spPr>
          <a:xfrm>
            <a:off x="0" y="5181599"/>
            <a:ext cx="12192000" cy="1681975"/>
          </a:xfrm>
          <a:prstGeom prst="rect">
            <a:avLst/>
          </a:prstGeom>
        </p:spPr>
      </p:pic>
      <p:sp>
        <p:nvSpPr>
          <p:cNvPr id="13" name="文本框 2"/>
          <p:cNvSpPr txBox="1"/>
          <p:nvPr userDrawn="1"/>
        </p:nvSpPr>
        <p:spPr>
          <a:xfrm>
            <a:off x="3429990" y="594824"/>
            <a:ext cx="5332020" cy="8473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567F53"/>
                </a:solidFill>
                <a:effectLst/>
                <a:uLnTx/>
                <a:uFillTx/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cs typeface="+mn-lt"/>
                <a:sym typeface="+mn-ea"/>
              </a:rPr>
              <a:t>点击此处输入标题文本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567F53"/>
              </a:solidFill>
              <a:effectLst/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cs typeface="+mn-lt"/>
              <a:sym typeface="+mn-ea"/>
            </a:endParaRPr>
          </a:p>
        </p:txBody>
      </p:sp>
      <p:sp>
        <p:nvSpPr>
          <p:cNvPr id="14" name="TextBox 1210"/>
          <p:cNvSpPr/>
          <p:nvPr userDrawn="1"/>
        </p:nvSpPr>
        <p:spPr>
          <a:xfrm>
            <a:off x="4309477" y="1135842"/>
            <a:ext cx="3573046" cy="338747"/>
          </a:xfrm>
          <a:prstGeom prst="rect">
            <a:avLst/>
          </a:prstGeom>
          <a:noFill/>
          <a:ln w="9525">
            <a:noFill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endParaRPr lang="en-US" altLang="zh-CN" sz="1200" noProof="0" dirty="0">
              <a:ln>
                <a:noFill/>
              </a:ln>
              <a:solidFill>
                <a:srgbClr val="567F53"/>
              </a:solidFill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图形 15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8739" y="831463"/>
            <a:ext cx="597668" cy="597668"/>
          </a:xfrm>
          <a:prstGeom prst="rect">
            <a:avLst/>
          </a:prstGeom>
        </p:spPr>
      </p:pic>
      <p:pic>
        <p:nvPicPr>
          <p:cNvPr id="17" name="图形 16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685348" y="831463"/>
            <a:ext cx="597668" cy="5976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11320" y="540304"/>
            <a:ext cx="11169359" cy="6317695"/>
          </a:xfrm>
          <a:prstGeom prst="rect">
            <a:avLst/>
          </a:prstGeom>
          <a:solidFill>
            <a:schemeClr val="bg1">
              <a:alpha val="74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9"/>
          <a:stretch>
            <a:fillRect/>
          </a:stretch>
        </p:blipFill>
        <p:spPr>
          <a:xfrm>
            <a:off x="0" y="5181599"/>
            <a:ext cx="12192000" cy="1681975"/>
          </a:xfrm>
          <a:prstGeom prst="rect">
            <a:avLst/>
          </a:prstGeom>
        </p:spPr>
      </p:pic>
      <p:sp>
        <p:nvSpPr>
          <p:cNvPr id="13" name="文本框 2"/>
          <p:cNvSpPr txBox="1"/>
          <p:nvPr userDrawn="1"/>
        </p:nvSpPr>
        <p:spPr>
          <a:xfrm>
            <a:off x="3429990" y="594824"/>
            <a:ext cx="5332020" cy="8473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567F53"/>
                </a:solidFill>
                <a:effectLst/>
                <a:uLnTx/>
                <a:uFillTx/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cs typeface="+mn-lt"/>
                <a:sym typeface="+mn-ea"/>
              </a:rPr>
              <a:t>点击此处输入标题文本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567F53"/>
              </a:solidFill>
              <a:effectLst/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cs typeface="+mn-lt"/>
              <a:sym typeface="+mn-ea"/>
            </a:endParaRPr>
          </a:p>
        </p:txBody>
      </p:sp>
      <p:sp>
        <p:nvSpPr>
          <p:cNvPr id="14" name="TextBox 1210"/>
          <p:cNvSpPr/>
          <p:nvPr userDrawn="1"/>
        </p:nvSpPr>
        <p:spPr>
          <a:xfrm>
            <a:off x="4309477" y="1135842"/>
            <a:ext cx="3573046" cy="338747"/>
          </a:xfrm>
          <a:prstGeom prst="rect">
            <a:avLst/>
          </a:prstGeom>
          <a:noFill/>
          <a:ln w="9525">
            <a:noFill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endParaRPr lang="en-US" altLang="zh-CN" sz="1200" noProof="0" dirty="0">
              <a:ln>
                <a:noFill/>
              </a:ln>
              <a:solidFill>
                <a:srgbClr val="567F53"/>
              </a:solidFill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图形 15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8739" y="831463"/>
            <a:ext cx="597668" cy="597668"/>
          </a:xfrm>
          <a:prstGeom prst="rect">
            <a:avLst/>
          </a:prstGeom>
        </p:spPr>
      </p:pic>
      <p:pic>
        <p:nvPicPr>
          <p:cNvPr id="17" name="图形 16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685348" y="831463"/>
            <a:ext cx="597668" cy="5976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11320" y="540304"/>
            <a:ext cx="11169359" cy="6317695"/>
          </a:xfrm>
          <a:prstGeom prst="rect">
            <a:avLst/>
          </a:prstGeom>
          <a:solidFill>
            <a:schemeClr val="bg1">
              <a:alpha val="74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9"/>
          <a:stretch>
            <a:fillRect/>
          </a:stretch>
        </p:blipFill>
        <p:spPr>
          <a:xfrm>
            <a:off x="0" y="5181599"/>
            <a:ext cx="12192000" cy="1681975"/>
          </a:xfrm>
          <a:prstGeom prst="rect">
            <a:avLst/>
          </a:prstGeom>
        </p:spPr>
      </p:pic>
      <p:sp>
        <p:nvSpPr>
          <p:cNvPr id="13" name="文本框 2"/>
          <p:cNvSpPr txBox="1"/>
          <p:nvPr userDrawn="1"/>
        </p:nvSpPr>
        <p:spPr>
          <a:xfrm>
            <a:off x="3429990" y="594824"/>
            <a:ext cx="5332020" cy="8473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567F53"/>
                </a:solidFill>
                <a:effectLst/>
                <a:uLnTx/>
                <a:uFillTx/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cs typeface="+mn-lt"/>
                <a:sym typeface="+mn-ea"/>
              </a:rPr>
              <a:t>点击此处输入标题文本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567F53"/>
              </a:solidFill>
              <a:effectLst/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cs typeface="+mn-lt"/>
              <a:sym typeface="+mn-ea"/>
            </a:endParaRPr>
          </a:p>
        </p:txBody>
      </p:sp>
      <p:sp>
        <p:nvSpPr>
          <p:cNvPr id="14" name="TextBox 1210"/>
          <p:cNvSpPr/>
          <p:nvPr userDrawn="1"/>
        </p:nvSpPr>
        <p:spPr>
          <a:xfrm>
            <a:off x="4309477" y="1135842"/>
            <a:ext cx="3573046" cy="338747"/>
          </a:xfrm>
          <a:prstGeom prst="rect">
            <a:avLst/>
          </a:prstGeom>
          <a:noFill/>
          <a:ln w="9525">
            <a:noFill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endParaRPr lang="en-US" altLang="zh-CN" sz="1200" noProof="0" dirty="0">
              <a:ln>
                <a:noFill/>
              </a:ln>
              <a:solidFill>
                <a:srgbClr val="567F53"/>
              </a:solidFill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图形 15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8739" y="831463"/>
            <a:ext cx="597668" cy="597668"/>
          </a:xfrm>
          <a:prstGeom prst="rect">
            <a:avLst/>
          </a:prstGeom>
        </p:spPr>
      </p:pic>
      <p:pic>
        <p:nvPicPr>
          <p:cNvPr id="17" name="图形 16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685348" y="831463"/>
            <a:ext cx="597668" cy="5976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11320" y="540304"/>
            <a:ext cx="11169359" cy="6317695"/>
          </a:xfrm>
          <a:prstGeom prst="rect">
            <a:avLst/>
          </a:prstGeom>
          <a:solidFill>
            <a:schemeClr val="bg1">
              <a:alpha val="74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9"/>
          <a:stretch>
            <a:fillRect/>
          </a:stretch>
        </p:blipFill>
        <p:spPr>
          <a:xfrm>
            <a:off x="0" y="5181599"/>
            <a:ext cx="12192000" cy="1681975"/>
          </a:xfrm>
          <a:prstGeom prst="rect">
            <a:avLst/>
          </a:prstGeom>
        </p:spPr>
      </p:pic>
      <p:sp>
        <p:nvSpPr>
          <p:cNvPr id="13" name="文本框 2"/>
          <p:cNvSpPr txBox="1"/>
          <p:nvPr userDrawn="1"/>
        </p:nvSpPr>
        <p:spPr>
          <a:xfrm>
            <a:off x="3429990" y="594824"/>
            <a:ext cx="5332020" cy="8473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567F53"/>
                </a:solidFill>
                <a:effectLst/>
                <a:uLnTx/>
                <a:uFillTx/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cs typeface="+mn-lt"/>
                <a:sym typeface="+mn-ea"/>
              </a:rPr>
              <a:t>点击此处输入标题文本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567F53"/>
              </a:solidFill>
              <a:effectLst/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cs typeface="+mn-lt"/>
              <a:sym typeface="+mn-ea"/>
            </a:endParaRPr>
          </a:p>
        </p:txBody>
      </p:sp>
      <p:sp>
        <p:nvSpPr>
          <p:cNvPr id="14" name="TextBox 1210"/>
          <p:cNvSpPr/>
          <p:nvPr userDrawn="1"/>
        </p:nvSpPr>
        <p:spPr>
          <a:xfrm>
            <a:off x="4309477" y="1135842"/>
            <a:ext cx="3573046" cy="338747"/>
          </a:xfrm>
          <a:prstGeom prst="rect">
            <a:avLst/>
          </a:prstGeom>
          <a:noFill/>
          <a:ln w="9525">
            <a:noFill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endParaRPr lang="en-US" altLang="zh-CN" sz="1200" noProof="0" dirty="0">
              <a:ln>
                <a:noFill/>
              </a:ln>
              <a:solidFill>
                <a:srgbClr val="567F53"/>
              </a:solidFill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图形 15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8739" y="831463"/>
            <a:ext cx="597668" cy="597668"/>
          </a:xfrm>
          <a:prstGeom prst="rect">
            <a:avLst/>
          </a:prstGeom>
        </p:spPr>
      </p:pic>
      <p:pic>
        <p:nvPicPr>
          <p:cNvPr id="17" name="图形 16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685348" y="831463"/>
            <a:ext cx="597668" cy="5976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11320" y="540304"/>
            <a:ext cx="11169359" cy="6317695"/>
          </a:xfrm>
          <a:prstGeom prst="rect">
            <a:avLst/>
          </a:prstGeom>
          <a:solidFill>
            <a:schemeClr val="bg1">
              <a:alpha val="74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9"/>
          <a:stretch>
            <a:fillRect/>
          </a:stretch>
        </p:blipFill>
        <p:spPr>
          <a:xfrm>
            <a:off x="0" y="5181599"/>
            <a:ext cx="12192000" cy="1681975"/>
          </a:xfrm>
          <a:prstGeom prst="rect">
            <a:avLst/>
          </a:prstGeom>
        </p:spPr>
      </p:pic>
      <p:sp>
        <p:nvSpPr>
          <p:cNvPr id="13" name="文本框 2"/>
          <p:cNvSpPr txBox="1"/>
          <p:nvPr userDrawn="1"/>
        </p:nvSpPr>
        <p:spPr>
          <a:xfrm>
            <a:off x="3429990" y="594824"/>
            <a:ext cx="5332020" cy="8473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567F53"/>
                </a:solidFill>
                <a:effectLst/>
                <a:uLnTx/>
                <a:uFillTx/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cs typeface="+mn-lt"/>
                <a:sym typeface="+mn-ea"/>
              </a:rPr>
              <a:t>点击此处输入标题文本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567F53"/>
              </a:solidFill>
              <a:effectLst/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cs typeface="+mn-lt"/>
              <a:sym typeface="+mn-ea"/>
            </a:endParaRPr>
          </a:p>
        </p:txBody>
      </p:sp>
      <p:sp>
        <p:nvSpPr>
          <p:cNvPr id="14" name="TextBox 1210"/>
          <p:cNvSpPr/>
          <p:nvPr userDrawn="1"/>
        </p:nvSpPr>
        <p:spPr>
          <a:xfrm>
            <a:off x="4309477" y="1135842"/>
            <a:ext cx="3573046" cy="338747"/>
          </a:xfrm>
          <a:prstGeom prst="rect">
            <a:avLst/>
          </a:prstGeom>
          <a:noFill/>
          <a:ln w="9525">
            <a:noFill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endParaRPr lang="en-US" altLang="zh-CN" sz="1200" noProof="0" dirty="0">
              <a:ln>
                <a:noFill/>
              </a:ln>
              <a:solidFill>
                <a:srgbClr val="567F53"/>
              </a:solidFill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图形 15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8739" y="831463"/>
            <a:ext cx="597668" cy="597668"/>
          </a:xfrm>
          <a:prstGeom prst="rect">
            <a:avLst/>
          </a:prstGeom>
        </p:spPr>
      </p:pic>
      <p:pic>
        <p:nvPicPr>
          <p:cNvPr id="17" name="图形 16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685348" y="831463"/>
            <a:ext cx="597668" cy="5976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11320" y="540304"/>
            <a:ext cx="11169359" cy="6317695"/>
          </a:xfrm>
          <a:prstGeom prst="rect">
            <a:avLst/>
          </a:prstGeom>
          <a:solidFill>
            <a:schemeClr val="bg1">
              <a:alpha val="74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9"/>
          <a:stretch>
            <a:fillRect/>
          </a:stretch>
        </p:blipFill>
        <p:spPr>
          <a:xfrm>
            <a:off x="0" y="5181599"/>
            <a:ext cx="12192000" cy="1681975"/>
          </a:xfrm>
          <a:prstGeom prst="rect">
            <a:avLst/>
          </a:prstGeom>
        </p:spPr>
      </p:pic>
      <p:sp>
        <p:nvSpPr>
          <p:cNvPr id="13" name="文本框 2"/>
          <p:cNvSpPr txBox="1"/>
          <p:nvPr userDrawn="1"/>
        </p:nvSpPr>
        <p:spPr>
          <a:xfrm>
            <a:off x="3429990" y="594824"/>
            <a:ext cx="5332020" cy="8473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567F53"/>
                </a:solidFill>
                <a:effectLst/>
                <a:uLnTx/>
                <a:uFillTx/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cs typeface="+mn-lt"/>
                <a:sym typeface="+mn-ea"/>
              </a:rPr>
              <a:t>点击此处输入标题文本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567F53"/>
              </a:solidFill>
              <a:effectLst/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cs typeface="+mn-lt"/>
              <a:sym typeface="+mn-ea"/>
            </a:endParaRPr>
          </a:p>
        </p:txBody>
      </p:sp>
      <p:sp>
        <p:nvSpPr>
          <p:cNvPr id="14" name="TextBox 1210"/>
          <p:cNvSpPr/>
          <p:nvPr userDrawn="1"/>
        </p:nvSpPr>
        <p:spPr>
          <a:xfrm>
            <a:off x="4309477" y="1135842"/>
            <a:ext cx="3573046" cy="338747"/>
          </a:xfrm>
          <a:prstGeom prst="rect">
            <a:avLst/>
          </a:prstGeom>
          <a:noFill/>
          <a:ln w="9525">
            <a:noFill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endParaRPr lang="en-US" altLang="zh-CN" sz="1200" noProof="0" dirty="0">
              <a:ln>
                <a:noFill/>
              </a:ln>
              <a:solidFill>
                <a:srgbClr val="567F53"/>
              </a:solidFill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图形 15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8739" y="831463"/>
            <a:ext cx="597668" cy="597668"/>
          </a:xfrm>
          <a:prstGeom prst="rect">
            <a:avLst/>
          </a:prstGeom>
        </p:spPr>
      </p:pic>
      <p:pic>
        <p:nvPicPr>
          <p:cNvPr id="17" name="图形 16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685348" y="831463"/>
            <a:ext cx="597668" cy="5976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11320" y="540304"/>
            <a:ext cx="11169359" cy="6317695"/>
          </a:xfrm>
          <a:prstGeom prst="rect">
            <a:avLst/>
          </a:prstGeom>
          <a:solidFill>
            <a:schemeClr val="bg1">
              <a:alpha val="74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9"/>
          <a:stretch>
            <a:fillRect/>
          </a:stretch>
        </p:blipFill>
        <p:spPr>
          <a:xfrm>
            <a:off x="0" y="5181599"/>
            <a:ext cx="12192000" cy="1681975"/>
          </a:xfrm>
          <a:prstGeom prst="rect">
            <a:avLst/>
          </a:prstGeom>
        </p:spPr>
      </p:pic>
      <p:sp>
        <p:nvSpPr>
          <p:cNvPr id="13" name="文本框 2"/>
          <p:cNvSpPr txBox="1"/>
          <p:nvPr userDrawn="1"/>
        </p:nvSpPr>
        <p:spPr>
          <a:xfrm>
            <a:off x="3429990" y="594824"/>
            <a:ext cx="5332020" cy="8473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567F53"/>
                </a:solidFill>
                <a:effectLst/>
                <a:uLnTx/>
                <a:uFillTx/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cs typeface="+mn-lt"/>
                <a:sym typeface="+mn-ea"/>
              </a:rPr>
              <a:t>点击此处输入标题文本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567F53"/>
              </a:solidFill>
              <a:effectLst/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cs typeface="+mn-lt"/>
              <a:sym typeface="+mn-ea"/>
            </a:endParaRPr>
          </a:p>
        </p:txBody>
      </p:sp>
      <p:sp>
        <p:nvSpPr>
          <p:cNvPr id="14" name="TextBox 1210"/>
          <p:cNvSpPr/>
          <p:nvPr userDrawn="1"/>
        </p:nvSpPr>
        <p:spPr>
          <a:xfrm>
            <a:off x="4309477" y="1135842"/>
            <a:ext cx="3573046" cy="338747"/>
          </a:xfrm>
          <a:prstGeom prst="rect">
            <a:avLst/>
          </a:prstGeom>
          <a:noFill/>
          <a:ln w="9525">
            <a:noFill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endParaRPr lang="en-US" altLang="zh-CN" sz="1200" noProof="0" dirty="0">
              <a:ln>
                <a:noFill/>
              </a:ln>
              <a:solidFill>
                <a:srgbClr val="567F53"/>
              </a:solidFill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图形 15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8739" y="831463"/>
            <a:ext cx="597668" cy="597668"/>
          </a:xfrm>
          <a:prstGeom prst="rect">
            <a:avLst/>
          </a:prstGeom>
        </p:spPr>
      </p:pic>
      <p:pic>
        <p:nvPicPr>
          <p:cNvPr id="17" name="图形 16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685348" y="831463"/>
            <a:ext cx="597668" cy="5976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511320" y="540304"/>
            <a:ext cx="11169359" cy="6317695"/>
          </a:xfrm>
          <a:prstGeom prst="rect">
            <a:avLst/>
          </a:prstGeom>
          <a:solidFill>
            <a:schemeClr val="bg1">
              <a:alpha val="74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9"/>
          <a:stretch>
            <a:fillRect/>
          </a:stretch>
        </p:blipFill>
        <p:spPr>
          <a:xfrm>
            <a:off x="0" y="5181599"/>
            <a:ext cx="12192000" cy="1681975"/>
          </a:xfrm>
          <a:prstGeom prst="rect">
            <a:avLst/>
          </a:prstGeom>
        </p:spPr>
      </p:pic>
      <p:sp>
        <p:nvSpPr>
          <p:cNvPr id="13" name="文本框 2"/>
          <p:cNvSpPr txBox="1"/>
          <p:nvPr userDrawn="1"/>
        </p:nvSpPr>
        <p:spPr>
          <a:xfrm>
            <a:off x="3429990" y="594824"/>
            <a:ext cx="5332020" cy="8473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567F53"/>
                </a:solidFill>
                <a:effectLst/>
                <a:uLnTx/>
                <a:uFillTx/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cs typeface="+mn-lt"/>
                <a:sym typeface="+mn-ea"/>
              </a:rPr>
              <a:t>点击此处输入标题文本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567F53"/>
              </a:solidFill>
              <a:effectLst/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cs typeface="+mn-lt"/>
              <a:sym typeface="+mn-ea"/>
            </a:endParaRPr>
          </a:p>
        </p:txBody>
      </p:sp>
      <p:sp>
        <p:nvSpPr>
          <p:cNvPr id="14" name="TextBox 1210"/>
          <p:cNvSpPr/>
          <p:nvPr userDrawn="1"/>
        </p:nvSpPr>
        <p:spPr>
          <a:xfrm>
            <a:off x="4309477" y="1135842"/>
            <a:ext cx="3573046" cy="338747"/>
          </a:xfrm>
          <a:prstGeom prst="rect">
            <a:avLst/>
          </a:prstGeom>
          <a:noFill/>
          <a:ln w="9525">
            <a:noFill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ln>
                  <a:noFill/>
                </a:ln>
                <a:solidFill>
                  <a:srgbClr val="567F53"/>
                </a:solidFill>
                <a:latin typeface="inpin baibianmading_Noncommerci" panose="02010601030101010101" pitchFamily="2" charset="-122"/>
                <a:ea typeface="inpin baibianmading_Noncommerci" panose="02010601030101010101" pitchFamily="2" charset="-122"/>
                <a:sym typeface="Arial" panose="020B0604020202020204" pitchFamily="34" charset="0"/>
              </a:rPr>
              <a:t>.</a:t>
            </a:r>
            <a:endParaRPr lang="en-US" altLang="zh-CN" sz="1200" noProof="0" dirty="0">
              <a:ln>
                <a:noFill/>
              </a:ln>
              <a:solidFill>
                <a:srgbClr val="567F53"/>
              </a:solidFill>
              <a:uLnTx/>
              <a:uFillTx/>
              <a:latin typeface="inpin baibianmading_Noncommerci" panose="02010601030101010101" pitchFamily="2" charset="-122"/>
              <a:ea typeface="inpin baibianmading_Noncommerci" panose="02010601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" name="图形 15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8739" y="831463"/>
            <a:ext cx="597668" cy="597668"/>
          </a:xfrm>
          <a:prstGeom prst="rect">
            <a:avLst/>
          </a:prstGeom>
        </p:spPr>
      </p:pic>
      <p:pic>
        <p:nvPicPr>
          <p:cNvPr id="17" name="图形 16" descr="气球动物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685348" y="831463"/>
            <a:ext cx="597668" cy="5976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7.xml"/><Relationship Id="rId8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110.xml"/><Relationship Id="rId13" Type="http://schemas.openxmlformats.org/officeDocument/2006/relationships/theme" Target="../theme/theme10.xml"/><Relationship Id="rId12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09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9.xml"/><Relationship Id="rId8" Type="http://schemas.openxmlformats.org/officeDocument/2006/relationships/slideLayout" Target="../slideLayouts/slideLayout128.xml"/><Relationship Id="rId7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24.xml"/><Relationship Id="rId3" Type="http://schemas.openxmlformats.org/officeDocument/2006/relationships/slideLayout" Target="../slideLayouts/slideLayout123.xml"/><Relationship Id="rId2" Type="http://schemas.openxmlformats.org/officeDocument/2006/relationships/slideLayout" Target="../slideLayouts/slideLayout122.xml"/><Relationship Id="rId13" Type="http://schemas.openxmlformats.org/officeDocument/2006/relationships/theme" Target="../theme/theme11.xml"/><Relationship Id="rId12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31.xml"/><Relationship Id="rId10" Type="http://schemas.openxmlformats.org/officeDocument/2006/relationships/slideLayout" Target="../slideLayouts/slideLayout130.xml"/><Relationship Id="rId1" Type="http://schemas.openxmlformats.org/officeDocument/2006/relationships/slideLayout" Target="../slideLayouts/slideLayout121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1.xml"/><Relationship Id="rId8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34.xml"/><Relationship Id="rId13" Type="http://schemas.openxmlformats.org/officeDocument/2006/relationships/theme" Target="../theme/theme12.xml"/><Relationship Id="rId12" Type="http://schemas.openxmlformats.org/officeDocument/2006/relationships/slideLayout" Target="../slideLayouts/slideLayout144.xml"/><Relationship Id="rId11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2.xml"/><Relationship Id="rId1" Type="http://schemas.openxmlformats.org/officeDocument/2006/relationships/slideLayout" Target="../slideLayouts/slideLayout133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3" Type="http://schemas.openxmlformats.org/officeDocument/2006/relationships/theme" Target="../theme/theme4.xml"/><Relationship Id="rId12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7.xml"/><Relationship Id="rId8" Type="http://schemas.openxmlformats.org/officeDocument/2006/relationships/slideLayout" Target="../slideLayouts/slideLayout56.xml"/><Relationship Id="rId7" Type="http://schemas.openxmlformats.org/officeDocument/2006/relationships/slideLayout" Target="../slideLayouts/slideLayout55.xml"/><Relationship Id="rId6" Type="http://schemas.openxmlformats.org/officeDocument/2006/relationships/slideLayout" Target="../slideLayouts/slideLayout54.xml"/><Relationship Id="rId5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2.xml"/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3" Type="http://schemas.openxmlformats.org/officeDocument/2006/relationships/theme" Target="../theme/theme5.xml"/><Relationship Id="rId12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8.xml"/><Relationship Id="rId1" Type="http://schemas.openxmlformats.org/officeDocument/2006/relationships/slideLayout" Target="../slideLayouts/slideLayout49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67.xml"/><Relationship Id="rId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64.xml"/><Relationship Id="rId3" Type="http://schemas.openxmlformats.org/officeDocument/2006/relationships/slideLayout" Target="../slideLayouts/slideLayout63.xml"/><Relationship Id="rId2" Type="http://schemas.openxmlformats.org/officeDocument/2006/relationships/slideLayout" Target="../slideLayouts/slideLayout62.xml"/><Relationship Id="rId13" Type="http://schemas.openxmlformats.org/officeDocument/2006/relationships/theme" Target="../theme/theme6.xml"/><Relationship Id="rId12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1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1.xml"/><Relationship Id="rId8" Type="http://schemas.openxmlformats.org/officeDocument/2006/relationships/slideLayout" Target="../slideLayouts/slideLayout80.xml"/><Relationship Id="rId7" Type="http://schemas.openxmlformats.org/officeDocument/2006/relationships/slideLayout" Target="../slideLayouts/slideLayout79.xml"/><Relationship Id="rId6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5.xml"/><Relationship Id="rId2" Type="http://schemas.openxmlformats.org/officeDocument/2006/relationships/slideLayout" Target="../slideLayouts/slideLayout74.xml"/><Relationship Id="rId13" Type="http://schemas.openxmlformats.org/officeDocument/2006/relationships/theme" Target="../theme/theme7.xml"/><Relationship Id="rId12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2.xml"/><Relationship Id="rId1" Type="http://schemas.openxmlformats.org/officeDocument/2006/relationships/slideLayout" Target="../slideLayouts/slideLayout73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3.xml"/><Relationship Id="rId8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7.xml"/><Relationship Id="rId2" Type="http://schemas.openxmlformats.org/officeDocument/2006/relationships/slideLayout" Target="../slideLayouts/slideLayout86.xml"/><Relationship Id="rId13" Type="http://schemas.openxmlformats.org/officeDocument/2006/relationships/theme" Target="../theme/theme8.xml"/><Relationship Id="rId12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94.xml"/><Relationship Id="rId1" Type="http://schemas.openxmlformats.org/officeDocument/2006/relationships/slideLayout" Target="../slideLayouts/slideLayout85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5.xml"/><Relationship Id="rId8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99.xml"/><Relationship Id="rId2" Type="http://schemas.openxmlformats.org/officeDocument/2006/relationships/slideLayout" Target="../slideLayouts/slideLayout98.xml"/><Relationship Id="rId13" Type="http://schemas.openxmlformats.org/officeDocument/2006/relationships/theme" Target="../theme/theme9.xml"/><Relationship Id="rId12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75A1C-D374-401B-AB00-A177CC9FCF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892D-3597-4E00-9666-3998E0440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4.xml"/><Relationship Id="rId4" Type="http://schemas.openxmlformats.org/officeDocument/2006/relationships/image" Target="../media/image5.png"/><Relationship Id="rId3" Type="http://schemas.openxmlformats.org/officeDocument/2006/relationships/tags" Target="../tags/tag2.xml"/><Relationship Id="rId2" Type="http://schemas.openxmlformats.org/officeDocument/2006/relationships/image" Target="../media/image4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8.xml"/><Relationship Id="rId4" Type="http://schemas.openxmlformats.org/officeDocument/2006/relationships/image" Target="../media/image13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14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7" Type="http://schemas.openxmlformats.org/officeDocument/2006/relationships/image" Target="../media/image13.png"/><Relationship Id="rId6" Type="http://schemas.microsoft.com/office/2007/relationships/media" Target="../media/media2.mp3"/><Relationship Id="rId5" Type="http://schemas.openxmlformats.org/officeDocument/2006/relationships/audio" Target="../media/media2.mp3"/><Relationship Id="rId4" Type="http://schemas.openxmlformats.org/officeDocument/2006/relationships/image" Target="../media/image14.GIF"/><Relationship Id="rId3" Type="http://schemas.openxmlformats.org/officeDocument/2006/relationships/image" Target="../media/image5.png"/><Relationship Id="rId2" Type="http://schemas.openxmlformats.org/officeDocument/2006/relationships/tags" Target="../tags/tag1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2.xml"/><Relationship Id="rId8" Type="http://schemas.microsoft.com/office/2007/relationships/media" Target="../media/media2.mp3"/><Relationship Id="rId7" Type="http://schemas.openxmlformats.org/officeDocument/2006/relationships/audio" Target="../media/media2.mp3"/><Relationship Id="rId6" Type="http://schemas.openxmlformats.org/officeDocument/2006/relationships/image" Target="../media/image13.png"/><Relationship Id="rId5" Type="http://schemas.microsoft.com/office/2007/relationships/media" Target="../media/media3.mp3"/><Relationship Id="rId4" Type="http://schemas.openxmlformats.org/officeDocument/2006/relationships/audio" Target="../media/media3.mp3"/><Relationship Id="rId3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9" Type="http://schemas.microsoft.com/office/2007/relationships/media" Target="../media/media3.mp3"/><Relationship Id="rId8" Type="http://schemas.openxmlformats.org/officeDocument/2006/relationships/audio" Target="../media/media3.mp3"/><Relationship Id="rId7" Type="http://schemas.openxmlformats.org/officeDocument/2006/relationships/image" Target="../media/image13.png"/><Relationship Id="rId6" Type="http://schemas.microsoft.com/office/2007/relationships/media" Target="../media/media2.mp3"/><Relationship Id="rId5" Type="http://schemas.openxmlformats.org/officeDocument/2006/relationships/audio" Target="../media/media2.mp3"/><Relationship Id="rId4" Type="http://schemas.openxmlformats.org/officeDocument/2006/relationships/image" Target="../media/image14.GIF"/><Relationship Id="rId3" Type="http://schemas.openxmlformats.org/officeDocument/2006/relationships/image" Target="../media/image5.png"/><Relationship Id="rId2" Type="http://schemas.openxmlformats.org/officeDocument/2006/relationships/tags" Target="../tags/tag13.xml"/><Relationship Id="rId10" Type="http://schemas.openxmlformats.org/officeDocument/2006/relationships/slideLayout" Target="../slideLayouts/slideLayout132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0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8.xml"/><Relationship Id="rId2" Type="http://schemas.openxmlformats.org/officeDocument/2006/relationships/image" Target="../media/image6.jpeg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8.xml"/><Relationship Id="rId4" Type="http://schemas.openxmlformats.org/officeDocument/2006/relationships/image" Target="../media/image7.png"/><Relationship Id="rId3" Type="http://schemas.openxmlformats.org/officeDocument/2006/relationships/tags" Target="../tags/tag5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0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84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11.png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microsoft.com/office/2007/relationships/media" Target="../media/media2.mp3"/><Relationship Id="rId4" Type="http://schemas.openxmlformats.org/officeDocument/2006/relationships/audio" Target="../media/media2.mp3"/><Relationship Id="rId3" Type="http://schemas.openxmlformats.org/officeDocument/2006/relationships/image" Target="../media/image5.png"/><Relationship Id="rId2" Type="http://schemas.openxmlformats.org/officeDocument/2006/relationships/tags" Target="../tags/tag10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13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91770" y="383540"/>
            <a:ext cx="11807825" cy="549211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" name="图片 2" descr="51miz-E1269869-9909D0F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05890" y="1607185"/>
            <a:ext cx="5026025" cy="3769995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5137785" y="818515"/>
            <a:ext cx="3920490" cy="1322070"/>
          </a:xfrm>
          <a:prstGeom prst="wedgeRound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59400" y="1132205"/>
            <a:ext cx="3698875" cy="695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小</a:t>
            </a:r>
            <a:r>
              <a:rPr lang="en-US" altLang="zh-CN" sz="200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 </a:t>
            </a:r>
            <a:r>
              <a:rPr lang="zh-CN" altLang="en-US" sz="200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朋友们，你们猜猜这是哪个民族的</a:t>
            </a:r>
            <a:r>
              <a:rPr lang="zh-CN" altLang="en-US" sz="200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乐曲？</a:t>
            </a:r>
            <a:endParaRPr lang="zh-CN" altLang="en-US" sz="2000">
              <a:solidFill>
                <a:schemeClr val="accent6">
                  <a:lumMod val="75000"/>
                </a:schemeClr>
              </a:solidFill>
              <a:latin typeface="华文琥珀" panose="02010800040101010101" charset="-122"/>
              <a:ea typeface="华文琥珀" panose="02010800040101010101" charset="-122"/>
              <a:cs typeface="华文琥珀" panose="02010800040101010101" charset="-122"/>
            </a:endParaRPr>
          </a:p>
          <a:p>
            <a:endParaRPr lang="zh-CN" altLang="en-US" sz="2000">
              <a:solidFill>
                <a:schemeClr val="accent6">
                  <a:lumMod val="75000"/>
                </a:schemeClr>
              </a:solidFill>
              <a:latin typeface="华文琥珀" panose="02010800040101010101" charset="-122"/>
              <a:ea typeface="华文琥珀" panose="02010800040101010101" charset="-122"/>
              <a:cs typeface="华文琥珀" panose="020108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439275" y="0"/>
            <a:ext cx="2752725" cy="1607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/>
      <p:bldP spid="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0" y="355600"/>
            <a:ext cx="11970385" cy="561657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899795" y="811530"/>
            <a:ext cx="1572260" cy="1106170"/>
          </a:xfrm>
          <a:custGeom>
            <a:avLst/>
            <a:gdLst>
              <a:gd name="connisteX0" fmla="*/ 0 w 2099310"/>
              <a:gd name="connsiteY0" fmla="*/ 485755 h 1431684"/>
              <a:gd name="connisteX1" fmla="*/ 441325 w 2099310"/>
              <a:gd name="connsiteY1" fmla="*/ 495280 h 1431684"/>
              <a:gd name="connisteX2" fmla="*/ 498475 w 2099310"/>
              <a:gd name="connsiteY2" fmla="*/ 1281410 h 1431684"/>
              <a:gd name="connisteX3" fmla="*/ 958850 w 2099310"/>
              <a:gd name="connsiteY3" fmla="*/ 1290935 h 1431684"/>
              <a:gd name="connisteX4" fmla="*/ 1457325 w 2099310"/>
              <a:gd name="connsiteY4" fmla="*/ 160000 h 1431684"/>
              <a:gd name="connisteX5" fmla="*/ 2099310 w 2099310"/>
              <a:gd name="connsiteY5" fmla="*/ 15855 h 1431684"/>
              <a:gd name="connisteX6" fmla="*/ 2195195 w 2099310"/>
              <a:gd name="connsiteY6" fmla="*/ 54590 h 143168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2099310" h="1431684">
                <a:moveTo>
                  <a:pt x="0" y="485755"/>
                </a:moveTo>
                <a:cubicBezTo>
                  <a:pt x="86995" y="471785"/>
                  <a:pt x="341630" y="335895"/>
                  <a:pt x="441325" y="495280"/>
                </a:cubicBezTo>
                <a:cubicBezTo>
                  <a:pt x="541020" y="654665"/>
                  <a:pt x="394970" y="1122025"/>
                  <a:pt x="498475" y="1281410"/>
                </a:cubicBezTo>
                <a:cubicBezTo>
                  <a:pt x="601980" y="1440795"/>
                  <a:pt x="767080" y="1515090"/>
                  <a:pt x="958850" y="1290935"/>
                </a:cubicBezTo>
                <a:cubicBezTo>
                  <a:pt x="1150620" y="1066780"/>
                  <a:pt x="1229360" y="415270"/>
                  <a:pt x="1457325" y="160000"/>
                </a:cubicBezTo>
                <a:cubicBezTo>
                  <a:pt x="1685290" y="-95270"/>
                  <a:pt x="1951990" y="36810"/>
                  <a:pt x="2099310" y="15855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7816850" y="1377950"/>
            <a:ext cx="1496060" cy="965835"/>
          </a:xfrm>
          <a:custGeom>
            <a:avLst/>
            <a:gdLst>
              <a:gd name="connisteX0" fmla="*/ 0 w 2003425"/>
              <a:gd name="connsiteY0" fmla="*/ 89446 h 1267365"/>
              <a:gd name="connisteX1" fmla="*/ 440690 w 2003425"/>
              <a:gd name="connsiteY1" fmla="*/ 98971 h 1267365"/>
              <a:gd name="connisteX2" fmla="*/ 613410 w 2003425"/>
              <a:gd name="connsiteY2" fmla="*/ 1124496 h 1267365"/>
              <a:gd name="connisteX3" fmla="*/ 1102360 w 2003425"/>
              <a:gd name="connsiteY3" fmla="*/ 1144181 h 1267365"/>
              <a:gd name="connisteX4" fmla="*/ 1409065 w 2003425"/>
              <a:gd name="connsiteY4" fmla="*/ 396151 h 1267365"/>
              <a:gd name="connisteX5" fmla="*/ 2003425 w 2003425"/>
              <a:gd name="connsiteY5" fmla="*/ 252641 h 1267365"/>
              <a:gd name="connisteX6" fmla="*/ 1926590 w 2003425"/>
              <a:gd name="connsiteY6" fmla="*/ 309791 h 126736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2003425" h="1267366">
                <a:moveTo>
                  <a:pt x="0" y="89446"/>
                </a:moveTo>
                <a:cubicBezTo>
                  <a:pt x="84455" y="71031"/>
                  <a:pt x="318135" y="-108039"/>
                  <a:pt x="440690" y="98971"/>
                </a:cubicBezTo>
                <a:cubicBezTo>
                  <a:pt x="563245" y="305981"/>
                  <a:pt x="481330" y="915581"/>
                  <a:pt x="613410" y="1124496"/>
                </a:cubicBezTo>
                <a:cubicBezTo>
                  <a:pt x="745490" y="1333411"/>
                  <a:pt x="942975" y="1289596"/>
                  <a:pt x="1102360" y="1144181"/>
                </a:cubicBezTo>
                <a:cubicBezTo>
                  <a:pt x="1261745" y="998766"/>
                  <a:pt x="1228725" y="574586"/>
                  <a:pt x="1409065" y="396151"/>
                </a:cubicBezTo>
                <a:cubicBezTo>
                  <a:pt x="1589405" y="217716"/>
                  <a:pt x="1899920" y="269786"/>
                  <a:pt x="2003425" y="252641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5230495" y="1131570"/>
            <a:ext cx="1870075" cy="1212215"/>
          </a:xfrm>
          <a:custGeom>
            <a:avLst/>
            <a:gdLst>
              <a:gd name="connisteX0" fmla="*/ 0 w 2127885"/>
              <a:gd name="connsiteY0" fmla="*/ 27783 h 1450978"/>
              <a:gd name="connisteX1" fmla="*/ 440690 w 2127885"/>
              <a:gd name="connsiteY1" fmla="*/ 152243 h 1450978"/>
              <a:gd name="connisteX2" fmla="*/ 527050 w 2127885"/>
              <a:gd name="connsiteY2" fmla="*/ 1245078 h 1450978"/>
              <a:gd name="connisteX3" fmla="*/ 986790 w 2127885"/>
              <a:gd name="connsiteY3" fmla="*/ 1206343 h 1450978"/>
              <a:gd name="connisteX4" fmla="*/ 1169035 w 2127885"/>
              <a:gd name="connsiteY4" fmla="*/ 420848 h 1450978"/>
              <a:gd name="connisteX5" fmla="*/ 1514475 w 2127885"/>
              <a:gd name="connsiteY5" fmla="*/ 382113 h 1450978"/>
              <a:gd name="connisteX6" fmla="*/ 1725295 w 2127885"/>
              <a:gd name="connsiteY6" fmla="*/ 1321278 h 1450978"/>
              <a:gd name="connisteX7" fmla="*/ 2127885 w 2127885"/>
              <a:gd name="connsiteY7" fmla="*/ 1436848 h 1450978"/>
              <a:gd name="connisteX8" fmla="*/ 2117725 w 2127885"/>
              <a:gd name="connsiteY8" fmla="*/ 1417163 h 145097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l" t="t" r="r" b="b"/>
            <a:pathLst>
              <a:path w="2127885" h="1450978">
                <a:moveTo>
                  <a:pt x="0" y="27784"/>
                </a:moveTo>
                <a:cubicBezTo>
                  <a:pt x="86360" y="30959"/>
                  <a:pt x="335280" y="-90961"/>
                  <a:pt x="440690" y="152244"/>
                </a:cubicBezTo>
                <a:cubicBezTo>
                  <a:pt x="546100" y="395449"/>
                  <a:pt x="417830" y="1034259"/>
                  <a:pt x="527050" y="1245079"/>
                </a:cubicBezTo>
                <a:cubicBezTo>
                  <a:pt x="636270" y="1455899"/>
                  <a:pt x="858520" y="1371444"/>
                  <a:pt x="986790" y="1206344"/>
                </a:cubicBezTo>
                <a:cubicBezTo>
                  <a:pt x="1115060" y="1041244"/>
                  <a:pt x="1063625" y="585949"/>
                  <a:pt x="1169035" y="420849"/>
                </a:cubicBezTo>
                <a:cubicBezTo>
                  <a:pt x="1274445" y="255749"/>
                  <a:pt x="1403350" y="201774"/>
                  <a:pt x="1514475" y="382114"/>
                </a:cubicBezTo>
                <a:cubicBezTo>
                  <a:pt x="1625600" y="562454"/>
                  <a:pt x="1602740" y="1110459"/>
                  <a:pt x="1725295" y="1321279"/>
                </a:cubicBezTo>
                <a:cubicBezTo>
                  <a:pt x="1847850" y="1532099"/>
                  <a:pt x="2049145" y="1417799"/>
                  <a:pt x="2127885" y="1436849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2982595" y="1050290"/>
            <a:ext cx="1531620" cy="956945"/>
          </a:xfrm>
          <a:custGeom>
            <a:avLst/>
            <a:gdLst>
              <a:gd name="connisteX0" fmla="*/ 0 w 2003425"/>
              <a:gd name="connsiteY0" fmla="*/ 89446 h 1267365"/>
              <a:gd name="connisteX1" fmla="*/ 440690 w 2003425"/>
              <a:gd name="connsiteY1" fmla="*/ 98971 h 1267365"/>
              <a:gd name="connisteX2" fmla="*/ 613410 w 2003425"/>
              <a:gd name="connsiteY2" fmla="*/ 1124496 h 1267365"/>
              <a:gd name="connisteX3" fmla="*/ 1102360 w 2003425"/>
              <a:gd name="connsiteY3" fmla="*/ 1144181 h 1267365"/>
              <a:gd name="connisteX4" fmla="*/ 1409065 w 2003425"/>
              <a:gd name="connsiteY4" fmla="*/ 396151 h 1267365"/>
              <a:gd name="connisteX5" fmla="*/ 2003425 w 2003425"/>
              <a:gd name="connsiteY5" fmla="*/ 252641 h 1267365"/>
              <a:gd name="connisteX6" fmla="*/ 1926590 w 2003425"/>
              <a:gd name="connsiteY6" fmla="*/ 309791 h 126736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2003425" h="1267366">
                <a:moveTo>
                  <a:pt x="0" y="89446"/>
                </a:moveTo>
                <a:cubicBezTo>
                  <a:pt x="84455" y="71031"/>
                  <a:pt x="318135" y="-108039"/>
                  <a:pt x="440690" y="98971"/>
                </a:cubicBezTo>
                <a:cubicBezTo>
                  <a:pt x="563245" y="305981"/>
                  <a:pt x="481330" y="915581"/>
                  <a:pt x="613410" y="1124496"/>
                </a:cubicBezTo>
                <a:cubicBezTo>
                  <a:pt x="745490" y="1333411"/>
                  <a:pt x="942975" y="1289596"/>
                  <a:pt x="1102360" y="1144181"/>
                </a:cubicBezTo>
                <a:cubicBezTo>
                  <a:pt x="1261745" y="998766"/>
                  <a:pt x="1228725" y="574586"/>
                  <a:pt x="1409065" y="396151"/>
                </a:cubicBezTo>
                <a:cubicBezTo>
                  <a:pt x="1589405" y="217716"/>
                  <a:pt x="1899920" y="269786"/>
                  <a:pt x="2003425" y="252641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659765" y="2921635"/>
            <a:ext cx="1715770" cy="1014095"/>
          </a:xfrm>
          <a:custGeom>
            <a:avLst/>
            <a:gdLst>
              <a:gd name="connisteX0" fmla="*/ 0 w 2012950"/>
              <a:gd name="connsiteY0" fmla="*/ 277862 h 1282388"/>
              <a:gd name="connisteX1" fmla="*/ 508000 w 2012950"/>
              <a:gd name="connsiteY1" fmla="*/ 469632 h 1282388"/>
              <a:gd name="connisteX2" fmla="*/ 594360 w 2012950"/>
              <a:gd name="connsiteY2" fmla="*/ 1178927 h 1282388"/>
              <a:gd name="connisteX3" fmla="*/ 996950 w 2012950"/>
              <a:gd name="connsiteY3" fmla="*/ 1131302 h 1282388"/>
              <a:gd name="connisteX4" fmla="*/ 1351280 w 2012950"/>
              <a:gd name="connsiteY4" fmla="*/ 143877 h 1282388"/>
              <a:gd name="connisteX5" fmla="*/ 2012950 w 2012950"/>
              <a:gd name="connsiteY5" fmla="*/ 19417 h 128238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2012950" h="1282388">
                <a:moveTo>
                  <a:pt x="0" y="277862"/>
                </a:moveTo>
                <a:cubicBezTo>
                  <a:pt x="99695" y="301992"/>
                  <a:pt x="389255" y="289292"/>
                  <a:pt x="508000" y="469632"/>
                </a:cubicBezTo>
                <a:cubicBezTo>
                  <a:pt x="626745" y="649972"/>
                  <a:pt x="496570" y="1046847"/>
                  <a:pt x="594360" y="1178927"/>
                </a:cubicBezTo>
                <a:cubicBezTo>
                  <a:pt x="692150" y="1311007"/>
                  <a:pt x="845820" y="1338312"/>
                  <a:pt x="996950" y="1131302"/>
                </a:cubicBezTo>
                <a:cubicBezTo>
                  <a:pt x="1148080" y="924292"/>
                  <a:pt x="1148080" y="366127"/>
                  <a:pt x="1351280" y="143877"/>
                </a:cubicBezTo>
                <a:cubicBezTo>
                  <a:pt x="1554480" y="-78373"/>
                  <a:pt x="1887855" y="24497"/>
                  <a:pt x="2012950" y="19417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2903220" y="3500755"/>
            <a:ext cx="43116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835400" y="3935730"/>
            <a:ext cx="43116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791710" y="3266440"/>
            <a:ext cx="1005840" cy="381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0" name="任意多边形 19"/>
          <p:cNvSpPr/>
          <p:nvPr/>
        </p:nvSpPr>
        <p:spPr>
          <a:xfrm>
            <a:off x="8747760" y="3740785"/>
            <a:ext cx="603885" cy="360045"/>
          </a:xfrm>
          <a:custGeom>
            <a:avLst/>
            <a:gdLst>
              <a:gd name="connisteX0" fmla="*/ 0 w 603885"/>
              <a:gd name="connsiteY0" fmla="*/ 0 h 360071"/>
              <a:gd name="connisteX1" fmla="*/ 344805 w 603885"/>
              <a:gd name="connsiteY1" fmla="*/ 354330 h 360071"/>
              <a:gd name="connisteX2" fmla="*/ 603885 w 603885"/>
              <a:gd name="connsiteY2" fmla="*/ 191770 h 360071"/>
              <a:gd name="connisteX3" fmla="*/ 603885 w 603885"/>
              <a:gd name="connsiteY3" fmla="*/ 163195 h 36007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603885" h="360072">
                <a:moveTo>
                  <a:pt x="0" y="0"/>
                </a:moveTo>
                <a:cubicBezTo>
                  <a:pt x="63500" y="74295"/>
                  <a:pt x="224155" y="316230"/>
                  <a:pt x="344805" y="354330"/>
                </a:cubicBezTo>
                <a:cubicBezTo>
                  <a:pt x="465455" y="392430"/>
                  <a:pt x="551815" y="229870"/>
                  <a:pt x="603885" y="191770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20460000">
            <a:off x="4469130" y="4678045"/>
            <a:ext cx="181610" cy="431165"/>
          </a:xfrm>
          <a:custGeom>
            <a:avLst/>
            <a:gdLst>
              <a:gd name="connisteX0" fmla="*/ 19050 w 181691"/>
              <a:gd name="connsiteY0" fmla="*/ 0 h 431165"/>
              <a:gd name="connisteX1" fmla="*/ 181610 w 181691"/>
              <a:gd name="connsiteY1" fmla="*/ 210820 h 431165"/>
              <a:gd name="connisteX2" fmla="*/ 0 w 181691"/>
              <a:gd name="connsiteY2" fmla="*/ 431165 h 431165"/>
              <a:gd name="connisteX3" fmla="*/ -19685 w 181691"/>
              <a:gd name="connsiteY3" fmla="*/ 459740 h 43116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81692" h="431165">
                <a:moveTo>
                  <a:pt x="19050" y="0"/>
                </a:moveTo>
                <a:cubicBezTo>
                  <a:pt x="55245" y="37465"/>
                  <a:pt x="185420" y="124460"/>
                  <a:pt x="181610" y="210820"/>
                </a:cubicBezTo>
                <a:cubicBezTo>
                  <a:pt x="177800" y="297180"/>
                  <a:pt x="40005" y="381635"/>
                  <a:pt x="0" y="431165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20460000">
            <a:off x="5001895" y="4674870"/>
            <a:ext cx="162560" cy="431165"/>
          </a:xfrm>
          <a:custGeom>
            <a:avLst/>
            <a:gdLst>
              <a:gd name="connisteX0" fmla="*/ 19050 w 181691"/>
              <a:gd name="connsiteY0" fmla="*/ 0 h 431165"/>
              <a:gd name="connisteX1" fmla="*/ 181610 w 181691"/>
              <a:gd name="connsiteY1" fmla="*/ 210820 h 431165"/>
              <a:gd name="connisteX2" fmla="*/ 0 w 181691"/>
              <a:gd name="connsiteY2" fmla="*/ 431165 h 431165"/>
              <a:gd name="connisteX3" fmla="*/ -19685 w 181691"/>
              <a:gd name="connsiteY3" fmla="*/ 459740 h 43116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81692" h="431165">
                <a:moveTo>
                  <a:pt x="19050" y="0"/>
                </a:moveTo>
                <a:cubicBezTo>
                  <a:pt x="55245" y="37465"/>
                  <a:pt x="185420" y="124460"/>
                  <a:pt x="181610" y="210820"/>
                </a:cubicBezTo>
                <a:cubicBezTo>
                  <a:pt x="177800" y="297180"/>
                  <a:pt x="40005" y="381635"/>
                  <a:pt x="0" y="431165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3580130" y="4902200"/>
            <a:ext cx="603885" cy="360045"/>
          </a:xfrm>
          <a:custGeom>
            <a:avLst/>
            <a:gdLst>
              <a:gd name="connisteX0" fmla="*/ 0 w 603885"/>
              <a:gd name="connsiteY0" fmla="*/ 0 h 360071"/>
              <a:gd name="connisteX1" fmla="*/ 344805 w 603885"/>
              <a:gd name="connsiteY1" fmla="*/ 354330 h 360071"/>
              <a:gd name="connisteX2" fmla="*/ 603885 w 603885"/>
              <a:gd name="connsiteY2" fmla="*/ 191770 h 360071"/>
              <a:gd name="connisteX3" fmla="*/ 603885 w 603885"/>
              <a:gd name="connsiteY3" fmla="*/ 163195 h 36007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603885" h="360072">
                <a:moveTo>
                  <a:pt x="0" y="0"/>
                </a:moveTo>
                <a:cubicBezTo>
                  <a:pt x="63500" y="74295"/>
                  <a:pt x="224155" y="316230"/>
                  <a:pt x="344805" y="354330"/>
                </a:cubicBezTo>
                <a:cubicBezTo>
                  <a:pt x="465455" y="392430"/>
                  <a:pt x="551815" y="229870"/>
                  <a:pt x="603885" y="191770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20460000">
            <a:off x="6651625" y="4671695"/>
            <a:ext cx="181610" cy="431165"/>
          </a:xfrm>
          <a:custGeom>
            <a:avLst/>
            <a:gdLst>
              <a:gd name="connisteX0" fmla="*/ 19050 w 181691"/>
              <a:gd name="connsiteY0" fmla="*/ 0 h 431165"/>
              <a:gd name="connisteX1" fmla="*/ 181610 w 181691"/>
              <a:gd name="connsiteY1" fmla="*/ 210820 h 431165"/>
              <a:gd name="connisteX2" fmla="*/ 0 w 181691"/>
              <a:gd name="connsiteY2" fmla="*/ 431165 h 431165"/>
              <a:gd name="connisteX3" fmla="*/ -19685 w 181691"/>
              <a:gd name="connsiteY3" fmla="*/ 459740 h 43116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81692" h="431165">
                <a:moveTo>
                  <a:pt x="19050" y="0"/>
                </a:moveTo>
                <a:cubicBezTo>
                  <a:pt x="55245" y="37465"/>
                  <a:pt x="185420" y="124460"/>
                  <a:pt x="181610" y="210820"/>
                </a:cubicBezTo>
                <a:cubicBezTo>
                  <a:pt x="177800" y="297180"/>
                  <a:pt x="40005" y="381635"/>
                  <a:pt x="0" y="431165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5606415" y="4902200"/>
            <a:ext cx="603885" cy="360045"/>
          </a:xfrm>
          <a:custGeom>
            <a:avLst/>
            <a:gdLst>
              <a:gd name="connisteX0" fmla="*/ 0 w 603885"/>
              <a:gd name="connsiteY0" fmla="*/ 0 h 360071"/>
              <a:gd name="connisteX1" fmla="*/ 344805 w 603885"/>
              <a:gd name="connsiteY1" fmla="*/ 354330 h 360071"/>
              <a:gd name="connisteX2" fmla="*/ 603885 w 603885"/>
              <a:gd name="connsiteY2" fmla="*/ 191770 h 360071"/>
              <a:gd name="connisteX3" fmla="*/ 603885 w 603885"/>
              <a:gd name="connsiteY3" fmla="*/ 163195 h 36007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603885" h="360072">
                <a:moveTo>
                  <a:pt x="0" y="0"/>
                </a:moveTo>
                <a:cubicBezTo>
                  <a:pt x="63500" y="74295"/>
                  <a:pt x="224155" y="316230"/>
                  <a:pt x="344805" y="354330"/>
                </a:cubicBezTo>
                <a:cubicBezTo>
                  <a:pt x="465455" y="392430"/>
                  <a:pt x="551815" y="229870"/>
                  <a:pt x="603885" y="191770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rot="20460000">
            <a:off x="7651115" y="3518535"/>
            <a:ext cx="181610" cy="431165"/>
          </a:xfrm>
          <a:custGeom>
            <a:avLst/>
            <a:gdLst>
              <a:gd name="connisteX0" fmla="*/ 19050 w 181691"/>
              <a:gd name="connsiteY0" fmla="*/ 0 h 431165"/>
              <a:gd name="connisteX1" fmla="*/ 181610 w 181691"/>
              <a:gd name="connsiteY1" fmla="*/ 210820 h 431165"/>
              <a:gd name="connisteX2" fmla="*/ 0 w 181691"/>
              <a:gd name="connsiteY2" fmla="*/ 431165 h 431165"/>
              <a:gd name="connisteX3" fmla="*/ -19685 w 181691"/>
              <a:gd name="connsiteY3" fmla="*/ 459740 h 43116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81692" h="431165">
                <a:moveTo>
                  <a:pt x="19050" y="0"/>
                </a:moveTo>
                <a:cubicBezTo>
                  <a:pt x="55245" y="37465"/>
                  <a:pt x="185420" y="124460"/>
                  <a:pt x="181610" y="210820"/>
                </a:cubicBezTo>
                <a:cubicBezTo>
                  <a:pt x="177800" y="297180"/>
                  <a:pt x="40005" y="381635"/>
                  <a:pt x="0" y="431165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rot="20460000">
            <a:off x="8150225" y="3521710"/>
            <a:ext cx="162560" cy="431165"/>
          </a:xfrm>
          <a:custGeom>
            <a:avLst/>
            <a:gdLst>
              <a:gd name="connisteX0" fmla="*/ 19050 w 181691"/>
              <a:gd name="connsiteY0" fmla="*/ 0 h 431165"/>
              <a:gd name="connisteX1" fmla="*/ 181610 w 181691"/>
              <a:gd name="connsiteY1" fmla="*/ 210820 h 431165"/>
              <a:gd name="connisteX2" fmla="*/ 0 w 181691"/>
              <a:gd name="connsiteY2" fmla="*/ 431165 h 431165"/>
              <a:gd name="connisteX3" fmla="*/ -19685 w 181691"/>
              <a:gd name="connsiteY3" fmla="*/ 459740 h 43116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81692" h="431165">
                <a:moveTo>
                  <a:pt x="19050" y="0"/>
                </a:moveTo>
                <a:cubicBezTo>
                  <a:pt x="55245" y="37465"/>
                  <a:pt x="185420" y="124460"/>
                  <a:pt x="181610" y="210820"/>
                </a:cubicBezTo>
                <a:cubicBezTo>
                  <a:pt x="177800" y="297180"/>
                  <a:pt x="40005" y="381635"/>
                  <a:pt x="0" y="431165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6795770" y="3734435"/>
            <a:ext cx="603885" cy="360045"/>
          </a:xfrm>
          <a:custGeom>
            <a:avLst/>
            <a:gdLst>
              <a:gd name="connisteX0" fmla="*/ 0 w 603885"/>
              <a:gd name="connsiteY0" fmla="*/ 0 h 360071"/>
              <a:gd name="connisteX1" fmla="*/ 344805 w 603885"/>
              <a:gd name="connsiteY1" fmla="*/ 354330 h 360071"/>
              <a:gd name="connisteX2" fmla="*/ 603885 w 603885"/>
              <a:gd name="connsiteY2" fmla="*/ 191770 h 360071"/>
              <a:gd name="connisteX3" fmla="*/ 603885 w 603885"/>
              <a:gd name="connsiteY3" fmla="*/ 163195 h 36007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603885" h="360072">
                <a:moveTo>
                  <a:pt x="0" y="0"/>
                </a:moveTo>
                <a:cubicBezTo>
                  <a:pt x="63500" y="74295"/>
                  <a:pt x="224155" y="316230"/>
                  <a:pt x="344805" y="354330"/>
                </a:cubicBezTo>
                <a:cubicBezTo>
                  <a:pt x="465455" y="392430"/>
                  <a:pt x="551815" y="229870"/>
                  <a:pt x="603885" y="191770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20460000">
            <a:off x="9785985" y="3524885"/>
            <a:ext cx="181610" cy="431165"/>
          </a:xfrm>
          <a:custGeom>
            <a:avLst/>
            <a:gdLst>
              <a:gd name="connisteX0" fmla="*/ 19050 w 181691"/>
              <a:gd name="connsiteY0" fmla="*/ 0 h 431165"/>
              <a:gd name="connisteX1" fmla="*/ 181610 w 181691"/>
              <a:gd name="connsiteY1" fmla="*/ 210820 h 431165"/>
              <a:gd name="connisteX2" fmla="*/ 0 w 181691"/>
              <a:gd name="connsiteY2" fmla="*/ 431165 h 431165"/>
              <a:gd name="connisteX3" fmla="*/ -19685 w 181691"/>
              <a:gd name="connsiteY3" fmla="*/ 459740 h 43116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81692" h="431165">
                <a:moveTo>
                  <a:pt x="19050" y="0"/>
                </a:moveTo>
                <a:cubicBezTo>
                  <a:pt x="55245" y="37465"/>
                  <a:pt x="185420" y="124460"/>
                  <a:pt x="181610" y="210820"/>
                </a:cubicBezTo>
                <a:cubicBezTo>
                  <a:pt x="177800" y="297180"/>
                  <a:pt x="40005" y="381635"/>
                  <a:pt x="0" y="431165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756285" y="4515485"/>
            <a:ext cx="1715770" cy="1014095"/>
          </a:xfrm>
          <a:custGeom>
            <a:avLst/>
            <a:gdLst>
              <a:gd name="connisteX0" fmla="*/ 0 w 2012950"/>
              <a:gd name="connsiteY0" fmla="*/ 277862 h 1282388"/>
              <a:gd name="connisteX1" fmla="*/ 508000 w 2012950"/>
              <a:gd name="connsiteY1" fmla="*/ 469632 h 1282388"/>
              <a:gd name="connisteX2" fmla="*/ 594360 w 2012950"/>
              <a:gd name="connsiteY2" fmla="*/ 1178927 h 1282388"/>
              <a:gd name="connisteX3" fmla="*/ 996950 w 2012950"/>
              <a:gd name="connsiteY3" fmla="*/ 1131302 h 1282388"/>
              <a:gd name="connisteX4" fmla="*/ 1351280 w 2012950"/>
              <a:gd name="connsiteY4" fmla="*/ 143877 h 1282388"/>
              <a:gd name="connisteX5" fmla="*/ 2012950 w 2012950"/>
              <a:gd name="connsiteY5" fmla="*/ 19417 h 128238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2012950" h="1282388">
                <a:moveTo>
                  <a:pt x="0" y="277862"/>
                </a:moveTo>
                <a:cubicBezTo>
                  <a:pt x="99695" y="301992"/>
                  <a:pt x="389255" y="289292"/>
                  <a:pt x="508000" y="469632"/>
                </a:cubicBezTo>
                <a:cubicBezTo>
                  <a:pt x="626745" y="649972"/>
                  <a:pt x="496570" y="1046847"/>
                  <a:pt x="594360" y="1178927"/>
                </a:cubicBezTo>
                <a:cubicBezTo>
                  <a:pt x="692150" y="1311007"/>
                  <a:pt x="845820" y="1338312"/>
                  <a:pt x="996950" y="1131302"/>
                </a:cubicBezTo>
                <a:cubicBezTo>
                  <a:pt x="1148080" y="924292"/>
                  <a:pt x="1148080" y="366127"/>
                  <a:pt x="1351280" y="143877"/>
                </a:cubicBezTo>
                <a:cubicBezTo>
                  <a:pt x="1554480" y="-78373"/>
                  <a:pt x="1887855" y="24497"/>
                  <a:pt x="2012950" y="19417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7632700" y="4515485"/>
            <a:ext cx="1715770" cy="1014095"/>
          </a:xfrm>
          <a:custGeom>
            <a:avLst/>
            <a:gdLst>
              <a:gd name="connisteX0" fmla="*/ 0 w 2012950"/>
              <a:gd name="connsiteY0" fmla="*/ 277862 h 1282388"/>
              <a:gd name="connisteX1" fmla="*/ 508000 w 2012950"/>
              <a:gd name="connsiteY1" fmla="*/ 469632 h 1282388"/>
              <a:gd name="connisteX2" fmla="*/ 594360 w 2012950"/>
              <a:gd name="connsiteY2" fmla="*/ 1178927 h 1282388"/>
              <a:gd name="connisteX3" fmla="*/ 996950 w 2012950"/>
              <a:gd name="connsiteY3" fmla="*/ 1131302 h 1282388"/>
              <a:gd name="connisteX4" fmla="*/ 1351280 w 2012950"/>
              <a:gd name="connsiteY4" fmla="*/ 143877 h 1282388"/>
              <a:gd name="connisteX5" fmla="*/ 2012950 w 2012950"/>
              <a:gd name="connsiteY5" fmla="*/ 19417 h 128238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2012950" h="1282388">
                <a:moveTo>
                  <a:pt x="0" y="277862"/>
                </a:moveTo>
                <a:cubicBezTo>
                  <a:pt x="99695" y="301992"/>
                  <a:pt x="389255" y="289292"/>
                  <a:pt x="508000" y="469632"/>
                </a:cubicBezTo>
                <a:cubicBezTo>
                  <a:pt x="626745" y="649972"/>
                  <a:pt x="496570" y="1046847"/>
                  <a:pt x="594360" y="1178927"/>
                </a:cubicBezTo>
                <a:cubicBezTo>
                  <a:pt x="692150" y="1311007"/>
                  <a:pt x="845820" y="1338312"/>
                  <a:pt x="996950" y="1131302"/>
                </a:cubicBezTo>
                <a:cubicBezTo>
                  <a:pt x="1148080" y="924292"/>
                  <a:pt x="1148080" y="366127"/>
                  <a:pt x="1351280" y="143877"/>
                </a:cubicBezTo>
                <a:cubicBezTo>
                  <a:pt x="1554480" y="-78373"/>
                  <a:pt x="1887855" y="24497"/>
                  <a:pt x="2012950" y="19417"/>
                </a:cubicBez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 descr="51miz-E1249436-E26F35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3355" y="3270250"/>
            <a:ext cx="3435985" cy="3435985"/>
          </a:xfrm>
          <a:prstGeom prst="rect">
            <a:avLst/>
          </a:prstGeom>
        </p:spPr>
      </p:pic>
      <p:sp>
        <p:nvSpPr>
          <p:cNvPr id="35" name="椭圆形标注 34"/>
          <p:cNvSpPr/>
          <p:nvPr/>
        </p:nvSpPr>
        <p:spPr>
          <a:xfrm>
            <a:off x="10297795" y="3364230"/>
            <a:ext cx="1753235" cy="946150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0465435" y="3514725"/>
            <a:ext cx="14179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一起来画图形谱吧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~</a:t>
            </a:r>
            <a:endParaRPr lang="en-US" altLang="zh-CN">
              <a:solidFill>
                <a:schemeClr val="accent6">
                  <a:lumMod val="75000"/>
                </a:schemeClr>
              </a:solidFill>
              <a:latin typeface="华文琥珀" panose="02010800040101010101" charset="-122"/>
              <a:ea typeface="华文琥珀" panose="02010800040101010101" charset="-122"/>
              <a:cs typeface="华文琥珀" panose="02010800040101010101" charset="-122"/>
            </a:endParaRPr>
          </a:p>
        </p:txBody>
      </p:sp>
      <p:pic>
        <p:nvPicPr>
          <p:cNvPr id="39" name="金孔雀轻轻跳（原调原速）d 成品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7160" y="936625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8" dur="indefinite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6" grpId="0"/>
      <p:bldP spid="3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95885" y="181610"/>
            <a:ext cx="12000230" cy="574103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2964" b="22726"/>
          <a:stretch>
            <a:fillRect/>
          </a:stretch>
        </p:blipFill>
        <p:spPr>
          <a:xfrm>
            <a:off x="1046480" y="281940"/>
            <a:ext cx="10261600" cy="5540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6070" y="479425"/>
            <a:ext cx="1732915" cy="1011555"/>
          </a:xfrm>
          <a:prstGeom prst="rect">
            <a:avLst/>
          </a:prstGeom>
        </p:spPr>
      </p:pic>
      <p:pic>
        <p:nvPicPr>
          <p:cNvPr id="7" name="图片 6" descr="51miz-E1249436-E26F35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96315" y="3561715"/>
            <a:ext cx="3435985" cy="3435985"/>
          </a:xfrm>
          <a:prstGeom prst="rect">
            <a:avLst/>
          </a:prstGeom>
        </p:spPr>
      </p:pic>
      <p:sp>
        <p:nvSpPr>
          <p:cNvPr id="10" name="椭圆形标注 9"/>
          <p:cNvSpPr/>
          <p:nvPr/>
        </p:nvSpPr>
        <p:spPr>
          <a:xfrm>
            <a:off x="0" y="3095625"/>
            <a:ext cx="2099310" cy="1380490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94945" y="3455035"/>
            <a:ext cx="1955165" cy="834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模唱旋律</a:t>
            </a:r>
            <a:r>
              <a:rPr lang="en-US" altLang="zh-CN" sz="200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~</a:t>
            </a:r>
            <a:r>
              <a:rPr lang="zh-CN" altLang="en-US" sz="200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🎶</a:t>
            </a:r>
            <a:endParaRPr lang="zh-CN" altLang="en-US" sz="2000">
              <a:solidFill>
                <a:schemeClr val="accent6">
                  <a:lumMod val="75000"/>
                </a:schemeClr>
              </a:solidFill>
              <a:latin typeface="华文琥珀" panose="02010800040101010101" charset="-122"/>
              <a:ea typeface="华文琥珀" panose="02010800040101010101" charset="-122"/>
              <a:cs typeface="华文琥珀" panose="02010800040101010101" charset="-122"/>
            </a:endParaRPr>
          </a:p>
          <a:p>
            <a:r>
              <a:rPr lang="zh-CN" altLang="en-US" sz="200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注意连音线哟</a:t>
            </a:r>
            <a:endParaRPr lang="zh-CN" altLang="en-US" sz="2000">
              <a:solidFill>
                <a:schemeClr val="accent6">
                  <a:lumMod val="75000"/>
                </a:schemeClr>
              </a:solidFill>
              <a:latin typeface="华文琥珀" panose="02010800040101010101" charset="-122"/>
              <a:ea typeface="华文琥珀" panose="02010800040101010101" charset="-122"/>
              <a:cs typeface="华文琥珀" panose="02010800040101010101" charset="-122"/>
            </a:endParaRPr>
          </a:p>
        </p:txBody>
      </p:sp>
      <p:pic>
        <p:nvPicPr>
          <p:cNvPr id="39" name="金孔雀轻轻跳（原调原速）d 成品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12115" y="1626870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indefinite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95885" y="181610"/>
            <a:ext cx="12000230" cy="574103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2964" b="22726"/>
          <a:stretch>
            <a:fillRect/>
          </a:stretch>
        </p:blipFill>
        <p:spPr>
          <a:xfrm>
            <a:off x="1046480" y="281940"/>
            <a:ext cx="10261600" cy="5540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6070" y="328295"/>
            <a:ext cx="2234565" cy="1304290"/>
          </a:xfrm>
          <a:prstGeom prst="rect">
            <a:avLst/>
          </a:prstGeom>
        </p:spPr>
      </p:pic>
      <p:pic>
        <p:nvPicPr>
          <p:cNvPr id="9" name="金孔雀轻轻跳 d 成品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06070" y="1633220"/>
            <a:ext cx="619125" cy="619125"/>
          </a:xfrm>
          <a:prstGeom prst="rect">
            <a:avLst/>
          </a:prstGeom>
        </p:spPr>
      </p:pic>
      <p:pic>
        <p:nvPicPr>
          <p:cNvPr id="39" name="金孔雀轻轻跳（原调原速）d 成品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06070" y="2394585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indefinite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8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3" dur="indefinite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8345" y="526415"/>
            <a:ext cx="11194415" cy="512953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51miz-E1203159-3832E1F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3495" y="1420495"/>
            <a:ext cx="7524115" cy="5643245"/>
          </a:xfrm>
          <a:prstGeom prst="rect">
            <a:avLst/>
          </a:prstGeom>
        </p:spPr>
      </p:pic>
      <p:sp>
        <p:nvSpPr>
          <p:cNvPr id="4" name="椭圆形标注 3"/>
          <p:cNvSpPr/>
          <p:nvPr/>
        </p:nvSpPr>
        <p:spPr>
          <a:xfrm>
            <a:off x="4887595" y="468630"/>
            <a:ext cx="3067050" cy="2078990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51120" y="1000760"/>
            <a:ext cx="25400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热闹的森林舞会在邀请我们，让我们一起加入吧</a:t>
            </a:r>
            <a:r>
              <a:rPr lang="en-US" altLang="zh-CN" sz="200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~</a:t>
            </a:r>
            <a:endParaRPr lang="en-US" altLang="zh-CN" sz="2000">
              <a:solidFill>
                <a:schemeClr val="accent6">
                  <a:lumMod val="75000"/>
                </a:schemeClr>
              </a:solidFill>
              <a:latin typeface="华文琥珀" panose="02010800040101010101" charset="-122"/>
              <a:ea typeface="华文琥珀" panose="02010800040101010101" charset="-122"/>
              <a:cs typeface="华文琥珀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95885" y="181610"/>
            <a:ext cx="12000230" cy="574103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2964" b="22726"/>
          <a:stretch>
            <a:fillRect/>
          </a:stretch>
        </p:blipFill>
        <p:spPr>
          <a:xfrm>
            <a:off x="1046480" y="281940"/>
            <a:ext cx="10261600" cy="5540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2453640" cy="1432560"/>
          </a:xfrm>
          <a:prstGeom prst="rect">
            <a:avLst/>
          </a:prstGeom>
        </p:spPr>
      </p:pic>
      <p:pic>
        <p:nvPicPr>
          <p:cNvPr id="7" name="图片 6" descr="51miz-E1249436-E26F35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96315" y="3561715"/>
            <a:ext cx="3435985" cy="3435985"/>
          </a:xfrm>
          <a:prstGeom prst="rect">
            <a:avLst/>
          </a:prstGeom>
        </p:spPr>
      </p:pic>
      <p:pic>
        <p:nvPicPr>
          <p:cNvPr id="39" name="金孔雀轻轻跳（原调原速）d 成品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06070" y="2393950"/>
            <a:ext cx="619125" cy="619125"/>
          </a:xfrm>
          <a:prstGeom prst="rect">
            <a:avLst/>
          </a:prstGeom>
        </p:spPr>
      </p:pic>
      <p:pic>
        <p:nvPicPr>
          <p:cNvPr id="9" name="金孔雀轻轻跳 d 成品">
            <a:hlinkClick r:id="" action="ppaction://media"/>
          </p:cNvPr>
          <p:cNvPicPr/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06070" y="1633220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indefinite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>
                <p:cTn id="8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3" dur="indefinite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19" r="43699" b="36143"/>
          <a:stretch>
            <a:fillRect/>
          </a:stretch>
        </p:blipFill>
        <p:spPr>
          <a:xfrm>
            <a:off x="7408926" y="1481949"/>
            <a:ext cx="5001391" cy="436303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88290" y="1672590"/>
            <a:ext cx="7589520" cy="1266113"/>
            <a:chOff x="459740" y="1975685"/>
            <a:chExt cx="7589520" cy="1107440"/>
          </a:xfrm>
        </p:grpSpPr>
        <p:sp>
          <p:nvSpPr>
            <p:cNvPr id="2" name="矩形 1"/>
            <p:cNvSpPr/>
            <p:nvPr/>
          </p:nvSpPr>
          <p:spPr>
            <a:xfrm>
              <a:off x="459740" y="1975685"/>
              <a:ext cx="7589520" cy="1107440"/>
            </a:xfrm>
            <a:prstGeom prst="rect">
              <a:avLst/>
            </a:prstGeom>
            <a:solidFill>
              <a:srgbClr val="457D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37640" y="2098512"/>
              <a:ext cx="5538470" cy="941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  <a:cs typeface="+mn-ea"/>
                  <a:sym typeface="+mn-lt"/>
                </a:rPr>
                <a:t>欢迎同学们来美丽的云南</a:t>
              </a:r>
              <a:r>
                <a:rPr lang="zh-CN" altLang="en-US" sz="3200" dirty="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  <a:cs typeface="+mn-ea"/>
                  <a:sym typeface="+mn-lt"/>
                </a:rPr>
                <a:t>做客，</a:t>
              </a:r>
              <a:endParaRPr lang="zh-CN" altLang="en-US" sz="3200" dirty="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  <a:cs typeface="+mn-ea"/>
                <a:sym typeface="+mn-lt"/>
              </a:endParaRPr>
            </a:p>
            <a:p>
              <a:r>
                <a:rPr lang="zh-CN" altLang="en-US" sz="3200" dirty="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  <a:cs typeface="+mn-ea"/>
                  <a:sym typeface="+mn-lt"/>
                </a:rPr>
                <a:t>我们下次见</a:t>
              </a:r>
              <a:r>
                <a:rPr lang="en-US" altLang="zh-CN" sz="3200" dirty="0">
                  <a:solidFill>
                    <a:schemeClr val="bg1"/>
                  </a:solidFill>
                  <a:latin typeface="华文琥珀" panose="02010800040101010101" charset="-122"/>
                  <a:ea typeface="华文琥珀" panose="02010800040101010101" charset="-122"/>
                  <a:cs typeface="+mn-ea"/>
                  <a:sym typeface="+mn-lt"/>
                </a:rPr>
                <a:t>~</a:t>
              </a:r>
              <a:endParaRPr lang="en-US" altLang="zh-CN" sz="3200" dirty="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44055" y="2661285"/>
            <a:ext cx="4810125" cy="4196715"/>
            <a:chOff x="5165827" y="1413011"/>
            <a:chExt cx="5758285" cy="544498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447" t="70317" b="5953"/>
            <a:stretch>
              <a:fillRect/>
            </a:stretch>
          </p:blipFill>
          <p:spPr>
            <a:xfrm>
              <a:off x="5165827" y="1413011"/>
              <a:ext cx="5758285" cy="5444989"/>
            </a:xfrm>
            <a:prstGeom prst="rect">
              <a:avLst/>
            </a:prstGeom>
          </p:spPr>
        </p:pic>
        <p:sp useBgFill="1">
          <p:nvSpPr>
            <p:cNvPr id="5" name="矩形 4"/>
            <p:cNvSpPr/>
            <p:nvPr/>
          </p:nvSpPr>
          <p:spPr>
            <a:xfrm>
              <a:off x="10035540" y="2171700"/>
              <a:ext cx="624840" cy="8550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3" t="59298" r="-714" b="3964"/>
          <a:stretch>
            <a:fillRect/>
          </a:stretch>
        </p:blipFill>
        <p:spPr>
          <a:xfrm>
            <a:off x="7149056" y="4129286"/>
            <a:ext cx="3612776" cy="31516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37795" y="240030"/>
            <a:ext cx="2453640" cy="1432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91770" y="383540"/>
            <a:ext cx="11807825" cy="549211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" name="图片 2" descr="51miz-E1269869-9909D0F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5890" y="1607185"/>
            <a:ext cx="5026025" cy="3769995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5137785" y="818515"/>
            <a:ext cx="3920490" cy="1322070"/>
          </a:xfrm>
          <a:prstGeom prst="wedgeRound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59400" y="1132205"/>
            <a:ext cx="3698875" cy="695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小朋友们，你们认为这首乐曲的情绪是怎么样</a:t>
            </a:r>
            <a:r>
              <a:rPr lang="zh-CN" altLang="en-US" sz="2000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的？</a:t>
            </a:r>
            <a:endParaRPr lang="zh-CN" altLang="en-US" sz="2000">
              <a:solidFill>
                <a:schemeClr val="accent6">
                  <a:lumMod val="75000"/>
                </a:schemeClr>
              </a:solidFill>
              <a:latin typeface="华文琥珀" panose="02010800040101010101" charset="-122"/>
              <a:ea typeface="华文琥珀" panose="02010800040101010101" charset="-122"/>
              <a:cs typeface="华文琥珀" panose="02010800040101010101" charset="-122"/>
            </a:endParaRPr>
          </a:p>
          <a:p>
            <a:endParaRPr lang="zh-CN" altLang="en-US" sz="2000">
              <a:solidFill>
                <a:schemeClr val="accent6">
                  <a:lumMod val="75000"/>
                </a:schemeClr>
              </a:solidFill>
              <a:latin typeface="华文琥珀" panose="02010800040101010101" charset="-122"/>
              <a:ea typeface="华文琥珀" panose="02010800040101010101" charset="-122"/>
              <a:cs typeface="华文琥珀" panose="02010800040101010101" charset="-122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1696085" y="727710"/>
            <a:ext cx="2711450" cy="1370330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011680" y="1065530"/>
            <a:ext cx="2175510" cy="7626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</a:rPr>
              <a:t>在背景中你还看到了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</a:rPr>
              <a:t>什么小动物？</a:t>
            </a:r>
            <a:endParaRPr lang="zh-CN" altLang="en-US">
              <a:solidFill>
                <a:schemeClr val="accent6">
                  <a:lumMod val="75000"/>
                </a:schemeClr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61220" y="0"/>
            <a:ext cx="2421255" cy="1413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/>
      <p:bldP spid="5" grpId="1"/>
      <p:bldP spid="9" grpId="0" bldLvl="0" animBg="1"/>
      <p:bldP spid="9" grpId="1" animBg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0" y="753745"/>
            <a:ext cx="12192000" cy="435800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51miz-E1275968-091D1B8F-1920x70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485140"/>
            <a:ext cx="12192000" cy="53371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374390" y="1358900"/>
            <a:ext cx="569214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方正姚体" panose="02010601030101010101" charset="-122"/>
                <a:ea typeface="方正姚体" panose="02010601030101010101" charset="-122"/>
              </a:rPr>
              <a:t>金孔雀轻轻跳</a:t>
            </a:r>
            <a:endParaRPr lang="zh-CN" altLang="en-US" sz="7200" b="1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293235" y="2924810"/>
            <a:ext cx="6871970" cy="204216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648200" y="3331210"/>
            <a:ext cx="6336030" cy="14204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chemeClr val="accent6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</a:rPr>
              <a:t>在云南傣族地区，流传着金孔雀的故事，金孔雀是傣族人民心目中美丽、善良、吉祥和幸福的象征。因此傣族人民用美丽的孔雀舞和动听的歌声来表达这种自豪之情。</a:t>
            </a:r>
            <a:endParaRPr lang="zh-CN" altLang="en-US" sz="2000">
              <a:solidFill>
                <a:schemeClr val="accent6">
                  <a:lumMod val="75000"/>
                </a:schemeClr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 animBg="1"/>
      <p:bldP spid="10" grpId="1" animBg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ea6c0b9a4eed079063262a982f6797d1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23875" y="519430"/>
            <a:ext cx="11143615" cy="5519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 vol="17000"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91770" y="412750"/>
            <a:ext cx="11807825" cy="549211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src=http___img.bizhiku.net_uploads_2020_1126_1ch4qwjwktb.jpg_x-oss-process=style_w_870-h_870&amp;refer=http___img.bizhiku.we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6415" y="1413510"/>
            <a:ext cx="6209030" cy="349059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6996430" y="724535"/>
            <a:ext cx="4782185" cy="486918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604760" y="1793240"/>
            <a:ext cx="381508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bg1"/>
                </a:solidFill>
                <a:latin typeface="方正姚体" panose="02010601030101010101" charset="-122"/>
                <a:ea typeface="方正姚体" panose="02010601030101010101" charset="-122"/>
              </a:rPr>
              <a:t>在傣族之乡的热带雨林里有很多茂密的竹林，它们一节节的竹竿，把它们</a:t>
            </a:r>
            <a:r>
              <a:rPr lang="zh-CN" altLang="en-US" sz="2400">
                <a:solidFill>
                  <a:schemeClr val="bg1"/>
                </a:solidFill>
                <a:latin typeface="方正姚体" panose="02010601030101010101" charset="-122"/>
                <a:ea typeface="方正姚体" panose="02010601030101010101" charset="-122"/>
              </a:rPr>
              <a:t>横过来就像我们乐谱中的小节线一样</a:t>
            </a:r>
            <a:endParaRPr lang="zh-CN" altLang="en-US" sz="2400">
              <a:solidFill>
                <a:schemeClr val="bg1"/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91770" y="412750"/>
            <a:ext cx="11807825" cy="549211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2820" y="487680"/>
            <a:ext cx="7332980" cy="3474085"/>
          </a:xfrm>
          <a:prstGeom prst="rect">
            <a:avLst/>
          </a:prstGeom>
        </p:spPr>
      </p:pic>
      <p:pic>
        <p:nvPicPr>
          <p:cNvPr id="6" name="图片 5" descr="51miz-E1203159-3832E1F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25315"/>
            <a:ext cx="3709670" cy="27825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92400" y="2874645"/>
            <a:ext cx="64985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方正姚体" panose="02010601030101010101" charset="-122"/>
                <a:ea typeface="方正姚体" panose="02010601030101010101" charset="-122"/>
              </a:rPr>
              <a:t>X -  -  -   | </a:t>
            </a:r>
            <a:r>
              <a:rPr lang="en-US" altLang="zh-CN" sz="2800">
                <a:latin typeface="方正姚体" panose="02010601030101010101" charset="-122"/>
                <a:ea typeface="方正姚体" panose="02010601030101010101" charset="-122"/>
                <a:sym typeface="+mn-ea"/>
              </a:rPr>
              <a:t>X -  -  - | X -  -  - | X -  -  -|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姚体" panose="02010601030101010101" charset="-122"/>
                <a:ea typeface="方正姚体" panose="02010601030101010101" charset="-122"/>
                <a:sym typeface="+mn-ea"/>
              </a:rPr>
              <a:t>|</a:t>
            </a:r>
            <a:br>
              <a:rPr lang="en-US" altLang="zh-CN" sz="2800">
                <a:latin typeface="方正姚体" panose="02010601030101010101" charset="-122"/>
                <a:ea typeface="方正姚体" panose="02010601030101010101" charset="-122"/>
              </a:rPr>
            </a:br>
            <a:endParaRPr lang="zh-CN" altLang="en-US" sz="2800"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462530" y="4048125"/>
            <a:ext cx="3902710" cy="1088390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745740" y="4425315"/>
            <a:ext cx="3618865" cy="2832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</a:rPr>
              <a:t>两跟小节线之间就是一个小节噢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</a:rPr>
              <a:t>~</a:t>
            </a:r>
            <a:endParaRPr lang="en-US" altLang="zh-CN">
              <a:solidFill>
                <a:schemeClr val="accent6">
                  <a:lumMod val="75000"/>
                </a:schemeClr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8193405" y="862330"/>
            <a:ext cx="2157095" cy="1054100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409305" y="1128395"/>
            <a:ext cx="1725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出现终止线就证明歌曲</a:t>
            </a:r>
            <a:r>
              <a:rPr lang="en-US" altLang="zh-CN" sz="140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140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乐曲结束了噢</a:t>
            </a:r>
            <a:endParaRPr lang="zh-CN" altLang="en-US" sz="140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51045" y="3459480"/>
            <a:ext cx="1045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二小节</a:t>
            </a:r>
            <a:r>
              <a:rPr lang="en-US" altLang="zh-CN"/>
              <a:t>        </a:t>
            </a:r>
            <a:endParaRPr lang="en-US" altLang="zh-CN"/>
          </a:p>
        </p:txBody>
      </p:sp>
      <p:sp>
        <p:nvSpPr>
          <p:cNvPr id="8" name="文本框 7"/>
          <p:cNvSpPr txBox="1"/>
          <p:nvPr/>
        </p:nvSpPr>
        <p:spPr>
          <a:xfrm>
            <a:off x="3087370" y="3459480"/>
            <a:ext cx="1045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一小节</a:t>
            </a:r>
            <a:r>
              <a:rPr lang="en-US" altLang="zh-CN"/>
              <a:t>        </a:t>
            </a:r>
            <a:endParaRPr lang="en-US" altLang="zh-CN"/>
          </a:p>
        </p:txBody>
      </p:sp>
      <p:sp>
        <p:nvSpPr>
          <p:cNvPr id="12" name="文本框 11"/>
          <p:cNvSpPr txBox="1"/>
          <p:nvPr/>
        </p:nvSpPr>
        <p:spPr>
          <a:xfrm>
            <a:off x="5874385" y="3459480"/>
            <a:ext cx="1045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三小节</a:t>
            </a:r>
            <a:r>
              <a:rPr lang="en-US" altLang="zh-CN"/>
              <a:t>        </a:t>
            </a:r>
            <a:endParaRPr lang="en-US" altLang="zh-CN"/>
          </a:p>
        </p:txBody>
      </p:sp>
      <p:sp>
        <p:nvSpPr>
          <p:cNvPr id="13" name="文本框 12"/>
          <p:cNvSpPr txBox="1"/>
          <p:nvPr/>
        </p:nvSpPr>
        <p:spPr>
          <a:xfrm>
            <a:off x="7363460" y="3459480"/>
            <a:ext cx="1045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四小节</a:t>
            </a:r>
            <a:r>
              <a:rPr lang="en-US" altLang="zh-CN"/>
              <a:t>        </a:t>
            </a:r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9" grpId="0"/>
      <p:bldP spid="9" grpId="1"/>
      <p:bldP spid="10" grpId="0" animBg="1"/>
      <p:bldP spid="10" grpId="1" animBg="1"/>
      <p:bldP spid="11" grpId="0"/>
      <p:bldP spid="11" grpId="1"/>
      <p:bldP spid="8" grpId="0"/>
      <p:bldP spid="8" grpId="1"/>
      <p:bldP spid="5" grpId="0"/>
      <p:bldP spid="5" grpId="1"/>
      <p:bldP spid="12" grpId="0"/>
      <p:bldP spid="12" grpId="1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36470" y="1181100"/>
            <a:ext cx="7719060" cy="3939540"/>
          </a:xfrm>
          <a:prstGeom prst="rect">
            <a:avLst/>
          </a:prstGeom>
          <a:solidFill>
            <a:srgbClr val="457D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236469" y="3071125"/>
            <a:ext cx="7719060" cy="3272890"/>
            <a:chOff x="2236469" y="2751085"/>
            <a:chExt cx="7719060" cy="3272890"/>
          </a:xfrm>
        </p:grpSpPr>
        <p:pic>
          <p:nvPicPr>
            <p:cNvPr id="6" name="图片 5" descr="图片包含 照片, 蛋糕, 室内, 很多&#10;&#10;描述已自动生成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31" t="70758" r="31270"/>
            <a:stretch>
              <a:fillRect/>
            </a:stretch>
          </p:blipFill>
          <p:spPr>
            <a:xfrm>
              <a:off x="4732020" y="2830830"/>
              <a:ext cx="2727959" cy="3193145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4892040" y="3091897"/>
              <a:ext cx="297180" cy="762000"/>
            </a:xfrm>
            <a:prstGeom prst="rect">
              <a:avLst/>
            </a:prstGeom>
            <a:solidFill>
              <a:srgbClr val="457D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图片包含 照片, 蛋糕, 室内, 很多&#10;&#10;描述已自动生成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87" t="-1052" r="32422" b="76801"/>
            <a:stretch>
              <a:fillRect/>
            </a:stretch>
          </p:blipFill>
          <p:spPr>
            <a:xfrm>
              <a:off x="2236469" y="2760528"/>
              <a:ext cx="2755586" cy="2651760"/>
            </a:xfrm>
            <a:prstGeom prst="rect">
              <a:avLst/>
            </a:prstGeom>
          </p:spPr>
        </p:pic>
        <p:pic>
          <p:nvPicPr>
            <p:cNvPr id="11" name="图片 10" descr="图片包含 照片, 蛋糕, 室内, 很多&#10;&#10;描述已自动生成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980" t="23687" r="32329" b="52062"/>
            <a:stretch>
              <a:fillRect/>
            </a:stretch>
          </p:blipFill>
          <p:spPr>
            <a:xfrm>
              <a:off x="7199943" y="2830830"/>
              <a:ext cx="2755586" cy="265176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4704393" y="3091897"/>
              <a:ext cx="297180" cy="762000"/>
            </a:xfrm>
            <a:prstGeom prst="rect">
              <a:avLst/>
            </a:prstGeom>
            <a:solidFill>
              <a:srgbClr val="457D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9173522" y="2751085"/>
              <a:ext cx="297180" cy="762000"/>
            </a:xfrm>
            <a:prstGeom prst="rect">
              <a:avLst/>
            </a:prstGeom>
            <a:solidFill>
              <a:srgbClr val="457D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椭圆形标注 2"/>
          <p:cNvSpPr/>
          <p:nvPr/>
        </p:nvSpPr>
        <p:spPr>
          <a:xfrm>
            <a:off x="4892040" y="1704340"/>
            <a:ext cx="3248660" cy="1561465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13680" y="2254885"/>
            <a:ext cx="2405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C000"/>
                </a:solidFill>
                <a:latin typeface="华文琥珀" panose="02010800040101010101" charset="-122"/>
                <a:ea typeface="华文琥珀" panose="02010800040101010101" charset="-122"/>
              </a:rPr>
              <a:t>一起学唱歌词吧！</a:t>
            </a:r>
            <a:endParaRPr lang="zh-CN" altLang="en-US" sz="2400">
              <a:solidFill>
                <a:srgbClr val="FFC000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2486660" cy="14516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3" grpId="1" animBg="1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95885" y="181610"/>
            <a:ext cx="12000230" cy="574103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2964" b="22726"/>
          <a:stretch>
            <a:fillRect/>
          </a:stretch>
        </p:blipFill>
        <p:spPr>
          <a:xfrm>
            <a:off x="1046480" y="281940"/>
            <a:ext cx="10261600" cy="5540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2486660" cy="1451610"/>
          </a:xfrm>
          <a:prstGeom prst="rect">
            <a:avLst/>
          </a:prstGeom>
        </p:spPr>
      </p:pic>
      <p:pic>
        <p:nvPicPr>
          <p:cNvPr id="39" name="金孔雀轻轻跳（原调原速）d 成品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06070" y="1703705"/>
            <a:ext cx="619125" cy="619125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6238240" y="1640840"/>
            <a:ext cx="220980" cy="335915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459220" y="1640840"/>
            <a:ext cx="210820" cy="335915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403600" y="2934970"/>
            <a:ext cx="218440" cy="285115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200400" y="2944495"/>
            <a:ext cx="203200" cy="27559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218680" y="2944495"/>
            <a:ext cx="203200" cy="27559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7421880" y="2944495"/>
            <a:ext cx="218440" cy="285115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528185" y="4106545"/>
            <a:ext cx="203200" cy="27559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4731385" y="4106545"/>
            <a:ext cx="218440" cy="285115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8" dur="indefinite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91770" y="383540"/>
            <a:ext cx="11807825" cy="549211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" name="图片 2" descr="51miz-E1269869-9909D0F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5890" y="1607185"/>
            <a:ext cx="5026025" cy="3769995"/>
          </a:xfrm>
          <a:prstGeom prst="rect">
            <a:avLst/>
          </a:prstGeom>
        </p:spPr>
      </p:pic>
      <p:sp>
        <p:nvSpPr>
          <p:cNvPr id="9" name="椭圆形标注 8"/>
          <p:cNvSpPr/>
          <p:nvPr/>
        </p:nvSpPr>
        <p:spPr>
          <a:xfrm>
            <a:off x="1696085" y="861060"/>
            <a:ext cx="2357755" cy="1236980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992630" y="1123315"/>
            <a:ext cx="17926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accent2">
                    <a:lumMod val="60000"/>
                    <a:lumOff val="40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一起律动起来吧</a:t>
            </a:r>
            <a:r>
              <a:rPr lang="en-US" altLang="zh-CN" sz="2400">
                <a:solidFill>
                  <a:schemeClr val="accent2">
                    <a:lumMod val="60000"/>
                    <a:lumOff val="40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~</a:t>
            </a:r>
            <a:endParaRPr lang="en-US" altLang="zh-CN" sz="2400">
              <a:solidFill>
                <a:schemeClr val="accent2">
                  <a:lumMod val="60000"/>
                  <a:lumOff val="40000"/>
                </a:schemeClr>
              </a:solidFill>
              <a:latin typeface="华文琥珀" panose="02010800040101010101" charset="-122"/>
              <a:ea typeface="华文琥珀" panose="02010800040101010101" charset="-122"/>
              <a:cs typeface="华文琥珀" panose="02010800040101010101" charset="-122"/>
            </a:endParaRPr>
          </a:p>
        </p:txBody>
      </p:sp>
      <p:pic>
        <p:nvPicPr>
          <p:cNvPr id="12" name="金孔雀轻轻跳 d 成品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8780" y="1228725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8" dur="indefinite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5937,&quot;width&quot;:7915}"/>
</p:tagLst>
</file>

<file path=ppt/tags/tag10.xml><?xml version="1.0" encoding="utf-8"?>
<p:tagLst xmlns:p="http://schemas.openxmlformats.org/presentationml/2006/main">
  <p:tag name="KSO_WM_UNIT_PLACING_PICTURE_USER_VIEWPORT" val="{&quot;height&quot;:1914,&quot;width&quot;:3280}"/>
</p:tagLst>
</file>

<file path=ppt/tags/tag11.xml><?xml version="1.0" encoding="utf-8"?>
<p:tagLst xmlns:p="http://schemas.openxmlformats.org/presentationml/2006/main">
  <p:tag name="KSO_WM_UNIT_PLACING_PICTURE_USER_VIEWPORT" val="{&quot;height&quot;:1914,&quot;width&quot;:3280}"/>
</p:tagLst>
</file>

<file path=ppt/tags/tag12.xml><?xml version="1.0" encoding="utf-8"?>
<p:tagLst xmlns:p="http://schemas.openxmlformats.org/presentationml/2006/main">
  <p:tag name="KSO_WM_UNIT_PLACING_PICTURE_USER_VIEWPORT" val="{&quot;height&quot;:1914,&quot;width&quot;:3280}"/>
</p:tagLst>
</file>

<file path=ppt/tags/tag13.xml><?xml version="1.0" encoding="utf-8"?>
<p:tagLst xmlns:p="http://schemas.openxmlformats.org/presentationml/2006/main">
  <p:tag name="KSO_WM_UNIT_PLACING_PICTURE_USER_VIEWPORT" val="{&quot;height&quot;:1914,&quot;width&quot;:3280}"/>
</p:tagLst>
</file>

<file path=ppt/tags/tag14.xml><?xml version="1.0" encoding="utf-8"?>
<p:tagLst xmlns:p="http://schemas.openxmlformats.org/presentationml/2006/main">
  <p:tag name="KSO_WM_UNIT_PLACING_PICTURE_USER_VIEWPORT" val="{&quot;height&quot;:4963.24094488189,&quot;width&quot;:5689.411023622047}"/>
</p:tagLst>
</file>

<file path=ppt/tags/tag15.xml><?xml version="1.0" encoding="utf-8"?>
<p:tagLst xmlns:p="http://schemas.openxmlformats.org/presentationml/2006/main">
  <p:tag name="KSO_WM_UNIT_PLACING_PICTURE_USER_VIEWPORT" val="{&quot;height&quot;:1914,&quot;width&quot;:3280}"/>
</p:tagLst>
</file>

<file path=ppt/tags/tag16.xml><?xml version="1.0" encoding="utf-8"?>
<p:tagLst xmlns:p="http://schemas.openxmlformats.org/presentationml/2006/main">
  <p:tag name="ISPRING_PRESENTATION_TITLE" val="PowerPoint 演示文稿"/>
  <p:tag name="KSO_WPP_MARK_KEY" val="d3bb222f-1042-4b5f-b4a3-f7a11b92404b"/>
  <p:tag name="COMMONDATA" val="eyJoZGlkIjoiOTg3MDIzYTFiMzQ4NGQzMTkxODllZWFlZWFkMzYwNTYifQ=="/>
</p:tagLst>
</file>

<file path=ppt/tags/tag2.xml><?xml version="1.0" encoding="utf-8"?>
<p:tagLst xmlns:p="http://schemas.openxmlformats.org/presentationml/2006/main">
  <p:tag name="KSO_WM_UNIT_PLACING_PICTURE_USER_VIEWPORT" val="{&quot;height&quot;:1914,&quot;width&quot;:3280}"/>
</p:tagLst>
</file>

<file path=ppt/tags/tag3.xml><?xml version="1.0" encoding="utf-8"?>
<p:tagLst xmlns:p="http://schemas.openxmlformats.org/presentationml/2006/main">
  <p:tag name="KSO_WM_UNIT_PLACING_PICTURE_USER_VIEWPORT" val="{&quot;height&quot;:1914,&quot;width&quot;:3280}"/>
</p:tagLst>
</file>

<file path=ppt/tags/tag4.xml><?xml version="1.0" encoding="utf-8"?>
<p:tagLst xmlns:p="http://schemas.openxmlformats.org/presentationml/2006/main">
  <p:tag name="KSO_WM_UNIT_PLACING_PICTURE_USER_VIEWPORT" val="{&quot;height&quot;:8405,&quot;width&quot;:19200}"/>
</p:tagLst>
</file>

<file path=ppt/tags/tag5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8427*3998*694*694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6.xml><?xml version="1.0" encoding="utf-8"?>
<p:tagLst xmlns:p="http://schemas.openxmlformats.org/presentationml/2006/main">
  <p:tag name="KSO_WM_UNIT_PLACING_PICTURE_USER_VIEWPORT" val="{&quot;height&quot;:5028.574803149606,&quot;width&quot;:4295.99842519685}"/>
</p:tagLst>
</file>

<file path=ppt/tags/tag7.xml><?xml version="1.0" encoding="utf-8"?>
<p:tagLst xmlns:p="http://schemas.openxmlformats.org/presentationml/2006/main">
  <p:tag name="KSO_WM_UNIT_PLACING_PICTURE_USER_VIEWPORT" val="{&quot;height&quot;:4176,&quot;width&quot;:4339.505511811024}"/>
</p:tagLst>
</file>

<file path=ppt/tags/tag8.xml><?xml version="1.0" encoding="utf-8"?>
<p:tagLst xmlns:p="http://schemas.openxmlformats.org/presentationml/2006/main">
  <p:tag name="KSO_WM_UNIT_PLACING_PICTURE_USER_VIEWPORT" val="{&quot;height&quot;:4176,&quot;width&quot;:4339.505511811024}"/>
</p:tagLst>
</file>

<file path=ppt/tags/tag9.xml><?xml version="1.0" encoding="utf-8"?>
<p:tagLst xmlns:p="http://schemas.openxmlformats.org/presentationml/2006/main">
  <p:tag name="KSO_WM_UNIT_PLACING_PICTURE_USER_VIEWPORT" val="{&quot;height&quot;:1914,&quot;width&quot;:3280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awnt4gb">
      <a:majorFont>
        <a:latin typeface="字魂38号-毓秀小楷体"/>
        <a:ea typeface="字魂38号-毓秀小楷体"/>
        <a:cs typeface=""/>
      </a:majorFont>
      <a:minorFont>
        <a:latin typeface="字魂38号-毓秀小楷体"/>
        <a:ea typeface="字魂38号-毓秀小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0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awnt4gb">
      <a:majorFont>
        <a:latin typeface="字魂38号-毓秀小楷体"/>
        <a:ea typeface="字魂38号-毓秀小楷体"/>
        <a:cs typeface=""/>
      </a:majorFont>
      <a:minorFont>
        <a:latin typeface="字魂38号-毓秀小楷体"/>
        <a:ea typeface="字魂38号-毓秀小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awnt4gb">
      <a:majorFont>
        <a:latin typeface="字魂38号-毓秀小楷体"/>
        <a:ea typeface="字魂38号-毓秀小楷体"/>
        <a:cs typeface=""/>
      </a:majorFont>
      <a:minorFont>
        <a:latin typeface="字魂38号-毓秀小楷体"/>
        <a:ea typeface="字魂38号-毓秀小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awnt4gb">
      <a:majorFont>
        <a:latin typeface="字魂38号-毓秀小楷体"/>
        <a:ea typeface="字魂38号-毓秀小楷体"/>
        <a:cs typeface=""/>
      </a:majorFont>
      <a:minorFont>
        <a:latin typeface="字魂38号-毓秀小楷体"/>
        <a:ea typeface="字魂38号-毓秀小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awnt4gb">
      <a:majorFont>
        <a:latin typeface="字魂38号-毓秀小楷体"/>
        <a:ea typeface="字魂38号-毓秀小楷体"/>
        <a:cs typeface=""/>
      </a:majorFont>
      <a:minorFont>
        <a:latin typeface="字魂38号-毓秀小楷体"/>
        <a:ea typeface="字魂38号-毓秀小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awnt4gb">
      <a:majorFont>
        <a:latin typeface="字魂38号-毓秀小楷体"/>
        <a:ea typeface="字魂38号-毓秀小楷体"/>
        <a:cs typeface=""/>
      </a:majorFont>
      <a:minorFont>
        <a:latin typeface="字魂38号-毓秀小楷体"/>
        <a:ea typeface="字魂38号-毓秀小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awnt4gb">
      <a:majorFont>
        <a:latin typeface="字魂38号-毓秀小楷体"/>
        <a:ea typeface="字魂38号-毓秀小楷体"/>
        <a:cs typeface=""/>
      </a:majorFont>
      <a:minorFont>
        <a:latin typeface="字魂38号-毓秀小楷体"/>
        <a:ea typeface="字魂38号-毓秀小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awnt4gb">
      <a:majorFont>
        <a:latin typeface="字魂38号-毓秀小楷体"/>
        <a:ea typeface="字魂38号-毓秀小楷体"/>
        <a:cs typeface=""/>
      </a:majorFont>
      <a:minorFont>
        <a:latin typeface="字魂38号-毓秀小楷体"/>
        <a:ea typeface="字魂38号-毓秀小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awnt4gb">
      <a:majorFont>
        <a:latin typeface="字魂38号-毓秀小楷体"/>
        <a:ea typeface="字魂38号-毓秀小楷体"/>
        <a:cs typeface=""/>
      </a:majorFont>
      <a:minorFont>
        <a:latin typeface="字魂38号-毓秀小楷体"/>
        <a:ea typeface="字魂38号-毓秀小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awnt4gb">
      <a:majorFont>
        <a:latin typeface="字魂38号-毓秀小楷体"/>
        <a:ea typeface="字魂38号-毓秀小楷体"/>
        <a:cs typeface=""/>
      </a:majorFont>
      <a:minorFont>
        <a:latin typeface="字魂38号-毓秀小楷体"/>
        <a:ea typeface="字魂38号-毓秀小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awnt4gb">
      <a:majorFont>
        <a:latin typeface="字魂38号-毓秀小楷体"/>
        <a:ea typeface="字魂38号-毓秀小楷体"/>
        <a:cs typeface=""/>
      </a:majorFont>
      <a:minorFont>
        <a:latin typeface="字魂38号-毓秀小楷体"/>
        <a:ea typeface="字魂38号-毓秀小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9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awnt4gb">
      <a:majorFont>
        <a:latin typeface="字魂38号-毓秀小楷体"/>
        <a:ea typeface="字魂38号-毓秀小楷体"/>
        <a:cs typeface=""/>
      </a:majorFont>
      <a:minorFont>
        <a:latin typeface="字魂38号-毓秀小楷体"/>
        <a:ea typeface="字魂38号-毓秀小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390</Words>
  <Application>WPS 演示</Application>
  <PresentationFormat>宽屏</PresentationFormat>
  <Paragraphs>42</Paragraphs>
  <Slides>15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12</vt:i4>
      </vt:variant>
      <vt:variant>
        <vt:lpstr>幻灯片标题</vt:lpstr>
      </vt:variant>
      <vt:variant>
        <vt:i4>15</vt:i4>
      </vt:variant>
    </vt:vector>
  </HeadingPairs>
  <TitlesOfParts>
    <vt:vector size="38" baseType="lpstr">
      <vt:lpstr>Arial</vt:lpstr>
      <vt:lpstr>宋体</vt:lpstr>
      <vt:lpstr>Wingdings</vt:lpstr>
      <vt:lpstr>楷体</vt:lpstr>
      <vt:lpstr>inpin baibianmading_Noncommerci</vt:lpstr>
      <vt:lpstr>华文琥珀</vt:lpstr>
      <vt:lpstr>方正姚体</vt:lpstr>
      <vt:lpstr>字魂38号-毓秀小楷体</vt:lpstr>
      <vt:lpstr>微软雅黑</vt:lpstr>
      <vt:lpstr>Arial Unicode MS</vt:lpstr>
      <vt:lpstr>等线</vt:lpstr>
      <vt:lpstr>Office 主题​​</vt:lpstr>
      <vt:lpstr>1_Office 主题​​</vt:lpstr>
      <vt:lpstr>2_Office 主题​​</vt:lpstr>
      <vt:lpstr>3_Office 主题​​</vt:lpstr>
      <vt:lpstr>4_Office 主题​​</vt:lpstr>
      <vt:lpstr>5_Office 主题​​</vt:lpstr>
      <vt:lpstr>6_Office 主题​​</vt:lpstr>
      <vt:lpstr>7_Office 主题​​</vt:lpstr>
      <vt:lpstr>9_Office 主题​​</vt:lpstr>
      <vt:lpstr>10_Office 主题​​</vt:lpstr>
      <vt:lpstr>11_Office 主题​​</vt:lpstr>
      <vt:lpstr>12_Office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春婵 陆</dc:creator>
  <cp:lastModifiedBy>tw</cp:lastModifiedBy>
  <cp:revision>67</cp:revision>
  <dcterms:created xsi:type="dcterms:W3CDTF">2019-03-16T08:18:00Z</dcterms:created>
  <dcterms:modified xsi:type="dcterms:W3CDTF">2025-01-09T10:13:42Z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B1CD257091B940A7B2EAFE1BCB7F87A8</vt:lpwstr>
  </property>
  <property fmtid="{D5CDD505-2E9C-101B-9397-08002B2CF9AE}" pid="3" name="KSOProductBuildVer">
    <vt:lpwstr>2052-11.8.2.11542</vt:lpwstr>
  </property>
</Properties>
</file>